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1" r:id="rId1"/>
  </p:sldMasterIdLst>
  <p:notesMasterIdLst>
    <p:notesMasterId r:id="rId20"/>
  </p:notesMasterIdLst>
  <p:sldIdLst>
    <p:sldId id="256" r:id="rId2"/>
    <p:sldId id="275" r:id="rId3"/>
    <p:sldId id="257" r:id="rId4"/>
    <p:sldId id="258" r:id="rId5"/>
    <p:sldId id="259" r:id="rId6"/>
    <p:sldId id="260" r:id="rId7"/>
    <p:sldId id="276" r:id="rId8"/>
    <p:sldId id="261" r:id="rId9"/>
    <p:sldId id="262" r:id="rId10"/>
    <p:sldId id="263" r:id="rId11"/>
    <p:sldId id="264" r:id="rId12"/>
    <p:sldId id="265" r:id="rId13"/>
    <p:sldId id="270" r:id="rId14"/>
    <p:sldId id="271" r:id="rId15"/>
    <p:sldId id="272" r:id="rId16"/>
    <p:sldId id="277" r:id="rId17"/>
    <p:sldId id="273" r:id="rId18"/>
    <p:sldId id="274" r:id="rId1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946" y="-6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CA542353-6CCB-492C-9015-6965C650891E}" type="datetime1">
              <a:rPr lang="nl-NL" altLang="en-US"/>
              <a:pPr/>
              <a:t>30-6-2017</a:t>
            </a:fld>
            <a:endParaRPr lang="nl-NL" altLang="en-US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en-US" altLang="en-US" smtClean="0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altLang="en-US" smtClean="0"/>
              <a:t>Klik om de modelstijlen te bewerken</a:t>
            </a:r>
          </a:p>
          <a:p>
            <a:pPr lvl="1"/>
            <a:r>
              <a:rPr lang="nl-NL" altLang="en-US" smtClean="0"/>
              <a:t>Tweede niveau</a:t>
            </a:r>
          </a:p>
          <a:p>
            <a:pPr lvl="2"/>
            <a:r>
              <a:rPr lang="nl-NL" altLang="en-US" smtClean="0"/>
              <a:t>Derde niveau</a:t>
            </a:r>
          </a:p>
          <a:p>
            <a:pPr lvl="3"/>
            <a:r>
              <a:rPr lang="nl-NL" altLang="en-US" smtClean="0"/>
              <a:t>Vierde niveau</a:t>
            </a:r>
          </a:p>
          <a:p>
            <a:pPr lvl="4"/>
            <a:r>
              <a:rPr lang="nl-NL" altLang="en-US" smtClean="0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BD9B08C4-E106-4A32-80EE-FB5030B5F722}" type="slidenum">
              <a:rPr lang="nl-NL" altLang="en-US"/>
              <a:pPr/>
              <a:t>‹nr.›</a:t>
            </a:fld>
            <a:endParaRPr lang="nl-NL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anose="020B0600070205080204" pitchFamily="34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7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7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7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7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jdelijke aanduiding voor dia-afbeelding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7411" name="Tijdelijke aanduiding voor notiti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nl-NL" altLang="en-US" smtClean="0"/>
              <a:t>PP van Loes!!</a:t>
            </a:r>
          </a:p>
        </p:txBody>
      </p:sp>
      <p:sp>
        <p:nvSpPr>
          <p:cNvPr id="17412" name="Tijdelijke aanduiding voor dianumm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3ECFF9DB-E9EB-4471-A7ED-E40BF20523C4}" type="slidenum">
              <a:rPr lang="nl-NL" altLang="en-US" sz="1200"/>
              <a:pPr eaLnBrk="1" hangingPunct="1"/>
              <a:t>3</a:t>
            </a:fld>
            <a:endParaRPr lang="nl-NL" altLang="en-US" sz="120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5" name="Rectangle 105"/>
          <p:cNvSpPr/>
          <p:nvPr/>
        </p:nvSpPr>
        <p:spPr>
          <a:xfrm rot="2700000">
            <a:off x="7446946" y="993285"/>
            <a:ext cx="13716" cy="4185404"/>
          </a:xfrm>
          <a:custGeom>
            <a:avLst/>
            <a:gdLst/>
            <a:ahLst/>
            <a:cxnLst/>
            <a:rect l="l" t="t" r="r" b="b"/>
            <a:pathLst>
              <a:path w="13716" h="4185404">
                <a:moveTo>
                  <a:pt x="0" y="13716"/>
                </a:moveTo>
                <a:lnTo>
                  <a:pt x="13716" y="0"/>
                </a:lnTo>
                <a:lnTo>
                  <a:pt x="13716" y="4185404"/>
                </a:lnTo>
                <a:lnTo>
                  <a:pt x="0" y="4171688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409" name="Group 408"/>
          <p:cNvGrpSpPr/>
          <p:nvPr/>
        </p:nvGrpSpPr>
        <p:grpSpPr>
          <a:xfrm>
            <a:off x="0" y="420256"/>
            <a:ext cx="9144000" cy="3795497"/>
            <a:chOff x="0" y="420256"/>
            <a:chExt cx="12188952" cy="3795497"/>
          </a:xfrm>
        </p:grpSpPr>
        <p:cxnSp>
          <p:nvCxnSpPr>
            <p:cNvPr id="410" name="Straight Connector 409"/>
            <p:cNvCxnSpPr/>
            <p:nvPr/>
          </p:nvCxnSpPr>
          <p:spPr>
            <a:xfrm>
              <a:off x="0" y="4215753"/>
              <a:ext cx="12188952" cy="0"/>
            </a:xfrm>
            <a:prstGeom prst="line">
              <a:avLst/>
            </a:prstGeom>
            <a:ln w="13970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1" name="Straight Connector 410"/>
            <p:cNvCxnSpPr/>
            <p:nvPr/>
          </p:nvCxnSpPr>
          <p:spPr>
            <a:xfrm>
              <a:off x="0" y="3794032"/>
              <a:ext cx="12188952" cy="0"/>
            </a:xfrm>
            <a:prstGeom prst="line">
              <a:avLst/>
            </a:prstGeom>
            <a:ln w="13970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2" name="Straight Connector 411"/>
            <p:cNvCxnSpPr/>
            <p:nvPr/>
          </p:nvCxnSpPr>
          <p:spPr>
            <a:xfrm>
              <a:off x="0" y="3372310"/>
              <a:ext cx="12188952" cy="0"/>
            </a:xfrm>
            <a:prstGeom prst="line">
              <a:avLst/>
            </a:prstGeom>
            <a:ln w="13970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3" name="Straight Connector 412"/>
            <p:cNvCxnSpPr/>
            <p:nvPr/>
          </p:nvCxnSpPr>
          <p:spPr>
            <a:xfrm>
              <a:off x="0" y="2950588"/>
              <a:ext cx="12188952" cy="0"/>
            </a:xfrm>
            <a:prstGeom prst="line">
              <a:avLst/>
            </a:prstGeom>
            <a:ln w="13970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4" name="Straight Connector 413"/>
            <p:cNvCxnSpPr/>
            <p:nvPr/>
          </p:nvCxnSpPr>
          <p:spPr>
            <a:xfrm>
              <a:off x="0" y="2528866"/>
              <a:ext cx="12188952" cy="0"/>
            </a:xfrm>
            <a:prstGeom prst="line">
              <a:avLst/>
            </a:prstGeom>
            <a:ln w="13970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5" name="Straight Connector 414"/>
            <p:cNvCxnSpPr/>
            <p:nvPr/>
          </p:nvCxnSpPr>
          <p:spPr>
            <a:xfrm>
              <a:off x="0" y="2107144"/>
              <a:ext cx="12188952" cy="0"/>
            </a:xfrm>
            <a:prstGeom prst="line">
              <a:avLst/>
            </a:prstGeom>
            <a:ln w="13970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6" name="Straight Connector 415"/>
            <p:cNvCxnSpPr/>
            <p:nvPr/>
          </p:nvCxnSpPr>
          <p:spPr>
            <a:xfrm>
              <a:off x="0" y="1685422"/>
              <a:ext cx="12188952" cy="0"/>
            </a:xfrm>
            <a:prstGeom prst="line">
              <a:avLst/>
            </a:prstGeom>
            <a:ln w="13970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7" name="Straight Connector 416"/>
            <p:cNvCxnSpPr/>
            <p:nvPr/>
          </p:nvCxnSpPr>
          <p:spPr>
            <a:xfrm>
              <a:off x="0" y="1263700"/>
              <a:ext cx="12188952" cy="0"/>
            </a:xfrm>
            <a:prstGeom prst="line">
              <a:avLst/>
            </a:prstGeom>
            <a:ln w="13970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8" name="Straight Connector 417"/>
            <p:cNvCxnSpPr/>
            <p:nvPr/>
          </p:nvCxnSpPr>
          <p:spPr>
            <a:xfrm>
              <a:off x="0" y="841978"/>
              <a:ext cx="12188952" cy="0"/>
            </a:xfrm>
            <a:prstGeom prst="line">
              <a:avLst/>
            </a:prstGeom>
            <a:ln w="13970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9" name="Straight Connector 418"/>
            <p:cNvCxnSpPr/>
            <p:nvPr/>
          </p:nvCxnSpPr>
          <p:spPr>
            <a:xfrm>
              <a:off x="0" y="420256"/>
              <a:ext cx="12188952" cy="0"/>
            </a:xfrm>
            <a:prstGeom prst="line">
              <a:avLst/>
            </a:prstGeom>
            <a:ln w="13970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20" name="Rectangle 379"/>
          <p:cNvSpPr/>
          <p:nvPr/>
        </p:nvSpPr>
        <p:spPr>
          <a:xfrm rot="18900000" flipV="1">
            <a:off x="8146056" y="-427079"/>
            <a:ext cx="13716" cy="2816931"/>
          </a:xfrm>
          <a:custGeom>
            <a:avLst/>
            <a:gdLst/>
            <a:ahLst/>
            <a:cxnLst/>
            <a:rect l="l" t="t" r="r" b="b"/>
            <a:pathLst>
              <a:path w="13716" h="2816931">
                <a:moveTo>
                  <a:pt x="0" y="2816931"/>
                </a:moveTo>
                <a:lnTo>
                  <a:pt x="13716" y="2803216"/>
                </a:lnTo>
                <a:lnTo>
                  <a:pt x="13716" y="13716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21" name="Rectangle 56"/>
          <p:cNvSpPr/>
          <p:nvPr/>
        </p:nvSpPr>
        <p:spPr>
          <a:xfrm>
            <a:off x="1" y="0"/>
            <a:ext cx="8865825" cy="4572004"/>
          </a:xfrm>
          <a:custGeom>
            <a:avLst/>
            <a:gdLst/>
            <a:ahLst/>
            <a:cxnLst/>
            <a:rect l="l" t="t" r="r" b="b"/>
            <a:pathLst>
              <a:path w="8865825" h="4572004">
                <a:moveTo>
                  <a:pt x="5901406" y="4"/>
                </a:moveTo>
                <a:lnTo>
                  <a:pt x="5915122" y="4"/>
                </a:lnTo>
                <a:lnTo>
                  <a:pt x="5915122" y="4572004"/>
                </a:lnTo>
                <a:lnTo>
                  <a:pt x="5901406" y="4572004"/>
                </a:lnTo>
                <a:close/>
                <a:moveTo>
                  <a:pt x="5058348" y="3"/>
                </a:moveTo>
                <a:lnTo>
                  <a:pt x="5072064" y="3"/>
                </a:lnTo>
                <a:lnTo>
                  <a:pt x="5072064" y="4572003"/>
                </a:lnTo>
                <a:lnTo>
                  <a:pt x="5058348" y="4572003"/>
                </a:lnTo>
                <a:close/>
                <a:moveTo>
                  <a:pt x="6322935" y="2"/>
                </a:moveTo>
                <a:lnTo>
                  <a:pt x="6336651" y="2"/>
                </a:lnTo>
                <a:lnTo>
                  <a:pt x="6336651" y="4572002"/>
                </a:lnTo>
                <a:lnTo>
                  <a:pt x="6322935" y="4572002"/>
                </a:lnTo>
                <a:close/>
                <a:moveTo>
                  <a:pt x="5479877" y="2"/>
                </a:moveTo>
                <a:lnTo>
                  <a:pt x="5493593" y="2"/>
                </a:lnTo>
                <a:lnTo>
                  <a:pt x="5493593" y="4572002"/>
                </a:lnTo>
                <a:lnTo>
                  <a:pt x="5479877" y="4572002"/>
                </a:lnTo>
                <a:close/>
                <a:moveTo>
                  <a:pt x="4636819" y="2"/>
                </a:moveTo>
                <a:lnTo>
                  <a:pt x="4650535" y="2"/>
                </a:lnTo>
                <a:lnTo>
                  <a:pt x="4650535" y="4572002"/>
                </a:lnTo>
                <a:lnTo>
                  <a:pt x="4636819" y="4572002"/>
                </a:lnTo>
                <a:close/>
                <a:moveTo>
                  <a:pt x="4215290" y="2"/>
                </a:moveTo>
                <a:lnTo>
                  <a:pt x="4229006" y="2"/>
                </a:lnTo>
                <a:lnTo>
                  <a:pt x="4229006" y="4572002"/>
                </a:lnTo>
                <a:lnTo>
                  <a:pt x="4215290" y="4572002"/>
                </a:lnTo>
                <a:close/>
                <a:moveTo>
                  <a:pt x="421529" y="2"/>
                </a:moveTo>
                <a:lnTo>
                  <a:pt x="435245" y="2"/>
                </a:lnTo>
                <a:lnTo>
                  <a:pt x="435245" y="4572002"/>
                </a:lnTo>
                <a:lnTo>
                  <a:pt x="421529" y="4572002"/>
                </a:lnTo>
                <a:close/>
                <a:moveTo>
                  <a:pt x="0" y="2"/>
                </a:moveTo>
                <a:lnTo>
                  <a:pt x="13716" y="2"/>
                </a:lnTo>
                <a:lnTo>
                  <a:pt x="13716" y="4572002"/>
                </a:lnTo>
                <a:lnTo>
                  <a:pt x="0" y="4572002"/>
                </a:lnTo>
                <a:close/>
                <a:moveTo>
                  <a:pt x="3372232" y="1"/>
                </a:moveTo>
                <a:lnTo>
                  <a:pt x="3385948" y="1"/>
                </a:lnTo>
                <a:lnTo>
                  <a:pt x="3385948" y="4572001"/>
                </a:lnTo>
                <a:lnTo>
                  <a:pt x="3372232" y="4572001"/>
                </a:lnTo>
                <a:close/>
                <a:moveTo>
                  <a:pt x="8852109" y="0"/>
                </a:moveTo>
                <a:lnTo>
                  <a:pt x="8865825" y="0"/>
                </a:lnTo>
                <a:lnTo>
                  <a:pt x="8865825" y="4572000"/>
                </a:lnTo>
                <a:lnTo>
                  <a:pt x="8852109" y="4572000"/>
                </a:lnTo>
                <a:close/>
                <a:moveTo>
                  <a:pt x="8430580" y="0"/>
                </a:moveTo>
                <a:lnTo>
                  <a:pt x="8444296" y="0"/>
                </a:lnTo>
                <a:lnTo>
                  <a:pt x="8444296" y="4572000"/>
                </a:lnTo>
                <a:lnTo>
                  <a:pt x="8430580" y="4572000"/>
                </a:lnTo>
                <a:close/>
                <a:moveTo>
                  <a:pt x="8009051" y="0"/>
                </a:moveTo>
                <a:lnTo>
                  <a:pt x="8022767" y="0"/>
                </a:lnTo>
                <a:lnTo>
                  <a:pt x="8022767" y="4572000"/>
                </a:lnTo>
                <a:lnTo>
                  <a:pt x="8009051" y="4572000"/>
                </a:lnTo>
                <a:close/>
                <a:moveTo>
                  <a:pt x="7587522" y="0"/>
                </a:moveTo>
                <a:lnTo>
                  <a:pt x="7601238" y="0"/>
                </a:lnTo>
                <a:lnTo>
                  <a:pt x="7601238" y="4572000"/>
                </a:lnTo>
                <a:lnTo>
                  <a:pt x="7587522" y="4572000"/>
                </a:lnTo>
                <a:close/>
                <a:moveTo>
                  <a:pt x="7165993" y="0"/>
                </a:moveTo>
                <a:lnTo>
                  <a:pt x="7179709" y="0"/>
                </a:lnTo>
                <a:lnTo>
                  <a:pt x="7179709" y="4572000"/>
                </a:lnTo>
                <a:lnTo>
                  <a:pt x="7165993" y="4572000"/>
                </a:lnTo>
                <a:close/>
                <a:moveTo>
                  <a:pt x="6744464" y="0"/>
                </a:moveTo>
                <a:lnTo>
                  <a:pt x="6758180" y="0"/>
                </a:lnTo>
                <a:lnTo>
                  <a:pt x="6758180" y="4572000"/>
                </a:lnTo>
                <a:lnTo>
                  <a:pt x="6744464" y="4572000"/>
                </a:lnTo>
                <a:close/>
                <a:moveTo>
                  <a:pt x="3793761" y="0"/>
                </a:moveTo>
                <a:lnTo>
                  <a:pt x="3807477" y="0"/>
                </a:lnTo>
                <a:lnTo>
                  <a:pt x="3807477" y="4572000"/>
                </a:lnTo>
                <a:lnTo>
                  <a:pt x="3793761" y="4572000"/>
                </a:lnTo>
                <a:close/>
                <a:moveTo>
                  <a:pt x="2950703" y="0"/>
                </a:moveTo>
                <a:lnTo>
                  <a:pt x="2964419" y="0"/>
                </a:lnTo>
                <a:lnTo>
                  <a:pt x="2964419" y="4572000"/>
                </a:lnTo>
                <a:lnTo>
                  <a:pt x="2950703" y="4572000"/>
                </a:lnTo>
                <a:close/>
                <a:moveTo>
                  <a:pt x="2529174" y="0"/>
                </a:moveTo>
                <a:lnTo>
                  <a:pt x="2542890" y="0"/>
                </a:lnTo>
                <a:lnTo>
                  <a:pt x="2542890" y="4572000"/>
                </a:lnTo>
                <a:lnTo>
                  <a:pt x="2529174" y="4572000"/>
                </a:lnTo>
                <a:close/>
                <a:moveTo>
                  <a:pt x="2107645" y="0"/>
                </a:moveTo>
                <a:lnTo>
                  <a:pt x="2121361" y="0"/>
                </a:lnTo>
                <a:lnTo>
                  <a:pt x="2121361" y="4572000"/>
                </a:lnTo>
                <a:lnTo>
                  <a:pt x="2107645" y="4572000"/>
                </a:lnTo>
                <a:close/>
                <a:moveTo>
                  <a:pt x="1686116" y="0"/>
                </a:moveTo>
                <a:lnTo>
                  <a:pt x="1699832" y="0"/>
                </a:lnTo>
                <a:lnTo>
                  <a:pt x="1699832" y="4572000"/>
                </a:lnTo>
                <a:lnTo>
                  <a:pt x="1686116" y="4572000"/>
                </a:lnTo>
                <a:close/>
                <a:moveTo>
                  <a:pt x="1264587" y="0"/>
                </a:moveTo>
                <a:lnTo>
                  <a:pt x="1278303" y="0"/>
                </a:lnTo>
                <a:lnTo>
                  <a:pt x="1278303" y="4572000"/>
                </a:lnTo>
                <a:lnTo>
                  <a:pt x="1264587" y="4572000"/>
                </a:lnTo>
                <a:close/>
                <a:moveTo>
                  <a:pt x="843058" y="0"/>
                </a:moveTo>
                <a:lnTo>
                  <a:pt x="856774" y="0"/>
                </a:lnTo>
                <a:lnTo>
                  <a:pt x="856774" y="4572000"/>
                </a:lnTo>
                <a:lnTo>
                  <a:pt x="843058" y="457200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22" name="Rectangle 87"/>
          <p:cNvSpPr/>
          <p:nvPr/>
        </p:nvSpPr>
        <p:spPr>
          <a:xfrm rot="2700000">
            <a:off x="2311242" y="-967047"/>
            <a:ext cx="13716" cy="6570294"/>
          </a:xfrm>
          <a:custGeom>
            <a:avLst/>
            <a:gdLst/>
            <a:ahLst/>
            <a:cxnLst/>
            <a:rect l="l" t="t" r="r" b="b"/>
            <a:pathLst>
              <a:path w="13716" h="6570294">
                <a:moveTo>
                  <a:pt x="0" y="6556578"/>
                </a:moveTo>
                <a:lnTo>
                  <a:pt x="13716" y="6570294"/>
                </a:lnTo>
                <a:lnTo>
                  <a:pt x="13716" y="6570294"/>
                </a:lnTo>
                <a:lnTo>
                  <a:pt x="0" y="6556578"/>
                </a:lnTo>
                <a:close/>
                <a:moveTo>
                  <a:pt x="0" y="13716"/>
                </a:moveTo>
                <a:lnTo>
                  <a:pt x="13716" y="0"/>
                </a:lnTo>
                <a:lnTo>
                  <a:pt x="13716" y="6465786"/>
                </a:lnTo>
                <a:lnTo>
                  <a:pt x="0" y="6479502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23" name="Rectangle 88"/>
          <p:cNvSpPr/>
          <p:nvPr/>
        </p:nvSpPr>
        <p:spPr>
          <a:xfrm rot="2700000">
            <a:off x="3186527" y="-953751"/>
            <a:ext cx="13716" cy="6479503"/>
          </a:xfrm>
          <a:custGeom>
            <a:avLst/>
            <a:gdLst/>
            <a:ahLst/>
            <a:cxnLst/>
            <a:rect l="l" t="t" r="r" b="b"/>
            <a:pathLst>
              <a:path w="13716" h="6479503">
                <a:moveTo>
                  <a:pt x="0" y="13716"/>
                </a:moveTo>
                <a:lnTo>
                  <a:pt x="13716" y="0"/>
                </a:lnTo>
                <a:lnTo>
                  <a:pt x="13716" y="6465786"/>
                </a:lnTo>
                <a:lnTo>
                  <a:pt x="0" y="6479503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24" name="Rectangle 89"/>
          <p:cNvSpPr/>
          <p:nvPr/>
        </p:nvSpPr>
        <p:spPr>
          <a:xfrm rot="2700000">
            <a:off x="4029713" y="-953750"/>
            <a:ext cx="13716" cy="6479503"/>
          </a:xfrm>
          <a:custGeom>
            <a:avLst/>
            <a:gdLst/>
            <a:ahLst/>
            <a:cxnLst/>
            <a:rect l="l" t="t" r="r" b="b"/>
            <a:pathLst>
              <a:path w="13716" h="6479503">
                <a:moveTo>
                  <a:pt x="0" y="13716"/>
                </a:moveTo>
                <a:lnTo>
                  <a:pt x="13716" y="0"/>
                </a:lnTo>
                <a:lnTo>
                  <a:pt x="13716" y="6465787"/>
                </a:lnTo>
                <a:lnTo>
                  <a:pt x="0" y="6479503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25" name="Rectangle 90"/>
          <p:cNvSpPr/>
          <p:nvPr/>
        </p:nvSpPr>
        <p:spPr>
          <a:xfrm rot="2700000">
            <a:off x="4872899" y="-953750"/>
            <a:ext cx="13716" cy="6479503"/>
          </a:xfrm>
          <a:custGeom>
            <a:avLst/>
            <a:gdLst/>
            <a:ahLst/>
            <a:cxnLst/>
            <a:rect l="l" t="t" r="r" b="b"/>
            <a:pathLst>
              <a:path w="13716" h="6479503">
                <a:moveTo>
                  <a:pt x="0" y="13716"/>
                </a:moveTo>
                <a:lnTo>
                  <a:pt x="13716" y="0"/>
                </a:lnTo>
                <a:lnTo>
                  <a:pt x="13716" y="6465786"/>
                </a:lnTo>
                <a:lnTo>
                  <a:pt x="0" y="6479503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26" name="Rectangle 91"/>
          <p:cNvSpPr/>
          <p:nvPr/>
        </p:nvSpPr>
        <p:spPr>
          <a:xfrm rot="2700000">
            <a:off x="5716086" y="-953749"/>
            <a:ext cx="13716" cy="6479501"/>
          </a:xfrm>
          <a:custGeom>
            <a:avLst/>
            <a:gdLst/>
            <a:ahLst/>
            <a:cxnLst/>
            <a:rect l="l" t="t" r="r" b="b"/>
            <a:pathLst>
              <a:path w="13716" h="6479501">
                <a:moveTo>
                  <a:pt x="0" y="13716"/>
                </a:moveTo>
                <a:lnTo>
                  <a:pt x="13716" y="0"/>
                </a:lnTo>
                <a:lnTo>
                  <a:pt x="13716" y="6465785"/>
                </a:lnTo>
                <a:lnTo>
                  <a:pt x="0" y="6479501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27" name="Rectangle 92"/>
          <p:cNvSpPr/>
          <p:nvPr/>
        </p:nvSpPr>
        <p:spPr>
          <a:xfrm rot="2700000">
            <a:off x="6559272" y="-953750"/>
            <a:ext cx="13716" cy="6479502"/>
          </a:xfrm>
          <a:custGeom>
            <a:avLst/>
            <a:gdLst/>
            <a:ahLst/>
            <a:cxnLst/>
            <a:rect l="l" t="t" r="r" b="b"/>
            <a:pathLst>
              <a:path w="13716" h="6479502">
                <a:moveTo>
                  <a:pt x="0" y="13716"/>
                </a:moveTo>
                <a:lnTo>
                  <a:pt x="13716" y="0"/>
                </a:lnTo>
                <a:lnTo>
                  <a:pt x="13715" y="6465787"/>
                </a:lnTo>
                <a:lnTo>
                  <a:pt x="0" y="6479502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28" name="Rectangle 93"/>
          <p:cNvSpPr/>
          <p:nvPr/>
        </p:nvSpPr>
        <p:spPr>
          <a:xfrm rot="2700000">
            <a:off x="7126799" y="-278554"/>
            <a:ext cx="13716" cy="5699824"/>
          </a:xfrm>
          <a:custGeom>
            <a:avLst/>
            <a:gdLst/>
            <a:ahLst/>
            <a:cxnLst/>
            <a:rect l="l" t="t" r="r" b="b"/>
            <a:pathLst>
              <a:path w="13716" h="5699824">
                <a:moveTo>
                  <a:pt x="0" y="0"/>
                </a:moveTo>
                <a:lnTo>
                  <a:pt x="13716" y="13717"/>
                </a:lnTo>
                <a:lnTo>
                  <a:pt x="13716" y="5686109"/>
                </a:lnTo>
                <a:lnTo>
                  <a:pt x="1" y="5699824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29" name="Rectangle 95"/>
          <p:cNvSpPr/>
          <p:nvPr/>
        </p:nvSpPr>
        <p:spPr>
          <a:xfrm rot="2700000">
            <a:off x="7969986" y="1747381"/>
            <a:ext cx="13716" cy="3314931"/>
          </a:xfrm>
          <a:custGeom>
            <a:avLst/>
            <a:gdLst/>
            <a:ahLst/>
            <a:cxnLst/>
            <a:rect l="l" t="t" r="r" b="b"/>
            <a:pathLst>
              <a:path w="13716" h="3314931">
                <a:moveTo>
                  <a:pt x="0" y="0"/>
                </a:moveTo>
                <a:lnTo>
                  <a:pt x="13716" y="13716"/>
                </a:lnTo>
                <a:lnTo>
                  <a:pt x="13716" y="3301215"/>
                </a:lnTo>
                <a:lnTo>
                  <a:pt x="0" y="3314931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30" name="Rectangle 96"/>
          <p:cNvSpPr/>
          <p:nvPr/>
        </p:nvSpPr>
        <p:spPr>
          <a:xfrm rot="2700000">
            <a:off x="8391577" y="2765192"/>
            <a:ext cx="13716" cy="2122490"/>
          </a:xfrm>
          <a:custGeom>
            <a:avLst/>
            <a:gdLst/>
            <a:ahLst/>
            <a:cxnLst/>
            <a:rect l="l" t="t" r="r" b="b"/>
            <a:pathLst>
              <a:path w="13716" h="2122490">
                <a:moveTo>
                  <a:pt x="0" y="0"/>
                </a:moveTo>
                <a:lnTo>
                  <a:pt x="13716" y="13716"/>
                </a:lnTo>
                <a:lnTo>
                  <a:pt x="13716" y="2108774"/>
                </a:lnTo>
                <a:lnTo>
                  <a:pt x="0" y="212249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31" name="Rectangle 97"/>
          <p:cNvSpPr/>
          <p:nvPr/>
        </p:nvSpPr>
        <p:spPr>
          <a:xfrm rot="2700000">
            <a:off x="8813172" y="3783010"/>
            <a:ext cx="13717" cy="930041"/>
          </a:xfrm>
          <a:custGeom>
            <a:avLst/>
            <a:gdLst/>
            <a:ahLst/>
            <a:cxnLst/>
            <a:rect l="l" t="t" r="r" b="b"/>
            <a:pathLst>
              <a:path w="13717" h="930041">
                <a:moveTo>
                  <a:pt x="0" y="0"/>
                </a:moveTo>
                <a:lnTo>
                  <a:pt x="13717" y="13717"/>
                </a:lnTo>
                <a:lnTo>
                  <a:pt x="13717" y="916324"/>
                </a:lnTo>
                <a:lnTo>
                  <a:pt x="1" y="930041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32" name="Rectangle 102"/>
          <p:cNvSpPr/>
          <p:nvPr/>
        </p:nvSpPr>
        <p:spPr>
          <a:xfrm rot="2700000">
            <a:off x="203277" y="-93899"/>
            <a:ext cx="13716" cy="608068"/>
          </a:xfrm>
          <a:custGeom>
            <a:avLst/>
            <a:gdLst/>
            <a:ahLst/>
            <a:cxnLst/>
            <a:rect l="l" t="t" r="r" b="b"/>
            <a:pathLst>
              <a:path w="13716" h="608068">
                <a:moveTo>
                  <a:pt x="0" y="13716"/>
                </a:moveTo>
                <a:lnTo>
                  <a:pt x="13716" y="0"/>
                </a:lnTo>
                <a:lnTo>
                  <a:pt x="13716" y="608068"/>
                </a:lnTo>
                <a:lnTo>
                  <a:pt x="0" y="594352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33" name="Rectangle 103"/>
          <p:cNvSpPr/>
          <p:nvPr/>
        </p:nvSpPr>
        <p:spPr>
          <a:xfrm rot="2700000">
            <a:off x="624870" y="-268529"/>
            <a:ext cx="13716" cy="1800514"/>
          </a:xfrm>
          <a:custGeom>
            <a:avLst/>
            <a:gdLst/>
            <a:ahLst/>
            <a:cxnLst/>
            <a:rect l="l" t="t" r="r" b="b"/>
            <a:pathLst>
              <a:path w="13716" h="1800514">
                <a:moveTo>
                  <a:pt x="0" y="13716"/>
                </a:moveTo>
                <a:lnTo>
                  <a:pt x="13716" y="0"/>
                </a:lnTo>
                <a:lnTo>
                  <a:pt x="13716" y="1800514"/>
                </a:lnTo>
                <a:lnTo>
                  <a:pt x="0" y="1786798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34" name="Rectangle 104"/>
          <p:cNvSpPr/>
          <p:nvPr/>
        </p:nvSpPr>
        <p:spPr>
          <a:xfrm rot="2700000">
            <a:off x="1046463" y="-443158"/>
            <a:ext cx="13716" cy="2992958"/>
          </a:xfrm>
          <a:custGeom>
            <a:avLst/>
            <a:gdLst/>
            <a:ahLst/>
            <a:cxnLst/>
            <a:rect l="l" t="t" r="r" b="b"/>
            <a:pathLst>
              <a:path w="13716" h="2992958">
                <a:moveTo>
                  <a:pt x="0" y="13716"/>
                </a:moveTo>
                <a:lnTo>
                  <a:pt x="13716" y="0"/>
                </a:lnTo>
                <a:lnTo>
                  <a:pt x="13716" y="2992958"/>
                </a:lnTo>
                <a:lnTo>
                  <a:pt x="0" y="2979242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35" name="Rectangle 105"/>
          <p:cNvSpPr/>
          <p:nvPr/>
        </p:nvSpPr>
        <p:spPr>
          <a:xfrm rot="2700000">
            <a:off x="1468056" y="-617788"/>
            <a:ext cx="13716" cy="4185404"/>
          </a:xfrm>
          <a:custGeom>
            <a:avLst/>
            <a:gdLst/>
            <a:ahLst/>
            <a:cxnLst/>
            <a:rect l="l" t="t" r="r" b="b"/>
            <a:pathLst>
              <a:path w="13716" h="4185404">
                <a:moveTo>
                  <a:pt x="0" y="13716"/>
                </a:moveTo>
                <a:lnTo>
                  <a:pt x="13716" y="0"/>
                </a:lnTo>
                <a:lnTo>
                  <a:pt x="13716" y="4185404"/>
                </a:lnTo>
                <a:lnTo>
                  <a:pt x="0" y="4171688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36" name="Rectangle 106"/>
          <p:cNvSpPr/>
          <p:nvPr/>
        </p:nvSpPr>
        <p:spPr>
          <a:xfrm rot="2700000">
            <a:off x="1889649" y="-792416"/>
            <a:ext cx="13716" cy="5377849"/>
          </a:xfrm>
          <a:custGeom>
            <a:avLst/>
            <a:gdLst/>
            <a:ahLst/>
            <a:cxnLst/>
            <a:rect l="l" t="t" r="r" b="b"/>
            <a:pathLst>
              <a:path w="13716" h="5377849">
                <a:moveTo>
                  <a:pt x="0" y="13716"/>
                </a:moveTo>
                <a:lnTo>
                  <a:pt x="13716" y="0"/>
                </a:lnTo>
                <a:lnTo>
                  <a:pt x="13716" y="5377849"/>
                </a:lnTo>
                <a:lnTo>
                  <a:pt x="0" y="5364133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37" name="Rectangle 148"/>
          <p:cNvSpPr/>
          <p:nvPr/>
        </p:nvSpPr>
        <p:spPr>
          <a:xfrm rot="18900000" flipV="1">
            <a:off x="2070569" y="-450209"/>
            <a:ext cx="13716" cy="5889566"/>
          </a:xfrm>
          <a:custGeom>
            <a:avLst/>
            <a:gdLst/>
            <a:ahLst/>
            <a:cxnLst/>
            <a:rect l="l" t="t" r="r" b="b"/>
            <a:pathLst>
              <a:path w="13716" h="5889566">
                <a:moveTo>
                  <a:pt x="13716" y="5889566"/>
                </a:moveTo>
                <a:lnTo>
                  <a:pt x="13716" y="0"/>
                </a:lnTo>
                <a:lnTo>
                  <a:pt x="0" y="13716"/>
                </a:lnTo>
                <a:lnTo>
                  <a:pt x="0" y="587585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38" name="Rectangle 323"/>
          <p:cNvSpPr/>
          <p:nvPr/>
        </p:nvSpPr>
        <p:spPr>
          <a:xfrm rot="18900000" flipV="1">
            <a:off x="1648976" y="567610"/>
            <a:ext cx="13716" cy="4697119"/>
          </a:xfrm>
          <a:custGeom>
            <a:avLst/>
            <a:gdLst/>
            <a:ahLst/>
            <a:cxnLst/>
            <a:rect l="l" t="t" r="r" b="b"/>
            <a:pathLst>
              <a:path w="13716" h="4697119">
                <a:moveTo>
                  <a:pt x="13716" y="4697119"/>
                </a:moveTo>
                <a:lnTo>
                  <a:pt x="13716" y="0"/>
                </a:lnTo>
                <a:lnTo>
                  <a:pt x="0" y="13716"/>
                </a:lnTo>
                <a:lnTo>
                  <a:pt x="0" y="4683403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39" name="Rectangle 324"/>
          <p:cNvSpPr/>
          <p:nvPr/>
        </p:nvSpPr>
        <p:spPr>
          <a:xfrm rot="18900000" flipV="1">
            <a:off x="1227383" y="1585424"/>
            <a:ext cx="13716" cy="3504674"/>
          </a:xfrm>
          <a:custGeom>
            <a:avLst/>
            <a:gdLst/>
            <a:ahLst/>
            <a:cxnLst/>
            <a:rect l="l" t="t" r="r" b="b"/>
            <a:pathLst>
              <a:path w="13716" h="3504674">
                <a:moveTo>
                  <a:pt x="13716" y="3504674"/>
                </a:moveTo>
                <a:lnTo>
                  <a:pt x="13716" y="0"/>
                </a:lnTo>
                <a:lnTo>
                  <a:pt x="0" y="13716"/>
                </a:lnTo>
                <a:lnTo>
                  <a:pt x="0" y="3490958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40" name="Rectangle 325"/>
          <p:cNvSpPr/>
          <p:nvPr/>
        </p:nvSpPr>
        <p:spPr>
          <a:xfrm rot="18900000" flipV="1">
            <a:off x="805790" y="2603242"/>
            <a:ext cx="13716" cy="2312226"/>
          </a:xfrm>
          <a:custGeom>
            <a:avLst/>
            <a:gdLst/>
            <a:ahLst/>
            <a:cxnLst/>
            <a:rect l="l" t="t" r="r" b="b"/>
            <a:pathLst>
              <a:path w="13716" h="2312226">
                <a:moveTo>
                  <a:pt x="13716" y="2312226"/>
                </a:moveTo>
                <a:lnTo>
                  <a:pt x="13716" y="0"/>
                </a:lnTo>
                <a:lnTo>
                  <a:pt x="0" y="13716"/>
                </a:lnTo>
                <a:lnTo>
                  <a:pt x="0" y="229851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41" name="Rectangle 326"/>
          <p:cNvSpPr/>
          <p:nvPr/>
        </p:nvSpPr>
        <p:spPr>
          <a:xfrm rot="18900000" flipV="1">
            <a:off x="384198" y="3621057"/>
            <a:ext cx="13716" cy="1119782"/>
          </a:xfrm>
          <a:custGeom>
            <a:avLst/>
            <a:gdLst/>
            <a:ahLst/>
            <a:cxnLst/>
            <a:rect l="l" t="t" r="r" b="b"/>
            <a:pathLst>
              <a:path w="13716" h="1119782">
                <a:moveTo>
                  <a:pt x="13716" y="1119782"/>
                </a:moveTo>
                <a:lnTo>
                  <a:pt x="13716" y="0"/>
                </a:lnTo>
                <a:lnTo>
                  <a:pt x="0" y="13716"/>
                </a:lnTo>
                <a:lnTo>
                  <a:pt x="0" y="1106066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42" name="Rectangle 371"/>
          <p:cNvSpPr/>
          <p:nvPr/>
        </p:nvSpPr>
        <p:spPr>
          <a:xfrm rot="18900000" flipV="1">
            <a:off x="2705180" y="-953749"/>
            <a:ext cx="13716" cy="6479500"/>
          </a:xfrm>
          <a:custGeom>
            <a:avLst/>
            <a:gdLst/>
            <a:ahLst/>
            <a:cxnLst/>
            <a:rect l="l" t="t" r="r" b="b"/>
            <a:pathLst>
              <a:path w="13716" h="6479500">
                <a:moveTo>
                  <a:pt x="0" y="6479500"/>
                </a:moveTo>
                <a:lnTo>
                  <a:pt x="13716" y="6465784"/>
                </a:lnTo>
                <a:lnTo>
                  <a:pt x="13716" y="0"/>
                </a:lnTo>
                <a:lnTo>
                  <a:pt x="0" y="13716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43" name="Rectangle 373"/>
          <p:cNvSpPr/>
          <p:nvPr/>
        </p:nvSpPr>
        <p:spPr>
          <a:xfrm rot="18900000" flipV="1">
            <a:off x="4391552" y="-953749"/>
            <a:ext cx="13716" cy="6479500"/>
          </a:xfrm>
          <a:custGeom>
            <a:avLst/>
            <a:gdLst/>
            <a:ahLst/>
            <a:cxnLst/>
            <a:rect l="l" t="t" r="r" b="b"/>
            <a:pathLst>
              <a:path w="13716" h="6479500">
                <a:moveTo>
                  <a:pt x="0" y="6479500"/>
                </a:moveTo>
                <a:lnTo>
                  <a:pt x="13716" y="6465784"/>
                </a:lnTo>
                <a:lnTo>
                  <a:pt x="13716" y="0"/>
                </a:lnTo>
                <a:lnTo>
                  <a:pt x="0" y="13715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44" name="Rectangle 375"/>
          <p:cNvSpPr/>
          <p:nvPr/>
        </p:nvSpPr>
        <p:spPr>
          <a:xfrm rot="18900000" flipV="1">
            <a:off x="6077925" y="-953749"/>
            <a:ext cx="13716" cy="6479501"/>
          </a:xfrm>
          <a:custGeom>
            <a:avLst/>
            <a:gdLst/>
            <a:ahLst/>
            <a:cxnLst/>
            <a:rect l="l" t="t" r="r" b="b"/>
            <a:pathLst>
              <a:path w="13716" h="6479501">
                <a:moveTo>
                  <a:pt x="0" y="6479501"/>
                </a:moveTo>
                <a:lnTo>
                  <a:pt x="13716" y="6465785"/>
                </a:lnTo>
                <a:lnTo>
                  <a:pt x="13716" y="0"/>
                </a:lnTo>
                <a:lnTo>
                  <a:pt x="0" y="13716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45" name="Rectangle 376"/>
          <p:cNvSpPr/>
          <p:nvPr/>
        </p:nvSpPr>
        <p:spPr>
          <a:xfrm rot="18900000" flipV="1">
            <a:off x="6881278" y="-950966"/>
            <a:ext cx="13716" cy="6394268"/>
          </a:xfrm>
          <a:custGeom>
            <a:avLst/>
            <a:gdLst/>
            <a:ahLst/>
            <a:cxnLst/>
            <a:rect l="l" t="t" r="r" b="b"/>
            <a:pathLst>
              <a:path w="13716" h="6394268">
                <a:moveTo>
                  <a:pt x="13716" y="6380553"/>
                </a:moveTo>
                <a:lnTo>
                  <a:pt x="13716" y="13716"/>
                </a:lnTo>
                <a:lnTo>
                  <a:pt x="0" y="0"/>
                </a:lnTo>
                <a:lnTo>
                  <a:pt x="0" y="6394268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46" name="Rectangle 377"/>
          <p:cNvSpPr/>
          <p:nvPr/>
        </p:nvSpPr>
        <p:spPr>
          <a:xfrm rot="18900000" flipV="1">
            <a:off x="7302869" y="-776336"/>
            <a:ext cx="13717" cy="5201823"/>
          </a:xfrm>
          <a:custGeom>
            <a:avLst/>
            <a:gdLst/>
            <a:ahLst/>
            <a:cxnLst/>
            <a:rect l="l" t="t" r="r" b="b"/>
            <a:pathLst>
              <a:path w="13717" h="5201823">
                <a:moveTo>
                  <a:pt x="1" y="5201823"/>
                </a:moveTo>
                <a:lnTo>
                  <a:pt x="13717" y="5188106"/>
                </a:lnTo>
                <a:lnTo>
                  <a:pt x="13717" y="1371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47" name="Rectangle 378"/>
          <p:cNvSpPr/>
          <p:nvPr/>
        </p:nvSpPr>
        <p:spPr>
          <a:xfrm rot="18900000" flipV="1">
            <a:off x="7742935" y="-582310"/>
            <a:ext cx="13716" cy="4009378"/>
          </a:xfrm>
          <a:custGeom>
            <a:avLst/>
            <a:gdLst/>
            <a:ahLst/>
            <a:cxnLst/>
            <a:rect l="l" t="t" r="r" b="b"/>
            <a:pathLst>
              <a:path w="13716" h="4009378">
                <a:moveTo>
                  <a:pt x="13716" y="3995663"/>
                </a:moveTo>
                <a:lnTo>
                  <a:pt x="13716" y="13717"/>
                </a:lnTo>
                <a:lnTo>
                  <a:pt x="0" y="0"/>
                </a:lnTo>
                <a:lnTo>
                  <a:pt x="0" y="4009378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48" name="Rectangle 138"/>
          <p:cNvSpPr/>
          <p:nvPr/>
        </p:nvSpPr>
        <p:spPr>
          <a:xfrm rot="18900000" flipV="1">
            <a:off x="8567649" y="-252451"/>
            <a:ext cx="13715" cy="1624488"/>
          </a:xfrm>
          <a:custGeom>
            <a:avLst/>
            <a:gdLst/>
            <a:ahLst/>
            <a:cxnLst/>
            <a:rect l="l" t="t" r="r" b="b"/>
            <a:pathLst>
              <a:path w="13715" h="1624488">
                <a:moveTo>
                  <a:pt x="0" y="1624488"/>
                </a:moveTo>
                <a:lnTo>
                  <a:pt x="13715" y="1610773"/>
                </a:lnTo>
                <a:lnTo>
                  <a:pt x="13715" y="13715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49" name="Freeform 448"/>
          <p:cNvSpPr/>
          <p:nvPr/>
        </p:nvSpPr>
        <p:spPr>
          <a:xfrm rot="18900000" flipV="1">
            <a:off x="8989243" y="-77819"/>
            <a:ext cx="13715" cy="432040"/>
          </a:xfrm>
          <a:custGeom>
            <a:avLst/>
            <a:gdLst/>
            <a:ahLst/>
            <a:cxnLst/>
            <a:rect l="l" t="t" r="r" b="b"/>
            <a:pathLst>
              <a:path w="13715" h="432040">
                <a:moveTo>
                  <a:pt x="0" y="432040"/>
                </a:moveTo>
                <a:lnTo>
                  <a:pt x="13715" y="418325"/>
                </a:lnTo>
                <a:lnTo>
                  <a:pt x="13715" y="13715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50" name="Rectangle 372"/>
          <p:cNvSpPr/>
          <p:nvPr/>
        </p:nvSpPr>
        <p:spPr>
          <a:xfrm rot="18900000" flipV="1">
            <a:off x="3543517" y="-965458"/>
            <a:ext cx="13716" cy="6493219"/>
          </a:xfrm>
          <a:custGeom>
            <a:avLst/>
            <a:gdLst/>
            <a:ahLst/>
            <a:cxnLst/>
            <a:rect l="l" t="t" r="r" b="b"/>
            <a:pathLst>
              <a:path w="13716" h="6493219">
                <a:moveTo>
                  <a:pt x="0" y="6493219"/>
                </a:moveTo>
                <a:lnTo>
                  <a:pt x="13716" y="6479503"/>
                </a:lnTo>
                <a:lnTo>
                  <a:pt x="13716" y="0"/>
                </a:lnTo>
                <a:lnTo>
                  <a:pt x="0" y="13716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51" name="Rectangle 374"/>
          <p:cNvSpPr/>
          <p:nvPr/>
        </p:nvSpPr>
        <p:spPr>
          <a:xfrm rot="18900000" flipV="1">
            <a:off x="5229889" y="-965458"/>
            <a:ext cx="13716" cy="6493220"/>
          </a:xfrm>
          <a:custGeom>
            <a:avLst/>
            <a:gdLst/>
            <a:ahLst/>
            <a:cxnLst/>
            <a:rect l="l" t="t" r="r" b="b"/>
            <a:pathLst>
              <a:path w="13716" h="6493220">
                <a:moveTo>
                  <a:pt x="0" y="6493220"/>
                </a:moveTo>
                <a:lnTo>
                  <a:pt x="13716" y="6479504"/>
                </a:lnTo>
                <a:lnTo>
                  <a:pt x="13716" y="0"/>
                </a:lnTo>
                <a:lnTo>
                  <a:pt x="0" y="13716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52" name="Teardrop 3"/>
          <p:cNvSpPr/>
          <p:nvPr/>
        </p:nvSpPr>
        <p:spPr>
          <a:xfrm rot="5400000" flipH="1" flipV="1">
            <a:off x="644277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53" name="Teardrop 3"/>
          <p:cNvSpPr/>
          <p:nvPr/>
        </p:nvSpPr>
        <p:spPr>
          <a:xfrm rot="5400000" flipH="1" flipV="1">
            <a:off x="-148774" y="258315"/>
            <a:ext cx="612648" cy="315100"/>
          </a:xfrm>
          <a:custGeom>
            <a:avLst/>
            <a:gdLst/>
            <a:ahLst/>
            <a:cxnLst/>
            <a:rect l="l" t="t" r="r" b="b"/>
            <a:pathLst>
              <a:path w="612648" h="315100">
                <a:moveTo>
                  <a:pt x="239386" y="75670"/>
                </a:moveTo>
                <a:cubicBezTo>
                  <a:pt x="230866" y="67149"/>
                  <a:pt x="224313" y="57406"/>
                  <a:pt x="219944" y="46909"/>
                </a:cubicBezTo>
                <a:cubicBezTo>
                  <a:pt x="207099" y="60107"/>
                  <a:pt x="182914" y="65356"/>
                  <a:pt x="163810" y="64989"/>
                </a:cubicBezTo>
                <a:cubicBezTo>
                  <a:pt x="113791" y="64989"/>
                  <a:pt x="73243" y="105538"/>
                  <a:pt x="73243" y="155556"/>
                </a:cubicBezTo>
                <a:cubicBezTo>
                  <a:pt x="73243" y="179467"/>
                  <a:pt x="82509" y="201213"/>
                  <a:pt x="97830" y="217225"/>
                </a:cubicBezTo>
                <a:close/>
                <a:moveTo>
                  <a:pt x="268191" y="95157"/>
                </a:moveTo>
                <a:cubicBezTo>
                  <a:pt x="257695" y="90787"/>
                  <a:pt x="247952" y="84234"/>
                  <a:pt x="239431" y="75715"/>
                </a:cubicBezTo>
                <a:lnTo>
                  <a:pt x="97875" y="217270"/>
                </a:lnTo>
                <a:cubicBezTo>
                  <a:pt x="113887" y="232591"/>
                  <a:pt x="135634" y="241857"/>
                  <a:pt x="159544" y="241857"/>
                </a:cubicBezTo>
                <a:cubicBezTo>
                  <a:pt x="184553" y="241857"/>
                  <a:pt x="207195" y="231720"/>
                  <a:pt x="223585" y="215331"/>
                </a:cubicBezTo>
                <a:cubicBezTo>
                  <a:pt x="239974" y="198941"/>
                  <a:pt x="250111" y="176299"/>
                  <a:pt x="250111" y="151290"/>
                </a:cubicBezTo>
                <a:cubicBezTo>
                  <a:pt x="249745" y="132187"/>
                  <a:pt x="254994" y="108002"/>
                  <a:pt x="268191" y="95157"/>
                </a:cubicBezTo>
                <a:close/>
                <a:moveTo>
                  <a:pt x="391275" y="232488"/>
                </a:moveTo>
                <a:cubicBezTo>
                  <a:pt x="366688" y="214199"/>
                  <a:pt x="350981" y="184860"/>
                  <a:pt x="350981" y="151853"/>
                </a:cubicBezTo>
                <a:cubicBezTo>
                  <a:pt x="351479" y="125869"/>
                  <a:pt x="347689" y="109892"/>
                  <a:pt x="331337" y="99934"/>
                </a:cubicBezTo>
                <a:cubicBezTo>
                  <a:pt x="315088" y="104415"/>
                  <a:pt x="297874" y="104335"/>
                  <a:pt x="281637" y="99721"/>
                </a:cubicBezTo>
                <a:cubicBezTo>
                  <a:pt x="265010" y="109675"/>
                  <a:pt x="261165" y="125694"/>
                  <a:pt x="261667" y="151853"/>
                </a:cubicBezTo>
                <a:cubicBezTo>
                  <a:pt x="261667" y="179968"/>
                  <a:pt x="250271" y="205421"/>
                  <a:pt x="231846" y="223846"/>
                </a:cubicBezTo>
                <a:lnTo>
                  <a:pt x="221347" y="232509"/>
                </a:lnTo>
                <a:cubicBezTo>
                  <a:pt x="224389" y="249009"/>
                  <a:pt x="232545" y="264623"/>
                  <a:pt x="245300" y="277378"/>
                </a:cubicBezTo>
                <a:cubicBezTo>
                  <a:pt x="262207" y="294285"/>
                  <a:pt x="284136" y="303111"/>
                  <a:pt x="306292" y="303599"/>
                </a:cubicBezTo>
                <a:lnTo>
                  <a:pt x="306292" y="218433"/>
                </a:lnTo>
                <a:lnTo>
                  <a:pt x="306356" y="218433"/>
                </a:lnTo>
                <a:lnTo>
                  <a:pt x="306356" y="303599"/>
                </a:lnTo>
                <a:cubicBezTo>
                  <a:pt x="328512" y="303110"/>
                  <a:pt x="350441" y="294285"/>
                  <a:pt x="367348" y="277378"/>
                </a:cubicBezTo>
                <a:cubicBezTo>
                  <a:pt x="380109" y="264617"/>
                  <a:pt x="388266" y="248996"/>
                  <a:pt x="391275" y="232488"/>
                </a:cubicBezTo>
                <a:close/>
                <a:moveTo>
                  <a:pt x="514773" y="217271"/>
                </a:moveTo>
                <a:lnTo>
                  <a:pt x="373218" y="75716"/>
                </a:lnTo>
                <a:cubicBezTo>
                  <a:pt x="364700" y="84231"/>
                  <a:pt x="354962" y="90781"/>
                  <a:pt x="344508" y="95209"/>
                </a:cubicBezTo>
                <a:cubicBezTo>
                  <a:pt x="357668" y="108066"/>
                  <a:pt x="362903" y="132212"/>
                  <a:pt x="362537" y="151290"/>
                </a:cubicBezTo>
                <a:cubicBezTo>
                  <a:pt x="362537" y="201309"/>
                  <a:pt x="403085" y="241857"/>
                  <a:pt x="453104" y="241857"/>
                </a:cubicBezTo>
                <a:cubicBezTo>
                  <a:pt x="477015" y="241857"/>
                  <a:pt x="498761" y="232592"/>
                  <a:pt x="514773" y="217271"/>
                </a:cubicBezTo>
                <a:close/>
                <a:moveTo>
                  <a:pt x="539405" y="155556"/>
                </a:moveTo>
                <a:cubicBezTo>
                  <a:pt x="539405" y="105538"/>
                  <a:pt x="498856" y="64989"/>
                  <a:pt x="448838" y="64989"/>
                </a:cubicBezTo>
                <a:cubicBezTo>
                  <a:pt x="429760" y="65355"/>
                  <a:pt x="405614" y="60121"/>
                  <a:pt x="392756" y="46961"/>
                </a:cubicBezTo>
                <a:cubicBezTo>
                  <a:pt x="388329" y="57415"/>
                  <a:pt x="381778" y="67153"/>
                  <a:pt x="373263" y="75671"/>
                </a:cubicBezTo>
                <a:lnTo>
                  <a:pt x="514818" y="217225"/>
                </a:lnTo>
                <a:cubicBezTo>
                  <a:pt x="530139" y="201213"/>
                  <a:pt x="539405" y="179467"/>
                  <a:pt x="539405" y="155556"/>
                </a:cubicBezTo>
                <a:close/>
                <a:moveTo>
                  <a:pt x="612648" y="8776"/>
                </a:moveTo>
                <a:cubicBezTo>
                  <a:pt x="612257" y="34030"/>
                  <a:pt x="602326" y="59101"/>
                  <a:pt x="583058" y="78369"/>
                </a:cubicBezTo>
                <a:cubicBezTo>
                  <a:pt x="569890" y="91537"/>
                  <a:pt x="554014" y="100343"/>
                  <a:pt x="537134" y="104416"/>
                </a:cubicBezTo>
                <a:cubicBezTo>
                  <a:pt x="546224" y="119205"/>
                  <a:pt x="551214" y="136643"/>
                  <a:pt x="551214" y="155247"/>
                </a:cubicBezTo>
                <a:cubicBezTo>
                  <a:pt x="551214" y="182497"/>
                  <a:pt x="540509" y="207247"/>
                  <a:pt x="522928" y="225380"/>
                </a:cubicBezTo>
                <a:lnTo>
                  <a:pt x="522928" y="225380"/>
                </a:lnTo>
                <a:cubicBezTo>
                  <a:pt x="504794" y="242961"/>
                  <a:pt x="480044" y="253667"/>
                  <a:pt x="452794" y="253667"/>
                </a:cubicBezTo>
                <a:cubicBezTo>
                  <a:pt x="434191" y="253667"/>
                  <a:pt x="416753" y="248677"/>
                  <a:pt x="401964" y="239586"/>
                </a:cubicBezTo>
                <a:cubicBezTo>
                  <a:pt x="397891" y="256466"/>
                  <a:pt x="389084" y="272342"/>
                  <a:pt x="375917" y="285509"/>
                </a:cubicBezTo>
                <a:cubicBezTo>
                  <a:pt x="356649" y="304778"/>
                  <a:pt x="331578" y="314709"/>
                  <a:pt x="306324" y="315100"/>
                </a:cubicBezTo>
                <a:lnTo>
                  <a:pt x="306324" y="315100"/>
                </a:lnTo>
                <a:cubicBezTo>
                  <a:pt x="281070" y="314709"/>
                  <a:pt x="255999" y="304778"/>
                  <a:pt x="236731" y="285509"/>
                </a:cubicBezTo>
                <a:cubicBezTo>
                  <a:pt x="223570" y="272349"/>
                  <a:pt x="214766" y="256482"/>
                  <a:pt x="210610" y="239626"/>
                </a:cubicBezTo>
                <a:cubicBezTo>
                  <a:pt x="195839" y="248693"/>
                  <a:pt x="178427" y="253666"/>
                  <a:pt x="159854" y="253666"/>
                </a:cubicBezTo>
                <a:cubicBezTo>
                  <a:pt x="132604" y="253666"/>
                  <a:pt x="107854" y="242961"/>
                  <a:pt x="89720" y="225380"/>
                </a:cubicBezTo>
                <a:lnTo>
                  <a:pt x="89720" y="225380"/>
                </a:lnTo>
                <a:cubicBezTo>
                  <a:pt x="72139" y="207247"/>
                  <a:pt x="61434" y="182497"/>
                  <a:pt x="61434" y="155247"/>
                </a:cubicBezTo>
                <a:cubicBezTo>
                  <a:pt x="61434" y="136673"/>
                  <a:pt x="66407" y="119262"/>
                  <a:pt x="75474" y="104490"/>
                </a:cubicBezTo>
                <a:cubicBezTo>
                  <a:pt x="58618" y="100334"/>
                  <a:pt x="42751" y="91530"/>
                  <a:pt x="29591" y="78369"/>
                </a:cubicBezTo>
                <a:cubicBezTo>
                  <a:pt x="10322" y="59101"/>
                  <a:pt x="391" y="34030"/>
                  <a:pt x="0" y="8776"/>
                </a:cubicBezTo>
                <a:lnTo>
                  <a:pt x="0" y="8776"/>
                </a:lnTo>
                <a:lnTo>
                  <a:pt x="1828" y="0"/>
                </a:lnTo>
                <a:lnTo>
                  <a:pt x="13374" y="0"/>
                </a:lnTo>
                <a:cubicBezTo>
                  <a:pt x="11782" y="2802"/>
                  <a:pt x="11567" y="5771"/>
                  <a:pt x="11501" y="8744"/>
                </a:cubicBezTo>
                <a:lnTo>
                  <a:pt x="96667" y="8744"/>
                </a:lnTo>
                <a:lnTo>
                  <a:pt x="96667" y="8808"/>
                </a:lnTo>
                <a:lnTo>
                  <a:pt x="11501" y="8808"/>
                </a:lnTo>
                <a:cubicBezTo>
                  <a:pt x="11989" y="30964"/>
                  <a:pt x="20815" y="52893"/>
                  <a:pt x="37722" y="69800"/>
                </a:cubicBezTo>
                <a:cubicBezTo>
                  <a:pt x="50477" y="82555"/>
                  <a:pt x="66091" y="90711"/>
                  <a:pt x="82591" y="93753"/>
                </a:cubicBezTo>
                <a:cubicBezTo>
                  <a:pt x="100880" y="69151"/>
                  <a:pt x="130228" y="53433"/>
                  <a:pt x="163247" y="53433"/>
                </a:cubicBezTo>
                <a:cubicBezTo>
                  <a:pt x="186137" y="53872"/>
                  <a:pt x="201262" y="50984"/>
                  <a:pt x="211354" y="39116"/>
                </a:cubicBezTo>
                <a:cubicBezTo>
                  <a:pt x="212796" y="37420"/>
                  <a:pt x="214135" y="35542"/>
                  <a:pt x="215380" y="33463"/>
                </a:cubicBezTo>
                <a:lnTo>
                  <a:pt x="215236" y="0"/>
                </a:lnTo>
                <a:lnTo>
                  <a:pt x="223506" y="0"/>
                </a:lnTo>
                <a:cubicBezTo>
                  <a:pt x="219687" y="24354"/>
                  <a:pt x="227777" y="49750"/>
                  <a:pt x="246535" y="68520"/>
                </a:cubicBezTo>
                <a:lnTo>
                  <a:pt x="254763" y="60293"/>
                </a:lnTo>
                <a:cubicBezTo>
                  <a:pt x="254771" y="60299"/>
                  <a:pt x="254778" y="60307"/>
                  <a:pt x="254786" y="60315"/>
                </a:cubicBezTo>
                <a:lnTo>
                  <a:pt x="254808" y="60338"/>
                </a:lnTo>
                <a:lnTo>
                  <a:pt x="246580" y="68565"/>
                </a:lnTo>
                <a:cubicBezTo>
                  <a:pt x="279582" y="101547"/>
                  <a:pt x="333066" y="101547"/>
                  <a:pt x="366068" y="68565"/>
                </a:cubicBezTo>
                <a:lnTo>
                  <a:pt x="357840" y="60338"/>
                </a:lnTo>
                <a:cubicBezTo>
                  <a:pt x="357847" y="60330"/>
                  <a:pt x="357855" y="60322"/>
                  <a:pt x="357862" y="60315"/>
                </a:cubicBezTo>
                <a:lnTo>
                  <a:pt x="357885" y="60293"/>
                </a:lnTo>
                <a:lnTo>
                  <a:pt x="366113" y="68520"/>
                </a:lnTo>
                <a:cubicBezTo>
                  <a:pt x="384871" y="49750"/>
                  <a:pt x="392961" y="24354"/>
                  <a:pt x="389142" y="0"/>
                </a:cubicBezTo>
                <a:lnTo>
                  <a:pt x="397337" y="0"/>
                </a:lnTo>
                <a:cubicBezTo>
                  <a:pt x="401478" y="11094"/>
                  <a:pt x="400548" y="22668"/>
                  <a:pt x="397481" y="33790"/>
                </a:cubicBezTo>
                <a:cubicBezTo>
                  <a:pt x="407439" y="50142"/>
                  <a:pt x="423417" y="53932"/>
                  <a:pt x="449401" y="53433"/>
                </a:cubicBezTo>
                <a:cubicBezTo>
                  <a:pt x="482407" y="53434"/>
                  <a:pt x="511746" y="69140"/>
                  <a:pt x="530035" y="93727"/>
                </a:cubicBezTo>
                <a:cubicBezTo>
                  <a:pt x="546543" y="90718"/>
                  <a:pt x="562165" y="82561"/>
                  <a:pt x="574926" y="69800"/>
                </a:cubicBezTo>
                <a:cubicBezTo>
                  <a:pt x="591833" y="52893"/>
                  <a:pt x="600658" y="30964"/>
                  <a:pt x="601147" y="8808"/>
                </a:cubicBezTo>
                <a:lnTo>
                  <a:pt x="515981" y="8808"/>
                </a:lnTo>
                <a:lnTo>
                  <a:pt x="515981" y="8744"/>
                </a:lnTo>
                <a:lnTo>
                  <a:pt x="601147" y="8744"/>
                </a:lnTo>
                <a:lnTo>
                  <a:pt x="599274" y="0"/>
                </a:lnTo>
                <a:lnTo>
                  <a:pt x="610820" y="0"/>
                </a:lnTo>
                <a:cubicBezTo>
                  <a:pt x="612423" y="2826"/>
                  <a:pt x="612602" y="5800"/>
                  <a:pt x="612648" y="8776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54" name="Teardrop 3"/>
          <p:cNvSpPr/>
          <p:nvPr/>
        </p:nvSpPr>
        <p:spPr>
          <a:xfrm rot="5400000" flipH="1" flipV="1">
            <a:off x="138753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55" name="Teardrop 3"/>
          <p:cNvSpPr/>
          <p:nvPr/>
        </p:nvSpPr>
        <p:spPr>
          <a:xfrm rot="5400000" flipH="1" flipV="1">
            <a:off x="223007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56" name="Teardrop 3"/>
          <p:cNvSpPr/>
          <p:nvPr/>
        </p:nvSpPr>
        <p:spPr>
          <a:xfrm rot="5400000" flipH="1" flipV="1">
            <a:off x="307261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57" name="Teardrop 3"/>
          <p:cNvSpPr/>
          <p:nvPr/>
        </p:nvSpPr>
        <p:spPr>
          <a:xfrm rot="5400000" flipH="1" flipV="1">
            <a:off x="391515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58" name="Teardrop 3"/>
          <p:cNvSpPr/>
          <p:nvPr/>
        </p:nvSpPr>
        <p:spPr>
          <a:xfrm rot="5400000" flipH="1" flipV="1">
            <a:off x="475769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59" name="Teardrop 3"/>
          <p:cNvSpPr/>
          <p:nvPr/>
        </p:nvSpPr>
        <p:spPr>
          <a:xfrm rot="5400000" flipH="1" flipV="1">
            <a:off x="560023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60" name="Teardrop 3"/>
          <p:cNvSpPr/>
          <p:nvPr/>
        </p:nvSpPr>
        <p:spPr>
          <a:xfrm rot="5400000" flipH="1" flipV="1">
            <a:off x="812785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61" name="Teardrop 3"/>
          <p:cNvSpPr/>
          <p:nvPr/>
        </p:nvSpPr>
        <p:spPr>
          <a:xfrm rot="5400000" flipH="1" flipV="1">
            <a:off x="728531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62" name="Teardrop 3"/>
          <p:cNvSpPr/>
          <p:nvPr/>
        </p:nvSpPr>
        <p:spPr>
          <a:xfrm rot="5400000" flipH="1" flipV="1">
            <a:off x="8812306" y="329061"/>
            <a:ext cx="489780" cy="173608"/>
          </a:xfrm>
          <a:custGeom>
            <a:avLst/>
            <a:gdLst/>
            <a:ahLst/>
            <a:cxnLst/>
            <a:rect l="l" t="t" r="r" b="b"/>
            <a:pathLst>
              <a:path w="489780" h="173608">
                <a:moveTo>
                  <a:pt x="489780" y="159854"/>
                </a:moveTo>
                <a:lnTo>
                  <a:pt x="485976" y="173608"/>
                </a:lnTo>
                <a:lnTo>
                  <a:pt x="475131" y="173608"/>
                </a:lnTo>
                <a:cubicBezTo>
                  <a:pt x="477585" y="169211"/>
                  <a:pt x="477971" y="164422"/>
                  <a:pt x="477971" y="159544"/>
                </a:cubicBezTo>
                <a:cubicBezTo>
                  <a:pt x="477971" y="135634"/>
                  <a:pt x="468705" y="113887"/>
                  <a:pt x="453384" y="97876"/>
                </a:cubicBezTo>
                <a:lnTo>
                  <a:pt x="377652" y="173608"/>
                </a:lnTo>
                <a:lnTo>
                  <a:pt x="377561" y="173608"/>
                </a:lnTo>
                <a:lnTo>
                  <a:pt x="453339" y="97830"/>
                </a:lnTo>
                <a:cubicBezTo>
                  <a:pt x="437327" y="82509"/>
                  <a:pt x="415581" y="73244"/>
                  <a:pt x="391670" y="73244"/>
                </a:cubicBezTo>
                <a:cubicBezTo>
                  <a:pt x="341651" y="73244"/>
                  <a:pt x="301103" y="113792"/>
                  <a:pt x="301103" y="163811"/>
                </a:cubicBezTo>
                <a:lnTo>
                  <a:pt x="299829" y="173608"/>
                </a:lnTo>
                <a:lnTo>
                  <a:pt x="288634" y="173608"/>
                </a:lnTo>
                <a:cubicBezTo>
                  <a:pt x="289602" y="170367"/>
                  <a:pt x="289617" y="166907"/>
                  <a:pt x="289547" y="163248"/>
                </a:cubicBezTo>
                <a:cubicBezTo>
                  <a:pt x="289547" y="130228"/>
                  <a:pt x="305265" y="100880"/>
                  <a:pt x="329868" y="82592"/>
                </a:cubicBezTo>
                <a:cubicBezTo>
                  <a:pt x="326825" y="66091"/>
                  <a:pt x="318670" y="50477"/>
                  <a:pt x="305914" y="37722"/>
                </a:cubicBezTo>
                <a:cubicBezTo>
                  <a:pt x="289007" y="20815"/>
                  <a:pt x="267078" y="11989"/>
                  <a:pt x="244922" y="11501"/>
                </a:cubicBezTo>
                <a:lnTo>
                  <a:pt x="244922" y="96667"/>
                </a:lnTo>
                <a:lnTo>
                  <a:pt x="244858" y="96667"/>
                </a:lnTo>
                <a:lnTo>
                  <a:pt x="244858" y="11501"/>
                </a:lnTo>
                <a:cubicBezTo>
                  <a:pt x="222703" y="11990"/>
                  <a:pt x="200773" y="20815"/>
                  <a:pt x="183866" y="37722"/>
                </a:cubicBezTo>
                <a:cubicBezTo>
                  <a:pt x="171105" y="50483"/>
                  <a:pt x="162948" y="66105"/>
                  <a:pt x="159939" y="82613"/>
                </a:cubicBezTo>
                <a:cubicBezTo>
                  <a:pt x="184526" y="100902"/>
                  <a:pt x="200233" y="130241"/>
                  <a:pt x="200233" y="163248"/>
                </a:cubicBezTo>
                <a:lnTo>
                  <a:pt x="201368" y="173608"/>
                </a:lnTo>
                <a:lnTo>
                  <a:pt x="189949" y="173608"/>
                </a:lnTo>
                <a:cubicBezTo>
                  <a:pt x="188710" y="170302"/>
                  <a:pt x="188616" y="166986"/>
                  <a:pt x="188677" y="163811"/>
                </a:cubicBezTo>
                <a:cubicBezTo>
                  <a:pt x="188677" y="113792"/>
                  <a:pt x="148129" y="73244"/>
                  <a:pt x="98110" y="73244"/>
                </a:cubicBezTo>
                <a:cubicBezTo>
                  <a:pt x="74200" y="73244"/>
                  <a:pt x="52453" y="82510"/>
                  <a:pt x="36441" y="97831"/>
                </a:cubicBezTo>
                <a:lnTo>
                  <a:pt x="112218" y="173608"/>
                </a:lnTo>
                <a:lnTo>
                  <a:pt x="112128" y="173608"/>
                </a:lnTo>
                <a:lnTo>
                  <a:pt x="36396" y="97876"/>
                </a:lnTo>
                <a:cubicBezTo>
                  <a:pt x="21075" y="113887"/>
                  <a:pt x="11809" y="135634"/>
                  <a:pt x="11809" y="159544"/>
                </a:cubicBezTo>
                <a:lnTo>
                  <a:pt x="14648" y="173608"/>
                </a:lnTo>
                <a:lnTo>
                  <a:pt x="3810" y="173608"/>
                </a:lnTo>
                <a:cubicBezTo>
                  <a:pt x="332" y="169383"/>
                  <a:pt x="0" y="164657"/>
                  <a:pt x="0" y="159854"/>
                </a:cubicBezTo>
                <a:cubicBezTo>
                  <a:pt x="0" y="132604"/>
                  <a:pt x="10705" y="107854"/>
                  <a:pt x="28286" y="89721"/>
                </a:cubicBezTo>
                <a:lnTo>
                  <a:pt x="28286" y="89721"/>
                </a:lnTo>
                <a:cubicBezTo>
                  <a:pt x="46420" y="72140"/>
                  <a:pt x="71170" y="61435"/>
                  <a:pt x="98420" y="61435"/>
                </a:cubicBezTo>
                <a:cubicBezTo>
                  <a:pt x="117023" y="61435"/>
                  <a:pt x="134461" y="66424"/>
                  <a:pt x="149250" y="75515"/>
                </a:cubicBezTo>
                <a:cubicBezTo>
                  <a:pt x="153323" y="58635"/>
                  <a:pt x="162130" y="42758"/>
                  <a:pt x="175297" y="29591"/>
                </a:cubicBezTo>
                <a:cubicBezTo>
                  <a:pt x="194566" y="10322"/>
                  <a:pt x="219636" y="391"/>
                  <a:pt x="244890" y="0"/>
                </a:cubicBezTo>
                <a:lnTo>
                  <a:pt x="244890" y="0"/>
                </a:lnTo>
                <a:cubicBezTo>
                  <a:pt x="270144" y="391"/>
                  <a:pt x="295215" y="10322"/>
                  <a:pt x="314484" y="29591"/>
                </a:cubicBezTo>
                <a:cubicBezTo>
                  <a:pt x="327644" y="42751"/>
                  <a:pt x="336448" y="58618"/>
                  <a:pt x="340604" y="75474"/>
                </a:cubicBezTo>
                <a:cubicBezTo>
                  <a:pt x="355376" y="66408"/>
                  <a:pt x="372787" y="61434"/>
                  <a:pt x="391360" y="61434"/>
                </a:cubicBezTo>
                <a:cubicBezTo>
                  <a:pt x="418610" y="61434"/>
                  <a:pt x="443360" y="72140"/>
                  <a:pt x="461494" y="89721"/>
                </a:cubicBezTo>
                <a:cubicBezTo>
                  <a:pt x="479075" y="107854"/>
                  <a:pt x="489780" y="132604"/>
                  <a:pt x="489780" y="159854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63" name="Teardrop 3"/>
          <p:cNvSpPr/>
          <p:nvPr/>
        </p:nvSpPr>
        <p:spPr>
          <a:xfrm rot="5400000" flipH="1" flipV="1">
            <a:off x="54499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64" name="Oval 463"/>
          <p:cNvSpPr/>
          <p:nvPr/>
        </p:nvSpPr>
        <p:spPr>
          <a:xfrm>
            <a:off x="666451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65" name="Oval 167"/>
          <p:cNvSpPr/>
          <p:nvPr/>
        </p:nvSpPr>
        <p:spPr>
          <a:xfrm>
            <a:off x="0" y="331699"/>
            <a:ext cx="93942" cy="4240302"/>
          </a:xfrm>
          <a:custGeom>
            <a:avLst/>
            <a:gdLst/>
            <a:ahLst/>
            <a:cxnLst/>
            <a:rect l="l" t="t" r="r" b="b"/>
            <a:pathLst>
              <a:path w="93942" h="4240302">
                <a:moveTo>
                  <a:pt x="9066" y="4229620"/>
                </a:moveTo>
                <a:cubicBezTo>
                  <a:pt x="23324" y="4229620"/>
                  <a:pt x="36761" y="4233136"/>
                  <a:pt x="48054" y="4240302"/>
                </a:cubicBezTo>
                <a:lnTo>
                  <a:pt x="0" y="4240302"/>
                </a:lnTo>
                <a:lnTo>
                  <a:pt x="0" y="4231451"/>
                </a:lnTo>
                <a:cubicBezTo>
                  <a:pt x="2881" y="4229788"/>
                  <a:pt x="5954" y="4229620"/>
                  <a:pt x="9066" y="4229620"/>
                </a:cubicBezTo>
                <a:close/>
                <a:moveTo>
                  <a:pt x="9066" y="3380947"/>
                </a:moveTo>
                <a:cubicBezTo>
                  <a:pt x="55942" y="3380947"/>
                  <a:pt x="93942" y="3418947"/>
                  <a:pt x="93942" y="3465822"/>
                </a:cubicBezTo>
                <a:cubicBezTo>
                  <a:pt x="93942" y="3512697"/>
                  <a:pt x="55942" y="3550697"/>
                  <a:pt x="9066" y="3550697"/>
                </a:cubicBezTo>
                <a:lnTo>
                  <a:pt x="0" y="3548867"/>
                </a:lnTo>
                <a:lnTo>
                  <a:pt x="0" y="3382777"/>
                </a:lnTo>
                <a:cubicBezTo>
                  <a:pt x="2881" y="3381115"/>
                  <a:pt x="5954" y="3380947"/>
                  <a:pt x="9066" y="3380947"/>
                </a:cubicBezTo>
                <a:close/>
                <a:moveTo>
                  <a:pt x="9066" y="2536768"/>
                </a:moveTo>
                <a:cubicBezTo>
                  <a:pt x="55942" y="2536768"/>
                  <a:pt x="93942" y="2574768"/>
                  <a:pt x="93942" y="2621643"/>
                </a:cubicBezTo>
                <a:cubicBezTo>
                  <a:pt x="93942" y="2668518"/>
                  <a:pt x="55942" y="2706518"/>
                  <a:pt x="9066" y="2706518"/>
                </a:cubicBezTo>
                <a:lnTo>
                  <a:pt x="0" y="2704688"/>
                </a:lnTo>
                <a:lnTo>
                  <a:pt x="0" y="2538598"/>
                </a:lnTo>
                <a:cubicBezTo>
                  <a:pt x="2881" y="2536936"/>
                  <a:pt x="5954" y="2536768"/>
                  <a:pt x="9066" y="2536768"/>
                </a:cubicBezTo>
                <a:close/>
                <a:moveTo>
                  <a:pt x="9066" y="1688095"/>
                </a:moveTo>
                <a:cubicBezTo>
                  <a:pt x="55942" y="1688095"/>
                  <a:pt x="93942" y="1726095"/>
                  <a:pt x="93942" y="1772970"/>
                </a:cubicBezTo>
                <a:cubicBezTo>
                  <a:pt x="93942" y="1819845"/>
                  <a:pt x="55942" y="1857845"/>
                  <a:pt x="9066" y="1857845"/>
                </a:cubicBezTo>
                <a:lnTo>
                  <a:pt x="0" y="1856015"/>
                </a:lnTo>
                <a:lnTo>
                  <a:pt x="0" y="1689925"/>
                </a:lnTo>
                <a:cubicBezTo>
                  <a:pt x="2881" y="1688263"/>
                  <a:pt x="5954" y="1688095"/>
                  <a:pt x="9066" y="1688095"/>
                </a:cubicBezTo>
                <a:close/>
                <a:moveTo>
                  <a:pt x="9066" y="845498"/>
                </a:moveTo>
                <a:cubicBezTo>
                  <a:pt x="55942" y="845498"/>
                  <a:pt x="93942" y="883498"/>
                  <a:pt x="93942" y="930373"/>
                </a:cubicBezTo>
                <a:cubicBezTo>
                  <a:pt x="93942" y="977248"/>
                  <a:pt x="55942" y="1015248"/>
                  <a:pt x="9066" y="1015248"/>
                </a:cubicBezTo>
                <a:lnTo>
                  <a:pt x="0" y="1013418"/>
                </a:lnTo>
                <a:lnTo>
                  <a:pt x="0" y="847328"/>
                </a:lnTo>
                <a:cubicBezTo>
                  <a:pt x="2881" y="845666"/>
                  <a:pt x="5954" y="845498"/>
                  <a:pt x="9066" y="845498"/>
                </a:cubicBezTo>
                <a:close/>
                <a:moveTo>
                  <a:pt x="9066" y="0"/>
                </a:moveTo>
                <a:cubicBezTo>
                  <a:pt x="55942" y="0"/>
                  <a:pt x="93942" y="38000"/>
                  <a:pt x="93942" y="84875"/>
                </a:cubicBezTo>
                <a:cubicBezTo>
                  <a:pt x="93942" y="131750"/>
                  <a:pt x="55942" y="169750"/>
                  <a:pt x="9066" y="169750"/>
                </a:cubicBezTo>
                <a:lnTo>
                  <a:pt x="0" y="167920"/>
                </a:lnTo>
                <a:lnTo>
                  <a:pt x="0" y="1830"/>
                </a:lnTo>
                <a:cubicBezTo>
                  <a:pt x="2881" y="167"/>
                  <a:pt x="5954" y="0"/>
                  <a:pt x="9066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66" name="Oval 465"/>
          <p:cNvSpPr/>
          <p:nvPr/>
        </p:nvSpPr>
        <p:spPr>
          <a:xfrm>
            <a:off x="76673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67" name="Oval 466"/>
          <p:cNvSpPr/>
          <p:nvPr/>
        </p:nvSpPr>
        <p:spPr>
          <a:xfrm>
            <a:off x="160927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68" name="Oval 467"/>
          <p:cNvSpPr/>
          <p:nvPr/>
        </p:nvSpPr>
        <p:spPr>
          <a:xfrm>
            <a:off x="245181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69" name="Oval 468"/>
          <p:cNvSpPr/>
          <p:nvPr/>
        </p:nvSpPr>
        <p:spPr>
          <a:xfrm>
            <a:off x="329435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70" name="Oval 469"/>
          <p:cNvSpPr/>
          <p:nvPr/>
        </p:nvSpPr>
        <p:spPr>
          <a:xfrm>
            <a:off x="413689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71" name="Oval 470"/>
          <p:cNvSpPr/>
          <p:nvPr/>
        </p:nvSpPr>
        <p:spPr>
          <a:xfrm>
            <a:off x="497943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72" name="Oval 471"/>
          <p:cNvSpPr/>
          <p:nvPr/>
        </p:nvSpPr>
        <p:spPr>
          <a:xfrm>
            <a:off x="582197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73" name="Oval 472"/>
          <p:cNvSpPr/>
          <p:nvPr/>
        </p:nvSpPr>
        <p:spPr>
          <a:xfrm>
            <a:off x="834959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74" name="Oval 473"/>
          <p:cNvSpPr/>
          <p:nvPr/>
        </p:nvSpPr>
        <p:spPr>
          <a:xfrm>
            <a:off x="750705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75" name="Teardrop 3"/>
          <p:cNvSpPr/>
          <p:nvPr/>
        </p:nvSpPr>
        <p:spPr>
          <a:xfrm rot="5400000" flipH="1" flipV="1">
            <a:off x="602118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76" name="Teardrop 3"/>
          <p:cNvSpPr/>
          <p:nvPr/>
        </p:nvSpPr>
        <p:spPr>
          <a:xfrm rot="5400000" flipH="1" flipV="1">
            <a:off x="96594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77" name="Teardrop 3"/>
          <p:cNvSpPr/>
          <p:nvPr/>
        </p:nvSpPr>
        <p:spPr>
          <a:xfrm rot="5400000" flipH="1" flipV="1">
            <a:off x="180848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78" name="Teardrop 3"/>
          <p:cNvSpPr/>
          <p:nvPr/>
        </p:nvSpPr>
        <p:spPr>
          <a:xfrm rot="5400000" flipH="1" flipV="1">
            <a:off x="265102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79" name="Teardrop 3"/>
          <p:cNvSpPr/>
          <p:nvPr/>
        </p:nvSpPr>
        <p:spPr>
          <a:xfrm rot="5400000" flipH="1" flipV="1">
            <a:off x="349356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80" name="Teardrop 3"/>
          <p:cNvSpPr/>
          <p:nvPr/>
        </p:nvSpPr>
        <p:spPr>
          <a:xfrm rot="5400000" flipH="1" flipV="1">
            <a:off x="433610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81" name="Teardrop 3"/>
          <p:cNvSpPr/>
          <p:nvPr/>
        </p:nvSpPr>
        <p:spPr>
          <a:xfrm rot="5400000" flipH="1" flipV="1">
            <a:off x="517864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82" name="Teardrop 3"/>
          <p:cNvSpPr/>
          <p:nvPr/>
        </p:nvSpPr>
        <p:spPr>
          <a:xfrm rot="5400000" flipH="1" flipV="1">
            <a:off x="770626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83" name="Teardrop 3"/>
          <p:cNvSpPr/>
          <p:nvPr/>
        </p:nvSpPr>
        <p:spPr>
          <a:xfrm rot="5400000" flipH="1" flipV="1">
            <a:off x="686372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84" name="Teardrop 3"/>
          <p:cNvSpPr/>
          <p:nvPr/>
        </p:nvSpPr>
        <p:spPr>
          <a:xfrm rot="5400000" flipH="1" flipV="1">
            <a:off x="854880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85" name="Teardrop 3"/>
          <p:cNvSpPr/>
          <p:nvPr/>
        </p:nvSpPr>
        <p:spPr>
          <a:xfrm rot="5400000" flipH="1" flipV="1">
            <a:off x="12340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86" name="Oval 485"/>
          <p:cNvSpPr/>
          <p:nvPr/>
        </p:nvSpPr>
        <p:spPr>
          <a:xfrm>
            <a:off x="708665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87" name="Oval 486"/>
          <p:cNvSpPr/>
          <p:nvPr/>
        </p:nvSpPr>
        <p:spPr>
          <a:xfrm>
            <a:off x="34633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88" name="Oval 487"/>
          <p:cNvSpPr/>
          <p:nvPr/>
        </p:nvSpPr>
        <p:spPr>
          <a:xfrm>
            <a:off x="118887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89" name="Oval 488"/>
          <p:cNvSpPr/>
          <p:nvPr/>
        </p:nvSpPr>
        <p:spPr>
          <a:xfrm>
            <a:off x="203141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90" name="Oval 489"/>
          <p:cNvSpPr/>
          <p:nvPr/>
        </p:nvSpPr>
        <p:spPr>
          <a:xfrm>
            <a:off x="287395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91" name="Oval 490"/>
          <p:cNvSpPr/>
          <p:nvPr/>
        </p:nvSpPr>
        <p:spPr>
          <a:xfrm>
            <a:off x="371649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92" name="Oval 491"/>
          <p:cNvSpPr/>
          <p:nvPr/>
        </p:nvSpPr>
        <p:spPr>
          <a:xfrm>
            <a:off x="455903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93" name="Oval 492"/>
          <p:cNvSpPr/>
          <p:nvPr/>
        </p:nvSpPr>
        <p:spPr>
          <a:xfrm>
            <a:off x="540157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94" name="Oval 493"/>
          <p:cNvSpPr/>
          <p:nvPr/>
        </p:nvSpPr>
        <p:spPr>
          <a:xfrm>
            <a:off x="624411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95" name="Oval 494"/>
          <p:cNvSpPr/>
          <p:nvPr/>
        </p:nvSpPr>
        <p:spPr>
          <a:xfrm>
            <a:off x="877173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96" name="Oval 495"/>
          <p:cNvSpPr/>
          <p:nvPr/>
        </p:nvSpPr>
        <p:spPr>
          <a:xfrm>
            <a:off x="792919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97" name="Teardrop 3"/>
          <p:cNvSpPr/>
          <p:nvPr/>
        </p:nvSpPr>
        <p:spPr>
          <a:xfrm rot="5400000" flipH="1" flipV="1">
            <a:off x="617401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2"/>
                </a:moveTo>
                <a:cubicBezTo>
                  <a:pt x="210766" y="314775"/>
                  <a:pt x="210686" y="297561"/>
                  <a:pt x="215167" y="281312"/>
                </a:cubicBezTo>
                <a:cubicBezTo>
                  <a:pt x="205209" y="264960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3"/>
                  <a:pt x="50483" y="232539"/>
                  <a:pt x="37722" y="245300"/>
                </a:cubicBezTo>
                <a:cubicBezTo>
                  <a:pt x="20815" y="262208"/>
                  <a:pt x="11990" y="284137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4"/>
                  <a:pt x="66091" y="388259"/>
                  <a:pt x="82591" y="391302"/>
                </a:cubicBezTo>
                <a:cubicBezTo>
                  <a:pt x="100880" y="366700"/>
                  <a:pt x="130228" y="350982"/>
                  <a:pt x="163247" y="350982"/>
                </a:cubicBezTo>
                <a:cubicBezTo>
                  <a:pt x="186137" y="351421"/>
                  <a:pt x="201262" y="348532"/>
                  <a:pt x="211354" y="336664"/>
                </a:cubicBezTo>
                <a:cubicBezTo>
                  <a:pt x="212796" y="334969"/>
                  <a:pt x="214135" y="333090"/>
                  <a:pt x="215380" y="331012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8"/>
                  <a:pt x="73243" y="135634"/>
                  <a:pt x="73243" y="159545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7"/>
                  <a:pt x="230870" y="247949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8"/>
                </a:cubicBezTo>
                <a:cubicBezTo>
                  <a:pt x="113791" y="362537"/>
                  <a:pt x="73243" y="403086"/>
                  <a:pt x="73243" y="453105"/>
                </a:cubicBezTo>
                <a:cubicBezTo>
                  <a:pt x="73243" y="477015"/>
                  <a:pt x="82509" y="498762"/>
                  <a:pt x="97830" y="514773"/>
                </a:cubicBezTo>
                <a:close/>
                <a:moveTo>
                  <a:pt x="268140" y="219893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3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3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9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8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8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4"/>
                  <a:pt x="224382" y="66106"/>
                  <a:pt x="221373" y="82614"/>
                </a:cubicBezTo>
                <a:cubicBezTo>
                  <a:pt x="245960" y="100903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8"/>
                </a:cubicBezTo>
                <a:lnTo>
                  <a:pt x="306986" y="215277"/>
                </a:lnTo>
                <a:lnTo>
                  <a:pt x="306986" y="221929"/>
                </a:lnTo>
                <a:cubicBezTo>
                  <a:pt x="285145" y="221632"/>
                  <a:pt x="263250" y="229877"/>
                  <a:pt x="246580" y="246536"/>
                </a:cubicBezTo>
                <a:lnTo>
                  <a:pt x="254808" y="254763"/>
                </a:lnTo>
                <a:cubicBezTo>
                  <a:pt x="254801" y="254772"/>
                  <a:pt x="254793" y="254779"/>
                  <a:pt x="254786" y="254787"/>
                </a:cubicBezTo>
                <a:cubicBezTo>
                  <a:pt x="254778" y="254794"/>
                  <a:pt x="254771" y="254802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8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4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4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2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1"/>
                  <a:pt x="306546" y="612645"/>
                  <a:pt x="306324" y="612648"/>
                </a:cubicBezTo>
                <a:cubicBezTo>
                  <a:pt x="281070" y="612257"/>
                  <a:pt x="255999" y="602326"/>
                  <a:pt x="236731" y="583058"/>
                </a:cubicBezTo>
                <a:cubicBezTo>
                  <a:pt x="223570" y="569897"/>
                  <a:pt x="214766" y="554031"/>
                  <a:pt x="210610" y="537175"/>
                </a:cubicBezTo>
                <a:cubicBezTo>
                  <a:pt x="195839" y="546241"/>
                  <a:pt x="178427" y="551215"/>
                  <a:pt x="159854" y="551215"/>
                </a:cubicBezTo>
                <a:cubicBezTo>
                  <a:pt x="132604" y="551215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2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8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6000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6"/>
                  <a:pt x="61434" y="178458"/>
                  <a:pt x="61434" y="159855"/>
                </a:cubicBezTo>
                <a:cubicBezTo>
                  <a:pt x="61434" y="132604"/>
                  <a:pt x="72139" y="107855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98" name="Teardrop 3"/>
          <p:cNvSpPr/>
          <p:nvPr/>
        </p:nvSpPr>
        <p:spPr>
          <a:xfrm rot="5400000" flipH="1" flipV="1">
            <a:off x="111877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1"/>
                </a:moveTo>
                <a:cubicBezTo>
                  <a:pt x="210766" y="314774"/>
                  <a:pt x="210686" y="297561"/>
                  <a:pt x="215167" y="281312"/>
                </a:cubicBezTo>
                <a:cubicBezTo>
                  <a:pt x="205209" y="264959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3"/>
                  <a:pt x="50483" y="232539"/>
                  <a:pt x="37722" y="245300"/>
                </a:cubicBezTo>
                <a:cubicBezTo>
                  <a:pt x="20815" y="262208"/>
                  <a:pt x="11990" y="284137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4"/>
                  <a:pt x="66091" y="388259"/>
                  <a:pt x="82591" y="391301"/>
                </a:cubicBezTo>
                <a:cubicBezTo>
                  <a:pt x="100880" y="366699"/>
                  <a:pt x="130228" y="350981"/>
                  <a:pt x="163247" y="350981"/>
                </a:cubicBezTo>
                <a:cubicBezTo>
                  <a:pt x="186137" y="351421"/>
                  <a:pt x="201262" y="348532"/>
                  <a:pt x="211354" y="336664"/>
                </a:cubicBezTo>
                <a:cubicBezTo>
                  <a:pt x="212796" y="334968"/>
                  <a:pt x="214135" y="333090"/>
                  <a:pt x="215380" y="331011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8"/>
                  <a:pt x="73243" y="135634"/>
                  <a:pt x="73243" y="159544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7"/>
                  <a:pt x="230870" y="247948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7"/>
                </a:cubicBezTo>
                <a:cubicBezTo>
                  <a:pt x="113791" y="362537"/>
                  <a:pt x="73243" y="403086"/>
                  <a:pt x="73243" y="453104"/>
                </a:cubicBezTo>
                <a:cubicBezTo>
                  <a:pt x="73243" y="477015"/>
                  <a:pt x="82509" y="498761"/>
                  <a:pt x="97830" y="514773"/>
                </a:cubicBezTo>
                <a:close/>
                <a:moveTo>
                  <a:pt x="268140" y="219892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2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2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9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7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7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3"/>
                  <a:pt x="224382" y="66105"/>
                  <a:pt x="221373" y="82614"/>
                </a:cubicBezTo>
                <a:cubicBezTo>
                  <a:pt x="245960" y="100902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7"/>
                </a:cubicBezTo>
                <a:lnTo>
                  <a:pt x="306986" y="215277"/>
                </a:lnTo>
                <a:lnTo>
                  <a:pt x="306986" y="221929"/>
                </a:lnTo>
                <a:cubicBezTo>
                  <a:pt x="285145" y="221632"/>
                  <a:pt x="263250" y="229877"/>
                  <a:pt x="246580" y="246536"/>
                </a:cubicBezTo>
                <a:lnTo>
                  <a:pt x="254808" y="254763"/>
                </a:lnTo>
                <a:cubicBezTo>
                  <a:pt x="254801" y="254771"/>
                  <a:pt x="254793" y="254779"/>
                  <a:pt x="254786" y="254786"/>
                </a:cubicBezTo>
                <a:cubicBezTo>
                  <a:pt x="254778" y="254794"/>
                  <a:pt x="254771" y="254801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8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3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3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1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0"/>
                  <a:pt x="306546" y="612644"/>
                  <a:pt x="306324" y="612648"/>
                </a:cubicBezTo>
                <a:lnTo>
                  <a:pt x="306324" y="612648"/>
                </a:lnTo>
                <a:cubicBezTo>
                  <a:pt x="281070" y="612257"/>
                  <a:pt x="255999" y="602326"/>
                  <a:pt x="236731" y="583058"/>
                </a:cubicBezTo>
                <a:cubicBezTo>
                  <a:pt x="223570" y="569897"/>
                  <a:pt x="214766" y="554030"/>
                  <a:pt x="210610" y="537174"/>
                </a:cubicBezTo>
                <a:cubicBezTo>
                  <a:pt x="195839" y="546241"/>
                  <a:pt x="178427" y="551214"/>
                  <a:pt x="159854" y="551214"/>
                </a:cubicBezTo>
                <a:cubicBezTo>
                  <a:pt x="132604" y="551214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1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8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5999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5"/>
                  <a:pt x="61434" y="178457"/>
                  <a:pt x="61434" y="159854"/>
                </a:cubicBezTo>
                <a:cubicBezTo>
                  <a:pt x="61434" y="132604"/>
                  <a:pt x="72139" y="107854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99" name="Teardrop 3"/>
          <p:cNvSpPr/>
          <p:nvPr/>
        </p:nvSpPr>
        <p:spPr>
          <a:xfrm rot="5400000" flipH="1" flipV="1">
            <a:off x="196131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1"/>
                </a:moveTo>
                <a:cubicBezTo>
                  <a:pt x="210766" y="314774"/>
                  <a:pt x="210686" y="297561"/>
                  <a:pt x="215167" y="281312"/>
                </a:cubicBezTo>
                <a:cubicBezTo>
                  <a:pt x="205209" y="264959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3"/>
                  <a:pt x="50483" y="232539"/>
                  <a:pt x="37722" y="245300"/>
                </a:cubicBezTo>
                <a:cubicBezTo>
                  <a:pt x="20815" y="262208"/>
                  <a:pt x="11990" y="284137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4"/>
                  <a:pt x="66091" y="388259"/>
                  <a:pt x="82591" y="391301"/>
                </a:cubicBezTo>
                <a:cubicBezTo>
                  <a:pt x="100880" y="366700"/>
                  <a:pt x="130228" y="350981"/>
                  <a:pt x="163247" y="350981"/>
                </a:cubicBezTo>
                <a:cubicBezTo>
                  <a:pt x="186137" y="351421"/>
                  <a:pt x="201262" y="348532"/>
                  <a:pt x="211354" y="336664"/>
                </a:cubicBezTo>
                <a:cubicBezTo>
                  <a:pt x="212796" y="334968"/>
                  <a:pt x="214135" y="333090"/>
                  <a:pt x="215380" y="331011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8"/>
                  <a:pt x="73243" y="135634"/>
                  <a:pt x="73243" y="159544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7"/>
                  <a:pt x="230870" y="247948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8"/>
                </a:cubicBezTo>
                <a:cubicBezTo>
                  <a:pt x="113791" y="362537"/>
                  <a:pt x="73243" y="403086"/>
                  <a:pt x="73243" y="453105"/>
                </a:cubicBezTo>
                <a:cubicBezTo>
                  <a:pt x="73243" y="477015"/>
                  <a:pt x="82509" y="498761"/>
                  <a:pt x="97830" y="514773"/>
                </a:cubicBezTo>
                <a:close/>
                <a:moveTo>
                  <a:pt x="268140" y="219893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2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3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9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8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7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3"/>
                  <a:pt x="224382" y="66105"/>
                  <a:pt x="221373" y="82614"/>
                </a:cubicBezTo>
                <a:cubicBezTo>
                  <a:pt x="245960" y="100902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7"/>
                </a:cubicBezTo>
                <a:lnTo>
                  <a:pt x="306986" y="215277"/>
                </a:lnTo>
                <a:lnTo>
                  <a:pt x="306986" y="221929"/>
                </a:lnTo>
                <a:cubicBezTo>
                  <a:pt x="285145" y="221632"/>
                  <a:pt x="263250" y="229877"/>
                  <a:pt x="246580" y="246536"/>
                </a:cubicBezTo>
                <a:lnTo>
                  <a:pt x="254808" y="254763"/>
                </a:lnTo>
                <a:cubicBezTo>
                  <a:pt x="254801" y="254771"/>
                  <a:pt x="254793" y="254779"/>
                  <a:pt x="254786" y="254786"/>
                </a:cubicBezTo>
                <a:cubicBezTo>
                  <a:pt x="254778" y="254794"/>
                  <a:pt x="254771" y="254801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8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4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90" y="546557"/>
                  <a:pt x="232545" y="562171"/>
                  <a:pt x="245300" y="574926"/>
                </a:cubicBezTo>
                <a:cubicBezTo>
                  <a:pt x="262207" y="591833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1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0"/>
                  <a:pt x="306546" y="612644"/>
                  <a:pt x="306324" y="612648"/>
                </a:cubicBezTo>
                <a:lnTo>
                  <a:pt x="306324" y="612648"/>
                </a:lnTo>
                <a:cubicBezTo>
                  <a:pt x="281070" y="612257"/>
                  <a:pt x="255999" y="602326"/>
                  <a:pt x="236731" y="583057"/>
                </a:cubicBezTo>
                <a:cubicBezTo>
                  <a:pt x="223570" y="569897"/>
                  <a:pt x="214766" y="554030"/>
                  <a:pt x="210610" y="537175"/>
                </a:cubicBezTo>
                <a:cubicBezTo>
                  <a:pt x="195839" y="546241"/>
                  <a:pt x="178427" y="551214"/>
                  <a:pt x="159854" y="551214"/>
                </a:cubicBezTo>
                <a:cubicBezTo>
                  <a:pt x="132604" y="551214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1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8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5999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5"/>
                  <a:pt x="61434" y="178457"/>
                  <a:pt x="61434" y="159855"/>
                </a:cubicBezTo>
                <a:cubicBezTo>
                  <a:pt x="61434" y="132604"/>
                  <a:pt x="72139" y="107854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00" name="Teardrop 3"/>
          <p:cNvSpPr/>
          <p:nvPr/>
        </p:nvSpPr>
        <p:spPr>
          <a:xfrm rot="5400000" flipH="1" flipV="1">
            <a:off x="280385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1"/>
                </a:moveTo>
                <a:cubicBezTo>
                  <a:pt x="210766" y="314774"/>
                  <a:pt x="210686" y="297561"/>
                  <a:pt x="215167" y="281312"/>
                </a:cubicBezTo>
                <a:cubicBezTo>
                  <a:pt x="205209" y="264959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3"/>
                  <a:pt x="50483" y="232539"/>
                  <a:pt x="37722" y="245300"/>
                </a:cubicBezTo>
                <a:cubicBezTo>
                  <a:pt x="20815" y="262208"/>
                  <a:pt x="11990" y="284137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4"/>
                  <a:pt x="66091" y="388259"/>
                  <a:pt x="82591" y="391301"/>
                </a:cubicBezTo>
                <a:cubicBezTo>
                  <a:pt x="100880" y="366700"/>
                  <a:pt x="130228" y="350981"/>
                  <a:pt x="163247" y="350981"/>
                </a:cubicBezTo>
                <a:cubicBezTo>
                  <a:pt x="186137" y="351421"/>
                  <a:pt x="201262" y="348532"/>
                  <a:pt x="211354" y="336664"/>
                </a:cubicBezTo>
                <a:cubicBezTo>
                  <a:pt x="212796" y="334968"/>
                  <a:pt x="214135" y="333090"/>
                  <a:pt x="215380" y="331011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8"/>
                  <a:pt x="73243" y="135634"/>
                  <a:pt x="73243" y="159545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7"/>
                  <a:pt x="230870" y="247948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8"/>
                </a:cubicBezTo>
                <a:cubicBezTo>
                  <a:pt x="113791" y="362537"/>
                  <a:pt x="73243" y="403086"/>
                  <a:pt x="73243" y="453105"/>
                </a:cubicBezTo>
                <a:cubicBezTo>
                  <a:pt x="73243" y="477015"/>
                  <a:pt x="82509" y="498761"/>
                  <a:pt x="97830" y="514773"/>
                </a:cubicBezTo>
                <a:close/>
                <a:moveTo>
                  <a:pt x="268140" y="219893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2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3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9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8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7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3"/>
                  <a:pt x="224382" y="66105"/>
                  <a:pt x="221373" y="82614"/>
                </a:cubicBezTo>
                <a:cubicBezTo>
                  <a:pt x="245960" y="100902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7"/>
                </a:cubicBezTo>
                <a:lnTo>
                  <a:pt x="306986" y="215277"/>
                </a:lnTo>
                <a:lnTo>
                  <a:pt x="306986" y="221929"/>
                </a:lnTo>
                <a:cubicBezTo>
                  <a:pt x="285145" y="221632"/>
                  <a:pt x="263250" y="229877"/>
                  <a:pt x="246580" y="246536"/>
                </a:cubicBezTo>
                <a:lnTo>
                  <a:pt x="254808" y="254763"/>
                </a:lnTo>
                <a:cubicBezTo>
                  <a:pt x="254801" y="254772"/>
                  <a:pt x="254793" y="254779"/>
                  <a:pt x="254786" y="254786"/>
                </a:cubicBezTo>
                <a:cubicBezTo>
                  <a:pt x="254778" y="254794"/>
                  <a:pt x="254771" y="254801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8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4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3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1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0"/>
                  <a:pt x="306546" y="612644"/>
                  <a:pt x="306324" y="612648"/>
                </a:cubicBezTo>
                <a:lnTo>
                  <a:pt x="306324" y="612648"/>
                </a:lnTo>
                <a:cubicBezTo>
                  <a:pt x="281070" y="612257"/>
                  <a:pt x="255999" y="602326"/>
                  <a:pt x="236731" y="583057"/>
                </a:cubicBezTo>
                <a:cubicBezTo>
                  <a:pt x="223570" y="569897"/>
                  <a:pt x="214766" y="554030"/>
                  <a:pt x="210610" y="537175"/>
                </a:cubicBezTo>
                <a:cubicBezTo>
                  <a:pt x="195839" y="546241"/>
                  <a:pt x="178427" y="551214"/>
                  <a:pt x="159854" y="551214"/>
                </a:cubicBezTo>
                <a:cubicBezTo>
                  <a:pt x="132604" y="551214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1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8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6000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5"/>
                  <a:pt x="61434" y="178458"/>
                  <a:pt x="61434" y="159855"/>
                </a:cubicBezTo>
                <a:cubicBezTo>
                  <a:pt x="61434" y="132604"/>
                  <a:pt x="72139" y="107854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01" name="Teardrop 3"/>
          <p:cNvSpPr/>
          <p:nvPr/>
        </p:nvSpPr>
        <p:spPr>
          <a:xfrm rot="5400000" flipH="1" flipV="1">
            <a:off x="364639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1"/>
                </a:moveTo>
                <a:cubicBezTo>
                  <a:pt x="210766" y="314774"/>
                  <a:pt x="210686" y="297561"/>
                  <a:pt x="215167" y="281312"/>
                </a:cubicBezTo>
                <a:cubicBezTo>
                  <a:pt x="205209" y="264959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3"/>
                  <a:pt x="50483" y="232539"/>
                  <a:pt x="37722" y="245300"/>
                </a:cubicBezTo>
                <a:cubicBezTo>
                  <a:pt x="20815" y="262208"/>
                  <a:pt x="11990" y="284137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4"/>
                  <a:pt x="66091" y="388259"/>
                  <a:pt x="82591" y="391301"/>
                </a:cubicBezTo>
                <a:cubicBezTo>
                  <a:pt x="100880" y="366700"/>
                  <a:pt x="130228" y="350981"/>
                  <a:pt x="163247" y="350981"/>
                </a:cubicBezTo>
                <a:cubicBezTo>
                  <a:pt x="186137" y="351421"/>
                  <a:pt x="201262" y="348532"/>
                  <a:pt x="211354" y="336664"/>
                </a:cubicBezTo>
                <a:cubicBezTo>
                  <a:pt x="212796" y="334968"/>
                  <a:pt x="214135" y="333090"/>
                  <a:pt x="215380" y="331011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8"/>
                  <a:pt x="73243" y="135634"/>
                  <a:pt x="73243" y="159545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7"/>
                  <a:pt x="230870" y="247948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8"/>
                </a:cubicBezTo>
                <a:cubicBezTo>
                  <a:pt x="113791" y="362537"/>
                  <a:pt x="73243" y="403086"/>
                  <a:pt x="73243" y="453105"/>
                </a:cubicBezTo>
                <a:cubicBezTo>
                  <a:pt x="73243" y="477015"/>
                  <a:pt x="82509" y="498761"/>
                  <a:pt x="97830" y="514773"/>
                </a:cubicBezTo>
                <a:close/>
                <a:moveTo>
                  <a:pt x="268140" y="219893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2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3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9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8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7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3"/>
                  <a:pt x="224382" y="66105"/>
                  <a:pt x="221373" y="82614"/>
                </a:cubicBezTo>
                <a:cubicBezTo>
                  <a:pt x="245960" y="100902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7"/>
                </a:cubicBezTo>
                <a:lnTo>
                  <a:pt x="306986" y="215277"/>
                </a:lnTo>
                <a:lnTo>
                  <a:pt x="306986" y="221929"/>
                </a:lnTo>
                <a:cubicBezTo>
                  <a:pt x="285145" y="221632"/>
                  <a:pt x="263250" y="229877"/>
                  <a:pt x="246580" y="246536"/>
                </a:cubicBezTo>
                <a:lnTo>
                  <a:pt x="254808" y="254763"/>
                </a:lnTo>
                <a:cubicBezTo>
                  <a:pt x="254801" y="254772"/>
                  <a:pt x="254793" y="254779"/>
                  <a:pt x="254786" y="254786"/>
                </a:cubicBezTo>
                <a:cubicBezTo>
                  <a:pt x="254778" y="254794"/>
                  <a:pt x="254771" y="254801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8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4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3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1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0"/>
                  <a:pt x="306546" y="612644"/>
                  <a:pt x="306324" y="612648"/>
                </a:cubicBezTo>
                <a:lnTo>
                  <a:pt x="306324" y="612648"/>
                </a:lnTo>
                <a:cubicBezTo>
                  <a:pt x="281070" y="612257"/>
                  <a:pt x="255999" y="602326"/>
                  <a:pt x="236731" y="583057"/>
                </a:cubicBezTo>
                <a:cubicBezTo>
                  <a:pt x="223570" y="569897"/>
                  <a:pt x="214766" y="554030"/>
                  <a:pt x="210610" y="537175"/>
                </a:cubicBezTo>
                <a:cubicBezTo>
                  <a:pt x="195839" y="546241"/>
                  <a:pt x="178427" y="551214"/>
                  <a:pt x="159854" y="551214"/>
                </a:cubicBezTo>
                <a:cubicBezTo>
                  <a:pt x="132604" y="551214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1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8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6000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5"/>
                  <a:pt x="61434" y="178458"/>
                  <a:pt x="61434" y="159855"/>
                </a:cubicBezTo>
                <a:cubicBezTo>
                  <a:pt x="61434" y="132604"/>
                  <a:pt x="72139" y="107854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02" name="Teardrop 3"/>
          <p:cNvSpPr/>
          <p:nvPr/>
        </p:nvSpPr>
        <p:spPr>
          <a:xfrm rot="5400000" flipH="1" flipV="1">
            <a:off x="448893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2"/>
                </a:moveTo>
                <a:cubicBezTo>
                  <a:pt x="210766" y="314775"/>
                  <a:pt x="210686" y="297561"/>
                  <a:pt x="215167" y="281312"/>
                </a:cubicBezTo>
                <a:cubicBezTo>
                  <a:pt x="205209" y="264960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3"/>
                  <a:pt x="50483" y="232539"/>
                  <a:pt x="37722" y="245300"/>
                </a:cubicBezTo>
                <a:cubicBezTo>
                  <a:pt x="20815" y="262208"/>
                  <a:pt x="11990" y="284137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4"/>
                  <a:pt x="66091" y="388259"/>
                  <a:pt x="82591" y="391302"/>
                </a:cubicBezTo>
                <a:cubicBezTo>
                  <a:pt x="100880" y="366700"/>
                  <a:pt x="130228" y="350982"/>
                  <a:pt x="163247" y="350982"/>
                </a:cubicBezTo>
                <a:cubicBezTo>
                  <a:pt x="186137" y="351421"/>
                  <a:pt x="201262" y="348532"/>
                  <a:pt x="211354" y="336664"/>
                </a:cubicBezTo>
                <a:cubicBezTo>
                  <a:pt x="212796" y="334969"/>
                  <a:pt x="214135" y="333090"/>
                  <a:pt x="215380" y="331012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8"/>
                  <a:pt x="73243" y="135634"/>
                  <a:pt x="73243" y="159545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7"/>
                  <a:pt x="230870" y="247949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8"/>
                </a:cubicBezTo>
                <a:cubicBezTo>
                  <a:pt x="113791" y="362537"/>
                  <a:pt x="73243" y="403086"/>
                  <a:pt x="73243" y="453105"/>
                </a:cubicBezTo>
                <a:cubicBezTo>
                  <a:pt x="73243" y="477015"/>
                  <a:pt x="82509" y="498762"/>
                  <a:pt x="97830" y="514773"/>
                </a:cubicBezTo>
                <a:close/>
                <a:moveTo>
                  <a:pt x="268140" y="219893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3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3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9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8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8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4"/>
                  <a:pt x="224382" y="66106"/>
                  <a:pt x="221373" y="82614"/>
                </a:cubicBezTo>
                <a:cubicBezTo>
                  <a:pt x="245960" y="100903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8"/>
                </a:cubicBezTo>
                <a:lnTo>
                  <a:pt x="306986" y="215278"/>
                </a:lnTo>
                <a:lnTo>
                  <a:pt x="306986" y="221929"/>
                </a:lnTo>
                <a:cubicBezTo>
                  <a:pt x="285145" y="221632"/>
                  <a:pt x="263250" y="229877"/>
                  <a:pt x="246580" y="246536"/>
                </a:cubicBezTo>
                <a:lnTo>
                  <a:pt x="254808" y="254763"/>
                </a:lnTo>
                <a:cubicBezTo>
                  <a:pt x="254801" y="254772"/>
                  <a:pt x="254793" y="254779"/>
                  <a:pt x="254786" y="254787"/>
                </a:cubicBezTo>
                <a:cubicBezTo>
                  <a:pt x="254778" y="254794"/>
                  <a:pt x="254771" y="254802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8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4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4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2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1"/>
                  <a:pt x="306546" y="612645"/>
                  <a:pt x="306324" y="612648"/>
                </a:cubicBezTo>
                <a:cubicBezTo>
                  <a:pt x="281070" y="612257"/>
                  <a:pt x="255999" y="602326"/>
                  <a:pt x="236731" y="583058"/>
                </a:cubicBezTo>
                <a:cubicBezTo>
                  <a:pt x="223570" y="569897"/>
                  <a:pt x="214766" y="554031"/>
                  <a:pt x="210610" y="537175"/>
                </a:cubicBezTo>
                <a:cubicBezTo>
                  <a:pt x="195839" y="546241"/>
                  <a:pt x="178427" y="551215"/>
                  <a:pt x="159854" y="551215"/>
                </a:cubicBezTo>
                <a:cubicBezTo>
                  <a:pt x="132604" y="551215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2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8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6000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6"/>
                  <a:pt x="61434" y="178458"/>
                  <a:pt x="61434" y="159855"/>
                </a:cubicBezTo>
                <a:cubicBezTo>
                  <a:pt x="61434" y="132604"/>
                  <a:pt x="72139" y="107855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03" name="Teardrop 3"/>
          <p:cNvSpPr/>
          <p:nvPr/>
        </p:nvSpPr>
        <p:spPr>
          <a:xfrm rot="5400000" flipH="1" flipV="1">
            <a:off x="533147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2"/>
                </a:moveTo>
                <a:cubicBezTo>
                  <a:pt x="210766" y="314775"/>
                  <a:pt x="210686" y="297561"/>
                  <a:pt x="215167" y="281312"/>
                </a:cubicBezTo>
                <a:cubicBezTo>
                  <a:pt x="205209" y="264960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3"/>
                  <a:pt x="50483" y="232539"/>
                  <a:pt x="37722" y="245300"/>
                </a:cubicBezTo>
                <a:cubicBezTo>
                  <a:pt x="20815" y="262208"/>
                  <a:pt x="11990" y="284137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4"/>
                  <a:pt x="66091" y="388259"/>
                  <a:pt x="82591" y="391302"/>
                </a:cubicBezTo>
                <a:cubicBezTo>
                  <a:pt x="100880" y="366700"/>
                  <a:pt x="130228" y="350982"/>
                  <a:pt x="163247" y="350982"/>
                </a:cubicBezTo>
                <a:cubicBezTo>
                  <a:pt x="186137" y="351421"/>
                  <a:pt x="201262" y="348532"/>
                  <a:pt x="211354" y="336664"/>
                </a:cubicBezTo>
                <a:cubicBezTo>
                  <a:pt x="212796" y="334969"/>
                  <a:pt x="214135" y="333090"/>
                  <a:pt x="215380" y="331012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8"/>
                  <a:pt x="73243" y="135634"/>
                  <a:pt x="73243" y="159545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7"/>
                  <a:pt x="230870" y="247949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8"/>
                </a:cubicBezTo>
                <a:cubicBezTo>
                  <a:pt x="113791" y="362537"/>
                  <a:pt x="73243" y="403086"/>
                  <a:pt x="73243" y="453105"/>
                </a:cubicBezTo>
                <a:cubicBezTo>
                  <a:pt x="73243" y="477015"/>
                  <a:pt x="82509" y="498762"/>
                  <a:pt x="97830" y="514773"/>
                </a:cubicBezTo>
                <a:close/>
                <a:moveTo>
                  <a:pt x="268140" y="219893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3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3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9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8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8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4"/>
                  <a:pt x="224382" y="66106"/>
                  <a:pt x="221373" y="82614"/>
                </a:cubicBezTo>
                <a:cubicBezTo>
                  <a:pt x="245960" y="100903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8"/>
                </a:cubicBezTo>
                <a:lnTo>
                  <a:pt x="306986" y="215277"/>
                </a:lnTo>
                <a:lnTo>
                  <a:pt x="306986" y="221929"/>
                </a:lnTo>
                <a:cubicBezTo>
                  <a:pt x="285145" y="221632"/>
                  <a:pt x="263250" y="229877"/>
                  <a:pt x="246580" y="246536"/>
                </a:cubicBezTo>
                <a:lnTo>
                  <a:pt x="254808" y="254763"/>
                </a:lnTo>
                <a:cubicBezTo>
                  <a:pt x="254801" y="254772"/>
                  <a:pt x="254793" y="254779"/>
                  <a:pt x="254786" y="254787"/>
                </a:cubicBezTo>
                <a:cubicBezTo>
                  <a:pt x="254778" y="254794"/>
                  <a:pt x="254771" y="254802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8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4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4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2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1"/>
                  <a:pt x="306546" y="612645"/>
                  <a:pt x="306324" y="612648"/>
                </a:cubicBezTo>
                <a:cubicBezTo>
                  <a:pt x="281070" y="612257"/>
                  <a:pt x="255999" y="602326"/>
                  <a:pt x="236731" y="583058"/>
                </a:cubicBezTo>
                <a:cubicBezTo>
                  <a:pt x="223570" y="569897"/>
                  <a:pt x="214766" y="554031"/>
                  <a:pt x="210610" y="537175"/>
                </a:cubicBezTo>
                <a:cubicBezTo>
                  <a:pt x="195839" y="546241"/>
                  <a:pt x="178427" y="551215"/>
                  <a:pt x="159854" y="551215"/>
                </a:cubicBezTo>
                <a:cubicBezTo>
                  <a:pt x="132604" y="551215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2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8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6000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6"/>
                  <a:pt x="61434" y="178458"/>
                  <a:pt x="61434" y="159855"/>
                </a:cubicBezTo>
                <a:cubicBezTo>
                  <a:pt x="61434" y="132604"/>
                  <a:pt x="72139" y="107855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04" name="Teardrop 3"/>
          <p:cNvSpPr/>
          <p:nvPr/>
        </p:nvSpPr>
        <p:spPr>
          <a:xfrm rot="5400000" flipH="1" flipV="1">
            <a:off x="785909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2"/>
                </a:moveTo>
                <a:cubicBezTo>
                  <a:pt x="210766" y="314775"/>
                  <a:pt x="210686" y="297561"/>
                  <a:pt x="215167" y="281312"/>
                </a:cubicBezTo>
                <a:cubicBezTo>
                  <a:pt x="205209" y="264960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3"/>
                  <a:pt x="50483" y="232539"/>
                  <a:pt x="37722" y="245300"/>
                </a:cubicBezTo>
                <a:cubicBezTo>
                  <a:pt x="20815" y="262208"/>
                  <a:pt x="11990" y="284137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4"/>
                  <a:pt x="66091" y="388259"/>
                  <a:pt x="82591" y="391302"/>
                </a:cubicBezTo>
                <a:cubicBezTo>
                  <a:pt x="100880" y="366700"/>
                  <a:pt x="130228" y="350982"/>
                  <a:pt x="163247" y="350982"/>
                </a:cubicBezTo>
                <a:cubicBezTo>
                  <a:pt x="186137" y="351421"/>
                  <a:pt x="201262" y="348532"/>
                  <a:pt x="211354" y="336664"/>
                </a:cubicBezTo>
                <a:cubicBezTo>
                  <a:pt x="212796" y="334969"/>
                  <a:pt x="214135" y="333090"/>
                  <a:pt x="215380" y="331012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8"/>
                  <a:pt x="73243" y="135634"/>
                  <a:pt x="73243" y="159545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7"/>
                  <a:pt x="230870" y="247949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8"/>
                </a:cubicBezTo>
                <a:cubicBezTo>
                  <a:pt x="113791" y="362537"/>
                  <a:pt x="73243" y="403086"/>
                  <a:pt x="73243" y="453105"/>
                </a:cubicBezTo>
                <a:cubicBezTo>
                  <a:pt x="73243" y="477015"/>
                  <a:pt x="82509" y="498762"/>
                  <a:pt x="97830" y="514773"/>
                </a:cubicBezTo>
                <a:close/>
                <a:moveTo>
                  <a:pt x="268140" y="219893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3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3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9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8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8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4"/>
                  <a:pt x="224382" y="66106"/>
                  <a:pt x="221373" y="82614"/>
                </a:cubicBezTo>
                <a:cubicBezTo>
                  <a:pt x="245960" y="100903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8"/>
                </a:cubicBezTo>
                <a:lnTo>
                  <a:pt x="306986" y="215278"/>
                </a:lnTo>
                <a:lnTo>
                  <a:pt x="306986" y="221929"/>
                </a:lnTo>
                <a:cubicBezTo>
                  <a:pt x="285145" y="221632"/>
                  <a:pt x="263250" y="229877"/>
                  <a:pt x="246580" y="246536"/>
                </a:cubicBezTo>
                <a:lnTo>
                  <a:pt x="254808" y="254763"/>
                </a:lnTo>
                <a:cubicBezTo>
                  <a:pt x="254801" y="254772"/>
                  <a:pt x="254793" y="254779"/>
                  <a:pt x="254786" y="254787"/>
                </a:cubicBezTo>
                <a:cubicBezTo>
                  <a:pt x="254778" y="254794"/>
                  <a:pt x="254771" y="254802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8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4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4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2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1"/>
                  <a:pt x="306546" y="612645"/>
                  <a:pt x="306324" y="612648"/>
                </a:cubicBezTo>
                <a:cubicBezTo>
                  <a:pt x="281070" y="612257"/>
                  <a:pt x="255999" y="602326"/>
                  <a:pt x="236731" y="583058"/>
                </a:cubicBezTo>
                <a:cubicBezTo>
                  <a:pt x="223570" y="569897"/>
                  <a:pt x="214766" y="554031"/>
                  <a:pt x="210610" y="537175"/>
                </a:cubicBezTo>
                <a:cubicBezTo>
                  <a:pt x="195839" y="546241"/>
                  <a:pt x="178427" y="551215"/>
                  <a:pt x="159854" y="551215"/>
                </a:cubicBezTo>
                <a:cubicBezTo>
                  <a:pt x="132604" y="551215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2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8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6000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6"/>
                  <a:pt x="61434" y="178458"/>
                  <a:pt x="61434" y="159855"/>
                </a:cubicBezTo>
                <a:cubicBezTo>
                  <a:pt x="61434" y="132604"/>
                  <a:pt x="72139" y="107855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05" name="Teardrop 3"/>
          <p:cNvSpPr/>
          <p:nvPr/>
        </p:nvSpPr>
        <p:spPr>
          <a:xfrm rot="5400000" flipH="1" flipV="1">
            <a:off x="701655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2"/>
                </a:moveTo>
                <a:cubicBezTo>
                  <a:pt x="210766" y="314775"/>
                  <a:pt x="210686" y="297561"/>
                  <a:pt x="215167" y="281312"/>
                </a:cubicBezTo>
                <a:cubicBezTo>
                  <a:pt x="205209" y="264960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3"/>
                  <a:pt x="50483" y="232539"/>
                  <a:pt x="37722" y="245300"/>
                </a:cubicBezTo>
                <a:cubicBezTo>
                  <a:pt x="20815" y="262208"/>
                  <a:pt x="11990" y="284137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4"/>
                  <a:pt x="66091" y="388259"/>
                  <a:pt x="82591" y="391302"/>
                </a:cubicBezTo>
                <a:cubicBezTo>
                  <a:pt x="100880" y="366700"/>
                  <a:pt x="130228" y="350982"/>
                  <a:pt x="163247" y="350982"/>
                </a:cubicBezTo>
                <a:cubicBezTo>
                  <a:pt x="186137" y="351421"/>
                  <a:pt x="201262" y="348532"/>
                  <a:pt x="211354" y="336664"/>
                </a:cubicBezTo>
                <a:cubicBezTo>
                  <a:pt x="212796" y="334969"/>
                  <a:pt x="214135" y="333090"/>
                  <a:pt x="215380" y="331012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8"/>
                  <a:pt x="73243" y="135634"/>
                  <a:pt x="73243" y="159545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7"/>
                  <a:pt x="230870" y="247949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8"/>
                </a:cubicBezTo>
                <a:cubicBezTo>
                  <a:pt x="113791" y="362537"/>
                  <a:pt x="73243" y="403086"/>
                  <a:pt x="73243" y="453105"/>
                </a:cubicBezTo>
                <a:cubicBezTo>
                  <a:pt x="73243" y="477015"/>
                  <a:pt x="82509" y="498762"/>
                  <a:pt x="97830" y="514773"/>
                </a:cubicBezTo>
                <a:close/>
                <a:moveTo>
                  <a:pt x="268140" y="219893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3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3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9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8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8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4"/>
                  <a:pt x="224382" y="66106"/>
                  <a:pt x="221373" y="82614"/>
                </a:cubicBezTo>
                <a:cubicBezTo>
                  <a:pt x="245960" y="100903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8"/>
                </a:cubicBezTo>
                <a:lnTo>
                  <a:pt x="306986" y="215277"/>
                </a:lnTo>
                <a:lnTo>
                  <a:pt x="306986" y="221929"/>
                </a:lnTo>
                <a:cubicBezTo>
                  <a:pt x="285145" y="221632"/>
                  <a:pt x="263250" y="229877"/>
                  <a:pt x="246580" y="246536"/>
                </a:cubicBezTo>
                <a:lnTo>
                  <a:pt x="254808" y="254763"/>
                </a:lnTo>
                <a:cubicBezTo>
                  <a:pt x="254801" y="254772"/>
                  <a:pt x="254793" y="254779"/>
                  <a:pt x="254786" y="254787"/>
                </a:cubicBezTo>
                <a:cubicBezTo>
                  <a:pt x="254778" y="254794"/>
                  <a:pt x="254771" y="254802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8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4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4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2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1"/>
                  <a:pt x="306546" y="612645"/>
                  <a:pt x="306324" y="612648"/>
                </a:cubicBezTo>
                <a:cubicBezTo>
                  <a:pt x="281070" y="612257"/>
                  <a:pt x="255999" y="602326"/>
                  <a:pt x="236731" y="583058"/>
                </a:cubicBezTo>
                <a:cubicBezTo>
                  <a:pt x="223570" y="569897"/>
                  <a:pt x="214766" y="554031"/>
                  <a:pt x="210610" y="537175"/>
                </a:cubicBezTo>
                <a:cubicBezTo>
                  <a:pt x="195839" y="546241"/>
                  <a:pt x="178427" y="551215"/>
                  <a:pt x="159854" y="551215"/>
                </a:cubicBezTo>
                <a:cubicBezTo>
                  <a:pt x="132604" y="551215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2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8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6000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6"/>
                  <a:pt x="61434" y="178458"/>
                  <a:pt x="61434" y="159855"/>
                </a:cubicBezTo>
                <a:cubicBezTo>
                  <a:pt x="61434" y="132604"/>
                  <a:pt x="72139" y="107855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06" name="Teardrop 3"/>
          <p:cNvSpPr/>
          <p:nvPr/>
        </p:nvSpPr>
        <p:spPr>
          <a:xfrm rot="5400000" flipH="1" flipV="1">
            <a:off x="870163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1"/>
                </a:moveTo>
                <a:cubicBezTo>
                  <a:pt x="210766" y="314774"/>
                  <a:pt x="210686" y="297561"/>
                  <a:pt x="215167" y="281312"/>
                </a:cubicBezTo>
                <a:cubicBezTo>
                  <a:pt x="205209" y="264959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2"/>
                  <a:pt x="50483" y="232539"/>
                  <a:pt x="37722" y="245300"/>
                </a:cubicBezTo>
                <a:cubicBezTo>
                  <a:pt x="20815" y="262207"/>
                  <a:pt x="11990" y="284136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3"/>
                  <a:pt x="66091" y="388259"/>
                  <a:pt x="82591" y="391301"/>
                </a:cubicBezTo>
                <a:cubicBezTo>
                  <a:pt x="100880" y="366699"/>
                  <a:pt x="130228" y="350981"/>
                  <a:pt x="163247" y="350981"/>
                </a:cubicBezTo>
                <a:cubicBezTo>
                  <a:pt x="186137" y="351420"/>
                  <a:pt x="201262" y="348532"/>
                  <a:pt x="211354" y="336664"/>
                </a:cubicBezTo>
                <a:cubicBezTo>
                  <a:pt x="212796" y="334968"/>
                  <a:pt x="214135" y="333090"/>
                  <a:pt x="215380" y="331011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7"/>
                  <a:pt x="73243" y="135634"/>
                  <a:pt x="73243" y="159544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6"/>
                  <a:pt x="230870" y="247948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7"/>
                </a:cubicBezTo>
                <a:cubicBezTo>
                  <a:pt x="113791" y="362537"/>
                  <a:pt x="73243" y="403086"/>
                  <a:pt x="73243" y="453104"/>
                </a:cubicBezTo>
                <a:cubicBezTo>
                  <a:pt x="73243" y="477015"/>
                  <a:pt x="82509" y="498761"/>
                  <a:pt x="97830" y="514773"/>
                </a:cubicBezTo>
                <a:close/>
                <a:moveTo>
                  <a:pt x="268140" y="219892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2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2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8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7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7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3"/>
                  <a:pt x="224382" y="66105"/>
                  <a:pt x="221373" y="82613"/>
                </a:cubicBezTo>
                <a:cubicBezTo>
                  <a:pt x="245960" y="100902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7"/>
                </a:cubicBezTo>
                <a:lnTo>
                  <a:pt x="306986" y="215277"/>
                </a:lnTo>
                <a:lnTo>
                  <a:pt x="306986" y="221928"/>
                </a:lnTo>
                <a:cubicBezTo>
                  <a:pt x="285145" y="221632"/>
                  <a:pt x="263250" y="229876"/>
                  <a:pt x="246580" y="246536"/>
                </a:cubicBezTo>
                <a:lnTo>
                  <a:pt x="254808" y="254763"/>
                </a:lnTo>
                <a:cubicBezTo>
                  <a:pt x="254801" y="254771"/>
                  <a:pt x="254793" y="254779"/>
                  <a:pt x="254786" y="254786"/>
                </a:cubicBezTo>
                <a:cubicBezTo>
                  <a:pt x="254778" y="254794"/>
                  <a:pt x="254771" y="254801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7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3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3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1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0"/>
                  <a:pt x="306546" y="612645"/>
                  <a:pt x="306324" y="612648"/>
                </a:cubicBezTo>
                <a:cubicBezTo>
                  <a:pt x="281070" y="612257"/>
                  <a:pt x="255999" y="602326"/>
                  <a:pt x="236731" y="583057"/>
                </a:cubicBezTo>
                <a:cubicBezTo>
                  <a:pt x="223570" y="569897"/>
                  <a:pt x="214766" y="554030"/>
                  <a:pt x="210610" y="537174"/>
                </a:cubicBezTo>
                <a:cubicBezTo>
                  <a:pt x="195839" y="546241"/>
                  <a:pt x="178427" y="551214"/>
                  <a:pt x="159854" y="551214"/>
                </a:cubicBezTo>
                <a:cubicBezTo>
                  <a:pt x="132604" y="551214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1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7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5999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5"/>
                  <a:pt x="61434" y="178457"/>
                  <a:pt x="61434" y="159854"/>
                </a:cubicBezTo>
                <a:cubicBezTo>
                  <a:pt x="61434" y="132604"/>
                  <a:pt x="72139" y="107854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07" name="Teardrop 3"/>
          <p:cNvSpPr/>
          <p:nvPr/>
        </p:nvSpPr>
        <p:spPr>
          <a:xfrm rot="5400000" flipH="1" flipV="1">
            <a:off x="27623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1"/>
                </a:moveTo>
                <a:cubicBezTo>
                  <a:pt x="210766" y="314774"/>
                  <a:pt x="210686" y="297561"/>
                  <a:pt x="215167" y="281312"/>
                </a:cubicBezTo>
                <a:cubicBezTo>
                  <a:pt x="205209" y="264959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2"/>
                  <a:pt x="50483" y="232539"/>
                  <a:pt x="37722" y="245300"/>
                </a:cubicBezTo>
                <a:cubicBezTo>
                  <a:pt x="20815" y="262208"/>
                  <a:pt x="11990" y="284136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3"/>
                  <a:pt x="66091" y="388259"/>
                  <a:pt x="82591" y="391301"/>
                </a:cubicBezTo>
                <a:cubicBezTo>
                  <a:pt x="100880" y="366699"/>
                  <a:pt x="130228" y="350981"/>
                  <a:pt x="163247" y="350981"/>
                </a:cubicBezTo>
                <a:cubicBezTo>
                  <a:pt x="186137" y="351420"/>
                  <a:pt x="201262" y="348532"/>
                  <a:pt x="211354" y="336664"/>
                </a:cubicBezTo>
                <a:cubicBezTo>
                  <a:pt x="212796" y="334968"/>
                  <a:pt x="214135" y="333090"/>
                  <a:pt x="215380" y="331011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7"/>
                  <a:pt x="73243" y="135634"/>
                  <a:pt x="73243" y="159544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6"/>
                  <a:pt x="230870" y="247948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7"/>
                </a:cubicBezTo>
                <a:cubicBezTo>
                  <a:pt x="113791" y="362537"/>
                  <a:pt x="73243" y="403086"/>
                  <a:pt x="73243" y="453104"/>
                </a:cubicBezTo>
                <a:cubicBezTo>
                  <a:pt x="73243" y="477015"/>
                  <a:pt x="82509" y="498761"/>
                  <a:pt x="97830" y="514773"/>
                </a:cubicBezTo>
                <a:close/>
                <a:moveTo>
                  <a:pt x="268140" y="219893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2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3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8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7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7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3"/>
                  <a:pt x="224382" y="66105"/>
                  <a:pt x="221373" y="82614"/>
                </a:cubicBezTo>
                <a:cubicBezTo>
                  <a:pt x="245960" y="100902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7"/>
                </a:cubicBezTo>
                <a:lnTo>
                  <a:pt x="306986" y="215277"/>
                </a:lnTo>
                <a:lnTo>
                  <a:pt x="306986" y="221929"/>
                </a:lnTo>
                <a:cubicBezTo>
                  <a:pt x="285145" y="221632"/>
                  <a:pt x="263250" y="229877"/>
                  <a:pt x="246580" y="246536"/>
                </a:cubicBezTo>
                <a:lnTo>
                  <a:pt x="254808" y="254763"/>
                </a:lnTo>
                <a:cubicBezTo>
                  <a:pt x="254801" y="254771"/>
                  <a:pt x="254793" y="254779"/>
                  <a:pt x="254786" y="254786"/>
                </a:cubicBezTo>
                <a:cubicBezTo>
                  <a:pt x="254778" y="254794"/>
                  <a:pt x="254771" y="254801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7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2"/>
                  <a:pt x="281637" y="397269"/>
                </a:cubicBezTo>
                <a:cubicBezTo>
                  <a:pt x="265010" y="407223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3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1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0"/>
                  <a:pt x="306546" y="612644"/>
                  <a:pt x="306324" y="612648"/>
                </a:cubicBezTo>
                <a:lnTo>
                  <a:pt x="306324" y="612648"/>
                </a:lnTo>
                <a:cubicBezTo>
                  <a:pt x="281070" y="612257"/>
                  <a:pt x="255999" y="602326"/>
                  <a:pt x="236731" y="583057"/>
                </a:cubicBezTo>
                <a:cubicBezTo>
                  <a:pt x="223570" y="569897"/>
                  <a:pt x="214766" y="554030"/>
                  <a:pt x="210610" y="537174"/>
                </a:cubicBezTo>
                <a:cubicBezTo>
                  <a:pt x="195839" y="546241"/>
                  <a:pt x="178427" y="551214"/>
                  <a:pt x="159854" y="551214"/>
                </a:cubicBezTo>
                <a:cubicBezTo>
                  <a:pt x="132604" y="551214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1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7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5999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5"/>
                  <a:pt x="61434" y="178457"/>
                  <a:pt x="61434" y="159854"/>
                </a:cubicBezTo>
                <a:cubicBezTo>
                  <a:pt x="61434" y="132604"/>
                  <a:pt x="72139" y="107854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08" name="Oval 881"/>
          <p:cNvSpPr/>
          <p:nvPr/>
        </p:nvSpPr>
        <p:spPr>
          <a:xfrm>
            <a:off x="346332" y="-10245"/>
            <a:ext cx="169752" cy="84875"/>
          </a:xfrm>
          <a:custGeom>
            <a:avLst/>
            <a:gdLst/>
            <a:ahLst/>
            <a:cxnLst/>
            <a:rect l="l" t="t" r="r" b="b"/>
            <a:pathLst>
              <a:path w="169752" h="84875">
                <a:moveTo>
                  <a:pt x="0" y="0"/>
                </a:moveTo>
                <a:lnTo>
                  <a:pt x="169752" y="0"/>
                </a:lnTo>
                <a:cubicBezTo>
                  <a:pt x="169752" y="46875"/>
                  <a:pt x="131752" y="84875"/>
                  <a:pt x="84876" y="84875"/>
                </a:cubicBezTo>
                <a:cubicBezTo>
                  <a:pt x="38000" y="84875"/>
                  <a:pt x="0" y="46875"/>
                  <a:pt x="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09" name="Oval 882"/>
          <p:cNvSpPr/>
          <p:nvPr/>
        </p:nvSpPr>
        <p:spPr>
          <a:xfrm>
            <a:off x="1188872" y="-10245"/>
            <a:ext cx="169752" cy="84875"/>
          </a:xfrm>
          <a:custGeom>
            <a:avLst/>
            <a:gdLst/>
            <a:ahLst/>
            <a:cxnLst/>
            <a:rect l="l" t="t" r="r" b="b"/>
            <a:pathLst>
              <a:path w="169752" h="84875">
                <a:moveTo>
                  <a:pt x="0" y="0"/>
                </a:moveTo>
                <a:lnTo>
                  <a:pt x="169752" y="0"/>
                </a:lnTo>
                <a:cubicBezTo>
                  <a:pt x="169752" y="46875"/>
                  <a:pt x="131752" y="84875"/>
                  <a:pt x="84876" y="84875"/>
                </a:cubicBezTo>
                <a:cubicBezTo>
                  <a:pt x="38000" y="84875"/>
                  <a:pt x="0" y="46875"/>
                  <a:pt x="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10" name="Oval 883"/>
          <p:cNvSpPr/>
          <p:nvPr/>
        </p:nvSpPr>
        <p:spPr>
          <a:xfrm>
            <a:off x="2031413" y="-10245"/>
            <a:ext cx="6910072" cy="84875"/>
          </a:xfrm>
          <a:custGeom>
            <a:avLst/>
            <a:gdLst/>
            <a:ahLst/>
            <a:cxnLst/>
            <a:rect l="l" t="t" r="r" b="b"/>
            <a:pathLst>
              <a:path w="6910072" h="84875">
                <a:moveTo>
                  <a:pt x="6740320" y="0"/>
                </a:moveTo>
                <a:lnTo>
                  <a:pt x="6910072" y="0"/>
                </a:lnTo>
                <a:cubicBezTo>
                  <a:pt x="6910072" y="46875"/>
                  <a:pt x="6872072" y="84875"/>
                  <a:pt x="6825196" y="84875"/>
                </a:cubicBezTo>
                <a:cubicBezTo>
                  <a:pt x="6778320" y="84875"/>
                  <a:pt x="6740320" y="46875"/>
                  <a:pt x="6740320" y="0"/>
                </a:cubicBezTo>
                <a:close/>
                <a:moveTo>
                  <a:pt x="5897780" y="0"/>
                </a:moveTo>
                <a:lnTo>
                  <a:pt x="6067532" y="0"/>
                </a:lnTo>
                <a:cubicBezTo>
                  <a:pt x="6067532" y="46875"/>
                  <a:pt x="6029532" y="84875"/>
                  <a:pt x="5982656" y="84875"/>
                </a:cubicBezTo>
                <a:cubicBezTo>
                  <a:pt x="5935780" y="84875"/>
                  <a:pt x="5897780" y="46875"/>
                  <a:pt x="5897780" y="0"/>
                </a:cubicBezTo>
                <a:close/>
                <a:moveTo>
                  <a:pt x="5055240" y="0"/>
                </a:moveTo>
                <a:lnTo>
                  <a:pt x="5224992" y="0"/>
                </a:lnTo>
                <a:cubicBezTo>
                  <a:pt x="5224992" y="46875"/>
                  <a:pt x="5186992" y="84875"/>
                  <a:pt x="5140116" y="84875"/>
                </a:cubicBezTo>
                <a:cubicBezTo>
                  <a:pt x="5093240" y="84875"/>
                  <a:pt x="5055240" y="46875"/>
                  <a:pt x="5055240" y="0"/>
                </a:cubicBezTo>
                <a:close/>
                <a:moveTo>
                  <a:pt x="4212700" y="0"/>
                </a:moveTo>
                <a:lnTo>
                  <a:pt x="4382452" y="0"/>
                </a:lnTo>
                <a:cubicBezTo>
                  <a:pt x="4382452" y="46875"/>
                  <a:pt x="4344452" y="84875"/>
                  <a:pt x="4297576" y="84875"/>
                </a:cubicBezTo>
                <a:cubicBezTo>
                  <a:pt x="4250700" y="84875"/>
                  <a:pt x="4212700" y="46875"/>
                  <a:pt x="4212700" y="0"/>
                </a:cubicBezTo>
                <a:close/>
                <a:moveTo>
                  <a:pt x="3370160" y="0"/>
                </a:moveTo>
                <a:lnTo>
                  <a:pt x="3539912" y="0"/>
                </a:lnTo>
                <a:cubicBezTo>
                  <a:pt x="3539912" y="46875"/>
                  <a:pt x="3501912" y="84875"/>
                  <a:pt x="3455036" y="84875"/>
                </a:cubicBezTo>
                <a:cubicBezTo>
                  <a:pt x="3408160" y="84875"/>
                  <a:pt x="3370160" y="46875"/>
                  <a:pt x="3370160" y="0"/>
                </a:cubicBezTo>
                <a:close/>
                <a:moveTo>
                  <a:pt x="2527620" y="0"/>
                </a:moveTo>
                <a:lnTo>
                  <a:pt x="2697372" y="0"/>
                </a:lnTo>
                <a:cubicBezTo>
                  <a:pt x="2697372" y="46875"/>
                  <a:pt x="2659372" y="84875"/>
                  <a:pt x="2612496" y="84875"/>
                </a:cubicBezTo>
                <a:cubicBezTo>
                  <a:pt x="2565620" y="84875"/>
                  <a:pt x="2527620" y="46875"/>
                  <a:pt x="2527620" y="0"/>
                </a:cubicBezTo>
                <a:close/>
                <a:moveTo>
                  <a:pt x="1685080" y="0"/>
                </a:moveTo>
                <a:lnTo>
                  <a:pt x="1854832" y="0"/>
                </a:lnTo>
                <a:cubicBezTo>
                  <a:pt x="1854832" y="46875"/>
                  <a:pt x="1816832" y="84875"/>
                  <a:pt x="1769956" y="84875"/>
                </a:cubicBezTo>
                <a:cubicBezTo>
                  <a:pt x="1723080" y="84875"/>
                  <a:pt x="1685080" y="46875"/>
                  <a:pt x="1685080" y="0"/>
                </a:cubicBezTo>
                <a:close/>
                <a:moveTo>
                  <a:pt x="842540" y="0"/>
                </a:moveTo>
                <a:lnTo>
                  <a:pt x="1012292" y="0"/>
                </a:lnTo>
                <a:cubicBezTo>
                  <a:pt x="1012292" y="46875"/>
                  <a:pt x="974292" y="84875"/>
                  <a:pt x="927416" y="84875"/>
                </a:cubicBezTo>
                <a:cubicBezTo>
                  <a:pt x="880540" y="84875"/>
                  <a:pt x="842540" y="46875"/>
                  <a:pt x="842540" y="0"/>
                </a:cubicBezTo>
                <a:close/>
                <a:moveTo>
                  <a:pt x="0" y="0"/>
                </a:moveTo>
                <a:lnTo>
                  <a:pt x="169752" y="0"/>
                </a:lnTo>
                <a:cubicBezTo>
                  <a:pt x="169752" y="46875"/>
                  <a:pt x="131752" y="84875"/>
                  <a:pt x="84876" y="84875"/>
                </a:cubicBezTo>
                <a:cubicBezTo>
                  <a:pt x="38000" y="84875"/>
                  <a:pt x="0" y="46875"/>
                  <a:pt x="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11" name="Teardrop 3"/>
          <p:cNvSpPr/>
          <p:nvPr/>
        </p:nvSpPr>
        <p:spPr>
          <a:xfrm rot="5400000" flipH="1" flipV="1">
            <a:off x="644277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12" name="Teardrop 3"/>
          <p:cNvSpPr/>
          <p:nvPr/>
        </p:nvSpPr>
        <p:spPr>
          <a:xfrm rot="5400000" flipH="1" flipV="1">
            <a:off x="-148774" y="1103813"/>
            <a:ext cx="612648" cy="315100"/>
          </a:xfrm>
          <a:custGeom>
            <a:avLst/>
            <a:gdLst/>
            <a:ahLst/>
            <a:cxnLst/>
            <a:rect l="l" t="t" r="r" b="b"/>
            <a:pathLst>
              <a:path w="612648" h="315100">
                <a:moveTo>
                  <a:pt x="239386" y="75670"/>
                </a:moveTo>
                <a:cubicBezTo>
                  <a:pt x="230866" y="67149"/>
                  <a:pt x="224313" y="57406"/>
                  <a:pt x="219944" y="46909"/>
                </a:cubicBezTo>
                <a:cubicBezTo>
                  <a:pt x="207099" y="60107"/>
                  <a:pt x="182914" y="65356"/>
                  <a:pt x="163810" y="64989"/>
                </a:cubicBezTo>
                <a:cubicBezTo>
                  <a:pt x="113792" y="64989"/>
                  <a:pt x="73243" y="105538"/>
                  <a:pt x="73243" y="155556"/>
                </a:cubicBezTo>
                <a:cubicBezTo>
                  <a:pt x="73243" y="179467"/>
                  <a:pt x="82509" y="201213"/>
                  <a:pt x="97830" y="217225"/>
                </a:cubicBezTo>
                <a:close/>
                <a:moveTo>
                  <a:pt x="268191" y="95157"/>
                </a:moveTo>
                <a:cubicBezTo>
                  <a:pt x="257695" y="90787"/>
                  <a:pt x="247952" y="84234"/>
                  <a:pt x="239431" y="75715"/>
                </a:cubicBezTo>
                <a:lnTo>
                  <a:pt x="97875" y="217270"/>
                </a:lnTo>
                <a:cubicBezTo>
                  <a:pt x="113887" y="232591"/>
                  <a:pt x="135634" y="241857"/>
                  <a:pt x="159544" y="241857"/>
                </a:cubicBezTo>
                <a:cubicBezTo>
                  <a:pt x="184553" y="241857"/>
                  <a:pt x="207195" y="231720"/>
                  <a:pt x="223585" y="215331"/>
                </a:cubicBezTo>
                <a:cubicBezTo>
                  <a:pt x="239974" y="198941"/>
                  <a:pt x="250111" y="176299"/>
                  <a:pt x="250111" y="151290"/>
                </a:cubicBezTo>
                <a:cubicBezTo>
                  <a:pt x="249745" y="132187"/>
                  <a:pt x="254994" y="108002"/>
                  <a:pt x="268191" y="95157"/>
                </a:cubicBezTo>
                <a:close/>
                <a:moveTo>
                  <a:pt x="391275" y="232488"/>
                </a:moveTo>
                <a:cubicBezTo>
                  <a:pt x="366688" y="214199"/>
                  <a:pt x="350981" y="184860"/>
                  <a:pt x="350981" y="151853"/>
                </a:cubicBezTo>
                <a:cubicBezTo>
                  <a:pt x="351479" y="125869"/>
                  <a:pt x="347689" y="109892"/>
                  <a:pt x="331337" y="99934"/>
                </a:cubicBezTo>
                <a:cubicBezTo>
                  <a:pt x="315088" y="104415"/>
                  <a:pt x="297874" y="104335"/>
                  <a:pt x="281637" y="99721"/>
                </a:cubicBezTo>
                <a:cubicBezTo>
                  <a:pt x="265010" y="109675"/>
                  <a:pt x="261165" y="125694"/>
                  <a:pt x="261667" y="151853"/>
                </a:cubicBezTo>
                <a:cubicBezTo>
                  <a:pt x="261667" y="179968"/>
                  <a:pt x="250271" y="205421"/>
                  <a:pt x="231847" y="223846"/>
                </a:cubicBezTo>
                <a:lnTo>
                  <a:pt x="221347" y="232509"/>
                </a:lnTo>
                <a:cubicBezTo>
                  <a:pt x="224390" y="249009"/>
                  <a:pt x="232545" y="264623"/>
                  <a:pt x="245300" y="277378"/>
                </a:cubicBezTo>
                <a:cubicBezTo>
                  <a:pt x="262207" y="294285"/>
                  <a:pt x="284136" y="303111"/>
                  <a:pt x="306292" y="303599"/>
                </a:cubicBezTo>
                <a:lnTo>
                  <a:pt x="306292" y="218433"/>
                </a:lnTo>
                <a:lnTo>
                  <a:pt x="306356" y="218433"/>
                </a:lnTo>
                <a:lnTo>
                  <a:pt x="306356" y="303599"/>
                </a:lnTo>
                <a:cubicBezTo>
                  <a:pt x="328512" y="303110"/>
                  <a:pt x="350441" y="294285"/>
                  <a:pt x="367348" y="277378"/>
                </a:cubicBezTo>
                <a:cubicBezTo>
                  <a:pt x="380109" y="264617"/>
                  <a:pt x="388266" y="248996"/>
                  <a:pt x="391275" y="232488"/>
                </a:cubicBezTo>
                <a:close/>
                <a:moveTo>
                  <a:pt x="514773" y="217271"/>
                </a:moveTo>
                <a:lnTo>
                  <a:pt x="373218" y="75716"/>
                </a:lnTo>
                <a:cubicBezTo>
                  <a:pt x="364700" y="84231"/>
                  <a:pt x="354962" y="90781"/>
                  <a:pt x="344508" y="95209"/>
                </a:cubicBezTo>
                <a:cubicBezTo>
                  <a:pt x="357668" y="108066"/>
                  <a:pt x="362903" y="132212"/>
                  <a:pt x="362537" y="151290"/>
                </a:cubicBezTo>
                <a:cubicBezTo>
                  <a:pt x="362537" y="201309"/>
                  <a:pt x="403085" y="241857"/>
                  <a:pt x="453104" y="241857"/>
                </a:cubicBezTo>
                <a:cubicBezTo>
                  <a:pt x="477015" y="241857"/>
                  <a:pt x="498761" y="232592"/>
                  <a:pt x="514773" y="217271"/>
                </a:cubicBezTo>
                <a:close/>
                <a:moveTo>
                  <a:pt x="539405" y="155556"/>
                </a:moveTo>
                <a:cubicBezTo>
                  <a:pt x="539405" y="105538"/>
                  <a:pt x="498856" y="64989"/>
                  <a:pt x="448838" y="64989"/>
                </a:cubicBezTo>
                <a:cubicBezTo>
                  <a:pt x="429760" y="65355"/>
                  <a:pt x="405614" y="60121"/>
                  <a:pt x="392756" y="46961"/>
                </a:cubicBezTo>
                <a:cubicBezTo>
                  <a:pt x="388329" y="57415"/>
                  <a:pt x="381778" y="67153"/>
                  <a:pt x="373263" y="75671"/>
                </a:cubicBezTo>
                <a:lnTo>
                  <a:pt x="514818" y="217225"/>
                </a:lnTo>
                <a:cubicBezTo>
                  <a:pt x="530139" y="201213"/>
                  <a:pt x="539405" y="179467"/>
                  <a:pt x="539405" y="155556"/>
                </a:cubicBezTo>
                <a:close/>
                <a:moveTo>
                  <a:pt x="612648" y="8776"/>
                </a:moveTo>
                <a:cubicBezTo>
                  <a:pt x="612257" y="34030"/>
                  <a:pt x="602326" y="59101"/>
                  <a:pt x="583058" y="78369"/>
                </a:cubicBezTo>
                <a:cubicBezTo>
                  <a:pt x="569890" y="91537"/>
                  <a:pt x="554014" y="100343"/>
                  <a:pt x="537134" y="104416"/>
                </a:cubicBezTo>
                <a:cubicBezTo>
                  <a:pt x="546224" y="119205"/>
                  <a:pt x="551214" y="136643"/>
                  <a:pt x="551214" y="155247"/>
                </a:cubicBezTo>
                <a:cubicBezTo>
                  <a:pt x="551214" y="182497"/>
                  <a:pt x="540509" y="207247"/>
                  <a:pt x="522928" y="225380"/>
                </a:cubicBezTo>
                <a:lnTo>
                  <a:pt x="522928" y="225380"/>
                </a:lnTo>
                <a:cubicBezTo>
                  <a:pt x="504794" y="242961"/>
                  <a:pt x="480044" y="253667"/>
                  <a:pt x="452794" y="253667"/>
                </a:cubicBezTo>
                <a:cubicBezTo>
                  <a:pt x="434191" y="253667"/>
                  <a:pt x="416753" y="248677"/>
                  <a:pt x="401964" y="239586"/>
                </a:cubicBezTo>
                <a:cubicBezTo>
                  <a:pt x="397891" y="256466"/>
                  <a:pt x="389084" y="272342"/>
                  <a:pt x="375917" y="285509"/>
                </a:cubicBezTo>
                <a:cubicBezTo>
                  <a:pt x="356649" y="304778"/>
                  <a:pt x="331578" y="314709"/>
                  <a:pt x="306324" y="315100"/>
                </a:cubicBezTo>
                <a:lnTo>
                  <a:pt x="306324" y="315100"/>
                </a:lnTo>
                <a:cubicBezTo>
                  <a:pt x="281070" y="314709"/>
                  <a:pt x="255999" y="304778"/>
                  <a:pt x="236731" y="285509"/>
                </a:cubicBezTo>
                <a:cubicBezTo>
                  <a:pt x="223571" y="272349"/>
                  <a:pt x="214766" y="256482"/>
                  <a:pt x="210610" y="239626"/>
                </a:cubicBezTo>
                <a:cubicBezTo>
                  <a:pt x="195839" y="248693"/>
                  <a:pt x="178427" y="253666"/>
                  <a:pt x="159854" y="253666"/>
                </a:cubicBezTo>
                <a:cubicBezTo>
                  <a:pt x="132604" y="253666"/>
                  <a:pt x="107854" y="242961"/>
                  <a:pt x="89720" y="225380"/>
                </a:cubicBezTo>
                <a:lnTo>
                  <a:pt x="89720" y="225380"/>
                </a:lnTo>
                <a:cubicBezTo>
                  <a:pt x="72139" y="207247"/>
                  <a:pt x="61434" y="182497"/>
                  <a:pt x="61434" y="155247"/>
                </a:cubicBezTo>
                <a:cubicBezTo>
                  <a:pt x="61434" y="136673"/>
                  <a:pt x="66407" y="119262"/>
                  <a:pt x="75474" y="104490"/>
                </a:cubicBezTo>
                <a:cubicBezTo>
                  <a:pt x="58618" y="100334"/>
                  <a:pt x="42751" y="91530"/>
                  <a:pt x="29591" y="78369"/>
                </a:cubicBezTo>
                <a:cubicBezTo>
                  <a:pt x="10322" y="59101"/>
                  <a:pt x="391" y="34030"/>
                  <a:pt x="0" y="8776"/>
                </a:cubicBezTo>
                <a:lnTo>
                  <a:pt x="0" y="8776"/>
                </a:lnTo>
                <a:lnTo>
                  <a:pt x="1828" y="0"/>
                </a:lnTo>
                <a:lnTo>
                  <a:pt x="13374" y="0"/>
                </a:lnTo>
                <a:cubicBezTo>
                  <a:pt x="11782" y="2802"/>
                  <a:pt x="11567" y="5771"/>
                  <a:pt x="11501" y="8744"/>
                </a:cubicBezTo>
                <a:lnTo>
                  <a:pt x="96667" y="8744"/>
                </a:lnTo>
                <a:lnTo>
                  <a:pt x="96667" y="8808"/>
                </a:lnTo>
                <a:lnTo>
                  <a:pt x="11501" y="8808"/>
                </a:lnTo>
                <a:cubicBezTo>
                  <a:pt x="11989" y="30964"/>
                  <a:pt x="20815" y="52893"/>
                  <a:pt x="37722" y="69800"/>
                </a:cubicBezTo>
                <a:cubicBezTo>
                  <a:pt x="50477" y="82555"/>
                  <a:pt x="66091" y="90711"/>
                  <a:pt x="82592" y="93753"/>
                </a:cubicBezTo>
                <a:cubicBezTo>
                  <a:pt x="100880" y="69151"/>
                  <a:pt x="130228" y="53433"/>
                  <a:pt x="163247" y="53433"/>
                </a:cubicBezTo>
                <a:cubicBezTo>
                  <a:pt x="186137" y="53872"/>
                  <a:pt x="201262" y="50984"/>
                  <a:pt x="211355" y="39116"/>
                </a:cubicBezTo>
                <a:cubicBezTo>
                  <a:pt x="212796" y="37420"/>
                  <a:pt x="214135" y="35542"/>
                  <a:pt x="215380" y="33463"/>
                </a:cubicBezTo>
                <a:lnTo>
                  <a:pt x="215236" y="0"/>
                </a:lnTo>
                <a:lnTo>
                  <a:pt x="223506" y="0"/>
                </a:lnTo>
                <a:cubicBezTo>
                  <a:pt x="219687" y="24354"/>
                  <a:pt x="227777" y="49750"/>
                  <a:pt x="246535" y="68520"/>
                </a:cubicBezTo>
                <a:lnTo>
                  <a:pt x="254763" y="60293"/>
                </a:lnTo>
                <a:cubicBezTo>
                  <a:pt x="254771" y="60299"/>
                  <a:pt x="254778" y="60307"/>
                  <a:pt x="254786" y="60315"/>
                </a:cubicBezTo>
                <a:lnTo>
                  <a:pt x="254808" y="60338"/>
                </a:lnTo>
                <a:lnTo>
                  <a:pt x="246580" y="68565"/>
                </a:lnTo>
                <a:cubicBezTo>
                  <a:pt x="279582" y="101547"/>
                  <a:pt x="333066" y="101547"/>
                  <a:pt x="366068" y="68565"/>
                </a:cubicBezTo>
                <a:lnTo>
                  <a:pt x="357840" y="60338"/>
                </a:lnTo>
                <a:cubicBezTo>
                  <a:pt x="357847" y="60330"/>
                  <a:pt x="357855" y="60322"/>
                  <a:pt x="357862" y="60315"/>
                </a:cubicBezTo>
                <a:lnTo>
                  <a:pt x="357885" y="60293"/>
                </a:lnTo>
                <a:lnTo>
                  <a:pt x="366113" y="68520"/>
                </a:lnTo>
                <a:cubicBezTo>
                  <a:pt x="384871" y="49750"/>
                  <a:pt x="392961" y="24354"/>
                  <a:pt x="389142" y="0"/>
                </a:cubicBezTo>
                <a:lnTo>
                  <a:pt x="397337" y="0"/>
                </a:lnTo>
                <a:cubicBezTo>
                  <a:pt x="401479" y="11094"/>
                  <a:pt x="400548" y="22668"/>
                  <a:pt x="397481" y="33790"/>
                </a:cubicBezTo>
                <a:cubicBezTo>
                  <a:pt x="407439" y="50142"/>
                  <a:pt x="423417" y="53932"/>
                  <a:pt x="449401" y="53433"/>
                </a:cubicBezTo>
                <a:cubicBezTo>
                  <a:pt x="482407" y="53434"/>
                  <a:pt x="511746" y="69140"/>
                  <a:pt x="530035" y="93727"/>
                </a:cubicBezTo>
                <a:cubicBezTo>
                  <a:pt x="546543" y="90718"/>
                  <a:pt x="562165" y="82561"/>
                  <a:pt x="574926" y="69800"/>
                </a:cubicBezTo>
                <a:cubicBezTo>
                  <a:pt x="591833" y="52893"/>
                  <a:pt x="600658" y="30964"/>
                  <a:pt x="601147" y="8808"/>
                </a:cubicBezTo>
                <a:lnTo>
                  <a:pt x="515982" y="8808"/>
                </a:lnTo>
                <a:lnTo>
                  <a:pt x="515981" y="8744"/>
                </a:lnTo>
                <a:lnTo>
                  <a:pt x="601147" y="8744"/>
                </a:lnTo>
                <a:lnTo>
                  <a:pt x="599274" y="0"/>
                </a:lnTo>
                <a:lnTo>
                  <a:pt x="610820" y="0"/>
                </a:lnTo>
                <a:cubicBezTo>
                  <a:pt x="612423" y="2826"/>
                  <a:pt x="612602" y="5800"/>
                  <a:pt x="612648" y="8776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13" name="Teardrop 3"/>
          <p:cNvSpPr/>
          <p:nvPr/>
        </p:nvSpPr>
        <p:spPr>
          <a:xfrm rot="5400000" flipH="1" flipV="1">
            <a:off x="138753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14" name="Teardrop 3"/>
          <p:cNvSpPr/>
          <p:nvPr/>
        </p:nvSpPr>
        <p:spPr>
          <a:xfrm rot="5400000" flipH="1" flipV="1">
            <a:off x="223007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15" name="Teardrop 3"/>
          <p:cNvSpPr/>
          <p:nvPr/>
        </p:nvSpPr>
        <p:spPr>
          <a:xfrm rot="5400000" flipH="1" flipV="1">
            <a:off x="307261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16" name="Teardrop 3"/>
          <p:cNvSpPr/>
          <p:nvPr/>
        </p:nvSpPr>
        <p:spPr>
          <a:xfrm rot="5400000" flipH="1" flipV="1">
            <a:off x="391515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17" name="Teardrop 3"/>
          <p:cNvSpPr/>
          <p:nvPr/>
        </p:nvSpPr>
        <p:spPr>
          <a:xfrm rot="5400000" flipH="1" flipV="1">
            <a:off x="475769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18" name="Teardrop 3"/>
          <p:cNvSpPr/>
          <p:nvPr/>
        </p:nvSpPr>
        <p:spPr>
          <a:xfrm rot="5400000" flipH="1" flipV="1">
            <a:off x="560023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19" name="Teardrop 3"/>
          <p:cNvSpPr/>
          <p:nvPr/>
        </p:nvSpPr>
        <p:spPr>
          <a:xfrm rot="5400000" flipH="1" flipV="1">
            <a:off x="812785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20" name="Teardrop 3"/>
          <p:cNvSpPr/>
          <p:nvPr/>
        </p:nvSpPr>
        <p:spPr>
          <a:xfrm rot="5400000" flipH="1" flipV="1">
            <a:off x="728531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21" name="Teardrop 3"/>
          <p:cNvSpPr/>
          <p:nvPr/>
        </p:nvSpPr>
        <p:spPr>
          <a:xfrm rot="5400000" flipH="1" flipV="1">
            <a:off x="8812306" y="1174559"/>
            <a:ext cx="489780" cy="173608"/>
          </a:xfrm>
          <a:custGeom>
            <a:avLst/>
            <a:gdLst/>
            <a:ahLst/>
            <a:cxnLst/>
            <a:rect l="l" t="t" r="r" b="b"/>
            <a:pathLst>
              <a:path w="489780" h="173608">
                <a:moveTo>
                  <a:pt x="489780" y="159854"/>
                </a:moveTo>
                <a:lnTo>
                  <a:pt x="485976" y="173608"/>
                </a:lnTo>
                <a:lnTo>
                  <a:pt x="475131" y="173608"/>
                </a:lnTo>
                <a:cubicBezTo>
                  <a:pt x="477585" y="169211"/>
                  <a:pt x="477971" y="164422"/>
                  <a:pt x="477971" y="159544"/>
                </a:cubicBezTo>
                <a:cubicBezTo>
                  <a:pt x="477971" y="135634"/>
                  <a:pt x="468705" y="113887"/>
                  <a:pt x="453384" y="97876"/>
                </a:cubicBezTo>
                <a:lnTo>
                  <a:pt x="377652" y="173608"/>
                </a:lnTo>
                <a:lnTo>
                  <a:pt x="377561" y="173608"/>
                </a:lnTo>
                <a:lnTo>
                  <a:pt x="453339" y="97830"/>
                </a:lnTo>
                <a:cubicBezTo>
                  <a:pt x="437327" y="82509"/>
                  <a:pt x="415581" y="73244"/>
                  <a:pt x="391670" y="73244"/>
                </a:cubicBezTo>
                <a:cubicBezTo>
                  <a:pt x="341651" y="73244"/>
                  <a:pt x="301103" y="113792"/>
                  <a:pt x="301103" y="163811"/>
                </a:cubicBezTo>
                <a:lnTo>
                  <a:pt x="299830" y="173608"/>
                </a:lnTo>
                <a:lnTo>
                  <a:pt x="288634" y="173608"/>
                </a:lnTo>
                <a:cubicBezTo>
                  <a:pt x="289602" y="170367"/>
                  <a:pt x="289617" y="166907"/>
                  <a:pt x="289547" y="163248"/>
                </a:cubicBezTo>
                <a:cubicBezTo>
                  <a:pt x="289547" y="130228"/>
                  <a:pt x="305265" y="100880"/>
                  <a:pt x="329868" y="82592"/>
                </a:cubicBezTo>
                <a:cubicBezTo>
                  <a:pt x="326825" y="66091"/>
                  <a:pt x="318670" y="50477"/>
                  <a:pt x="305914" y="37722"/>
                </a:cubicBezTo>
                <a:cubicBezTo>
                  <a:pt x="289007" y="20815"/>
                  <a:pt x="267078" y="11989"/>
                  <a:pt x="244922" y="11501"/>
                </a:cubicBezTo>
                <a:lnTo>
                  <a:pt x="244922" y="96667"/>
                </a:lnTo>
                <a:lnTo>
                  <a:pt x="244858" y="96667"/>
                </a:lnTo>
                <a:lnTo>
                  <a:pt x="244858" y="11501"/>
                </a:lnTo>
                <a:cubicBezTo>
                  <a:pt x="222703" y="11990"/>
                  <a:pt x="200773" y="20815"/>
                  <a:pt x="183866" y="37722"/>
                </a:cubicBezTo>
                <a:cubicBezTo>
                  <a:pt x="171105" y="50483"/>
                  <a:pt x="162948" y="66105"/>
                  <a:pt x="159939" y="82613"/>
                </a:cubicBezTo>
                <a:cubicBezTo>
                  <a:pt x="184526" y="100902"/>
                  <a:pt x="200233" y="130241"/>
                  <a:pt x="200233" y="163248"/>
                </a:cubicBezTo>
                <a:lnTo>
                  <a:pt x="201368" y="173608"/>
                </a:lnTo>
                <a:lnTo>
                  <a:pt x="189949" y="173608"/>
                </a:lnTo>
                <a:cubicBezTo>
                  <a:pt x="188710" y="170302"/>
                  <a:pt x="188616" y="166986"/>
                  <a:pt x="188677" y="163811"/>
                </a:cubicBezTo>
                <a:cubicBezTo>
                  <a:pt x="188677" y="113792"/>
                  <a:pt x="148129" y="73244"/>
                  <a:pt x="98110" y="73244"/>
                </a:cubicBezTo>
                <a:cubicBezTo>
                  <a:pt x="74200" y="73244"/>
                  <a:pt x="52453" y="82510"/>
                  <a:pt x="36441" y="97831"/>
                </a:cubicBezTo>
                <a:lnTo>
                  <a:pt x="112218" y="173608"/>
                </a:lnTo>
                <a:lnTo>
                  <a:pt x="112128" y="173608"/>
                </a:lnTo>
                <a:lnTo>
                  <a:pt x="36396" y="97876"/>
                </a:lnTo>
                <a:cubicBezTo>
                  <a:pt x="21075" y="113887"/>
                  <a:pt x="11809" y="135634"/>
                  <a:pt x="11809" y="159544"/>
                </a:cubicBezTo>
                <a:lnTo>
                  <a:pt x="14649" y="173608"/>
                </a:lnTo>
                <a:lnTo>
                  <a:pt x="3810" y="173608"/>
                </a:lnTo>
                <a:cubicBezTo>
                  <a:pt x="332" y="169383"/>
                  <a:pt x="0" y="164657"/>
                  <a:pt x="0" y="159854"/>
                </a:cubicBezTo>
                <a:cubicBezTo>
                  <a:pt x="0" y="132604"/>
                  <a:pt x="10705" y="107854"/>
                  <a:pt x="28286" y="89721"/>
                </a:cubicBezTo>
                <a:lnTo>
                  <a:pt x="28286" y="89721"/>
                </a:lnTo>
                <a:cubicBezTo>
                  <a:pt x="46420" y="72140"/>
                  <a:pt x="71170" y="61435"/>
                  <a:pt x="98420" y="61435"/>
                </a:cubicBezTo>
                <a:cubicBezTo>
                  <a:pt x="117023" y="61435"/>
                  <a:pt x="134461" y="66424"/>
                  <a:pt x="149250" y="75515"/>
                </a:cubicBezTo>
                <a:cubicBezTo>
                  <a:pt x="153323" y="58635"/>
                  <a:pt x="162130" y="42758"/>
                  <a:pt x="175297" y="29591"/>
                </a:cubicBezTo>
                <a:cubicBezTo>
                  <a:pt x="194566" y="10322"/>
                  <a:pt x="219636" y="391"/>
                  <a:pt x="244890" y="0"/>
                </a:cubicBezTo>
                <a:lnTo>
                  <a:pt x="244890" y="0"/>
                </a:lnTo>
                <a:cubicBezTo>
                  <a:pt x="270144" y="391"/>
                  <a:pt x="295215" y="10322"/>
                  <a:pt x="314484" y="29591"/>
                </a:cubicBezTo>
                <a:cubicBezTo>
                  <a:pt x="327644" y="42751"/>
                  <a:pt x="336448" y="58618"/>
                  <a:pt x="340604" y="75474"/>
                </a:cubicBezTo>
                <a:cubicBezTo>
                  <a:pt x="355376" y="66408"/>
                  <a:pt x="372787" y="61434"/>
                  <a:pt x="391360" y="61434"/>
                </a:cubicBezTo>
                <a:cubicBezTo>
                  <a:pt x="418610" y="61434"/>
                  <a:pt x="443360" y="72140"/>
                  <a:pt x="461494" y="89721"/>
                </a:cubicBezTo>
                <a:cubicBezTo>
                  <a:pt x="479075" y="107854"/>
                  <a:pt x="489780" y="132604"/>
                  <a:pt x="489780" y="159854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22" name="Teardrop 3"/>
          <p:cNvSpPr/>
          <p:nvPr/>
        </p:nvSpPr>
        <p:spPr>
          <a:xfrm rot="5400000" flipH="1" flipV="1">
            <a:off x="54499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23" name="Oval 522"/>
          <p:cNvSpPr/>
          <p:nvPr/>
        </p:nvSpPr>
        <p:spPr>
          <a:xfrm>
            <a:off x="666451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24" name="Oval 523"/>
          <p:cNvSpPr/>
          <p:nvPr/>
        </p:nvSpPr>
        <p:spPr>
          <a:xfrm>
            <a:off x="76673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25" name="Oval 524"/>
          <p:cNvSpPr/>
          <p:nvPr/>
        </p:nvSpPr>
        <p:spPr>
          <a:xfrm>
            <a:off x="160927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26" name="Oval 525"/>
          <p:cNvSpPr/>
          <p:nvPr/>
        </p:nvSpPr>
        <p:spPr>
          <a:xfrm>
            <a:off x="245181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27" name="Oval 526"/>
          <p:cNvSpPr/>
          <p:nvPr/>
        </p:nvSpPr>
        <p:spPr>
          <a:xfrm>
            <a:off x="329435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28" name="Oval 527"/>
          <p:cNvSpPr/>
          <p:nvPr/>
        </p:nvSpPr>
        <p:spPr>
          <a:xfrm>
            <a:off x="413689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29" name="Oval 528"/>
          <p:cNvSpPr/>
          <p:nvPr/>
        </p:nvSpPr>
        <p:spPr>
          <a:xfrm>
            <a:off x="497943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30" name="Oval 529"/>
          <p:cNvSpPr/>
          <p:nvPr/>
        </p:nvSpPr>
        <p:spPr>
          <a:xfrm>
            <a:off x="582197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31" name="Oval 530"/>
          <p:cNvSpPr/>
          <p:nvPr/>
        </p:nvSpPr>
        <p:spPr>
          <a:xfrm>
            <a:off x="834959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32" name="Oval 531"/>
          <p:cNvSpPr/>
          <p:nvPr/>
        </p:nvSpPr>
        <p:spPr>
          <a:xfrm>
            <a:off x="750705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33" name="Teardrop 3"/>
          <p:cNvSpPr/>
          <p:nvPr/>
        </p:nvSpPr>
        <p:spPr>
          <a:xfrm rot="5400000" flipH="1" flipV="1">
            <a:off x="602118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34" name="Teardrop 3"/>
          <p:cNvSpPr/>
          <p:nvPr/>
        </p:nvSpPr>
        <p:spPr>
          <a:xfrm rot="5400000" flipH="1" flipV="1">
            <a:off x="96594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35" name="Teardrop 3"/>
          <p:cNvSpPr/>
          <p:nvPr/>
        </p:nvSpPr>
        <p:spPr>
          <a:xfrm rot="5400000" flipH="1" flipV="1">
            <a:off x="180848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36" name="Teardrop 3"/>
          <p:cNvSpPr/>
          <p:nvPr/>
        </p:nvSpPr>
        <p:spPr>
          <a:xfrm rot="5400000" flipH="1" flipV="1">
            <a:off x="265102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37" name="Teardrop 3"/>
          <p:cNvSpPr/>
          <p:nvPr/>
        </p:nvSpPr>
        <p:spPr>
          <a:xfrm rot="5400000" flipH="1" flipV="1">
            <a:off x="349356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38" name="Teardrop 3"/>
          <p:cNvSpPr/>
          <p:nvPr/>
        </p:nvSpPr>
        <p:spPr>
          <a:xfrm rot="5400000" flipH="1" flipV="1">
            <a:off x="433610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39" name="Teardrop 3"/>
          <p:cNvSpPr/>
          <p:nvPr/>
        </p:nvSpPr>
        <p:spPr>
          <a:xfrm rot="5400000" flipH="1" flipV="1">
            <a:off x="517864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40" name="Teardrop 3"/>
          <p:cNvSpPr/>
          <p:nvPr/>
        </p:nvSpPr>
        <p:spPr>
          <a:xfrm rot="5400000" flipH="1" flipV="1">
            <a:off x="770626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41" name="Teardrop 3"/>
          <p:cNvSpPr/>
          <p:nvPr/>
        </p:nvSpPr>
        <p:spPr>
          <a:xfrm rot="5400000" flipH="1" flipV="1">
            <a:off x="686372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42" name="Teardrop 3"/>
          <p:cNvSpPr/>
          <p:nvPr/>
        </p:nvSpPr>
        <p:spPr>
          <a:xfrm rot="5400000" flipH="1" flipV="1">
            <a:off x="854880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43" name="Teardrop 3"/>
          <p:cNvSpPr/>
          <p:nvPr/>
        </p:nvSpPr>
        <p:spPr>
          <a:xfrm rot="5400000" flipH="1" flipV="1">
            <a:off x="12340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44" name="Oval 543"/>
          <p:cNvSpPr/>
          <p:nvPr/>
        </p:nvSpPr>
        <p:spPr>
          <a:xfrm>
            <a:off x="708665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45" name="Oval 544"/>
          <p:cNvSpPr/>
          <p:nvPr/>
        </p:nvSpPr>
        <p:spPr>
          <a:xfrm>
            <a:off x="34633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46" name="Oval 545"/>
          <p:cNvSpPr/>
          <p:nvPr/>
        </p:nvSpPr>
        <p:spPr>
          <a:xfrm>
            <a:off x="118887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47" name="Oval 546"/>
          <p:cNvSpPr/>
          <p:nvPr/>
        </p:nvSpPr>
        <p:spPr>
          <a:xfrm>
            <a:off x="203141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48" name="Oval 547"/>
          <p:cNvSpPr/>
          <p:nvPr/>
        </p:nvSpPr>
        <p:spPr>
          <a:xfrm>
            <a:off x="287395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49" name="Oval 548"/>
          <p:cNvSpPr/>
          <p:nvPr/>
        </p:nvSpPr>
        <p:spPr>
          <a:xfrm>
            <a:off x="371649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50" name="Oval 549"/>
          <p:cNvSpPr/>
          <p:nvPr/>
        </p:nvSpPr>
        <p:spPr>
          <a:xfrm>
            <a:off x="455903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51" name="Oval 550"/>
          <p:cNvSpPr/>
          <p:nvPr/>
        </p:nvSpPr>
        <p:spPr>
          <a:xfrm>
            <a:off x="540157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52" name="Oval 551"/>
          <p:cNvSpPr/>
          <p:nvPr/>
        </p:nvSpPr>
        <p:spPr>
          <a:xfrm>
            <a:off x="624411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53" name="Oval 552"/>
          <p:cNvSpPr/>
          <p:nvPr/>
        </p:nvSpPr>
        <p:spPr>
          <a:xfrm>
            <a:off x="877173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54" name="Oval 553"/>
          <p:cNvSpPr/>
          <p:nvPr/>
        </p:nvSpPr>
        <p:spPr>
          <a:xfrm>
            <a:off x="792919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55" name="Teardrop 3"/>
          <p:cNvSpPr/>
          <p:nvPr/>
        </p:nvSpPr>
        <p:spPr>
          <a:xfrm rot="5400000" flipH="1" flipV="1">
            <a:off x="644277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56" name="Teardrop 3"/>
          <p:cNvSpPr/>
          <p:nvPr/>
        </p:nvSpPr>
        <p:spPr>
          <a:xfrm rot="5400000" flipH="1" flipV="1">
            <a:off x="-148774" y="1946410"/>
            <a:ext cx="612648" cy="315100"/>
          </a:xfrm>
          <a:custGeom>
            <a:avLst/>
            <a:gdLst/>
            <a:ahLst/>
            <a:cxnLst/>
            <a:rect l="l" t="t" r="r" b="b"/>
            <a:pathLst>
              <a:path w="612648" h="315100">
                <a:moveTo>
                  <a:pt x="239386" y="75670"/>
                </a:moveTo>
                <a:cubicBezTo>
                  <a:pt x="230866" y="67149"/>
                  <a:pt x="224313" y="57406"/>
                  <a:pt x="219944" y="46909"/>
                </a:cubicBezTo>
                <a:cubicBezTo>
                  <a:pt x="207099" y="60107"/>
                  <a:pt x="182914" y="65356"/>
                  <a:pt x="163810" y="64989"/>
                </a:cubicBezTo>
                <a:cubicBezTo>
                  <a:pt x="113792" y="64989"/>
                  <a:pt x="73243" y="105538"/>
                  <a:pt x="73243" y="155556"/>
                </a:cubicBezTo>
                <a:cubicBezTo>
                  <a:pt x="73243" y="179467"/>
                  <a:pt x="82509" y="201213"/>
                  <a:pt x="97830" y="217225"/>
                </a:cubicBezTo>
                <a:close/>
                <a:moveTo>
                  <a:pt x="268191" y="95157"/>
                </a:moveTo>
                <a:cubicBezTo>
                  <a:pt x="257695" y="90787"/>
                  <a:pt x="247952" y="84234"/>
                  <a:pt x="239431" y="75715"/>
                </a:cubicBezTo>
                <a:lnTo>
                  <a:pt x="97875" y="217270"/>
                </a:lnTo>
                <a:cubicBezTo>
                  <a:pt x="113887" y="232591"/>
                  <a:pt x="135634" y="241857"/>
                  <a:pt x="159544" y="241857"/>
                </a:cubicBezTo>
                <a:cubicBezTo>
                  <a:pt x="184553" y="241857"/>
                  <a:pt x="207195" y="231720"/>
                  <a:pt x="223585" y="215331"/>
                </a:cubicBezTo>
                <a:cubicBezTo>
                  <a:pt x="239974" y="198941"/>
                  <a:pt x="250111" y="176299"/>
                  <a:pt x="250111" y="151290"/>
                </a:cubicBezTo>
                <a:cubicBezTo>
                  <a:pt x="249745" y="132187"/>
                  <a:pt x="254994" y="108002"/>
                  <a:pt x="268191" y="95157"/>
                </a:cubicBezTo>
                <a:close/>
                <a:moveTo>
                  <a:pt x="391275" y="232488"/>
                </a:moveTo>
                <a:cubicBezTo>
                  <a:pt x="366688" y="214199"/>
                  <a:pt x="350981" y="184860"/>
                  <a:pt x="350981" y="151853"/>
                </a:cubicBezTo>
                <a:cubicBezTo>
                  <a:pt x="351479" y="125869"/>
                  <a:pt x="347689" y="109892"/>
                  <a:pt x="331337" y="99934"/>
                </a:cubicBezTo>
                <a:cubicBezTo>
                  <a:pt x="315088" y="104415"/>
                  <a:pt x="297874" y="104335"/>
                  <a:pt x="281637" y="99721"/>
                </a:cubicBezTo>
                <a:cubicBezTo>
                  <a:pt x="265010" y="109675"/>
                  <a:pt x="261165" y="125694"/>
                  <a:pt x="261667" y="151853"/>
                </a:cubicBezTo>
                <a:cubicBezTo>
                  <a:pt x="261667" y="179968"/>
                  <a:pt x="250271" y="205421"/>
                  <a:pt x="231847" y="223846"/>
                </a:cubicBezTo>
                <a:lnTo>
                  <a:pt x="221347" y="232509"/>
                </a:lnTo>
                <a:cubicBezTo>
                  <a:pt x="224390" y="249009"/>
                  <a:pt x="232545" y="264623"/>
                  <a:pt x="245300" y="277378"/>
                </a:cubicBezTo>
                <a:cubicBezTo>
                  <a:pt x="262208" y="294285"/>
                  <a:pt x="284137" y="303111"/>
                  <a:pt x="306292" y="303599"/>
                </a:cubicBezTo>
                <a:lnTo>
                  <a:pt x="306292" y="218433"/>
                </a:lnTo>
                <a:lnTo>
                  <a:pt x="306356" y="218433"/>
                </a:lnTo>
                <a:lnTo>
                  <a:pt x="306356" y="303599"/>
                </a:lnTo>
                <a:cubicBezTo>
                  <a:pt x="328512" y="303110"/>
                  <a:pt x="350441" y="294285"/>
                  <a:pt x="367348" y="277378"/>
                </a:cubicBezTo>
                <a:cubicBezTo>
                  <a:pt x="380109" y="264617"/>
                  <a:pt x="388266" y="248996"/>
                  <a:pt x="391275" y="232488"/>
                </a:cubicBezTo>
                <a:close/>
                <a:moveTo>
                  <a:pt x="514773" y="217271"/>
                </a:moveTo>
                <a:lnTo>
                  <a:pt x="373218" y="75716"/>
                </a:lnTo>
                <a:cubicBezTo>
                  <a:pt x="364700" y="84231"/>
                  <a:pt x="354962" y="90781"/>
                  <a:pt x="344508" y="95209"/>
                </a:cubicBezTo>
                <a:cubicBezTo>
                  <a:pt x="357668" y="108066"/>
                  <a:pt x="362903" y="132212"/>
                  <a:pt x="362537" y="151290"/>
                </a:cubicBezTo>
                <a:cubicBezTo>
                  <a:pt x="362537" y="201309"/>
                  <a:pt x="403085" y="241857"/>
                  <a:pt x="453104" y="241857"/>
                </a:cubicBezTo>
                <a:cubicBezTo>
                  <a:pt x="477015" y="241857"/>
                  <a:pt x="498761" y="232592"/>
                  <a:pt x="514773" y="217271"/>
                </a:cubicBezTo>
                <a:close/>
                <a:moveTo>
                  <a:pt x="539405" y="155556"/>
                </a:moveTo>
                <a:cubicBezTo>
                  <a:pt x="539405" y="105538"/>
                  <a:pt x="498856" y="64989"/>
                  <a:pt x="448838" y="64989"/>
                </a:cubicBezTo>
                <a:cubicBezTo>
                  <a:pt x="429760" y="65355"/>
                  <a:pt x="405614" y="60121"/>
                  <a:pt x="392756" y="46961"/>
                </a:cubicBezTo>
                <a:cubicBezTo>
                  <a:pt x="388329" y="57415"/>
                  <a:pt x="381778" y="67153"/>
                  <a:pt x="373263" y="75671"/>
                </a:cubicBezTo>
                <a:lnTo>
                  <a:pt x="514818" y="217225"/>
                </a:lnTo>
                <a:cubicBezTo>
                  <a:pt x="530139" y="201213"/>
                  <a:pt x="539405" y="179467"/>
                  <a:pt x="539405" y="155556"/>
                </a:cubicBezTo>
                <a:close/>
                <a:moveTo>
                  <a:pt x="612648" y="8776"/>
                </a:moveTo>
                <a:cubicBezTo>
                  <a:pt x="612257" y="34030"/>
                  <a:pt x="602326" y="59101"/>
                  <a:pt x="583058" y="78369"/>
                </a:cubicBezTo>
                <a:cubicBezTo>
                  <a:pt x="569890" y="91537"/>
                  <a:pt x="554014" y="100343"/>
                  <a:pt x="537134" y="104416"/>
                </a:cubicBezTo>
                <a:cubicBezTo>
                  <a:pt x="546224" y="119205"/>
                  <a:pt x="551214" y="136643"/>
                  <a:pt x="551214" y="155247"/>
                </a:cubicBezTo>
                <a:cubicBezTo>
                  <a:pt x="551214" y="182497"/>
                  <a:pt x="540509" y="207247"/>
                  <a:pt x="522928" y="225380"/>
                </a:cubicBezTo>
                <a:lnTo>
                  <a:pt x="522928" y="225380"/>
                </a:lnTo>
                <a:cubicBezTo>
                  <a:pt x="504794" y="242961"/>
                  <a:pt x="480044" y="253667"/>
                  <a:pt x="452794" y="253667"/>
                </a:cubicBezTo>
                <a:cubicBezTo>
                  <a:pt x="434191" y="253667"/>
                  <a:pt x="416753" y="248677"/>
                  <a:pt x="401964" y="239586"/>
                </a:cubicBezTo>
                <a:cubicBezTo>
                  <a:pt x="397891" y="256466"/>
                  <a:pt x="389084" y="272342"/>
                  <a:pt x="375917" y="285509"/>
                </a:cubicBezTo>
                <a:cubicBezTo>
                  <a:pt x="356649" y="304778"/>
                  <a:pt x="331578" y="314709"/>
                  <a:pt x="306324" y="315100"/>
                </a:cubicBezTo>
                <a:lnTo>
                  <a:pt x="306324" y="315100"/>
                </a:lnTo>
                <a:cubicBezTo>
                  <a:pt x="281070" y="314709"/>
                  <a:pt x="255999" y="304778"/>
                  <a:pt x="236731" y="285509"/>
                </a:cubicBezTo>
                <a:cubicBezTo>
                  <a:pt x="223571" y="272349"/>
                  <a:pt x="214766" y="256482"/>
                  <a:pt x="210610" y="239626"/>
                </a:cubicBezTo>
                <a:cubicBezTo>
                  <a:pt x="195839" y="248693"/>
                  <a:pt x="178427" y="253666"/>
                  <a:pt x="159854" y="253666"/>
                </a:cubicBezTo>
                <a:cubicBezTo>
                  <a:pt x="132604" y="253666"/>
                  <a:pt x="107854" y="242961"/>
                  <a:pt x="89720" y="225380"/>
                </a:cubicBezTo>
                <a:lnTo>
                  <a:pt x="89720" y="225380"/>
                </a:lnTo>
                <a:cubicBezTo>
                  <a:pt x="72140" y="207247"/>
                  <a:pt x="61434" y="182497"/>
                  <a:pt x="61434" y="155247"/>
                </a:cubicBezTo>
                <a:cubicBezTo>
                  <a:pt x="61434" y="136673"/>
                  <a:pt x="66408" y="119262"/>
                  <a:pt x="75474" y="104490"/>
                </a:cubicBezTo>
                <a:cubicBezTo>
                  <a:pt x="58618" y="100334"/>
                  <a:pt x="42751" y="91530"/>
                  <a:pt x="29591" y="78369"/>
                </a:cubicBezTo>
                <a:cubicBezTo>
                  <a:pt x="10322" y="59101"/>
                  <a:pt x="391" y="34030"/>
                  <a:pt x="0" y="8776"/>
                </a:cubicBezTo>
                <a:lnTo>
                  <a:pt x="0" y="8776"/>
                </a:lnTo>
                <a:lnTo>
                  <a:pt x="1828" y="0"/>
                </a:lnTo>
                <a:lnTo>
                  <a:pt x="13374" y="0"/>
                </a:lnTo>
                <a:cubicBezTo>
                  <a:pt x="11782" y="2802"/>
                  <a:pt x="11567" y="5771"/>
                  <a:pt x="11501" y="8744"/>
                </a:cubicBezTo>
                <a:lnTo>
                  <a:pt x="96667" y="8744"/>
                </a:lnTo>
                <a:lnTo>
                  <a:pt x="96667" y="8808"/>
                </a:lnTo>
                <a:lnTo>
                  <a:pt x="11501" y="8808"/>
                </a:lnTo>
                <a:cubicBezTo>
                  <a:pt x="11990" y="30964"/>
                  <a:pt x="20815" y="52893"/>
                  <a:pt x="37722" y="69800"/>
                </a:cubicBezTo>
                <a:cubicBezTo>
                  <a:pt x="50477" y="82555"/>
                  <a:pt x="66091" y="90711"/>
                  <a:pt x="82592" y="93753"/>
                </a:cubicBezTo>
                <a:cubicBezTo>
                  <a:pt x="100880" y="69151"/>
                  <a:pt x="130228" y="53433"/>
                  <a:pt x="163247" y="53433"/>
                </a:cubicBezTo>
                <a:cubicBezTo>
                  <a:pt x="186137" y="53872"/>
                  <a:pt x="201262" y="50984"/>
                  <a:pt x="211355" y="39116"/>
                </a:cubicBezTo>
                <a:cubicBezTo>
                  <a:pt x="212796" y="37420"/>
                  <a:pt x="214135" y="35542"/>
                  <a:pt x="215380" y="33463"/>
                </a:cubicBezTo>
                <a:lnTo>
                  <a:pt x="215236" y="0"/>
                </a:lnTo>
                <a:lnTo>
                  <a:pt x="223507" y="0"/>
                </a:lnTo>
                <a:cubicBezTo>
                  <a:pt x="219688" y="24354"/>
                  <a:pt x="227777" y="49750"/>
                  <a:pt x="246535" y="68520"/>
                </a:cubicBezTo>
                <a:lnTo>
                  <a:pt x="254763" y="60293"/>
                </a:lnTo>
                <a:cubicBezTo>
                  <a:pt x="254771" y="60299"/>
                  <a:pt x="254778" y="60307"/>
                  <a:pt x="254786" y="60315"/>
                </a:cubicBezTo>
                <a:lnTo>
                  <a:pt x="254808" y="60338"/>
                </a:lnTo>
                <a:lnTo>
                  <a:pt x="246580" y="68565"/>
                </a:lnTo>
                <a:cubicBezTo>
                  <a:pt x="279582" y="101547"/>
                  <a:pt x="333066" y="101547"/>
                  <a:pt x="366068" y="68565"/>
                </a:cubicBezTo>
                <a:lnTo>
                  <a:pt x="357840" y="60338"/>
                </a:lnTo>
                <a:cubicBezTo>
                  <a:pt x="357847" y="60330"/>
                  <a:pt x="357855" y="60322"/>
                  <a:pt x="357862" y="60315"/>
                </a:cubicBezTo>
                <a:lnTo>
                  <a:pt x="357885" y="60293"/>
                </a:lnTo>
                <a:lnTo>
                  <a:pt x="366113" y="68520"/>
                </a:lnTo>
                <a:cubicBezTo>
                  <a:pt x="384871" y="49750"/>
                  <a:pt x="392961" y="24354"/>
                  <a:pt x="389142" y="0"/>
                </a:cubicBezTo>
                <a:lnTo>
                  <a:pt x="397337" y="0"/>
                </a:lnTo>
                <a:cubicBezTo>
                  <a:pt x="401479" y="11094"/>
                  <a:pt x="400548" y="22668"/>
                  <a:pt x="397481" y="33790"/>
                </a:cubicBezTo>
                <a:cubicBezTo>
                  <a:pt x="407439" y="50142"/>
                  <a:pt x="423417" y="53932"/>
                  <a:pt x="449401" y="53433"/>
                </a:cubicBezTo>
                <a:cubicBezTo>
                  <a:pt x="482407" y="53434"/>
                  <a:pt x="511746" y="69140"/>
                  <a:pt x="530035" y="93727"/>
                </a:cubicBezTo>
                <a:cubicBezTo>
                  <a:pt x="546543" y="90718"/>
                  <a:pt x="562165" y="82561"/>
                  <a:pt x="574926" y="69800"/>
                </a:cubicBezTo>
                <a:cubicBezTo>
                  <a:pt x="591833" y="52893"/>
                  <a:pt x="600659" y="30964"/>
                  <a:pt x="601147" y="8808"/>
                </a:cubicBezTo>
                <a:lnTo>
                  <a:pt x="515982" y="8808"/>
                </a:lnTo>
                <a:lnTo>
                  <a:pt x="515981" y="8744"/>
                </a:lnTo>
                <a:lnTo>
                  <a:pt x="601147" y="8744"/>
                </a:lnTo>
                <a:lnTo>
                  <a:pt x="599274" y="0"/>
                </a:lnTo>
                <a:lnTo>
                  <a:pt x="610820" y="0"/>
                </a:lnTo>
                <a:cubicBezTo>
                  <a:pt x="612423" y="2826"/>
                  <a:pt x="612602" y="5800"/>
                  <a:pt x="612648" y="8776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57" name="Teardrop 3"/>
          <p:cNvSpPr/>
          <p:nvPr/>
        </p:nvSpPr>
        <p:spPr>
          <a:xfrm rot="5400000" flipH="1" flipV="1">
            <a:off x="138753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58" name="Teardrop 3"/>
          <p:cNvSpPr/>
          <p:nvPr/>
        </p:nvSpPr>
        <p:spPr>
          <a:xfrm rot="5400000" flipH="1" flipV="1">
            <a:off x="223007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59" name="Teardrop 3"/>
          <p:cNvSpPr/>
          <p:nvPr/>
        </p:nvSpPr>
        <p:spPr>
          <a:xfrm rot="5400000" flipH="1" flipV="1">
            <a:off x="307261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60" name="Teardrop 3"/>
          <p:cNvSpPr/>
          <p:nvPr/>
        </p:nvSpPr>
        <p:spPr>
          <a:xfrm rot="5400000" flipH="1" flipV="1">
            <a:off x="391515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61" name="Teardrop 3"/>
          <p:cNvSpPr/>
          <p:nvPr/>
        </p:nvSpPr>
        <p:spPr>
          <a:xfrm rot="5400000" flipH="1" flipV="1">
            <a:off x="475769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62" name="Teardrop 3"/>
          <p:cNvSpPr/>
          <p:nvPr/>
        </p:nvSpPr>
        <p:spPr>
          <a:xfrm rot="5400000" flipH="1" flipV="1">
            <a:off x="560023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63" name="Teardrop 3"/>
          <p:cNvSpPr/>
          <p:nvPr/>
        </p:nvSpPr>
        <p:spPr>
          <a:xfrm rot="5400000" flipH="1" flipV="1">
            <a:off x="812785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64" name="Teardrop 3"/>
          <p:cNvSpPr/>
          <p:nvPr/>
        </p:nvSpPr>
        <p:spPr>
          <a:xfrm rot="5400000" flipH="1" flipV="1">
            <a:off x="728531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65" name="Teardrop 3"/>
          <p:cNvSpPr/>
          <p:nvPr/>
        </p:nvSpPr>
        <p:spPr>
          <a:xfrm rot="5400000" flipH="1" flipV="1">
            <a:off x="8812306" y="2017156"/>
            <a:ext cx="489780" cy="173608"/>
          </a:xfrm>
          <a:custGeom>
            <a:avLst/>
            <a:gdLst/>
            <a:ahLst/>
            <a:cxnLst/>
            <a:rect l="l" t="t" r="r" b="b"/>
            <a:pathLst>
              <a:path w="489780" h="173608">
                <a:moveTo>
                  <a:pt x="489780" y="159854"/>
                </a:moveTo>
                <a:lnTo>
                  <a:pt x="485976" y="173608"/>
                </a:lnTo>
                <a:lnTo>
                  <a:pt x="475131" y="173608"/>
                </a:lnTo>
                <a:cubicBezTo>
                  <a:pt x="477585" y="169211"/>
                  <a:pt x="477971" y="164422"/>
                  <a:pt x="477971" y="159544"/>
                </a:cubicBezTo>
                <a:cubicBezTo>
                  <a:pt x="477971" y="135634"/>
                  <a:pt x="468705" y="113887"/>
                  <a:pt x="453384" y="97876"/>
                </a:cubicBezTo>
                <a:lnTo>
                  <a:pt x="377652" y="173608"/>
                </a:lnTo>
                <a:lnTo>
                  <a:pt x="377561" y="173608"/>
                </a:lnTo>
                <a:lnTo>
                  <a:pt x="453339" y="97830"/>
                </a:lnTo>
                <a:cubicBezTo>
                  <a:pt x="437327" y="82509"/>
                  <a:pt x="415581" y="73244"/>
                  <a:pt x="391670" y="73244"/>
                </a:cubicBezTo>
                <a:cubicBezTo>
                  <a:pt x="341651" y="73244"/>
                  <a:pt x="301103" y="113792"/>
                  <a:pt x="301103" y="163811"/>
                </a:cubicBezTo>
                <a:lnTo>
                  <a:pt x="299829" y="173608"/>
                </a:lnTo>
                <a:lnTo>
                  <a:pt x="288634" y="173608"/>
                </a:lnTo>
                <a:cubicBezTo>
                  <a:pt x="289602" y="170367"/>
                  <a:pt x="289617" y="166907"/>
                  <a:pt x="289547" y="163248"/>
                </a:cubicBezTo>
                <a:cubicBezTo>
                  <a:pt x="289547" y="130228"/>
                  <a:pt x="305265" y="100880"/>
                  <a:pt x="329868" y="82592"/>
                </a:cubicBezTo>
                <a:cubicBezTo>
                  <a:pt x="326825" y="66091"/>
                  <a:pt x="318670" y="50477"/>
                  <a:pt x="305914" y="37722"/>
                </a:cubicBezTo>
                <a:cubicBezTo>
                  <a:pt x="289007" y="20815"/>
                  <a:pt x="267078" y="11989"/>
                  <a:pt x="244922" y="11501"/>
                </a:cubicBezTo>
                <a:lnTo>
                  <a:pt x="244922" y="96667"/>
                </a:lnTo>
                <a:lnTo>
                  <a:pt x="244858" y="96667"/>
                </a:lnTo>
                <a:lnTo>
                  <a:pt x="244858" y="11501"/>
                </a:lnTo>
                <a:cubicBezTo>
                  <a:pt x="222703" y="11990"/>
                  <a:pt x="200774" y="20815"/>
                  <a:pt x="183866" y="37722"/>
                </a:cubicBezTo>
                <a:cubicBezTo>
                  <a:pt x="171105" y="50483"/>
                  <a:pt x="162948" y="66105"/>
                  <a:pt x="159939" y="82613"/>
                </a:cubicBezTo>
                <a:cubicBezTo>
                  <a:pt x="184526" y="100902"/>
                  <a:pt x="200233" y="130241"/>
                  <a:pt x="200233" y="163248"/>
                </a:cubicBezTo>
                <a:lnTo>
                  <a:pt x="201368" y="173608"/>
                </a:lnTo>
                <a:lnTo>
                  <a:pt x="189949" y="173608"/>
                </a:lnTo>
                <a:cubicBezTo>
                  <a:pt x="188710" y="170302"/>
                  <a:pt x="188616" y="166986"/>
                  <a:pt x="188677" y="163811"/>
                </a:cubicBezTo>
                <a:cubicBezTo>
                  <a:pt x="188677" y="113792"/>
                  <a:pt x="148129" y="73244"/>
                  <a:pt x="98110" y="73244"/>
                </a:cubicBezTo>
                <a:cubicBezTo>
                  <a:pt x="74200" y="73244"/>
                  <a:pt x="52453" y="82510"/>
                  <a:pt x="36441" y="97831"/>
                </a:cubicBezTo>
                <a:lnTo>
                  <a:pt x="112218" y="173608"/>
                </a:lnTo>
                <a:lnTo>
                  <a:pt x="112128" y="173608"/>
                </a:lnTo>
                <a:lnTo>
                  <a:pt x="36396" y="97876"/>
                </a:lnTo>
                <a:cubicBezTo>
                  <a:pt x="21075" y="113887"/>
                  <a:pt x="11809" y="135634"/>
                  <a:pt x="11809" y="159544"/>
                </a:cubicBezTo>
                <a:lnTo>
                  <a:pt x="14649" y="173608"/>
                </a:lnTo>
                <a:lnTo>
                  <a:pt x="3810" y="173608"/>
                </a:lnTo>
                <a:cubicBezTo>
                  <a:pt x="333" y="169383"/>
                  <a:pt x="0" y="164657"/>
                  <a:pt x="0" y="159854"/>
                </a:cubicBezTo>
                <a:cubicBezTo>
                  <a:pt x="0" y="132604"/>
                  <a:pt x="10706" y="107854"/>
                  <a:pt x="28286" y="89721"/>
                </a:cubicBezTo>
                <a:lnTo>
                  <a:pt x="28286" y="89721"/>
                </a:lnTo>
                <a:cubicBezTo>
                  <a:pt x="46420" y="72140"/>
                  <a:pt x="71170" y="61435"/>
                  <a:pt x="98420" y="61435"/>
                </a:cubicBezTo>
                <a:cubicBezTo>
                  <a:pt x="117023" y="61435"/>
                  <a:pt x="134461" y="66424"/>
                  <a:pt x="149250" y="75515"/>
                </a:cubicBezTo>
                <a:cubicBezTo>
                  <a:pt x="153323" y="58635"/>
                  <a:pt x="162130" y="42758"/>
                  <a:pt x="175297" y="29591"/>
                </a:cubicBezTo>
                <a:cubicBezTo>
                  <a:pt x="194566" y="10322"/>
                  <a:pt x="219636" y="391"/>
                  <a:pt x="244890" y="0"/>
                </a:cubicBezTo>
                <a:lnTo>
                  <a:pt x="244890" y="0"/>
                </a:lnTo>
                <a:cubicBezTo>
                  <a:pt x="270144" y="391"/>
                  <a:pt x="295215" y="10322"/>
                  <a:pt x="314484" y="29591"/>
                </a:cubicBezTo>
                <a:cubicBezTo>
                  <a:pt x="327644" y="42751"/>
                  <a:pt x="336448" y="58618"/>
                  <a:pt x="340604" y="75474"/>
                </a:cubicBezTo>
                <a:cubicBezTo>
                  <a:pt x="355376" y="66408"/>
                  <a:pt x="372787" y="61434"/>
                  <a:pt x="391360" y="61434"/>
                </a:cubicBezTo>
                <a:cubicBezTo>
                  <a:pt x="418610" y="61434"/>
                  <a:pt x="443360" y="72140"/>
                  <a:pt x="461494" y="89721"/>
                </a:cubicBezTo>
                <a:cubicBezTo>
                  <a:pt x="479075" y="107854"/>
                  <a:pt x="489780" y="132604"/>
                  <a:pt x="489780" y="159854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66" name="Teardrop 3"/>
          <p:cNvSpPr/>
          <p:nvPr/>
        </p:nvSpPr>
        <p:spPr>
          <a:xfrm rot="5400000" flipH="1" flipV="1">
            <a:off x="54499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67" name="Oval 566"/>
          <p:cNvSpPr/>
          <p:nvPr/>
        </p:nvSpPr>
        <p:spPr>
          <a:xfrm>
            <a:off x="666451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68" name="Oval 567"/>
          <p:cNvSpPr/>
          <p:nvPr/>
        </p:nvSpPr>
        <p:spPr>
          <a:xfrm>
            <a:off x="76673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69" name="Oval 568"/>
          <p:cNvSpPr/>
          <p:nvPr/>
        </p:nvSpPr>
        <p:spPr>
          <a:xfrm>
            <a:off x="160927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70" name="Oval 569"/>
          <p:cNvSpPr/>
          <p:nvPr/>
        </p:nvSpPr>
        <p:spPr>
          <a:xfrm>
            <a:off x="245181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71" name="Oval 570"/>
          <p:cNvSpPr/>
          <p:nvPr/>
        </p:nvSpPr>
        <p:spPr>
          <a:xfrm>
            <a:off x="329435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72" name="Oval 571"/>
          <p:cNvSpPr/>
          <p:nvPr/>
        </p:nvSpPr>
        <p:spPr>
          <a:xfrm>
            <a:off x="413689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73" name="Oval 572"/>
          <p:cNvSpPr/>
          <p:nvPr/>
        </p:nvSpPr>
        <p:spPr>
          <a:xfrm>
            <a:off x="497943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74" name="Oval 573"/>
          <p:cNvSpPr/>
          <p:nvPr/>
        </p:nvSpPr>
        <p:spPr>
          <a:xfrm>
            <a:off x="582197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75" name="Oval 574"/>
          <p:cNvSpPr/>
          <p:nvPr/>
        </p:nvSpPr>
        <p:spPr>
          <a:xfrm>
            <a:off x="834959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76" name="Oval 575"/>
          <p:cNvSpPr/>
          <p:nvPr/>
        </p:nvSpPr>
        <p:spPr>
          <a:xfrm>
            <a:off x="750705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77" name="Teardrop 3"/>
          <p:cNvSpPr/>
          <p:nvPr/>
        </p:nvSpPr>
        <p:spPr>
          <a:xfrm rot="5400000" flipH="1" flipV="1">
            <a:off x="602118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78" name="Teardrop 3"/>
          <p:cNvSpPr/>
          <p:nvPr/>
        </p:nvSpPr>
        <p:spPr>
          <a:xfrm rot="5400000" flipH="1" flipV="1">
            <a:off x="96594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79" name="Teardrop 3"/>
          <p:cNvSpPr/>
          <p:nvPr/>
        </p:nvSpPr>
        <p:spPr>
          <a:xfrm rot="5400000" flipH="1" flipV="1">
            <a:off x="180848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80" name="Teardrop 3"/>
          <p:cNvSpPr/>
          <p:nvPr/>
        </p:nvSpPr>
        <p:spPr>
          <a:xfrm rot="5400000" flipH="1" flipV="1">
            <a:off x="265102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81" name="Teardrop 3"/>
          <p:cNvSpPr/>
          <p:nvPr/>
        </p:nvSpPr>
        <p:spPr>
          <a:xfrm rot="5400000" flipH="1" flipV="1">
            <a:off x="349356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82" name="Teardrop 3"/>
          <p:cNvSpPr/>
          <p:nvPr/>
        </p:nvSpPr>
        <p:spPr>
          <a:xfrm rot="5400000" flipH="1" flipV="1">
            <a:off x="433610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83" name="Teardrop 3"/>
          <p:cNvSpPr/>
          <p:nvPr/>
        </p:nvSpPr>
        <p:spPr>
          <a:xfrm rot="5400000" flipH="1" flipV="1">
            <a:off x="517864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84" name="Teardrop 3"/>
          <p:cNvSpPr/>
          <p:nvPr/>
        </p:nvSpPr>
        <p:spPr>
          <a:xfrm rot="5400000" flipH="1" flipV="1">
            <a:off x="770626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85" name="Teardrop 3"/>
          <p:cNvSpPr/>
          <p:nvPr/>
        </p:nvSpPr>
        <p:spPr>
          <a:xfrm rot="5400000" flipH="1" flipV="1">
            <a:off x="686372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86" name="Teardrop 3"/>
          <p:cNvSpPr/>
          <p:nvPr/>
        </p:nvSpPr>
        <p:spPr>
          <a:xfrm rot="5400000" flipH="1" flipV="1">
            <a:off x="854880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87" name="Teardrop 3"/>
          <p:cNvSpPr/>
          <p:nvPr/>
        </p:nvSpPr>
        <p:spPr>
          <a:xfrm rot="5400000" flipH="1" flipV="1">
            <a:off x="12340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88" name="Oval 587"/>
          <p:cNvSpPr/>
          <p:nvPr/>
        </p:nvSpPr>
        <p:spPr>
          <a:xfrm>
            <a:off x="708665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89" name="Oval 588"/>
          <p:cNvSpPr/>
          <p:nvPr/>
        </p:nvSpPr>
        <p:spPr>
          <a:xfrm>
            <a:off x="34633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90" name="Oval 589"/>
          <p:cNvSpPr/>
          <p:nvPr/>
        </p:nvSpPr>
        <p:spPr>
          <a:xfrm>
            <a:off x="118887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91" name="Oval 590"/>
          <p:cNvSpPr/>
          <p:nvPr/>
        </p:nvSpPr>
        <p:spPr>
          <a:xfrm>
            <a:off x="203141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92" name="Oval 591"/>
          <p:cNvSpPr/>
          <p:nvPr/>
        </p:nvSpPr>
        <p:spPr>
          <a:xfrm>
            <a:off x="287395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93" name="Oval 592"/>
          <p:cNvSpPr/>
          <p:nvPr/>
        </p:nvSpPr>
        <p:spPr>
          <a:xfrm>
            <a:off x="371649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94" name="Oval 593"/>
          <p:cNvSpPr/>
          <p:nvPr/>
        </p:nvSpPr>
        <p:spPr>
          <a:xfrm>
            <a:off x="455903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95" name="Oval 594"/>
          <p:cNvSpPr/>
          <p:nvPr/>
        </p:nvSpPr>
        <p:spPr>
          <a:xfrm>
            <a:off x="540157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96" name="Oval 595"/>
          <p:cNvSpPr/>
          <p:nvPr/>
        </p:nvSpPr>
        <p:spPr>
          <a:xfrm>
            <a:off x="624411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97" name="Oval 596"/>
          <p:cNvSpPr/>
          <p:nvPr/>
        </p:nvSpPr>
        <p:spPr>
          <a:xfrm>
            <a:off x="877173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98" name="Oval 597"/>
          <p:cNvSpPr/>
          <p:nvPr/>
        </p:nvSpPr>
        <p:spPr>
          <a:xfrm>
            <a:off x="792919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99" name="Teardrop 3"/>
          <p:cNvSpPr/>
          <p:nvPr/>
        </p:nvSpPr>
        <p:spPr>
          <a:xfrm rot="5400000" flipH="1" flipV="1">
            <a:off x="644277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00" name="Teardrop 3"/>
          <p:cNvSpPr/>
          <p:nvPr/>
        </p:nvSpPr>
        <p:spPr>
          <a:xfrm rot="5400000" flipH="1" flipV="1">
            <a:off x="-148774" y="2795083"/>
            <a:ext cx="612648" cy="315100"/>
          </a:xfrm>
          <a:custGeom>
            <a:avLst/>
            <a:gdLst/>
            <a:ahLst/>
            <a:cxnLst/>
            <a:rect l="l" t="t" r="r" b="b"/>
            <a:pathLst>
              <a:path w="612648" h="315100">
                <a:moveTo>
                  <a:pt x="239386" y="75670"/>
                </a:moveTo>
                <a:cubicBezTo>
                  <a:pt x="230866" y="67149"/>
                  <a:pt x="224313" y="57406"/>
                  <a:pt x="219944" y="46909"/>
                </a:cubicBezTo>
                <a:cubicBezTo>
                  <a:pt x="207099" y="60107"/>
                  <a:pt x="182914" y="65356"/>
                  <a:pt x="163810" y="64989"/>
                </a:cubicBezTo>
                <a:cubicBezTo>
                  <a:pt x="113792" y="64989"/>
                  <a:pt x="73243" y="105538"/>
                  <a:pt x="73243" y="155556"/>
                </a:cubicBezTo>
                <a:cubicBezTo>
                  <a:pt x="73243" y="179467"/>
                  <a:pt x="82509" y="201213"/>
                  <a:pt x="97830" y="217225"/>
                </a:cubicBezTo>
                <a:close/>
                <a:moveTo>
                  <a:pt x="268191" y="95157"/>
                </a:moveTo>
                <a:cubicBezTo>
                  <a:pt x="257695" y="90787"/>
                  <a:pt x="247952" y="84234"/>
                  <a:pt x="239431" y="75715"/>
                </a:cubicBezTo>
                <a:lnTo>
                  <a:pt x="97875" y="217270"/>
                </a:lnTo>
                <a:cubicBezTo>
                  <a:pt x="113887" y="232591"/>
                  <a:pt x="135634" y="241857"/>
                  <a:pt x="159544" y="241857"/>
                </a:cubicBezTo>
                <a:cubicBezTo>
                  <a:pt x="184553" y="241857"/>
                  <a:pt x="207195" y="231720"/>
                  <a:pt x="223585" y="215331"/>
                </a:cubicBezTo>
                <a:cubicBezTo>
                  <a:pt x="239974" y="198941"/>
                  <a:pt x="250111" y="176299"/>
                  <a:pt x="250111" y="151290"/>
                </a:cubicBezTo>
                <a:cubicBezTo>
                  <a:pt x="249745" y="132187"/>
                  <a:pt x="254994" y="108002"/>
                  <a:pt x="268191" y="95157"/>
                </a:cubicBezTo>
                <a:close/>
                <a:moveTo>
                  <a:pt x="391275" y="232488"/>
                </a:moveTo>
                <a:cubicBezTo>
                  <a:pt x="366688" y="214199"/>
                  <a:pt x="350981" y="184860"/>
                  <a:pt x="350981" y="151853"/>
                </a:cubicBezTo>
                <a:cubicBezTo>
                  <a:pt x="351479" y="125869"/>
                  <a:pt x="347689" y="109892"/>
                  <a:pt x="331337" y="99934"/>
                </a:cubicBezTo>
                <a:cubicBezTo>
                  <a:pt x="315088" y="104415"/>
                  <a:pt x="297874" y="104335"/>
                  <a:pt x="281637" y="99721"/>
                </a:cubicBezTo>
                <a:cubicBezTo>
                  <a:pt x="265010" y="109675"/>
                  <a:pt x="261165" y="125694"/>
                  <a:pt x="261667" y="151853"/>
                </a:cubicBezTo>
                <a:cubicBezTo>
                  <a:pt x="261667" y="179968"/>
                  <a:pt x="250271" y="205421"/>
                  <a:pt x="231847" y="223846"/>
                </a:cubicBezTo>
                <a:lnTo>
                  <a:pt x="221347" y="232509"/>
                </a:lnTo>
                <a:cubicBezTo>
                  <a:pt x="224390" y="249009"/>
                  <a:pt x="232545" y="264623"/>
                  <a:pt x="245300" y="277378"/>
                </a:cubicBezTo>
                <a:cubicBezTo>
                  <a:pt x="262208" y="294285"/>
                  <a:pt x="284137" y="303111"/>
                  <a:pt x="306292" y="303599"/>
                </a:cubicBezTo>
                <a:lnTo>
                  <a:pt x="306292" y="218433"/>
                </a:lnTo>
                <a:lnTo>
                  <a:pt x="306356" y="218433"/>
                </a:lnTo>
                <a:lnTo>
                  <a:pt x="306356" y="303599"/>
                </a:lnTo>
                <a:cubicBezTo>
                  <a:pt x="328512" y="303110"/>
                  <a:pt x="350441" y="294285"/>
                  <a:pt x="367348" y="277378"/>
                </a:cubicBezTo>
                <a:cubicBezTo>
                  <a:pt x="380109" y="264617"/>
                  <a:pt x="388266" y="248996"/>
                  <a:pt x="391275" y="232488"/>
                </a:cubicBezTo>
                <a:close/>
                <a:moveTo>
                  <a:pt x="514773" y="217271"/>
                </a:moveTo>
                <a:lnTo>
                  <a:pt x="373218" y="75716"/>
                </a:lnTo>
                <a:cubicBezTo>
                  <a:pt x="364700" y="84231"/>
                  <a:pt x="354962" y="90781"/>
                  <a:pt x="344508" y="95209"/>
                </a:cubicBezTo>
                <a:cubicBezTo>
                  <a:pt x="357668" y="108066"/>
                  <a:pt x="362903" y="132212"/>
                  <a:pt x="362537" y="151290"/>
                </a:cubicBezTo>
                <a:cubicBezTo>
                  <a:pt x="362537" y="201309"/>
                  <a:pt x="403086" y="241857"/>
                  <a:pt x="453104" y="241857"/>
                </a:cubicBezTo>
                <a:cubicBezTo>
                  <a:pt x="477015" y="241857"/>
                  <a:pt x="498761" y="232592"/>
                  <a:pt x="514773" y="217271"/>
                </a:cubicBezTo>
                <a:close/>
                <a:moveTo>
                  <a:pt x="539405" y="155556"/>
                </a:moveTo>
                <a:cubicBezTo>
                  <a:pt x="539405" y="105538"/>
                  <a:pt x="498856" y="64989"/>
                  <a:pt x="448838" y="64989"/>
                </a:cubicBezTo>
                <a:cubicBezTo>
                  <a:pt x="429760" y="65355"/>
                  <a:pt x="405614" y="60121"/>
                  <a:pt x="392756" y="46961"/>
                </a:cubicBezTo>
                <a:cubicBezTo>
                  <a:pt x="388329" y="57415"/>
                  <a:pt x="381778" y="67153"/>
                  <a:pt x="373263" y="75671"/>
                </a:cubicBezTo>
                <a:lnTo>
                  <a:pt x="514818" y="217225"/>
                </a:lnTo>
                <a:cubicBezTo>
                  <a:pt x="530139" y="201213"/>
                  <a:pt x="539405" y="179467"/>
                  <a:pt x="539405" y="155556"/>
                </a:cubicBezTo>
                <a:close/>
                <a:moveTo>
                  <a:pt x="612648" y="8776"/>
                </a:moveTo>
                <a:cubicBezTo>
                  <a:pt x="612257" y="34030"/>
                  <a:pt x="602326" y="59101"/>
                  <a:pt x="583058" y="78369"/>
                </a:cubicBezTo>
                <a:cubicBezTo>
                  <a:pt x="569890" y="91537"/>
                  <a:pt x="554014" y="100343"/>
                  <a:pt x="537134" y="104416"/>
                </a:cubicBezTo>
                <a:cubicBezTo>
                  <a:pt x="546225" y="119205"/>
                  <a:pt x="551214" y="136643"/>
                  <a:pt x="551214" y="155247"/>
                </a:cubicBezTo>
                <a:cubicBezTo>
                  <a:pt x="551214" y="182497"/>
                  <a:pt x="540509" y="207247"/>
                  <a:pt x="522928" y="225380"/>
                </a:cubicBezTo>
                <a:lnTo>
                  <a:pt x="522928" y="225380"/>
                </a:lnTo>
                <a:cubicBezTo>
                  <a:pt x="504794" y="242961"/>
                  <a:pt x="480045" y="253667"/>
                  <a:pt x="452794" y="253667"/>
                </a:cubicBezTo>
                <a:cubicBezTo>
                  <a:pt x="434191" y="253667"/>
                  <a:pt x="416753" y="248677"/>
                  <a:pt x="401964" y="239586"/>
                </a:cubicBezTo>
                <a:cubicBezTo>
                  <a:pt x="397891" y="256466"/>
                  <a:pt x="389084" y="272342"/>
                  <a:pt x="375917" y="285509"/>
                </a:cubicBezTo>
                <a:cubicBezTo>
                  <a:pt x="356649" y="304778"/>
                  <a:pt x="331578" y="314709"/>
                  <a:pt x="306324" y="315100"/>
                </a:cubicBezTo>
                <a:lnTo>
                  <a:pt x="306324" y="315100"/>
                </a:lnTo>
                <a:cubicBezTo>
                  <a:pt x="281070" y="314709"/>
                  <a:pt x="255999" y="304778"/>
                  <a:pt x="236731" y="285509"/>
                </a:cubicBezTo>
                <a:cubicBezTo>
                  <a:pt x="223571" y="272349"/>
                  <a:pt x="214766" y="256482"/>
                  <a:pt x="210610" y="239626"/>
                </a:cubicBezTo>
                <a:cubicBezTo>
                  <a:pt x="195839" y="248693"/>
                  <a:pt x="178427" y="253666"/>
                  <a:pt x="159854" y="253666"/>
                </a:cubicBezTo>
                <a:cubicBezTo>
                  <a:pt x="132604" y="253666"/>
                  <a:pt x="107854" y="242961"/>
                  <a:pt x="89720" y="225380"/>
                </a:cubicBezTo>
                <a:lnTo>
                  <a:pt x="89720" y="225380"/>
                </a:lnTo>
                <a:cubicBezTo>
                  <a:pt x="72140" y="207247"/>
                  <a:pt x="61434" y="182497"/>
                  <a:pt x="61434" y="155247"/>
                </a:cubicBezTo>
                <a:cubicBezTo>
                  <a:pt x="61434" y="136673"/>
                  <a:pt x="66408" y="119262"/>
                  <a:pt x="75474" y="104490"/>
                </a:cubicBezTo>
                <a:cubicBezTo>
                  <a:pt x="58618" y="100334"/>
                  <a:pt x="42751" y="91530"/>
                  <a:pt x="29591" y="78369"/>
                </a:cubicBezTo>
                <a:cubicBezTo>
                  <a:pt x="10322" y="59101"/>
                  <a:pt x="391" y="34030"/>
                  <a:pt x="0" y="8776"/>
                </a:cubicBezTo>
                <a:lnTo>
                  <a:pt x="0" y="8776"/>
                </a:lnTo>
                <a:lnTo>
                  <a:pt x="1828" y="0"/>
                </a:lnTo>
                <a:lnTo>
                  <a:pt x="13374" y="0"/>
                </a:lnTo>
                <a:cubicBezTo>
                  <a:pt x="11782" y="2802"/>
                  <a:pt x="11567" y="5771"/>
                  <a:pt x="11501" y="8744"/>
                </a:cubicBezTo>
                <a:lnTo>
                  <a:pt x="96667" y="8744"/>
                </a:lnTo>
                <a:lnTo>
                  <a:pt x="96667" y="8808"/>
                </a:lnTo>
                <a:lnTo>
                  <a:pt x="11501" y="8808"/>
                </a:lnTo>
                <a:cubicBezTo>
                  <a:pt x="11990" y="30964"/>
                  <a:pt x="20815" y="52893"/>
                  <a:pt x="37722" y="69800"/>
                </a:cubicBezTo>
                <a:cubicBezTo>
                  <a:pt x="50477" y="82555"/>
                  <a:pt x="66091" y="90711"/>
                  <a:pt x="82592" y="93753"/>
                </a:cubicBezTo>
                <a:cubicBezTo>
                  <a:pt x="100880" y="69151"/>
                  <a:pt x="130228" y="53433"/>
                  <a:pt x="163247" y="53433"/>
                </a:cubicBezTo>
                <a:cubicBezTo>
                  <a:pt x="186137" y="53872"/>
                  <a:pt x="201262" y="50984"/>
                  <a:pt x="211355" y="39116"/>
                </a:cubicBezTo>
                <a:cubicBezTo>
                  <a:pt x="212796" y="37420"/>
                  <a:pt x="214135" y="35542"/>
                  <a:pt x="215380" y="33463"/>
                </a:cubicBezTo>
                <a:lnTo>
                  <a:pt x="215236" y="0"/>
                </a:lnTo>
                <a:lnTo>
                  <a:pt x="223507" y="0"/>
                </a:lnTo>
                <a:cubicBezTo>
                  <a:pt x="219688" y="24354"/>
                  <a:pt x="227777" y="49750"/>
                  <a:pt x="246535" y="68520"/>
                </a:cubicBezTo>
                <a:lnTo>
                  <a:pt x="254763" y="60293"/>
                </a:lnTo>
                <a:cubicBezTo>
                  <a:pt x="254771" y="60299"/>
                  <a:pt x="254778" y="60307"/>
                  <a:pt x="254786" y="60315"/>
                </a:cubicBezTo>
                <a:lnTo>
                  <a:pt x="254808" y="60338"/>
                </a:lnTo>
                <a:lnTo>
                  <a:pt x="246580" y="68565"/>
                </a:lnTo>
                <a:cubicBezTo>
                  <a:pt x="279582" y="101547"/>
                  <a:pt x="333066" y="101547"/>
                  <a:pt x="366068" y="68565"/>
                </a:cubicBezTo>
                <a:lnTo>
                  <a:pt x="357840" y="60338"/>
                </a:lnTo>
                <a:cubicBezTo>
                  <a:pt x="357847" y="60330"/>
                  <a:pt x="357855" y="60322"/>
                  <a:pt x="357862" y="60315"/>
                </a:cubicBezTo>
                <a:lnTo>
                  <a:pt x="357885" y="60293"/>
                </a:lnTo>
                <a:lnTo>
                  <a:pt x="366113" y="68520"/>
                </a:lnTo>
                <a:cubicBezTo>
                  <a:pt x="384872" y="49750"/>
                  <a:pt x="392961" y="24354"/>
                  <a:pt x="389142" y="0"/>
                </a:cubicBezTo>
                <a:lnTo>
                  <a:pt x="397337" y="0"/>
                </a:lnTo>
                <a:cubicBezTo>
                  <a:pt x="401479" y="11094"/>
                  <a:pt x="400548" y="22668"/>
                  <a:pt x="397481" y="33790"/>
                </a:cubicBezTo>
                <a:cubicBezTo>
                  <a:pt x="407439" y="50142"/>
                  <a:pt x="423417" y="53932"/>
                  <a:pt x="449401" y="53433"/>
                </a:cubicBezTo>
                <a:cubicBezTo>
                  <a:pt x="482408" y="53434"/>
                  <a:pt x="511746" y="69140"/>
                  <a:pt x="530035" y="93727"/>
                </a:cubicBezTo>
                <a:cubicBezTo>
                  <a:pt x="546543" y="90718"/>
                  <a:pt x="562165" y="82561"/>
                  <a:pt x="574926" y="69800"/>
                </a:cubicBezTo>
                <a:cubicBezTo>
                  <a:pt x="591833" y="52893"/>
                  <a:pt x="600659" y="30964"/>
                  <a:pt x="601147" y="8808"/>
                </a:cubicBezTo>
                <a:lnTo>
                  <a:pt x="515982" y="8808"/>
                </a:lnTo>
                <a:lnTo>
                  <a:pt x="515981" y="8744"/>
                </a:lnTo>
                <a:lnTo>
                  <a:pt x="601147" y="8744"/>
                </a:lnTo>
                <a:lnTo>
                  <a:pt x="599275" y="0"/>
                </a:lnTo>
                <a:lnTo>
                  <a:pt x="610820" y="0"/>
                </a:lnTo>
                <a:cubicBezTo>
                  <a:pt x="612423" y="2826"/>
                  <a:pt x="612602" y="5800"/>
                  <a:pt x="612648" y="8776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01" name="Teardrop 3"/>
          <p:cNvSpPr/>
          <p:nvPr/>
        </p:nvSpPr>
        <p:spPr>
          <a:xfrm rot="5400000" flipH="1" flipV="1">
            <a:off x="138753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02" name="Teardrop 3"/>
          <p:cNvSpPr/>
          <p:nvPr/>
        </p:nvSpPr>
        <p:spPr>
          <a:xfrm rot="5400000" flipH="1" flipV="1">
            <a:off x="223007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03" name="Teardrop 3"/>
          <p:cNvSpPr/>
          <p:nvPr/>
        </p:nvSpPr>
        <p:spPr>
          <a:xfrm rot="5400000" flipH="1" flipV="1">
            <a:off x="307261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04" name="Teardrop 3"/>
          <p:cNvSpPr/>
          <p:nvPr/>
        </p:nvSpPr>
        <p:spPr>
          <a:xfrm rot="5400000" flipH="1" flipV="1">
            <a:off x="391515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05" name="Teardrop 3"/>
          <p:cNvSpPr/>
          <p:nvPr/>
        </p:nvSpPr>
        <p:spPr>
          <a:xfrm rot="5400000" flipH="1" flipV="1">
            <a:off x="475769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06" name="Teardrop 3"/>
          <p:cNvSpPr/>
          <p:nvPr/>
        </p:nvSpPr>
        <p:spPr>
          <a:xfrm rot="5400000" flipH="1" flipV="1">
            <a:off x="560023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07" name="Teardrop 3"/>
          <p:cNvSpPr/>
          <p:nvPr/>
        </p:nvSpPr>
        <p:spPr>
          <a:xfrm rot="5400000" flipH="1" flipV="1">
            <a:off x="812785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08" name="Teardrop 3"/>
          <p:cNvSpPr/>
          <p:nvPr/>
        </p:nvSpPr>
        <p:spPr>
          <a:xfrm rot="5400000" flipH="1" flipV="1">
            <a:off x="728531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09" name="Teardrop 3"/>
          <p:cNvSpPr/>
          <p:nvPr/>
        </p:nvSpPr>
        <p:spPr>
          <a:xfrm rot="5400000" flipH="1" flipV="1">
            <a:off x="8812306" y="2865829"/>
            <a:ext cx="489780" cy="173608"/>
          </a:xfrm>
          <a:custGeom>
            <a:avLst/>
            <a:gdLst/>
            <a:ahLst/>
            <a:cxnLst/>
            <a:rect l="l" t="t" r="r" b="b"/>
            <a:pathLst>
              <a:path w="489780" h="173608">
                <a:moveTo>
                  <a:pt x="489780" y="159854"/>
                </a:moveTo>
                <a:lnTo>
                  <a:pt x="485976" y="173608"/>
                </a:lnTo>
                <a:lnTo>
                  <a:pt x="475132" y="173608"/>
                </a:lnTo>
                <a:cubicBezTo>
                  <a:pt x="477585" y="169211"/>
                  <a:pt x="477971" y="164422"/>
                  <a:pt x="477971" y="159544"/>
                </a:cubicBezTo>
                <a:cubicBezTo>
                  <a:pt x="477971" y="135634"/>
                  <a:pt x="468705" y="113887"/>
                  <a:pt x="453384" y="97876"/>
                </a:cubicBezTo>
                <a:lnTo>
                  <a:pt x="377652" y="173608"/>
                </a:lnTo>
                <a:lnTo>
                  <a:pt x="377561" y="173608"/>
                </a:lnTo>
                <a:lnTo>
                  <a:pt x="453339" y="97830"/>
                </a:lnTo>
                <a:cubicBezTo>
                  <a:pt x="437327" y="82509"/>
                  <a:pt x="415581" y="73244"/>
                  <a:pt x="391670" y="73244"/>
                </a:cubicBezTo>
                <a:cubicBezTo>
                  <a:pt x="341652" y="73244"/>
                  <a:pt x="301103" y="113792"/>
                  <a:pt x="301103" y="163811"/>
                </a:cubicBezTo>
                <a:lnTo>
                  <a:pt x="299830" y="173608"/>
                </a:lnTo>
                <a:lnTo>
                  <a:pt x="288634" y="173608"/>
                </a:lnTo>
                <a:cubicBezTo>
                  <a:pt x="289602" y="170367"/>
                  <a:pt x="289617" y="166907"/>
                  <a:pt x="289547" y="163248"/>
                </a:cubicBezTo>
                <a:cubicBezTo>
                  <a:pt x="289547" y="130228"/>
                  <a:pt x="305265" y="100880"/>
                  <a:pt x="329868" y="82592"/>
                </a:cubicBezTo>
                <a:cubicBezTo>
                  <a:pt x="326825" y="66091"/>
                  <a:pt x="318670" y="50477"/>
                  <a:pt x="305914" y="37722"/>
                </a:cubicBezTo>
                <a:cubicBezTo>
                  <a:pt x="289007" y="20815"/>
                  <a:pt x="267078" y="11989"/>
                  <a:pt x="244922" y="11501"/>
                </a:cubicBezTo>
                <a:lnTo>
                  <a:pt x="244922" y="96667"/>
                </a:lnTo>
                <a:lnTo>
                  <a:pt x="244858" y="96667"/>
                </a:lnTo>
                <a:lnTo>
                  <a:pt x="244858" y="11501"/>
                </a:lnTo>
                <a:cubicBezTo>
                  <a:pt x="222703" y="11990"/>
                  <a:pt x="200774" y="20815"/>
                  <a:pt x="183866" y="37722"/>
                </a:cubicBezTo>
                <a:cubicBezTo>
                  <a:pt x="171105" y="50483"/>
                  <a:pt x="162948" y="66105"/>
                  <a:pt x="159939" y="82613"/>
                </a:cubicBezTo>
                <a:cubicBezTo>
                  <a:pt x="184526" y="100902"/>
                  <a:pt x="200233" y="130241"/>
                  <a:pt x="200233" y="163248"/>
                </a:cubicBezTo>
                <a:lnTo>
                  <a:pt x="201368" y="173608"/>
                </a:lnTo>
                <a:lnTo>
                  <a:pt x="189949" y="173608"/>
                </a:lnTo>
                <a:cubicBezTo>
                  <a:pt x="188710" y="170302"/>
                  <a:pt x="188616" y="166986"/>
                  <a:pt x="188677" y="163811"/>
                </a:cubicBezTo>
                <a:cubicBezTo>
                  <a:pt x="188677" y="113792"/>
                  <a:pt x="148129" y="73244"/>
                  <a:pt x="98110" y="73244"/>
                </a:cubicBezTo>
                <a:cubicBezTo>
                  <a:pt x="74200" y="73244"/>
                  <a:pt x="52453" y="82510"/>
                  <a:pt x="36441" y="97831"/>
                </a:cubicBezTo>
                <a:lnTo>
                  <a:pt x="112218" y="173608"/>
                </a:lnTo>
                <a:lnTo>
                  <a:pt x="112128" y="173608"/>
                </a:lnTo>
                <a:lnTo>
                  <a:pt x="36396" y="97876"/>
                </a:lnTo>
                <a:cubicBezTo>
                  <a:pt x="21075" y="113887"/>
                  <a:pt x="11809" y="135634"/>
                  <a:pt x="11809" y="159544"/>
                </a:cubicBezTo>
                <a:lnTo>
                  <a:pt x="14649" y="173608"/>
                </a:lnTo>
                <a:lnTo>
                  <a:pt x="3810" y="173608"/>
                </a:lnTo>
                <a:cubicBezTo>
                  <a:pt x="333" y="169383"/>
                  <a:pt x="0" y="164657"/>
                  <a:pt x="0" y="159854"/>
                </a:cubicBezTo>
                <a:cubicBezTo>
                  <a:pt x="0" y="132604"/>
                  <a:pt x="10706" y="107854"/>
                  <a:pt x="28286" y="89721"/>
                </a:cubicBezTo>
                <a:lnTo>
                  <a:pt x="28286" y="89721"/>
                </a:lnTo>
                <a:cubicBezTo>
                  <a:pt x="46420" y="72140"/>
                  <a:pt x="71170" y="61435"/>
                  <a:pt x="98420" y="61435"/>
                </a:cubicBezTo>
                <a:cubicBezTo>
                  <a:pt x="117023" y="61435"/>
                  <a:pt x="134461" y="66424"/>
                  <a:pt x="149250" y="75515"/>
                </a:cubicBezTo>
                <a:cubicBezTo>
                  <a:pt x="153323" y="58635"/>
                  <a:pt x="162130" y="42758"/>
                  <a:pt x="175297" y="29591"/>
                </a:cubicBezTo>
                <a:cubicBezTo>
                  <a:pt x="194566" y="10322"/>
                  <a:pt x="219636" y="391"/>
                  <a:pt x="244890" y="0"/>
                </a:cubicBezTo>
                <a:lnTo>
                  <a:pt x="244890" y="0"/>
                </a:lnTo>
                <a:cubicBezTo>
                  <a:pt x="270144" y="391"/>
                  <a:pt x="295215" y="10322"/>
                  <a:pt x="314484" y="29591"/>
                </a:cubicBezTo>
                <a:cubicBezTo>
                  <a:pt x="327644" y="42751"/>
                  <a:pt x="336448" y="58618"/>
                  <a:pt x="340604" y="75474"/>
                </a:cubicBezTo>
                <a:cubicBezTo>
                  <a:pt x="355376" y="66408"/>
                  <a:pt x="372787" y="61434"/>
                  <a:pt x="391360" y="61434"/>
                </a:cubicBezTo>
                <a:cubicBezTo>
                  <a:pt x="418611" y="61434"/>
                  <a:pt x="443360" y="72140"/>
                  <a:pt x="461494" y="89721"/>
                </a:cubicBezTo>
                <a:cubicBezTo>
                  <a:pt x="479075" y="107854"/>
                  <a:pt x="489780" y="132604"/>
                  <a:pt x="489780" y="159854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10" name="Teardrop 3"/>
          <p:cNvSpPr/>
          <p:nvPr/>
        </p:nvSpPr>
        <p:spPr>
          <a:xfrm rot="5400000" flipH="1" flipV="1">
            <a:off x="54499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11" name="Oval 610"/>
          <p:cNvSpPr/>
          <p:nvPr/>
        </p:nvSpPr>
        <p:spPr>
          <a:xfrm>
            <a:off x="666451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12" name="Oval 611"/>
          <p:cNvSpPr/>
          <p:nvPr/>
        </p:nvSpPr>
        <p:spPr>
          <a:xfrm>
            <a:off x="76673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13" name="Oval 612"/>
          <p:cNvSpPr/>
          <p:nvPr/>
        </p:nvSpPr>
        <p:spPr>
          <a:xfrm>
            <a:off x="160927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14" name="Oval 613"/>
          <p:cNvSpPr/>
          <p:nvPr/>
        </p:nvSpPr>
        <p:spPr>
          <a:xfrm>
            <a:off x="245181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15" name="Oval 614"/>
          <p:cNvSpPr/>
          <p:nvPr/>
        </p:nvSpPr>
        <p:spPr>
          <a:xfrm>
            <a:off x="329435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16" name="Oval 615"/>
          <p:cNvSpPr/>
          <p:nvPr/>
        </p:nvSpPr>
        <p:spPr>
          <a:xfrm>
            <a:off x="413689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17" name="Oval 616"/>
          <p:cNvSpPr/>
          <p:nvPr/>
        </p:nvSpPr>
        <p:spPr>
          <a:xfrm>
            <a:off x="497943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18" name="Oval 617"/>
          <p:cNvSpPr/>
          <p:nvPr/>
        </p:nvSpPr>
        <p:spPr>
          <a:xfrm>
            <a:off x="582197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19" name="Oval 618"/>
          <p:cNvSpPr/>
          <p:nvPr/>
        </p:nvSpPr>
        <p:spPr>
          <a:xfrm>
            <a:off x="834959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20" name="Oval 619"/>
          <p:cNvSpPr/>
          <p:nvPr/>
        </p:nvSpPr>
        <p:spPr>
          <a:xfrm>
            <a:off x="750705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21" name="Teardrop 3"/>
          <p:cNvSpPr/>
          <p:nvPr/>
        </p:nvSpPr>
        <p:spPr>
          <a:xfrm rot="5400000" flipH="1" flipV="1">
            <a:off x="602118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22" name="Teardrop 3"/>
          <p:cNvSpPr/>
          <p:nvPr/>
        </p:nvSpPr>
        <p:spPr>
          <a:xfrm rot="5400000" flipH="1" flipV="1">
            <a:off x="96594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23" name="Teardrop 3"/>
          <p:cNvSpPr/>
          <p:nvPr/>
        </p:nvSpPr>
        <p:spPr>
          <a:xfrm rot="5400000" flipH="1" flipV="1">
            <a:off x="180848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24" name="Teardrop 3"/>
          <p:cNvSpPr/>
          <p:nvPr/>
        </p:nvSpPr>
        <p:spPr>
          <a:xfrm rot="5400000" flipH="1" flipV="1">
            <a:off x="265102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25" name="Teardrop 3"/>
          <p:cNvSpPr/>
          <p:nvPr/>
        </p:nvSpPr>
        <p:spPr>
          <a:xfrm rot="5400000" flipH="1" flipV="1">
            <a:off x="349356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26" name="Teardrop 3"/>
          <p:cNvSpPr/>
          <p:nvPr/>
        </p:nvSpPr>
        <p:spPr>
          <a:xfrm rot="5400000" flipH="1" flipV="1">
            <a:off x="433610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27" name="Teardrop 3"/>
          <p:cNvSpPr/>
          <p:nvPr/>
        </p:nvSpPr>
        <p:spPr>
          <a:xfrm rot="5400000" flipH="1" flipV="1">
            <a:off x="517864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28" name="Teardrop 3"/>
          <p:cNvSpPr/>
          <p:nvPr/>
        </p:nvSpPr>
        <p:spPr>
          <a:xfrm rot="5400000" flipH="1" flipV="1">
            <a:off x="770626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29" name="Teardrop 3"/>
          <p:cNvSpPr/>
          <p:nvPr/>
        </p:nvSpPr>
        <p:spPr>
          <a:xfrm rot="5400000" flipH="1" flipV="1">
            <a:off x="686372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30" name="Teardrop 3"/>
          <p:cNvSpPr/>
          <p:nvPr/>
        </p:nvSpPr>
        <p:spPr>
          <a:xfrm rot="5400000" flipH="1" flipV="1">
            <a:off x="854880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31" name="Teardrop 3"/>
          <p:cNvSpPr/>
          <p:nvPr/>
        </p:nvSpPr>
        <p:spPr>
          <a:xfrm rot="5400000" flipH="1" flipV="1">
            <a:off x="12340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32" name="Oval 631"/>
          <p:cNvSpPr/>
          <p:nvPr/>
        </p:nvSpPr>
        <p:spPr>
          <a:xfrm>
            <a:off x="708665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33" name="Oval 632"/>
          <p:cNvSpPr/>
          <p:nvPr/>
        </p:nvSpPr>
        <p:spPr>
          <a:xfrm>
            <a:off x="34633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34" name="Oval 633"/>
          <p:cNvSpPr/>
          <p:nvPr/>
        </p:nvSpPr>
        <p:spPr>
          <a:xfrm>
            <a:off x="118887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35" name="Oval 634"/>
          <p:cNvSpPr/>
          <p:nvPr/>
        </p:nvSpPr>
        <p:spPr>
          <a:xfrm>
            <a:off x="203141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36" name="Oval 635"/>
          <p:cNvSpPr/>
          <p:nvPr/>
        </p:nvSpPr>
        <p:spPr>
          <a:xfrm>
            <a:off x="287395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37" name="Oval 636"/>
          <p:cNvSpPr/>
          <p:nvPr/>
        </p:nvSpPr>
        <p:spPr>
          <a:xfrm>
            <a:off x="371649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38" name="Oval 637"/>
          <p:cNvSpPr/>
          <p:nvPr/>
        </p:nvSpPr>
        <p:spPr>
          <a:xfrm>
            <a:off x="455903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39" name="Oval 638"/>
          <p:cNvSpPr/>
          <p:nvPr/>
        </p:nvSpPr>
        <p:spPr>
          <a:xfrm>
            <a:off x="540157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40" name="Oval 639"/>
          <p:cNvSpPr/>
          <p:nvPr/>
        </p:nvSpPr>
        <p:spPr>
          <a:xfrm>
            <a:off x="624411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41" name="Oval 640"/>
          <p:cNvSpPr/>
          <p:nvPr/>
        </p:nvSpPr>
        <p:spPr>
          <a:xfrm>
            <a:off x="877173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42" name="Oval 641"/>
          <p:cNvSpPr/>
          <p:nvPr/>
        </p:nvSpPr>
        <p:spPr>
          <a:xfrm>
            <a:off x="792919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43" name="Teardrop 3"/>
          <p:cNvSpPr/>
          <p:nvPr/>
        </p:nvSpPr>
        <p:spPr>
          <a:xfrm rot="5400000" flipH="1" flipV="1">
            <a:off x="644277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44" name="Teardrop 3"/>
          <p:cNvSpPr/>
          <p:nvPr/>
        </p:nvSpPr>
        <p:spPr>
          <a:xfrm rot="5400000" flipH="1" flipV="1">
            <a:off x="-148774" y="3639262"/>
            <a:ext cx="612648" cy="315100"/>
          </a:xfrm>
          <a:custGeom>
            <a:avLst/>
            <a:gdLst/>
            <a:ahLst/>
            <a:cxnLst/>
            <a:rect l="l" t="t" r="r" b="b"/>
            <a:pathLst>
              <a:path w="612648" h="315100">
                <a:moveTo>
                  <a:pt x="239386" y="75670"/>
                </a:moveTo>
                <a:cubicBezTo>
                  <a:pt x="230866" y="67149"/>
                  <a:pt x="224313" y="57406"/>
                  <a:pt x="219944" y="46909"/>
                </a:cubicBezTo>
                <a:cubicBezTo>
                  <a:pt x="207099" y="60107"/>
                  <a:pt x="182914" y="65356"/>
                  <a:pt x="163810" y="64989"/>
                </a:cubicBezTo>
                <a:cubicBezTo>
                  <a:pt x="113792" y="64989"/>
                  <a:pt x="73243" y="105538"/>
                  <a:pt x="73243" y="155556"/>
                </a:cubicBezTo>
                <a:cubicBezTo>
                  <a:pt x="73243" y="179467"/>
                  <a:pt x="82509" y="201213"/>
                  <a:pt x="97830" y="217225"/>
                </a:cubicBezTo>
                <a:close/>
                <a:moveTo>
                  <a:pt x="268191" y="95157"/>
                </a:moveTo>
                <a:cubicBezTo>
                  <a:pt x="257695" y="90787"/>
                  <a:pt x="247952" y="84234"/>
                  <a:pt x="239431" y="75715"/>
                </a:cubicBezTo>
                <a:lnTo>
                  <a:pt x="97875" y="217270"/>
                </a:lnTo>
                <a:cubicBezTo>
                  <a:pt x="113887" y="232591"/>
                  <a:pt x="135634" y="241857"/>
                  <a:pt x="159544" y="241857"/>
                </a:cubicBezTo>
                <a:cubicBezTo>
                  <a:pt x="184553" y="241857"/>
                  <a:pt x="207195" y="231720"/>
                  <a:pt x="223585" y="215331"/>
                </a:cubicBezTo>
                <a:cubicBezTo>
                  <a:pt x="239974" y="198941"/>
                  <a:pt x="250111" y="176299"/>
                  <a:pt x="250111" y="151290"/>
                </a:cubicBezTo>
                <a:cubicBezTo>
                  <a:pt x="249745" y="132187"/>
                  <a:pt x="254994" y="108002"/>
                  <a:pt x="268191" y="95157"/>
                </a:cubicBezTo>
                <a:close/>
                <a:moveTo>
                  <a:pt x="391275" y="232488"/>
                </a:moveTo>
                <a:cubicBezTo>
                  <a:pt x="366688" y="214199"/>
                  <a:pt x="350981" y="184860"/>
                  <a:pt x="350981" y="151853"/>
                </a:cubicBezTo>
                <a:cubicBezTo>
                  <a:pt x="351479" y="125869"/>
                  <a:pt x="347689" y="109892"/>
                  <a:pt x="331337" y="99934"/>
                </a:cubicBezTo>
                <a:cubicBezTo>
                  <a:pt x="315088" y="104415"/>
                  <a:pt x="297874" y="104335"/>
                  <a:pt x="281637" y="99721"/>
                </a:cubicBezTo>
                <a:cubicBezTo>
                  <a:pt x="265010" y="109675"/>
                  <a:pt x="261165" y="125694"/>
                  <a:pt x="261667" y="151853"/>
                </a:cubicBezTo>
                <a:cubicBezTo>
                  <a:pt x="261667" y="179968"/>
                  <a:pt x="250271" y="205421"/>
                  <a:pt x="231847" y="223846"/>
                </a:cubicBezTo>
                <a:lnTo>
                  <a:pt x="221347" y="232509"/>
                </a:lnTo>
                <a:cubicBezTo>
                  <a:pt x="224390" y="249009"/>
                  <a:pt x="232545" y="264623"/>
                  <a:pt x="245300" y="277378"/>
                </a:cubicBezTo>
                <a:cubicBezTo>
                  <a:pt x="262208" y="294285"/>
                  <a:pt x="284137" y="303111"/>
                  <a:pt x="306292" y="303599"/>
                </a:cubicBezTo>
                <a:lnTo>
                  <a:pt x="306292" y="218433"/>
                </a:lnTo>
                <a:lnTo>
                  <a:pt x="306356" y="218433"/>
                </a:lnTo>
                <a:lnTo>
                  <a:pt x="306356" y="303599"/>
                </a:lnTo>
                <a:cubicBezTo>
                  <a:pt x="328512" y="303110"/>
                  <a:pt x="350441" y="294285"/>
                  <a:pt x="367348" y="277378"/>
                </a:cubicBezTo>
                <a:cubicBezTo>
                  <a:pt x="380109" y="264617"/>
                  <a:pt x="388266" y="248996"/>
                  <a:pt x="391275" y="232488"/>
                </a:cubicBezTo>
                <a:close/>
                <a:moveTo>
                  <a:pt x="514773" y="217271"/>
                </a:moveTo>
                <a:lnTo>
                  <a:pt x="373218" y="75716"/>
                </a:lnTo>
                <a:cubicBezTo>
                  <a:pt x="364700" y="84231"/>
                  <a:pt x="354962" y="90781"/>
                  <a:pt x="344508" y="95209"/>
                </a:cubicBezTo>
                <a:cubicBezTo>
                  <a:pt x="357668" y="108066"/>
                  <a:pt x="362903" y="132212"/>
                  <a:pt x="362537" y="151290"/>
                </a:cubicBezTo>
                <a:cubicBezTo>
                  <a:pt x="362537" y="201309"/>
                  <a:pt x="403086" y="241857"/>
                  <a:pt x="453104" y="241857"/>
                </a:cubicBezTo>
                <a:cubicBezTo>
                  <a:pt x="477015" y="241857"/>
                  <a:pt x="498761" y="232592"/>
                  <a:pt x="514773" y="217271"/>
                </a:cubicBezTo>
                <a:close/>
                <a:moveTo>
                  <a:pt x="539405" y="155556"/>
                </a:moveTo>
                <a:cubicBezTo>
                  <a:pt x="539405" y="105538"/>
                  <a:pt x="498856" y="64989"/>
                  <a:pt x="448838" y="64989"/>
                </a:cubicBezTo>
                <a:cubicBezTo>
                  <a:pt x="429760" y="65355"/>
                  <a:pt x="405614" y="60121"/>
                  <a:pt x="392756" y="46961"/>
                </a:cubicBezTo>
                <a:cubicBezTo>
                  <a:pt x="388329" y="57415"/>
                  <a:pt x="381778" y="67153"/>
                  <a:pt x="373263" y="75671"/>
                </a:cubicBezTo>
                <a:lnTo>
                  <a:pt x="514818" y="217225"/>
                </a:lnTo>
                <a:cubicBezTo>
                  <a:pt x="530139" y="201213"/>
                  <a:pt x="539405" y="179467"/>
                  <a:pt x="539405" y="155556"/>
                </a:cubicBezTo>
                <a:close/>
                <a:moveTo>
                  <a:pt x="612648" y="8776"/>
                </a:moveTo>
                <a:cubicBezTo>
                  <a:pt x="612257" y="34030"/>
                  <a:pt x="602326" y="59101"/>
                  <a:pt x="583058" y="78369"/>
                </a:cubicBezTo>
                <a:cubicBezTo>
                  <a:pt x="569890" y="91537"/>
                  <a:pt x="554014" y="100343"/>
                  <a:pt x="537134" y="104416"/>
                </a:cubicBezTo>
                <a:cubicBezTo>
                  <a:pt x="546225" y="119205"/>
                  <a:pt x="551214" y="136643"/>
                  <a:pt x="551214" y="155247"/>
                </a:cubicBezTo>
                <a:cubicBezTo>
                  <a:pt x="551214" y="182497"/>
                  <a:pt x="540509" y="207247"/>
                  <a:pt x="522928" y="225380"/>
                </a:cubicBezTo>
                <a:lnTo>
                  <a:pt x="522928" y="225380"/>
                </a:lnTo>
                <a:cubicBezTo>
                  <a:pt x="504794" y="242961"/>
                  <a:pt x="480045" y="253667"/>
                  <a:pt x="452794" y="253667"/>
                </a:cubicBezTo>
                <a:cubicBezTo>
                  <a:pt x="434191" y="253667"/>
                  <a:pt x="416753" y="248677"/>
                  <a:pt x="401964" y="239586"/>
                </a:cubicBezTo>
                <a:cubicBezTo>
                  <a:pt x="397891" y="256466"/>
                  <a:pt x="389084" y="272342"/>
                  <a:pt x="375917" y="285509"/>
                </a:cubicBezTo>
                <a:cubicBezTo>
                  <a:pt x="356649" y="304778"/>
                  <a:pt x="331578" y="314709"/>
                  <a:pt x="306324" y="315100"/>
                </a:cubicBezTo>
                <a:lnTo>
                  <a:pt x="306324" y="315100"/>
                </a:lnTo>
                <a:cubicBezTo>
                  <a:pt x="281070" y="314709"/>
                  <a:pt x="255999" y="304778"/>
                  <a:pt x="236731" y="285509"/>
                </a:cubicBezTo>
                <a:cubicBezTo>
                  <a:pt x="223571" y="272349"/>
                  <a:pt x="214766" y="256482"/>
                  <a:pt x="210610" y="239626"/>
                </a:cubicBezTo>
                <a:cubicBezTo>
                  <a:pt x="195839" y="248693"/>
                  <a:pt x="178427" y="253666"/>
                  <a:pt x="159854" y="253666"/>
                </a:cubicBezTo>
                <a:cubicBezTo>
                  <a:pt x="132604" y="253666"/>
                  <a:pt x="107854" y="242961"/>
                  <a:pt x="89720" y="225380"/>
                </a:cubicBezTo>
                <a:lnTo>
                  <a:pt x="89720" y="225380"/>
                </a:lnTo>
                <a:cubicBezTo>
                  <a:pt x="72140" y="207247"/>
                  <a:pt x="61434" y="182497"/>
                  <a:pt x="61434" y="155247"/>
                </a:cubicBezTo>
                <a:cubicBezTo>
                  <a:pt x="61434" y="136673"/>
                  <a:pt x="66408" y="119262"/>
                  <a:pt x="75474" y="104490"/>
                </a:cubicBezTo>
                <a:cubicBezTo>
                  <a:pt x="58618" y="100334"/>
                  <a:pt x="42751" y="91530"/>
                  <a:pt x="29591" y="78369"/>
                </a:cubicBezTo>
                <a:cubicBezTo>
                  <a:pt x="10322" y="59101"/>
                  <a:pt x="391" y="34030"/>
                  <a:pt x="0" y="8776"/>
                </a:cubicBezTo>
                <a:lnTo>
                  <a:pt x="0" y="8776"/>
                </a:lnTo>
                <a:lnTo>
                  <a:pt x="1828" y="0"/>
                </a:lnTo>
                <a:lnTo>
                  <a:pt x="13374" y="0"/>
                </a:lnTo>
                <a:cubicBezTo>
                  <a:pt x="11782" y="2802"/>
                  <a:pt x="11567" y="5771"/>
                  <a:pt x="11501" y="8744"/>
                </a:cubicBezTo>
                <a:lnTo>
                  <a:pt x="96667" y="8744"/>
                </a:lnTo>
                <a:lnTo>
                  <a:pt x="96667" y="8808"/>
                </a:lnTo>
                <a:lnTo>
                  <a:pt x="11501" y="8808"/>
                </a:lnTo>
                <a:cubicBezTo>
                  <a:pt x="11990" y="30964"/>
                  <a:pt x="20815" y="52893"/>
                  <a:pt x="37722" y="69800"/>
                </a:cubicBezTo>
                <a:cubicBezTo>
                  <a:pt x="50477" y="82555"/>
                  <a:pt x="66091" y="90711"/>
                  <a:pt x="82592" y="93753"/>
                </a:cubicBezTo>
                <a:cubicBezTo>
                  <a:pt x="100880" y="69151"/>
                  <a:pt x="130228" y="53433"/>
                  <a:pt x="163247" y="53433"/>
                </a:cubicBezTo>
                <a:cubicBezTo>
                  <a:pt x="186137" y="53872"/>
                  <a:pt x="201262" y="50984"/>
                  <a:pt x="211355" y="39116"/>
                </a:cubicBezTo>
                <a:cubicBezTo>
                  <a:pt x="212796" y="37420"/>
                  <a:pt x="214135" y="35542"/>
                  <a:pt x="215380" y="33463"/>
                </a:cubicBezTo>
                <a:lnTo>
                  <a:pt x="215236" y="0"/>
                </a:lnTo>
                <a:lnTo>
                  <a:pt x="223507" y="0"/>
                </a:lnTo>
                <a:cubicBezTo>
                  <a:pt x="219688" y="24354"/>
                  <a:pt x="227777" y="49750"/>
                  <a:pt x="246535" y="68520"/>
                </a:cubicBezTo>
                <a:lnTo>
                  <a:pt x="254763" y="60293"/>
                </a:lnTo>
                <a:cubicBezTo>
                  <a:pt x="254771" y="60299"/>
                  <a:pt x="254778" y="60307"/>
                  <a:pt x="254786" y="60315"/>
                </a:cubicBezTo>
                <a:lnTo>
                  <a:pt x="254808" y="60338"/>
                </a:lnTo>
                <a:lnTo>
                  <a:pt x="246580" y="68565"/>
                </a:lnTo>
                <a:cubicBezTo>
                  <a:pt x="279582" y="101547"/>
                  <a:pt x="333066" y="101547"/>
                  <a:pt x="366068" y="68565"/>
                </a:cubicBezTo>
                <a:lnTo>
                  <a:pt x="357840" y="60338"/>
                </a:lnTo>
                <a:cubicBezTo>
                  <a:pt x="357847" y="60330"/>
                  <a:pt x="357855" y="60322"/>
                  <a:pt x="357862" y="60315"/>
                </a:cubicBezTo>
                <a:lnTo>
                  <a:pt x="357885" y="60293"/>
                </a:lnTo>
                <a:lnTo>
                  <a:pt x="366113" y="68520"/>
                </a:lnTo>
                <a:cubicBezTo>
                  <a:pt x="384872" y="49750"/>
                  <a:pt x="392961" y="24354"/>
                  <a:pt x="389142" y="0"/>
                </a:cubicBezTo>
                <a:lnTo>
                  <a:pt x="397337" y="0"/>
                </a:lnTo>
                <a:cubicBezTo>
                  <a:pt x="401479" y="11094"/>
                  <a:pt x="400548" y="22668"/>
                  <a:pt x="397481" y="33790"/>
                </a:cubicBezTo>
                <a:cubicBezTo>
                  <a:pt x="407439" y="50142"/>
                  <a:pt x="423417" y="53932"/>
                  <a:pt x="449401" y="53433"/>
                </a:cubicBezTo>
                <a:cubicBezTo>
                  <a:pt x="482408" y="53434"/>
                  <a:pt x="511746" y="69140"/>
                  <a:pt x="530035" y="93727"/>
                </a:cubicBezTo>
                <a:cubicBezTo>
                  <a:pt x="546543" y="90718"/>
                  <a:pt x="562165" y="82561"/>
                  <a:pt x="574926" y="69800"/>
                </a:cubicBezTo>
                <a:cubicBezTo>
                  <a:pt x="591833" y="52893"/>
                  <a:pt x="600659" y="30964"/>
                  <a:pt x="601147" y="8808"/>
                </a:cubicBezTo>
                <a:lnTo>
                  <a:pt x="515982" y="8808"/>
                </a:lnTo>
                <a:lnTo>
                  <a:pt x="515981" y="8744"/>
                </a:lnTo>
                <a:lnTo>
                  <a:pt x="601147" y="8744"/>
                </a:lnTo>
                <a:lnTo>
                  <a:pt x="599275" y="0"/>
                </a:lnTo>
                <a:lnTo>
                  <a:pt x="610820" y="0"/>
                </a:lnTo>
                <a:cubicBezTo>
                  <a:pt x="612423" y="2826"/>
                  <a:pt x="612602" y="5800"/>
                  <a:pt x="612648" y="8776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45" name="Teardrop 3"/>
          <p:cNvSpPr/>
          <p:nvPr/>
        </p:nvSpPr>
        <p:spPr>
          <a:xfrm rot="5400000" flipH="1" flipV="1">
            <a:off x="138753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46" name="Teardrop 3"/>
          <p:cNvSpPr/>
          <p:nvPr/>
        </p:nvSpPr>
        <p:spPr>
          <a:xfrm rot="5400000" flipH="1" flipV="1">
            <a:off x="223007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47" name="Teardrop 3"/>
          <p:cNvSpPr/>
          <p:nvPr/>
        </p:nvSpPr>
        <p:spPr>
          <a:xfrm rot="5400000" flipH="1" flipV="1">
            <a:off x="307261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48" name="Teardrop 3"/>
          <p:cNvSpPr/>
          <p:nvPr/>
        </p:nvSpPr>
        <p:spPr>
          <a:xfrm rot="5400000" flipH="1" flipV="1">
            <a:off x="391515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49" name="Teardrop 3"/>
          <p:cNvSpPr/>
          <p:nvPr/>
        </p:nvSpPr>
        <p:spPr>
          <a:xfrm rot="5400000" flipH="1" flipV="1">
            <a:off x="475769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50" name="Teardrop 3"/>
          <p:cNvSpPr/>
          <p:nvPr/>
        </p:nvSpPr>
        <p:spPr>
          <a:xfrm rot="5400000" flipH="1" flipV="1">
            <a:off x="560023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51" name="Teardrop 3"/>
          <p:cNvSpPr/>
          <p:nvPr/>
        </p:nvSpPr>
        <p:spPr>
          <a:xfrm rot="5400000" flipH="1" flipV="1">
            <a:off x="812785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52" name="Teardrop 3"/>
          <p:cNvSpPr/>
          <p:nvPr/>
        </p:nvSpPr>
        <p:spPr>
          <a:xfrm rot="5400000" flipH="1" flipV="1">
            <a:off x="728531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53" name="Teardrop 3"/>
          <p:cNvSpPr/>
          <p:nvPr/>
        </p:nvSpPr>
        <p:spPr>
          <a:xfrm rot="5400000" flipH="1" flipV="1">
            <a:off x="8812306" y="3710008"/>
            <a:ext cx="489780" cy="173608"/>
          </a:xfrm>
          <a:custGeom>
            <a:avLst/>
            <a:gdLst/>
            <a:ahLst/>
            <a:cxnLst/>
            <a:rect l="l" t="t" r="r" b="b"/>
            <a:pathLst>
              <a:path w="489780" h="173608">
                <a:moveTo>
                  <a:pt x="489780" y="159854"/>
                </a:moveTo>
                <a:lnTo>
                  <a:pt x="485976" y="173608"/>
                </a:lnTo>
                <a:lnTo>
                  <a:pt x="475132" y="173608"/>
                </a:lnTo>
                <a:cubicBezTo>
                  <a:pt x="477585" y="169211"/>
                  <a:pt x="477971" y="164422"/>
                  <a:pt x="477971" y="159544"/>
                </a:cubicBezTo>
                <a:cubicBezTo>
                  <a:pt x="477971" y="135634"/>
                  <a:pt x="468705" y="113887"/>
                  <a:pt x="453384" y="97876"/>
                </a:cubicBezTo>
                <a:lnTo>
                  <a:pt x="377652" y="173608"/>
                </a:lnTo>
                <a:lnTo>
                  <a:pt x="377561" y="173608"/>
                </a:lnTo>
                <a:lnTo>
                  <a:pt x="453339" y="97830"/>
                </a:lnTo>
                <a:cubicBezTo>
                  <a:pt x="437327" y="82509"/>
                  <a:pt x="415581" y="73244"/>
                  <a:pt x="391670" y="73244"/>
                </a:cubicBezTo>
                <a:cubicBezTo>
                  <a:pt x="341652" y="73244"/>
                  <a:pt x="301103" y="113792"/>
                  <a:pt x="301103" y="163811"/>
                </a:cubicBezTo>
                <a:lnTo>
                  <a:pt x="299830" y="173608"/>
                </a:lnTo>
                <a:lnTo>
                  <a:pt x="288634" y="173608"/>
                </a:lnTo>
                <a:cubicBezTo>
                  <a:pt x="289602" y="170367"/>
                  <a:pt x="289617" y="166907"/>
                  <a:pt x="289547" y="163248"/>
                </a:cubicBezTo>
                <a:cubicBezTo>
                  <a:pt x="289547" y="130228"/>
                  <a:pt x="305265" y="100880"/>
                  <a:pt x="329868" y="82592"/>
                </a:cubicBezTo>
                <a:cubicBezTo>
                  <a:pt x="326825" y="66091"/>
                  <a:pt x="318670" y="50477"/>
                  <a:pt x="305914" y="37722"/>
                </a:cubicBezTo>
                <a:cubicBezTo>
                  <a:pt x="289007" y="20815"/>
                  <a:pt x="267078" y="11989"/>
                  <a:pt x="244922" y="11501"/>
                </a:cubicBezTo>
                <a:lnTo>
                  <a:pt x="244922" y="96667"/>
                </a:lnTo>
                <a:lnTo>
                  <a:pt x="244858" y="96667"/>
                </a:lnTo>
                <a:lnTo>
                  <a:pt x="244858" y="11501"/>
                </a:lnTo>
                <a:cubicBezTo>
                  <a:pt x="222703" y="11990"/>
                  <a:pt x="200774" y="20815"/>
                  <a:pt x="183866" y="37722"/>
                </a:cubicBezTo>
                <a:cubicBezTo>
                  <a:pt x="171105" y="50483"/>
                  <a:pt x="162948" y="66105"/>
                  <a:pt x="159939" y="82613"/>
                </a:cubicBezTo>
                <a:cubicBezTo>
                  <a:pt x="184526" y="100902"/>
                  <a:pt x="200233" y="130241"/>
                  <a:pt x="200233" y="163248"/>
                </a:cubicBezTo>
                <a:lnTo>
                  <a:pt x="201368" y="173608"/>
                </a:lnTo>
                <a:lnTo>
                  <a:pt x="189949" y="173608"/>
                </a:lnTo>
                <a:cubicBezTo>
                  <a:pt x="188710" y="170302"/>
                  <a:pt x="188616" y="166986"/>
                  <a:pt x="188677" y="163811"/>
                </a:cubicBezTo>
                <a:cubicBezTo>
                  <a:pt x="188677" y="113792"/>
                  <a:pt x="148129" y="73244"/>
                  <a:pt x="98110" y="73244"/>
                </a:cubicBezTo>
                <a:cubicBezTo>
                  <a:pt x="74200" y="73244"/>
                  <a:pt x="52453" y="82510"/>
                  <a:pt x="36441" y="97831"/>
                </a:cubicBezTo>
                <a:lnTo>
                  <a:pt x="112218" y="173608"/>
                </a:lnTo>
                <a:lnTo>
                  <a:pt x="112128" y="173608"/>
                </a:lnTo>
                <a:lnTo>
                  <a:pt x="36396" y="97876"/>
                </a:lnTo>
                <a:cubicBezTo>
                  <a:pt x="21075" y="113887"/>
                  <a:pt x="11809" y="135634"/>
                  <a:pt x="11809" y="159544"/>
                </a:cubicBezTo>
                <a:lnTo>
                  <a:pt x="14649" y="173608"/>
                </a:lnTo>
                <a:lnTo>
                  <a:pt x="3810" y="173608"/>
                </a:lnTo>
                <a:cubicBezTo>
                  <a:pt x="333" y="169383"/>
                  <a:pt x="0" y="164657"/>
                  <a:pt x="0" y="159854"/>
                </a:cubicBezTo>
                <a:cubicBezTo>
                  <a:pt x="0" y="132604"/>
                  <a:pt x="10706" y="107854"/>
                  <a:pt x="28286" y="89721"/>
                </a:cubicBezTo>
                <a:lnTo>
                  <a:pt x="28286" y="89721"/>
                </a:lnTo>
                <a:cubicBezTo>
                  <a:pt x="46420" y="72140"/>
                  <a:pt x="71170" y="61435"/>
                  <a:pt x="98420" y="61435"/>
                </a:cubicBezTo>
                <a:cubicBezTo>
                  <a:pt x="117023" y="61435"/>
                  <a:pt x="134461" y="66424"/>
                  <a:pt x="149250" y="75515"/>
                </a:cubicBezTo>
                <a:cubicBezTo>
                  <a:pt x="153323" y="58635"/>
                  <a:pt x="162130" y="42758"/>
                  <a:pt x="175297" y="29591"/>
                </a:cubicBezTo>
                <a:cubicBezTo>
                  <a:pt x="194566" y="10322"/>
                  <a:pt x="219636" y="391"/>
                  <a:pt x="244890" y="0"/>
                </a:cubicBezTo>
                <a:lnTo>
                  <a:pt x="244890" y="0"/>
                </a:lnTo>
                <a:cubicBezTo>
                  <a:pt x="270144" y="391"/>
                  <a:pt x="295215" y="10322"/>
                  <a:pt x="314484" y="29591"/>
                </a:cubicBezTo>
                <a:cubicBezTo>
                  <a:pt x="327644" y="42751"/>
                  <a:pt x="336448" y="58618"/>
                  <a:pt x="340604" y="75474"/>
                </a:cubicBezTo>
                <a:cubicBezTo>
                  <a:pt x="355376" y="66408"/>
                  <a:pt x="372787" y="61434"/>
                  <a:pt x="391360" y="61434"/>
                </a:cubicBezTo>
                <a:cubicBezTo>
                  <a:pt x="418611" y="61434"/>
                  <a:pt x="443360" y="72140"/>
                  <a:pt x="461494" y="89721"/>
                </a:cubicBezTo>
                <a:cubicBezTo>
                  <a:pt x="479075" y="107854"/>
                  <a:pt x="489780" y="132604"/>
                  <a:pt x="489780" y="159854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54" name="Teardrop 3"/>
          <p:cNvSpPr/>
          <p:nvPr/>
        </p:nvSpPr>
        <p:spPr>
          <a:xfrm rot="5400000" flipH="1" flipV="1">
            <a:off x="54499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55" name="Oval 654"/>
          <p:cNvSpPr/>
          <p:nvPr/>
        </p:nvSpPr>
        <p:spPr>
          <a:xfrm>
            <a:off x="666451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56" name="Oval 655"/>
          <p:cNvSpPr/>
          <p:nvPr/>
        </p:nvSpPr>
        <p:spPr>
          <a:xfrm>
            <a:off x="76673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57" name="Oval 656"/>
          <p:cNvSpPr/>
          <p:nvPr/>
        </p:nvSpPr>
        <p:spPr>
          <a:xfrm>
            <a:off x="160927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58" name="Oval 657"/>
          <p:cNvSpPr/>
          <p:nvPr/>
        </p:nvSpPr>
        <p:spPr>
          <a:xfrm>
            <a:off x="245181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59" name="Oval 658"/>
          <p:cNvSpPr/>
          <p:nvPr/>
        </p:nvSpPr>
        <p:spPr>
          <a:xfrm>
            <a:off x="329435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60" name="Oval 659"/>
          <p:cNvSpPr/>
          <p:nvPr/>
        </p:nvSpPr>
        <p:spPr>
          <a:xfrm>
            <a:off x="413689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61" name="Oval 660"/>
          <p:cNvSpPr/>
          <p:nvPr/>
        </p:nvSpPr>
        <p:spPr>
          <a:xfrm>
            <a:off x="497943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62" name="Oval 661"/>
          <p:cNvSpPr/>
          <p:nvPr/>
        </p:nvSpPr>
        <p:spPr>
          <a:xfrm>
            <a:off x="582197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63" name="Oval 662"/>
          <p:cNvSpPr/>
          <p:nvPr/>
        </p:nvSpPr>
        <p:spPr>
          <a:xfrm>
            <a:off x="834959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64" name="Oval 663"/>
          <p:cNvSpPr/>
          <p:nvPr/>
        </p:nvSpPr>
        <p:spPr>
          <a:xfrm>
            <a:off x="750705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65" name="Teardrop 3"/>
          <p:cNvSpPr/>
          <p:nvPr/>
        </p:nvSpPr>
        <p:spPr>
          <a:xfrm rot="5400000" flipH="1" flipV="1">
            <a:off x="602118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66" name="Teardrop 3"/>
          <p:cNvSpPr/>
          <p:nvPr/>
        </p:nvSpPr>
        <p:spPr>
          <a:xfrm rot="5400000" flipH="1" flipV="1">
            <a:off x="96594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67" name="Teardrop 3"/>
          <p:cNvSpPr/>
          <p:nvPr/>
        </p:nvSpPr>
        <p:spPr>
          <a:xfrm rot="5400000" flipH="1" flipV="1">
            <a:off x="180848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68" name="Teardrop 3"/>
          <p:cNvSpPr/>
          <p:nvPr/>
        </p:nvSpPr>
        <p:spPr>
          <a:xfrm rot="5400000" flipH="1" flipV="1">
            <a:off x="265102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69" name="Teardrop 3"/>
          <p:cNvSpPr/>
          <p:nvPr/>
        </p:nvSpPr>
        <p:spPr>
          <a:xfrm rot="5400000" flipH="1" flipV="1">
            <a:off x="349356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70" name="Teardrop 3"/>
          <p:cNvSpPr/>
          <p:nvPr/>
        </p:nvSpPr>
        <p:spPr>
          <a:xfrm rot="5400000" flipH="1" flipV="1">
            <a:off x="433610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71" name="Teardrop 3"/>
          <p:cNvSpPr/>
          <p:nvPr/>
        </p:nvSpPr>
        <p:spPr>
          <a:xfrm rot="5400000" flipH="1" flipV="1">
            <a:off x="517864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72" name="Teardrop 3"/>
          <p:cNvSpPr/>
          <p:nvPr/>
        </p:nvSpPr>
        <p:spPr>
          <a:xfrm rot="5400000" flipH="1" flipV="1">
            <a:off x="770626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73" name="Teardrop 3"/>
          <p:cNvSpPr/>
          <p:nvPr/>
        </p:nvSpPr>
        <p:spPr>
          <a:xfrm rot="5400000" flipH="1" flipV="1">
            <a:off x="686372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74" name="Teardrop 3"/>
          <p:cNvSpPr/>
          <p:nvPr/>
        </p:nvSpPr>
        <p:spPr>
          <a:xfrm rot="5400000" flipH="1" flipV="1">
            <a:off x="854880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75" name="Teardrop 3"/>
          <p:cNvSpPr/>
          <p:nvPr/>
        </p:nvSpPr>
        <p:spPr>
          <a:xfrm rot="5400000" flipH="1" flipV="1">
            <a:off x="12340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76" name="Oval 675"/>
          <p:cNvSpPr/>
          <p:nvPr/>
        </p:nvSpPr>
        <p:spPr>
          <a:xfrm>
            <a:off x="708665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77" name="Oval 676"/>
          <p:cNvSpPr/>
          <p:nvPr/>
        </p:nvSpPr>
        <p:spPr>
          <a:xfrm>
            <a:off x="34633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78" name="Oval 677"/>
          <p:cNvSpPr/>
          <p:nvPr/>
        </p:nvSpPr>
        <p:spPr>
          <a:xfrm>
            <a:off x="118887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79" name="Oval 678"/>
          <p:cNvSpPr/>
          <p:nvPr/>
        </p:nvSpPr>
        <p:spPr>
          <a:xfrm>
            <a:off x="203141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80" name="Oval 679"/>
          <p:cNvSpPr/>
          <p:nvPr/>
        </p:nvSpPr>
        <p:spPr>
          <a:xfrm>
            <a:off x="287395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81" name="Oval 680"/>
          <p:cNvSpPr/>
          <p:nvPr/>
        </p:nvSpPr>
        <p:spPr>
          <a:xfrm>
            <a:off x="371649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82" name="Oval 681"/>
          <p:cNvSpPr/>
          <p:nvPr/>
        </p:nvSpPr>
        <p:spPr>
          <a:xfrm>
            <a:off x="455903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83" name="Oval 682"/>
          <p:cNvSpPr/>
          <p:nvPr/>
        </p:nvSpPr>
        <p:spPr>
          <a:xfrm>
            <a:off x="540157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84" name="Oval 683"/>
          <p:cNvSpPr/>
          <p:nvPr/>
        </p:nvSpPr>
        <p:spPr>
          <a:xfrm>
            <a:off x="624411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85" name="Oval 684"/>
          <p:cNvSpPr/>
          <p:nvPr/>
        </p:nvSpPr>
        <p:spPr>
          <a:xfrm>
            <a:off x="877173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86" name="Oval 685"/>
          <p:cNvSpPr/>
          <p:nvPr/>
        </p:nvSpPr>
        <p:spPr>
          <a:xfrm>
            <a:off x="792919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87" name="Teardrop 3"/>
          <p:cNvSpPr/>
          <p:nvPr/>
        </p:nvSpPr>
        <p:spPr>
          <a:xfrm rot="5400000" flipH="1" flipV="1">
            <a:off x="6636142" y="4185695"/>
            <a:ext cx="232840" cy="539773"/>
          </a:xfrm>
          <a:custGeom>
            <a:avLst/>
            <a:gdLst/>
            <a:ahLst/>
            <a:cxnLst/>
            <a:rect l="l" t="t" r="r" b="b"/>
            <a:pathLst>
              <a:path w="232840" h="539773">
                <a:moveTo>
                  <a:pt x="221340" y="269867"/>
                </a:moveTo>
                <a:cubicBezTo>
                  <a:pt x="220851" y="247712"/>
                  <a:pt x="212026" y="225783"/>
                  <a:pt x="195119" y="208875"/>
                </a:cubicBezTo>
                <a:cubicBezTo>
                  <a:pt x="182363" y="196120"/>
                  <a:pt x="166749" y="187965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3"/>
                  <a:pt x="69593" y="225243"/>
                </a:cubicBezTo>
                <a:cubicBezTo>
                  <a:pt x="43433" y="224741"/>
                  <a:pt x="27415" y="228586"/>
                  <a:pt x="17461" y="245213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7"/>
                </a:cubicBezTo>
                <a:cubicBezTo>
                  <a:pt x="102600" y="314557"/>
                  <a:pt x="131938" y="330263"/>
                  <a:pt x="150227" y="354851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6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7"/>
                  <a:pt x="157326" y="365540"/>
                </a:cubicBezTo>
                <a:cubicBezTo>
                  <a:pt x="166417" y="380328"/>
                  <a:pt x="171406" y="397767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lnTo>
                  <a:pt x="143120" y="486504"/>
                </a:ln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10"/>
                </a:cubicBezTo>
                <a:lnTo>
                  <a:pt x="0" y="539773"/>
                </a:lnTo>
                <a:lnTo>
                  <a:pt x="0" y="521718"/>
                </a:lnTo>
                <a:cubicBezTo>
                  <a:pt x="5973" y="513180"/>
                  <a:pt x="9654" y="503556"/>
                  <a:pt x="11467" y="493611"/>
                </a:cubicBezTo>
                <a:lnTo>
                  <a:pt x="0" y="480024"/>
                </a:lnTo>
                <a:lnTo>
                  <a:pt x="0" y="462727"/>
                </a:lnTo>
                <a:cubicBezTo>
                  <a:pt x="14950" y="487415"/>
                  <a:pt x="42305" y="502981"/>
                  <a:pt x="73296" y="502981"/>
                </a:cubicBezTo>
                <a:cubicBezTo>
                  <a:pt x="97207" y="502981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9"/>
                </a:lnTo>
                <a:lnTo>
                  <a:pt x="135010" y="478348"/>
                </a:lnTo>
                <a:cubicBezTo>
                  <a:pt x="150331" y="462337"/>
                  <a:pt x="159597" y="440590"/>
                  <a:pt x="159597" y="416680"/>
                </a:cubicBezTo>
                <a:cubicBezTo>
                  <a:pt x="159597" y="366661"/>
                  <a:pt x="119048" y="326112"/>
                  <a:pt x="69030" y="326113"/>
                </a:cubicBezTo>
                <a:cubicBezTo>
                  <a:pt x="49952" y="326479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3"/>
                  <a:pt x="0" y="230790"/>
                </a:cubicBezTo>
                <a:lnTo>
                  <a:pt x="0" y="212690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7"/>
                </a:cubicBezTo>
                <a:cubicBezTo>
                  <a:pt x="94039" y="213687"/>
                  <a:pt x="116681" y="203550"/>
                  <a:pt x="133071" y="187160"/>
                </a:cubicBezTo>
                <a:cubicBezTo>
                  <a:pt x="149460" y="170771"/>
                  <a:pt x="159597" y="148129"/>
                  <a:pt x="159597" y="123120"/>
                </a:cubicBezTo>
                <a:cubicBezTo>
                  <a:pt x="159597" y="99209"/>
                  <a:pt x="150331" y="77463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6"/>
                </a:lnTo>
                <a:cubicBezTo>
                  <a:pt x="118953" y="46085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80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10"/>
                  <a:pt x="72986" y="25010"/>
                </a:cubicBezTo>
                <a:cubicBezTo>
                  <a:pt x="100237" y="25010"/>
                  <a:pt x="124986" y="35715"/>
                  <a:pt x="143120" y="53296"/>
                </a:cubicBezTo>
                <a:cubicBezTo>
                  <a:pt x="160701" y="71430"/>
                  <a:pt x="171406" y="96180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6"/>
                  <a:pt x="203250" y="200306"/>
                </a:cubicBezTo>
                <a:cubicBezTo>
                  <a:pt x="222519" y="219575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88" name="Teardrop 3"/>
          <p:cNvSpPr/>
          <p:nvPr/>
        </p:nvSpPr>
        <p:spPr>
          <a:xfrm rot="5400000" flipH="1" flipV="1">
            <a:off x="22905" y="4316257"/>
            <a:ext cx="232840" cy="278649"/>
          </a:xfrm>
          <a:custGeom>
            <a:avLst/>
            <a:gdLst/>
            <a:ahLst/>
            <a:cxnLst/>
            <a:rect l="l" t="t" r="r" b="b"/>
            <a:pathLst>
              <a:path w="232840" h="278649">
                <a:moveTo>
                  <a:pt x="232840" y="8776"/>
                </a:moveTo>
                <a:cubicBezTo>
                  <a:pt x="232449" y="34030"/>
                  <a:pt x="222519" y="59101"/>
                  <a:pt x="203250" y="78369"/>
                </a:cubicBezTo>
                <a:cubicBezTo>
                  <a:pt x="190082" y="91537"/>
                  <a:pt x="174206" y="100343"/>
                  <a:pt x="157326" y="104416"/>
                </a:cubicBezTo>
                <a:cubicBezTo>
                  <a:pt x="166417" y="119205"/>
                  <a:pt x="171406" y="136643"/>
                  <a:pt x="171406" y="155247"/>
                </a:cubicBezTo>
                <a:cubicBezTo>
                  <a:pt x="171406" y="182497"/>
                  <a:pt x="160701" y="207247"/>
                  <a:pt x="143120" y="225380"/>
                </a:cubicBezTo>
                <a:cubicBezTo>
                  <a:pt x="124986" y="242961"/>
                  <a:pt x="100237" y="253667"/>
                  <a:pt x="72986" y="253667"/>
                </a:cubicBezTo>
                <a:cubicBezTo>
                  <a:pt x="54383" y="253667"/>
                  <a:pt x="36945" y="248677"/>
                  <a:pt x="22156" y="239586"/>
                </a:cubicBezTo>
                <a:lnTo>
                  <a:pt x="0" y="278649"/>
                </a:lnTo>
                <a:lnTo>
                  <a:pt x="0" y="260595"/>
                </a:lnTo>
                <a:cubicBezTo>
                  <a:pt x="5973" y="252057"/>
                  <a:pt x="9654" y="242433"/>
                  <a:pt x="11467" y="232488"/>
                </a:cubicBezTo>
                <a:lnTo>
                  <a:pt x="0" y="218900"/>
                </a:lnTo>
                <a:lnTo>
                  <a:pt x="0" y="201603"/>
                </a:lnTo>
                <a:cubicBezTo>
                  <a:pt x="14950" y="226291"/>
                  <a:pt x="42305" y="241857"/>
                  <a:pt x="73296" y="241857"/>
                </a:cubicBezTo>
                <a:cubicBezTo>
                  <a:pt x="97207" y="241857"/>
                  <a:pt x="118953" y="232592"/>
                  <a:pt x="134965" y="217271"/>
                </a:cubicBezTo>
                <a:lnTo>
                  <a:pt x="0" y="82306"/>
                </a:lnTo>
                <a:lnTo>
                  <a:pt x="0" y="82216"/>
                </a:lnTo>
                <a:lnTo>
                  <a:pt x="135010" y="217225"/>
                </a:lnTo>
                <a:cubicBezTo>
                  <a:pt x="150331" y="201213"/>
                  <a:pt x="159597" y="179467"/>
                  <a:pt x="159597" y="155556"/>
                </a:cubicBezTo>
                <a:cubicBezTo>
                  <a:pt x="159597" y="105538"/>
                  <a:pt x="119048" y="64989"/>
                  <a:pt x="69030" y="64989"/>
                </a:cubicBezTo>
                <a:cubicBezTo>
                  <a:pt x="49952" y="65355"/>
                  <a:pt x="25806" y="60121"/>
                  <a:pt x="12948" y="46961"/>
                </a:cubicBezTo>
                <a:lnTo>
                  <a:pt x="0" y="66032"/>
                </a:lnTo>
                <a:lnTo>
                  <a:pt x="0" y="46474"/>
                </a:lnTo>
                <a:cubicBezTo>
                  <a:pt x="9193" y="32573"/>
                  <a:pt x="11853" y="16060"/>
                  <a:pt x="9334" y="0"/>
                </a:cubicBezTo>
                <a:lnTo>
                  <a:pt x="17529" y="0"/>
                </a:lnTo>
                <a:cubicBezTo>
                  <a:pt x="21671" y="11094"/>
                  <a:pt x="20740" y="22668"/>
                  <a:pt x="17673" y="33790"/>
                </a:cubicBezTo>
                <a:cubicBezTo>
                  <a:pt x="27631" y="50142"/>
                  <a:pt x="43609" y="53932"/>
                  <a:pt x="69593" y="53433"/>
                </a:cubicBezTo>
                <a:cubicBezTo>
                  <a:pt x="102600" y="53434"/>
                  <a:pt x="131938" y="69140"/>
                  <a:pt x="150227" y="93727"/>
                </a:cubicBezTo>
                <a:cubicBezTo>
                  <a:pt x="166735" y="90718"/>
                  <a:pt x="182357" y="82561"/>
                  <a:pt x="195118" y="69800"/>
                </a:cubicBezTo>
                <a:cubicBezTo>
                  <a:pt x="212026" y="52893"/>
                  <a:pt x="220851" y="30964"/>
                  <a:pt x="221339" y="8808"/>
                </a:cubicBezTo>
                <a:lnTo>
                  <a:pt x="136174" y="8808"/>
                </a:lnTo>
                <a:lnTo>
                  <a:pt x="136173" y="8744"/>
                </a:lnTo>
                <a:lnTo>
                  <a:pt x="221340" y="8744"/>
                </a:lnTo>
                <a:lnTo>
                  <a:pt x="219467" y="0"/>
                </a:lnTo>
                <a:lnTo>
                  <a:pt x="231012" y="0"/>
                </a:lnTo>
                <a:cubicBezTo>
                  <a:pt x="232616" y="2826"/>
                  <a:pt x="232794" y="5800"/>
                  <a:pt x="232840" y="8776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89" name="Teardrop 3"/>
          <p:cNvSpPr/>
          <p:nvPr/>
        </p:nvSpPr>
        <p:spPr>
          <a:xfrm rot="5400000" flipH="1" flipV="1">
            <a:off x="1580901" y="4185695"/>
            <a:ext cx="232840" cy="539772"/>
          </a:xfrm>
          <a:custGeom>
            <a:avLst/>
            <a:gdLst/>
            <a:ahLst/>
            <a:cxnLst/>
            <a:rect l="l" t="t" r="r" b="b"/>
            <a:pathLst>
              <a:path w="232840" h="539772">
                <a:moveTo>
                  <a:pt x="221340" y="269867"/>
                </a:moveTo>
                <a:cubicBezTo>
                  <a:pt x="220851" y="247711"/>
                  <a:pt x="212026" y="225782"/>
                  <a:pt x="195119" y="208875"/>
                </a:cubicBezTo>
                <a:cubicBezTo>
                  <a:pt x="182363" y="196120"/>
                  <a:pt x="166749" y="187964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3"/>
                  <a:pt x="69593" y="225242"/>
                </a:cubicBezTo>
                <a:cubicBezTo>
                  <a:pt x="43433" y="224741"/>
                  <a:pt x="27415" y="228586"/>
                  <a:pt x="17461" y="245213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6"/>
                </a:cubicBezTo>
                <a:cubicBezTo>
                  <a:pt x="102600" y="314557"/>
                  <a:pt x="131938" y="330263"/>
                  <a:pt x="150227" y="354850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6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6"/>
                  <a:pt x="157326" y="365539"/>
                </a:cubicBezTo>
                <a:cubicBezTo>
                  <a:pt x="166417" y="380328"/>
                  <a:pt x="171406" y="397766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lnTo>
                  <a:pt x="143120" y="486503"/>
                </a:ln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10"/>
                </a:cubicBezTo>
                <a:lnTo>
                  <a:pt x="0" y="539772"/>
                </a:lnTo>
                <a:lnTo>
                  <a:pt x="0" y="521718"/>
                </a:lnTo>
                <a:cubicBezTo>
                  <a:pt x="5973" y="513179"/>
                  <a:pt x="9654" y="503556"/>
                  <a:pt x="11467" y="493611"/>
                </a:cubicBezTo>
                <a:lnTo>
                  <a:pt x="0" y="480023"/>
                </a:lnTo>
                <a:lnTo>
                  <a:pt x="0" y="462726"/>
                </a:lnTo>
                <a:cubicBezTo>
                  <a:pt x="14950" y="487414"/>
                  <a:pt x="42305" y="502980"/>
                  <a:pt x="73296" y="502980"/>
                </a:cubicBezTo>
                <a:cubicBezTo>
                  <a:pt x="97207" y="502980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8"/>
                </a:lnTo>
                <a:lnTo>
                  <a:pt x="135010" y="478348"/>
                </a:lnTo>
                <a:cubicBezTo>
                  <a:pt x="150331" y="462336"/>
                  <a:pt x="159597" y="440590"/>
                  <a:pt x="159597" y="416679"/>
                </a:cubicBezTo>
                <a:cubicBezTo>
                  <a:pt x="159597" y="366661"/>
                  <a:pt x="119048" y="326112"/>
                  <a:pt x="69030" y="326112"/>
                </a:cubicBezTo>
                <a:cubicBezTo>
                  <a:pt x="49952" y="326478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2"/>
                  <a:pt x="0" y="230790"/>
                </a:cubicBezTo>
                <a:lnTo>
                  <a:pt x="0" y="212689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6"/>
                </a:cubicBezTo>
                <a:cubicBezTo>
                  <a:pt x="94039" y="213687"/>
                  <a:pt x="116681" y="203550"/>
                  <a:pt x="133071" y="187160"/>
                </a:cubicBezTo>
                <a:cubicBezTo>
                  <a:pt x="149460" y="170771"/>
                  <a:pt x="159597" y="148129"/>
                  <a:pt x="159597" y="123119"/>
                </a:cubicBezTo>
                <a:cubicBezTo>
                  <a:pt x="159597" y="99209"/>
                  <a:pt x="150331" y="77463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5"/>
                </a:lnTo>
                <a:cubicBezTo>
                  <a:pt x="118953" y="46084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79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10"/>
                  <a:pt x="72986" y="25009"/>
                </a:cubicBezTo>
                <a:cubicBezTo>
                  <a:pt x="100237" y="25009"/>
                  <a:pt x="124986" y="35715"/>
                  <a:pt x="143120" y="53296"/>
                </a:cubicBezTo>
                <a:lnTo>
                  <a:pt x="143120" y="53296"/>
                </a:lnTo>
                <a:cubicBezTo>
                  <a:pt x="160701" y="71429"/>
                  <a:pt x="171406" y="96179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5"/>
                  <a:pt x="203250" y="200305"/>
                </a:cubicBezTo>
                <a:cubicBezTo>
                  <a:pt x="222519" y="219574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90" name="Teardrop 3"/>
          <p:cNvSpPr/>
          <p:nvPr/>
        </p:nvSpPr>
        <p:spPr>
          <a:xfrm rot="5400000" flipH="1" flipV="1">
            <a:off x="2423441" y="4185695"/>
            <a:ext cx="232840" cy="539772"/>
          </a:xfrm>
          <a:custGeom>
            <a:avLst/>
            <a:gdLst/>
            <a:ahLst/>
            <a:cxnLst/>
            <a:rect l="l" t="t" r="r" b="b"/>
            <a:pathLst>
              <a:path w="232840" h="539772">
                <a:moveTo>
                  <a:pt x="221340" y="269867"/>
                </a:moveTo>
                <a:cubicBezTo>
                  <a:pt x="220851" y="247711"/>
                  <a:pt x="212026" y="225782"/>
                  <a:pt x="195119" y="208875"/>
                </a:cubicBezTo>
                <a:cubicBezTo>
                  <a:pt x="182363" y="196120"/>
                  <a:pt x="166749" y="187965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3"/>
                  <a:pt x="69593" y="225242"/>
                </a:cubicBezTo>
                <a:cubicBezTo>
                  <a:pt x="43433" y="224741"/>
                  <a:pt x="27415" y="228586"/>
                  <a:pt x="17461" y="245213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7"/>
                </a:cubicBezTo>
                <a:cubicBezTo>
                  <a:pt x="102600" y="314557"/>
                  <a:pt x="131938" y="330263"/>
                  <a:pt x="150227" y="354850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6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6"/>
                  <a:pt x="157326" y="365539"/>
                </a:cubicBezTo>
                <a:cubicBezTo>
                  <a:pt x="166417" y="380328"/>
                  <a:pt x="171406" y="397767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10"/>
                </a:cubicBezTo>
                <a:lnTo>
                  <a:pt x="0" y="539772"/>
                </a:lnTo>
                <a:lnTo>
                  <a:pt x="0" y="521718"/>
                </a:lnTo>
                <a:cubicBezTo>
                  <a:pt x="5973" y="513180"/>
                  <a:pt x="9654" y="503556"/>
                  <a:pt x="11467" y="493611"/>
                </a:cubicBezTo>
                <a:lnTo>
                  <a:pt x="0" y="480023"/>
                </a:lnTo>
                <a:lnTo>
                  <a:pt x="0" y="462726"/>
                </a:lnTo>
                <a:cubicBezTo>
                  <a:pt x="14950" y="487414"/>
                  <a:pt x="42305" y="502980"/>
                  <a:pt x="73296" y="502980"/>
                </a:cubicBezTo>
                <a:cubicBezTo>
                  <a:pt x="97207" y="502980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9"/>
                </a:lnTo>
                <a:lnTo>
                  <a:pt x="135010" y="478348"/>
                </a:lnTo>
                <a:cubicBezTo>
                  <a:pt x="150331" y="462336"/>
                  <a:pt x="159597" y="440590"/>
                  <a:pt x="159597" y="416680"/>
                </a:cubicBezTo>
                <a:cubicBezTo>
                  <a:pt x="159597" y="366661"/>
                  <a:pt x="119048" y="326112"/>
                  <a:pt x="69030" y="326113"/>
                </a:cubicBezTo>
                <a:cubicBezTo>
                  <a:pt x="49952" y="326478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3"/>
                  <a:pt x="0" y="230790"/>
                </a:cubicBezTo>
                <a:lnTo>
                  <a:pt x="0" y="212689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7"/>
                </a:cubicBezTo>
                <a:cubicBezTo>
                  <a:pt x="94039" y="213687"/>
                  <a:pt x="116681" y="203550"/>
                  <a:pt x="133071" y="187160"/>
                </a:cubicBezTo>
                <a:cubicBezTo>
                  <a:pt x="149460" y="170771"/>
                  <a:pt x="159597" y="148129"/>
                  <a:pt x="159597" y="123120"/>
                </a:cubicBezTo>
                <a:cubicBezTo>
                  <a:pt x="159597" y="99209"/>
                  <a:pt x="150331" y="77463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5"/>
                </a:lnTo>
                <a:cubicBezTo>
                  <a:pt x="118953" y="46084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79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10"/>
                  <a:pt x="72986" y="25010"/>
                </a:cubicBezTo>
                <a:cubicBezTo>
                  <a:pt x="100237" y="25009"/>
                  <a:pt x="124986" y="35715"/>
                  <a:pt x="143120" y="53296"/>
                </a:cubicBezTo>
                <a:lnTo>
                  <a:pt x="143120" y="53296"/>
                </a:lnTo>
                <a:cubicBezTo>
                  <a:pt x="160701" y="71429"/>
                  <a:pt x="171406" y="96179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6"/>
                  <a:pt x="203250" y="200306"/>
                </a:cubicBezTo>
                <a:cubicBezTo>
                  <a:pt x="222519" y="219574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91" name="Teardrop 3"/>
          <p:cNvSpPr/>
          <p:nvPr/>
        </p:nvSpPr>
        <p:spPr>
          <a:xfrm rot="5400000" flipH="1" flipV="1">
            <a:off x="3265981" y="4185695"/>
            <a:ext cx="232840" cy="539772"/>
          </a:xfrm>
          <a:custGeom>
            <a:avLst/>
            <a:gdLst/>
            <a:ahLst/>
            <a:cxnLst/>
            <a:rect l="l" t="t" r="r" b="b"/>
            <a:pathLst>
              <a:path w="232840" h="539772">
                <a:moveTo>
                  <a:pt x="221340" y="269867"/>
                </a:moveTo>
                <a:cubicBezTo>
                  <a:pt x="220851" y="247711"/>
                  <a:pt x="212026" y="225782"/>
                  <a:pt x="195119" y="208875"/>
                </a:cubicBezTo>
                <a:cubicBezTo>
                  <a:pt x="182363" y="196120"/>
                  <a:pt x="166749" y="187965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3"/>
                  <a:pt x="69593" y="225242"/>
                </a:cubicBezTo>
                <a:cubicBezTo>
                  <a:pt x="43433" y="224741"/>
                  <a:pt x="27415" y="228586"/>
                  <a:pt x="17461" y="245213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7"/>
                </a:cubicBezTo>
                <a:cubicBezTo>
                  <a:pt x="102600" y="314557"/>
                  <a:pt x="131938" y="330263"/>
                  <a:pt x="150227" y="354850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6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6"/>
                  <a:pt x="157326" y="365539"/>
                </a:cubicBezTo>
                <a:cubicBezTo>
                  <a:pt x="166417" y="380328"/>
                  <a:pt x="171406" y="397767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10"/>
                </a:cubicBezTo>
                <a:lnTo>
                  <a:pt x="0" y="539772"/>
                </a:lnTo>
                <a:lnTo>
                  <a:pt x="0" y="521718"/>
                </a:lnTo>
                <a:cubicBezTo>
                  <a:pt x="5973" y="513180"/>
                  <a:pt x="9654" y="503556"/>
                  <a:pt x="11467" y="493611"/>
                </a:cubicBezTo>
                <a:lnTo>
                  <a:pt x="0" y="480023"/>
                </a:lnTo>
                <a:lnTo>
                  <a:pt x="0" y="462726"/>
                </a:lnTo>
                <a:cubicBezTo>
                  <a:pt x="14950" y="487414"/>
                  <a:pt x="42305" y="502980"/>
                  <a:pt x="73296" y="502980"/>
                </a:cubicBezTo>
                <a:cubicBezTo>
                  <a:pt x="97207" y="502980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9"/>
                </a:lnTo>
                <a:lnTo>
                  <a:pt x="135010" y="478348"/>
                </a:lnTo>
                <a:cubicBezTo>
                  <a:pt x="150331" y="462336"/>
                  <a:pt x="159597" y="440590"/>
                  <a:pt x="159597" y="416680"/>
                </a:cubicBezTo>
                <a:cubicBezTo>
                  <a:pt x="159597" y="366661"/>
                  <a:pt x="119048" y="326112"/>
                  <a:pt x="69030" y="326113"/>
                </a:cubicBezTo>
                <a:cubicBezTo>
                  <a:pt x="49952" y="326478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3"/>
                  <a:pt x="0" y="230790"/>
                </a:cubicBezTo>
                <a:lnTo>
                  <a:pt x="0" y="212689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7"/>
                </a:cubicBezTo>
                <a:cubicBezTo>
                  <a:pt x="94039" y="213687"/>
                  <a:pt x="116681" y="203550"/>
                  <a:pt x="133071" y="187160"/>
                </a:cubicBezTo>
                <a:cubicBezTo>
                  <a:pt x="149460" y="170771"/>
                  <a:pt x="159597" y="148129"/>
                  <a:pt x="159597" y="123120"/>
                </a:cubicBezTo>
                <a:cubicBezTo>
                  <a:pt x="159597" y="99209"/>
                  <a:pt x="150331" y="77463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5"/>
                </a:lnTo>
                <a:cubicBezTo>
                  <a:pt x="118953" y="46084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79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10"/>
                  <a:pt x="72986" y="25010"/>
                </a:cubicBezTo>
                <a:cubicBezTo>
                  <a:pt x="100237" y="25009"/>
                  <a:pt x="124986" y="35715"/>
                  <a:pt x="143120" y="53296"/>
                </a:cubicBezTo>
                <a:lnTo>
                  <a:pt x="143120" y="53296"/>
                </a:lnTo>
                <a:cubicBezTo>
                  <a:pt x="160701" y="71429"/>
                  <a:pt x="171406" y="96179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6"/>
                  <a:pt x="203250" y="200306"/>
                </a:cubicBezTo>
                <a:cubicBezTo>
                  <a:pt x="222519" y="219574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92" name="Teardrop 3"/>
          <p:cNvSpPr/>
          <p:nvPr/>
        </p:nvSpPr>
        <p:spPr>
          <a:xfrm rot="5400000" flipH="1" flipV="1">
            <a:off x="4108522" y="4185695"/>
            <a:ext cx="232840" cy="539773"/>
          </a:xfrm>
          <a:custGeom>
            <a:avLst/>
            <a:gdLst/>
            <a:ahLst/>
            <a:cxnLst/>
            <a:rect l="l" t="t" r="r" b="b"/>
            <a:pathLst>
              <a:path w="232840" h="539773">
                <a:moveTo>
                  <a:pt x="221340" y="269867"/>
                </a:moveTo>
                <a:cubicBezTo>
                  <a:pt x="220851" y="247712"/>
                  <a:pt x="212026" y="225782"/>
                  <a:pt x="195119" y="208875"/>
                </a:cubicBezTo>
                <a:cubicBezTo>
                  <a:pt x="182363" y="196120"/>
                  <a:pt x="166749" y="187965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3"/>
                  <a:pt x="69593" y="225242"/>
                </a:cubicBezTo>
                <a:cubicBezTo>
                  <a:pt x="43433" y="224741"/>
                  <a:pt x="27415" y="228586"/>
                  <a:pt x="17461" y="245213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7"/>
                </a:cubicBezTo>
                <a:cubicBezTo>
                  <a:pt x="102600" y="314557"/>
                  <a:pt x="131938" y="330263"/>
                  <a:pt x="150227" y="354851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6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7"/>
                  <a:pt x="157326" y="365540"/>
                </a:cubicBezTo>
                <a:cubicBezTo>
                  <a:pt x="166417" y="380328"/>
                  <a:pt x="171406" y="397767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lnTo>
                  <a:pt x="143120" y="486504"/>
                </a:ln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10"/>
                </a:cubicBezTo>
                <a:lnTo>
                  <a:pt x="0" y="539773"/>
                </a:lnTo>
                <a:lnTo>
                  <a:pt x="0" y="521718"/>
                </a:lnTo>
                <a:cubicBezTo>
                  <a:pt x="5973" y="513180"/>
                  <a:pt x="9654" y="503556"/>
                  <a:pt x="11467" y="493611"/>
                </a:cubicBezTo>
                <a:lnTo>
                  <a:pt x="0" y="480024"/>
                </a:lnTo>
                <a:lnTo>
                  <a:pt x="0" y="462726"/>
                </a:lnTo>
                <a:cubicBezTo>
                  <a:pt x="14950" y="487415"/>
                  <a:pt x="42305" y="502981"/>
                  <a:pt x="73296" y="502981"/>
                </a:cubicBezTo>
                <a:cubicBezTo>
                  <a:pt x="97207" y="502981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9"/>
                </a:lnTo>
                <a:lnTo>
                  <a:pt x="135010" y="478348"/>
                </a:lnTo>
                <a:cubicBezTo>
                  <a:pt x="150331" y="462337"/>
                  <a:pt x="159597" y="440590"/>
                  <a:pt x="159597" y="416680"/>
                </a:cubicBezTo>
                <a:cubicBezTo>
                  <a:pt x="159597" y="366661"/>
                  <a:pt x="119048" y="326112"/>
                  <a:pt x="69030" y="326113"/>
                </a:cubicBezTo>
                <a:cubicBezTo>
                  <a:pt x="49952" y="326479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3"/>
                  <a:pt x="0" y="230790"/>
                </a:cubicBezTo>
                <a:lnTo>
                  <a:pt x="0" y="212689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7"/>
                </a:cubicBezTo>
                <a:cubicBezTo>
                  <a:pt x="94039" y="213687"/>
                  <a:pt x="116681" y="203550"/>
                  <a:pt x="133071" y="187160"/>
                </a:cubicBezTo>
                <a:cubicBezTo>
                  <a:pt x="149460" y="170771"/>
                  <a:pt x="159597" y="148129"/>
                  <a:pt x="159597" y="123120"/>
                </a:cubicBezTo>
                <a:cubicBezTo>
                  <a:pt x="159597" y="99209"/>
                  <a:pt x="150331" y="77463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5"/>
                </a:lnTo>
                <a:cubicBezTo>
                  <a:pt x="118953" y="46084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79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10"/>
                  <a:pt x="72986" y="25010"/>
                </a:cubicBezTo>
                <a:cubicBezTo>
                  <a:pt x="100237" y="25009"/>
                  <a:pt x="124986" y="35715"/>
                  <a:pt x="143120" y="53296"/>
                </a:cubicBezTo>
                <a:lnTo>
                  <a:pt x="143120" y="53296"/>
                </a:lnTo>
                <a:cubicBezTo>
                  <a:pt x="160701" y="71429"/>
                  <a:pt x="171406" y="96179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6"/>
                  <a:pt x="203250" y="200306"/>
                </a:cubicBezTo>
                <a:cubicBezTo>
                  <a:pt x="222519" y="219574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93" name="Teardrop 3"/>
          <p:cNvSpPr/>
          <p:nvPr/>
        </p:nvSpPr>
        <p:spPr>
          <a:xfrm rot="5400000" flipH="1" flipV="1">
            <a:off x="4951062" y="4185695"/>
            <a:ext cx="232840" cy="539773"/>
          </a:xfrm>
          <a:custGeom>
            <a:avLst/>
            <a:gdLst/>
            <a:ahLst/>
            <a:cxnLst/>
            <a:rect l="l" t="t" r="r" b="b"/>
            <a:pathLst>
              <a:path w="232840" h="539773">
                <a:moveTo>
                  <a:pt x="221340" y="269867"/>
                </a:moveTo>
                <a:cubicBezTo>
                  <a:pt x="220851" y="247712"/>
                  <a:pt x="212026" y="225783"/>
                  <a:pt x="195119" y="208875"/>
                </a:cubicBezTo>
                <a:cubicBezTo>
                  <a:pt x="182363" y="196120"/>
                  <a:pt x="166749" y="187965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3"/>
                  <a:pt x="69593" y="225243"/>
                </a:cubicBezTo>
                <a:cubicBezTo>
                  <a:pt x="43433" y="224741"/>
                  <a:pt x="27415" y="228586"/>
                  <a:pt x="17461" y="245213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7"/>
                </a:cubicBezTo>
                <a:cubicBezTo>
                  <a:pt x="102600" y="314557"/>
                  <a:pt x="131938" y="330263"/>
                  <a:pt x="150227" y="354851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6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7"/>
                  <a:pt x="157326" y="365540"/>
                </a:cubicBezTo>
                <a:cubicBezTo>
                  <a:pt x="166417" y="380328"/>
                  <a:pt x="171406" y="397767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lnTo>
                  <a:pt x="143120" y="486504"/>
                </a:ln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10"/>
                </a:cubicBezTo>
                <a:lnTo>
                  <a:pt x="0" y="539773"/>
                </a:lnTo>
                <a:lnTo>
                  <a:pt x="0" y="521718"/>
                </a:lnTo>
                <a:cubicBezTo>
                  <a:pt x="5973" y="513180"/>
                  <a:pt x="9654" y="503556"/>
                  <a:pt x="11467" y="493611"/>
                </a:cubicBezTo>
                <a:lnTo>
                  <a:pt x="0" y="480024"/>
                </a:lnTo>
                <a:lnTo>
                  <a:pt x="0" y="462727"/>
                </a:lnTo>
                <a:cubicBezTo>
                  <a:pt x="14950" y="487415"/>
                  <a:pt x="42305" y="502981"/>
                  <a:pt x="73296" y="502981"/>
                </a:cubicBezTo>
                <a:cubicBezTo>
                  <a:pt x="97207" y="502981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9"/>
                </a:lnTo>
                <a:lnTo>
                  <a:pt x="135010" y="478348"/>
                </a:lnTo>
                <a:cubicBezTo>
                  <a:pt x="150331" y="462337"/>
                  <a:pt x="159597" y="440590"/>
                  <a:pt x="159597" y="416680"/>
                </a:cubicBezTo>
                <a:cubicBezTo>
                  <a:pt x="159597" y="366661"/>
                  <a:pt x="119048" y="326112"/>
                  <a:pt x="69030" y="326113"/>
                </a:cubicBezTo>
                <a:cubicBezTo>
                  <a:pt x="49952" y="326479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3"/>
                  <a:pt x="0" y="230790"/>
                </a:cubicBezTo>
                <a:lnTo>
                  <a:pt x="0" y="212690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7"/>
                </a:cubicBezTo>
                <a:cubicBezTo>
                  <a:pt x="94039" y="213687"/>
                  <a:pt x="116681" y="203550"/>
                  <a:pt x="133071" y="187160"/>
                </a:cubicBezTo>
                <a:cubicBezTo>
                  <a:pt x="149460" y="170771"/>
                  <a:pt x="159597" y="148129"/>
                  <a:pt x="159597" y="123120"/>
                </a:cubicBezTo>
                <a:cubicBezTo>
                  <a:pt x="159597" y="99209"/>
                  <a:pt x="150331" y="77463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6"/>
                </a:lnTo>
                <a:cubicBezTo>
                  <a:pt x="118953" y="46085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80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10"/>
                  <a:pt x="72986" y="25010"/>
                </a:cubicBezTo>
                <a:cubicBezTo>
                  <a:pt x="100237" y="25010"/>
                  <a:pt x="124986" y="35715"/>
                  <a:pt x="143120" y="53296"/>
                </a:cubicBezTo>
                <a:cubicBezTo>
                  <a:pt x="160701" y="71430"/>
                  <a:pt x="171406" y="96180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6"/>
                  <a:pt x="203250" y="200306"/>
                </a:cubicBezTo>
                <a:cubicBezTo>
                  <a:pt x="222519" y="219575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94" name="Teardrop 3"/>
          <p:cNvSpPr/>
          <p:nvPr/>
        </p:nvSpPr>
        <p:spPr>
          <a:xfrm rot="5400000" flipH="1" flipV="1">
            <a:off x="5793602" y="4185695"/>
            <a:ext cx="232840" cy="539773"/>
          </a:xfrm>
          <a:custGeom>
            <a:avLst/>
            <a:gdLst/>
            <a:ahLst/>
            <a:cxnLst/>
            <a:rect l="l" t="t" r="r" b="b"/>
            <a:pathLst>
              <a:path w="232840" h="539773">
                <a:moveTo>
                  <a:pt x="221340" y="269867"/>
                </a:moveTo>
                <a:cubicBezTo>
                  <a:pt x="220851" y="247712"/>
                  <a:pt x="212026" y="225783"/>
                  <a:pt x="195119" y="208875"/>
                </a:cubicBezTo>
                <a:cubicBezTo>
                  <a:pt x="182363" y="196120"/>
                  <a:pt x="166749" y="187965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3"/>
                  <a:pt x="69593" y="225243"/>
                </a:cubicBezTo>
                <a:cubicBezTo>
                  <a:pt x="43433" y="224741"/>
                  <a:pt x="27415" y="228586"/>
                  <a:pt x="17461" y="245213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7"/>
                </a:cubicBezTo>
                <a:cubicBezTo>
                  <a:pt x="102600" y="314557"/>
                  <a:pt x="131938" y="330263"/>
                  <a:pt x="150227" y="354851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6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7"/>
                  <a:pt x="157326" y="365540"/>
                </a:cubicBezTo>
                <a:cubicBezTo>
                  <a:pt x="166417" y="380328"/>
                  <a:pt x="171406" y="397767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lnTo>
                  <a:pt x="143120" y="486504"/>
                </a:ln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10"/>
                </a:cubicBezTo>
                <a:lnTo>
                  <a:pt x="0" y="539773"/>
                </a:lnTo>
                <a:lnTo>
                  <a:pt x="0" y="521718"/>
                </a:lnTo>
                <a:cubicBezTo>
                  <a:pt x="5973" y="513180"/>
                  <a:pt x="9654" y="503556"/>
                  <a:pt x="11467" y="493611"/>
                </a:cubicBezTo>
                <a:lnTo>
                  <a:pt x="0" y="480024"/>
                </a:lnTo>
                <a:lnTo>
                  <a:pt x="0" y="462727"/>
                </a:lnTo>
                <a:cubicBezTo>
                  <a:pt x="14950" y="487415"/>
                  <a:pt x="42305" y="502981"/>
                  <a:pt x="73296" y="502981"/>
                </a:cubicBezTo>
                <a:cubicBezTo>
                  <a:pt x="97207" y="502981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9"/>
                </a:lnTo>
                <a:lnTo>
                  <a:pt x="135010" y="478348"/>
                </a:lnTo>
                <a:cubicBezTo>
                  <a:pt x="150331" y="462337"/>
                  <a:pt x="159597" y="440590"/>
                  <a:pt x="159597" y="416680"/>
                </a:cubicBezTo>
                <a:cubicBezTo>
                  <a:pt x="159597" y="366661"/>
                  <a:pt x="119048" y="326112"/>
                  <a:pt x="69030" y="326113"/>
                </a:cubicBezTo>
                <a:cubicBezTo>
                  <a:pt x="49952" y="326479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3"/>
                  <a:pt x="0" y="230790"/>
                </a:cubicBezTo>
                <a:lnTo>
                  <a:pt x="0" y="212690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7"/>
                </a:cubicBezTo>
                <a:cubicBezTo>
                  <a:pt x="94039" y="213687"/>
                  <a:pt x="116681" y="203550"/>
                  <a:pt x="133071" y="187160"/>
                </a:cubicBezTo>
                <a:cubicBezTo>
                  <a:pt x="149460" y="170771"/>
                  <a:pt x="159597" y="148129"/>
                  <a:pt x="159597" y="123120"/>
                </a:cubicBezTo>
                <a:cubicBezTo>
                  <a:pt x="159597" y="99209"/>
                  <a:pt x="150331" y="77463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6"/>
                </a:lnTo>
                <a:cubicBezTo>
                  <a:pt x="118953" y="46085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80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10"/>
                  <a:pt x="72986" y="25010"/>
                </a:cubicBezTo>
                <a:cubicBezTo>
                  <a:pt x="100237" y="25010"/>
                  <a:pt x="124986" y="35715"/>
                  <a:pt x="143120" y="53296"/>
                </a:cubicBezTo>
                <a:cubicBezTo>
                  <a:pt x="160701" y="71430"/>
                  <a:pt x="171406" y="96180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6"/>
                  <a:pt x="203250" y="200306"/>
                </a:cubicBezTo>
                <a:cubicBezTo>
                  <a:pt x="222519" y="219575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95" name="Teardrop 3"/>
          <p:cNvSpPr/>
          <p:nvPr/>
        </p:nvSpPr>
        <p:spPr>
          <a:xfrm rot="5400000" flipH="1" flipV="1">
            <a:off x="8321221" y="4185695"/>
            <a:ext cx="232840" cy="539772"/>
          </a:xfrm>
          <a:custGeom>
            <a:avLst/>
            <a:gdLst/>
            <a:ahLst/>
            <a:cxnLst/>
            <a:rect l="l" t="t" r="r" b="b"/>
            <a:pathLst>
              <a:path w="232840" h="539772">
                <a:moveTo>
                  <a:pt x="221340" y="269867"/>
                </a:moveTo>
                <a:cubicBezTo>
                  <a:pt x="220851" y="247711"/>
                  <a:pt x="212026" y="225782"/>
                  <a:pt x="195119" y="208875"/>
                </a:cubicBezTo>
                <a:cubicBezTo>
                  <a:pt x="182363" y="196120"/>
                  <a:pt x="166749" y="187965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2"/>
                  <a:pt x="69593" y="225242"/>
                </a:cubicBezTo>
                <a:cubicBezTo>
                  <a:pt x="43433" y="224741"/>
                  <a:pt x="27415" y="228586"/>
                  <a:pt x="17461" y="245212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6"/>
                </a:cubicBezTo>
                <a:cubicBezTo>
                  <a:pt x="102600" y="314556"/>
                  <a:pt x="131938" y="330263"/>
                  <a:pt x="150227" y="354850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5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6"/>
                  <a:pt x="157326" y="365539"/>
                </a:cubicBezTo>
                <a:cubicBezTo>
                  <a:pt x="166417" y="380328"/>
                  <a:pt x="171406" y="397766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09"/>
                </a:cubicBezTo>
                <a:lnTo>
                  <a:pt x="0" y="539772"/>
                </a:lnTo>
                <a:lnTo>
                  <a:pt x="0" y="521718"/>
                </a:lnTo>
                <a:cubicBezTo>
                  <a:pt x="5973" y="513179"/>
                  <a:pt x="9654" y="503556"/>
                  <a:pt x="11467" y="493611"/>
                </a:cubicBezTo>
                <a:lnTo>
                  <a:pt x="0" y="480023"/>
                </a:lnTo>
                <a:lnTo>
                  <a:pt x="0" y="462726"/>
                </a:lnTo>
                <a:cubicBezTo>
                  <a:pt x="14950" y="487414"/>
                  <a:pt x="42305" y="502980"/>
                  <a:pt x="73296" y="502980"/>
                </a:cubicBezTo>
                <a:cubicBezTo>
                  <a:pt x="97207" y="502980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8"/>
                </a:lnTo>
                <a:lnTo>
                  <a:pt x="135010" y="478348"/>
                </a:lnTo>
                <a:cubicBezTo>
                  <a:pt x="150331" y="462336"/>
                  <a:pt x="159597" y="440590"/>
                  <a:pt x="159597" y="416679"/>
                </a:cubicBezTo>
                <a:cubicBezTo>
                  <a:pt x="159597" y="366661"/>
                  <a:pt x="119048" y="326112"/>
                  <a:pt x="69030" y="326112"/>
                </a:cubicBezTo>
                <a:cubicBezTo>
                  <a:pt x="49952" y="326478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2"/>
                  <a:pt x="0" y="230790"/>
                </a:cubicBezTo>
                <a:lnTo>
                  <a:pt x="0" y="212690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7"/>
                </a:cubicBezTo>
                <a:cubicBezTo>
                  <a:pt x="94039" y="213687"/>
                  <a:pt x="116681" y="203550"/>
                  <a:pt x="133071" y="187160"/>
                </a:cubicBezTo>
                <a:cubicBezTo>
                  <a:pt x="149460" y="170771"/>
                  <a:pt x="159597" y="148129"/>
                  <a:pt x="159597" y="123120"/>
                </a:cubicBezTo>
                <a:cubicBezTo>
                  <a:pt x="159597" y="99209"/>
                  <a:pt x="150331" y="77463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6"/>
                </a:lnTo>
                <a:cubicBezTo>
                  <a:pt x="118953" y="46085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80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10"/>
                  <a:pt x="72986" y="25010"/>
                </a:cubicBezTo>
                <a:cubicBezTo>
                  <a:pt x="100237" y="25010"/>
                  <a:pt x="124986" y="35715"/>
                  <a:pt x="143120" y="53296"/>
                </a:cubicBezTo>
                <a:cubicBezTo>
                  <a:pt x="160701" y="71430"/>
                  <a:pt x="171406" y="96180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6"/>
                  <a:pt x="203250" y="200306"/>
                </a:cubicBezTo>
                <a:cubicBezTo>
                  <a:pt x="222519" y="219575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96" name="Teardrop 3"/>
          <p:cNvSpPr/>
          <p:nvPr/>
        </p:nvSpPr>
        <p:spPr>
          <a:xfrm rot="5400000" flipH="1" flipV="1">
            <a:off x="7478682" y="4185695"/>
            <a:ext cx="232840" cy="539773"/>
          </a:xfrm>
          <a:custGeom>
            <a:avLst/>
            <a:gdLst/>
            <a:ahLst/>
            <a:cxnLst/>
            <a:rect l="l" t="t" r="r" b="b"/>
            <a:pathLst>
              <a:path w="232840" h="539773">
                <a:moveTo>
                  <a:pt x="221340" y="269867"/>
                </a:moveTo>
                <a:cubicBezTo>
                  <a:pt x="220851" y="247712"/>
                  <a:pt x="212026" y="225783"/>
                  <a:pt x="195119" y="208875"/>
                </a:cubicBezTo>
                <a:cubicBezTo>
                  <a:pt x="182363" y="196120"/>
                  <a:pt x="166749" y="187965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3"/>
                  <a:pt x="69593" y="225243"/>
                </a:cubicBezTo>
                <a:cubicBezTo>
                  <a:pt x="43433" y="224741"/>
                  <a:pt x="27415" y="228586"/>
                  <a:pt x="17461" y="245213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7"/>
                </a:cubicBezTo>
                <a:cubicBezTo>
                  <a:pt x="102600" y="314557"/>
                  <a:pt x="131938" y="330263"/>
                  <a:pt x="150227" y="354851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6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7"/>
                  <a:pt x="157326" y="365540"/>
                </a:cubicBezTo>
                <a:cubicBezTo>
                  <a:pt x="166417" y="380328"/>
                  <a:pt x="171406" y="397767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lnTo>
                  <a:pt x="143120" y="486504"/>
                </a:ln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10"/>
                </a:cubicBezTo>
                <a:lnTo>
                  <a:pt x="0" y="539773"/>
                </a:lnTo>
                <a:lnTo>
                  <a:pt x="0" y="521718"/>
                </a:lnTo>
                <a:cubicBezTo>
                  <a:pt x="5973" y="513180"/>
                  <a:pt x="9654" y="503556"/>
                  <a:pt x="11467" y="493611"/>
                </a:cubicBezTo>
                <a:lnTo>
                  <a:pt x="0" y="480024"/>
                </a:lnTo>
                <a:lnTo>
                  <a:pt x="0" y="462726"/>
                </a:lnTo>
                <a:cubicBezTo>
                  <a:pt x="14950" y="487415"/>
                  <a:pt x="42305" y="502981"/>
                  <a:pt x="73296" y="502981"/>
                </a:cubicBezTo>
                <a:cubicBezTo>
                  <a:pt x="97207" y="502981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9"/>
                </a:lnTo>
                <a:lnTo>
                  <a:pt x="135010" y="478348"/>
                </a:lnTo>
                <a:cubicBezTo>
                  <a:pt x="150331" y="462337"/>
                  <a:pt x="159597" y="440590"/>
                  <a:pt x="159597" y="416680"/>
                </a:cubicBezTo>
                <a:cubicBezTo>
                  <a:pt x="159597" y="366661"/>
                  <a:pt x="119048" y="326112"/>
                  <a:pt x="69030" y="326113"/>
                </a:cubicBezTo>
                <a:cubicBezTo>
                  <a:pt x="49952" y="326479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3"/>
                  <a:pt x="0" y="230790"/>
                </a:cubicBezTo>
                <a:lnTo>
                  <a:pt x="0" y="212690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7"/>
                </a:cubicBezTo>
                <a:cubicBezTo>
                  <a:pt x="94039" y="213687"/>
                  <a:pt x="116681" y="203550"/>
                  <a:pt x="133071" y="187160"/>
                </a:cubicBezTo>
                <a:cubicBezTo>
                  <a:pt x="149460" y="170771"/>
                  <a:pt x="159597" y="148129"/>
                  <a:pt x="159597" y="123120"/>
                </a:cubicBezTo>
                <a:cubicBezTo>
                  <a:pt x="159597" y="99209"/>
                  <a:pt x="150331" y="77463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6"/>
                </a:lnTo>
                <a:cubicBezTo>
                  <a:pt x="118953" y="46085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80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10"/>
                  <a:pt x="72986" y="25010"/>
                </a:cubicBezTo>
                <a:cubicBezTo>
                  <a:pt x="100237" y="25010"/>
                  <a:pt x="124986" y="35715"/>
                  <a:pt x="143120" y="53296"/>
                </a:cubicBezTo>
                <a:cubicBezTo>
                  <a:pt x="160701" y="71430"/>
                  <a:pt x="171406" y="96180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6"/>
                  <a:pt x="203250" y="200306"/>
                </a:cubicBezTo>
                <a:cubicBezTo>
                  <a:pt x="222519" y="219575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97" name="Teardrop 3"/>
          <p:cNvSpPr/>
          <p:nvPr/>
        </p:nvSpPr>
        <p:spPr>
          <a:xfrm rot="5400000" flipH="1" flipV="1">
            <a:off x="8991444" y="4419445"/>
            <a:ext cx="171406" cy="133705"/>
          </a:xfrm>
          <a:custGeom>
            <a:avLst/>
            <a:gdLst/>
            <a:ahLst/>
            <a:cxnLst/>
            <a:rect l="l" t="t" r="r" b="b"/>
            <a:pathLst>
              <a:path w="171406" h="133705">
                <a:moveTo>
                  <a:pt x="171406" y="123429"/>
                </a:moveTo>
                <a:lnTo>
                  <a:pt x="168564" y="133705"/>
                </a:lnTo>
                <a:lnTo>
                  <a:pt x="157460" y="133705"/>
                </a:lnTo>
                <a:cubicBezTo>
                  <a:pt x="159382" y="130353"/>
                  <a:pt x="159597" y="126761"/>
                  <a:pt x="159597" y="123119"/>
                </a:cubicBezTo>
                <a:cubicBezTo>
                  <a:pt x="159597" y="99209"/>
                  <a:pt x="150331" y="77462"/>
                  <a:pt x="135010" y="61451"/>
                </a:cubicBezTo>
                <a:lnTo>
                  <a:pt x="62756" y="133705"/>
                </a:lnTo>
                <a:lnTo>
                  <a:pt x="62665" y="133705"/>
                </a:lnTo>
                <a:lnTo>
                  <a:pt x="134965" y="61405"/>
                </a:lnTo>
                <a:cubicBezTo>
                  <a:pt x="118953" y="46084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80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6"/>
                  <a:pt x="5972" y="26608"/>
                  <a:pt x="0" y="18073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09"/>
                  <a:pt x="72986" y="25009"/>
                </a:cubicBezTo>
                <a:cubicBezTo>
                  <a:pt x="100237" y="25009"/>
                  <a:pt x="124986" y="35715"/>
                  <a:pt x="143120" y="53296"/>
                </a:cubicBezTo>
                <a:cubicBezTo>
                  <a:pt x="160701" y="71429"/>
                  <a:pt x="171406" y="96179"/>
                  <a:pt x="171406" y="123429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98" name="Teardrop 3"/>
          <p:cNvSpPr/>
          <p:nvPr/>
        </p:nvSpPr>
        <p:spPr>
          <a:xfrm rot="5400000" flipH="1" flipV="1">
            <a:off x="733383" y="4185695"/>
            <a:ext cx="232840" cy="539772"/>
          </a:xfrm>
          <a:custGeom>
            <a:avLst/>
            <a:gdLst/>
            <a:ahLst/>
            <a:cxnLst/>
            <a:rect l="l" t="t" r="r" b="b"/>
            <a:pathLst>
              <a:path w="232840" h="539772">
                <a:moveTo>
                  <a:pt x="221340" y="269867"/>
                </a:moveTo>
                <a:cubicBezTo>
                  <a:pt x="220851" y="247711"/>
                  <a:pt x="212026" y="225782"/>
                  <a:pt x="195119" y="208875"/>
                </a:cubicBezTo>
                <a:cubicBezTo>
                  <a:pt x="182363" y="196120"/>
                  <a:pt x="166749" y="187964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3"/>
                  <a:pt x="69593" y="225242"/>
                </a:cubicBezTo>
                <a:cubicBezTo>
                  <a:pt x="43433" y="224741"/>
                  <a:pt x="27415" y="228586"/>
                  <a:pt x="17461" y="245212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7"/>
                </a:cubicBezTo>
                <a:cubicBezTo>
                  <a:pt x="102600" y="314557"/>
                  <a:pt x="131938" y="330263"/>
                  <a:pt x="150227" y="354850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6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6"/>
                  <a:pt x="157326" y="365539"/>
                </a:cubicBezTo>
                <a:cubicBezTo>
                  <a:pt x="166417" y="380328"/>
                  <a:pt x="171406" y="397766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lnTo>
                  <a:pt x="143120" y="486503"/>
                </a:ln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10"/>
                </a:cubicBezTo>
                <a:lnTo>
                  <a:pt x="0" y="539772"/>
                </a:lnTo>
                <a:lnTo>
                  <a:pt x="0" y="521718"/>
                </a:lnTo>
                <a:cubicBezTo>
                  <a:pt x="5973" y="513179"/>
                  <a:pt x="9654" y="503556"/>
                  <a:pt x="11467" y="493611"/>
                </a:cubicBezTo>
                <a:lnTo>
                  <a:pt x="0" y="480023"/>
                </a:lnTo>
                <a:lnTo>
                  <a:pt x="0" y="462726"/>
                </a:lnTo>
                <a:cubicBezTo>
                  <a:pt x="14950" y="487414"/>
                  <a:pt x="42305" y="502980"/>
                  <a:pt x="73296" y="502980"/>
                </a:cubicBezTo>
                <a:cubicBezTo>
                  <a:pt x="97207" y="502980"/>
                  <a:pt x="118953" y="493715"/>
                  <a:pt x="134965" y="478394"/>
                </a:cubicBezTo>
                <a:lnTo>
                  <a:pt x="0" y="343428"/>
                </a:lnTo>
                <a:lnTo>
                  <a:pt x="0" y="343338"/>
                </a:lnTo>
                <a:lnTo>
                  <a:pt x="135010" y="478348"/>
                </a:lnTo>
                <a:cubicBezTo>
                  <a:pt x="150331" y="462336"/>
                  <a:pt x="159597" y="440590"/>
                  <a:pt x="159597" y="416679"/>
                </a:cubicBezTo>
                <a:cubicBezTo>
                  <a:pt x="159597" y="366661"/>
                  <a:pt x="119048" y="326112"/>
                  <a:pt x="69030" y="326112"/>
                </a:cubicBezTo>
                <a:cubicBezTo>
                  <a:pt x="49952" y="326478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2"/>
                  <a:pt x="0" y="230790"/>
                </a:cubicBezTo>
                <a:lnTo>
                  <a:pt x="0" y="212689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6"/>
                </a:cubicBezTo>
                <a:cubicBezTo>
                  <a:pt x="94039" y="213687"/>
                  <a:pt x="116681" y="203550"/>
                  <a:pt x="133071" y="187160"/>
                </a:cubicBezTo>
                <a:cubicBezTo>
                  <a:pt x="149460" y="170771"/>
                  <a:pt x="159597" y="148129"/>
                  <a:pt x="159597" y="123119"/>
                </a:cubicBezTo>
                <a:cubicBezTo>
                  <a:pt x="159597" y="99209"/>
                  <a:pt x="150331" y="77463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5"/>
                </a:lnTo>
                <a:cubicBezTo>
                  <a:pt x="118953" y="46084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79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09"/>
                  <a:pt x="72986" y="25009"/>
                </a:cubicBezTo>
                <a:cubicBezTo>
                  <a:pt x="100237" y="25009"/>
                  <a:pt x="124986" y="35715"/>
                  <a:pt x="143120" y="53296"/>
                </a:cubicBezTo>
                <a:lnTo>
                  <a:pt x="143120" y="53296"/>
                </a:lnTo>
                <a:cubicBezTo>
                  <a:pt x="160701" y="71429"/>
                  <a:pt x="171406" y="96179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5"/>
                  <a:pt x="203250" y="200306"/>
                </a:cubicBezTo>
                <a:cubicBezTo>
                  <a:pt x="222519" y="219574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99" name="Oval 1651"/>
          <p:cNvSpPr/>
          <p:nvPr/>
        </p:nvSpPr>
        <p:spPr>
          <a:xfrm>
            <a:off x="812619" y="4561319"/>
            <a:ext cx="7660836" cy="10682"/>
          </a:xfrm>
          <a:custGeom>
            <a:avLst/>
            <a:gdLst/>
            <a:ahLst/>
            <a:cxnLst/>
            <a:rect l="l" t="t" r="r" b="b"/>
            <a:pathLst>
              <a:path w="7660836" h="10682">
                <a:moveTo>
                  <a:pt x="7621848" y="0"/>
                </a:moveTo>
                <a:cubicBezTo>
                  <a:pt x="7636106" y="0"/>
                  <a:pt x="7649543" y="3516"/>
                  <a:pt x="7660836" y="10682"/>
                </a:cubicBezTo>
                <a:lnTo>
                  <a:pt x="7582860" y="10682"/>
                </a:lnTo>
                <a:cubicBezTo>
                  <a:pt x="7594153" y="3516"/>
                  <a:pt x="7607590" y="0"/>
                  <a:pt x="7621848" y="0"/>
                </a:cubicBezTo>
                <a:close/>
                <a:moveTo>
                  <a:pt x="6779308" y="0"/>
                </a:moveTo>
                <a:cubicBezTo>
                  <a:pt x="6793566" y="0"/>
                  <a:pt x="6807003" y="3516"/>
                  <a:pt x="6818296" y="10682"/>
                </a:cubicBezTo>
                <a:lnTo>
                  <a:pt x="6740320" y="10682"/>
                </a:lnTo>
                <a:cubicBezTo>
                  <a:pt x="6751613" y="3516"/>
                  <a:pt x="6765050" y="0"/>
                  <a:pt x="6779308" y="0"/>
                </a:cubicBezTo>
                <a:close/>
                <a:moveTo>
                  <a:pt x="5936768" y="0"/>
                </a:moveTo>
                <a:cubicBezTo>
                  <a:pt x="5951026" y="0"/>
                  <a:pt x="5964463" y="3516"/>
                  <a:pt x="5975757" y="10682"/>
                </a:cubicBezTo>
                <a:lnTo>
                  <a:pt x="5897780" y="10682"/>
                </a:lnTo>
                <a:cubicBezTo>
                  <a:pt x="5909073" y="3516"/>
                  <a:pt x="5922510" y="0"/>
                  <a:pt x="5936768" y="0"/>
                </a:cubicBezTo>
                <a:close/>
                <a:moveTo>
                  <a:pt x="5094228" y="0"/>
                </a:moveTo>
                <a:cubicBezTo>
                  <a:pt x="5108486" y="0"/>
                  <a:pt x="5121923" y="3516"/>
                  <a:pt x="5133217" y="10682"/>
                </a:cubicBezTo>
                <a:lnTo>
                  <a:pt x="5055240" y="10682"/>
                </a:lnTo>
                <a:cubicBezTo>
                  <a:pt x="5066533" y="3516"/>
                  <a:pt x="5079970" y="0"/>
                  <a:pt x="5094228" y="0"/>
                </a:cubicBezTo>
                <a:close/>
                <a:moveTo>
                  <a:pt x="4251688" y="0"/>
                </a:moveTo>
                <a:cubicBezTo>
                  <a:pt x="4265946" y="0"/>
                  <a:pt x="4279383" y="3516"/>
                  <a:pt x="4290676" y="10682"/>
                </a:cubicBezTo>
                <a:lnTo>
                  <a:pt x="4212700" y="10682"/>
                </a:lnTo>
                <a:cubicBezTo>
                  <a:pt x="4223993" y="3516"/>
                  <a:pt x="4237430" y="0"/>
                  <a:pt x="4251688" y="0"/>
                </a:cubicBezTo>
                <a:close/>
                <a:moveTo>
                  <a:pt x="3409148" y="0"/>
                </a:moveTo>
                <a:cubicBezTo>
                  <a:pt x="3423406" y="0"/>
                  <a:pt x="3436843" y="3516"/>
                  <a:pt x="3448136" y="10682"/>
                </a:cubicBezTo>
                <a:lnTo>
                  <a:pt x="3370160" y="10682"/>
                </a:lnTo>
                <a:cubicBezTo>
                  <a:pt x="3381453" y="3516"/>
                  <a:pt x="3394890" y="0"/>
                  <a:pt x="3409148" y="0"/>
                </a:cubicBezTo>
                <a:close/>
                <a:moveTo>
                  <a:pt x="2566608" y="0"/>
                </a:moveTo>
                <a:cubicBezTo>
                  <a:pt x="2580866" y="0"/>
                  <a:pt x="2594303" y="3516"/>
                  <a:pt x="2605596" y="10682"/>
                </a:cubicBezTo>
                <a:lnTo>
                  <a:pt x="2527620" y="10682"/>
                </a:lnTo>
                <a:cubicBezTo>
                  <a:pt x="2538913" y="3516"/>
                  <a:pt x="2552350" y="0"/>
                  <a:pt x="2566608" y="0"/>
                </a:cubicBezTo>
                <a:close/>
                <a:moveTo>
                  <a:pt x="1724068" y="0"/>
                </a:moveTo>
                <a:cubicBezTo>
                  <a:pt x="1738326" y="0"/>
                  <a:pt x="1751763" y="3516"/>
                  <a:pt x="1763056" y="10682"/>
                </a:cubicBezTo>
                <a:lnTo>
                  <a:pt x="1685080" y="10682"/>
                </a:lnTo>
                <a:cubicBezTo>
                  <a:pt x="1696373" y="3516"/>
                  <a:pt x="1709810" y="0"/>
                  <a:pt x="1724068" y="0"/>
                </a:cubicBezTo>
                <a:close/>
                <a:moveTo>
                  <a:pt x="881528" y="0"/>
                </a:moveTo>
                <a:cubicBezTo>
                  <a:pt x="895786" y="0"/>
                  <a:pt x="909223" y="3516"/>
                  <a:pt x="920516" y="10682"/>
                </a:cubicBezTo>
                <a:lnTo>
                  <a:pt x="842540" y="10682"/>
                </a:lnTo>
                <a:cubicBezTo>
                  <a:pt x="853833" y="3516"/>
                  <a:pt x="867270" y="0"/>
                  <a:pt x="881528" y="0"/>
                </a:cubicBezTo>
                <a:close/>
                <a:moveTo>
                  <a:pt x="38988" y="0"/>
                </a:moveTo>
                <a:cubicBezTo>
                  <a:pt x="53246" y="0"/>
                  <a:pt x="66683" y="3516"/>
                  <a:pt x="77976" y="10682"/>
                </a:cubicBezTo>
                <a:lnTo>
                  <a:pt x="0" y="10682"/>
                </a:lnTo>
                <a:cubicBezTo>
                  <a:pt x="11293" y="3516"/>
                  <a:pt x="24730" y="0"/>
                  <a:pt x="38988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00" name="Oval 699"/>
          <p:cNvSpPr/>
          <p:nvPr/>
        </p:nvSpPr>
        <p:spPr>
          <a:xfrm>
            <a:off x="712049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701" name="Oval 700"/>
          <p:cNvSpPr/>
          <p:nvPr/>
        </p:nvSpPr>
        <p:spPr>
          <a:xfrm>
            <a:off x="37745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702" name="Oval 701"/>
          <p:cNvSpPr/>
          <p:nvPr/>
        </p:nvSpPr>
        <p:spPr>
          <a:xfrm>
            <a:off x="122033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703" name="Oval 702"/>
          <p:cNvSpPr/>
          <p:nvPr/>
        </p:nvSpPr>
        <p:spPr>
          <a:xfrm>
            <a:off x="206321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704" name="Oval 703"/>
          <p:cNvSpPr/>
          <p:nvPr/>
        </p:nvSpPr>
        <p:spPr>
          <a:xfrm>
            <a:off x="290609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705" name="Oval 704"/>
          <p:cNvSpPr/>
          <p:nvPr/>
        </p:nvSpPr>
        <p:spPr>
          <a:xfrm>
            <a:off x="374897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706" name="Oval 705"/>
          <p:cNvSpPr/>
          <p:nvPr/>
        </p:nvSpPr>
        <p:spPr>
          <a:xfrm>
            <a:off x="459185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707" name="Oval 706"/>
          <p:cNvSpPr/>
          <p:nvPr/>
        </p:nvSpPr>
        <p:spPr>
          <a:xfrm>
            <a:off x="543473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708" name="Oval 707"/>
          <p:cNvSpPr/>
          <p:nvPr/>
        </p:nvSpPr>
        <p:spPr>
          <a:xfrm>
            <a:off x="627761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709" name="Oval 708"/>
          <p:cNvSpPr/>
          <p:nvPr/>
        </p:nvSpPr>
        <p:spPr>
          <a:xfrm>
            <a:off x="880625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710" name="Oval 709"/>
          <p:cNvSpPr/>
          <p:nvPr/>
        </p:nvSpPr>
        <p:spPr>
          <a:xfrm>
            <a:off x="796337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711" name="Oval 710"/>
          <p:cNvSpPr/>
          <p:nvPr/>
        </p:nvSpPr>
        <p:spPr>
          <a:xfrm>
            <a:off x="712049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712" name="Oval 711"/>
          <p:cNvSpPr/>
          <p:nvPr/>
        </p:nvSpPr>
        <p:spPr>
          <a:xfrm>
            <a:off x="37745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713" name="Oval 712"/>
          <p:cNvSpPr/>
          <p:nvPr/>
        </p:nvSpPr>
        <p:spPr>
          <a:xfrm>
            <a:off x="122033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714" name="Oval 713"/>
          <p:cNvSpPr/>
          <p:nvPr/>
        </p:nvSpPr>
        <p:spPr>
          <a:xfrm>
            <a:off x="206321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715" name="Oval 714"/>
          <p:cNvSpPr/>
          <p:nvPr/>
        </p:nvSpPr>
        <p:spPr>
          <a:xfrm>
            <a:off x="290609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716" name="Oval 715"/>
          <p:cNvSpPr/>
          <p:nvPr/>
        </p:nvSpPr>
        <p:spPr>
          <a:xfrm>
            <a:off x="374897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717" name="Oval 716"/>
          <p:cNvSpPr/>
          <p:nvPr/>
        </p:nvSpPr>
        <p:spPr>
          <a:xfrm>
            <a:off x="459185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718" name="Oval 717"/>
          <p:cNvSpPr/>
          <p:nvPr/>
        </p:nvSpPr>
        <p:spPr>
          <a:xfrm>
            <a:off x="543473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719" name="Oval 718"/>
          <p:cNvSpPr/>
          <p:nvPr/>
        </p:nvSpPr>
        <p:spPr>
          <a:xfrm>
            <a:off x="627761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720" name="Oval 719"/>
          <p:cNvSpPr/>
          <p:nvPr/>
        </p:nvSpPr>
        <p:spPr>
          <a:xfrm>
            <a:off x="880625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721" name="Oval 720"/>
          <p:cNvSpPr/>
          <p:nvPr/>
        </p:nvSpPr>
        <p:spPr>
          <a:xfrm>
            <a:off x="796337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722" name="Oval 721"/>
          <p:cNvSpPr/>
          <p:nvPr/>
        </p:nvSpPr>
        <p:spPr>
          <a:xfrm>
            <a:off x="712049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723" name="Oval 722"/>
          <p:cNvSpPr/>
          <p:nvPr/>
        </p:nvSpPr>
        <p:spPr>
          <a:xfrm>
            <a:off x="37745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724" name="Oval 723"/>
          <p:cNvSpPr/>
          <p:nvPr/>
        </p:nvSpPr>
        <p:spPr>
          <a:xfrm>
            <a:off x="122033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725" name="Oval 724"/>
          <p:cNvSpPr/>
          <p:nvPr/>
        </p:nvSpPr>
        <p:spPr>
          <a:xfrm>
            <a:off x="206321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726" name="Oval 725"/>
          <p:cNvSpPr/>
          <p:nvPr/>
        </p:nvSpPr>
        <p:spPr>
          <a:xfrm>
            <a:off x="290609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727" name="Oval 726"/>
          <p:cNvSpPr/>
          <p:nvPr/>
        </p:nvSpPr>
        <p:spPr>
          <a:xfrm>
            <a:off x="374897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728" name="Oval 727"/>
          <p:cNvSpPr/>
          <p:nvPr/>
        </p:nvSpPr>
        <p:spPr>
          <a:xfrm>
            <a:off x="459185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729" name="Oval 728"/>
          <p:cNvSpPr/>
          <p:nvPr/>
        </p:nvSpPr>
        <p:spPr>
          <a:xfrm>
            <a:off x="543473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730" name="Oval 729"/>
          <p:cNvSpPr/>
          <p:nvPr/>
        </p:nvSpPr>
        <p:spPr>
          <a:xfrm>
            <a:off x="627761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731" name="Oval 730"/>
          <p:cNvSpPr/>
          <p:nvPr/>
        </p:nvSpPr>
        <p:spPr>
          <a:xfrm>
            <a:off x="880625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732" name="Oval 731"/>
          <p:cNvSpPr/>
          <p:nvPr/>
        </p:nvSpPr>
        <p:spPr>
          <a:xfrm>
            <a:off x="796337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733" name="Oval 732"/>
          <p:cNvSpPr/>
          <p:nvPr/>
        </p:nvSpPr>
        <p:spPr>
          <a:xfrm>
            <a:off x="712049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734" name="Oval 733"/>
          <p:cNvSpPr/>
          <p:nvPr/>
        </p:nvSpPr>
        <p:spPr>
          <a:xfrm>
            <a:off x="37745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735" name="Oval 734"/>
          <p:cNvSpPr/>
          <p:nvPr/>
        </p:nvSpPr>
        <p:spPr>
          <a:xfrm>
            <a:off x="122033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736" name="Oval 735"/>
          <p:cNvSpPr/>
          <p:nvPr/>
        </p:nvSpPr>
        <p:spPr>
          <a:xfrm>
            <a:off x="206321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737" name="Oval 736"/>
          <p:cNvSpPr/>
          <p:nvPr/>
        </p:nvSpPr>
        <p:spPr>
          <a:xfrm>
            <a:off x="290609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738" name="Oval 737"/>
          <p:cNvSpPr/>
          <p:nvPr/>
        </p:nvSpPr>
        <p:spPr>
          <a:xfrm>
            <a:off x="374897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739" name="Oval 738"/>
          <p:cNvSpPr/>
          <p:nvPr/>
        </p:nvSpPr>
        <p:spPr>
          <a:xfrm>
            <a:off x="459185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740" name="Oval 739"/>
          <p:cNvSpPr/>
          <p:nvPr/>
        </p:nvSpPr>
        <p:spPr>
          <a:xfrm>
            <a:off x="543473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741" name="Oval 740"/>
          <p:cNvSpPr/>
          <p:nvPr/>
        </p:nvSpPr>
        <p:spPr>
          <a:xfrm>
            <a:off x="627761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742" name="Oval 741"/>
          <p:cNvSpPr/>
          <p:nvPr/>
        </p:nvSpPr>
        <p:spPr>
          <a:xfrm>
            <a:off x="880625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743" name="Oval 742"/>
          <p:cNvSpPr/>
          <p:nvPr/>
        </p:nvSpPr>
        <p:spPr>
          <a:xfrm>
            <a:off x="796337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744" name="Oval 743"/>
          <p:cNvSpPr/>
          <p:nvPr/>
        </p:nvSpPr>
        <p:spPr>
          <a:xfrm>
            <a:off x="712049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745" name="Oval 744"/>
          <p:cNvSpPr/>
          <p:nvPr/>
        </p:nvSpPr>
        <p:spPr>
          <a:xfrm>
            <a:off x="37745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746" name="Oval 745"/>
          <p:cNvSpPr/>
          <p:nvPr/>
        </p:nvSpPr>
        <p:spPr>
          <a:xfrm>
            <a:off x="122033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747" name="Oval 746"/>
          <p:cNvSpPr/>
          <p:nvPr/>
        </p:nvSpPr>
        <p:spPr>
          <a:xfrm>
            <a:off x="206321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748" name="Oval 747"/>
          <p:cNvSpPr/>
          <p:nvPr/>
        </p:nvSpPr>
        <p:spPr>
          <a:xfrm>
            <a:off x="290609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749" name="Oval 748"/>
          <p:cNvSpPr/>
          <p:nvPr/>
        </p:nvSpPr>
        <p:spPr>
          <a:xfrm>
            <a:off x="374897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750" name="Oval 749"/>
          <p:cNvSpPr/>
          <p:nvPr/>
        </p:nvSpPr>
        <p:spPr>
          <a:xfrm>
            <a:off x="459185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751" name="Oval 750"/>
          <p:cNvSpPr/>
          <p:nvPr/>
        </p:nvSpPr>
        <p:spPr>
          <a:xfrm>
            <a:off x="543473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752" name="Oval 751"/>
          <p:cNvSpPr/>
          <p:nvPr/>
        </p:nvSpPr>
        <p:spPr>
          <a:xfrm>
            <a:off x="627761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753" name="Oval 752"/>
          <p:cNvSpPr/>
          <p:nvPr/>
        </p:nvSpPr>
        <p:spPr>
          <a:xfrm>
            <a:off x="880625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754" name="Oval 753"/>
          <p:cNvSpPr/>
          <p:nvPr/>
        </p:nvSpPr>
        <p:spPr>
          <a:xfrm>
            <a:off x="796337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42900" y="4960137"/>
            <a:ext cx="5829300" cy="1463040"/>
          </a:xfrm>
        </p:spPr>
        <p:txBody>
          <a:bodyPr anchor="ctr">
            <a:normAutofit/>
          </a:bodyPr>
          <a:lstStyle>
            <a:lvl1pPr algn="r">
              <a:defRPr sz="4400" spc="200" baseline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57950" y="4960137"/>
            <a:ext cx="24003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nl-NL" altLang="en-US" smtClean="0"/>
              <a:t>9/12/2012</a:t>
            </a:r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altLang="en-US" smtClean="0"/>
              <a:t>VTH specifieke fase GZA-Loes Zijlstra</a:t>
            </a:r>
            <a:endParaRPr lang="nl-NL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B39BC-25BE-43F9-AA2F-98627DF511A9}" type="slidenum">
              <a:rPr lang="nl-NL" altLang="en-US" smtClean="0"/>
              <a:pPr/>
              <a:t>‹nr.›</a:t>
            </a:fld>
            <a:endParaRPr lang="nl-NL" alt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6290132" y="5264106"/>
            <a:ext cx="0" cy="914400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677559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 altLang="en-US" smtClean="0"/>
              <a:t>9/12/2012</a:t>
            </a:r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altLang="en-US" smtClean="0"/>
              <a:t>VTH specifieke fase GZA-Loes Zijlstra</a:t>
            </a:r>
            <a:endParaRPr lang="nl-NL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F6B6E-F839-4576-9276-B6608C9F7E88}" type="slidenum">
              <a:rPr lang="nl-NL" altLang="en-US" smtClean="0"/>
              <a:pPr/>
              <a:t>‹nr.›</a:t>
            </a:fld>
            <a:endParaRPr lang="nl-NL" altLang="en-US"/>
          </a:p>
        </p:txBody>
      </p:sp>
    </p:spTree>
    <p:extLst>
      <p:ext uri="{BB962C8B-B14F-4D97-AF65-F5344CB8AC3E}">
        <p14:creationId xmlns:p14="http://schemas.microsoft.com/office/powerpoint/2010/main" val="14247566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762000"/>
            <a:ext cx="1971675" cy="5410200"/>
          </a:xfrm>
        </p:spPr>
        <p:txBody>
          <a:bodyPr vert="eaVert" lIns="45720" tIns="91440" rIns="45720" bIns="91440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42950" y="762000"/>
            <a:ext cx="5686425" cy="5410200"/>
          </a:xfrm>
        </p:spPr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 altLang="en-US" smtClean="0"/>
              <a:t>9/12/2012</a:t>
            </a:r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altLang="en-US" smtClean="0"/>
              <a:t>VTH specifieke fase GZA-Loes Zijlstra</a:t>
            </a:r>
            <a:endParaRPr lang="nl-NL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D5517C-FC69-4535-9231-D2053EED6457}" type="slidenum">
              <a:rPr lang="nl-NL" altLang="en-US" smtClean="0"/>
              <a:pPr/>
              <a:t>‹nr.›</a:t>
            </a:fld>
            <a:endParaRPr lang="nl-NL" altLang="en-US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7543800" y="173563"/>
            <a:ext cx="0" cy="685800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10626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 altLang="en-US" smtClean="0"/>
              <a:t>9/12/2012</a:t>
            </a:r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altLang="en-US" smtClean="0"/>
              <a:t>VTH specifieke fase GZA-Loes Zijlstra</a:t>
            </a:r>
            <a:endParaRPr lang="nl-NL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A5466C-1B3B-469F-9231-084582BCF4EF}" type="slidenum">
              <a:rPr lang="nl-NL" altLang="en-US" smtClean="0"/>
              <a:pPr/>
              <a:t>‹nr.›</a:t>
            </a:fld>
            <a:endParaRPr lang="nl-NL" altLang="en-US"/>
          </a:p>
        </p:txBody>
      </p:sp>
    </p:spTree>
    <p:extLst>
      <p:ext uri="{BB962C8B-B14F-4D97-AF65-F5344CB8AC3E}">
        <p14:creationId xmlns:p14="http://schemas.microsoft.com/office/powerpoint/2010/main" val="22857203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420256"/>
            <a:ext cx="9144000" cy="3795497"/>
            <a:chOff x="0" y="420256"/>
            <a:chExt cx="12188952" cy="3795497"/>
          </a:xfrm>
        </p:grpSpPr>
        <p:cxnSp>
          <p:nvCxnSpPr>
            <p:cNvPr id="10" name="Straight Connector 9"/>
            <p:cNvCxnSpPr/>
            <p:nvPr/>
          </p:nvCxnSpPr>
          <p:spPr>
            <a:xfrm>
              <a:off x="0" y="4215753"/>
              <a:ext cx="12188952" cy="0"/>
            </a:xfrm>
            <a:prstGeom prst="line">
              <a:avLst/>
            </a:prstGeom>
            <a:ln w="13970">
              <a:solidFill>
                <a:schemeClr val="accent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>
              <a:off x="0" y="3794032"/>
              <a:ext cx="12188952" cy="0"/>
            </a:xfrm>
            <a:prstGeom prst="line">
              <a:avLst/>
            </a:prstGeom>
            <a:ln w="13970">
              <a:solidFill>
                <a:schemeClr val="accent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>
              <a:off x="0" y="3372310"/>
              <a:ext cx="12188952" cy="0"/>
            </a:xfrm>
            <a:prstGeom prst="line">
              <a:avLst/>
            </a:prstGeom>
            <a:ln w="13970">
              <a:solidFill>
                <a:schemeClr val="accent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>
              <a:off x="0" y="2950588"/>
              <a:ext cx="12188952" cy="0"/>
            </a:xfrm>
            <a:prstGeom prst="line">
              <a:avLst/>
            </a:prstGeom>
            <a:ln w="13970">
              <a:solidFill>
                <a:schemeClr val="accent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>
              <a:off x="0" y="2528866"/>
              <a:ext cx="12188952" cy="0"/>
            </a:xfrm>
            <a:prstGeom prst="line">
              <a:avLst/>
            </a:prstGeom>
            <a:ln w="13970">
              <a:solidFill>
                <a:schemeClr val="accent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>
              <a:off x="0" y="2107144"/>
              <a:ext cx="12188952" cy="0"/>
            </a:xfrm>
            <a:prstGeom prst="line">
              <a:avLst/>
            </a:prstGeom>
            <a:ln w="13970">
              <a:solidFill>
                <a:schemeClr val="accent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>
              <a:off x="0" y="1685422"/>
              <a:ext cx="12188952" cy="0"/>
            </a:xfrm>
            <a:prstGeom prst="line">
              <a:avLst/>
            </a:prstGeom>
            <a:ln w="13970">
              <a:solidFill>
                <a:schemeClr val="accent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>
              <a:off x="0" y="1263700"/>
              <a:ext cx="12188952" cy="0"/>
            </a:xfrm>
            <a:prstGeom prst="line">
              <a:avLst/>
            </a:prstGeom>
            <a:ln w="13970">
              <a:solidFill>
                <a:schemeClr val="accent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0" y="841978"/>
              <a:ext cx="12188952" cy="0"/>
            </a:xfrm>
            <a:prstGeom prst="line">
              <a:avLst/>
            </a:prstGeom>
            <a:ln w="13970">
              <a:solidFill>
                <a:schemeClr val="accent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0" y="420256"/>
              <a:ext cx="12188952" cy="0"/>
            </a:xfrm>
            <a:prstGeom prst="line">
              <a:avLst/>
            </a:prstGeom>
            <a:ln w="13970">
              <a:solidFill>
                <a:schemeClr val="accent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0" name="Rectangle 379"/>
          <p:cNvSpPr/>
          <p:nvPr/>
        </p:nvSpPr>
        <p:spPr>
          <a:xfrm rot="18900000" flipV="1">
            <a:off x="8146056" y="-427079"/>
            <a:ext cx="13716" cy="2816931"/>
          </a:xfrm>
          <a:custGeom>
            <a:avLst/>
            <a:gdLst/>
            <a:ahLst/>
            <a:cxnLst/>
            <a:rect l="l" t="t" r="r" b="b"/>
            <a:pathLst>
              <a:path w="13716" h="2816931">
                <a:moveTo>
                  <a:pt x="0" y="2816931"/>
                </a:moveTo>
                <a:lnTo>
                  <a:pt x="13716" y="2803216"/>
                </a:lnTo>
                <a:lnTo>
                  <a:pt x="13716" y="13716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" name="Rectangle 56"/>
          <p:cNvSpPr/>
          <p:nvPr/>
        </p:nvSpPr>
        <p:spPr>
          <a:xfrm>
            <a:off x="1" y="0"/>
            <a:ext cx="8865825" cy="4572004"/>
          </a:xfrm>
          <a:custGeom>
            <a:avLst/>
            <a:gdLst/>
            <a:ahLst/>
            <a:cxnLst/>
            <a:rect l="l" t="t" r="r" b="b"/>
            <a:pathLst>
              <a:path w="8865825" h="4572004">
                <a:moveTo>
                  <a:pt x="5901406" y="4"/>
                </a:moveTo>
                <a:lnTo>
                  <a:pt x="5915122" y="4"/>
                </a:lnTo>
                <a:lnTo>
                  <a:pt x="5915122" y="4572004"/>
                </a:lnTo>
                <a:lnTo>
                  <a:pt x="5901406" y="4572004"/>
                </a:lnTo>
                <a:close/>
                <a:moveTo>
                  <a:pt x="5058348" y="3"/>
                </a:moveTo>
                <a:lnTo>
                  <a:pt x="5072064" y="3"/>
                </a:lnTo>
                <a:lnTo>
                  <a:pt x="5072064" y="4572003"/>
                </a:lnTo>
                <a:lnTo>
                  <a:pt x="5058348" y="4572003"/>
                </a:lnTo>
                <a:close/>
                <a:moveTo>
                  <a:pt x="6322935" y="2"/>
                </a:moveTo>
                <a:lnTo>
                  <a:pt x="6336651" y="2"/>
                </a:lnTo>
                <a:lnTo>
                  <a:pt x="6336651" y="4572002"/>
                </a:lnTo>
                <a:lnTo>
                  <a:pt x="6322935" y="4572002"/>
                </a:lnTo>
                <a:close/>
                <a:moveTo>
                  <a:pt x="5479877" y="2"/>
                </a:moveTo>
                <a:lnTo>
                  <a:pt x="5493593" y="2"/>
                </a:lnTo>
                <a:lnTo>
                  <a:pt x="5493593" y="4572002"/>
                </a:lnTo>
                <a:lnTo>
                  <a:pt x="5479877" y="4572002"/>
                </a:lnTo>
                <a:close/>
                <a:moveTo>
                  <a:pt x="4636819" y="2"/>
                </a:moveTo>
                <a:lnTo>
                  <a:pt x="4650535" y="2"/>
                </a:lnTo>
                <a:lnTo>
                  <a:pt x="4650535" y="4572002"/>
                </a:lnTo>
                <a:lnTo>
                  <a:pt x="4636819" y="4572002"/>
                </a:lnTo>
                <a:close/>
                <a:moveTo>
                  <a:pt x="4215290" y="2"/>
                </a:moveTo>
                <a:lnTo>
                  <a:pt x="4229006" y="2"/>
                </a:lnTo>
                <a:lnTo>
                  <a:pt x="4229006" y="4572002"/>
                </a:lnTo>
                <a:lnTo>
                  <a:pt x="4215290" y="4572002"/>
                </a:lnTo>
                <a:close/>
                <a:moveTo>
                  <a:pt x="421529" y="2"/>
                </a:moveTo>
                <a:lnTo>
                  <a:pt x="435245" y="2"/>
                </a:lnTo>
                <a:lnTo>
                  <a:pt x="435245" y="4572002"/>
                </a:lnTo>
                <a:lnTo>
                  <a:pt x="421529" y="4572002"/>
                </a:lnTo>
                <a:close/>
                <a:moveTo>
                  <a:pt x="0" y="2"/>
                </a:moveTo>
                <a:lnTo>
                  <a:pt x="13716" y="2"/>
                </a:lnTo>
                <a:lnTo>
                  <a:pt x="13716" y="4572002"/>
                </a:lnTo>
                <a:lnTo>
                  <a:pt x="0" y="4572002"/>
                </a:lnTo>
                <a:close/>
                <a:moveTo>
                  <a:pt x="3372232" y="1"/>
                </a:moveTo>
                <a:lnTo>
                  <a:pt x="3385948" y="1"/>
                </a:lnTo>
                <a:lnTo>
                  <a:pt x="3385948" y="4572001"/>
                </a:lnTo>
                <a:lnTo>
                  <a:pt x="3372232" y="4572001"/>
                </a:lnTo>
                <a:close/>
                <a:moveTo>
                  <a:pt x="8852109" y="0"/>
                </a:moveTo>
                <a:lnTo>
                  <a:pt x="8865825" y="0"/>
                </a:lnTo>
                <a:lnTo>
                  <a:pt x="8865825" y="4572000"/>
                </a:lnTo>
                <a:lnTo>
                  <a:pt x="8852109" y="4572000"/>
                </a:lnTo>
                <a:close/>
                <a:moveTo>
                  <a:pt x="8430580" y="0"/>
                </a:moveTo>
                <a:lnTo>
                  <a:pt x="8444296" y="0"/>
                </a:lnTo>
                <a:lnTo>
                  <a:pt x="8444296" y="4572000"/>
                </a:lnTo>
                <a:lnTo>
                  <a:pt x="8430580" y="4572000"/>
                </a:lnTo>
                <a:close/>
                <a:moveTo>
                  <a:pt x="8009051" y="0"/>
                </a:moveTo>
                <a:lnTo>
                  <a:pt x="8022767" y="0"/>
                </a:lnTo>
                <a:lnTo>
                  <a:pt x="8022767" y="4572000"/>
                </a:lnTo>
                <a:lnTo>
                  <a:pt x="8009051" y="4572000"/>
                </a:lnTo>
                <a:close/>
                <a:moveTo>
                  <a:pt x="7587522" y="0"/>
                </a:moveTo>
                <a:lnTo>
                  <a:pt x="7601238" y="0"/>
                </a:lnTo>
                <a:lnTo>
                  <a:pt x="7601238" y="4572000"/>
                </a:lnTo>
                <a:lnTo>
                  <a:pt x="7587522" y="4572000"/>
                </a:lnTo>
                <a:close/>
                <a:moveTo>
                  <a:pt x="7165993" y="0"/>
                </a:moveTo>
                <a:lnTo>
                  <a:pt x="7179709" y="0"/>
                </a:lnTo>
                <a:lnTo>
                  <a:pt x="7179709" y="4572000"/>
                </a:lnTo>
                <a:lnTo>
                  <a:pt x="7165993" y="4572000"/>
                </a:lnTo>
                <a:close/>
                <a:moveTo>
                  <a:pt x="6744464" y="0"/>
                </a:moveTo>
                <a:lnTo>
                  <a:pt x="6758180" y="0"/>
                </a:lnTo>
                <a:lnTo>
                  <a:pt x="6758180" y="4572000"/>
                </a:lnTo>
                <a:lnTo>
                  <a:pt x="6744464" y="4572000"/>
                </a:lnTo>
                <a:close/>
                <a:moveTo>
                  <a:pt x="3793761" y="0"/>
                </a:moveTo>
                <a:lnTo>
                  <a:pt x="3807477" y="0"/>
                </a:lnTo>
                <a:lnTo>
                  <a:pt x="3807477" y="4572000"/>
                </a:lnTo>
                <a:lnTo>
                  <a:pt x="3793761" y="4572000"/>
                </a:lnTo>
                <a:close/>
                <a:moveTo>
                  <a:pt x="2950703" y="0"/>
                </a:moveTo>
                <a:lnTo>
                  <a:pt x="2964419" y="0"/>
                </a:lnTo>
                <a:lnTo>
                  <a:pt x="2964419" y="4572000"/>
                </a:lnTo>
                <a:lnTo>
                  <a:pt x="2950703" y="4572000"/>
                </a:lnTo>
                <a:close/>
                <a:moveTo>
                  <a:pt x="2529174" y="0"/>
                </a:moveTo>
                <a:lnTo>
                  <a:pt x="2542890" y="0"/>
                </a:lnTo>
                <a:lnTo>
                  <a:pt x="2542890" y="4572000"/>
                </a:lnTo>
                <a:lnTo>
                  <a:pt x="2529174" y="4572000"/>
                </a:lnTo>
                <a:close/>
                <a:moveTo>
                  <a:pt x="2107645" y="0"/>
                </a:moveTo>
                <a:lnTo>
                  <a:pt x="2121361" y="0"/>
                </a:lnTo>
                <a:lnTo>
                  <a:pt x="2121361" y="4572000"/>
                </a:lnTo>
                <a:lnTo>
                  <a:pt x="2107645" y="4572000"/>
                </a:lnTo>
                <a:close/>
                <a:moveTo>
                  <a:pt x="1686116" y="0"/>
                </a:moveTo>
                <a:lnTo>
                  <a:pt x="1699832" y="0"/>
                </a:lnTo>
                <a:lnTo>
                  <a:pt x="1699832" y="4572000"/>
                </a:lnTo>
                <a:lnTo>
                  <a:pt x="1686116" y="4572000"/>
                </a:lnTo>
                <a:close/>
                <a:moveTo>
                  <a:pt x="1264587" y="0"/>
                </a:moveTo>
                <a:lnTo>
                  <a:pt x="1278303" y="0"/>
                </a:lnTo>
                <a:lnTo>
                  <a:pt x="1278303" y="4572000"/>
                </a:lnTo>
                <a:lnTo>
                  <a:pt x="1264587" y="4572000"/>
                </a:lnTo>
                <a:close/>
                <a:moveTo>
                  <a:pt x="843058" y="0"/>
                </a:moveTo>
                <a:lnTo>
                  <a:pt x="856774" y="0"/>
                </a:lnTo>
                <a:lnTo>
                  <a:pt x="856774" y="4572000"/>
                </a:lnTo>
                <a:lnTo>
                  <a:pt x="843058" y="457200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2" name="Rectangle 87"/>
          <p:cNvSpPr/>
          <p:nvPr/>
        </p:nvSpPr>
        <p:spPr>
          <a:xfrm rot="2700000">
            <a:off x="2311242" y="-967047"/>
            <a:ext cx="13716" cy="6570294"/>
          </a:xfrm>
          <a:custGeom>
            <a:avLst/>
            <a:gdLst/>
            <a:ahLst/>
            <a:cxnLst/>
            <a:rect l="l" t="t" r="r" b="b"/>
            <a:pathLst>
              <a:path w="13716" h="6570294">
                <a:moveTo>
                  <a:pt x="0" y="6556578"/>
                </a:moveTo>
                <a:lnTo>
                  <a:pt x="13716" y="6570294"/>
                </a:lnTo>
                <a:lnTo>
                  <a:pt x="13716" y="6570294"/>
                </a:lnTo>
                <a:lnTo>
                  <a:pt x="0" y="6556578"/>
                </a:lnTo>
                <a:close/>
                <a:moveTo>
                  <a:pt x="0" y="13716"/>
                </a:moveTo>
                <a:lnTo>
                  <a:pt x="13716" y="0"/>
                </a:lnTo>
                <a:lnTo>
                  <a:pt x="13716" y="6465786"/>
                </a:lnTo>
                <a:lnTo>
                  <a:pt x="0" y="6479502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" name="Rectangle 88"/>
          <p:cNvSpPr/>
          <p:nvPr/>
        </p:nvSpPr>
        <p:spPr>
          <a:xfrm rot="2700000">
            <a:off x="3186527" y="-953751"/>
            <a:ext cx="13716" cy="6479503"/>
          </a:xfrm>
          <a:custGeom>
            <a:avLst/>
            <a:gdLst/>
            <a:ahLst/>
            <a:cxnLst/>
            <a:rect l="l" t="t" r="r" b="b"/>
            <a:pathLst>
              <a:path w="13716" h="6479503">
                <a:moveTo>
                  <a:pt x="0" y="13716"/>
                </a:moveTo>
                <a:lnTo>
                  <a:pt x="13716" y="0"/>
                </a:lnTo>
                <a:lnTo>
                  <a:pt x="13716" y="6465786"/>
                </a:lnTo>
                <a:lnTo>
                  <a:pt x="0" y="6479503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4" name="Rectangle 89"/>
          <p:cNvSpPr/>
          <p:nvPr/>
        </p:nvSpPr>
        <p:spPr>
          <a:xfrm rot="2700000">
            <a:off x="4029713" y="-953750"/>
            <a:ext cx="13716" cy="6479503"/>
          </a:xfrm>
          <a:custGeom>
            <a:avLst/>
            <a:gdLst/>
            <a:ahLst/>
            <a:cxnLst/>
            <a:rect l="l" t="t" r="r" b="b"/>
            <a:pathLst>
              <a:path w="13716" h="6479503">
                <a:moveTo>
                  <a:pt x="0" y="13716"/>
                </a:moveTo>
                <a:lnTo>
                  <a:pt x="13716" y="0"/>
                </a:lnTo>
                <a:lnTo>
                  <a:pt x="13716" y="6465787"/>
                </a:lnTo>
                <a:lnTo>
                  <a:pt x="0" y="6479503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5" name="Rectangle 90"/>
          <p:cNvSpPr/>
          <p:nvPr/>
        </p:nvSpPr>
        <p:spPr>
          <a:xfrm rot="2700000">
            <a:off x="4872899" y="-953750"/>
            <a:ext cx="13716" cy="6479503"/>
          </a:xfrm>
          <a:custGeom>
            <a:avLst/>
            <a:gdLst/>
            <a:ahLst/>
            <a:cxnLst/>
            <a:rect l="l" t="t" r="r" b="b"/>
            <a:pathLst>
              <a:path w="13716" h="6479503">
                <a:moveTo>
                  <a:pt x="0" y="13716"/>
                </a:moveTo>
                <a:lnTo>
                  <a:pt x="13716" y="0"/>
                </a:lnTo>
                <a:lnTo>
                  <a:pt x="13716" y="6465786"/>
                </a:lnTo>
                <a:lnTo>
                  <a:pt x="0" y="6479503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6" name="Rectangle 91"/>
          <p:cNvSpPr/>
          <p:nvPr/>
        </p:nvSpPr>
        <p:spPr>
          <a:xfrm rot="2700000">
            <a:off x="5716086" y="-953749"/>
            <a:ext cx="13716" cy="6479501"/>
          </a:xfrm>
          <a:custGeom>
            <a:avLst/>
            <a:gdLst/>
            <a:ahLst/>
            <a:cxnLst/>
            <a:rect l="l" t="t" r="r" b="b"/>
            <a:pathLst>
              <a:path w="13716" h="6479501">
                <a:moveTo>
                  <a:pt x="0" y="13716"/>
                </a:moveTo>
                <a:lnTo>
                  <a:pt x="13716" y="0"/>
                </a:lnTo>
                <a:lnTo>
                  <a:pt x="13716" y="6465785"/>
                </a:lnTo>
                <a:lnTo>
                  <a:pt x="0" y="6479501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7" name="Rectangle 92"/>
          <p:cNvSpPr/>
          <p:nvPr/>
        </p:nvSpPr>
        <p:spPr>
          <a:xfrm rot="2700000">
            <a:off x="6559272" y="-953750"/>
            <a:ext cx="13716" cy="6479502"/>
          </a:xfrm>
          <a:custGeom>
            <a:avLst/>
            <a:gdLst/>
            <a:ahLst/>
            <a:cxnLst/>
            <a:rect l="l" t="t" r="r" b="b"/>
            <a:pathLst>
              <a:path w="13716" h="6479502">
                <a:moveTo>
                  <a:pt x="0" y="13716"/>
                </a:moveTo>
                <a:lnTo>
                  <a:pt x="13716" y="0"/>
                </a:lnTo>
                <a:lnTo>
                  <a:pt x="13715" y="6465787"/>
                </a:lnTo>
                <a:lnTo>
                  <a:pt x="0" y="6479502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8" name="Rectangle 93"/>
          <p:cNvSpPr/>
          <p:nvPr/>
        </p:nvSpPr>
        <p:spPr>
          <a:xfrm rot="2700000">
            <a:off x="7126799" y="-278554"/>
            <a:ext cx="13716" cy="5699824"/>
          </a:xfrm>
          <a:custGeom>
            <a:avLst/>
            <a:gdLst/>
            <a:ahLst/>
            <a:cxnLst/>
            <a:rect l="l" t="t" r="r" b="b"/>
            <a:pathLst>
              <a:path w="13716" h="5699824">
                <a:moveTo>
                  <a:pt x="0" y="0"/>
                </a:moveTo>
                <a:lnTo>
                  <a:pt x="13716" y="13717"/>
                </a:lnTo>
                <a:lnTo>
                  <a:pt x="13716" y="5686109"/>
                </a:lnTo>
                <a:lnTo>
                  <a:pt x="1" y="5699824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9" name="Rectangle 95"/>
          <p:cNvSpPr/>
          <p:nvPr/>
        </p:nvSpPr>
        <p:spPr>
          <a:xfrm rot="2700000">
            <a:off x="7969986" y="1747381"/>
            <a:ext cx="13716" cy="3314931"/>
          </a:xfrm>
          <a:custGeom>
            <a:avLst/>
            <a:gdLst/>
            <a:ahLst/>
            <a:cxnLst/>
            <a:rect l="l" t="t" r="r" b="b"/>
            <a:pathLst>
              <a:path w="13716" h="3314931">
                <a:moveTo>
                  <a:pt x="0" y="0"/>
                </a:moveTo>
                <a:lnTo>
                  <a:pt x="13716" y="13716"/>
                </a:lnTo>
                <a:lnTo>
                  <a:pt x="13716" y="3301215"/>
                </a:lnTo>
                <a:lnTo>
                  <a:pt x="0" y="3314931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" name="Rectangle 96"/>
          <p:cNvSpPr/>
          <p:nvPr/>
        </p:nvSpPr>
        <p:spPr>
          <a:xfrm rot="2700000">
            <a:off x="8391577" y="2765192"/>
            <a:ext cx="13716" cy="2122490"/>
          </a:xfrm>
          <a:custGeom>
            <a:avLst/>
            <a:gdLst/>
            <a:ahLst/>
            <a:cxnLst/>
            <a:rect l="l" t="t" r="r" b="b"/>
            <a:pathLst>
              <a:path w="13716" h="2122490">
                <a:moveTo>
                  <a:pt x="0" y="0"/>
                </a:moveTo>
                <a:lnTo>
                  <a:pt x="13716" y="13716"/>
                </a:lnTo>
                <a:lnTo>
                  <a:pt x="13716" y="2108774"/>
                </a:lnTo>
                <a:lnTo>
                  <a:pt x="0" y="212249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1" name="Rectangle 97"/>
          <p:cNvSpPr/>
          <p:nvPr/>
        </p:nvSpPr>
        <p:spPr>
          <a:xfrm rot="2700000">
            <a:off x="8813172" y="3783010"/>
            <a:ext cx="13717" cy="930041"/>
          </a:xfrm>
          <a:custGeom>
            <a:avLst/>
            <a:gdLst/>
            <a:ahLst/>
            <a:cxnLst/>
            <a:rect l="l" t="t" r="r" b="b"/>
            <a:pathLst>
              <a:path w="13717" h="930041">
                <a:moveTo>
                  <a:pt x="0" y="0"/>
                </a:moveTo>
                <a:lnTo>
                  <a:pt x="13717" y="13717"/>
                </a:lnTo>
                <a:lnTo>
                  <a:pt x="13717" y="916324"/>
                </a:lnTo>
                <a:lnTo>
                  <a:pt x="1" y="930041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2" name="Rectangle 102"/>
          <p:cNvSpPr/>
          <p:nvPr/>
        </p:nvSpPr>
        <p:spPr>
          <a:xfrm rot="2700000">
            <a:off x="203277" y="-93899"/>
            <a:ext cx="13716" cy="608068"/>
          </a:xfrm>
          <a:custGeom>
            <a:avLst/>
            <a:gdLst/>
            <a:ahLst/>
            <a:cxnLst/>
            <a:rect l="l" t="t" r="r" b="b"/>
            <a:pathLst>
              <a:path w="13716" h="608068">
                <a:moveTo>
                  <a:pt x="0" y="13716"/>
                </a:moveTo>
                <a:lnTo>
                  <a:pt x="13716" y="0"/>
                </a:lnTo>
                <a:lnTo>
                  <a:pt x="13716" y="608068"/>
                </a:lnTo>
                <a:lnTo>
                  <a:pt x="0" y="594352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3" name="Rectangle 103"/>
          <p:cNvSpPr/>
          <p:nvPr/>
        </p:nvSpPr>
        <p:spPr>
          <a:xfrm rot="2700000">
            <a:off x="624870" y="-268529"/>
            <a:ext cx="13716" cy="1800514"/>
          </a:xfrm>
          <a:custGeom>
            <a:avLst/>
            <a:gdLst/>
            <a:ahLst/>
            <a:cxnLst/>
            <a:rect l="l" t="t" r="r" b="b"/>
            <a:pathLst>
              <a:path w="13716" h="1800514">
                <a:moveTo>
                  <a:pt x="0" y="13716"/>
                </a:moveTo>
                <a:lnTo>
                  <a:pt x="13716" y="0"/>
                </a:lnTo>
                <a:lnTo>
                  <a:pt x="13716" y="1800514"/>
                </a:lnTo>
                <a:lnTo>
                  <a:pt x="0" y="1786798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4" name="Rectangle 104"/>
          <p:cNvSpPr/>
          <p:nvPr/>
        </p:nvSpPr>
        <p:spPr>
          <a:xfrm rot="2700000">
            <a:off x="1046463" y="-443158"/>
            <a:ext cx="13716" cy="2992958"/>
          </a:xfrm>
          <a:custGeom>
            <a:avLst/>
            <a:gdLst/>
            <a:ahLst/>
            <a:cxnLst/>
            <a:rect l="l" t="t" r="r" b="b"/>
            <a:pathLst>
              <a:path w="13716" h="2992958">
                <a:moveTo>
                  <a:pt x="0" y="13716"/>
                </a:moveTo>
                <a:lnTo>
                  <a:pt x="13716" y="0"/>
                </a:lnTo>
                <a:lnTo>
                  <a:pt x="13716" y="2992958"/>
                </a:lnTo>
                <a:lnTo>
                  <a:pt x="0" y="2979242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5" name="Rectangle 105"/>
          <p:cNvSpPr/>
          <p:nvPr/>
        </p:nvSpPr>
        <p:spPr>
          <a:xfrm rot="2700000">
            <a:off x="1468056" y="-617788"/>
            <a:ext cx="13716" cy="4185404"/>
          </a:xfrm>
          <a:custGeom>
            <a:avLst/>
            <a:gdLst/>
            <a:ahLst/>
            <a:cxnLst/>
            <a:rect l="l" t="t" r="r" b="b"/>
            <a:pathLst>
              <a:path w="13716" h="4185404">
                <a:moveTo>
                  <a:pt x="0" y="13716"/>
                </a:moveTo>
                <a:lnTo>
                  <a:pt x="13716" y="0"/>
                </a:lnTo>
                <a:lnTo>
                  <a:pt x="13716" y="4185404"/>
                </a:lnTo>
                <a:lnTo>
                  <a:pt x="0" y="4171688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6" name="Rectangle 106"/>
          <p:cNvSpPr/>
          <p:nvPr/>
        </p:nvSpPr>
        <p:spPr>
          <a:xfrm rot="2700000">
            <a:off x="1889649" y="-792416"/>
            <a:ext cx="13716" cy="5377849"/>
          </a:xfrm>
          <a:custGeom>
            <a:avLst/>
            <a:gdLst/>
            <a:ahLst/>
            <a:cxnLst/>
            <a:rect l="l" t="t" r="r" b="b"/>
            <a:pathLst>
              <a:path w="13716" h="5377849">
                <a:moveTo>
                  <a:pt x="0" y="13716"/>
                </a:moveTo>
                <a:lnTo>
                  <a:pt x="13716" y="0"/>
                </a:lnTo>
                <a:lnTo>
                  <a:pt x="13716" y="5377849"/>
                </a:lnTo>
                <a:lnTo>
                  <a:pt x="0" y="5364133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7" name="Rectangle 148"/>
          <p:cNvSpPr/>
          <p:nvPr/>
        </p:nvSpPr>
        <p:spPr>
          <a:xfrm rot="18900000" flipV="1">
            <a:off x="2070569" y="-450209"/>
            <a:ext cx="13716" cy="5889566"/>
          </a:xfrm>
          <a:custGeom>
            <a:avLst/>
            <a:gdLst/>
            <a:ahLst/>
            <a:cxnLst/>
            <a:rect l="l" t="t" r="r" b="b"/>
            <a:pathLst>
              <a:path w="13716" h="5889566">
                <a:moveTo>
                  <a:pt x="13716" y="5889566"/>
                </a:moveTo>
                <a:lnTo>
                  <a:pt x="13716" y="0"/>
                </a:lnTo>
                <a:lnTo>
                  <a:pt x="0" y="13716"/>
                </a:lnTo>
                <a:lnTo>
                  <a:pt x="0" y="587585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8" name="Rectangle 323"/>
          <p:cNvSpPr/>
          <p:nvPr/>
        </p:nvSpPr>
        <p:spPr>
          <a:xfrm rot="18900000" flipV="1">
            <a:off x="1648976" y="567610"/>
            <a:ext cx="13716" cy="4697119"/>
          </a:xfrm>
          <a:custGeom>
            <a:avLst/>
            <a:gdLst/>
            <a:ahLst/>
            <a:cxnLst/>
            <a:rect l="l" t="t" r="r" b="b"/>
            <a:pathLst>
              <a:path w="13716" h="4697119">
                <a:moveTo>
                  <a:pt x="13716" y="4697119"/>
                </a:moveTo>
                <a:lnTo>
                  <a:pt x="13716" y="0"/>
                </a:lnTo>
                <a:lnTo>
                  <a:pt x="0" y="13716"/>
                </a:lnTo>
                <a:lnTo>
                  <a:pt x="0" y="4683403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9" name="Rectangle 324"/>
          <p:cNvSpPr/>
          <p:nvPr/>
        </p:nvSpPr>
        <p:spPr>
          <a:xfrm rot="18900000" flipV="1">
            <a:off x="1227383" y="1585424"/>
            <a:ext cx="13716" cy="3504674"/>
          </a:xfrm>
          <a:custGeom>
            <a:avLst/>
            <a:gdLst/>
            <a:ahLst/>
            <a:cxnLst/>
            <a:rect l="l" t="t" r="r" b="b"/>
            <a:pathLst>
              <a:path w="13716" h="3504674">
                <a:moveTo>
                  <a:pt x="13716" y="3504674"/>
                </a:moveTo>
                <a:lnTo>
                  <a:pt x="13716" y="0"/>
                </a:lnTo>
                <a:lnTo>
                  <a:pt x="0" y="13716"/>
                </a:lnTo>
                <a:lnTo>
                  <a:pt x="0" y="3490958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0" name="Rectangle 325"/>
          <p:cNvSpPr/>
          <p:nvPr/>
        </p:nvSpPr>
        <p:spPr>
          <a:xfrm rot="18900000" flipV="1">
            <a:off x="805790" y="2603242"/>
            <a:ext cx="13716" cy="2312226"/>
          </a:xfrm>
          <a:custGeom>
            <a:avLst/>
            <a:gdLst/>
            <a:ahLst/>
            <a:cxnLst/>
            <a:rect l="l" t="t" r="r" b="b"/>
            <a:pathLst>
              <a:path w="13716" h="2312226">
                <a:moveTo>
                  <a:pt x="13716" y="2312226"/>
                </a:moveTo>
                <a:lnTo>
                  <a:pt x="13716" y="0"/>
                </a:lnTo>
                <a:lnTo>
                  <a:pt x="0" y="13716"/>
                </a:lnTo>
                <a:lnTo>
                  <a:pt x="0" y="229851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1" name="Rectangle 326"/>
          <p:cNvSpPr/>
          <p:nvPr/>
        </p:nvSpPr>
        <p:spPr>
          <a:xfrm rot="18900000" flipV="1">
            <a:off x="384198" y="3621057"/>
            <a:ext cx="13716" cy="1119782"/>
          </a:xfrm>
          <a:custGeom>
            <a:avLst/>
            <a:gdLst/>
            <a:ahLst/>
            <a:cxnLst/>
            <a:rect l="l" t="t" r="r" b="b"/>
            <a:pathLst>
              <a:path w="13716" h="1119782">
                <a:moveTo>
                  <a:pt x="13716" y="1119782"/>
                </a:moveTo>
                <a:lnTo>
                  <a:pt x="13716" y="0"/>
                </a:lnTo>
                <a:lnTo>
                  <a:pt x="0" y="13716"/>
                </a:lnTo>
                <a:lnTo>
                  <a:pt x="0" y="1106066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2" name="Rectangle 371"/>
          <p:cNvSpPr/>
          <p:nvPr/>
        </p:nvSpPr>
        <p:spPr>
          <a:xfrm rot="18900000" flipV="1">
            <a:off x="2705180" y="-953749"/>
            <a:ext cx="13716" cy="6479500"/>
          </a:xfrm>
          <a:custGeom>
            <a:avLst/>
            <a:gdLst/>
            <a:ahLst/>
            <a:cxnLst/>
            <a:rect l="l" t="t" r="r" b="b"/>
            <a:pathLst>
              <a:path w="13716" h="6479500">
                <a:moveTo>
                  <a:pt x="0" y="6479500"/>
                </a:moveTo>
                <a:lnTo>
                  <a:pt x="13716" y="6465784"/>
                </a:lnTo>
                <a:lnTo>
                  <a:pt x="13716" y="0"/>
                </a:lnTo>
                <a:lnTo>
                  <a:pt x="0" y="13716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3" name="Rectangle 373"/>
          <p:cNvSpPr/>
          <p:nvPr/>
        </p:nvSpPr>
        <p:spPr>
          <a:xfrm rot="18900000" flipV="1">
            <a:off x="4391552" y="-953749"/>
            <a:ext cx="13716" cy="6479500"/>
          </a:xfrm>
          <a:custGeom>
            <a:avLst/>
            <a:gdLst/>
            <a:ahLst/>
            <a:cxnLst/>
            <a:rect l="l" t="t" r="r" b="b"/>
            <a:pathLst>
              <a:path w="13716" h="6479500">
                <a:moveTo>
                  <a:pt x="0" y="6479500"/>
                </a:moveTo>
                <a:lnTo>
                  <a:pt x="13716" y="6465784"/>
                </a:lnTo>
                <a:lnTo>
                  <a:pt x="13716" y="0"/>
                </a:lnTo>
                <a:lnTo>
                  <a:pt x="0" y="13715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4" name="Rectangle 375"/>
          <p:cNvSpPr/>
          <p:nvPr/>
        </p:nvSpPr>
        <p:spPr>
          <a:xfrm rot="18900000" flipV="1">
            <a:off x="6077925" y="-953749"/>
            <a:ext cx="13716" cy="6479501"/>
          </a:xfrm>
          <a:custGeom>
            <a:avLst/>
            <a:gdLst/>
            <a:ahLst/>
            <a:cxnLst/>
            <a:rect l="l" t="t" r="r" b="b"/>
            <a:pathLst>
              <a:path w="13716" h="6479501">
                <a:moveTo>
                  <a:pt x="0" y="6479501"/>
                </a:moveTo>
                <a:lnTo>
                  <a:pt x="13716" y="6465785"/>
                </a:lnTo>
                <a:lnTo>
                  <a:pt x="13716" y="0"/>
                </a:lnTo>
                <a:lnTo>
                  <a:pt x="0" y="13716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5" name="Rectangle 376"/>
          <p:cNvSpPr/>
          <p:nvPr/>
        </p:nvSpPr>
        <p:spPr>
          <a:xfrm rot="18900000" flipV="1">
            <a:off x="6881278" y="-950966"/>
            <a:ext cx="13716" cy="6394268"/>
          </a:xfrm>
          <a:custGeom>
            <a:avLst/>
            <a:gdLst/>
            <a:ahLst/>
            <a:cxnLst/>
            <a:rect l="l" t="t" r="r" b="b"/>
            <a:pathLst>
              <a:path w="13716" h="6394268">
                <a:moveTo>
                  <a:pt x="13716" y="6380553"/>
                </a:moveTo>
                <a:lnTo>
                  <a:pt x="13716" y="13716"/>
                </a:lnTo>
                <a:lnTo>
                  <a:pt x="0" y="0"/>
                </a:lnTo>
                <a:lnTo>
                  <a:pt x="0" y="6394268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6" name="Rectangle 377"/>
          <p:cNvSpPr/>
          <p:nvPr/>
        </p:nvSpPr>
        <p:spPr>
          <a:xfrm rot="18900000" flipV="1">
            <a:off x="7302869" y="-776336"/>
            <a:ext cx="13717" cy="5201823"/>
          </a:xfrm>
          <a:custGeom>
            <a:avLst/>
            <a:gdLst/>
            <a:ahLst/>
            <a:cxnLst/>
            <a:rect l="l" t="t" r="r" b="b"/>
            <a:pathLst>
              <a:path w="13717" h="5201823">
                <a:moveTo>
                  <a:pt x="1" y="5201823"/>
                </a:moveTo>
                <a:lnTo>
                  <a:pt x="13717" y="5188106"/>
                </a:lnTo>
                <a:lnTo>
                  <a:pt x="13717" y="1371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7" name="Rectangle 378"/>
          <p:cNvSpPr/>
          <p:nvPr/>
        </p:nvSpPr>
        <p:spPr>
          <a:xfrm rot="18900000" flipV="1">
            <a:off x="7742935" y="-582310"/>
            <a:ext cx="13716" cy="4009378"/>
          </a:xfrm>
          <a:custGeom>
            <a:avLst/>
            <a:gdLst/>
            <a:ahLst/>
            <a:cxnLst/>
            <a:rect l="l" t="t" r="r" b="b"/>
            <a:pathLst>
              <a:path w="13716" h="4009378">
                <a:moveTo>
                  <a:pt x="13716" y="3995663"/>
                </a:moveTo>
                <a:lnTo>
                  <a:pt x="13716" y="13717"/>
                </a:lnTo>
                <a:lnTo>
                  <a:pt x="0" y="0"/>
                </a:lnTo>
                <a:lnTo>
                  <a:pt x="0" y="4009378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8" name="Rectangle 138"/>
          <p:cNvSpPr/>
          <p:nvPr/>
        </p:nvSpPr>
        <p:spPr>
          <a:xfrm rot="18900000" flipV="1">
            <a:off x="8567649" y="-252451"/>
            <a:ext cx="13715" cy="1624488"/>
          </a:xfrm>
          <a:custGeom>
            <a:avLst/>
            <a:gdLst/>
            <a:ahLst/>
            <a:cxnLst/>
            <a:rect l="l" t="t" r="r" b="b"/>
            <a:pathLst>
              <a:path w="13715" h="1624488">
                <a:moveTo>
                  <a:pt x="0" y="1624488"/>
                </a:moveTo>
                <a:lnTo>
                  <a:pt x="13715" y="1610773"/>
                </a:lnTo>
                <a:lnTo>
                  <a:pt x="13715" y="13715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9" name="Freeform 48"/>
          <p:cNvSpPr/>
          <p:nvPr/>
        </p:nvSpPr>
        <p:spPr>
          <a:xfrm rot="18900000" flipV="1">
            <a:off x="8989243" y="-77819"/>
            <a:ext cx="13715" cy="432040"/>
          </a:xfrm>
          <a:custGeom>
            <a:avLst/>
            <a:gdLst/>
            <a:ahLst/>
            <a:cxnLst/>
            <a:rect l="l" t="t" r="r" b="b"/>
            <a:pathLst>
              <a:path w="13715" h="432040">
                <a:moveTo>
                  <a:pt x="0" y="432040"/>
                </a:moveTo>
                <a:lnTo>
                  <a:pt x="13715" y="418325"/>
                </a:lnTo>
                <a:lnTo>
                  <a:pt x="13715" y="13715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0" name="Rectangle 372"/>
          <p:cNvSpPr/>
          <p:nvPr/>
        </p:nvSpPr>
        <p:spPr>
          <a:xfrm rot="18900000" flipV="1">
            <a:off x="3543517" y="-965458"/>
            <a:ext cx="13716" cy="6493219"/>
          </a:xfrm>
          <a:custGeom>
            <a:avLst/>
            <a:gdLst/>
            <a:ahLst/>
            <a:cxnLst/>
            <a:rect l="l" t="t" r="r" b="b"/>
            <a:pathLst>
              <a:path w="13716" h="6493219">
                <a:moveTo>
                  <a:pt x="0" y="6493219"/>
                </a:moveTo>
                <a:lnTo>
                  <a:pt x="13716" y="6479503"/>
                </a:lnTo>
                <a:lnTo>
                  <a:pt x="13716" y="0"/>
                </a:lnTo>
                <a:lnTo>
                  <a:pt x="0" y="13716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1" name="Rectangle 374"/>
          <p:cNvSpPr/>
          <p:nvPr/>
        </p:nvSpPr>
        <p:spPr>
          <a:xfrm rot="18900000" flipV="1">
            <a:off x="5229889" y="-965458"/>
            <a:ext cx="13716" cy="6493220"/>
          </a:xfrm>
          <a:custGeom>
            <a:avLst/>
            <a:gdLst/>
            <a:ahLst/>
            <a:cxnLst/>
            <a:rect l="l" t="t" r="r" b="b"/>
            <a:pathLst>
              <a:path w="13716" h="6493220">
                <a:moveTo>
                  <a:pt x="0" y="6493220"/>
                </a:moveTo>
                <a:lnTo>
                  <a:pt x="13716" y="6479504"/>
                </a:lnTo>
                <a:lnTo>
                  <a:pt x="13716" y="0"/>
                </a:lnTo>
                <a:lnTo>
                  <a:pt x="0" y="13716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2" name="Teardrop 3"/>
          <p:cNvSpPr/>
          <p:nvPr/>
        </p:nvSpPr>
        <p:spPr>
          <a:xfrm rot="5400000" flipH="1" flipV="1">
            <a:off x="644277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3" name="Teardrop 3"/>
          <p:cNvSpPr/>
          <p:nvPr/>
        </p:nvSpPr>
        <p:spPr>
          <a:xfrm rot="5400000" flipH="1" flipV="1">
            <a:off x="-148774" y="258315"/>
            <a:ext cx="612648" cy="315100"/>
          </a:xfrm>
          <a:custGeom>
            <a:avLst/>
            <a:gdLst/>
            <a:ahLst/>
            <a:cxnLst/>
            <a:rect l="l" t="t" r="r" b="b"/>
            <a:pathLst>
              <a:path w="612648" h="315100">
                <a:moveTo>
                  <a:pt x="239386" y="75670"/>
                </a:moveTo>
                <a:cubicBezTo>
                  <a:pt x="230866" y="67149"/>
                  <a:pt x="224313" y="57406"/>
                  <a:pt x="219944" y="46909"/>
                </a:cubicBezTo>
                <a:cubicBezTo>
                  <a:pt x="207099" y="60107"/>
                  <a:pt x="182914" y="65356"/>
                  <a:pt x="163810" y="64989"/>
                </a:cubicBezTo>
                <a:cubicBezTo>
                  <a:pt x="113791" y="64989"/>
                  <a:pt x="73243" y="105538"/>
                  <a:pt x="73243" y="155556"/>
                </a:cubicBezTo>
                <a:cubicBezTo>
                  <a:pt x="73243" y="179467"/>
                  <a:pt x="82509" y="201213"/>
                  <a:pt x="97830" y="217225"/>
                </a:cubicBezTo>
                <a:close/>
                <a:moveTo>
                  <a:pt x="268191" y="95157"/>
                </a:moveTo>
                <a:cubicBezTo>
                  <a:pt x="257695" y="90787"/>
                  <a:pt x="247952" y="84234"/>
                  <a:pt x="239431" y="75715"/>
                </a:cubicBezTo>
                <a:lnTo>
                  <a:pt x="97875" y="217270"/>
                </a:lnTo>
                <a:cubicBezTo>
                  <a:pt x="113887" y="232591"/>
                  <a:pt x="135634" y="241857"/>
                  <a:pt x="159544" y="241857"/>
                </a:cubicBezTo>
                <a:cubicBezTo>
                  <a:pt x="184553" y="241857"/>
                  <a:pt x="207195" y="231720"/>
                  <a:pt x="223585" y="215331"/>
                </a:cubicBezTo>
                <a:cubicBezTo>
                  <a:pt x="239974" y="198941"/>
                  <a:pt x="250111" y="176299"/>
                  <a:pt x="250111" y="151290"/>
                </a:cubicBezTo>
                <a:cubicBezTo>
                  <a:pt x="249745" y="132187"/>
                  <a:pt x="254994" y="108002"/>
                  <a:pt x="268191" y="95157"/>
                </a:cubicBezTo>
                <a:close/>
                <a:moveTo>
                  <a:pt x="391275" y="232488"/>
                </a:moveTo>
                <a:cubicBezTo>
                  <a:pt x="366688" y="214199"/>
                  <a:pt x="350981" y="184860"/>
                  <a:pt x="350981" y="151853"/>
                </a:cubicBezTo>
                <a:cubicBezTo>
                  <a:pt x="351479" y="125869"/>
                  <a:pt x="347689" y="109892"/>
                  <a:pt x="331337" y="99934"/>
                </a:cubicBezTo>
                <a:cubicBezTo>
                  <a:pt x="315088" y="104415"/>
                  <a:pt x="297874" y="104335"/>
                  <a:pt x="281637" y="99721"/>
                </a:cubicBezTo>
                <a:cubicBezTo>
                  <a:pt x="265010" y="109675"/>
                  <a:pt x="261165" y="125694"/>
                  <a:pt x="261667" y="151853"/>
                </a:cubicBezTo>
                <a:cubicBezTo>
                  <a:pt x="261667" y="179968"/>
                  <a:pt x="250271" y="205421"/>
                  <a:pt x="231846" y="223846"/>
                </a:cubicBezTo>
                <a:lnTo>
                  <a:pt x="221347" y="232509"/>
                </a:lnTo>
                <a:cubicBezTo>
                  <a:pt x="224389" y="249009"/>
                  <a:pt x="232545" y="264623"/>
                  <a:pt x="245300" y="277378"/>
                </a:cubicBezTo>
                <a:cubicBezTo>
                  <a:pt x="262207" y="294285"/>
                  <a:pt x="284136" y="303111"/>
                  <a:pt x="306292" y="303599"/>
                </a:cubicBezTo>
                <a:lnTo>
                  <a:pt x="306292" y="218433"/>
                </a:lnTo>
                <a:lnTo>
                  <a:pt x="306356" y="218433"/>
                </a:lnTo>
                <a:lnTo>
                  <a:pt x="306356" y="303599"/>
                </a:lnTo>
                <a:cubicBezTo>
                  <a:pt x="328512" y="303110"/>
                  <a:pt x="350441" y="294285"/>
                  <a:pt x="367348" y="277378"/>
                </a:cubicBezTo>
                <a:cubicBezTo>
                  <a:pt x="380109" y="264617"/>
                  <a:pt x="388266" y="248996"/>
                  <a:pt x="391275" y="232488"/>
                </a:cubicBezTo>
                <a:close/>
                <a:moveTo>
                  <a:pt x="514773" y="217271"/>
                </a:moveTo>
                <a:lnTo>
                  <a:pt x="373218" y="75716"/>
                </a:lnTo>
                <a:cubicBezTo>
                  <a:pt x="364700" y="84231"/>
                  <a:pt x="354962" y="90781"/>
                  <a:pt x="344508" y="95209"/>
                </a:cubicBezTo>
                <a:cubicBezTo>
                  <a:pt x="357668" y="108066"/>
                  <a:pt x="362903" y="132212"/>
                  <a:pt x="362537" y="151290"/>
                </a:cubicBezTo>
                <a:cubicBezTo>
                  <a:pt x="362537" y="201309"/>
                  <a:pt x="403085" y="241857"/>
                  <a:pt x="453104" y="241857"/>
                </a:cubicBezTo>
                <a:cubicBezTo>
                  <a:pt x="477015" y="241857"/>
                  <a:pt x="498761" y="232592"/>
                  <a:pt x="514773" y="217271"/>
                </a:cubicBezTo>
                <a:close/>
                <a:moveTo>
                  <a:pt x="539405" y="155556"/>
                </a:moveTo>
                <a:cubicBezTo>
                  <a:pt x="539405" y="105538"/>
                  <a:pt x="498856" y="64989"/>
                  <a:pt x="448838" y="64989"/>
                </a:cubicBezTo>
                <a:cubicBezTo>
                  <a:pt x="429760" y="65355"/>
                  <a:pt x="405614" y="60121"/>
                  <a:pt x="392756" y="46961"/>
                </a:cubicBezTo>
                <a:cubicBezTo>
                  <a:pt x="388329" y="57415"/>
                  <a:pt x="381778" y="67153"/>
                  <a:pt x="373263" y="75671"/>
                </a:cubicBezTo>
                <a:lnTo>
                  <a:pt x="514818" y="217225"/>
                </a:lnTo>
                <a:cubicBezTo>
                  <a:pt x="530139" y="201213"/>
                  <a:pt x="539405" y="179467"/>
                  <a:pt x="539405" y="155556"/>
                </a:cubicBezTo>
                <a:close/>
                <a:moveTo>
                  <a:pt x="612648" y="8776"/>
                </a:moveTo>
                <a:cubicBezTo>
                  <a:pt x="612257" y="34030"/>
                  <a:pt x="602326" y="59101"/>
                  <a:pt x="583058" y="78369"/>
                </a:cubicBezTo>
                <a:cubicBezTo>
                  <a:pt x="569890" y="91537"/>
                  <a:pt x="554014" y="100343"/>
                  <a:pt x="537134" y="104416"/>
                </a:cubicBezTo>
                <a:cubicBezTo>
                  <a:pt x="546224" y="119205"/>
                  <a:pt x="551214" y="136643"/>
                  <a:pt x="551214" y="155247"/>
                </a:cubicBezTo>
                <a:cubicBezTo>
                  <a:pt x="551214" y="182497"/>
                  <a:pt x="540509" y="207247"/>
                  <a:pt x="522928" y="225380"/>
                </a:cubicBezTo>
                <a:lnTo>
                  <a:pt x="522928" y="225380"/>
                </a:lnTo>
                <a:cubicBezTo>
                  <a:pt x="504794" y="242961"/>
                  <a:pt x="480044" y="253667"/>
                  <a:pt x="452794" y="253667"/>
                </a:cubicBezTo>
                <a:cubicBezTo>
                  <a:pt x="434191" y="253667"/>
                  <a:pt x="416753" y="248677"/>
                  <a:pt x="401964" y="239586"/>
                </a:cubicBezTo>
                <a:cubicBezTo>
                  <a:pt x="397891" y="256466"/>
                  <a:pt x="389084" y="272342"/>
                  <a:pt x="375917" y="285509"/>
                </a:cubicBezTo>
                <a:cubicBezTo>
                  <a:pt x="356649" y="304778"/>
                  <a:pt x="331578" y="314709"/>
                  <a:pt x="306324" y="315100"/>
                </a:cubicBezTo>
                <a:lnTo>
                  <a:pt x="306324" y="315100"/>
                </a:lnTo>
                <a:cubicBezTo>
                  <a:pt x="281070" y="314709"/>
                  <a:pt x="255999" y="304778"/>
                  <a:pt x="236731" y="285509"/>
                </a:cubicBezTo>
                <a:cubicBezTo>
                  <a:pt x="223570" y="272349"/>
                  <a:pt x="214766" y="256482"/>
                  <a:pt x="210610" y="239626"/>
                </a:cubicBezTo>
                <a:cubicBezTo>
                  <a:pt x="195839" y="248693"/>
                  <a:pt x="178427" y="253666"/>
                  <a:pt x="159854" y="253666"/>
                </a:cubicBezTo>
                <a:cubicBezTo>
                  <a:pt x="132604" y="253666"/>
                  <a:pt x="107854" y="242961"/>
                  <a:pt x="89720" y="225380"/>
                </a:cubicBezTo>
                <a:lnTo>
                  <a:pt x="89720" y="225380"/>
                </a:lnTo>
                <a:cubicBezTo>
                  <a:pt x="72139" y="207247"/>
                  <a:pt x="61434" y="182497"/>
                  <a:pt x="61434" y="155247"/>
                </a:cubicBezTo>
                <a:cubicBezTo>
                  <a:pt x="61434" y="136673"/>
                  <a:pt x="66407" y="119262"/>
                  <a:pt x="75474" y="104490"/>
                </a:cubicBezTo>
                <a:cubicBezTo>
                  <a:pt x="58618" y="100334"/>
                  <a:pt x="42751" y="91530"/>
                  <a:pt x="29591" y="78369"/>
                </a:cubicBezTo>
                <a:cubicBezTo>
                  <a:pt x="10322" y="59101"/>
                  <a:pt x="391" y="34030"/>
                  <a:pt x="0" y="8776"/>
                </a:cubicBezTo>
                <a:lnTo>
                  <a:pt x="0" y="8776"/>
                </a:lnTo>
                <a:lnTo>
                  <a:pt x="1828" y="0"/>
                </a:lnTo>
                <a:lnTo>
                  <a:pt x="13374" y="0"/>
                </a:lnTo>
                <a:cubicBezTo>
                  <a:pt x="11782" y="2802"/>
                  <a:pt x="11567" y="5771"/>
                  <a:pt x="11501" y="8744"/>
                </a:cubicBezTo>
                <a:lnTo>
                  <a:pt x="96667" y="8744"/>
                </a:lnTo>
                <a:lnTo>
                  <a:pt x="96667" y="8808"/>
                </a:lnTo>
                <a:lnTo>
                  <a:pt x="11501" y="8808"/>
                </a:lnTo>
                <a:cubicBezTo>
                  <a:pt x="11989" y="30964"/>
                  <a:pt x="20815" y="52893"/>
                  <a:pt x="37722" y="69800"/>
                </a:cubicBezTo>
                <a:cubicBezTo>
                  <a:pt x="50477" y="82555"/>
                  <a:pt x="66091" y="90711"/>
                  <a:pt x="82591" y="93753"/>
                </a:cubicBezTo>
                <a:cubicBezTo>
                  <a:pt x="100880" y="69151"/>
                  <a:pt x="130228" y="53433"/>
                  <a:pt x="163247" y="53433"/>
                </a:cubicBezTo>
                <a:cubicBezTo>
                  <a:pt x="186137" y="53872"/>
                  <a:pt x="201262" y="50984"/>
                  <a:pt x="211354" y="39116"/>
                </a:cubicBezTo>
                <a:cubicBezTo>
                  <a:pt x="212796" y="37420"/>
                  <a:pt x="214135" y="35542"/>
                  <a:pt x="215380" y="33463"/>
                </a:cubicBezTo>
                <a:lnTo>
                  <a:pt x="215236" y="0"/>
                </a:lnTo>
                <a:lnTo>
                  <a:pt x="223506" y="0"/>
                </a:lnTo>
                <a:cubicBezTo>
                  <a:pt x="219687" y="24354"/>
                  <a:pt x="227777" y="49750"/>
                  <a:pt x="246535" y="68520"/>
                </a:cubicBezTo>
                <a:lnTo>
                  <a:pt x="254763" y="60293"/>
                </a:lnTo>
                <a:cubicBezTo>
                  <a:pt x="254771" y="60299"/>
                  <a:pt x="254778" y="60307"/>
                  <a:pt x="254786" y="60315"/>
                </a:cubicBezTo>
                <a:lnTo>
                  <a:pt x="254808" y="60338"/>
                </a:lnTo>
                <a:lnTo>
                  <a:pt x="246580" y="68565"/>
                </a:lnTo>
                <a:cubicBezTo>
                  <a:pt x="279582" y="101547"/>
                  <a:pt x="333066" y="101547"/>
                  <a:pt x="366068" y="68565"/>
                </a:cubicBezTo>
                <a:lnTo>
                  <a:pt x="357840" y="60338"/>
                </a:lnTo>
                <a:cubicBezTo>
                  <a:pt x="357847" y="60330"/>
                  <a:pt x="357855" y="60322"/>
                  <a:pt x="357862" y="60315"/>
                </a:cubicBezTo>
                <a:lnTo>
                  <a:pt x="357885" y="60293"/>
                </a:lnTo>
                <a:lnTo>
                  <a:pt x="366113" y="68520"/>
                </a:lnTo>
                <a:cubicBezTo>
                  <a:pt x="384871" y="49750"/>
                  <a:pt x="392961" y="24354"/>
                  <a:pt x="389142" y="0"/>
                </a:cubicBezTo>
                <a:lnTo>
                  <a:pt x="397337" y="0"/>
                </a:lnTo>
                <a:cubicBezTo>
                  <a:pt x="401478" y="11094"/>
                  <a:pt x="400548" y="22668"/>
                  <a:pt x="397481" y="33790"/>
                </a:cubicBezTo>
                <a:cubicBezTo>
                  <a:pt x="407439" y="50142"/>
                  <a:pt x="423417" y="53932"/>
                  <a:pt x="449401" y="53433"/>
                </a:cubicBezTo>
                <a:cubicBezTo>
                  <a:pt x="482407" y="53434"/>
                  <a:pt x="511746" y="69140"/>
                  <a:pt x="530035" y="93727"/>
                </a:cubicBezTo>
                <a:cubicBezTo>
                  <a:pt x="546543" y="90718"/>
                  <a:pt x="562165" y="82561"/>
                  <a:pt x="574926" y="69800"/>
                </a:cubicBezTo>
                <a:cubicBezTo>
                  <a:pt x="591833" y="52893"/>
                  <a:pt x="600658" y="30964"/>
                  <a:pt x="601147" y="8808"/>
                </a:cubicBezTo>
                <a:lnTo>
                  <a:pt x="515981" y="8808"/>
                </a:lnTo>
                <a:lnTo>
                  <a:pt x="515981" y="8744"/>
                </a:lnTo>
                <a:lnTo>
                  <a:pt x="601147" y="8744"/>
                </a:lnTo>
                <a:lnTo>
                  <a:pt x="599274" y="0"/>
                </a:lnTo>
                <a:lnTo>
                  <a:pt x="610820" y="0"/>
                </a:lnTo>
                <a:cubicBezTo>
                  <a:pt x="612423" y="2826"/>
                  <a:pt x="612602" y="5800"/>
                  <a:pt x="612648" y="8776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4" name="Teardrop 3"/>
          <p:cNvSpPr/>
          <p:nvPr/>
        </p:nvSpPr>
        <p:spPr>
          <a:xfrm rot="5400000" flipH="1" flipV="1">
            <a:off x="138753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5" name="Teardrop 3"/>
          <p:cNvSpPr/>
          <p:nvPr/>
        </p:nvSpPr>
        <p:spPr>
          <a:xfrm rot="5400000" flipH="1" flipV="1">
            <a:off x="223007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6" name="Teardrop 3"/>
          <p:cNvSpPr/>
          <p:nvPr/>
        </p:nvSpPr>
        <p:spPr>
          <a:xfrm rot="5400000" flipH="1" flipV="1">
            <a:off x="307261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7" name="Teardrop 3"/>
          <p:cNvSpPr/>
          <p:nvPr/>
        </p:nvSpPr>
        <p:spPr>
          <a:xfrm rot="5400000" flipH="1" flipV="1">
            <a:off x="391515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8" name="Teardrop 3"/>
          <p:cNvSpPr/>
          <p:nvPr/>
        </p:nvSpPr>
        <p:spPr>
          <a:xfrm rot="5400000" flipH="1" flipV="1">
            <a:off x="475769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9" name="Teardrop 3"/>
          <p:cNvSpPr/>
          <p:nvPr/>
        </p:nvSpPr>
        <p:spPr>
          <a:xfrm rot="5400000" flipH="1" flipV="1">
            <a:off x="560023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0" name="Teardrop 3"/>
          <p:cNvSpPr/>
          <p:nvPr/>
        </p:nvSpPr>
        <p:spPr>
          <a:xfrm rot="5400000" flipH="1" flipV="1">
            <a:off x="812785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1" name="Teardrop 3"/>
          <p:cNvSpPr/>
          <p:nvPr/>
        </p:nvSpPr>
        <p:spPr>
          <a:xfrm rot="5400000" flipH="1" flipV="1">
            <a:off x="728531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2" name="Teardrop 3"/>
          <p:cNvSpPr/>
          <p:nvPr/>
        </p:nvSpPr>
        <p:spPr>
          <a:xfrm rot="5400000" flipH="1" flipV="1">
            <a:off x="8812306" y="329061"/>
            <a:ext cx="489780" cy="173608"/>
          </a:xfrm>
          <a:custGeom>
            <a:avLst/>
            <a:gdLst/>
            <a:ahLst/>
            <a:cxnLst/>
            <a:rect l="l" t="t" r="r" b="b"/>
            <a:pathLst>
              <a:path w="489780" h="173608">
                <a:moveTo>
                  <a:pt x="489780" y="159854"/>
                </a:moveTo>
                <a:lnTo>
                  <a:pt x="485976" y="173608"/>
                </a:lnTo>
                <a:lnTo>
                  <a:pt x="475131" y="173608"/>
                </a:lnTo>
                <a:cubicBezTo>
                  <a:pt x="477585" y="169211"/>
                  <a:pt x="477971" y="164422"/>
                  <a:pt x="477971" y="159544"/>
                </a:cubicBezTo>
                <a:cubicBezTo>
                  <a:pt x="477971" y="135634"/>
                  <a:pt x="468705" y="113887"/>
                  <a:pt x="453384" y="97876"/>
                </a:cubicBezTo>
                <a:lnTo>
                  <a:pt x="377652" y="173608"/>
                </a:lnTo>
                <a:lnTo>
                  <a:pt x="377561" y="173608"/>
                </a:lnTo>
                <a:lnTo>
                  <a:pt x="453339" y="97830"/>
                </a:lnTo>
                <a:cubicBezTo>
                  <a:pt x="437327" y="82509"/>
                  <a:pt x="415581" y="73244"/>
                  <a:pt x="391670" y="73244"/>
                </a:cubicBezTo>
                <a:cubicBezTo>
                  <a:pt x="341651" y="73244"/>
                  <a:pt x="301103" y="113792"/>
                  <a:pt x="301103" y="163811"/>
                </a:cubicBezTo>
                <a:lnTo>
                  <a:pt x="299829" y="173608"/>
                </a:lnTo>
                <a:lnTo>
                  <a:pt x="288634" y="173608"/>
                </a:lnTo>
                <a:cubicBezTo>
                  <a:pt x="289602" y="170367"/>
                  <a:pt x="289617" y="166907"/>
                  <a:pt x="289547" y="163248"/>
                </a:cubicBezTo>
                <a:cubicBezTo>
                  <a:pt x="289547" y="130228"/>
                  <a:pt x="305265" y="100880"/>
                  <a:pt x="329868" y="82592"/>
                </a:cubicBezTo>
                <a:cubicBezTo>
                  <a:pt x="326825" y="66091"/>
                  <a:pt x="318670" y="50477"/>
                  <a:pt x="305914" y="37722"/>
                </a:cubicBezTo>
                <a:cubicBezTo>
                  <a:pt x="289007" y="20815"/>
                  <a:pt x="267078" y="11989"/>
                  <a:pt x="244922" y="11501"/>
                </a:cubicBezTo>
                <a:lnTo>
                  <a:pt x="244922" y="96667"/>
                </a:lnTo>
                <a:lnTo>
                  <a:pt x="244858" y="96667"/>
                </a:lnTo>
                <a:lnTo>
                  <a:pt x="244858" y="11501"/>
                </a:lnTo>
                <a:cubicBezTo>
                  <a:pt x="222703" y="11990"/>
                  <a:pt x="200773" y="20815"/>
                  <a:pt x="183866" y="37722"/>
                </a:cubicBezTo>
                <a:cubicBezTo>
                  <a:pt x="171105" y="50483"/>
                  <a:pt x="162948" y="66105"/>
                  <a:pt x="159939" y="82613"/>
                </a:cubicBezTo>
                <a:cubicBezTo>
                  <a:pt x="184526" y="100902"/>
                  <a:pt x="200233" y="130241"/>
                  <a:pt x="200233" y="163248"/>
                </a:cubicBezTo>
                <a:lnTo>
                  <a:pt x="201368" y="173608"/>
                </a:lnTo>
                <a:lnTo>
                  <a:pt x="189949" y="173608"/>
                </a:lnTo>
                <a:cubicBezTo>
                  <a:pt x="188710" y="170302"/>
                  <a:pt x="188616" y="166986"/>
                  <a:pt x="188677" y="163811"/>
                </a:cubicBezTo>
                <a:cubicBezTo>
                  <a:pt x="188677" y="113792"/>
                  <a:pt x="148129" y="73244"/>
                  <a:pt x="98110" y="73244"/>
                </a:cubicBezTo>
                <a:cubicBezTo>
                  <a:pt x="74200" y="73244"/>
                  <a:pt x="52453" y="82510"/>
                  <a:pt x="36441" y="97831"/>
                </a:cubicBezTo>
                <a:lnTo>
                  <a:pt x="112218" y="173608"/>
                </a:lnTo>
                <a:lnTo>
                  <a:pt x="112128" y="173608"/>
                </a:lnTo>
                <a:lnTo>
                  <a:pt x="36396" y="97876"/>
                </a:lnTo>
                <a:cubicBezTo>
                  <a:pt x="21075" y="113887"/>
                  <a:pt x="11809" y="135634"/>
                  <a:pt x="11809" y="159544"/>
                </a:cubicBezTo>
                <a:lnTo>
                  <a:pt x="14648" y="173608"/>
                </a:lnTo>
                <a:lnTo>
                  <a:pt x="3810" y="173608"/>
                </a:lnTo>
                <a:cubicBezTo>
                  <a:pt x="332" y="169383"/>
                  <a:pt x="0" y="164657"/>
                  <a:pt x="0" y="159854"/>
                </a:cubicBezTo>
                <a:cubicBezTo>
                  <a:pt x="0" y="132604"/>
                  <a:pt x="10705" y="107854"/>
                  <a:pt x="28286" y="89721"/>
                </a:cubicBezTo>
                <a:lnTo>
                  <a:pt x="28286" y="89721"/>
                </a:lnTo>
                <a:cubicBezTo>
                  <a:pt x="46420" y="72140"/>
                  <a:pt x="71170" y="61435"/>
                  <a:pt x="98420" y="61435"/>
                </a:cubicBezTo>
                <a:cubicBezTo>
                  <a:pt x="117023" y="61435"/>
                  <a:pt x="134461" y="66424"/>
                  <a:pt x="149250" y="75515"/>
                </a:cubicBezTo>
                <a:cubicBezTo>
                  <a:pt x="153323" y="58635"/>
                  <a:pt x="162130" y="42758"/>
                  <a:pt x="175297" y="29591"/>
                </a:cubicBezTo>
                <a:cubicBezTo>
                  <a:pt x="194566" y="10322"/>
                  <a:pt x="219636" y="391"/>
                  <a:pt x="244890" y="0"/>
                </a:cubicBezTo>
                <a:lnTo>
                  <a:pt x="244890" y="0"/>
                </a:lnTo>
                <a:cubicBezTo>
                  <a:pt x="270144" y="391"/>
                  <a:pt x="295215" y="10322"/>
                  <a:pt x="314484" y="29591"/>
                </a:cubicBezTo>
                <a:cubicBezTo>
                  <a:pt x="327644" y="42751"/>
                  <a:pt x="336448" y="58618"/>
                  <a:pt x="340604" y="75474"/>
                </a:cubicBezTo>
                <a:cubicBezTo>
                  <a:pt x="355376" y="66408"/>
                  <a:pt x="372787" y="61434"/>
                  <a:pt x="391360" y="61434"/>
                </a:cubicBezTo>
                <a:cubicBezTo>
                  <a:pt x="418610" y="61434"/>
                  <a:pt x="443360" y="72140"/>
                  <a:pt x="461494" y="89721"/>
                </a:cubicBezTo>
                <a:cubicBezTo>
                  <a:pt x="479075" y="107854"/>
                  <a:pt x="489780" y="132604"/>
                  <a:pt x="489780" y="159854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3" name="Teardrop 3"/>
          <p:cNvSpPr/>
          <p:nvPr/>
        </p:nvSpPr>
        <p:spPr>
          <a:xfrm rot="5400000" flipH="1" flipV="1">
            <a:off x="54499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4" name="Teardrop 3"/>
          <p:cNvSpPr/>
          <p:nvPr/>
        </p:nvSpPr>
        <p:spPr>
          <a:xfrm rot="5400000" flipH="1" flipV="1">
            <a:off x="602118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5" name="Teardrop 3"/>
          <p:cNvSpPr/>
          <p:nvPr/>
        </p:nvSpPr>
        <p:spPr>
          <a:xfrm rot="5400000" flipH="1" flipV="1">
            <a:off x="96594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6" name="Teardrop 3"/>
          <p:cNvSpPr/>
          <p:nvPr/>
        </p:nvSpPr>
        <p:spPr>
          <a:xfrm rot="5400000" flipH="1" flipV="1">
            <a:off x="180848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7" name="Teardrop 3"/>
          <p:cNvSpPr/>
          <p:nvPr/>
        </p:nvSpPr>
        <p:spPr>
          <a:xfrm rot="5400000" flipH="1" flipV="1">
            <a:off x="265102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8" name="Teardrop 3"/>
          <p:cNvSpPr/>
          <p:nvPr/>
        </p:nvSpPr>
        <p:spPr>
          <a:xfrm rot="5400000" flipH="1" flipV="1">
            <a:off x="349356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9" name="Teardrop 3"/>
          <p:cNvSpPr/>
          <p:nvPr/>
        </p:nvSpPr>
        <p:spPr>
          <a:xfrm rot="5400000" flipH="1" flipV="1">
            <a:off x="433610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0" name="Teardrop 3"/>
          <p:cNvSpPr/>
          <p:nvPr/>
        </p:nvSpPr>
        <p:spPr>
          <a:xfrm rot="5400000" flipH="1" flipV="1">
            <a:off x="517864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1" name="Teardrop 3"/>
          <p:cNvSpPr/>
          <p:nvPr/>
        </p:nvSpPr>
        <p:spPr>
          <a:xfrm rot="5400000" flipH="1" flipV="1">
            <a:off x="770626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2" name="Teardrop 3"/>
          <p:cNvSpPr/>
          <p:nvPr/>
        </p:nvSpPr>
        <p:spPr>
          <a:xfrm rot="5400000" flipH="1" flipV="1">
            <a:off x="686372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3" name="Teardrop 3"/>
          <p:cNvSpPr/>
          <p:nvPr/>
        </p:nvSpPr>
        <p:spPr>
          <a:xfrm rot="5400000" flipH="1" flipV="1">
            <a:off x="854880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4" name="Teardrop 3"/>
          <p:cNvSpPr/>
          <p:nvPr/>
        </p:nvSpPr>
        <p:spPr>
          <a:xfrm rot="5400000" flipH="1" flipV="1">
            <a:off x="12340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5" name="Teardrop 3"/>
          <p:cNvSpPr/>
          <p:nvPr/>
        </p:nvSpPr>
        <p:spPr>
          <a:xfrm rot="5400000" flipH="1" flipV="1">
            <a:off x="617401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2"/>
                </a:moveTo>
                <a:cubicBezTo>
                  <a:pt x="210766" y="314775"/>
                  <a:pt x="210686" y="297561"/>
                  <a:pt x="215167" y="281312"/>
                </a:cubicBezTo>
                <a:cubicBezTo>
                  <a:pt x="205209" y="264960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3"/>
                  <a:pt x="50483" y="232539"/>
                  <a:pt x="37722" y="245300"/>
                </a:cubicBezTo>
                <a:cubicBezTo>
                  <a:pt x="20815" y="262208"/>
                  <a:pt x="11990" y="284137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4"/>
                  <a:pt x="66091" y="388259"/>
                  <a:pt x="82591" y="391302"/>
                </a:cubicBezTo>
                <a:cubicBezTo>
                  <a:pt x="100880" y="366700"/>
                  <a:pt x="130228" y="350982"/>
                  <a:pt x="163247" y="350982"/>
                </a:cubicBezTo>
                <a:cubicBezTo>
                  <a:pt x="186137" y="351421"/>
                  <a:pt x="201262" y="348532"/>
                  <a:pt x="211354" y="336664"/>
                </a:cubicBezTo>
                <a:cubicBezTo>
                  <a:pt x="212796" y="334969"/>
                  <a:pt x="214135" y="333090"/>
                  <a:pt x="215380" y="331012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8"/>
                  <a:pt x="73243" y="135634"/>
                  <a:pt x="73243" y="159545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7"/>
                  <a:pt x="230870" y="247949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8"/>
                </a:cubicBezTo>
                <a:cubicBezTo>
                  <a:pt x="113791" y="362537"/>
                  <a:pt x="73243" y="403086"/>
                  <a:pt x="73243" y="453105"/>
                </a:cubicBezTo>
                <a:cubicBezTo>
                  <a:pt x="73243" y="477015"/>
                  <a:pt x="82509" y="498762"/>
                  <a:pt x="97830" y="514773"/>
                </a:cubicBezTo>
                <a:close/>
                <a:moveTo>
                  <a:pt x="268140" y="219893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3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3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9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8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8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4"/>
                  <a:pt x="224382" y="66106"/>
                  <a:pt x="221373" y="82614"/>
                </a:cubicBezTo>
                <a:cubicBezTo>
                  <a:pt x="245960" y="100903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8"/>
                </a:cubicBezTo>
                <a:lnTo>
                  <a:pt x="306986" y="215277"/>
                </a:lnTo>
                <a:lnTo>
                  <a:pt x="306986" y="221929"/>
                </a:lnTo>
                <a:cubicBezTo>
                  <a:pt x="285145" y="221632"/>
                  <a:pt x="263250" y="229877"/>
                  <a:pt x="246580" y="246536"/>
                </a:cubicBezTo>
                <a:lnTo>
                  <a:pt x="254808" y="254763"/>
                </a:lnTo>
                <a:cubicBezTo>
                  <a:pt x="254801" y="254772"/>
                  <a:pt x="254793" y="254779"/>
                  <a:pt x="254786" y="254787"/>
                </a:cubicBezTo>
                <a:cubicBezTo>
                  <a:pt x="254778" y="254794"/>
                  <a:pt x="254771" y="254802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8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4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4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2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1"/>
                  <a:pt x="306546" y="612645"/>
                  <a:pt x="306324" y="612648"/>
                </a:cubicBezTo>
                <a:cubicBezTo>
                  <a:pt x="281070" y="612257"/>
                  <a:pt x="255999" y="602326"/>
                  <a:pt x="236731" y="583058"/>
                </a:cubicBezTo>
                <a:cubicBezTo>
                  <a:pt x="223570" y="569897"/>
                  <a:pt x="214766" y="554031"/>
                  <a:pt x="210610" y="537175"/>
                </a:cubicBezTo>
                <a:cubicBezTo>
                  <a:pt x="195839" y="546241"/>
                  <a:pt x="178427" y="551215"/>
                  <a:pt x="159854" y="551215"/>
                </a:cubicBezTo>
                <a:cubicBezTo>
                  <a:pt x="132604" y="551215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2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8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6000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6"/>
                  <a:pt x="61434" y="178458"/>
                  <a:pt x="61434" y="159855"/>
                </a:cubicBezTo>
                <a:cubicBezTo>
                  <a:pt x="61434" y="132604"/>
                  <a:pt x="72139" y="107855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6" name="Teardrop 3"/>
          <p:cNvSpPr/>
          <p:nvPr/>
        </p:nvSpPr>
        <p:spPr>
          <a:xfrm rot="5400000" flipH="1" flipV="1">
            <a:off x="111877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1"/>
                </a:moveTo>
                <a:cubicBezTo>
                  <a:pt x="210766" y="314774"/>
                  <a:pt x="210686" y="297561"/>
                  <a:pt x="215167" y="281312"/>
                </a:cubicBezTo>
                <a:cubicBezTo>
                  <a:pt x="205209" y="264959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3"/>
                  <a:pt x="50483" y="232539"/>
                  <a:pt x="37722" y="245300"/>
                </a:cubicBezTo>
                <a:cubicBezTo>
                  <a:pt x="20815" y="262208"/>
                  <a:pt x="11990" y="284137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4"/>
                  <a:pt x="66091" y="388259"/>
                  <a:pt x="82591" y="391301"/>
                </a:cubicBezTo>
                <a:cubicBezTo>
                  <a:pt x="100880" y="366699"/>
                  <a:pt x="130228" y="350981"/>
                  <a:pt x="163247" y="350981"/>
                </a:cubicBezTo>
                <a:cubicBezTo>
                  <a:pt x="186137" y="351421"/>
                  <a:pt x="201262" y="348532"/>
                  <a:pt x="211354" y="336664"/>
                </a:cubicBezTo>
                <a:cubicBezTo>
                  <a:pt x="212796" y="334968"/>
                  <a:pt x="214135" y="333090"/>
                  <a:pt x="215380" y="331011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8"/>
                  <a:pt x="73243" y="135634"/>
                  <a:pt x="73243" y="159544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7"/>
                  <a:pt x="230870" y="247948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7"/>
                </a:cubicBezTo>
                <a:cubicBezTo>
                  <a:pt x="113791" y="362537"/>
                  <a:pt x="73243" y="403086"/>
                  <a:pt x="73243" y="453104"/>
                </a:cubicBezTo>
                <a:cubicBezTo>
                  <a:pt x="73243" y="477015"/>
                  <a:pt x="82509" y="498761"/>
                  <a:pt x="97830" y="514773"/>
                </a:cubicBezTo>
                <a:close/>
                <a:moveTo>
                  <a:pt x="268140" y="219892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2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2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9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7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7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3"/>
                  <a:pt x="224382" y="66105"/>
                  <a:pt x="221373" y="82614"/>
                </a:cubicBezTo>
                <a:cubicBezTo>
                  <a:pt x="245960" y="100902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7"/>
                </a:cubicBezTo>
                <a:lnTo>
                  <a:pt x="306986" y="215277"/>
                </a:lnTo>
                <a:lnTo>
                  <a:pt x="306986" y="221929"/>
                </a:lnTo>
                <a:cubicBezTo>
                  <a:pt x="285145" y="221632"/>
                  <a:pt x="263250" y="229877"/>
                  <a:pt x="246580" y="246536"/>
                </a:cubicBezTo>
                <a:lnTo>
                  <a:pt x="254808" y="254763"/>
                </a:lnTo>
                <a:cubicBezTo>
                  <a:pt x="254801" y="254771"/>
                  <a:pt x="254793" y="254779"/>
                  <a:pt x="254786" y="254786"/>
                </a:cubicBezTo>
                <a:cubicBezTo>
                  <a:pt x="254778" y="254794"/>
                  <a:pt x="254771" y="254801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8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3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3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1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0"/>
                  <a:pt x="306546" y="612644"/>
                  <a:pt x="306324" y="612648"/>
                </a:cubicBezTo>
                <a:lnTo>
                  <a:pt x="306324" y="612648"/>
                </a:lnTo>
                <a:cubicBezTo>
                  <a:pt x="281070" y="612257"/>
                  <a:pt x="255999" y="602326"/>
                  <a:pt x="236731" y="583058"/>
                </a:cubicBezTo>
                <a:cubicBezTo>
                  <a:pt x="223570" y="569897"/>
                  <a:pt x="214766" y="554030"/>
                  <a:pt x="210610" y="537174"/>
                </a:cubicBezTo>
                <a:cubicBezTo>
                  <a:pt x="195839" y="546241"/>
                  <a:pt x="178427" y="551214"/>
                  <a:pt x="159854" y="551214"/>
                </a:cubicBezTo>
                <a:cubicBezTo>
                  <a:pt x="132604" y="551214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1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8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5999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5"/>
                  <a:pt x="61434" y="178457"/>
                  <a:pt x="61434" y="159854"/>
                </a:cubicBezTo>
                <a:cubicBezTo>
                  <a:pt x="61434" y="132604"/>
                  <a:pt x="72139" y="107854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7" name="Teardrop 3"/>
          <p:cNvSpPr/>
          <p:nvPr/>
        </p:nvSpPr>
        <p:spPr>
          <a:xfrm rot="5400000" flipH="1" flipV="1">
            <a:off x="196131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1"/>
                </a:moveTo>
                <a:cubicBezTo>
                  <a:pt x="210766" y="314774"/>
                  <a:pt x="210686" y="297561"/>
                  <a:pt x="215167" y="281312"/>
                </a:cubicBezTo>
                <a:cubicBezTo>
                  <a:pt x="205209" y="264959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3"/>
                  <a:pt x="50483" y="232539"/>
                  <a:pt x="37722" y="245300"/>
                </a:cubicBezTo>
                <a:cubicBezTo>
                  <a:pt x="20815" y="262208"/>
                  <a:pt x="11990" y="284137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4"/>
                  <a:pt x="66091" y="388259"/>
                  <a:pt x="82591" y="391301"/>
                </a:cubicBezTo>
                <a:cubicBezTo>
                  <a:pt x="100880" y="366700"/>
                  <a:pt x="130228" y="350981"/>
                  <a:pt x="163247" y="350981"/>
                </a:cubicBezTo>
                <a:cubicBezTo>
                  <a:pt x="186137" y="351421"/>
                  <a:pt x="201262" y="348532"/>
                  <a:pt x="211354" y="336664"/>
                </a:cubicBezTo>
                <a:cubicBezTo>
                  <a:pt x="212796" y="334968"/>
                  <a:pt x="214135" y="333090"/>
                  <a:pt x="215380" y="331011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8"/>
                  <a:pt x="73243" y="135634"/>
                  <a:pt x="73243" y="159544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7"/>
                  <a:pt x="230870" y="247948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8"/>
                </a:cubicBezTo>
                <a:cubicBezTo>
                  <a:pt x="113791" y="362537"/>
                  <a:pt x="73243" y="403086"/>
                  <a:pt x="73243" y="453105"/>
                </a:cubicBezTo>
                <a:cubicBezTo>
                  <a:pt x="73243" y="477015"/>
                  <a:pt x="82509" y="498761"/>
                  <a:pt x="97830" y="514773"/>
                </a:cubicBezTo>
                <a:close/>
                <a:moveTo>
                  <a:pt x="268140" y="219893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2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3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9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8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7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3"/>
                  <a:pt x="224382" y="66105"/>
                  <a:pt x="221373" y="82614"/>
                </a:cubicBezTo>
                <a:cubicBezTo>
                  <a:pt x="245960" y="100902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7"/>
                </a:cubicBezTo>
                <a:lnTo>
                  <a:pt x="306986" y="215277"/>
                </a:lnTo>
                <a:lnTo>
                  <a:pt x="306986" y="221929"/>
                </a:lnTo>
                <a:cubicBezTo>
                  <a:pt x="285145" y="221632"/>
                  <a:pt x="263250" y="229877"/>
                  <a:pt x="246580" y="246536"/>
                </a:cubicBezTo>
                <a:lnTo>
                  <a:pt x="254808" y="254763"/>
                </a:lnTo>
                <a:cubicBezTo>
                  <a:pt x="254801" y="254771"/>
                  <a:pt x="254793" y="254779"/>
                  <a:pt x="254786" y="254786"/>
                </a:cubicBezTo>
                <a:cubicBezTo>
                  <a:pt x="254778" y="254794"/>
                  <a:pt x="254771" y="254801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8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4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90" y="546557"/>
                  <a:pt x="232545" y="562171"/>
                  <a:pt x="245300" y="574926"/>
                </a:cubicBezTo>
                <a:cubicBezTo>
                  <a:pt x="262207" y="591833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1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0"/>
                  <a:pt x="306546" y="612644"/>
                  <a:pt x="306324" y="612648"/>
                </a:cubicBezTo>
                <a:lnTo>
                  <a:pt x="306324" y="612648"/>
                </a:lnTo>
                <a:cubicBezTo>
                  <a:pt x="281070" y="612257"/>
                  <a:pt x="255999" y="602326"/>
                  <a:pt x="236731" y="583057"/>
                </a:cubicBezTo>
                <a:cubicBezTo>
                  <a:pt x="223570" y="569897"/>
                  <a:pt x="214766" y="554030"/>
                  <a:pt x="210610" y="537175"/>
                </a:cubicBezTo>
                <a:cubicBezTo>
                  <a:pt x="195839" y="546241"/>
                  <a:pt x="178427" y="551214"/>
                  <a:pt x="159854" y="551214"/>
                </a:cubicBezTo>
                <a:cubicBezTo>
                  <a:pt x="132604" y="551214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1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8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5999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5"/>
                  <a:pt x="61434" y="178457"/>
                  <a:pt x="61434" y="159855"/>
                </a:cubicBezTo>
                <a:cubicBezTo>
                  <a:pt x="61434" y="132604"/>
                  <a:pt x="72139" y="107854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8" name="Teardrop 3"/>
          <p:cNvSpPr/>
          <p:nvPr/>
        </p:nvSpPr>
        <p:spPr>
          <a:xfrm rot="5400000" flipH="1" flipV="1">
            <a:off x="280385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1"/>
                </a:moveTo>
                <a:cubicBezTo>
                  <a:pt x="210766" y="314774"/>
                  <a:pt x="210686" y="297561"/>
                  <a:pt x="215167" y="281312"/>
                </a:cubicBezTo>
                <a:cubicBezTo>
                  <a:pt x="205209" y="264959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3"/>
                  <a:pt x="50483" y="232539"/>
                  <a:pt x="37722" y="245300"/>
                </a:cubicBezTo>
                <a:cubicBezTo>
                  <a:pt x="20815" y="262208"/>
                  <a:pt x="11990" y="284137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4"/>
                  <a:pt x="66091" y="388259"/>
                  <a:pt x="82591" y="391301"/>
                </a:cubicBezTo>
                <a:cubicBezTo>
                  <a:pt x="100880" y="366700"/>
                  <a:pt x="130228" y="350981"/>
                  <a:pt x="163247" y="350981"/>
                </a:cubicBezTo>
                <a:cubicBezTo>
                  <a:pt x="186137" y="351421"/>
                  <a:pt x="201262" y="348532"/>
                  <a:pt x="211354" y="336664"/>
                </a:cubicBezTo>
                <a:cubicBezTo>
                  <a:pt x="212796" y="334968"/>
                  <a:pt x="214135" y="333090"/>
                  <a:pt x="215380" y="331011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8"/>
                  <a:pt x="73243" y="135634"/>
                  <a:pt x="73243" y="159545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7"/>
                  <a:pt x="230870" y="247948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8"/>
                </a:cubicBezTo>
                <a:cubicBezTo>
                  <a:pt x="113791" y="362537"/>
                  <a:pt x="73243" y="403086"/>
                  <a:pt x="73243" y="453105"/>
                </a:cubicBezTo>
                <a:cubicBezTo>
                  <a:pt x="73243" y="477015"/>
                  <a:pt x="82509" y="498761"/>
                  <a:pt x="97830" y="514773"/>
                </a:cubicBezTo>
                <a:close/>
                <a:moveTo>
                  <a:pt x="268140" y="219893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2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3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9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8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7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3"/>
                  <a:pt x="224382" y="66105"/>
                  <a:pt x="221373" y="82614"/>
                </a:cubicBezTo>
                <a:cubicBezTo>
                  <a:pt x="245960" y="100902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7"/>
                </a:cubicBezTo>
                <a:lnTo>
                  <a:pt x="306986" y="215277"/>
                </a:lnTo>
                <a:lnTo>
                  <a:pt x="306986" y="221929"/>
                </a:lnTo>
                <a:cubicBezTo>
                  <a:pt x="285145" y="221632"/>
                  <a:pt x="263250" y="229877"/>
                  <a:pt x="246580" y="246536"/>
                </a:cubicBezTo>
                <a:lnTo>
                  <a:pt x="254808" y="254763"/>
                </a:lnTo>
                <a:cubicBezTo>
                  <a:pt x="254801" y="254772"/>
                  <a:pt x="254793" y="254779"/>
                  <a:pt x="254786" y="254786"/>
                </a:cubicBezTo>
                <a:cubicBezTo>
                  <a:pt x="254778" y="254794"/>
                  <a:pt x="254771" y="254801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8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4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3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1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0"/>
                  <a:pt x="306546" y="612644"/>
                  <a:pt x="306324" y="612648"/>
                </a:cubicBezTo>
                <a:lnTo>
                  <a:pt x="306324" y="612648"/>
                </a:lnTo>
                <a:cubicBezTo>
                  <a:pt x="281070" y="612257"/>
                  <a:pt x="255999" y="602326"/>
                  <a:pt x="236731" y="583057"/>
                </a:cubicBezTo>
                <a:cubicBezTo>
                  <a:pt x="223570" y="569897"/>
                  <a:pt x="214766" y="554030"/>
                  <a:pt x="210610" y="537175"/>
                </a:cubicBezTo>
                <a:cubicBezTo>
                  <a:pt x="195839" y="546241"/>
                  <a:pt x="178427" y="551214"/>
                  <a:pt x="159854" y="551214"/>
                </a:cubicBezTo>
                <a:cubicBezTo>
                  <a:pt x="132604" y="551214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1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8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6000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5"/>
                  <a:pt x="61434" y="178458"/>
                  <a:pt x="61434" y="159855"/>
                </a:cubicBezTo>
                <a:cubicBezTo>
                  <a:pt x="61434" y="132604"/>
                  <a:pt x="72139" y="107854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9" name="Teardrop 3"/>
          <p:cNvSpPr/>
          <p:nvPr/>
        </p:nvSpPr>
        <p:spPr>
          <a:xfrm rot="5400000" flipH="1" flipV="1">
            <a:off x="364639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1"/>
                </a:moveTo>
                <a:cubicBezTo>
                  <a:pt x="210766" y="314774"/>
                  <a:pt x="210686" y="297561"/>
                  <a:pt x="215167" y="281312"/>
                </a:cubicBezTo>
                <a:cubicBezTo>
                  <a:pt x="205209" y="264959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3"/>
                  <a:pt x="50483" y="232539"/>
                  <a:pt x="37722" y="245300"/>
                </a:cubicBezTo>
                <a:cubicBezTo>
                  <a:pt x="20815" y="262208"/>
                  <a:pt x="11990" y="284137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4"/>
                  <a:pt x="66091" y="388259"/>
                  <a:pt x="82591" y="391301"/>
                </a:cubicBezTo>
                <a:cubicBezTo>
                  <a:pt x="100880" y="366700"/>
                  <a:pt x="130228" y="350981"/>
                  <a:pt x="163247" y="350981"/>
                </a:cubicBezTo>
                <a:cubicBezTo>
                  <a:pt x="186137" y="351421"/>
                  <a:pt x="201262" y="348532"/>
                  <a:pt x="211354" y="336664"/>
                </a:cubicBezTo>
                <a:cubicBezTo>
                  <a:pt x="212796" y="334968"/>
                  <a:pt x="214135" y="333090"/>
                  <a:pt x="215380" y="331011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8"/>
                  <a:pt x="73243" y="135634"/>
                  <a:pt x="73243" y="159545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7"/>
                  <a:pt x="230870" y="247948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8"/>
                </a:cubicBezTo>
                <a:cubicBezTo>
                  <a:pt x="113791" y="362537"/>
                  <a:pt x="73243" y="403086"/>
                  <a:pt x="73243" y="453105"/>
                </a:cubicBezTo>
                <a:cubicBezTo>
                  <a:pt x="73243" y="477015"/>
                  <a:pt x="82509" y="498761"/>
                  <a:pt x="97830" y="514773"/>
                </a:cubicBezTo>
                <a:close/>
                <a:moveTo>
                  <a:pt x="268140" y="219893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2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3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9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8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7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3"/>
                  <a:pt x="224382" y="66105"/>
                  <a:pt x="221373" y="82614"/>
                </a:cubicBezTo>
                <a:cubicBezTo>
                  <a:pt x="245960" y="100902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7"/>
                </a:cubicBezTo>
                <a:lnTo>
                  <a:pt x="306986" y="215277"/>
                </a:lnTo>
                <a:lnTo>
                  <a:pt x="306986" y="221929"/>
                </a:lnTo>
                <a:cubicBezTo>
                  <a:pt x="285145" y="221632"/>
                  <a:pt x="263250" y="229877"/>
                  <a:pt x="246580" y="246536"/>
                </a:cubicBezTo>
                <a:lnTo>
                  <a:pt x="254808" y="254763"/>
                </a:lnTo>
                <a:cubicBezTo>
                  <a:pt x="254801" y="254772"/>
                  <a:pt x="254793" y="254779"/>
                  <a:pt x="254786" y="254786"/>
                </a:cubicBezTo>
                <a:cubicBezTo>
                  <a:pt x="254778" y="254794"/>
                  <a:pt x="254771" y="254801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8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4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3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1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0"/>
                  <a:pt x="306546" y="612644"/>
                  <a:pt x="306324" y="612648"/>
                </a:cubicBezTo>
                <a:lnTo>
                  <a:pt x="306324" y="612648"/>
                </a:lnTo>
                <a:cubicBezTo>
                  <a:pt x="281070" y="612257"/>
                  <a:pt x="255999" y="602326"/>
                  <a:pt x="236731" y="583057"/>
                </a:cubicBezTo>
                <a:cubicBezTo>
                  <a:pt x="223570" y="569897"/>
                  <a:pt x="214766" y="554030"/>
                  <a:pt x="210610" y="537175"/>
                </a:cubicBezTo>
                <a:cubicBezTo>
                  <a:pt x="195839" y="546241"/>
                  <a:pt x="178427" y="551214"/>
                  <a:pt x="159854" y="551214"/>
                </a:cubicBezTo>
                <a:cubicBezTo>
                  <a:pt x="132604" y="551214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1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8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6000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5"/>
                  <a:pt x="61434" y="178458"/>
                  <a:pt x="61434" y="159855"/>
                </a:cubicBezTo>
                <a:cubicBezTo>
                  <a:pt x="61434" y="132604"/>
                  <a:pt x="72139" y="107854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0" name="Teardrop 3"/>
          <p:cNvSpPr/>
          <p:nvPr/>
        </p:nvSpPr>
        <p:spPr>
          <a:xfrm rot="5400000" flipH="1" flipV="1">
            <a:off x="448893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2"/>
                </a:moveTo>
                <a:cubicBezTo>
                  <a:pt x="210766" y="314775"/>
                  <a:pt x="210686" y="297561"/>
                  <a:pt x="215167" y="281312"/>
                </a:cubicBezTo>
                <a:cubicBezTo>
                  <a:pt x="205209" y="264960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3"/>
                  <a:pt x="50483" y="232539"/>
                  <a:pt x="37722" y="245300"/>
                </a:cubicBezTo>
                <a:cubicBezTo>
                  <a:pt x="20815" y="262208"/>
                  <a:pt x="11990" y="284137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4"/>
                  <a:pt x="66091" y="388259"/>
                  <a:pt x="82591" y="391302"/>
                </a:cubicBezTo>
                <a:cubicBezTo>
                  <a:pt x="100880" y="366700"/>
                  <a:pt x="130228" y="350982"/>
                  <a:pt x="163247" y="350982"/>
                </a:cubicBezTo>
                <a:cubicBezTo>
                  <a:pt x="186137" y="351421"/>
                  <a:pt x="201262" y="348532"/>
                  <a:pt x="211354" y="336664"/>
                </a:cubicBezTo>
                <a:cubicBezTo>
                  <a:pt x="212796" y="334969"/>
                  <a:pt x="214135" y="333090"/>
                  <a:pt x="215380" y="331012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8"/>
                  <a:pt x="73243" y="135634"/>
                  <a:pt x="73243" y="159545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7"/>
                  <a:pt x="230870" y="247949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8"/>
                </a:cubicBezTo>
                <a:cubicBezTo>
                  <a:pt x="113791" y="362537"/>
                  <a:pt x="73243" y="403086"/>
                  <a:pt x="73243" y="453105"/>
                </a:cubicBezTo>
                <a:cubicBezTo>
                  <a:pt x="73243" y="477015"/>
                  <a:pt x="82509" y="498762"/>
                  <a:pt x="97830" y="514773"/>
                </a:cubicBezTo>
                <a:close/>
                <a:moveTo>
                  <a:pt x="268140" y="219893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3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3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9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8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8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4"/>
                  <a:pt x="224382" y="66106"/>
                  <a:pt x="221373" y="82614"/>
                </a:cubicBezTo>
                <a:cubicBezTo>
                  <a:pt x="245960" y="100903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8"/>
                </a:cubicBezTo>
                <a:lnTo>
                  <a:pt x="306986" y="215278"/>
                </a:lnTo>
                <a:lnTo>
                  <a:pt x="306986" y="221929"/>
                </a:lnTo>
                <a:cubicBezTo>
                  <a:pt x="285145" y="221632"/>
                  <a:pt x="263250" y="229877"/>
                  <a:pt x="246580" y="246536"/>
                </a:cubicBezTo>
                <a:lnTo>
                  <a:pt x="254808" y="254763"/>
                </a:lnTo>
                <a:cubicBezTo>
                  <a:pt x="254801" y="254772"/>
                  <a:pt x="254793" y="254779"/>
                  <a:pt x="254786" y="254787"/>
                </a:cubicBezTo>
                <a:cubicBezTo>
                  <a:pt x="254778" y="254794"/>
                  <a:pt x="254771" y="254802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8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4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4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2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1"/>
                  <a:pt x="306546" y="612645"/>
                  <a:pt x="306324" y="612648"/>
                </a:cubicBezTo>
                <a:cubicBezTo>
                  <a:pt x="281070" y="612257"/>
                  <a:pt x="255999" y="602326"/>
                  <a:pt x="236731" y="583058"/>
                </a:cubicBezTo>
                <a:cubicBezTo>
                  <a:pt x="223570" y="569897"/>
                  <a:pt x="214766" y="554031"/>
                  <a:pt x="210610" y="537175"/>
                </a:cubicBezTo>
                <a:cubicBezTo>
                  <a:pt x="195839" y="546241"/>
                  <a:pt x="178427" y="551215"/>
                  <a:pt x="159854" y="551215"/>
                </a:cubicBezTo>
                <a:cubicBezTo>
                  <a:pt x="132604" y="551215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2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8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6000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6"/>
                  <a:pt x="61434" y="178458"/>
                  <a:pt x="61434" y="159855"/>
                </a:cubicBezTo>
                <a:cubicBezTo>
                  <a:pt x="61434" y="132604"/>
                  <a:pt x="72139" y="107855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1" name="Teardrop 3"/>
          <p:cNvSpPr/>
          <p:nvPr/>
        </p:nvSpPr>
        <p:spPr>
          <a:xfrm rot="5400000" flipH="1" flipV="1">
            <a:off x="533147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2"/>
                </a:moveTo>
                <a:cubicBezTo>
                  <a:pt x="210766" y="314775"/>
                  <a:pt x="210686" y="297561"/>
                  <a:pt x="215167" y="281312"/>
                </a:cubicBezTo>
                <a:cubicBezTo>
                  <a:pt x="205209" y="264960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3"/>
                  <a:pt x="50483" y="232539"/>
                  <a:pt x="37722" y="245300"/>
                </a:cubicBezTo>
                <a:cubicBezTo>
                  <a:pt x="20815" y="262208"/>
                  <a:pt x="11990" y="284137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4"/>
                  <a:pt x="66091" y="388259"/>
                  <a:pt x="82591" y="391302"/>
                </a:cubicBezTo>
                <a:cubicBezTo>
                  <a:pt x="100880" y="366700"/>
                  <a:pt x="130228" y="350982"/>
                  <a:pt x="163247" y="350982"/>
                </a:cubicBezTo>
                <a:cubicBezTo>
                  <a:pt x="186137" y="351421"/>
                  <a:pt x="201262" y="348532"/>
                  <a:pt x="211354" y="336664"/>
                </a:cubicBezTo>
                <a:cubicBezTo>
                  <a:pt x="212796" y="334969"/>
                  <a:pt x="214135" y="333090"/>
                  <a:pt x="215380" y="331012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8"/>
                  <a:pt x="73243" y="135634"/>
                  <a:pt x="73243" y="159545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7"/>
                  <a:pt x="230870" y="247949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8"/>
                </a:cubicBezTo>
                <a:cubicBezTo>
                  <a:pt x="113791" y="362537"/>
                  <a:pt x="73243" y="403086"/>
                  <a:pt x="73243" y="453105"/>
                </a:cubicBezTo>
                <a:cubicBezTo>
                  <a:pt x="73243" y="477015"/>
                  <a:pt x="82509" y="498762"/>
                  <a:pt x="97830" y="514773"/>
                </a:cubicBezTo>
                <a:close/>
                <a:moveTo>
                  <a:pt x="268140" y="219893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3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3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9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8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8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4"/>
                  <a:pt x="224382" y="66106"/>
                  <a:pt x="221373" y="82614"/>
                </a:cubicBezTo>
                <a:cubicBezTo>
                  <a:pt x="245960" y="100903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8"/>
                </a:cubicBezTo>
                <a:lnTo>
                  <a:pt x="306986" y="215277"/>
                </a:lnTo>
                <a:lnTo>
                  <a:pt x="306986" y="221929"/>
                </a:lnTo>
                <a:cubicBezTo>
                  <a:pt x="285145" y="221632"/>
                  <a:pt x="263250" y="229877"/>
                  <a:pt x="246580" y="246536"/>
                </a:cubicBezTo>
                <a:lnTo>
                  <a:pt x="254808" y="254763"/>
                </a:lnTo>
                <a:cubicBezTo>
                  <a:pt x="254801" y="254772"/>
                  <a:pt x="254793" y="254779"/>
                  <a:pt x="254786" y="254787"/>
                </a:cubicBezTo>
                <a:cubicBezTo>
                  <a:pt x="254778" y="254794"/>
                  <a:pt x="254771" y="254802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8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4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4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2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1"/>
                  <a:pt x="306546" y="612645"/>
                  <a:pt x="306324" y="612648"/>
                </a:cubicBezTo>
                <a:cubicBezTo>
                  <a:pt x="281070" y="612257"/>
                  <a:pt x="255999" y="602326"/>
                  <a:pt x="236731" y="583058"/>
                </a:cubicBezTo>
                <a:cubicBezTo>
                  <a:pt x="223570" y="569897"/>
                  <a:pt x="214766" y="554031"/>
                  <a:pt x="210610" y="537175"/>
                </a:cubicBezTo>
                <a:cubicBezTo>
                  <a:pt x="195839" y="546241"/>
                  <a:pt x="178427" y="551215"/>
                  <a:pt x="159854" y="551215"/>
                </a:cubicBezTo>
                <a:cubicBezTo>
                  <a:pt x="132604" y="551215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2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8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6000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6"/>
                  <a:pt x="61434" y="178458"/>
                  <a:pt x="61434" y="159855"/>
                </a:cubicBezTo>
                <a:cubicBezTo>
                  <a:pt x="61434" y="132604"/>
                  <a:pt x="72139" y="107855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2" name="Teardrop 3"/>
          <p:cNvSpPr/>
          <p:nvPr/>
        </p:nvSpPr>
        <p:spPr>
          <a:xfrm rot="5400000" flipH="1" flipV="1">
            <a:off x="785909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2"/>
                </a:moveTo>
                <a:cubicBezTo>
                  <a:pt x="210766" y="314775"/>
                  <a:pt x="210686" y="297561"/>
                  <a:pt x="215167" y="281312"/>
                </a:cubicBezTo>
                <a:cubicBezTo>
                  <a:pt x="205209" y="264960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3"/>
                  <a:pt x="50483" y="232539"/>
                  <a:pt x="37722" y="245300"/>
                </a:cubicBezTo>
                <a:cubicBezTo>
                  <a:pt x="20815" y="262208"/>
                  <a:pt x="11990" y="284137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4"/>
                  <a:pt x="66091" y="388259"/>
                  <a:pt x="82591" y="391302"/>
                </a:cubicBezTo>
                <a:cubicBezTo>
                  <a:pt x="100880" y="366700"/>
                  <a:pt x="130228" y="350982"/>
                  <a:pt x="163247" y="350982"/>
                </a:cubicBezTo>
                <a:cubicBezTo>
                  <a:pt x="186137" y="351421"/>
                  <a:pt x="201262" y="348532"/>
                  <a:pt x="211354" y="336664"/>
                </a:cubicBezTo>
                <a:cubicBezTo>
                  <a:pt x="212796" y="334969"/>
                  <a:pt x="214135" y="333090"/>
                  <a:pt x="215380" y="331012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8"/>
                  <a:pt x="73243" y="135634"/>
                  <a:pt x="73243" y="159545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7"/>
                  <a:pt x="230870" y="247949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8"/>
                </a:cubicBezTo>
                <a:cubicBezTo>
                  <a:pt x="113791" y="362537"/>
                  <a:pt x="73243" y="403086"/>
                  <a:pt x="73243" y="453105"/>
                </a:cubicBezTo>
                <a:cubicBezTo>
                  <a:pt x="73243" y="477015"/>
                  <a:pt x="82509" y="498762"/>
                  <a:pt x="97830" y="514773"/>
                </a:cubicBezTo>
                <a:close/>
                <a:moveTo>
                  <a:pt x="268140" y="219893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3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3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9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8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8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4"/>
                  <a:pt x="224382" y="66106"/>
                  <a:pt x="221373" y="82614"/>
                </a:cubicBezTo>
                <a:cubicBezTo>
                  <a:pt x="245960" y="100903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8"/>
                </a:cubicBezTo>
                <a:lnTo>
                  <a:pt x="306986" y="215278"/>
                </a:lnTo>
                <a:lnTo>
                  <a:pt x="306986" y="221929"/>
                </a:lnTo>
                <a:cubicBezTo>
                  <a:pt x="285145" y="221632"/>
                  <a:pt x="263250" y="229877"/>
                  <a:pt x="246580" y="246536"/>
                </a:cubicBezTo>
                <a:lnTo>
                  <a:pt x="254808" y="254763"/>
                </a:lnTo>
                <a:cubicBezTo>
                  <a:pt x="254801" y="254772"/>
                  <a:pt x="254793" y="254779"/>
                  <a:pt x="254786" y="254787"/>
                </a:cubicBezTo>
                <a:cubicBezTo>
                  <a:pt x="254778" y="254794"/>
                  <a:pt x="254771" y="254802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8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4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4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2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1"/>
                  <a:pt x="306546" y="612645"/>
                  <a:pt x="306324" y="612648"/>
                </a:cubicBezTo>
                <a:cubicBezTo>
                  <a:pt x="281070" y="612257"/>
                  <a:pt x="255999" y="602326"/>
                  <a:pt x="236731" y="583058"/>
                </a:cubicBezTo>
                <a:cubicBezTo>
                  <a:pt x="223570" y="569897"/>
                  <a:pt x="214766" y="554031"/>
                  <a:pt x="210610" y="537175"/>
                </a:cubicBezTo>
                <a:cubicBezTo>
                  <a:pt x="195839" y="546241"/>
                  <a:pt x="178427" y="551215"/>
                  <a:pt x="159854" y="551215"/>
                </a:cubicBezTo>
                <a:cubicBezTo>
                  <a:pt x="132604" y="551215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2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8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6000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6"/>
                  <a:pt x="61434" y="178458"/>
                  <a:pt x="61434" y="159855"/>
                </a:cubicBezTo>
                <a:cubicBezTo>
                  <a:pt x="61434" y="132604"/>
                  <a:pt x="72139" y="107855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3" name="Teardrop 3"/>
          <p:cNvSpPr/>
          <p:nvPr/>
        </p:nvSpPr>
        <p:spPr>
          <a:xfrm rot="5400000" flipH="1" flipV="1">
            <a:off x="701655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2"/>
                </a:moveTo>
                <a:cubicBezTo>
                  <a:pt x="210766" y="314775"/>
                  <a:pt x="210686" y="297561"/>
                  <a:pt x="215167" y="281312"/>
                </a:cubicBezTo>
                <a:cubicBezTo>
                  <a:pt x="205209" y="264960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3"/>
                  <a:pt x="50483" y="232539"/>
                  <a:pt x="37722" y="245300"/>
                </a:cubicBezTo>
                <a:cubicBezTo>
                  <a:pt x="20815" y="262208"/>
                  <a:pt x="11990" y="284137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4"/>
                  <a:pt x="66091" y="388259"/>
                  <a:pt x="82591" y="391302"/>
                </a:cubicBezTo>
                <a:cubicBezTo>
                  <a:pt x="100880" y="366700"/>
                  <a:pt x="130228" y="350982"/>
                  <a:pt x="163247" y="350982"/>
                </a:cubicBezTo>
                <a:cubicBezTo>
                  <a:pt x="186137" y="351421"/>
                  <a:pt x="201262" y="348532"/>
                  <a:pt x="211354" y="336664"/>
                </a:cubicBezTo>
                <a:cubicBezTo>
                  <a:pt x="212796" y="334969"/>
                  <a:pt x="214135" y="333090"/>
                  <a:pt x="215380" y="331012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8"/>
                  <a:pt x="73243" y="135634"/>
                  <a:pt x="73243" y="159545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7"/>
                  <a:pt x="230870" y="247949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8"/>
                </a:cubicBezTo>
                <a:cubicBezTo>
                  <a:pt x="113791" y="362537"/>
                  <a:pt x="73243" y="403086"/>
                  <a:pt x="73243" y="453105"/>
                </a:cubicBezTo>
                <a:cubicBezTo>
                  <a:pt x="73243" y="477015"/>
                  <a:pt x="82509" y="498762"/>
                  <a:pt x="97830" y="514773"/>
                </a:cubicBezTo>
                <a:close/>
                <a:moveTo>
                  <a:pt x="268140" y="219893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3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3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9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8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8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4"/>
                  <a:pt x="224382" y="66106"/>
                  <a:pt x="221373" y="82614"/>
                </a:cubicBezTo>
                <a:cubicBezTo>
                  <a:pt x="245960" y="100903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8"/>
                </a:cubicBezTo>
                <a:lnTo>
                  <a:pt x="306986" y="215277"/>
                </a:lnTo>
                <a:lnTo>
                  <a:pt x="306986" y="221929"/>
                </a:lnTo>
                <a:cubicBezTo>
                  <a:pt x="285145" y="221632"/>
                  <a:pt x="263250" y="229877"/>
                  <a:pt x="246580" y="246536"/>
                </a:cubicBezTo>
                <a:lnTo>
                  <a:pt x="254808" y="254763"/>
                </a:lnTo>
                <a:cubicBezTo>
                  <a:pt x="254801" y="254772"/>
                  <a:pt x="254793" y="254779"/>
                  <a:pt x="254786" y="254787"/>
                </a:cubicBezTo>
                <a:cubicBezTo>
                  <a:pt x="254778" y="254794"/>
                  <a:pt x="254771" y="254802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8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4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4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2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1"/>
                  <a:pt x="306546" y="612645"/>
                  <a:pt x="306324" y="612648"/>
                </a:cubicBezTo>
                <a:cubicBezTo>
                  <a:pt x="281070" y="612257"/>
                  <a:pt x="255999" y="602326"/>
                  <a:pt x="236731" y="583058"/>
                </a:cubicBezTo>
                <a:cubicBezTo>
                  <a:pt x="223570" y="569897"/>
                  <a:pt x="214766" y="554031"/>
                  <a:pt x="210610" y="537175"/>
                </a:cubicBezTo>
                <a:cubicBezTo>
                  <a:pt x="195839" y="546241"/>
                  <a:pt x="178427" y="551215"/>
                  <a:pt x="159854" y="551215"/>
                </a:cubicBezTo>
                <a:cubicBezTo>
                  <a:pt x="132604" y="551215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2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8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6000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6"/>
                  <a:pt x="61434" y="178458"/>
                  <a:pt x="61434" y="159855"/>
                </a:cubicBezTo>
                <a:cubicBezTo>
                  <a:pt x="61434" y="132604"/>
                  <a:pt x="72139" y="107855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4" name="Teardrop 3"/>
          <p:cNvSpPr/>
          <p:nvPr/>
        </p:nvSpPr>
        <p:spPr>
          <a:xfrm rot="5400000" flipH="1" flipV="1">
            <a:off x="870163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1"/>
                </a:moveTo>
                <a:cubicBezTo>
                  <a:pt x="210766" y="314774"/>
                  <a:pt x="210686" y="297561"/>
                  <a:pt x="215167" y="281312"/>
                </a:cubicBezTo>
                <a:cubicBezTo>
                  <a:pt x="205209" y="264959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2"/>
                  <a:pt x="50483" y="232539"/>
                  <a:pt x="37722" y="245300"/>
                </a:cubicBezTo>
                <a:cubicBezTo>
                  <a:pt x="20815" y="262207"/>
                  <a:pt x="11990" y="284136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3"/>
                  <a:pt x="66091" y="388259"/>
                  <a:pt x="82591" y="391301"/>
                </a:cubicBezTo>
                <a:cubicBezTo>
                  <a:pt x="100880" y="366699"/>
                  <a:pt x="130228" y="350981"/>
                  <a:pt x="163247" y="350981"/>
                </a:cubicBezTo>
                <a:cubicBezTo>
                  <a:pt x="186137" y="351420"/>
                  <a:pt x="201262" y="348532"/>
                  <a:pt x="211354" y="336664"/>
                </a:cubicBezTo>
                <a:cubicBezTo>
                  <a:pt x="212796" y="334968"/>
                  <a:pt x="214135" y="333090"/>
                  <a:pt x="215380" y="331011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7"/>
                  <a:pt x="73243" y="135634"/>
                  <a:pt x="73243" y="159544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6"/>
                  <a:pt x="230870" y="247948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7"/>
                </a:cubicBezTo>
                <a:cubicBezTo>
                  <a:pt x="113791" y="362537"/>
                  <a:pt x="73243" y="403086"/>
                  <a:pt x="73243" y="453104"/>
                </a:cubicBezTo>
                <a:cubicBezTo>
                  <a:pt x="73243" y="477015"/>
                  <a:pt x="82509" y="498761"/>
                  <a:pt x="97830" y="514773"/>
                </a:cubicBezTo>
                <a:close/>
                <a:moveTo>
                  <a:pt x="268140" y="219892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2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2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8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7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7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3"/>
                  <a:pt x="224382" y="66105"/>
                  <a:pt x="221373" y="82613"/>
                </a:cubicBezTo>
                <a:cubicBezTo>
                  <a:pt x="245960" y="100902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7"/>
                </a:cubicBezTo>
                <a:lnTo>
                  <a:pt x="306986" y="215277"/>
                </a:lnTo>
                <a:lnTo>
                  <a:pt x="306986" y="221928"/>
                </a:lnTo>
                <a:cubicBezTo>
                  <a:pt x="285145" y="221632"/>
                  <a:pt x="263250" y="229876"/>
                  <a:pt x="246580" y="246536"/>
                </a:cubicBezTo>
                <a:lnTo>
                  <a:pt x="254808" y="254763"/>
                </a:lnTo>
                <a:cubicBezTo>
                  <a:pt x="254801" y="254771"/>
                  <a:pt x="254793" y="254779"/>
                  <a:pt x="254786" y="254786"/>
                </a:cubicBezTo>
                <a:cubicBezTo>
                  <a:pt x="254778" y="254794"/>
                  <a:pt x="254771" y="254801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7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3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3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1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0"/>
                  <a:pt x="306546" y="612645"/>
                  <a:pt x="306324" y="612648"/>
                </a:cubicBezTo>
                <a:cubicBezTo>
                  <a:pt x="281070" y="612257"/>
                  <a:pt x="255999" y="602326"/>
                  <a:pt x="236731" y="583057"/>
                </a:cubicBezTo>
                <a:cubicBezTo>
                  <a:pt x="223570" y="569897"/>
                  <a:pt x="214766" y="554030"/>
                  <a:pt x="210610" y="537174"/>
                </a:cubicBezTo>
                <a:cubicBezTo>
                  <a:pt x="195839" y="546241"/>
                  <a:pt x="178427" y="551214"/>
                  <a:pt x="159854" y="551214"/>
                </a:cubicBezTo>
                <a:cubicBezTo>
                  <a:pt x="132604" y="551214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1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7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5999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5"/>
                  <a:pt x="61434" y="178457"/>
                  <a:pt x="61434" y="159854"/>
                </a:cubicBezTo>
                <a:cubicBezTo>
                  <a:pt x="61434" y="132604"/>
                  <a:pt x="72139" y="107854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5" name="Teardrop 3"/>
          <p:cNvSpPr/>
          <p:nvPr/>
        </p:nvSpPr>
        <p:spPr>
          <a:xfrm rot="5400000" flipH="1" flipV="1">
            <a:off x="27623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1"/>
                </a:moveTo>
                <a:cubicBezTo>
                  <a:pt x="210766" y="314774"/>
                  <a:pt x="210686" y="297561"/>
                  <a:pt x="215167" y="281312"/>
                </a:cubicBezTo>
                <a:cubicBezTo>
                  <a:pt x="205209" y="264959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2"/>
                  <a:pt x="50483" y="232539"/>
                  <a:pt x="37722" y="245300"/>
                </a:cubicBezTo>
                <a:cubicBezTo>
                  <a:pt x="20815" y="262208"/>
                  <a:pt x="11990" y="284136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3"/>
                  <a:pt x="66091" y="388259"/>
                  <a:pt x="82591" y="391301"/>
                </a:cubicBezTo>
                <a:cubicBezTo>
                  <a:pt x="100880" y="366699"/>
                  <a:pt x="130228" y="350981"/>
                  <a:pt x="163247" y="350981"/>
                </a:cubicBezTo>
                <a:cubicBezTo>
                  <a:pt x="186137" y="351420"/>
                  <a:pt x="201262" y="348532"/>
                  <a:pt x="211354" y="336664"/>
                </a:cubicBezTo>
                <a:cubicBezTo>
                  <a:pt x="212796" y="334968"/>
                  <a:pt x="214135" y="333090"/>
                  <a:pt x="215380" y="331011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7"/>
                  <a:pt x="73243" y="135634"/>
                  <a:pt x="73243" y="159544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6"/>
                  <a:pt x="230870" y="247948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7"/>
                </a:cubicBezTo>
                <a:cubicBezTo>
                  <a:pt x="113791" y="362537"/>
                  <a:pt x="73243" y="403086"/>
                  <a:pt x="73243" y="453104"/>
                </a:cubicBezTo>
                <a:cubicBezTo>
                  <a:pt x="73243" y="477015"/>
                  <a:pt x="82509" y="498761"/>
                  <a:pt x="97830" y="514773"/>
                </a:cubicBezTo>
                <a:close/>
                <a:moveTo>
                  <a:pt x="268140" y="219893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2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3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8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7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7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3"/>
                  <a:pt x="224382" y="66105"/>
                  <a:pt x="221373" y="82614"/>
                </a:cubicBezTo>
                <a:cubicBezTo>
                  <a:pt x="245960" y="100902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7"/>
                </a:cubicBezTo>
                <a:lnTo>
                  <a:pt x="306986" y="215277"/>
                </a:lnTo>
                <a:lnTo>
                  <a:pt x="306986" y="221929"/>
                </a:lnTo>
                <a:cubicBezTo>
                  <a:pt x="285145" y="221632"/>
                  <a:pt x="263250" y="229877"/>
                  <a:pt x="246580" y="246536"/>
                </a:cubicBezTo>
                <a:lnTo>
                  <a:pt x="254808" y="254763"/>
                </a:lnTo>
                <a:cubicBezTo>
                  <a:pt x="254801" y="254771"/>
                  <a:pt x="254793" y="254779"/>
                  <a:pt x="254786" y="254786"/>
                </a:cubicBezTo>
                <a:cubicBezTo>
                  <a:pt x="254778" y="254794"/>
                  <a:pt x="254771" y="254801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7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2"/>
                  <a:pt x="281637" y="397269"/>
                </a:cubicBezTo>
                <a:cubicBezTo>
                  <a:pt x="265010" y="407223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3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1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0"/>
                  <a:pt x="306546" y="612644"/>
                  <a:pt x="306324" y="612648"/>
                </a:cubicBezTo>
                <a:lnTo>
                  <a:pt x="306324" y="612648"/>
                </a:lnTo>
                <a:cubicBezTo>
                  <a:pt x="281070" y="612257"/>
                  <a:pt x="255999" y="602326"/>
                  <a:pt x="236731" y="583057"/>
                </a:cubicBezTo>
                <a:cubicBezTo>
                  <a:pt x="223570" y="569897"/>
                  <a:pt x="214766" y="554030"/>
                  <a:pt x="210610" y="537174"/>
                </a:cubicBezTo>
                <a:cubicBezTo>
                  <a:pt x="195839" y="546241"/>
                  <a:pt x="178427" y="551214"/>
                  <a:pt x="159854" y="551214"/>
                </a:cubicBezTo>
                <a:cubicBezTo>
                  <a:pt x="132604" y="551214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1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7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5999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5"/>
                  <a:pt x="61434" y="178457"/>
                  <a:pt x="61434" y="159854"/>
                </a:cubicBezTo>
                <a:cubicBezTo>
                  <a:pt x="61434" y="132604"/>
                  <a:pt x="72139" y="107854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6" name="Teardrop 3"/>
          <p:cNvSpPr/>
          <p:nvPr/>
        </p:nvSpPr>
        <p:spPr>
          <a:xfrm rot="5400000" flipH="1" flipV="1">
            <a:off x="644277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7" name="Teardrop 3"/>
          <p:cNvSpPr/>
          <p:nvPr/>
        </p:nvSpPr>
        <p:spPr>
          <a:xfrm rot="5400000" flipH="1" flipV="1">
            <a:off x="-148774" y="1103813"/>
            <a:ext cx="612648" cy="315100"/>
          </a:xfrm>
          <a:custGeom>
            <a:avLst/>
            <a:gdLst/>
            <a:ahLst/>
            <a:cxnLst/>
            <a:rect l="l" t="t" r="r" b="b"/>
            <a:pathLst>
              <a:path w="612648" h="315100">
                <a:moveTo>
                  <a:pt x="239386" y="75670"/>
                </a:moveTo>
                <a:cubicBezTo>
                  <a:pt x="230866" y="67149"/>
                  <a:pt x="224313" y="57406"/>
                  <a:pt x="219944" y="46909"/>
                </a:cubicBezTo>
                <a:cubicBezTo>
                  <a:pt x="207099" y="60107"/>
                  <a:pt x="182914" y="65356"/>
                  <a:pt x="163810" y="64989"/>
                </a:cubicBezTo>
                <a:cubicBezTo>
                  <a:pt x="113792" y="64989"/>
                  <a:pt x="73243" y="105538"/>
                  <a:pt x="73243" y="155556"/>
                </a:cubicBezTo>
                <a:cubicBezTo>
                  <a:pt x="73243" y="179467"/>
                  <a:pt x="82509" y="201213"/>
                  <a:pt x="97830" y="217225"/>
                </a:cubicBezTo>
                <a:close/>
                <a:moveTo>
                  <a:pt x="268191" y="95157"/>
                </a:moveTo>
                <a:cubicBezTo>
                  <a:pt x="257695" y="90787"/>
                  <a:pt x="247952" y="84234"/>
                  <a:pt x="239431" y="75715"/>
                </a:cubicBezTo>
                <a:lnTo>
                  <a:pt x="97875" y="217270"/>
                </a:lnTo>
                <a:cubicBezTo>
                  <a:pt x="113887" y="232591"/>
                  <a:pt x="135634" y="241857"/>
                  <a:pt x="159544" y="241857"/>
                </a:cubicBezTo>
                <a:cubicBezTo>
                  <a:pt x="184553" y="241857"/>
                  <a:pt x="207195" y="231720"/>
                  <a:pt x="223585" y="215331"/>
                </a:cubicBezTo>
                <a:cubicBezTo>
                  <a:pt x="239974" y="198941"/>
                  <a:pt x="250111" y="176299"/>
                  <a:pt x="250111" y="151290"/>
                </a:cubicBezTo>
                <a:cubicBezTo>
                  <a:pt x="249745" y="132187"/>
                  <a:pt x="254994" y="108002"/>
                  <a:pt x="268191" y="95157"/>
                </a:cubicBezTo>
                <a:close/>
                <a:moveTo>
                  <a:pt x="391275" y="232488"/>
                </a:moveTo>
                <a:cubicBezTo>
                  <a:pt x="366688" y="214199"/>
                  <a:pt x="350981" y="184860"/>
                  <a:pt x="350981" y="151853"/>
                </a:cubicBezTo>
                <a:cubicBezTo>
                  <a:pt x="351479" y="125869"/>
                  <a:pt x="347689" y="109892"/>
                  <a:pt x="331337" y="99934"/>
                </a:cubicBezTo>
                <a:cubicBezTo>
                  <a:pt x="315088" y="104415"/>
                  <a:pt x="297874" y="104335"/>
                  <a:pt x="281637" y="99721"/>
                </a:cubicBezTo>
                <a:cubicBezTo>
                  <a:pt x="265010" y="109675"/>
                  <a:pt x="261165" y="125694"/>
                  <a:pt x="261667" y="151853"/>
                </a:cubicBezTo>
                <a:cubicBezTo>
                  <a:pt x="261667" y="179968"/>
                  <a:pt x="250271" y="205421"/>
                  <a:pt x="231847" y="223846"/>
                </a:cubicBezTo>
                <a:lnTo>
                  <a:pt x="221347" y="232509"/>
                </a:lnTo>
                <a:cubicBezTo>
                  <a:pt x="224390" y="249009"/>
                  <a:pt x="232545" y="264623"/>
                  <a:pt x="245300" y="277378"/>
                </a:cubicBezTo>
                <a:cubicBezTo>
                  <a:pt x="262207" y="294285"/>
                  <a:pt x="284136" y="303111"/>
                  <a:pt x="306292" y="303599"/>
                </a:cubicBezTo>
                <a:lnTo>
                  <a:pt x="306292" y="218433"/>
                </a:lnTo>
                <a:lnTo>
                  <a:pt x="306356" y="218433"/>
                </a:lnTo>
                <a:lnTo>
                  <a:pt x="306356" y="303599"/>
                </a:lnTo>
                <a:cubicBezTo>
                  <a:pt x="328512" y="303110"/>
                  <a:pt x="350441" y="294285"/>
                  <a:pt x="367348" y="277378"/>
                </a:cubicBezTo>
                <a:cubicBezTo>
                  <a:pt x="380109" y="264617"/>
                  <a:pt x="388266" y="248996"/>
                  <a:pt x="391275" y="232488"/>
                </a:cubicBezTo>
                <a:close/>
                <a:moveTo>
                  <a:pt x="514773" y="217271"/>
                </a:moveTo>
                <a:lnTo>
                  <a:pt x="373218" y="75716"/>
                </a:lnTo>
                <a:cubicBezTo>
                  <a:pt x="364700" y="84231"/>
                  <a:pt x="354962" y="90781"/>
                  <a:pt x="344508" y="95209"/>
                </a:cubicBezTo>
                <a:cubicBezTo>
                  <a:pt x="357668" y="108066"/>
                  <a:pt x="362903" y="132212"/>
                  <a:pt x="362537" y="151290"/>
                </a:cubicBezTo>
                <a:cubicBezTo>
                  <a:pt x="362537" y="201309"/>
                  <a:pt x="403085" y="241857"/>
                  <a:pt x="453104" y="241857"/>
                </a:cubicBezTo>
                <a:cubicBezTo>
                  <a:pt x="477015" y="241857"/>
                  <a:pt x="498761" y="232592"/>
                  <a:pt x="514773" y="217271"/>
                </a:cubicBezTo>
                <a:close/>
                <a:moveTo>
                  <a:pt x="539405" y="155556"/>
                </a:moveTo>
                <a:cubicBezTo>
                  <a:pt x="539405" y="105538"/>
                  <a:pt x="498856" y="64989"/>
                  <a:pt x="448838" y="64989"/>
                </a:cubicBezTo>
                <a:cubicBezTo>
                  <a:pt x="429760" y="65355"/>
                  <a:pt x="405614" y="60121"/>
                  <a:pt x="392756" y="46961"/>
                </a:cubicBezTo>
                <a:cubicBezTo>
                  <a:pt x="388329" y="57415"/>
                  <a:pt x="381778" y="67153"/>
                  <a:pt x="373263" y="75671"/>
                </a:cubicBezTo>
                <a:lnTo>
                  <a:pt x="514818" y="217225"/>
                </a:lnTo>
                <a:cubicBezTo>
                  <a:pt x="530139" y="201213"/>
                  <a:pt x="539405" y="179467"/>
                  <a:pt x="539405" y="155556"/>
                </a:cubicBezTo>
                <a:close/>
                <a:moveTo>
                  <a:pt x="612648" y="8776"/>
                </a:moveTo>
                <a:cubicBezTo>
                  <a:pt x="612257" y="34030"/>
                  <a:pt x="602326" y="59101"/>
                  <a:pt x="583058" y="78369"/>
                </a:cubicBezTo>
                <a:cubicBezTo>
                  <a:pt x="569890" y="91537"/>
                  <a:pt x="554014" y="100343"/>
                  <a:pt x="537134" y="104416"/>
                </a:cubicBezTo>
                <a:cubicBezTo>
                  <a:pt x="546224" y="119205"/>
                  <a:pt x="551214" y="136643"/>
                  <a:pt x="551214" y="155247"/>
                </a:cubicBezTo>
                <a:cubicBezTo>
                  <a:pt x="551214" y="182497"/>
                  <a:pt x="540509" y="207247"/>
                  <a:pt x="522928" y="225380"/>
                </a:cubicBezTo>
                <a:lnTo>
                  <a:pt x="522928" y="225380"/>
                </a:lnTo>
                <a:cubicBezTo>
                  <a:pt x="504794" y="242961"/>
                  <a:pt x="480044" y="253667"/>
                  <a:pt x="452794" y="253667"/>
                </a:cubicBezTo>
                <a:cubicBezTo>
                  <a:pt x="434191" y="253667"/>
                  <a:pt x="416753" y="248677"/>
                  <a:pt x="401964" y="239586"/>
                </a:cubicBezTo>
                <a:cubicBezTo>
                  <a:pt x="397891" y="256466"/>
                  <a:pt x="389084" y="272342"/>
                  <a:pt x="375917" y="285509"/>
                </a:cubicBezTo>
                <a:cubicBezTo>
                  <a:pt x="356649" y="304778"/>
                  <a:pt x="331578" y="314709"/>
                  <a:pt x="306324" y="315100"/>
                </a:cubicBezTo>
                <a:lnTo>
                  <a:pt x="306324" y="315100"/>
                </a:lnTo>
                <a:cubicBezTo>
                  <a:pt x="281070" y="314709"/>
                  <a:pt x="255999" y="304778"/>
                  <a:pt x="236731" y="285509"/>
                </a:cubicBezTo>
                <a:cubicBezTo>
                  <a:pt x="223571" y="272349"/>
                  <a:pt x="214766" y="256482"/>
                  <a:pt x="210610" y="239626"/>
                </a:cubicBezTo>
                <a:cubicBezTo>
                  <a:pt x="195839" y="248693"/>
                  <a:pt x="178427" y="253666"/>
                  <a:pt x="159854" y="253666"/>
                </a:cubicBezTo>
                <a:cubicBezTo>
                  <a:pt x="132604" y="253666"/>
                  <a:pt x="107854" y="242961"/>
                  <a:pt x="89720" y="225380"/>
                </a:cubicBezTo>
                <a:lnTo>
                  <a:pt x="89720" y="225380"/>
                </a:lnTo>
                <a:cubicBezTo>
                  <a:pt x="72139" y="207247"/>
                  <a:pt x="61434" y="182497"/>
                  <a:pt x="61434" y="155247"/>
                </a:cubicBezTo>
                <a:cubicBezTo>
                  <a:pt x="61434" y="136673"/>
                  <a:pt x="66407" y="119262"/>
                  <a:pt x="75474" y="104490"/>
                </a:cubicBezTo>
                <a:cubicBezTo>
                  <a:pt x="58618" y="100334"/>
                  <a:pt x="42751" y="91530"/>
                  <a:pt x="29591" y="78369"/>
                </a:cubicBezTo>
                <a:cubicBezTo>
                  <a:pt x="10322" y="59101"/>
                  <a:pt x="391" y="34030"/>
                  <a:pt x="0" y="8776"/>
                </a:cubicBezTo>
                <a:lnTo>
                  <a:pt x="0" y="8776"/>
                </a:lnTo>
                <a:lnTo>
                  <a:pt x="1828" y="0"/>
                </a:lnTo>
                <a:lnTo>
                  <a:pt x="13374" y="0"/>
                </a:lnTo>
                <a:cubicBezTo>
                  <a:pt x="11782" y="2802"/>
                  <a:pt x="11567" y="5771"/>
                  <a:pt x="11501" y="8744"/>
                </a:cubicBezTo>
                <a:lnTo>
                  <a:pt x="96667" y="8744"/>
                </a:lnTo>
                <a:lnTo>
                  <a:pt x="96667" y="8808"/>
                </a:lnTo>
                <a:lnTo>
                  <a:pt x="11501" y="8808"/>
                </a:lnTo>
                <a:cubicBezTo>
                  <a:pt x="11989" y="30964"/>
                  <a:pt x="20815" y="52893"/>
                  <a:pt x="37722" y="69800"/>
                </a:cubicBezTo>
                <a:cubicBezTo>
                  <a:pt x="50477" y="82555"/>
                  <a:pt x="66091" y="90711"/>
                  <a:pt x="82592" y="93753"/>
                </a:cubicBezTo>
                <a:cubicBezTo>
                  <a:pt x="100880" y="69151"/>
                  <a:pt x="130228" y="53433"/>
                  <a:pt x="163247" y="53433"/>
                </a:cubicBezTo>
                <a:cubicBezTo>
                  <a:pt x="186137" y="53872"/>
                  <a:pt x="201262" y="50984"/>
                  <a:pt x="211355" y="39116"/>
                </a:cubicBezTo>
                <a:cubicBezTo>
                  <a:pt x="212796" y="37420"/>
                  <a:pt x="214135" y="35542"/>
                  <a:pt x="215380" y="33463"/>
                </a:cubicBezTo>
                <a:lnTo>
                  <a:pt x="215236" y="0"/>
                </a:lnTo>
                <a:lnTo>
                  <a:pt x="223506" y="0"/>
                </a:lnTo>
                <a:cubicBezTo>
                  <a:pt x="219687" y="24354"/>
                  <a:pt x="227777" y="49750"/>
                  <a:pt x="246535" y="68520"/>
                </a:cubicBezTo>
                <a:lnTo>
                  <a:pt x="254763" y="60293"/>
                </a:lnTo>
                <a:cubicBezTo>
                  <a:pt x="254771" y="60299"/>
                  <a:pt x="254778" y="60307"/>
                  <a:pt x="254786" y="60315"/>
                </a:cubicBezTo>
                <a:lnTo>
                  <a:pt x="254808" y="60338"/>
                </a:lnTo>
                <a:lnTo>
                  <a:pt x="246580" y="68565"/>
                </a:lnTo>
                <a:cubicBezTo>
                  <a:pt x="279582" y="101547"/>
                  <a:pt x="333066" y="101547"/>
                  <a:pt x="366068" y="68565"/>
                </a:cubicBezTo>
                <a:lnTo>
                  <a:pt x="357840" y="60338"/>
                </a:lnTo>
                <a:cubicBezTo>
                  <a:pt x="357847" y="60330"/>
                  <a:pt x="357855" y="60322"/>
                  <a:pt x="357862" y="60315"/>
                </a:cubicBezTo>
                <a:lnTo>
                  <a:pt x="357885" y="60293"/>
                </a:lnTo>
                <a:lnTo>
                  <a:pt x="366113" y="68520"/>
                </a:lnTo>
                <a:cubicBezTo>
                  <a:pt x="384871" y="49750"/>
                  <a:pt x="392961" y="24354"/>
                  <a:pt x="389142" y="0"/>
                </a:cubicBezTo>
                <a:lnTo>
                  <a:pt x="397337" y="0"/>
                </a:lnTo>
                <a:cubicBezTo>
                  <a:pt x="401479" y="11094"/>
                  <a:pt x="400548" y="22668"/>
                  <a:pt x="397481" y="33790"/>
                </a:cubicBezTo>
                <a:cubicBezTo>
                  <a:pt x="407439" y="50142"/>
                  <a:pt x="423417" y="53932"/>
                  <a:pt x="449401" y="53433"/>
                </a:cubicBezTo>
                <a:cubicBezTo>
                  <a:pt x="482407" y="53434"/>
                  <a:pt x="511746" y="69140"/>
                  <a:pt x="530035" y="93727"/>
                </a:cubicBezTo>
                <a:cubicBezTo>
                  <a:pt x="546543" y="90718"/>
                  <a:pt x="562165" y="82561"/>
                  <a:pt x="574926" y="69800"/>
                </a:cubicBezTo>
                <a:cubicBezTo>
                  <a:pt x="591833" y="52893"/>
                  <a:pt x="600658" y="30964"/>
                  <a:pt x="601147" y="8808"/>
                </a:cubicBezTo>
                <a:lnTo>
                  <a:pt x="515982" y="8808"/>
                </a:lnTo>
                <a:lnTo>
                  <a:pt x="515981" y="8744"/>
                </a:lnTo>
                <a:lnTo>
                  <a:pt x="601147" y="8744"/>
                </a:lnTo>
                <a:lnTo>
                  <a:pt x="599274" y="0"/>
                </a:lnTo>
                <a:lnTo>
                  <a:pt x="610820" y="0"/>
                </a:lnTo>
                <a:cubicBezTo>
                  <a:pt x="612423" y="2826"/>
                  <a:pt x="612602" y="5800"/>
                  <a:pt x="612648" y="8776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8" name="Teardrop 3"/>
          <p:cNvSpPr/>
          <p:nvPr/>
        </p:nvSpPr>
        <p:spPr>
          <a:xfrm rot="5400000" flipH="1" flipV="1">
            <a:off x="138753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9" name="Teardrop 3"/>
          <p:cNvSpPr/>
          <p:nvPr/>
        </p:nvSpPr>
        <p:spPr>
          <a:xfrm rot="5400000" flipH="1" flipV="1">
            <a:off x="223007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0" name="Teardrop 3"/>
          <p:cNvSpPr/>
          <p:nvPr/>
        </p:nvSpPr>
        <p:spPr>
          <a:xfrm rot="5400000" flipH="1" flipV="1">
            <a:off x="307261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1" name="Teardrop 3"/>
          <p:cNvSpPr/>
          <p:nvPr/>
        </p:nvSpPr>
        <p:spPr>
          <a:xfrm rot="5400000" flipH="1" flipV="1">
            <a:off x="391515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2" name="Teardrop 3"/>
          <p:cNvSpPr/>
          <p:nvPr/>
        </p:nvSpPr>
        <p:spPr>
          <a:xfrm rot="5400000" flipH="1" flipV="1">
            <a:off x="475769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3" name="Teardrop 3"/>
          <p:cNvSpPr/>
          <p:nvPr/>
        </p:nvSpPr>
        <p:spPr>
          <a:xfrm rot="5400000" flipH="1" flipV="1">
            <a:off x="560023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4" name="Teardrop 3"/>
          <p:cNvSpPr/>
          <p:nvPr/>
        </p:nvSpPr>
        <p:spPr>
          <a:xfrm rot="5400000" flipH="1" flipV="1">
            <a:off x="812785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5" name="Teardrop 3"/>
          <p:cNvSpPr/>
          <p:nvPr/>
        </p:nvSpPr>
        <p:spPr>
          <a:xfrm rot="5400000" flipH="1" flipV="1">
            <a:off x="728531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6" name="Teardrop 3"/>
          <p:cNvSpPr/>
          <p:nvPr/>
        </p:nvSpPr>
        <p:spPr>
          <a:xfrm rot="5400000" flipH="1" flipV="1">
            <a:off x="8812306" y="1174559"/>
            <a:ext cx="489780" cy="173608"/>
          </a:xfrm>
          <a:custGeom>
            <a:avLst/>
            <a:gdLst/>
            <a:ahLst/>
            <a:cxnLst/>
            <a:rect l="l" t="t" r="r" b="b"/>
            <a:pathLst>
              <a:path w="489780" h="173608">
                <a:moveTo>
                  <a:pt x="489780" y="159854"/>
                </a:moveTo>
                <a:lnTo>
                  <a:pt x="485976" y="173608"/>
                </a:lnTo>
                <a:lnTo>
                  <a:pt x="475131" y="173608"/>
                </a:lnTo>
                <a:cubicBezTo>
                  <a:pt x="477585" y="169211"/>
                  <a:pt x="477971" y="164422"/>
                  <a:pt x="477971" y="159544"/>
                </a:cubicBezTo>
                <a:cubicBezTo>
                  <a:pt x="477971" y="135634"/>
                  <a:pt x="468705" y="113887"/>
                  <a:pt x="453384" y="97876"/>
                </a:cubicBezTo>
                <a:lnTo>
                  <a:pt x="377652" y="173608"/>
                </a:lnTo>
                <a:lnTo>
                  <a:pt x="377561" y="173608"/>
                </a:lnTo>
                <a:lnTo>
                  <a:pt x="453339" y="97830"/>
                </a:lnTo>
                <a:cubicBezTo>
                  <a:pt x="437327" y="82509"/>
                  <a:pt x="415581" y="73244"/>
                  <a:pt x="391670" y="73244"/>
                </a:cubicBezTo>
                <a:cubicBezTo>
                  <a:pt x="341651" y="73244"/>
                  <a:pt x="301103" y="113792"/>
                  <a:pt x="301103" y="163811"/>
                </a:cubicBezTo>
                <a:lnTo>
                  <a:pt x="299830" y="173608"/>
                </a:lnTo>
                <a:lnTo>
                  <a:pt x="288634" y="173608"/>
                </a:lnTo>
                <a:cubicBezTo>
                  <a:pt x="289602" y="170367"/>
                  <a:pt x="289617" y="166907"/>
                  <a:pt x="289547" y="163248"/>
                </a:cubicBezTo>
                <a:cubicBezTo>
                  <a:pt x="289547" y="130228"/>
                  <a:pt x="305265" y="100880"/>
                  <a:pt x="329868" y="82592"/>
                </a:cubicBezTo>
                <a:cubicBezTo>
                  <a:pt x="326825" y="66091"/>
                  <a:pt x="318670" y="50477"/>
                  <a:pt x="305914" y="37722"/>
                </a:cubicBezTo>
                <a:cubicBezTo>
                  <a:pt x="289007" y="20815"/>
                  <a:pt x="267078" y="11989"/>
                  <a:pt x="244922" y="11501"/>
                </a:cubicBezTo>
                <a:lnTo>
                  <a:pt x="244922" y="96667"/>
                </a:lnTo>
                <a:lnTo>
                  <a:pt x="244858" y="96667"/>
                </a:lnTo>
                <a:lnTo>
                  <a:pt x="244858" y="11501"/>
                </a:lnTo>
                <a:cubicBezTo>
                  <a:pt x="222703" y="11990"/>
                  <a:pt x="200773" y="20815"/>
                  <a:pt x="183866" y="37722"/>
                </a:cubicBezTo>
                <a:cubicBezTo>
                  <a:pt x="171105" y="50483"/>
                  <a:pt x="162948" y="66105"/>
                  <a:pt x="159939" y="82613"/>
                </a:cubicBezTo>
                <a:cubicBezTo>
                  <a:pt x="184526" y="100902"/>
                  <a:pt x="200233" y="130241"/>
                  <a:pt x="200233" y="163248"/>
                </a:cubicBezTo>
                <a:lnTo>
                  <a:pt x="201368" y="173608"/>
                </a:lnTo>
                <a:lnTo>
                  <a:pt x="189949" y="173608"/>
                </a:lnTo>
                <a:cubicBezTo>
                  <a:pt x="188710" y="170302"/>
                  <a:pt x="188616" y="166986"/>
                  <a:pt x="188677" y="163811"/>
                </a:cubicBezTo>
                <a:cubicBezTo>
                  <a:pt x="188677" y="113792"/>
                  <a:pt x="148129" y="73244"/>
                  <a:pt x="98110" y="73244"/>
                </a:cubicBezTo>
                <a:cubicBezTo>
                  <a:pt x="74200" y="73244"/>
                  <a:pt x="52453" y="82510"/>
                  <a:pt x="36441" y="97831"/>
                </a:cubicBezTo>
                <a:lnTo>
                  <a:pt x="112218" y="173608"/>
                </a:lnTo>
                <a:lnTo>
                  <a:pt x="112128" y="173608"/>
                </a:lnTo>
                <a:lnTo>
                  <a:pt x="36396" y="97876"/>
                </a:lnTo>
                <a:cubicBezTo>
                  <a:pt x="21075" y="113887"/>
                  <a:pt x="11809" y="135634"/>
                  <a:pt x="11809" y="159544"/>
                </a:cubicBezTo>
                <a:lnTo>
                  <a:pt x="14649" y="173608"/>
                </a:lnTo>
                <a:lnTo>
                  <a:pt x="3810" y="173608"/>
                </a:lnTo>
                <a:cubicBezTo>
                  <a:pt x="332" y="169383"/>
                  <a:pt x="0" y="164657"/>
                  <a:pt x="0" y="159854"/>
                </a:cubicBezTo>
                <a:cubicBezTo>
                  <a:pt x="0" y="132604"/>
                  <a:pt x="10705" y="107854"/>
                  <a:pt x="28286" y="89721"/>
                </a:cubicBezTo>
                <a:lnTo>
                  <a:pt x="28286" y="89721"/>
                </a:lnTo>
                <a:cubicBezTo>
                  <a:pt x="46420" y="72140"/>
                  <a:pt x="71170" y="61435"/>
                  <a:pt x="98420" y="61435"/>
                </a:cubicBezTo>
                <a:cubicBezTo>
                  <a:pt x="117023" y="61435"/>
                  <a:pt x="134461" y="66424"/>
                  <a:pt x="149250" y="75515"/>
                </a:cubicBezTo>
                <a:cubicBezTo>
                  <a:pt x="153323" y="58635"/>
                  <a:pt x="162130" y="42758"/>
                  <a:pt x="175297" y="29591"/>
                </a:cubicBezTo>
                <a:cubicBezTo>
                  <a:pt x="194566" y="10322"/>
                  <a:pt x="219636" y="391"/>
                  <a:pt x="244890" y="0"/>
                </a:cubicBezTo>
                <a:lnTo>
                  <a:pt x="244890" y="0"/>
                </a:lnTo>
                <a:cubicBezTo>
                  <a:pt x="270144" y="391"/>
                  <a:pt x="295215" y="10322"/>
                  <a:pt x="314484" y="29591"/>
                </a:cubicBezTo>
                <a:cubicBezTo>
                  <a:pt x="327644" y="42751"/>
                  <a:pt x="336448" y="58618"/>
                  <a:pt x="340604" y="75474"/>
                </a:cubicBezTo>
                <a:cubicBezTo>
                  <a:pt x="355376" y="66408"/>
                  <a:pt x="372787" y="61434"/>
                  <a:pt x="391360" y="61434"/>
                </a:cubicBezTo>
                <a:cubicBezTo>
                  <a:pt x="418610" y="61434"/>
                  <a:pt x="443360" y="72140"/>
                  <a:pt x="461494" y="89721"/>
                </a:cubicBezTo>
                <a:cubicBezTo>
                  <a:pt x="479075" y="107854"/>
                  <a:pt x="489780" y="132604"/>
                  <a:pt x="489780" y="159854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7" name="Teardrop 3"/>
          <p:cNvSpPr/>
          <p:nvPr/>
        </p:nvSpPr>
        <p:spPr>
          <a:xfrm rot="5400000" flipH="1" flipV="1">
            <a:off x="54499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8" name="Teardrop 3"/>
          <p:cNvSpPr/>
          <p:nvPr/>
        </p:nvSpPr>
        <p:spPr>
          <a:xfrm rot="5400000" flipH="1" flipV="1">
            <a:off x="602118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9" name="Teardrop 3"/>
          <p:cNvSpPr/>
          <p:nvPr/>
        </p:nvSpPr>
        <p:spPr>
          <a:xfrm rot="5400000" flipH="1" flipV="1">
            <a:off x="96594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0" name="Teardrop 3"/>
          <p:cNvSpPr/>
          <p:nvPr/>
        </p:nvSpPr>
        <p:spPr>
          <a:xfrm rot="5400000" flipH="1" flipV="1">
            <a:off x="180848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1" name="Teardrop 3"/>
          <p:cNvSpPr/>
          <p:nvPr/>
        </p:nvSpPr>
        <p:spPr>
          <a:xfrm rot="5400000" flipH="1" flipV="1">
            <a:off x="265102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2" name="Teardrop 3"/>
          <p:cNvSpPr/>
          <p:nvPr/>
        </p:nvSpPr>
        <p:spPr>
          <a:xfrm rot="5400000" flipH="1" flipV="1">
            <a:off x="349356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3" name="Teardrop 3"/>
          <p:cNvSpPr/>
          <p:nvPr/>
        </p:nvSpPr>
        <p:spPr>
          <a:xfrm rot="5400000" flipH="1" flipV="1">
            <a:off x="433610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4" name="Teardrop 3"/>
          <p:cNvSpPr/>
          <p:nvPr/>
        </p:nvSpPr>
        <p:spPr>
          <a:xfrm rot="5400000" flipH="1" flipV="1">
            <a:off x="517864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5" name="Teardrop 3"/>
          <p:cNvSpPr/>
          <p:nvPr/>
        </p:nvSpPr>
        <p:spPr>
          <a:xfrm rot="5400000" flipH="1" flipV="1">
            <a:off x="770626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6" name="Teardrop 3"/>
          <p:cNvSpPr/>
          <p:nvPr/>
        </p:nvSpPr>
        <p:spPr>
          <a:xfrm rot="5400000" flipH="1" flipV="1">
            <a:off x="686372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7" name="Teardrop 3"/>
          <p:cNvSpPr/>
          <p:nvPr/>
        </p:nvSpPr>
        <p:spPr>
          <a:xfrm rot="5400000" flipH="1" flipV="1">
            <a:off x="854880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8" name="Teardrop 3"/>
          <p:cNvSpPr/>
          <p:nvPr/>
        </p:nvSpPr>
        <p:spPr>
          <a:xfrm rot="5400000" flipH="1" flipV="1">
            <a:off x="12340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9" name="Teardrop 3"/>
          <p:cNvSpPr/>
          <p:nvPr/>
        </p:nvSpPr>
        <p:spPr>
          <a:xfrm rot="5400000" flipH="1" flipV="1">
            <a:off x="644277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0" name="Teardrop 3"/>
          <p:cNvSpPr/>
          <p:nvPr/>
        </p:nvSpPr>
        <p:spPr>
          <a:xfrm rot="5400000" flipH="1" flipV="1">
            <a:off x="-148774" y="1946410"/>
            <a:ext cx="612648" cy="315100"/>
          </a:xfrm>
          <a:custGeom>
            <a:avLst/>
            <a:gdLst/>
            <a:ahLst/>
            <a:cxnLst/>
            <a:rect l="l" t="t" r="r" b="b"/>
            <a:pathLst>
              <a:path w="612648" h="315100">
                <a:moveTo>
                  <a:pt x="239386" y="75670"/>
                </a:moveTo>
                <a:cubicBezTo>
                  <a:pt x="230866" y="67149"/>
                  <a:pt x="224313" y="57406"/>
                  <a:pt x="219944" y="46909"/>
                </a:cubicBezTo>
                <a:cubicBezTo>
                  <a:pt x="207099" y="60107"/>
                  <a:pt x="182914" y="65356"/>
                  <a:pt x="163810" y="64989"/>
                </a:cubicBezTo>
                <a:cubicBezTo>
                  <a:pt x="113792" y="64989"/>
                  <a:pt x="73243" y="105538"/>
                  <a:pt x="73243" y="155556"/>
                </a:cubicBezTo>
                <a:cubicBezTo>
                  <a:pt x="73243" y="179467"/>
                  <a:pt x="82509" y="201213"/>
                  <a:pt x="97830" y="217225"/>
                </a:cubicBezTo>
                <a:close/>
                <a:moveTo>
                  <a:pt x="268191" y="95157"/>
                </a:moveTo>
                <a:cubicBezTo>
                  <a:pt x="257695" y="90787"/>
                  <a:pt x="247952" y="84234"/>
                  <a:pt x="239431" y="75715"/>
                </a:cubicBezTo>
                <a:lnTo>
                  <a:pt x="97875" y="217270"/>
                </a:lnTo>
                <a:cubicBezTo>
                  <a:pt x="113887" y="232591"/>
                  <a:pt x="135634" y="241857"/>
                  <a:pt x="159544" y="241857"/>
                </a:cubicBezTo>
                <a:cubicBezTo>
                  <a:pt x="184553" y="241857"/>
                  <a:pt x="207195" y="231720"/>
                  <a:pt x="223585" y="215331"/>
                </a:cubicBezTo>
                <a:cubicBezTo>
                  <a:pt x="239974" y="198941"/>
                  <a:pt x="250111" y="176299"/>
                  <a:pt x="250111" y="151290"/>
                </a:cubicBezTo>
                <a:cubicBezTo>
                  <a:pt x="249745" y="132187"/>
                  <a:pt x="254994" y="108002"/>
                  <a:pt x="268191" y="95157"/>
                </a:cubicBezTo>
                <a:close/>
                <a:moveTo>
                  <a:pt x="391275" y="232488"/>
                </a:moveTo>
                <a:cubicBezTo>
                  <a:pt x="366688" y="214199"/>
                  <a:pt x="350981" y="184860"/>
                  <a:pt x="350981" y="151853"/>
                </a:cubicBezTo>
                <a:cubicBezTo>
                  <a:pt x="351479" y="125869"/>
                  <a:pt x="347689" y="109892"/>
                  <a:pt x="331337" y="99934"/>
                </a:cubicBezTo>
                <a:cubicBezTo>
                  <a:pt x="315088" y="104415"/>
                  <a:pt x="297874" y="104335"/>
                  <a:pt x="281637" y="99721"/>
                </a:cubicBezTo>
                <a:cubicBezTo>
                  <a:pt x="265010" y="109675"/>
                  <a:pt x="261165" y="125694"/>
                  <a:pt x="261667" y="151853"/>
                </a:cubicBezTo>
                <a:cubicBezTo>
                  <a:pt x="261667" y="179968"/>
                  <a:pt x="250271" y="205421"/>
                  <a:pt x="231847" y="223846"/>
                </a:cubicBezTo>
                <a:lnTo>
                  <a:pt x="221347" y="232509"/>
                </a:lnTo>
                <a:cubicBezTo>
                  <a:pt x="224390" y="249009"/>
                  <a:pt x="232545" y="264623"/>
                  <a:pt x="245300" y="277378"/>
                </a:cubicBezTo>
                <a:cubicBezTo>
                  <a:pt x="262208" y="294285"/>
                  <a:pt x="284137" y="303111"/>
                  <a:pt x="306292" y="303599"/>
                </a:cubicBezTo>
                <a:lnTo>
                  <a:pt x="306292" y="218433"/>
                </a:lnTo>
                <a:lnTo>
                  <a:pt x="306356" y="218433"/>
                </a:lnTo>
                <a:lnTo>
                  <a:pt x="306356" y="303599"/>
                </a:lnTo>
                <a:cubicBezTo>
                  <a:pt x="328512" y="303110"/>
                  <a:pt x="350441" y="294285"/>
                  <a:pt x="367348" y="277378"/>
                </a:cubicBezTo>
                <a:cubicBezTo>
                  <a:pt x="380109" y="264617"/>
                  <a:pt x="388266" y="248996"/>
                  <a:pt x="391275" y="232488"/>
                </a:cubicBezTo>
                <a:close/>
                <a:moveTo>
                  <a:pt x="514773" y="217271"/>
                </a:moveTo>
                <a:lnTo>
                  <a:pt x="373218" y="75716"/>
                </a:lnTo>
                <a:cubicBezTo>
                  <a:pt x="364700" y="84231"/>
                  <a:pt x="354962" y="90781"/>
                  <a:pt x="344508" y="95209"/>
                </a:cubicBezTo>
                <a:cubicBezTo>
                  <a:pt x="357668" y="108066"/>
                  <a:pt x="362903" y="132212"/>
                  <a:pt x="362537" y="151290"/>
                </a:cubicBezTo>
                <a:cubicBezTo>
                  <a:pt x="362537" y="201309"/>
                  <a:pt x="403085" y="241857"/>
                  <a:pt x="453104" y="241857"/>
                </a:cubicBezTo>
                <a:cubicBezTo>
                  <a:pt x="477015" y="241857"/>
                  <a:pt x="498761" y="232592"/>
                  <a:pt x="514773" y="217271"/>
                </a:cubicBezTo>
                <a:close/>
                <a:moveTo>
                  <a:pt x="539405" y="155556"/>
                </a:moveTo>
                <a:cubicBezTo>
                  <a:pt x="539405" y="105538"/>
                  <a:pt x="498856" y="64989"/>
                  <a:pt x="448838" y="64989"/>
                </a:cubicBezTo>
                <a:cubicBezTo>
                  <a:pt x="429760" y="65355"/>
                  <a:pt x="405614" y="60121"/>
                  <a:pt x="392756" y="46961"/>
                </a:cubicBezTo>
                <a:cubicBezTo>
                  <a:pt x="388329" y="57415"/>
                  <a:pt x="381778" y="67153"/>
                  <a:pt x="373263" y="75671"/>
                </a:cubicBezTo>
                <a:lnTo>
                  <a:pt x="514818" y="217225"/>
                </a:lnTo>
                <a:cubicBezTo>
                  <a:pt x="530139" y="201213"/>
                  <a:pt x="539405" y="179467"/>
                  <a:pt x="539405" y="155556"/>
                </a:cubicBezTo>
                <a:close/>
                <a:moveTo>
                  <a:pt x="612648" y="8776"/>
                </a:moveTo>
                <a:cubicBezTo>
                  <a:pt x="612257" y="34030"/>
                  <a:pt x="602326" y="59101"/>
                  <a:pt x="583058" y="78369"/>
                </a:cubicBezTo>
                <a:cubicBezTo>
                  <a:pt x="569890" y="91537"/>
                  <a:pt x="554014" y="100343"/>
                  <a:pt x="537134" y="104416"/>
                </a:cubicBezTo>
                <a:cubicBezTo>
                  <a:pt x="546224" y="119205"/>
                  <a:pt x="551214" y="136643"/>
                  <a:pt x="551214" y="155247"/>
                </a:cubicBezTo>
                <a:cubicBezTo>
                  <a:pt x="551214" y="182497"/>
                  <a:pt x="540509" y="207247"/>
                  <a:pt x="522928" y="225380"/>
                </a:cubicBezTo>
                <a:lnTo>
                  <a:pt x="522928" y="225380"/>
                </a:lnTo>
                <a:cubicBezTo>
                  <a:pt x="504794" y="242961"/>
                  <a:pt x="480044" y="253667"/>
                  <a:pt x="452794" y="253667"/>
                </a:cubicBezTo>
                <a:cubicBezTo>
                  <a:pt x="434191" y="253667"/>
                  <a:pt x="416753" y="248677"/>
                  <a:pt x="401964" y="239586"/>
                </a:cubicBezTo>
                <a:cubicBezTo>
                  <a:pt x="397891" y="256466"/>
                  <a:pt x="389084" y="272342"/>
                  <a:pt x="375917" y="285509"/>
                </a:cubicBezTo>
                <a:cubicBezTo>
                  <a:pt x="356649" y="304778"/>
                  <a:pt x="331578" y="314709"/>
                  <a:pt x="306324" y="315100"/>
                </a:cubicBezTo>
                <a:lnTo>
                  <a:pt x="306324" y="315100"/>
                </a:lnTo>
                <a:cubicBezTo>
                  <a:pt x="281070" y="314709"/>
                  <a:pt x="255999" y="304778"/>
                  <a:pt x="236731" y="285509"/>
                </a:cubicBezTo>
                <a:cubicBezTo>
                  <a:pt x="223571" y="272349"/>
                  <a:pt x="214766" y="256482"/>
                  <a:pt x="210610" y="239626"/>
                </a:cubicBezTo>
                <a:cubicBezTo>
                  <a:pt x="195839" y="248693"/>
                  <a:pt x="178427" y="253666"/>
                  <a:pt x="159854" y="253666"/>
                </a:cubicBezTo>
                <a:cubicBezTo>
                  <a:pt x="132604" y="253666"/>
                  <a:pt x="107854" y="242961"/>
                  <a:pt x="89720" y="225380"/>
                </a:cubicBezTo>
                <a:lnTo>
                  <a:pt x="89720" y="225380"/>
                </a:lnTo>
                <a:cubicBezTo>
                  <a:pt x="72140" y="207247"/>
                  <a:pt x="61434" y="182497"/>
                  <a:pt x="61434" y="155247"/>
                </a:cubicBezTo>
                <a:cubicBezTo>
                  <a:pt x="61434" y="136673"/>
                  <a:pt x="66408" y="119262"/>
                  <a:pt x="75474" y="104490"/>
                </a:cubicBezTo>
                <a:cubicBezTo>
                  <a:pt x="58618" y="100334"/>
                  <a:pt x="42751" y="91530"/>
                  <a:pt x="29591" y="78369"/>
                </a:cubicBezTo>
                <a:cubicBezTo>
                  <a:pt x="10322" y="59101"/>
                  <a:pt x="391" y="34030"/>
                  <a:pt x="0" y="8776"/>
                </a:cubicBezTo>
                <a:lnTo>
                  <a:pt x="0" y="8776"/>
                </a:lnTo>
                <a:lnTo>
                  <a:pt x="1828" y="0"/>
                </a:lnTo>
                <a:lnTo>
                  <a:pt x="13374" y="0"/>
                </a:lnTo>
                <a:cubicBezTo>
                  <a:pt x="11782" y="2802"/>
                  <a:pt x="11567" y="5771"/>
                  <a:pt x="11501" y="8744"/>
                </a:cubicBezTo>
                <a:lnTo>
                  <a:pt x="96667" y="8744"/>
                </a:lnTo>
                <a:lnTo>
                  <a:pt x="96667" y="8808"/>
                </a:lnTo>
                <a:lnTo>
                  <a:pt x="11501" y="8808"/>
                </a:lnTo>
                <a:cubicBezTo>
                  <a:pt x="11990" y="30964"/>
                  <a:pt x="20815" y="52893"/>
                  <a:pt x="37722" y="69800"/>
                </a:cubicBezTo>
                <a:cubicBezTo>
                  <a:pt x="50477" y="82555"/>
                  <a:pt x="66091" y="90711"/>
                  <a:pt x="82592" y="93753"/>
                </a:cubicBezTo>
                <a:cubicBezTo>
                  <a:pt x="100880" y="69151"/>
                  <a:pt x="130228" y="53433"/>
                  <a:pt x="163247" y="53433"/>
                </a:cubicBezTo>
                <a:cubicBezTo>
                  <a:pt x="186137" y="53872"/>
                  <a:pt x="201262" y="50984"/>
                  <a:pt x="211355" y="39116"/>
                </a:cubicBezTo>
                <a:cubicBezTo>
                  <a:pt x="212796" y="37420"/>
                  <a:pt x="214135" y="35542"/>
                  <a:pt x="215380" y="33463"/>
                </a:cubicBezTo>
                <a:lnTo>
                  <a:pt x="215236" y="0"/>
                </a:lnTo>
                <a:lnTo>
                  <a:pt x="223507" y="0"/>
                </a:lnTo>
                <a:cubicBezTo>
                  <a:pt x="219688" y="24354"/>
                  <a:pt x="227777" y="49750"/>
                  <a:pt x="246535" y="68520"/>
                </a:cubicBezTo>
                <a:lnTo>
                  <a:pt x="254763" y="60293"/>
                </a:lnTo>
                <a:cubicBezTo>
                  <a:pt x="254771" y="60299"/>
                  <a:pt x="254778" y="60307"/>
                  <a:pt x="254786" y="60315"/>
                </a:cubicBezTo>
                <a:lnTo>
                  <a:pt x="254808" y="60338"/>
                </a:lnTo>
                <a:lnTo>
                  <a:pt x="246580" y="68565"/>
                </a:lnTo>
                <a:cubicBezTo>
                  <a:pt x="279582" y="101547"/>
                  <a:pt x="333066" y="101547"/>
                  <a:pt x="366068" y="68565"/>
                </a:cubicBezTo>
                <a:lnTo>
                  <a:pt x="357840" y="60338"/>
                </a:lnTo>
                <a:cubicBezTo>
                  <a:pt x="357847" y="60330"/>
                  <a:pt x="357855" y="60322"/>
                  <a:pt x="357862" y="60315"/>
                </a:cubicBezTo>
                <a:lnTo>
                  <a:pt x="357885" y="60293"/>
                </a:lnTo>
                <a:lnTo>
                  <a:pt x="366113" y="68520"/>
                </a:lnTo>
                <a:cubicBezTo>
                  <a:pt x="384871" y="49750"/>
                  <a:pt x="392961" y="24354"/>
                  <a:pt x="389142" y="0"/>
                </a:cubicBezTo>
                <a:lnTo>
                  <a:pt x="397337" y="0"/>
                </a:lnTo>
                <a:cubicBezTo>
                  <a:pt x="401479" y="11094"/>
                  <a:pt x="400548" y="22668"/>
                  <a:pt x="397481" y="33790"/>
                </a:cubicBezTo>
                <a:cubicBezTo>
                  <a:pt x="407439" y="50142"/>
                  <a:pt x="423417" y="53932"/>
                  <a:pt x="449401" y="53433"/>
                </a:cubicBezTo>
                <a:cubicBezTo>
                  <a:pt x="482407" y="53434"/>
                  <a:pt x="511746" y="69140"/>
                  <a:pt x="530035" y="93727"/>
                </a:cubicBezTo>
                <a:cubicBezTo>
                  <a:pt x="546543" y="90718"/>
                  <a:pt x="562165" y="82561"/>
                  <a:pt x="574926" y="69800"/>
                </a:cubicBezTo>
                <a:cubicBezTo>
                  <a:pt x="591833" y="52893"/>
                  <a:pt x="600659" y="30964"/>
                  <a:pt x="601147" y="8808"/>
                </a:cubicBezTo>
                <a:lnTo>
                  <a:pt x="515982" y="8808"/>
                </a:lnTo>
                <a:lnTo>
                  <a:pt x="515981" y="8744"/>
                </a:lnTo>
                <a:lnTo>
                  <a:pt x="601147" y="8744"/>
                </a:lnTo>
                <a:lnTo>
                  <a:pt x="599274" y="0"/>
                </a:lnTo>
                <a:lnTo>
                  <a:pt x="610820" y="0"/>
                </a:lnTo>
                <a:cubicBezTo>
                  <a:pt x="612423" y="2826"/>
                  <a:pt x="612602" y="5800"/>
                  <a:pt x="612648" y="8776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1" name="Teardrop 3"/>
          <p:cNvSpPr/>
          <p:nvPr/>
        </p:nvSpPr>
        <p:spPr>
          <a:xfrm rot="5400000" flipH="1" flipV="1">
            <a:off x="138753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2" name="Teardrop 3"/>
          <p:cNvSpPr/>
          <p:nvPr/>
        </p:nvSpPr>
        <p:spPr>
          <a:xfrm rot="5400000" flipH="1" flipV="1">
            <a:off x="223007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3" name="Teardrop 3"/>
          <p:cNvSpPr/>
          <p:nvPr/>
        </p:nvSpPr>
        <p:spPr>
          <a:xfrm rot="5400000" flipH="1" flipV="1">
            <a:off x="307261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4" name="Teardrop 3"/>
          <p:cNvSpPr/>
          <p:nvPr/>
        </p:nvSpPr>
        <p:spPr>
          <a:xfrm rot="5400000" flipH="1" flipV="1">
            <a:off x="391515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5" name="Teardrop 3"/>
          <p:cNvSpPr/>
          <p:nvPr/>
        </p:nvSpPr>
        <p:spPr>
          <a:xfrm rot="5400000" flipH="1" flipV="1">
            <a:off x="475769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6" name="Teardrop 3"/>
          <p:cNvSpPr/>
          <p:nvPr/>
        </p:nvSpPr>
        <p:spPr>
          <a:xfrm rot="5400000" flipH="1" flipV="1">
            <a:off x="560023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7" name="Teardrop 3"/>
          <p:cNvSpPr/>
          <p:nvPr/>
        </p:nvSpPr>
        <p:spPr>
          <a:xfrm rot="5400000" flipH="1" flipV="1">
            <a:off x="812785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8" name="Teardrop 3"/>
          <p:cNvSpPr/>
          <p:nvPr/>
        </p:nvSpPr>
        <p:spPr>
          <a:xfrm rot="5400000" flipH="1" flipV="1">
            <a:off x="728531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9" name="Teardrop 3"/>
          <p:cNvSpPr/>
          <p:nvPr/>
        </p:nvSpPr>
        <p:spPr>
          <a:xfrm rot="5400000" flipH="1" flipV="1">
            <a:off x="8812306" y="2017156"/>
            <a:ext cx="489780" cy="173608"/>
          </a:xfrm>
          <a:custGeom>
            <a:avLst/>
            <a:gdLst/>
            <a:ahLst/>
            <a:cxnLst/>
            <a:rect l="l" t="t" r="r" b="b"/>
            <a:pathLst>
              <a:path w="489780" h="173608">
                <a:moveTo>
                  <a:pt x="489780" y="159854"/>
                </a:moveTo>
                <a:lnTo>
                  <a:pt x="485976" y="173608"/>
                </a:lnTo>
                <a:lnTo>
                  <a:pt x="475131" y="173608"/>
                </a:lnTo>
                <a:cubicBezTo>
                  <a:pt x="477585" y="169211"/>
                  <a:pt x="477971" y="164422"/>
                  <a:pt x="477971" y="159544"/>
                </a:cubicBezTo>
                <a:cubicBezTo>
                  <a:pt x="477971" y="135634"/>
                  <a:pt x="468705" y="113887"/>
                  <a:pt x="453384" y="97876"/>
                </a:cubicBezTo>
                <a:lnTo>
                  <a:pt x="377652" y="173608"/>
                </a:lnTo>
                <a:lnTo>
                  <a:pt x="377561" y="173608"/>
                </a:lnTo>
                <a:lnTo>
                  <a:pt x="453339" y="97830"/>
                </a:lnTo>
                <a:cubicBezTo>
                  <a:pt x="437327" y="82509"/>
                  <a:pt x="415581" y="73244"/>
                  <a:pt x="391670" y="73244"/>
                </a:cubicBezTo>
                <a:cubicBezTo>
                  <a:pt x="341651" y="73244"/>
                  <a:pt x="301103" y="113792"/>
                  <a:pt x="301103" y="163811"/>
                </a:cubicBezTo>
                <a:lnTo>
                  <a:pt x="299829" y="173608"/>
                </a:lnTo>
                <a:lnTo>
                  <a:pt x="288634" y="173608"/>
                </a:lnTo>
                <a:cubicBezTo>
                  <a:pt x="289602" y="170367"/>
                  <a:pt x="289617" y="166907"/>
                  <a:pt x="289547" y="163248"/>
                </a:cubicBezTo>
                <a:cubicBezTo>
                  <a:pt x="289547" y="130228"/>
                  <a:pt x="305265" y="100880"/>
                  <a:pt x="329868" y="82592"/>
                </a:cubicBezTo>
                <a:cubicBezTo>
                  <a:pt x="326825" y="66091"/>
                  <a:pt x="318670" y="50477"/>
                  <a:pt x="305914" y="37722"/>
                </a:cubicBezTo>
                <a:cubicBezTo>
                  <a:pt x="289007" y="20815"/>
                  <a:pt x="267078" y="11989"/>
                  <a:pt x="244922" y="11501"/>
                </a:cubicBezTo>
                <a:lnTo>
                  <a:pt x="244922" y="96667"/>
                </a:lnTo>
                <a:lnTo>
                  <a:pt x="244858" y="96667"/>
                </a:lnTo>
                <a:lnTo>
                  <a:pt x="244858" y="11501"/>
                </a:lnTo>
                <a:cubicBezTo>
                  <a:pt x="222703" y="11990"/>
                  <a:pt x="200774" y="20815"/>
                  <a:pt x="183866" y="37722"/>
                </a:cubicBezTo>
                <a:cubicBezTo>
                  <a:pt x="171105" y="50483"/>
                  <a:pt x="162948" y="66105"/>
                  <a:pt x="159939" y="82613"/>
                </a:cubicBezTo>
                <a:cubicBezTo>
                  <a:pt x="184526" y="100902"/>
                  <a:pt x="200233" y="130241"/>
                  <a:pt x="200233" y="163248"/>
                </a:cubicBezTo>
                <a:lnTo>
                  <a:pt x="201368" y="173608"/>
                </a:lnTo>
                <a:lnTo>
                  <a:pt x="189949" y="173608"/>
                </a:lnTo>
                <a:cubicBezTo>
                  <a:pt x="188710" y="170302"/>
                  <a:pt x="188616" y="166986"/>
                  <a:pt x="188677" y="163811"/>
                </a:cubicBezTo>
                <a:cubicBezTo>
                  <a:pt x="188677" y="113792"/>
                  <a:pt x="148129" y="73244"/>
                  <a:pt x="98110" y="73244"/>
                </a:cubicBezTo>
                <a:cubicBezTo>
                  <a:pt x="74200" y="73244"/>
                  <a:pt x="52453" y="82510"/>
                  <a:pt x="36441" y="97831"/>
                </a:cubicBezTo>
                <a:lnTo>
                  <a:pt x="112218" y="173608"/>
                </a:lnTo>
                <a:lnTo>
                  <a:pt x="112128" y="173608"/>
                </a:lnTo>
                <a:lnTo>
                  <a:pt x="36396" y="97876"/>
                </a:lnTo>
                <a:cubicBezTo>
                  <a:pt x="21075" y="113887"/>
                  <a:pt x="11809" y="135634"/>
                  <a:pt x="11809" y="159544"/>
                </a:cubicBezTo>
                <a:lnTo>
                  <a:pt x="14649" y="173608"/>
                </a:lnTo>
                <a:lnTo>
                  <a:pt x="3810" y="173608"/>
                </a:lnTo>
                <a:cubicBezTo>
                  <a:pt x="333" y="169383"/>
                  <a:pt x="0" y="164657"/>
                  <a:pt x="0" y="159854"/>
                </a:cubicBezTo>
                <a:cubicBezTo>
                  <a:pt x="0" y="132604"/>
                  <a:pt x="10706" y="107854"/>
                  <a:pt x="28286" y="89721"/>
                </a:cubicBezTo>
                <a:lnTo>
                  <a:pt x="28286" y="89721"/>
                </a:lnTo>
                <a:cubicBezTo>
                  <a:pt x="46420" y="72140"/>
                  <a:pt x="71170" y="61435"/>
                  <a:pt x="98420" y="61435"/>
                </a:cubicBezTo>
                <a:cubicBezTo>
                  <a:pt x="117023" y="61435"/>
                  <a:pt x="134461" y="66424"/>
                  <a:pt x="149250" y="75515"/>
                </a:cubicBezTo>
                <a:cubicBezTo>
                  <a:pt x="153323" y="58635"/>
                  <a:pt x="162130" y="42758"/>
                  <a:pt x="175297" y="29591"/>
                </a:cubicBezTo>
                <a:cubicBezTo>
                  <a:pt x="194566" y="10322"/>
                  <a:pt x="219636" y="391"/>
                  <a:pt x="244890" y="0"/>
                </a:cubicBezTo>
                <a:lnTo>
                  <a:pt x="244890" y="0"/>
                </a:lnTo>
                <a:cubicBezTo>
                  <a:pt x="270144" y="391"/>
                  <a:pt x="295215" y="10322"/>
                  <a:pt x="314484" y="29591"/>
                </a:cubicBezTo>
                <a:cubicBezTo>
                  <a:pt x="327644" y="42751"/>
                  <a:pt x="336448" y="58618"/>
                  <a:pt x="340604" y="75474"/>
                </a:cubicBezTo>
                <a:cubicBezTo>
                  <a:pt x="355376" y="66408"/>
                  <a:pt x="372787" y="61434"/>
                  <a:pt x="391360" y="61434"/>
                </a:cubicBezTo>
                <a:cubicBezTo>
                  <a:pt x="418610" y="61434"/>
                  <a:pt x="443360" y="72140"/>
                  <a:pt x="461494" y="89721"/>
                </a:cubicBezTo>
                <a:cubicBezTo>
                  <a:pt x="479075" y="107854"/>
                  <a:pt x="489780" y="132604"/>
                  <a:pt x="489780" y="159854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0" name="Teardrop 3"/>
          <p:cNvSpPr/>
          <p:nvPr/>
        </p:nvSpPr>
        <p:spPr>
          <a:xfrm rot="5400000" flipH="1" flipV="1">
            <a:off x="54499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1" name="Teardrop 3"/>
          <p:cNvSpPr/>
          <p:nvPr/>
        </p:nvSpPr>
        <p:spPr>
          <a:xfrm rot="5400000" flipH="1" flipV="1">
            <a:off x="602118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2" name="Teardrop 3"/>
          <p:cNvSpPr/>
          <p:nvPr/>
        </p:nvSpPr>
        <p:spPr>
          <a:xfrm rot="5400000" flipH="1" flipV="1">
            <a:off x="96594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3" name="Teardrop 3"/>
          <p:cNvSpPr/>
          <p:nvPr/>
        </p:nvSpPr>
        <p:spPr>
          <a:xfrm rot="5400000" flipH="1" flipV="1">
            <a:off x="180848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4" name="Teardrop 3"/>
          <p:cNvSpPr/>
          <p:nvPr/>
        </p:nvSpPr>
        <p:spPr>
          <a:xfrm rot="5400000" flipH="1" flipV="1">
            <a:off x="265102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5" name="Teardrop 3"/>
          <p:cNvSpPr/>
          <p:nvPr/>
        </p:nvSpPr>
        <p:spPr>
          <a:xfrm rot="5400000" flipH="1" flipV="1">
            <a:off x="349356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6" name="Teardrop 3"/>
          <p:cNvSpPr/>
          <p:nvPr/>
        </p:nvSpPr>
        <p:spPr>
          <a:xfrm rot="5400000" flipH="1" flipV="1">
            <a:off x="433610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7" name="Teardrop 3"/>
          <p:cNvSpPr/>
          <p:nvPr/>
        </p:nvSpPr>
        <p:spPr>
          <a:xfrm rot="5400000" flipH="1" flipV="1">
            <a:off x="517864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8" name="Teardrop 3"/>
          <p:cNvSpPr/>
          <p:nvPr/>
        </p:nvSpPr>
        <p:spPr>
          <a:xfrm rot="5400000" flipH="1" flipV="1">
            <a:off x="770626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9" name="Teardrop 3"/>
          <p:cNvSpPr/>
          <p:nvPr/>
        </p:nvSpPr>
        <p:spPr>
          <a:xfrm rot="5400000" flipH="1" flipV="1">
            <a:off x="686372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0" name="Teardrop 3"/>
          <p:cNvSpPr/>
          <p:nvPr/>
        </p:nvSpPr>
        <p:spPr>
          <a:xfrm rot="5400000" flipH="1" flipV="1">
            <a:off x="854880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1" name="Teardrop 3"/>
          <p:cNvSpPr/>
          <p:nvPr/>
        </p:nvSpPr>
        <p:spPr>
          <a:xfrm rot="5400000" flipH="1" flipV="1">
            <a:off x="12340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2" name="Teardrop 3"/>
          <p:cNvSpPr/>
          <p:nvPr/>
        </p:nvSpPr>
        <p:spPr>
          <a:xfrm rot="5400000" flipH="1" flipV="1">
            <a:off x="644277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3" name="Teardrop 3"/>
          <p:cNvSpPr/>
          <p:nvPr/>
        </p:nvSpPr>
        <p:spPr>
          <a:xfrm rot="5400000" flipH="1" flipV="1">
            <a:off x="-148774" y="2795083"/>
            <a:ext cx="612648" cy="315100"/>
          </a:xfrm>
          <a:custGeom>
            <a:avLst/>
            <a:gdLst/>
            <a:ahLst/>
            <a:cxnLst/>
            <a:rect l="l" t="t" r="r" b="b"/>
            <a:pathLst>
              <a:path w="612648" h="315100">
                <a:moveTo>
                  <a:pt x="239386" y="75670"/>
                </a:moveTo>
                <a:cubicBezTo>
                  <a:pt x="230866" y="67149"/>
                  <a:pt x="224313" y="57406"/>
                  <a:pt x="219944" y="46909"/>
                </a:cubicBezTo>
                <a:cubicBezTo>
                  <a:pt x="207099" y="60107"/>
                  <a:pt x="182914" y="65356"/>
                  <a:pt x="163810" y="64989"/>
                </a:cubicBezTo>
                <a:cubicBezTo>
                  <a:pt x="113792" y="64989"/>
                  <a:pt x="73243" y="105538"/>
                  <a:pt x="73243" y="155556"/>
                </a:cubicBezTo>
                <a:cubicBezTo>
                  <a:pt x="73243" y="179467"/>
                  <a:pt x="82509" y="201213"/>
                  <a:pt x="97830" y="217225"/>
                </a:cubicBezTo>
                <a:close/>
                <a:moveTo>
                  <a:pt x="268191" y="95157"/>
                </a:moveTo>
                <a:cubicBezTo>
                  <a:pt x="257695" y="90787"/>
                  <a:pt x="247952" y="84234"/>
                  <a:pt x="239431" y="75715"/>
                </a:cubicBezTo>
                <a:lnTo>
                  <a:pt x="97875" y="217270"/>
                </a:lnTo>
                <a:cubicBezTo>
                  <a:pt x="113887" y="232591"/>
                  <a:pt x="135634" y="241857"/>
                  <a:pt x="159544" y="241857"/>
                </a:cubicBezTo>
                <a:cubicBezTo>
                  <a:pt x="184553" y="241857"/>
                  <a:pt x="207195" y="231720"/>
                  <a:pt x="223585" y="215331"/>
                </a:cubicBezTo>
                <a:cubicBezTo>
                  <a:pt x="239974" y="198941"/>
                  <a:pt x="250111" y="176299"/>
                  <a:pt x="250111" y="151290"/>
                </a:cubicBezTo>
                <a:cubicBezTo>
                  <a:pt x="249745" y="132187"/>
                  <a:pt x="254994" y="108002"/>
                  <a:pt x="268191" y="95157"/>
                </a:cubicBezTo>
                <a:close/>
                <a:moveTo>
                  <a:pt x="391275" y="232488"/>
                </a:moveTo>
                <a:cubicBezTo>
                  <a:pt x="366688" y="214199"/>
                  <a:pt x="350981" y="184860"/>
                  <a:pt x="350981" y="151853"/>
                </a:cubicBezTo>
                <a:cubicBezTo>
                  <a:pt x="351479" y="125869"/>
                  <a:pt x="347689" y="109892"/>
                  <a:pt x="331337" y="99934"/>
                </a:cubicBezTo>
                <a:cubicBezTo>
                  <a:pt x="315088" y="104415"/>
                  <a:pt x="297874" y="104335"/>
                  <a:pt x="281637" y="99721"/>
                </a:cubicBezTo>
                <a:cubicBezTo>
                  <a:pt x="265010" y="109675"/>
                  <a:pt x="261165" y="125694"/>
                  <a:pt x="261667" y="151853"/>
                </a:cubicBezTo>
                <a:cubicBezTo>
                  <a:pt x="261667" y="179968"/>
                  <a:pt x="250271" y="205421"/>
                  <a:pt x="231847" y="223846"/>
                </a:cubicBezTo>
                <a:lnTo>
                  <a:pt x="221347" y="232509"/>
                </a:lnTo>
                <a:cubicBezTo>
                  <a:pt x="224390" y="249009"/>
                  <a:pt x="232545" y="264623"/>
                  <a:pt x="245300" y="277378"/>
                </a:cubicBezTo>
                <a:cubicBezTo>
                  <a:pt x="262208" y="294285"/>
                  <a:pt x="284137" y="303111"/>
                  <a:pt x="306292" y="303599"/>
                </a:cubicBezTo>
                <a:lnTo>
                  <a:pt x="306292" y="218433"/>
                </a:lnTo>
                <a:lnTo>
                  <a:pt x="306356" y="218433"/>
                </a:lnTo>
                <a:lnTo>
                  <a:pt x="306356" y="303599"/>
                </a:lnTo>
                <a:cubicBezTo>
                  <a:pt x="328512" y="303110"/>
                  <a:pt x="350441" y="294285"/>
                  <a:pt x="367348" y="277378"/>
                </a:cubicBezTo>
                <a:cubicBezTo>
                  <a:pt x="380109" y="264617"/>
                  <a:pt x="388266" y="248996"/>
                  <a:pt x="391275" y="232488"/>
                </a:cubicBezTo>
                <a:close/>
                <a:moveTo>
                  <a:pt x="514773" y="217271"/>
                </a:moveTo>
                <a:lnTo>
                  <a:pt x="373218" y="75716"/>
                </a:lnTo>
                <a:cubicBezTo>
                  <a:pt x="364700" y="84231"/>
                  <a:pt x="354962" y="90781"/>
                  <a:pt x="344508" y="95209"/>
                </a:cubicBezTo>
                <a:cubicBezTo>
                  <a:pt x="357668" y="108066"/>
                  <a:pt x="362903" y="132212"/>
                  <a:pt x="362537" y="151290"/>
                </a:cubicBezTo>
                <a:cubicBezTo>
                  <a:pt x="362537" y="201309"/>
                  <a:pt x="403086" y="241857"/>
                  <a:pt x="453104" y="241857"/>
                </a:cubicBezTo>
                <a:cubicBezTo>
                  <a:pt x="477015" y="241857"/>
                  <a:pt x="498761" y="232592"/>
                  <a:pt x="514773" y="217271"/>
                </a:cubicBezTo>
                <a:close/>
                <a:moveTo>
                  <a:pt x="539405" y="155556"/>
                </a:moveTo>
                <a:cubicBezTo>
                  <a:pt x="539405" y="105538"/>
                  <a:pt x="498856" y="64989"/>
                  <a:pt x="448838" y="64989"/>
                </a:cubicBezTo>
                <a:cubicBezTo>
                  <a:pt x="429760" y="65355"/>
                  <a:pt x="405614" y="60121"/>
                  <a:pt x="392756" y="46961"/>
                </a:cubicBezTo>
                <a:cubicBezTo>
                  <a:pt x="388329" y="57415"/>
                  <a:pt x="381778" y="67153"/>
                  <a:pt x="373263" y="75671"/>
                </a:cubicBezTo>
                <a:lnTo>
                  <a:pt x="514818" y="217225"/>
                </a:lnTo>
                <a:cubicBezTo>
                  <a:pt x="530139" y="201213"/>
                  <a:pt x="539405" y="179467"/>
                  <a:pt x="539405" y="155556"/>
                </a:cubicBezTo>
                <a:close/>
                <a:moveTo>
                  <a:pt x="612648" y="8776"/>
                </a:moveTo>
                <a:cubicBezTo>
                  <a:pt x="612257" y="34030"/>
                  <a:pt x="602326" y="59101"/>
                  <a:pt x="583058" y="78369"/>
                </a:cubicBezTo>
                <a:cubicBezTo>
                  <a:pt x="569890" y="91537"/>
                  <a:pt x="554014" y="100343"/>
                  <a:pt x="537134" y="104416"/>
                </a:cubicBezTo>
                <a:cubicBezTo>
                  <a:pt x="546225" y="119205"/>
                  <a:pt x="551214" y="136643"/>
                  <a:pt x="551214" y="155247"/>
                </a:cubicBezTo>
                <a:cubicBezTo>
                  <a:pt x="551214" y="182497"/>
                  <a:pt x="540509" y="207247"/>
                  <a:pt x="522928" y="225380"/>
                </a:cubicBezTo>
                <a:lnTo>
                  <a:pt x="522928" y="225380"/>
                </a:lnTo>
                <a:cubicBezTo>
                  <a:pt x="504794" y="242961"/>
                  <a:pt x="480045" y="253667"/>
                  <a:pt x="452794" y="253667"/>
                </a:cubicBezTo>
                <a:cubicBezTo>
                  <a:pt x="434191" y="253667"/>
                  <a:pt x="416753" y="248677"/>
                  <a:pt x="401964" y="239586"/>
                </a:cubicBezTo>
                <a:cubicBezTo>
                  <a:pt x="397891" y="256466"/>
                  <a:pt x="389084" y="272342"/>
                  <a:pt x="375917" y="285509"/>
                </a:cubicBezTo>
                <a:cubicBezTo>
                  <a:pt x="356649" y="304778"/>
                  <a:pt x="331578" y="314709"/>
                  <a:pt x="306324" y="315100"/>
                </a:cubicBezTo>
                <a:lnTo>
                  <a:pt x="306324" y="315100"/>
                </a:lnTo>
                <a:cubicBezTo>
                  <a:pt x="281070" y="314709"/>
                  <a:pt x="255999" y="304778"/>
                  <a:pt x="236731" y="285509"/>
                </a:cubicBezTo>
                <a:cubicBezTo>
                  <a:pt x="223571" y="272349"/>
                  <a:pt x="214766" y="256482"/>
                  <a:pt x="210610" y="239626"/>
                </a:cubicBezTo>
                <a:cubicBezTo>
                  <a:pt x="195839" y="248693"/>
                  <a:pt x="178427" y="253666"/>
                  <a:pt x="159854" y="253666"/>
                </a:cubicBezTo>
                <a:cubicBezTo>
                  <a:pt x="132604" y="253666"/>
                  <a:pt x="107854" y="242961"/>
                  <a:pt x="89720" y="225380"/>
                </a:cubicBezTo>
                <a:lnTo>
                  <a:pt x="89720" y="225380"/>
                </a:lnTo>
                <a:cubicBezTo>
                  <a:pt x="72140" y="207247"/>
                  <a:pt x="61434" y="182497"/>
                  <a:pt x="61434" y="155247"/>
                </a:cubicBezTo>
                <a:cubicBezTo>
                  <a:pt x="61434" y="136673"/>
                  <a:pt x="66408" y="119262"/>
                  <a:pt x="75474" y="104490"/>
                </a:cubicBezTo>
                <a:cubicBezTo>
                  <a:pt x="58618" y="100334"/>
                  <a:pt x="42751" y="91530"/>
                  <a:pt x="29591" y="78369"/>
                </a:cubicBezTo>
                <a:cubicBezTo>
                  <a:pt x="10322" y="59101"/>
                  <a:pt x="391" y="34030"/>
                  <a:pt x="0" y="8776"/>
                </a:cubicBezTo>
                <a:lnTo>
                  <a:pt x="0" y="8776"/>
                </a:lnTo>
                <a:lnTo>
                  <a:pt x="1828" y="0"/>
                </a:lnTo>
                <a:lnTo>
                  <a:pt x="13374" y="0"/>
                </a:lnTo>
                <a:cubicBezTo>
                  <a:pt x="11782" y="2802"/>
                  <a:pt x="11567" y="5771"/>
                  <a:pt x="11501" y="8744"/>
                </a:cubicBezTo>
                <a:lnTo>
                  <a:pt x="96667" y="8744"/>
                </a:lnTo>
                <a:lnTo>
                  <a:pt x="96667" y="8808"/>
                </a:lnTo>
                <a:lnTo>
                  <a:pt x="11501" y="8808"/>
                </a:lnTo>
                <a:cubicBezTo>
                  <a:pt x="11990" y="30964"/>
                  <a:pt x="20815" y="52893"/>
                  <a:pt x="37722" y="69800"/>
                </a:cubicBezTo>
                <a:cubicBezTo>
                  <a:pt x="50477" y="82555"/>
                  <a:pt x="66091" y="90711"/>
                  <a:pt x="82592" y="93753"/>
                </a:cubicBezTo>
                <a:cubicBezTo>
                  <a:pt x="100880" y="69151"/>
                  <a:pt x="130228" y="53433"/>
                  <a:pt x="163247" y="53433"/>
                </a:cubicBezTo>
                <a:cubicBezTo>
                  <a:pt x="186137" y="53872"/>
                  <a:pt x="201262" y="50984"/>
                  <a:pt x="211355" y="39116"/>
                </a:cubicBezTo>
                <a:cubicBezTo>
                  <a:pt x="212796" y="37420"/>
                  <a:pt x="214135" y="35542"/>
                  <a:pt x="215380" y="33463"/>
                </a:cubicBezTo>
                <a:lnTo>
                  <a:pt x="215236" y="0"/>
                </a:lnTo>
                <a:lnTo>
                  <a:pt x="223507" y="0"/>
                </a:lnTo>
                <a:cubicBezTo>
                  <a:pt x="219688" y="24354"/>
                  <a:pt x="227777" y="49750"/>
                  <a:pt x="246535" y="68520"/>
                </a:cubicBezTo>
                <a:lnTo>
                  <a:pt x="254763" y="60293"/>
                </a:lnTo>
                <a:cubicBezTo>
                  <a:pt x="254771" y="60299"/>
                  <a:pt x="254778" y="60307"/>
                  <a:pt x="254786" y="60315"/>
                </a:cubicBezTo>
                <a:lnTo>
                  <a:pt x="254808" y="60338"/>
                </a:lnTo>
                <a:lnTo>
                  <a:pt x="246580" y="68565"/>
                </a:lnTo>
                <a:cubicBezTo>
                  <a:pt x="279582" y="101547"/>
                  <a:pt x="333066" y="101547"/>
                  <a:pt x="366068" y="68565"/>
                </a:cubicBezTo>
                <a:lnTo>
                  <a:pt x="357840" y="60338"/>
                </a:lnTo>
                <a:cubicBezTo>
                  <a:pt x="357847" y="60330"/>
                  <a:pt x="357855" y="60322"/>
                  <a:pt x="357862" y="60315"/>
                </a:cubicBezTo>
                <a:lnTo>
                  <a:pt x="357885" y="60293"/>
                </a:lnTo>
                <a:lnTo>
                  <a:pt x="366113" y="68520"/>
                </a:lnTo>
                <a:cubicBezTo>
                  <a:pt x="384872" y="49750"/>
                  <a:pt x="392961" y="24354"/>
                  <a:pt x="389142" y="0"/>
                </a:cubicBezTo>
                <a:lnTo>
                  <a:pt x="397337" y="0"/>
                </a:lnTo>
                <a:cubicBezTo>
                  <a:pt x="401479" y="11094"/>
                  <a:pt x="400548" y="22668"/>
                  <a:pt x="397481" y="33790"/>
                </a:cubicBezTo>
                <a:cubicBezTo>
                  <a:pt x="407439" y="50142"/>
                  <a:pt x="423417" y="53932"/>
                  <a:pt x="449401" y="53433"/>
                </a:cubicBezTo>
                <a:cubicBezTo>
                  <a:pt x="482408" y="53434"/>
                  <a:pt x="511746" y="69140"/>
                  <a:pt x="530035" y="93727"/>
                </a:cubicBezTo>
                <a:cubicBezTo>
                  <a:pt x="546543" y="90718"/>
                  <a:pt x="562165" y="82561"/>
                  <a:pt x="574926" y="69800"/>
                </a:cubicBezTo>
                <a:cubicBezTo>
                  <a:pt x="591833" y="52893"/>
                  <a:pt x="600659" y="30964"/>
                  <a:pt x="601147" y="8808"/>
                </a:cubicBezTo>
                <a:lnTo>
                  <a:pt x="515982" y="8808"/>
                </a:lnTo>
                <a:lnTo>
                  <a:pt x="515981" y="8744"/>
                </a:lnTo>
                <a:lnTo>
                  <a:pt x="601147" y="8744"/>
                </a:lnTo>
                <a:lnTo>
                  <a:pt x="599275" y="0"/>
                </a:lnTo>
                <a:lnTo>
                  <a:pt x="610820" y="0"/>
                </a:lnTo>
                <a:cubicBezTo>
                  <a:pt x="612423" y="2826"/>
                  <a:pt x="612602" y="5800"/>
                  <a:pt x="612648" y="8776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4" name="Teardrop 3"/>
          <p:cNvSpPr/>
          <p:nvPr/>
        </p:nvSpPr>
        <p:spPr>
          <a:xfrm rot="5400000" flipH="1" flipV="1">
            <a:off x="138753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5" name="Teardrop 3"/>
          <p:cNvSpPr/>
          <p:nvPr/>
        </p:nvSpPr>
        <p:spPr>
          <a:xfrm rot="5400000" flipH="1" flipV="1">
            <a:off x="223007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6" name="Teardrop 3"/>
          <p:cNvSpPr/>
          <p:nvPr/>
        </p:nvSpPr>
        <p:spPr>
          <a:xfrm rot="5400000" flipH="1" flipV="1">
            <a:off x="307261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7" name="Teardrop 3"/>
          <p:cNvSpPr/>
          <p:nvPr/>
        </p:nvSpPr>
        <p:spPr>
          <a:xfrm rot="5400000" flipH="1" flipV="1">
            <a:off x="391515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8" name="Teardrop 3"/>
          <p:cNvSpPr/>
          <p:nvPr/>
        </p:nvSpPr>
        <p:spPr>
          <a:xfrm rot="5400000" flipH="1" flipV="1">
            <a:off x="475769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9" name="Teardrop 3"/>
          <p:cNvSpPr/>
          <p:nvPr/>
        </p:nvSpPr>
        <p:spPr>
          <a:xfrm rot="5400000" flipH="1" flipV="1">
            <a:off x="560023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0" name="Teardrop 3"/>
          <p:cNvSpPr/>
          <p:nvPr/>
        </p:nvSpPr>
        <p:spPr>
          <a:xfrm rot="5400000" flipH="1" flipV="1">
            <a:off x="812785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1" name="Teardrop 3"/>
          <p:cNvSpPr/>
          <p:nvPr/>
        </p:nvSpPr>
        <p:spPr>
          <a:xfrm rot="5400000" flipH="1" flipV="1">
            <a:off x="728531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2" name="Teardrop 3"/>
          <p:cNvSpPr/>
          <p:nvPr/>
        </p:nvSpPr>
        <p:spPr>
          <a:xfrm rot="5400000" flipH="1" flipV="1">
            <a:off x="8812306" y="2865829"/>
            <a:ext cx="489780" cy="173608"/>
          </a:xfrm>
          <a:custGeom>
            <a:avLst/>
            <a:gdLst/>
            <a:ahLst/>
            <a:cxnLst/>
            <a:rect l="l" t="t" r="r" b="b"/>
            <a:pathLst>
              <a:path w="489780" h="173608">
                <a:moveTo>
                  <a:pt x="489780" y="159854"/>
                </a:moveTo>
                <a:lnTo>
                  <a:pt x="485976" y="173608"/>
                </a:lnTo>
                <a:lnTo>
                  <a:pt x="475132" y="173608"/>
                </a:lnTo>
                <a:cubicBezTo>
                  <a:pt x="477585" y="169211"/>
                  <a:pt x="477971" y="164422"/>
                  <a:pt x="477971" y="159544"/>
                </a:cubicBezTo>
                <a:cubicBezTo>
                  <a:pt x="477971" y="135634"/>
                  <a:pt x="468705" y="113887"/>
                  <a:pt x="453384" y="97876"/>
                </a:cubicBezTo>
                <a:lnTo>
                  <a:pt x="377652" y="173608"/>
                </a:lnTo>
                <a:lnTo>
                  <a:pt x="377561" y="173608"/>
                </a:lnTo>
                <a:lnTo>
                  <a:pt x="453339" y="97830"/>
                </a:lnTo>
                <a:cubicBezTo>
                  <a:pt x="437327" y="82509"/>
                  <a:pt x="415581" y="73244"/>
                  <a:pt x="391670" y="73244"/>
                </a:cubicBezTo>
                <a:cubicBezTo>
                  <a:pt x="341652" y="73244"/>
                  <a:pt x="301103" y="113792"/>
                  <a:pt x="301103" y="163811"/>
                </a:cubicBezTo>
                <a:lnTo>
                  <a:pt x="299830" y="173608"/>
                </a:lnTo>
                <a:lnTo>
                  <a:pt x="288634" y="173608"/>
                </a:lnTo>
                <a:cubicBezTo>
                  <a:pt x="289602" y="170367"/>
                  <a:pt x="289617" y="166907"/>
                  <a:pt x="289547" y="163248"/>
                </a:cubicBezTo>
                <a:cubicBezTo>
                  <a:pt x="289547" y="130228"/>
                  <a:pt x="305265" y="100880"/>
                  <a:pt x="329868" y="82592"/>
                </a:cubicBezTo>
                <a:cubicBezTo>
                  <a:pt x="326825" y="66091"/>
                  <a:pt x="318670" y="50477"/>
                  <a:pt x="305914" y="37722"/>
                </a:cubicBezTo>
                <a:cubicBezTo>
                  <a:pt x="289007" y="20815"/>
                  <a:pt x="267078" y="11989"/>
                  <a:pt x="244922" y="11501"/>
                </a:cubicBezTo>
                <a:lnTo>
                  <a:pt x="244922" y="96667"/>
                </a:lnTo>
                <a:lnTo>
                  <a:pt x="244858" y="96667"/>
                </a:lnTo>
                <a:lnTo>
                  <a:pt x="244858" y="11501"/>
                </a:lnTo>
                <a:cubicBezTo>
                  <a:pt x="222703" y="11990"/>
                  <a:pt x="200774" y="20815"/>
                  <a:pt x="183866" y="37722"/>
                </a:cubicBezTo>
                <a:cubicBezTo>
                  <a:pt x="171105" y="50483"/>
                  <a:pt x="162948" y="66105"/>
                  <a:pt x="159939" y="82613"/>
                </a:cubicBezTo>
                <a:cubicBezTo>
                  <a:pt x="184526" y="100902"/>
                  <a:pt x="200233" y="130241"/>
                  <a:pt x="200233" y="163248"/>
                </a:cubicBezTo>
                <a:lnTo>
                  <a:pt x="201368" y="173608"/>
                </a:lnTo>
                <a:lnTo>
                  <a:pt x="189949" y="173608"/>
                </a:lnTo>
                <a:cubicBezTo>
                  <a:pt x="188710" y="170302"/>
                  <a:pt x="188616" y="166986"/>
                  <a:pt x="188677" y="163811"/>
                </a:cubicBezTo>
                <a:cubicBezTo>
                  <a:pt x="188677" y="113792"/>
                  <a:pt x="148129" y="73244"/>
                  <a:pt x="98110" y="73244"/>
                </a:cubicBezTo>
                <a:cubicBezTo>
                  <a:pt x="74200" y="73244"/>
                  <a:pt x="52453" y="82510"/>
                  <a:pt x="36441" y="97831"/>
                </a:cubicBezTo>
                <a:lnTo>
                  <a:pt x="112218" y="173608"/>
                </a:lnTo>
                <a:lnTo>
                  <a:pt x="112128" y="173608"/>
                </a:lnTo>
                <a:lnTo>
                  <a:pt x="36396" y="97876"/>
                </a:lnTo>
                <a:cubicBezTo>
                  <a:pt x="21075" y="113887"/>
                  <a:pt x="11809" y="135634"/>
                  <a:pt x="11809" y="159544"/>
                </a:cubicBezTo>
                <a:lnTo>
                  <a:pt x="14649" y="173608"/>
                </a:lnTo>
                <a:lnTo>
                  <a:pt x="3810" y="173608"/>
                </a:lnTo>
                <a:cubicBezTo>
                  <a:pt x="333" y="169383"/>
                  <a:pt x="0" y="164657"/>
                  <a:pt x="0" y="159854"/>
                </a:cubicBezTo>
                <a:cubicBezTo>
                  <a:pt x="0" y="132604"/>
                  <a:pt x="10706" y="107854"/>
                  <a:pt x="28286" y="89721"/>
                </a:cubicBezTo>
                <a:lnTo>
                  <a:pt x="28286" y="89721"/>
                </a:lnTo>
                <a:cubicBezTo>
                  <a:pt x="46420" y="72140"/>
                  <a:pt x="71170" y="61435"/>
                  <a:pt x="98420" y="61435"/>
                </a:cubicBezTo>
                <a:cubicBezTo>
                  <a:pt x="117023" y="61435"/>
                  <a:pt x="134461" y="66424"/>
                  <a:pt x="149250" y="75515"/>
                </a:cubicBezTo>
                <a:cubicBezTo>
                  <a:pt x="153323" y="58635"/>
                  <a:pt x="162130" y="42758"/>
                  <a:pt x="175297" y="29591"/>
                </a:cubicBezTo>
                <a:cubicBezTo>
                  <a:pt x="194566" y="10322"/>
                  <a:pt x="219636" y="391"/>
                  <a:pt x="244890" y="0"/>
                </a:cubicBezTo>
                <a:lnTo>
                  <a:pt x="244890" y="0"/>
                </a:lnTo>
                <a:cubicBezTo>
                  <a:pt x="270144" y="391"/>
                  <a:pt x="295215" y="10322"/>
                  <a:pt x="314484" y="29591"/>
                </a:cubicBezTo>
                <a:cubicBezTo>
                  <a:pt x="327644" y="42751"/>
                  <a:pt x="336448" y="58618"/>
                  <a:pt x="340604" y="75474"/>
                </a:cubicBezTo>
                <a:cubicBezTo>
                  <a:pt x="355376" y="66408"/>
                  <a:pt x="372787" y="61434"/>
                  <a:pt x="391360" y="61434"/>
                </a:cubicBezTo>
                <a:cubicBezTo>
                  <a:pt x="418611" y="61434"/>
                  <a:pt x="443360" y="72140"/>
                  <a:pt x="461494" y="89721"/>
                </a:cubicBezTo>
                <a:cubicBezTo>
                  <a:pt x="479075" y="107854"/>
                  <a:pt x="489780" y="132604"/>
                  <a:pt x="489780" y="159854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3" name="Teardrop 3"/>
          <p:cNvSpPr/>
          <p:nvPr/>
        </p:nvSpPr>
        <p:spPr>
          <a:xfrm rot="5400000" flipH="1" flipV="1">
            <a:off x="54499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4" name="Teardrop 3"/>
          <p:cNvSpPr/>
          <p:nvPr/>
        </p:nvSpPr>
        <p:spPr>
          <a:xfrm rot="5400000" flipH="1" flipV="1">
            <a:off x="602118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5" name="Teardrop 3"/>
          <p:cNvSpPr/>
          <p:nvPr/>
        </p:nvSpPr>
        <p:spPr>
          <a:xfrm rot="5400000" flipH="1" flipV="1">
            <a:off x="96594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6" name="Teardrop 3"/>
          <p:cNvSpPr/>
          <p:nvPr/>
        </p:nvSpPr>
        <p:spPr>
          <a:xfrm rot="5400000" flipH="1" flipV="1">
            <a:off x="180848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7" name="Teardrop 3"/>
          <p:cNvSpPr/>
          <p:nvPr/>
        </p:nvSpPr>
        <p:spPr>
          <a:xfrm rot="5400000" flipH="1" flipV="1">
            <a:off x="265102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8" name="Teardrop 3"/>
          <p:cNvSpPr/>
          <p:nvPr/>
        </p:nvSpPr>
        <p:spPr>
          <a:xfrm rot="5400000" flipH="1" flipV="1">
            <a:off x="349356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9" name="Teardrop 3"/>
          <p:cNvSpPr/>
          <p:nvPr/>
        </p:nvSpPr>
        <p:spPr>
          <a:xfrm rot="5400000" flipH="1" flipV="1">
            <a:off x="433610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0" name="Teardrop 3"/>
          <p:cNvSpPr/>
          <p:nvPr/>
        </p:nvSpPr>
        <p:spPr>
          <a:xfrm rot="5400000" flipH="1" flipV="1">
            <a:off x="517864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1" name="Teardrop 3"/>
          <p:cNvSpPr/>
          <p:nvPr/>
        </p:nvSpPr>
        <p:spPr>
          <a:xfrm rot="5400000" flipH="1" flipV="1">
            <a:off x="770626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2" name="Teardrop 3"/>
          <p:cNvSpPr/>
          <p:nvPr/>
        </p:nvSpPr>
        <p:spPr>
          <a:xfrm rot="5400000" flipH="1" flipV="1">
            <a:off x="686372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3" name="Teardrop 3"/>
          <p:cNvSpPr/>
          <p:nvPr/>
        </p:nvSpPr>
        <p:spPr>
          <a:xfrm rot="5400000" flipH="1" flipV="1">
            <a:off x="854880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4" name="Teardrop 3"/>
          <p:cNvSpPr/>
          <p:nvPr/>
        </p:nvSpPr>
        <p:spPr>
          <a:xfrm rot="5400000" flipH="1" flipV="1">
            <a:off x="12340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5" name="Teardrop 3"/>
          <p:cNvSpPr/>
          <p:nvPr/>
        </p:nvSpPr>
        <p:spPr>
          <a:xfrm rot="5400000" flipH="1" flipV="1">
            <a:off x="644277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6" name="Teardrop 3"/>
          <p:cNvSpPr/>
          <p:nvPr/>
        </p:nvSpPr>
        <p:spPr>
          <a:xfrm rot="5400000" flipH="1" flipV="1">
            <a:off x="-148774" y="3639262"/>
            <a:ext cx="612648" cy="315100"/>
          </a:xfrm>
          <a:custGeom>
            <a:avLst/>
            <a:gdLst/>
            <a:ahLst/>
            <a:cxnLst/>
            <a:rect l="l" t="t" r="r" b="b"/>
            <a:pathLst>
              <a:path w="612648" h="315100">
                <a:moveTo>
                  <a:pt x="239386" y="75670"/>
                </a:moveTo>
                <a:cubicBezTo>
                  <a:pt x="230866" y="67149"/>
                  <a:pt x="224313" y="57406"/>
                  <a:pt x="219944" y="46909"/>
                </a:cubicBezTo>
                <a:cubicBezTo>
                  <a:pt x="207099" y="60107"/>
                  <a:pt x="182914" y="65356"/>
                  <a:pt x="163810" y="64989"/>
                </a:cubicBezTo>
                <a:cubicBezTo>
                  <a:pt x="113792" y="64989"/>
                  <a:pt x="73243" y="105538"/>
                  <a:pt x="73243" y="155556"/>
                </a:cubicBezTo>
                <a:cubicBezTo>
                  <a:pt x="73243" y="179467"/>
                  <a:pt x="82509" y="201213"/>
                  <a:pt x="97830" y="217225"/>
                </a:cubicBezTo>
                <a:close/>
                <a:moveTo>
                  <a:pt x="268191" y="95157"/>
                </a:moveTo>
                <a:cubicBezTo>
                  <a:pt x="257695" y="90787"/>
                  <a:pt x="247952" y="84234"/>
                  <a:pt x="239431" y="75715"/>
                </a:cubicBezTo>
                <a:lnTo>
                  <a:pt x="97875" y="217270"/>
                </a:lnTo>
                <a:cubicBezTo>
                  <a:pt x="113887" y="232591"/>
                  <a:pt x="135634" y="241857"/>
                  <a:pt x="159544" y="241857"/>
                </a:cubicBezTo>
                <a:cubicBezTo>
                  <a:pt x="184553" y="241857"/>
                  <a:pt x="207195" y="231720"/>
                  <a:pt x="223585" y="215331"/>
                </a:cubicBezTo>
                <a:cubicBezTo>
                  <a:pt x="239974" y="198941"/>
                  <a:pt x="250111" y="176299"/>
                  <a:pt x="250111" y="151290"/>
                </a:cubicBezTo>
                <a:cubicBezTo>
                  <a:pt x="249745" y="132187"/>
                  <a:pt x="254994" y="108002"/>
                  <a:pt x="268191" y="95157"/>
                </a:cubicBezTo>
                <a:close/>
                <a:moveTo>
                  <a:pt x="391275" y="232488"/>
                </a:moveTo>
                <a:cubicBezTo>
                  <a:pt x="366688" y="214199"/>
                  <a:pt x="350981" y="184860"/>
                  <a:pt x="350981" y="151853"/>
                </a:cubicBezTo>
                <a:cubicBezTo>
                  <a:pt x="351479" y="125869"/>
                  <a:pt x="347689" y="109892"/>
                  <a:pt x="331337" y="99934"/>
                </a:cubicBezTo>
                <a:cubicBezTo>
                  <a:pt x="315088" y="104415"/>
                  <a:pt x="297874" y="104335"/>
                  <a:pt x="281637" y="99721"/>
                </a:cubicBezTo>
                <a:cubicBezTo>
                  <a:pt x="265010" y="109675"/>
                  <a:pt x="261165" y="125694"/>
                  <a:pt x="261667" y="151853"/>
                </a:cubicBezTo>
                <a:cubicBezTo>
                  <a:pt x="261667" y="179968"/>
                  <a:pt x="250271" y="205421"/>
                  <a:pt x="231847" y="223846"/>
                </a:cubicBezTo>
                <a:lnTo>
                  <a:pt x="221347" y="232509"/>
                </a:lnTo>
                <a:cubicBezTo>
                  <a:pt x="224390" y="249009"/>
                  <a:pt x="232545" y="264623"/>
                  <a:pt x="245300" y="277378"/>
                </a:cubicBezTo>
                <a:cubicBezTo>
                  <a:pt x="262208" y="294285"/>
                  <a:pt x="284137" y="303111"/>
                  <a:pt x="306292" y="303599"/>
                </a:cubicBezTo>
                <a:lnTo>
                  <a:pt x="306292" y="218433"/>
                </a:lnTo>
                <a:lnTo>
                  <a:pt x="306356" y="218433"/>
                </a:lnTo>
                <a:lnTo>
                  <a:pt x="306356" y="303599"/>
                </a:lnTo>
                <a:cubicBezTo>
                  <a:pt x="328512" y="303110"/>
                  <a:pt x="350441" y="294285"/>
                  <a:pt x="367348" y="277378"/>
                </a:cubicBezTo>
                <a:cubicBezTo>
                  <a:pt x="380109" y="264617"/>
                  <a:pt x="388266" y="248996"/>
                  <a:pt x="391275" y="232488"/>
                </a:cubicBezTo>
                <a:close/>
                <a:moveTo>
                  <a:pt x="514773" y="217271"/>
                </a:moveTo>
                <a:lnTo>
                  <a:pt x="373218" y="75716"/>
                </a:lnTo>
                <a:cubicBezTo>
                  <a:pt x="364700" y="84231"/>
                  <a:pt x="354962" y="90781"/>
                  <a:pt x="344508" y="95209"/>
                </a:cubicBezTo>
                <a:cubicBezTo>
                  <a:pt x="357668" y="108066"/>
                  <a:pt x="362903" y="132212"/>
                  <a:pt x="362537" y="151290"/>
                </a:cubicBezTo>
                <a:cubicBezTo>
                  <a:pt x="362537" y="201309"/>
                  <a:pt x="403086" y="241857"/>
                  <a:pt x="453104" y="241857"/>
                </a:cubicBezTo>
                <a:cubicBezTo>
                  <a:pt x="477015" y="241857"/>
                  <a:pt x="498761" y="232592"/>
                  <a:pt x="514773" y="217271"/>
                </a:cubicBezTo>
                <a:close/>
                <a:moveTo>
                  <a:pt x="539405" y="155556"/>
                </a:moveTo>
                <a:cubicBezTo>
                  <a:pt x="539405" y="105538"/>
                  <a:pt x="498856" y="64989"/>
                  <a:pt x="448838" y="64989"/>
                </a:cubicBezTo>
                <a:cubicBezTo>
                  <a:pt x="429760" y="65355"/>
                  <a:pt x="405614" y="60121"/>
                  <a:pt x="392756" y="46961"/>
                </a:cubicBezTo>
                <a:cubicBezTo>
                  <a:pt x="388329" y="57415"/>
                  <a:pt x="381778" y="67153"/>
                  <a:pt x="373263" y="75671"/>
                </a:cubicBezTo>
                <a:lnTo>
                  <a:pt x="514818" y="217225"/>
                </a:lnTo>
                <a:cubicBezTo>
                  <a:pt x="530139" y="201213"/>
                  <a:pt x="539405" y="179467"/>
                  <a:pt x="539405" y="155556"/>
                </a:cubicBezTo>
                <a:close/>
                <a:moveTo>
                  <a:pt x="612648" y="8776"/>
                </a:moveTo>
                <a:cubicBezTo>
                  <a:pt x="612257" y="34030"/>
                  <a:pt x="602326" y="59101"/>
                  <a:pt x="583058" y="78369"/>
                </a:cubicBezTo>
                <a:cubicBezTo>
                  <a:pt x="569890" y="91537"/>
                  <a:pt x="554014" y="100343"/>
                  <a:pt x="537134" y="104416"/>
                </a:cubicBezTo>
                <a:cubicBezTo>
                  <a:pt x="546225" y="119205"/>
                  <a:pt x="551214" y="136643"/>
                  <a:pt x="551214" y="155247"/>
                </a:cubicBezTo>
                <a:cubicBezTo>
                  <a:pt x="551214" y="182497"/>
                  <a:pt x="540509" y="207247"/>
                  <a:pt x="522928" y="225380"/>
                </a:cubicBezTo>
                <a:lnTo>
                  <a:pt x="522928" y="225380"/>
                </a:lnTo>
                <a:cubicBezTo>
                  <a:pt x="504794" y="242961"/>
                  <a:pt x="480045" y="253667"/>
                  <a:pt x="452794" y="253667"/>
                </a:cubicBezTo>
                <a:cubicBezTo>
                  <a:pt x="434191" y="253667"/>
                  <a:pt x="416753" y="248677"/>
                  <a:pt x="401964" y="239586"/>
                </a:cubicBezTo>
                <a:cubicBezTo>
                  <a:pt x="397891" y="256466"/>
                  <a:pt x="389084" y="272342"/>
                  <a:pt x="375917" y="285509"/>
                </a:cubicBezTo>
                <a:cubicBezTo>
                  <a:pt x="356649" y="304778"/>
                  <a:pt x="331578" y="314709"/>
                  <a:pt x="306324" y="315100"/>
                </a:cubicBezTo>
                <a:lnTo>
                  <a:pt x="306324" y="315100"/>
                </a:lnTo>
                <a:cubicBezTo>
                  <a:pt x="281070" y="314709"/>
                  <a:pt x="255999" y="304778"/>
                  <a:pt x="236731" y="285509"/>
                </a:cubicBezTo>
                <a:cubicBezTo>
                  <a:pt x="223571" y="272349"/>
                  <a:pt x="214766" y="256482"/>
                  <a:pt x="210610" y="239626"/>
                </a:cubicBezTo>
                <a:cubicBezTo>
                  <a:pt x="195839" y="248693"/>
                  <a:pt x="178427" y="253666"/>
                  <a:pt x="159854" y="253666"/>
                </a:cubicBezTo>
                <a:cubicBezTo>
                  <a:pt x="132604" y="253666"/>
                  <a:pt x="107854" y="242961"/>
                  <a:pt x="89720" y="225380"/>
                </a:cubicBezTo>
                <a:lnTo>
                  <a:pt x="89720" y="225380"/>
                </a:lnTo>
                <a:cubicBezTo>
                  <a:pt x="72140" y="207247"/>
                  <a:pt x="61434" y="182497"/>
                  <a:pt x="61434" y="155247"/>
                </a:cubicBezTo>
                <a:cubicBezTo>
                  <a:pt x="61434" y="136673"/>
                  <a:pt x="66408" y="119262"/>
                  <a:pt x="75474" y="104490"/>
                </a:cubicBezTo>
                <a:cubicBezTo>
                  <a:pt x="58618" y="100334"/>
                  <a:pt x="42751" y="91530"/>
                  <a:pt x="29591" y="78369"/>
                </a:cubicBezTo>
                <a:cubicBezTo>
                  <a:pt x="10322" y="59101"/>
                  <a:pt x="391" y="34030"/>
                  <a:pt x="0" y="8776"/>
                </a:cubicBezTo>
                <a:lnTo>
                  <a:pt x="0" y="8776"/>
                </a:lnTo>
                <a:lnTo>
                  <a:pt x="1828" y="0"/>
                </a:lnTo>
                <a:lnTo>
                  <a:pt x="13374" y="0"/>
                </a:lnTo>
                <a:cubicBezTo>
                  <a:pt x="11782" y="2802"/>
                  <a:pt x="11567" y="5771"/>
                  <a:pt x="11501" y="8744"/>
                </a:cubicBezTo>
                <a:lnTo>
                  <a:pt x="96667" y="8744"/>
                </a:lnTo>
                <a:lnTo>
                  <a:pt x="96667" y="8808"/>
                </a:lnTo>
                <a:lnTo>
                  <a:pt x="11501" y="8808"/>
                </a:lnTo>
                <a:cubicBezTo>
                  <a:pt x="11990" y="30964"/>
                  <a:pt x="20815" y="52893"/>
                  <a:pt x="37722" y="69800"/>
                </a:cubicBezTo>
                <a:cubicBezTo>
                  <a:pt x="50477" y="82555"/>
                  <a:pt x="66091" y="90711"/>
                  <a:pt x="82592" y="93753"/>
                </a:cubicBezTo>
                <a:cubicBezTo>
                  <a:pt x="100880" y="69151"/>
                  <a:pt x="130228" y="53433"/>
                  <a:pt x="163247" y="53433"/>
                </a:cubicBezTo>
                <a:cubicBezTo>
                  <a:pt x="186137" y="53872"/>
                  <a:pt x="201262" y="50984"/>
                  <a:pt x="211355" y="39116"/>
                </a:cubicBezTo>
                <a:cubicBezTo>
                  <a:pt x="212796" y="37420"/>
                  <a:pt x="214135" y="35542"/>
                  <a:pt x="215380" y="33463"/>
                </a:cubicBezTo>
                <a:lnTo>
                  <a:pt x="215236" y="0"/>
                </a:lnTo>
                <a:lnTo>
                  <a:pt x="223507" y="0"/>
                </a:lnTo>
                <a:cubicBezTo>
                  <a:pt x="219688" y="24354"/>
                  <a:pt x="227777" y="49750"/>
                  <a:pt x="246535" y="68520"/>
                </a:cubicBezTo>
                <a:lnTo>
                  <a:pt x="254763" y="60293"/>
                </a:lnTo>
                <a:cubicBezTo>
                  <a:pt x="254771" y="60299"/>
                  <a:pt x="254778" y="60307"/>
                  <a:pt x="254786" y="60315"/>
                </a:cubicBezTo>
                <a:lnTo>
                  <a:pt x="254808" y="60338"/>
                </a:lnTo>
                <a:lnTo>
                  <a:pt x="246580" y="68565"/>
                </a:lnTo>
                <a:cubicBezTo>
                  <a:pt x="279582" y="101547"/>
                  <a:pt x="333066" y="101547"/>
                  <a:pt x="366068" y="68565"/>
                </a:cubicBezTo>
                <a:lnTo>
                  <a:pt x="357840" y="60338"/>
                </a:lnTo>
                <a:cubicBezTo>
                  <a:pt x="357847" y="60330"/>
                  <a:pt x="357855" y="60322"/>
                  <a:pt x="357862" y="60315"/>
                </a:cubicBezTo>
                <a:lnTo>
                  <a:pt x="357885" y="60293"/>
                </a:lnTo>
                <a:lnTo>
                  <a:pt x="366113" y="68520"/>
                </a:lnTo>
                <a:cubicBezTo>
                  <a:pt x="384872" y="49750"/>
                  <a:pt x="392961" y="24354"/>
                  <a:pt x="389142" y="0"/>
                </a:cubicBezTo>
                <a:lnTo>
                  <a:pt x="397337" y="0"/>
                </a:lnTo>
                <a:cubicBezTo>
                  <a:pt x="401479" y="11094"/>
                  <a:pt x="400548" y="22668"/>
                  <a:pt x="397481" y="33790"/>
                </a:cubicBezTo>
                <a:cubicBezTo>
                  <a:pt x="407439" y="50142"/>
                  <a:pt x="423417" y="53932"/>
                  <a:pt x="449401" y="53433"/>
                </a:cubicBezTo>
                <a:cubicBezTo>
                  <a:pt x="482408" y="53434"/>
                  <a:pt x="511746" y="69140"/>
                  <a:pt x="530035" y="93727"/>
                </a:cubicBezTo>
                <a:cubicBezTo>
                  <a:pt x="546543" y="90718"/>
                  <a:pt x="562165" y="82561"/>
                  <a:pt x="574926" y="69800"/>
                </a:cubicBezTo>
                <a:cubicBezTo>
                  <a:pt x="591833" y="52893"/>
                  <a:pt x="600659" y="30964"/>
                  <a:pt x="601147" y="8808"/>
                </a:cubicBezTo>
                <a:lnTo>
                  <a:pt x="515982" y="8808"/>
                </a:lnTo>
                <a:lnTo>
                  <a:pt x="515981" y="8744"/>
                </a:lnTo>
                <a:lnTo>
                  <a:pt x="601147" y="8744"/>
                </a:lnTo>
                <a:lnTo>
                  <a:pt x="599275" y="0"/>
                </a:lnTo>
                <a:lnTo>
                  <a:pt x="610820" y="0"/>
                </a:lnTo>
                <a:cubicBezTo>
                  <a:pt x="612423" y="2826"/>
                  <a:pt x="612602" y="5800"/>
                  <a:pt x="612648" y="8776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7" name="Teardrop 3"/>
          <p:cNvSpPr/>
          <p:nvPr/>
        </p:nvSpPr>
        <p:spPr>
          <a:xfrm rot="5400000" flipH="1" flipV="1">
            <a:off x="138753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8" name="Teardrop 3"/>
          <p:cNvSpPr/>
          <p:nvPr/>
        </p:nvSpPr>
        <p:spPr>
          <a:xfrm rot="5400000" flipH="1" flipV="1">
            <a:off x="223007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9" name="Teardrop 3"/>
          <p:cNvSpPr/>
          <p:nvPr/>
        </p:nvSpPr>
        <p:spPr>
          <a:xfrm rot="5400000" flipH="1" flipV="1">
            <a:off x="307261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0" name="Teardrop 3"/>
          <p:cNvSpPr/>
          <p:nvPr/>
        </p:nvSpPr>
        <p:spPr>
          <a:xfrm rot="5400000" flipH="1" flipV="1">
            <a:off x="391515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1" name="Teardrop 3"/>
          <p:cNvSpPr/>
          <p:nvPr/>
        </p:nvSpPr>
        <p:spPr>
          <a:xfrm rot="5400000" flipH="1" flipV="1">
            <a:off x="475769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2" name="Teardrop 3"/>
          <p:cNvSpPr/>
          <p:nvPr/>
        </p:nvSpPr>
        <p:spPr>
          <a:xfrm rot="5400000" flipH="1" flipV="1">
            <a:off x="560023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3" name="Teardrop 3"/>
          <p:cNvSpPr/>
          <p:nvPr/>
        </p:nvSpPr>
        <p:spPr>
          <a:xfrm rot="5400000" flipH="1" flipV="1">
            <a:off x="812785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4" name="Teardrop 3"/>
          <p:cNvSpPr/>
          <p:nvPr/>
        </p:nvSpPr>
        <p:spPr>
          <a:xfrm rot="5400000" flipH="1" flipV="1">
            <a:off x="728531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5" name="Teardrop 3"/>
          <p:cNvSpPr/>
          <p:nvPr/>
        </p:nvSpPr>
        <p:spPr>
          <a:xfrm rot="5400000" flipH="1" flipV="1">
            <a:off x="8812306" y="3710008"/>
            <a:ext cx="489780" cy="173608"/>
          </a:xfrm>
          <a:custGeom>
            <a:avLst/>
            <a:gdLst/>
            <a:ahLst/>
            <a:cxnLst/>
            <a:rect l="l" t="t" r="r" b="b"/>
            <a:pathLst>
              <a:path w="489780" h="173608">
                <a:moveTo>
                  <a:pt x="489780" y="159854"/>
                </a:moveTo>
                <a:lnTo>
                  <a:pt x="485976" y="173608"/>
                </a:lnTo>
                <a:lnTo>
                  <a:pt x="475132" y="173608"/>
                </a:lnTo>
                <a:cubicBezTo>
                  <a:pt x="477585" y="169211"/>
                  <a:pt x="477971" y="164422"/>
                  <a:pt x="477971" y="159544"/>
                </a:cubicBezTo>
                <a:cubicBezTo>
                  <a:pt x="477971" y="135634"/>
                  <a:pt x="468705" y="113887"/>
                  <a:pt x="453384" y="97876"/>
                </a:cubicBezTo>
                <a:lnTo>
                  <a:pt x="377652" y="173608"/>
                </a:lnTo>
                <a:lnTo>
                  <a:pt x="377561" y="173608"/>
                </a:lnTo>
                <a:lnTo>
                  <a:pt x="453339" y="97830"/>
                </a:lnTo>
                <a:cubicBezTo>
                  <a:pt x="437327" y="82509"/>
                  <a:pt x="415581" y="73244"/>
                  <a:pt x="391670" y="73244"/>
                </a:cubicBezTo>
                <a:cubicBezTo>
                  <a:pt x="341652" y="73244"/>
                  <a:pt x="301103" y="113792"/>
                  <a:pt x="301103" y="163811"/>
                </a:cubicBezTo>
                <a:lnTo>
                  <a:pt x="299830" y="173608"/>
                </a:lnTo>
                <a:lnTo>
                  <a:pt x="288634" y="173608"/>
                </a:lnTo>
                <a:cubicBezTo>
                  <a:pt x="289602" y="170367"/>
                  <a:pt x="289617" y="166907"/>
                  <a:pt x="289547" y="163248"/>
                </a:cubicBezTo>
                <a:cubicBezTo>
                  <a:pt x="289547" y="130228"/>
                  <a:pt x="305265" y="100880"/>
                  <a:pt x="329868" y="82592"/>
                </a:cubicBezTo>
                <a:cubicBezTo>
                  <a:pt x="326825" y="66091"/>
                  <a:pt x="318670" y="50477"/>
                  <a:pt x="305914" y="37722"/>
                </a:cubicBezTo>
                <a:cubicBezTo>
                  <a:pt x="289007" y="20815"/>
                  <a:pt x="267078" y="11989"/>
                  <a:pt x="244922" y="11501"/>
                </a:cubicBezTo>
                <a:lnTo>
                  <a:pt x="244922" y="96667"/>
                </a:lnTo>
                <a:lnTo>
                  <a:pt x="244858" y="96667"/>
                </a:lnTo>
                <a:lnTo>
                  <a:pt x="244858" y="11501"/>
                </a:lnTo>
                <a:cubicBezTo>
                  <a:pt x="222703" y="11990"/>
                  <a:pt x="200774" y="20815"/>
                  <a:pt x="183866" y="37722"/>
                </a:cubicBezTo>
                <a:cubicBezTo>
                  <a:pt x="171105" y="50483"/>
                  <a:pt x="162948" y="66105"/>
                  <a:pt x="159939" y="82613"/>
                </a:cubicBezTo>
                <a:cubicBezTo>
                  <a:pt x="184526" y="100902"/>
                  <a:pt x="200233" y="130241"/>
                  <a:pt x="200233" y="163248"/>
                </a:cubicBezTo>
                <a:lnTo>
                  <a:pt x="201368" y="173608"/>
                </a:lnTo>
                <a:lnTo>
                  <a:pt x="189949" y="173608"/>
                </a:lnTo>
                <a:cubicBezTo>
                  <a:pt x="188710" y="170302"/>
                  <a:pt x="188616" y="166986"/>
                  <a:pt x="188677" y="163811"/>
                </a:cubicBezTo>
                <a:cubicBezTo>
                  <a:pt x="188677" y="113792"/>
                  <a:pt x="148129" y="73244"/>
                  <a:pt x="98110" y="73244"/>
                </a:cubicBezTo>
                <a:cubicBezTo>
                  <a:pt x="74200" y="73244"/>
                  <a:pt x="52453" y="82510"/>
                  <a:pt x="36441" y="97831"/>
                </a:cubicBezTo>
                <a:lnTo>
                  <a:pt x="112218" y="173608"/>
                </a:lnTo>
                <a:lnTo>
                  <a:pt x="112128" y="173608"/>
                </a:lnTo>
                <a:lnTo>
                  <a:pt x="36396" y="97876"/>
                </a:lnTo>
                <a:cubicBezTo>
                  <a:pt x="21075" y="113887"/>
                  <a:pt x="11809" y="135634"/>
                  <a:pt x="11809" y="159544"/>
                </a:cubicBezTo>
                <a:lnTo>
                  <a:pt x="14649" y="173608"/>
                </a:lnTo>
                <a:lnTo>
                  <a:pt x="3810" y="173608"/>
                </a:lnTo>
                <a:cubicBezTo>
                  <a:pt x="333" y="169383"/>
                  <a:pt x="0" y="164657"/>
                  <a:pt x="0" y="159854"/>
                </a:cubicBezTo>
                <a:cubicBezTo>
                  <a:pt x="0" y="132604"/>
                  <a:pt x="10706" y="107854"/>
                  <a:pt x="28286" y="89721"/>
                </a:cubicBezTo>
                <a:lnTo>
                  <a:pt x="28286" y="89721"/>
                </a:lnTo>
                <a:cubicBezTo>
                  <a:pt x="46420" y="72140"/>
                  <a:pt x="71170" y="61435"/>
                  <a:pt x="98420" y="61435"/>
                </a:cubicBezTo>
                <a:cubicBezTo>
                  <a:pt x="117023" y="61435"/>
                  <a:pt x="134461" y="66424"/>
                  <a:pt x="149250" y="75515"/>
                </a:cubicBezTo>
                <a:cubicBezTo>
                  <a:pt x="153323" y="58635"/>
                  <a:pt x="162130" y="42758"/>
                  <a:pt x="175297" y="29591"/>
                </a:cubicBezTo>
                <a:cubicBezTo>
                  <a:pt x="194566" y="10322"/>
                  <a:pt x="219636" y="391"/>
                  <a:pt x="244890" y="0"/>
                </a:cubicBezTo>
                <a:lnTo>
                  <a:pt x="244890" y="0"/>
                </a:lnTo>
                <a:cubicBezTo>
                  <a:pt x="270144" y="391"/>
                  <a:pt x="295215" y="10322"/>
                  <a:pt x="314484" y="29591"/>
                </a:cubicBezTo>
                <a:cubicBezTo>
                  <a:pt x="327644" y="42751"/>
                  <a:pt x="336448" y="58618"/>
                  <a:pt x="340604" y="75474"/>
                </a:cubicBezTo>
                <a:cubicBezTo>
                  <a:pt x="355376" y="66408"/>
                  <a:pt x="372787" y="61434"/>
                  <a:pt x="391360" y="61434"/>
                </a:cubicBezTo>
                <a:cubicBezTo>
                  <a:pt x="418611" y="61434"/>
                  <a:pt x="443360" y="72140"/>
                  <a:pt x="461494" y="89721"/>
                </a:cubicBezTo>
                <a:cubicBezTo>
                  <a:pt x="479075" y="107854"/>
                  <a:pt x="489780" y="132604"/>
                  <a:pt x="489780" y="159854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6" name="Teardrop 3"/>
          <p:cNvSpPr/>
          <p:nvPr/>
        </p:nvSpPr>
        <p:spPr>
          <a:xfrm rot="5400000" flipH="1" flipV="1">
            <a:off x="54499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7" name="Teardrop 3"/>
          <p:cNvSpPr/>
          <p:nvPr/>
        </p:nvSpPr>
        <p:spPr>
          <a:xfrm rot="5400000" flipH="1" flipV="1">
            <a:off x="602118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8" name="Teardrop 3"/>
          <p:cNvSpPr/>
          <p:nvPr/>
        </p:nvSpPr>
        <p:spPr>
          <a:xfrm rot="5400000" flipH="1" flipV="1">
            <a:off x="96594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9" name="Teardrop 3"/>
          <p:cNvSpPr/>
          <p:nvPr/>
        </p:nvSpPr>
        <p:spPr>
          <a:xfrm rot="5400000" flipH="1" flipV="1">
            <a:off x="180848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0" name="Teardrop 3"/>
          <p:cNvSpPr/>
          <p:nvPr/>
        </p:nvSpPr>
        <p:spPr>
          <a:xfrm rot="5400000" flipH="1" flipV="1">
            <a:off x="265102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1" name="Teardrop 3"/>
          <p:cNvSpPr/>
          <p:nvPr/>
        </p:nvSpPr>
        <p:spPr>
          <a:xfrm rot="5400000" flipH="1" flipV="1">
            <a:off x="349356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2" name="Teardrop 3"/>
          <p:cNvSpPr/>
          <p:nvPr/>
        </p:nvSpPr>
        <p:spPr>
          <a:xfrm rot="5400000" flipH="1" flipV="1">
            <a:off x="433610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3" name="Teardrop 3"/>
          <p:cNvSpPr/>
          <p:nvPr/>
        </p:nvSpPr>
        <p:spPr>
          <a:xfrm rot="5400000" flipH="1" flipV="1">
            <a:off x="517864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4" name="Teardrop 3"/>
          <p:cNvSpPr/>
          <p:nvPr/>
        </p:nvSpPr>
        <p:spPr>
          <a:xfrm rot="5400000" flipH="1" flipV="1">
            <a:off x="770626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5" name="Teardrop 3"/>
          <p:cNvSpPr/>
          <p:nvPr/>
        </p:nvSpPr>
        <p:spPr>
          <a:xfrm rot="5400000" flipH="1" flipV="1">
            <a:off x="686372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6" name="Teardrop 3"/>
          <p:cNvSpPr/>
          <p:nvPr/>
        </p:nvSpPr>
        <p:spPr>
          <a:xfrm rot="5400000" flipH="1" flipV="1">
            <a:off x="854880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7" name="Teardrop 3"/>
          <p:cNvSpPr/>
          <p:nvPr/>
        </p:nvSpPr>
        <p:spPr>
          <a:xfrm rot="5400000" flipH="1" flipV="1">
            <a:off x="12340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8" name="Teardrop 3"/>
          <p:cNvSpPr/>
          <p:nvPr/>
        </p:nvSpPr>
        <p:spPr>
          <a:xfrm rot="5400000" flipH="1" flipV="1">
            <a:off x="6636142" y="4185695"/>
            <a:ext cx="232840" cy="539773"/>
          </a:xfrm>
          <a:custGeom>
            <a:avLst/>
            <a:gdLst/>
            <a:ahLst/>
            <a:cxnLst/>
            <a:rect l="l" t="t" r="r" b="b"/>
            <a:pathLst>
              <a:path w="232840" h="539773">
                <a:moveTo>
                  <a:pt x="221340" y="269867"/>
                </a:moveTo>
                <a:cubicBezTo>
                  <a:pt x="220851" y="247712"/>
                  <a:pt x="212026" y="225783"/>
                  <a:pt x="195119" y="208875"/>
                </a:cubicBezTo>
                <a:cubicBezTo>
                  <a:pt x="182363" y="196120"/>
                  <a:pt x="166749" y="187965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3"/>
                  <a:pt x="69593" y="225243"/>
                </a:cubicBezTo>
                <a:cubicBezTo>
                  <a:pt x="43433" y="224741"/>
                  <a:pt x="27415" y="228586"/>
                  <a:pt x="17461" y="245213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7"/>
                </a:cubicBezTo>
                <a:cubicBezTo>
                  <a:pt x="102600" y="314557"/>
                  <a:pt x="131938" y="330263"/>
                  <a:pt x="150227" y="354851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6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7"/>
                  <a:pt x="157326" y="365540"/>
                </a:cubicBezTo>
                <a:cubicBezTo>
                  <a:pt x="166417" y="380328"/>
                  <a:pt x="171406" y="397767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lnTo>
                  <a:pt x="143120" y="486504"/>
                </a:ln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10"/>
                </a:cubicBezTo>
                <a:lnTo>
                  <a:pt x="0" y="539773"/>
                </a:lnTo>
                <a:lnTo>
                  <a:pt x="0" y="521718"/>
                </a:lnTo>
                <a:cubicBezTo>
                  <a:pt x="5973" y="513180"/>
                  <a:pt x="9654" y="503556"/>
                  <a:pt x="11467" y="493611"/>
                </a:cubicBezTo>
                <a:lnTo>
                  <a:pt x="0" y="480024"/>
                </a:lnTo>
                <a:lnTo>
                  <a:pt x="0" y="462727"/>
                </a:lnTo>
                <a:cubicBezTo>
                  <a:pt x="14950" y="487415"/>
                  <a:pt x="42305" y="502981"/>
                  <a:pt x="73296" y="502981"/>
                </a:cubicBezTo>
                <a:cubicBezTo>
                  <a:pt x="97207" y="502981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9"/>
                </a:lnTo>
                <a:lnTo>
                  <a:pt x="135010" y="478348"/>
                </a:lnTo>
                <a:cubicBezTo>
                  <a:pt x="150331" y="462337"/>
                  <a:pt x="159597" y="440590"/>
                  <a:pt x="159597" y="416680"/>
                </a:cubicBezTo>
                <a:cubicBezTo>
                  <a:pt x="159597" y="366661"/>
                  <a:pt x="119048" y="326112"/>
                  <a:pt x="69030" y="326113"/>
                </a:cubicBezTo>
                <a:cubicBezTo>
                  <a:pt x="49952" y="326479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3"/>
                  <a:pt x="0" y="230790"/>
                </a:cubicBezTo>
                <a:lnTo>
                  <a:pt x="0" y="212690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7"/>
                </a:cubicBezTo>
                <a:cubicBezTo>
                  <a:pt x="94039" y="213687"/>
                  <a:pt x="116681" y="203550"/>
                  <a:pt x="133071" y="187160"/>
                </a:cubicBezTo>
                <a:cubicBezTo>
                  <a:pt x="149460" y="170771"/>
                  <a:pt x="159597" y="148129"/>
                  <a:pt x="159597" y="123120"/>
                </a:cubicBezTo>
                <a:cubicBezTo>
                  <a:pt x="159597" y="99209"/>
                  <a:pt x="150331" y="77463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6"/>
                </a:lnTo>
                <a:cubicBezTo>
                  <a:pt x="118953" y="46085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80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10"/>
                  <a:pt x="72986" y="25010"/>
                </a:cubicBezTo>
                <a:cubicBezTo>
                  <a:pt x="100237" y="25010"/>
                  <a:pt x="124986" y="35715"/>
                  <a:pt x="143120" y="53296"/>
                </a:cubicBezTo>
                <a:cubicBezTo>
                  <a:pt x="160701" y="71430"/>
                  <a:pt x="171406" y="96180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6"/>
                  <a:pt x="203250" y="200306"/>
                </a:cubicBezTo>
                <a:cubicBezTo>
                  <a:pt x="222519" y="219575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9" name="Teardrop 3"/>
          <p:cNvSpPr/>
          <p:nvPr/>
        </p:nvSpPr>
        <p:spPr>
          <a:xfrm rot="5400000" flipH="1" flipV="1">
            <a:off x="22905" y="4316257"/>
            <a:ext cx="232840" cy="278649"/>
          </a:xfrm>
          <a:custGeom>
            <a:avLst/>
            <a:gdLst/>
            <a:ahLst/>
            <a:cxnLst/>
            <a:rect l="l" t="t" r="r" b="b"/>
            <a:pathLst>
              <a:path w="232840" h="278649">
                <a:moveTo>
                  <a:pt x="232840" y="8776"/>
                </a:moveTo>
                <a:cubicBezTo>
                  <a:pt x="232449" y="34030"/>
                  <a:pt x="222519" y="59101"/>
                  <a:pt x="203250" y="78369"/>
                </a:cubicBezTo>
                <a:cubicBezTo>
                  <a:pt x="190082" y="91537"/>
                  <a:pt x="174206" y="100343"/>
                  <a:pt x="157326" y="104416"/>
                </a:cubicBezTo>
                <a:cubicBezTo>
                  <a:pt x="166417" y="119205"/>
                  <a:pt x="171406" y="136643"/>
                  <a:pt x="171406" y="155247"/>
                </a:cubicBezTo>
                <a:cubicBezTo>
                  <a:pt x="171406" y="182497"/>
                  <a:pt x="160701" y="207247"/>
                  <a:pt x="143120" y="225380"/>
                </a:cubicBezTo>
                <a:cubicBezTo>
                  <a:pt x="124986" y="242961"/>
                  <a:pt x="100237" y="253667"/>
                  <a:pt x="72986" y="253667"/>
                </a:cubicBezTo>
                <a:cubicBezTo>
                  <a:pt x="54383" y="253667"/>
                  <a:pt x="36945" y="248677"/>
                  <a:pt x="22156" y="239586"/>
                </a:cubicBezTo>
                <a:lnTo>
                  <a:pt x="0" y="278649"/>
                </a:lnTo>
                <a:lnTo>
                  <a:pt x="0" y="260595"/>
                </a:lnTo>
                <a:cubicBezTo>
                  <a:pt x="5973" y="252057"/>
                  <a:pt x="9654" y="242433"/>
                  <a:pt x="11467" y="232488"/>
                </a:cubicBezTo>
                <a:lnTo>
                  <a:pt x="0" y="218900"/>
                </a:lnTo>
                <a:lnTo>
                  <a:pt x="0" y="201603"/>
                </a:lnTo>
                <a:cubicBezTo>
                  <a:pt x="14950" y="226291"/>
                  <a:pt x="42305" y="241857"/>
                  <a:pt x="73296" y="241857"/>
                </a:cubicBezTo>
                <a:cubicBezTo>
                  <a:pt x="97207" y="241857"/>
                  <a:pt x="118953" y="232592"/>
                  <a:pt x="134965" y="217271"/>
                </a:cubicBezTo>
                <a:lnTo>
                  <a:pt x="0" y="82306"/>
                </a:lnTo>
                <a:lnTo>
                  <a:pt x="0" y="82216"/>
                </a:lnTo>
                <a:lnTo>
                  <a:pt x="135010" y="217225"/>
                </a:lnTo>
                <a:cubicBezTo>
                  <a:pt x="150331" y="201213"/>
                  <a:pt x="159597" y="179467"/>
                  <a:pt x="159597" y="155556"/>
                </a:cubicBezTo>
                <a:cubicBezTo>
                  <a:pt x="159597" y="105538"/>
                  <a:pt x="119048" y="64989"/>
                  <a:pt x="69030" y="64989"/>
                </a:cubicBezTo>
                <a:cubicBezTo>
                  <a:pt x="49952" y="65355"/>
                  <a:pt x="25806" y="60121"/>
                  <a:pt x="12948" y="46961"/>
                </a:cubicBezTo>
                <a:lnTo>
                  <a:pt x="0" y="66032"/>
                </a:lnTo>
                <a:lnTo>
                  <a:pt x="0" y="46474"/>
                </a:lnTo>
                <a:cubicBezTo>
                  <a:pt x="9193" y="32573"/>
                  <a:pt x="11853" y="16060"/>
                  <a:pt x="9334" y="0"/>
                </a:cubicBezTo>
                <a:lnTo>
                  <a:pt x="17529" y="0"/>
                </a:lnTo>
                <a:cubicBezTo>
                  <a:pt x="21671" y="11094"/>
                  <a:pt x="20740" y="22668"/>
                  <a:pt x="17673" y="33790"/>
                </a:cubicBezTo>
                <a:cubicBezTo>
                  <a:pt x="27631" y="50142"/>
                  <a:pt x="43609" y="53932"/>
                  <a:pt x="69593" y="53433"/>
                </a:cubicBezTo>
                <a:cubicBezTo>
                  <a:pt x="102600" y="53434"/>
                  <a:pt x="131938" y="69140"/>
                  <a:pt x="150227" y="93727"/>
                </a:cubicBezTo>
                <a:cubicBezTo>
                  <a:pt x="166735" y="90718"/>
                  <a:pt x="182357" y="82561"/>
                  <a:pt x="195118" y="69800"/>
                </a:cubicBezTo>
                <a:cubicBezTo>
                  <a:pt x="212026" y="52893"/>
                  <a:pt x="220851" y="30964"/>
                  <a:pt x="221339" y="8808"/>
                </a:cubicBezTo>
                <a:lnTo>
                  <a:pt x="136174" y="8808"/>
                </a:lnTo>
                <a:lnTo>
                  <a:pt x="136173" y="8744"/>
                </a:lnTo>
                <a:lnTo>
                  <a:pt x="221340" y="8744"/>
                </a:lnTo>
                <a:lnTo>
                  <a:pt x="219467" y="0"/>
                </a:lnTo>
                <a:lnTo>
                  <a:pt x="231012" y="0"/>
                </a:lnTo>
                <a:cubicBezTo>
                  <a:pt x="232616" y="2826"/>
                  <a:pt x="232794" y="5800"/>
                  <a:pt x="232840" y="8776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0" name="Teardrop 3"/>
          <p:cNvSpPr/>
          <p:nvPr/>
        </p:nvSpPr>
        <p:spPr>
          <a:xfrm rot="5400000" flipH="1" flipV="1">
            <a:off x="1580901" y="4185695"/>
            <a:ext cx="232840" cy="539772"/>
          </a:xfrm>
          <a:custGeom>
            <a:avLst/>
            <a:gdLst/>
            <a:ahLst/>
            <a:cxnLst/>
            <a:rect l="l" t="t" r="r" b="b"/>
            <a:pathLst>
              <a:path w="232840" h="539772">
                <a:moveTo>
                  <a:pt x="221340" y="269867"/>
                </a:moveTo>
                <a:cubicBezTo>
                  <a:pt x="220851" y="247711"/>
                  <a:pt x="212026" y="225782"/>
                  <a:pt x="195119" y="208875"/>
                </a:cubicBezTo>
                <a:cubicBezTo>
                  <a:pt x="182363" y="196120"/>
                  <a:pt x="166749" y="187964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3"/>
                  <a:pt x="69593" y="225242"/>
                </a:cubicBezTo>
                <a:cubicBezTo>
                  <a:pt x="43433" y="224741"/>
                  <a:pt x="27415" y="228586"/>
                  <a:pt x="17461" y="245213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6"/>
                </a:cubicBezTo>
                <a:cubicBezTo>
                  <a:pt x="102600" y="314557"/>
                  <a:pt x="131938" y="330263"/>
                  <a:pt x="150227" y="354850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6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6"/>
                  <a:pt x="157326" y="365539"/>
                </a:cubicBezTo>
                <a:cubicBezTo>
                  <a:pt x="166417" y="380328"/>
                  <a:pt x="171406" y="397766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lnTo>
                  <a:pt x="143120" y="486503"/>
                </a:ln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10"/>
                </a:cubicBezTo>
                <a:lnTo>
                  <a:pt x="0" y="539772"/>
                </a:lnTo>
                <a:lnTo>
                  <a:pt x="0" y="521718"/>
                </a:lnTo>
                <a:cubicBezTo>
                  <a:pt x="5973" y="513179"/>
                  <a:pt x="9654" y="503556"/>
                  <a:pt x="11467" y="493611"/>
                </a:cubicBezTo>
                <a:lnTo>
                  <a:pt x="0" y="480023"/>
                </a:lnTo>
                <a:lnTo>
                  <a:pt x="0" y="462726"/>
                </a:lnTo>
                <a:cubicBezTo>
                  <a:pt x="14950" y="487414"/>
                  <a:pt x="42305" y="502980"/>
                  <a:pt x="73296" y="502980"/>
                </a:cubicBezTo>
                <a:cubicBezTo>
                  <a:pt x="97207" y="502980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8"/>
                </a:lnTo>
                <a:lnTo>
                  <a:pt x="135010" y="478348"/>
                </a:lnTo>
                <a:cubicBezTo>
                  <a:pt x="150331" y="462336"/>
                  <a:pt x="159597" y="440590"/>
                  <a:pt x="159597" y="416679"/>
                </a:cubicBezTo>
                <a:cubicBezTo>
                  <a:pt x="159597" y="366661"/>
                  <a:pt x="119048" y="326112"/>
                  <a:pt x="69030" y="326112"/>
                </a:cubicBezTo>
                <a:cubicBezTo>
                  <a:pt x="49952" y="326478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2"/>
                  <a:pt x="0" y="230790"/>
                </a:cubicBezTo>
                <a:lnTo>
                  <a:pt x="0" y="212689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6"/>
                </a:cubicBezTo>
                <a:cubicBezTo>
                  <a:pt x="94039" y="213687"/>
                  <a:pt x="116681" y="203550"/>
                  <a:pt x="133071" y="187160"/>
                </a:cubicBezTo>
                <a:cubicBezTo>
                  <a:pt x="149460" y="170771"/>
                  <a:pt x="159597" y="148129"/>
                  <a:pt x="159597" y="123119"/>
                </a:cubicBezTo>
                <a:cubicBezTo>
                  <a:pt x="159597" y="99209"/>
                  <a:pt x="150331" y="77463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5"/>
                </a:lnTo>
                <a:cubicBezTo>
                  <a:pt x="118953" y="46084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79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10"/>
                  <a:pt x="72986" y="25009"/>
                </a:cubicBezTo>
                <a:cubicBezTo>
                  <a:pt x="100237" y="25009"/>
                  <a:pt x="124986" y="35715"/>
                  <a:pt x="143120" y="53296"/>
                </a:cubicBezTo>
                <a:lnTo>
                  <a:pt x="143120" y="53296"/>
                </a:lnTo>
                <a:cubicBezTo>
                  <a:pt x="160701" y="71429"/>
                  <a:pt x="171406" y="96179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5"/>
                  <a:pt x="203250" y="200305"/>
                </a:cubicBezTo>
                <a:cubicBezTo>
                  <a:pt x="222519" y="219574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1" name="Teardrop 3"/>
          <p:cNvSpPr/>
          <p:nvPr/>
        </p:nvSpPr>
        <p:spPr>
          <a:xfrm rot="5400000" flipH="1" flipV="1">
            <a:off x="2423441" y="4185695"/>
            <a:ext cx="232840" cy="539772"/>
          </a:xfrm>
          <a:custGeom>
            <a:avLst/>
            <a:gdLst/>
            <a:ahLst/>
            <a:cxnLst/>
            <a:rect l="l" t="t" r="r" b="b"/>
            <a:pathLst>
              <a:path w="232840" h="539772">
                <a:moveTo>
                  <a:pt x="221340" y="269867"/>
                </a:moveTo>
                <a:cubicBezTo>
                  <a:pt x="220851" y="247711"/>
                  <a:pt x="212026" y="225782"/>
                  <a:pt x="195119" y="208875"/>
                </a:cubicBezTo>
                <a:cubicBezTo>
                  <a:pt x="182363" y="196120"/>
                  <a:pt x="166749" y="187965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3"/>
                  <a:pt x="69593" y="225242"/>
                </a:cubicBezTo>
                <a:cubicBezTo>
                  <a:pt x="43433" y="224741"/>
                  <a:pt x="27415" y="228586"/>
                  <a:pt x="17461" y="245213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7"/>
                </a:cubicBezTo>
                <a:cubicBezTo>
                  <a:pt x="102600" y="314557"/>
                  <a:pt x="131938" y="330263"/>
                  <a:pt x="150227" y="354850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6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6"/>
                  <a:pt x="157326" y="365539"/>
                </a:cubicBezTo>
                <a:cubicBezTo>
                  <a:pt x="166417" y="380328"/>
                  <a:pt x="171406" y="397767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10"/>
                </a:cubicBezTo>
                <a:lnTo>
                  <a:pt x="0" y="539772"/>
                </a:lnTo>
                <a:lnTo>
                  <a:pt x="0" y="521718"/>
                </a:lnTo>
                <a:cubicBezTo>
                  <a:pt x="5973" y="513180"/>
                  <a:pt x="9654" y="503556"/>
                  <a:pt x="11467" y="493611"/>
                </a:cubicBezTo>
                <a:lnTo>
                  <a:pt x="0" y="480023"/>
                </a:lnTo>
                <a:lnTo>
                  <a:pt x="0" y="462726"/>
                </a:lnTo>
                <a:cubicBezTo>
                  <a:pt x="14950" y="487414"/>
                  <a:pt x="42305" y="502980"/>
                  <a:pt x="73296" y="502980"/>
                </a:cubicBezTo>
                <a:cubicBezTo>
                  <a:pt x="97207" y="502980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9"/>
                </a:lnTo>
                <a:lnTo>
                  <a:pt x="135010" y="478348"/>
                </a:lnTo>
                <a:cubicBezTo>
                  <a:pt x="150331" y="462336"/>
                  <a:pt x="159597" y="440590"/>
                  <a:pt x="159597" y="416680"/>
                </a:cubicBezTo>
                <a:cubicBezTo>
                  <a:pt x="159597" y="366661"/>
                  <a:pt x="119048" y="326112"/>
                  <a:pt x="69030" y="326113"/>
                </a:cubicBezTo>
                <a:cubicBezTo>
                  <a:pt x="49952" y="326478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3"/>
                  <a:pt x="0" y="230790"/>
                </a:cubicBezTo>
                <a:lnTo>
                  <a:pt x="0" y="212689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7"/>
                </a:cubicBezTo>
                <a:cubicBezTo>
                  <a:pt x="94039" y="213687"/>
                  <a:pt x="116681" y="203550"/>
                  <a:pt x="133071" y="187160"/>
                </a:cubicBezTo>
                <a:cubicBezTo>
                  <a:pt x="149460" y="170771"/>
                  <a:pt x="159597" y="148129"/>
                  <a:pt x="159597" y="123120"/>
                </a:cubicBezTo>
                <a:cubicBezTo>
                  <a:pt x="159597" y="99209"/>
                  <a:pt x="150331" y="77463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5"/>
                </a:lnTo>
                <a:cubicBezTo>
                  <a:pt x="118953" y="46084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79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10"/>
                  <a:pt x="72986" y="25010"/>
                </a:cubicBezTo>
                <a:cubicBezTo>
                  <a:pt x="100237" y="25009"/>
                  <a:pt x="124986" y="35715"/>
                  <a:pt x="143120" y="53296"/>
                </a:cubicBezTo>
                <a:lnTo>
                  <a:pt x="143120" y="53296"/>
                </a:lnTo>
                <a:cubicBezTo>
                  <a:pt x="160701" y="71429"/>
                  <a:pt x="171406" y="96179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6"/>
                  <a:pt x="203250" y="200306"/>
                </a:cubicBezTo>
                <a:cubicBezTo>
                  <a:pt x="222519" y="219574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2" name="Teardrop 3"/>
          <p:cNvSpPr/>
          <p:nvPr/>
        </p:nvSpPr>
        <p:spPr>
          <a:xfrm rot="5400000" flipH="1" flipV="1">
            <a:off x="3265981" y="4185695"/>
            <a:ext cx="232840" cy="539772"/>
          </a:xfrm>
          <a:custGeom>
            <a:avLst/>
            <a:gdLst/>
            <a:ahLst/>
            <a:cxnLst/>
            <a:rect l="l" t="t" r="r" b="b"/>
            <a:pathLst>
              <a:path w="232840" h="539772">
                <a:moveTo>
                  <a:pt x="221340" y="269867"/>
                </a:moveTo>
                <a:cubicBezTo>
                  <a:pt x="220851" y="247711"/>
                  <a:pt x="212026" y="225782"/>
                  <a:pt x="195119" y="208875"/>
                </a:cubicBezTo>
                <a:cubicBezTo>
                  <a:pt x="182363" y="196120"/>
                  <a:pt x="166749" y="187965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3"/>
                  <a:pt x="69593" y="225242"/>
                </a:cubicBezTo>
                <a:cubicBezTo>
                  <a:pt x="43433" y="224741"/>
                  <a:pt x="27415" y="228586"/>
                  <a:pt x="17461" y="245213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7"/>
                </a:cubicBezTo>
                <a:cubicBezTo>
                  <a:pt x="102600" y="314557"/>
                  <a:pt x="131938" y="330263"/>
                  <a:pt x="150227" y="354850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6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6"/>
                  <a:pt x="157326" y="365539"/>
                </a:cubicBezTo>
                <a:cubicBezTo>
                  <a:pt x="166417" y="380328"/>
                  <a:pt x="171406" y="397767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10"/>
                </a:cubicBezTo>
                <a:lnTo>
                  <a:pt x="0" y="539772"/>
                </a:lnTo>
                <a:lnTo>
                  <a:pt x="0" y="521718"/>
                </a:lnTo>
                <a:cubicBezTo>
                  <a:pt x="5973" y="513180"/>
                  <a:pt x="9654" y="503556"/>
                  <a:pt x="11467" y="493611"/>
                </a:cubicBezTo>
                <a:lnTo>
                  <a:pt x="0" y="480023"/>
                </a:lnTo>
                <a:lnTo>
                  <a:pt x="0" y="462726"/>
                </a:lnTo>
                <a:cubicBezTo>
                  <a:pt x="14950" y="487414"/>
                  <a:pt x="42305" y="502980"/>
                  <a:pt x="73296" y="502980"/>
                </a:cubicBezTo>
                <a:cubicBezTo>
                  <a:pt x="97207" y="502980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9"/>
                </a:lnTo>
                <a:lnTo>
                  <a:pt x="135010" y="478348"/>
                </a:lnTo>
                <a:cubicBezTo>
                  <a:pt x="150331" y="462336"/>
                  <a:pt x="159597" y="440590"/>
                  <a:pt x="159597" y="416680"/>
                </a:cubicBezTo>
                <a:cubicBezTo>
                  <a:pt x="159597" y="366661"/>
                  <a:pt x="119048" y="326112"/>
                  <a:pt x="69030" y="326113"/>
                </a:cubicBezTo>
                <a:cubicBezTo>
                  <a:pt x="49952" y="326478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3"/>
                  <a:pt x="0" y="230790"/>
                </a:cubicBezTo>
                <a:lnTo>
                  <a:pt x="0" y="212689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7"/>
                </a:cubicBezTo>
                <a:cubicBezTo>
                  <a:pt x="94039" y="213687"/>
                  <a:pt x="116681" y="203550"/>
                  <a:pt x="133071" y="187160"/>
                </a:cubicBezTo>
                <a:cubicBezTo>
                  <a:pt x="149460" y="170771"/>
                  <a:pt x="159597" y="148129"/>
                  <a:pt x="159597" y="123120"/>
                </a:cubicBezTo>
                <a:cubicBezTo>
                  <a:pt x="159597" y="99209"/>
                  <a:pt x="150331" y="77463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5"/>
                </a:lnTo>
                <a:cubicBezTo>
                  <a:pt x="118953" y="46084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79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10"/>
                  <a:pt x="72986" y="25010"/>
                </a:cubicBezTo>
                <a:cubicBezTo>
                  <a:pt x="100237" y="25009"/>
                  <a:pt x="124986" y="35715"/>
                  <a:pt x="143120" y="53296"/>
                </a:cubicBezTo>
                <a:lnTo>
                  <a:pt x="143120" y="53296"/>
                </a:lnTo>
                <a:cubicBezTo>
                  <a:pt x="160701" y="71429"/>
                  <a:pt x="171406" y="96179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6"/>
                  <a:pt x="203250" y="200306"/>
                </a:cubicBezTo>
                <a:cubicBezTo>
                  <a:pt x="222519" y="219574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3" name="Teardrop 3"/>
          <p:cNvSpPr/>
          <p:nvPr/>
        </p:nvSpPr>
        <p:spPr>
          <a:xfrm rot="5400000" flipH="1" flipV="1">
            <a:off x="4108522" y="4185695"/>
            <a:ext cx="232840" cy="539773"/>
          </a:xfrm>
          <a:custGeom>
            <a:avLst/>
            <a:gdLst/>
            <a:ahLst/>
            <a:cxnLst/>
            <a:rect l="l" t="t" r="r" b="b"/>
            <a:pathLst>
              <a:path w="232840" h="539773">
                <a:moveTo>
                  <a:pt x="221340" y="269867"/>
                </a:moveTo>
                <a:cubicBezTo>
                  <a:pt x="220851" y="247712"/>
                  <a:pt x="212026" y="225782"/>
                  <a:pt x="195119" y="208875"/>
                </a:cubicBezTo>
                <a:cubicBezTo>
                  <a:pt x="182363" y="196120"/>
                  <a:pt x="166749" y="187965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3"/>
                  <a:pt x="69593" y="225242"/>
                </a:cubicBezTo>
                <a:cubicBezTo>
                  <a:pt x="43433" y="224741"/>
                  <a:pt x="27415" y="228586"/>
                  <a:pt x="17461" y="245213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7"/>
                </a:cubicBezTo>
                <a:cubicBezTo>
                  <a:pt x="102600" y="314557"/>
                  <a:pt x="131938" y="330263"/>
                  <a:pt x="150227" y="354851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6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7"/>
                  <a:pt x="157326" y="365540"/>
                </a:cubicBezTo>
                <a:cubicBezTo>
                  <a:pt x="166417" y="380328"/>
                  <a:pt x="171406" y="397767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lnTo>
                  <a:pt x="143120" y="486504"/>
                </a:ln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10"/>
                </a:cubicBezTo>
                <a:lnTo>
                  <a:pt x="0" y="539773"/>
                </a:lnTo>
                <a:lnTo>
                  <a:pt x="0" y="521718"/>
                </a:lnTo>
                <a:cubicBezTo>
                  <a:pt x="5973" y="513180"/>
                  <a:pt x="9654" y="503556"/>
                  <a:pt x="11467" y="493611"/>
                </a:cubicBezTo>
                <a:lnTo>
                  <a:pt x="0" y="480024"/>
                </a:lnTo>
                <a:lnTo>
                  <a:pt x="0" y="462726"/>
                </a:lnTo>
                <a:cubicBezTo>
                  <a:pt x="14950" y="487415"/>
                  <a:pt x="42305" y="502981"/>
                  <a:pt x="73296" y="502981"/>
                </a:cubicBezTo>
                <a:cubicBezTo>
                  <a:pt x="97207" y="502981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9"/>
                </a:lnTo>
                <a:lnTo>
                  <a:pt x="135010" y="478348"/>
                </a:lnTo>
                <a:cubicBezTo>
                  <a:pt x="150331" y="462337"/>
                  <a:pt x="159597" y="440590"/>
                  <a:pt x="159597" y="416680"/>
                </a:cubicBezTo>
                <a:cubicBezTo>
                  <a:pt x="159597" y="366661"/>
                  <a:pt x="119048" y="326112"/>
                  <a:pt x="69030" y="326113"/>
                </a:cubicBezTo>
                <a:cubicBezTo>
                  <a:pt x="49952" y="326479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3"/>
                  <a:pt x="0" y="230790"/>
                </a:cubicBezTo>
                <a:lnTo>
                  <a:pt x="0" y="212689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7"/>
                </a:cubicBezTo>
                <a:cubicBezTo>
                  <a:pt x="94039" y="213687"/>
                  <a:pt x="116681" y="203550"/>
                  <a:pt x="133071" y="187160"/>
                </a:cubicBezTo>
                <a:cubicBezTo>
                  <a:pt x="149460" y="170771"/>
                  <a:pt x="159597" y="148129"/>
                  <a:pt x="159597" y="123120"/>
                </a:cubicBezTo>
                <a:cubicBezTo>
                  <a:pt x="159597" y="99209"/>
                  <a:pt x="150331" y="77463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5"/>
                </a:lnTo>
                <a:cubicBezTo>
                  <a:pt x="118953" y="46084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79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10"/>
                  <a:pt x="72986" y="25010"/>
                </a:cubicBezTo>
                <a:cubicBezTo>
                  <a:pt x="100237" y="25009"/>
                  <a:pt x="124986" y="35715"/>
                  <a:pt x="143120" y="53296"/>
                </a:cubicBezTo>
                <a:lnTo>
                  <a:pt x="143120" y="53296"/>
                </a:lnTo>
                <a:cubicBezTo>
                  <a:pt x="160701" y="71429"/>
                  <a:pt x="171406" y="96179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6"/>
                  <a:pt x="203250" y="200306"/>
                </a:cubicBezTo>
                <a:cubicBezTo>
                  <a:pt x="222519" y="219574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4" name="Teardrop 3"/>
          <p:cNvSpPr/>
          <p:nvPr/>
        </p:nvSpPr>
        <p:spPr>
          <a:xfrm rot="5400000" flipH="1" flipV="1">
            <a:off x="4951062" y="4185695"/>
            <a:ext cx="232840" cy="539773"/>
          </a:xfrm>
          <a:custGeom>
            <a:avLst/>
            <a:gdLst/>
            <a:ahLst/>
            <a:cxnLst/>
            <a:rect l="l" t="t" r="r" b="b"/>
            <a:pathLst>
              <a:path w="232840" h="539773">
                <a:moveTo>
                  <a:pt x="221340" y="269867"/>
                </a:moveTo>
                <a:cubicBezTo>
                  <a:pt x="220851" y="247712"/>
                  <a:pt x="212026" y="225783"/>
                  <a:pt x="195119" y="208875"/>
                </a:cubicBezTo>
                <a:cubicBezTo>
                  <a:pt x="182363" y="196120"/>
                  <a:pt x="166749" y="187965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3"/>
                  <a:pt x="69593" y="225243"/>
                </a:cubicBezTo>
                <a:cubicBezTo>
                  <a:pt x="43433" y="224741"/>
                  <a:pt x="27415" y="228586"/>
                  <a:pt x="17461" y="245213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7"/>
                </a:cubicBezTo>
                <a:cubicBezTo>
                  <a:pt x="102600" y="314557"/>
                  <a:pt x="131938" y="330263"/>
                  <a:pt x="150227" y="354851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6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7"/>
                  <a:pt x="157326" y="365540"/>
                </a:cubicBezTo>
                <a:cubicBezTo>
                  <a:pt x="166417" y="380328"/>
                  <a:pt x="171406" y="397767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lnTo>
                  <a:pt x="143120" y="486504"/>
                </a:ln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10"/>
                </a:cubicBezTo>
                <a:lnTo>
                  <a:pt x="0" y="539773"/>
                </a:lnTo>
                <a:lnTo>
                  <a:pt x="0" y="521718"/>
                </a:lnTo>
                <a:cubicBezTo>
                  <a:pt x="5973" y="513180"/>
                  <a:pt x="9654" y="503556"/>
                  <a:pt x="11467" y="493611"/>
                </a:cubicBezTo>
                <a:lnTo>
                  <a:pt x="0" y="480024"/>
                </a:lnTo>
                <a:lnTo>
                  <a:pt x="0" y="462727"/>
                </a:lnTo>
                <a:cubicBezTo>
                  <a:pt x="14950" y="487415"/>
                  <a:pt x="42305" y="502981"/>
                  <a:pt x="73296" y="502981"/>
                </a:cubicBezTo>
                <a:cubicBezTo>
                  <a:pt x="97207" y="502981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9"/>
                </a:lnTo>
                <a:lnTo>
                  <a:pt x="135010" y="478348"/>
                </a:lnTo>
                <a:cubicBezTo>
                  <a:pt x="150331" y="462337"/>
                  <a:pt x="159597" y="440590"/>
                  <a:pt x="159597" y="416680"/>
                </a:cubicBezTo>
                <a:cubicBezTo>
                  <a:pt x="159597" y="366661"/>
                  <a:pt x="119048" y="326112"/>
                  <a:pt x="69030" y="326113"/>
                </a:cubicBezTo>
                <a:cubicBezTo>
                  <a:pt x="49952" y="326479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3"/>
                  <a:pt x="0" y="230790"/>
                </a:cubicBezTo>
                <a:lnTo>
                  <a:pt x="0" y="212690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7"/>
                </a:cubicBezTo>
                <a:cubicBezTo>
                  <a:pt x="94039" y="213687"/>
                  <a:pt x="116681" y="203550"/>
                  <a:pt x="133071" y="187160"/>
                </a:cubicBezTo>
                <a:cubicBezTo>
                  <a:pt x="149460" y="170771"/>
                  <a:pt x="159597" y="148129"/>
                  <a:pt x="159597" y="123120"/>
                </a:cubicBezTo>
                <a:cubicBezTo>
                  <a:pt x="159597" y="99209"/>
                  <a:pt x="150331" y="77463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6"/>
                </a:lnTo>
                <a:cubicBezTo>
                  <a:pt x="118953" y="46085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80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10"/>
                  <a:pt x="72986" y="25010"/>
                </a:cubicBezTo>
                <a:cubicBezTo>
                  <a:pt x="100237" y="25010"/>
                  <a:pt x="124986" y="35715"/>
                  <a:pt x="143120" y="53296"/>
                </a:cubicBezTo>
                <a:cubicBezTo>
                  <a:pt x="160701" y="71430"/>
                  <a:pt x="171406" y="96180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6"/>
                  <a:pt x="203250" y="200306"/>
                </a:cubicBezTo>
                <a:cubicBezTo>
                  <a:pt x="222519" y="219575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5" name="Teardrop 3"/>
          <p:cNvSpPr/>
          <p:nvPr/>
        </p:nvSpPr>
        <p:spPr>
          <a:xfrm rot="5400000" flipH="1" flipV="1">
            <a:off x="5793602" y="4185695"/>
            <a:ext cx="232840" cy="539773"/>
          </a:xfrm>
          <a:custGeom>
            <a:avLst/>
            <a:gdLst/>
            <a:ahLst/>
            <a:cxnLst/>
            <a:rect l="l" t="t" r="r" b="b"/>
            <a:pathLst>
              <a:path w="232840" h="539773">
                <a:moveTo>
                  <a:pt x="221340" y="269867"/>
                </a:moveTo>
                <a:cubicBezTo>
                  <a:pt x="220851" y="247712"/>
                  <a:pt x="212026" y="225783"/>
                  <a:pt x="195119" y="208875"/>
                </a:cubicBezTo>
                <a:cubicBezTo>
                  <a:pt x="182363" y="196120"/>
                  <a:pt x="166749" y="187965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3"/>
                  <a:pt x="69593" y="225243"/>
                </a:cubicBezTo>
                <a:cubicBezTo>
                  <a:pt x="43433" y="224741"/>
                  <a:pt x="27415" y="228586"/>
                  <a:pt x="17461" y="245213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7"/>
                </a:cubicBezTo>
                <a:cubicBezTo>
                  <a:pt x="102600" y="314557"/>
                  <a:pt x="131938" y="330263"/>
                  <a:pt x="150227" y="354851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6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7"/>
                  <a:pt x="157326" y="365540"/>
                </a:cubicBezTo>
                <a:cubicBezTo>
                  <a:pt x="166417" y="380328"/>
                  <a:pt x="171406" y="397767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lnTo>
                  <a:pt x="143120" y="486504"/>
                </a:ln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10"/>
                </a:cubicBezTo>
                <a:lnTo>
                  <a:pt x="0" y="539773"/>
                </a:lnTo>
                <a:lnTo>
                  <a:pt x="0" y="521718"/>
                </a:lnTo>
                <a:cubicBezTo>
                  <a:pt x="5973" y="513180"/>
                  <a:pt x="9654" y="503556"/>
                  <a:pt x="11467" y="493611"/>
                </a:cubicBezTo>
                <a:lnTo>
                  <a:pt x="0" y="480024"/>
                </a:lnTo>
                <a:lnTo>
                  <a:pt x="0" y="462727"/>
                </a:lnTo>
                <a:cubicBezTo>
                  <a:pt x="14950" y="487415"/>
                  <a:pt x="42305" y="502981"/>
                  <a:pt x="73296" y="502981"/>
                </a:cubicBezTo>
                <a:cubicBezTo>
                  <a:pt x="97207" y="502981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9"/>
                </a:lnTo>
                <a:lnTo>
                  <a:pt x="135010" y="478348"/>
                </a:lnTo>
                <a:cubicBezTo>
                  <a:pt x="150331" y="462337"/>
                  <a:pt x="159597" y="440590"/>
                  <a:pt x="159597" y="416680"/>
                </a:cubicBezTo>
                <a:cubicBezTo>
                  <a:pt x="159597" y="366661"/>
                  <a:pt x="119048" y="326112"/>
                  <a:pt x="69030" y="326113"/>
                </a:cubicBezTo>
                <a:cubicBezTo>
                  <a:pt x="49952" y="326479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3"/>
                  <a:pt x="0" y="230790"/>
                </a:cubicBezTo>
                <a:lnTo>
                  <a:pt x="0" y="212690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7"/>
                </a:cubicBezTo>
                <a:cubicBezTo>
                  <a:pt x="94039" y="213687"/>
                  <a:pt x="116681" y="203550"/>
                  <a:pt x="133071" y="187160"/>
                </a:cubicBezTo>
                <a:cubicBezTo>
                  <a:pt x="149460" y="170771"/>
                  <a:pt x="159597" y="148129"/>
                  <a:pt x="159597" y="123120"/>
                </a:cubicBezTo>
                <a:cubicBezTo>
                  <a:pt x="159597" y="99209"/>
                  <a:pt x="150331" y="77463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6"/>
                </a:lnTo>
                <a:cubicBezTo>
                  <a:pt x="118953" y="46085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80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10"/>
                  <a:pt x="72986" y="25010"/>
                </a:cubicBezTo>
                <a:cubicBezTo>
                  <a:pt x="100237" y="25010"/>
                  <a:pt x="124986" y="35715"/>
                  <a:pt x="143120" y="53296"/>
                </a:cubicBezTo>
                <a:cubicBezTo>
                  <a:pt x="160701" y="71430"/>
                  <a:pt x="171406" y="96180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6"/>
                  <a:pt x="203250" y="200306"/>
                </a:cubicBezTo>
                <a:cubicBezTo>
                  <a:pt x="222519" y="219575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6" name="Teardrop 3"/>
          <p:cNvSpPr/>
          <p:nvPr/>
        </p:nvSpPr>
        <p:spPr>
          <a:xfrm rot="5400000" flipH="1" flipV="1">
            <a:off x="8321221" y="4185695"/>
            <a:ext cx="232840" cy="539772"/>
          </a:xfrm>
          <a:custGeom>
            <a:avLst/>
            <a:gdLst/>
            <a:ahLst/>
            <a:cxnLst/>
            <a:rect l="l" t="t" r="r" b="b"/>
            <a:pathLst>
              <a:path w="232840" h="539772">
                <a:moveTo>
                  <a:pt x="221340" y="269867"/>
                </a:moveTo>
                <a:cubicBezTo>
                  <a:pt x="220851" y="247711"/>
                  <a:pt x="212026" y="225782"/>
                  <a:pt x="195119" y="208875"/>
                </a:cubicBezTo>
                <a:cubicBezTo>
                  <a:pt x="182363" y="196120"/>
                  <a:pt x="166749" y="187965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2"/>
                  <a:pt x="69593" y="225242"/>
                </a:cubicBezTo>
                <a:cubicBezTo>
                  <a:pt x="43433" y="224741"/>
                  <a:pt x="27415" y="228586"/>
                  <a:pt x="17461" y="245212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6"/>
                </a:cubicBezTo>
                <a:cubicBezTo>
                  <a:pt x="102600" y="314556"/>
                  <a:pt x="131938" y="330263"/>
                  <a:pt x="150227" y="354850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5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6"/>
                  <a:pt x="157326" y="365539"/>
                </a:cubicBezTo>
                <a:cubicBezTo>
                  <a:pt x="166417" y="380328"/>
                  <a:pt x="171406" y="397766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09"/>
                </a:cubicBezTo>
                <a:lnTo>
                  <a:pt x="0" y="539772"/>
                </a:lnTo>
                <a:lnTo>
                  <a:pt x="0" y="521718"/>
                </a:lnTo>
                <a:cubicBezTo>
                  <a:pt x="5973" y="513179"/>
                  <a:pt x="9654" y="503556"/>
                  <a:pt x="11467" y="493611"/>
                </a:cubicBezTo>
                <a:lnTo>
                  <a:pt x="0" y="480023"/>
                </a:lnTo>
                <a:lnTo>
                  <a:pt x="0" y="462726"/>
                </a:lnTo>
                <a:cubicBezTo>
                  <a:pt x="14950" y="487414"/>
                  <a:pt x="42305" y="502980"/>
                  <a:pt x="73296" y="502980"/>
                </a:cubicBezTo>
                <a:cubicBezTo>
                  <a:pt x="97207" y="502980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8"/>
                </a:lnTo>
                <a:lnTo>
                  <a:pt x="135010" y="478348"/>
                </a:lnTo>
                <a:cubicBezTo>
                  <a:pt x="150331" y="462336"/>
                  <a:pt x="159597" y="440590"/>
                  <a:pt x="159597" y="416679"/>
                </a:cubicBezTo>
                <a:cubicBezTo>
                  <a:pt x="159597" y="366661"/>
                  <a:pt x="119048" y="326112"/>
                  <a:pt x="69030" y="326112"/>
                </a:cubicBezTo>
                <a:cubicBezTo>
                  <a:pt x="49952" y="326478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2"/>
                  <a:pt x="0" y="230790"/>
                </a:cubicBezTo>
                <a:lnTo>
                  <a:pt x="0" y="212690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7"/>
                </a:cubicBezTo>
                <a:cubicBezTo>
                  <a:pt x="94039" y="213687"/>
                  <a:pt x="116681" y="203550"/>
                  <a:pt x="133071" y="187160"/>
                </a:cubicBezTo>
                <a:cubicBezTo>
                  <a:pt x="149460" y="170771"/>
                  <a:pt x="159597" y="148129"/>
                  <a:pt x="159597" y="123120"/>
                </a:cubicBezTo>
                <a:cubicBezTo>
                  <a:pt x="159597" y="99209"/>
                  <a:pt x="150331" y="77463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6"/>
                </a:lnTo>
                <a:cubicBezTo>
                  <a:pt x="118953" y="46085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80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10"/>
                  <a:pt x="72986" y="25010"/>
                </a:cubicBezTo>
                <a:cubicBezTo>
                  <a:pt x="100237" y="25010"/>
                  <a:pt x="124986" y="35715"/>
                  <a:pt x="143120" y="53296"/>
                </a:cubicBezTo>
                <a:cubicBezTo>
                  <a:pt x="160701" y="71430"/>
                  <a:pt x="171406" y="96180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6"/>
                  <a:pt x="203250" y="200306"/>
                </a:cubicBezTo>
                <a:cubicBezTo>
                  <a:pt x="222519" y="219575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7" name="Teardrop 3"/>
          <p:cNvSpPr/>
          <p:nvPr/>
        </p:nvSpPr>
        <p:spPr>
          <a:xfrm rot="5400000" flipH="1" flipV="1">
            <a:off x="7478682" y="4185695"/>
            <a:ext cx="232840" cy="539773"/>
          </a:xfrm>
          <a:custGeom>
            <a:avLst/>
            <a:gdLst/>
            <a:ahLst/>
            <a:cxnLst/>
            <a:rect l="l" t="t" r="r" b="b"/>
            <a:pathLst>
              <a:path w="232840" h="539773">
                <a:moveTo>
                  <a:pt x="221340" y="269867"/>
                </a:moveTo>
                <a:cubicBezTo>
                  <a:pt x="220851" y="247712"/>
                  <a:pt x="212026" y="225783"/>
                  <a:pt x="195119" y="208875"/>
                </a:cubicBezTo>
                <a:cubicBezTo>
                  <a:pt x="182363" y="196120"/>
                  <a:pt x="166749" y="187965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3"/>
                  <a:pt x="69593" y="225243"/>
                </a:cubicBezTo>
                <a:cubicBezTo>
                  <a:pt x="43433" y="224741"/>
                  <a:pt x="27415" y="228586"/>
                  <a:pt x="17461" y="245213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7"/>
                </a:cubicBezTo>
                <a:cubicBezTo>
                  <a:pt x="102600" y="314557"/>
                  <a:pt x="131938" y="330263"/>
                  <a:pt x="150227" y="354851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6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7"/>
                  <a:pt x="157326" y="365540"/>
                </a:cubicBezTo>
                <a:cubicBezTo>
                  <a:pt x="166417" y="380328"/>
                  <a:pt x="171406" y="397767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lnTo>
                  <a:pt x="143120" y="486504"/>
                </a:ln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10"/>
                </a:cubicBezTo>
                <a:lnTo>
                  <a:pt x="0" y="539773"/>
                </a:lnTo>
                <a:lnTo>
                  <a:pt x="0" y="521718"/>
                </a:lnTo>
                <a:cubicBezTo>
                  <a:pt x="5973" y="513180"/>
                  <a:pt x="9654" y="503556"/>
                  <a:pt x="11467" y="493611"/>
                </a:cubicBezTo>
                <a:lnTo>
                  <a:pt x="0" y="480024"/>
                </a:lnTo>
                <a:lnTo>
                  <a:pt x="0" y="462726"/>
                </a:lnTo>
                <a:cubicBezTo>
                  <a:pt x="14950" y="487415"/>
                  <a:pt x="42305" y="502981"/>
                  <a:pt x="73296" y="502981"/>
                </a:cubicBezTo>
                <a:cubicBezTo>
                  <a:pt x="97207" y="502981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9"/>
                </a:lnTo>
                <a:lnTo>
                  <a:pt x="135010" y="478348"/>
                </a:lnTo>
                <a:cubicBezTo>
                  <a:pt x="150331" y="462337"/>
                  <a:pt x="159597" y="440590"/>
                  <a:pt x="159597" y="416680"/>
                </a:cubicBezTo>
                <a:cubicBezTo>
                  <a:pt x="159597" y="366661"/>
                  <a:pt x="119048" y="326112"/>
                  <a:pt x="69030" y="326113"/>
                </a:cubicBezTo>
                <a:cubicBezTo>
                  <a:pt x="49952" y="326479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3"/>
                  <a:pt x="0" y="230790"/>
                </a:cubicBezTo>
                <a:lnTo>
                  <a:pt x="0" y="212690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7"/>
                </a:cubicBezTo>
                <a:cubicBezTo>
                  <a:pt x="94039" y="213687"/>
                  <a:pt x="116681" y="203550"/>
                  <a:pt x="133071" y="187160"/>
                </a:cubicBezTo>
                <a:cubicBezTo>
                  <a:pt x="149460" y="170771"/>
                  <a:pt x="159597" y="148129"/>
                  <a:pt x="159597" y="123120"/>
                </a:cubicBezTo>
                <a:cubicBezTo>
                  <a:pt x="159597" y="99209"/>
                  <a:pt x="150331" y="77463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6"/>
                </a:lnTo>
                <a:cubicBezTo>
                  <a:pt x="118953" y="46085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80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10"/>
                  <a:pt x="72986" y="25010"/>
                </a:cubicBezTo>
                <a:cubicBezTo>
                  <a:pt x="100237" y="25010"/>
                  <a:pt x="124986" y="35715"/>
                  <a:pt x="143120" y="53296"/>
                </a:cubicBezTo>
                <a:cubicBezTo>
                  <a:pt x="160701" y="71430"/>
                  <a:pt x="171406" y="96180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6"/>
                  <a:pt x="203250" y="200306"/>
                </a:cubicBezTo>
                <a:cubicBezTo>
                  <a:pt x="222519" y="219575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8" name="Teardrop 3"/>
          <p:cNvSpPr/>
          <p:nvPr/>
        </p:nvSpPr>
        <p:spPr>
          <a:xfrm rot="5400000" flipH="1" flipV="1">
            <a:off x="8991444" y="4419445"/>
            <a:ext cx="171406" cy="133705"/>
          </a:xfrm>
          <a:custGeom>
            <a:avLst/>
            <a:gdLst/>
            <a:ahLst/>
            <a:cxnLst/>
            <a:rect l="l" t="t" r="r" b="b"/>
            <a:pathLst>
              <a:path w="171406" h="133705">
                <a:moveTo>
                  <a:pt x="171406" y="123429"/>
                </a:moveTo>
                <a:lnTo>
                  <a:pt x="168564" y="133705"/>
                </a:lnTo>
                <a:lnTo>
                  <a:pt x="157460" y="133705"/>
                </a:lnTo>
                <a:cubicBezTo>
                  <a:pt x="159382" y="130353"/>
                  <a:pt x="159597" y="126761"/>
                  <a:pt x="159597" y="123119"/>
                </a:cubicBezTo>
                <a:cubicBezTo>
                  <a:pt x="159597" y="99209"/>
                  <a:pt x="150331" y="77462"/>
                  <a:pt x="135010" y="61451"/>
                </a:cubicBezTo>
                <a:lnTo>
                  <a:pt x="62756" y="133705"/>
                </a:lnTo>
                <a:lnTo>
                  <a:pt x="62665" y="133705"/>
                </a:lnTo>
                <a:lnTo>
                  <a:pt x="134965" y="61405"/>
                </a:lnTo>
                <a:cubicBezTo>
                  <a:pt x="118953" y="46084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80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6"/>
                  <a:pt x="5972" y="26608"/>
                  <a:pt x="0" y="18073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09"/>
                  <a:pt x="72986" y="25009"/>
                </a:cubicBezTo>
                <a:cubicBezTo>
                  <a:pt x="100237" y="25009"/>
                  <a:pt x="124986" y="35715"/>
                  <a:pt x="143120" y="53296"/>
                </a:cubicBezTo>
                <a:cubicBezTo>
                  <a:pt x="160701" y="71429"/>
                  <a:pt x="171406" y="96179"/>
                  <a:pt x="171406" y="123429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9" name="Teardrop 3"/>
          <p:cNvSpPr/>
          <p:nvPr/>
        </p:nvSpPr>
        <p:spPr>
          <a:xfrm rot="5400000" flipH="1" flipV="1">
            <a:off x="733383" y="4185695"/>
            <a:ext cx="232840" cy="539772"/>
          </a:xfrm>
          <a:custGeom>
            <a:avLst/>
            <a:gdLst/>
            <a:ahLst/>
            <a:cxnLst/>
            <a:rect l="l" t="t" r="r" b="b"/>
            <a:pathLst>
              <a:path w="232840" h="539772">
                <a:moveTo>
                  <a:pt x="221340" y="269867"/>
                </a:moveTo>
                <a:cubicBezTo>
                  <a:pt x="220851" y="247711"/>
                  <a:pt x="212026" y="225782"/>
                  <a:pt x="195119" y="208875"/>
                </a:cubicBezTo>
                <a:cubicBezTo>
                  <a:pt x="182363" y="196120"/>
                  <a:pt x="166749" y="187964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3"/>
                  <a:pt x="69593" y="225242"/>
                </a:cubicBezTo>
                <a:cubicBezTo>
                  <a:pt x="43433" y="224741"/>
                  <a:pt x="27415" y="228586"/>
                  <a:pt x="17461" y="245212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7"/>
                </a:cubicBezTo>
                <a:cubicBezTo>
                  <a:pt x="102600" y="314557"/>
                  <a:pt x="131938" y="330263"/>
                  <a:pt x="150227" y="354850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6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6"/>
                  <a:pt x="157326" y="365539"/>
                </a:cubicBezTo>
                <a:cubicBezTo>
                  <a:pt x="166417" y="380328"/>
                  <a:pt x="171406" y="397766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lnTo>
                  <a:pt x="143120" y="486503"/>
                </a:ln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10"/>
                </a:cubicBezTo>
                <a:lnTo>
                  <a:pt x="0" y="539772"/>
                </a:lnTo>
                <a:lnTo>
                  <a:pt x="0" y="521718"/>
                </a:lnTo>
                <a:cubicBezTo>
                  <a:pt x="5973" y="513179"/>
                  <a:pt x="9654" y="503556"/>
                  <a:pt x="11467" y="493611"/>
                </a:cubicBezTo>
                <a:lnTo>
                  <a:pt x="0" y="480023"/>
                </a:lnTo>
                <a:lnTo>
                  <a:pt x="0" y="462726"/>
                </a:lnTo>
                <a:cubicBezTo>
                  <a:pt x="14950" y="487414"/>
                  <a:pt x="42305" y="502980"/>
                  <a:pt x="73296" y="502980"/>
                </a:cubicBezTo>
                <a:cubicBezTo>
                  <a:pt x="97207" y="502980"/>
                  <a:pt x="118953" y="493715"/>
                  <a:pt x="134965" y="478394"/>
                </a:cubicBezTo>
                <a:lnTo>
                  <a:pt x="0" y="343428"/>
                </a:lnTo>
                <a:lnTo>
                  <a:pt x="0" y="343338"/>
                </a:lnTo>
                <a:lnTo>
                  <a:pt x="135010" y="478348"/>
                </a:lnTo>
                <a:cubicBezTo>
                  <a:pt x="150331" y="462336"/>
                  <a:pt x="159597" y="440590"/>
                  <a:pt x="159597" y="416679"/>
                </a:cubicBezTo>
                <a:cubicBezTo>
                  <a:pt x="159597" y="366661"/>
                  <a:pt x="119048" y="326112"/>
                  <a:pt x="69030" y="326112"/>
                </a:cubicBezTo>
                <a:cubicBezTo>
                  <a:pt x="49952" y="326478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2"/>
                  <a:pt x="0" y="230790"/>
                </a:cubicBezTo>
                <a:lnTo>
                  <a:pt x="0" y="212689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6"/>
                </a:cubicBezTo>
                <a:cubicBezTo>
                  <a:pt x="94039" y="213687"/>
                  <a:pt x="116681" y="203550"/>
                  <a:pt x="133071" y="187160"/>
                </a:cubicBezTo>
                <a:cubicBezTo>
                  <a:pt x="149460" y="170771"/>
                  <a:pt x="159597" y="148129"/>
                  <a:pt x="159597" y="123119"/>
                </a:cubicBezTo>
                <a:cubicBezTo>
                  <a:pt x="159597" y="99209"/>
                  <a:pt x="150331" y="77463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5"/>
                </a:lnTo>
                <a:cubicBezTo>
                  <a:pt x="118953" y="46084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79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09"/>
                  <a:pt x="72986" y="25009"/>
                </a:cubicBezTo>
                <a:cubicBezTo>
                  <a:pt x="100237" y="25009"/>
                  <a:pt x="124986" y="35715"/>
                  <a:pt x="143120" y="53296"/>
                </a:cubicBezTo>
                <a:lnTo>
                  <a:pt x="143120" y="53296"/>
                </a:lnTo>
                <a:cubicBezTo>
                  <a:pt x="160701" y="71429"/>
                  <a:pt x="171406" y="96179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5"/>
                  <a:pt x="203250" y="200306"/>
                </a:cubicBezTo>
                <a:cubicBezTo>
                  <a:pt x="222519" y="219574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0" name="Oval 189"/>
          <p:cNvSpPr/>
          <p:nvPr/>
        </p:nvSpPr>
        <p:spPr>
          <a:xfrm>
            <a:off x="666451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1" name="Oval 167"/>
          <p:cNvSpPr/>
          <p:nvPr/>
        </p:nvSpPr>
        <p:spPr>
          <a:xfrm>
            <a:off x="0" y="331699"/>
            <a:ext cx="93942" cy="4240302"/>
          </a:xfrm>
          <a:custGeom>
            <a:avLst/>
            <a:gdLst/>
            <a:ahLst/>
            <a:cxnLst/>
            <a:rect l="l" t="t" r="r" b="b"/>
            <a:pathLst>
              <a:path w="93942" h="4240302">
                <a:moveTo>
                  <a:pt x="9066" y="4229620"/>
                </a:moveTo>
                <a:cubicBezTo>
                  <a:pt x="23324" y="4229620"/>
                  <a:pt x="36761" y="4233136"/>
                  <a:pt x="48054" y="4240302"/>
                </a:cubicBezTo>
                <a:lnTo>
                  <a:pt x="0" y="4240302"/>
                </a:lnTo>
                <a:lnTo>
                  <a:pt x="0" y="4231451"/>
                </a:lnTo>
                <a:cubicBezTo>
                  <a:pt x="2881" y="4229788"/>
                  <a:pt x="5954" y="4229620"/>
                  <a:pt x="9066" y="4229620"/>
                </a:cubicBezTo>
                <a:close/>
                <a:moveTo>
                  <a:pt x="9066" y="3380947"/>
                </a:moveTo>
                <a:cubicBezTo>
                  <a:pt x="55942" y="3380947"/>
                  <a:pt x="93942" y="3418947"/>
                  <a:pt x="93942" y="3465822"/>
                </a:cubicBezTo>
                <a:cubicBezTo>
                  <a:pt x="93942" y="3512697"/>
                  <a:pt x="55942" y="3550697"/>
                  <a:pt x="9066" y="3550697"/>
                </a:cubicBezTo>
                <a:lnTo>
                  <a:pt x="0" y="3548867"/>
                </a:lnTo>
                <a:lnTo>
                  <a:pt x="0" y="3382777"/>
                </a:lnTo>
                <a:cubicBezTo>
                  <a:pt x="2881" y="3381115"/>
                  <a:pt x="5954" y="3380947"/>
                  <a:pt x="9066" y="3380947"/>
                </a:cubicBezTo>
                <a:close/>
                <a:moveTo>
                  <a:pt x="9066" y="2536768"/>
                </a:moveTo>
                <a:cubicBezTo>
                  <a:pt x="55942" y="2536768"/>
                  <a:pt x="93942" y="2574768"/>
                  <a:pt x="93942" y="2621643"/>
                </a:cubicBezTo>
                <a:cubicBezTo>
                  <a:pt x="93942" y="2668518"/>
                  <a:pt x="55942" y="2706518"/>
                  <a:pt x="9066" y="2706518"/>
                </a:cubicBezTo>
                <a:lnTo>
                  <a:pt x="0" y="2704688"/>
                </a:lnTo>
                <a:lnTo>
                  <a:pt x="0" y="2538598"/>
                </a:lnTo>
                <a:cubicBezTo>
                  <a:pt x="2881" y="2536936"/>
                  <a:pt x="5954" y="2536768"/>
                  <a:pt x="9066" y="2536768"/>
                </a:cubicBezTo>
                <a:close/>
                <a:moveTo>
                  <a:pt x="9066" y="1688095"/>
                </a:moveTo>
                <a:cubicBezTo>
                  <a:pt x="55942" y="1688095"/>
                  <a:pt x="93942" y="1726095"/>
                  <a:pt x="93942" y="1772970"/>
                </a:cubicBezTo>
                <a:cubicBezTo>
                  <a:pt x="93942" y="1819845"/>
                  <a:pt x="55942" y="1857845"/>
                  <a:pt x="9066" y="1857845"/>
                </a:cubicBezTo>
                <a:lnTo>
                  <a:pt x="0" y="1856015"/>
                </a:lnTo>
                <a:lnTo>
                  <a:pt x="0" y="1689925"/>
                </a:lnTo>
                <a:cubicBezTo>
                  <a:pt x="2881" y="1688263"/>
                  <a:pt x="5954" y="1688095"/>
                  <a:pt x="9066" y="1688095"/>
                </a:cubicBezTo>
                <a:close/>
                <a:moveTo>
                  <a:pt x="9066" y="845498"/>
                </a:moveTo>
                <a:cubicBezTo>
                  <a:pt x="55942" y="845498"/>
                  <a:pt x="93942" y="883498"/>
                  <a:pt x="93942" y="930373"/>
                </a:cubicBezTo>
                <a:cubicBezTo>
                  <a:pt x="93942" y="977248"/>
                  <a:pt x="55942" y="1015248"/>
                  <a:pt x="9066" y="1015248"/>
                </a:cubicBezTo>
                <a:lnTo>
                  <a:pt x="0" y="1013418"/>
                </a:lnTo>
                <a:lnTo>
                  <a:pt x="0" y="847328"/>
                </a:lnTo>
                <a:cubicBezTo>
                  <a:pt x="2881" y="845666"/>
                  <a:pt x="5954" y="845498"/>
                  <a:pt x="9066" y="845498"/>
                </a:cubicBezTo>
                <a:close/>
                <a:moveTo>
                  <a:pt x="9066" y="0"/>
                </a:moveTo>
                <a:cubicBezTo>
                  <a:pt x="55942" y="0"/>
                  <a:pt x="93942" y="38000"/>
                  <a:pt x="93942" y="84875"/>
                </a:cubicBezTo>
                <a:cubicBezTo>
                  <a:pt x="93942" y="131750"/>
                  <a:pt x="55942" y="169750"/>
                  <a:pt x="9066" y="169750"/>
                </a:cubicBezTo>
                <a:lnTo>
                  <a:pt x="0" y="167920"/>
                </a:lnTo>
                <a:lnTo>
                  <a:pt x="0" y="1830"/>
                </a:lnTo>
                <a:cubicBezTo>
                  <a:pt x="2881" y="167"/>
                  <a:pt x="5954" y="0"/>
                  <a:pt x="9066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2" name="Oval 191"/>
          <p:cNvSpPr/>
          <p:nvPr/>
        </p:nvSpPr>
        <p:spPr>
          <a:xfrm>
            <a:off x="76673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3" name="Oval 192"/>
          <p:cNvSpPr/>
          <p:nvPr/>
        </p:nvSpPr>
        <p:spPr>
          <a:xfrm>
            <a:off x="160927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4" name="Oval 193"/>
          <p:cNvSpPr/>
          <p:nvPr/>
        </p:nvSpPr>
        <p:spPr>
          <a:xfrm>
            <a:off x="245181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5" name="Oval 194"/>
          <p:cNvSpPr/>
          <p:nvPr/>
        </p:nvSpPr>
        <p:spPr>
          <a:xfrm>
            <a:off x="329435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6" name="Oval 195"/>
          <p:cNvSpPr/>
          <p:nvPr/>
        </p:nvSpPr>
        <p:spPr>
          <a:xfrm>
            <a:off x="413689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7" name="Oval 196"/>
          <p:cNvSpPr/>
          <p:nvPr/>
        </p:nvSpPr>
        <p:spPr>
          <a:xfrm>
            <a:off x="497943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8" name="Oval 197"/>
          <p:cNvSpPr/>
          <p:nvPr/>
        </p:nvSpPr>
        <p:spPr>
          <a:xfrm>
            <a:off x="582197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9" name="Oval 198"/>
          <p:cNvSpPr/>
          <p:nvPr/>
        </p:nvSpPr>
        <p:spPr>
          <a:xfrm>
            <a:off x="834959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0" name="Oval 199"/>
          <p:cNvSpPr/>
          <p:nvPr/>
        </p:nvSpPr>
        <p:spPr>
          <a:xfrm>
            <a:off x="750705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1" name="Oval 200"/>
          <p:cNvSpPr/>
          <p:nvPr/>
        </p:nvSpPr>
        <p:spPr>
          <a:xfrm>
            <a:off x="708665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2" name="Oval 201"/>
          <p:cNvSpPr/>
          <p:nvPr/>
        </p:nvSpPr>
        <p:spPr>
          <a:xfrm>
            <a:off x="34633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3" name="Oval 202"/>
          <p:cNvSpPr/>
          <p:nvPr/>
        </p:nvSpPr>
        <p:spPr>
          <a:xfrm>
            <a:off x="118887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4" name="Oval 203"/>
          <p:cNvSpPr/>
          <p:nvPr/>
        </p:nvSpPr>
        <p:spPr>
          <a:xfrm>
            <a:off x="203141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5" name="Oval 204"/>
          <p:cNvSpPr/>
          <p:nvPr/>
        </p:nvSpPr>
        <p:spPr>
          <a:xfrm>
            <a:off x="287395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6" name="Oval 205"/>
          <p:cNvSpPr/>
          <p:nvPr/>
        </p:nvSpPr>
        <p:spPr>
          <a:xfrm>
            <a:off x="371649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7" name="Oval 206"/>
          <p:cNvSpPr/>
          <p:nvPr/>
        </p:nvSpPr>
        <p:spPr>
          <a:xfrm>
            <a:off x="455903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8" name="Oval 207"/>
          <p:cNvSpPr/>
          <p:nvPr/>
        </p:nvSpPr>
        <p:spPr>
          <a:xfrm>
            <a:off x="540157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9" name="Oval 208"/>
          <p:cNvSpPr/>
          <p:nvPr/>
        </p:nvSpPr>
        <p:spPr>
          <a:xfrm>
            <a:off x="624411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0" name="Oval 209"/>
          <p:cNvSpPr/>
          <p:nvPr/>
        </p:nvSpPr>
        <p:spPr>
          <a:xfrm>
            <a:off x="877173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1" name="Oval 210"/>
          <p:cNvSpPr/>
          <p:nvPr/>
        </p:nvSpPr>
        <p:spPr>
          <a:xfrm>
            <a:off x="792919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2" name="Oval 881"/>
          <p:cNvSpPr/>
          <p:nvPr/>
        </p:nvSpPr>
        <p:spPr>
          <a:xfrm>
            <a:off x="346332" y="-10245"/>
            <a:ext cx="169752" cy="84875"/>
          </a:xfrm>
          <a:custGeom>
            <a:avLst/>
            <a:gdLst/>
            <a:ahLst/>
            <a:cxnLst/>
            <a:rect l="l" t="t" r="r" b="b"/>
            <a:pathLst>
              <a:path w="169752" h="84875">
                <a:moveTo>
                  <a:pt x="0" y="0"/>
                </a:moveTo>
                <a:lnTo>
                  <a:pt x="169752" y="0"/>
                </a:lnTo>
                <a:cubicBezTo>
                  <a:pt x="169752" y="46875"/>
                  <a:pt x="131752" y="84875"/>
                  <a:pt x="84876" y="84875"/>
                </a:cubicBezTo>
                <a:cubicBezTo>
                  <a:pt x="38000" y="84875"/>
                  <a:pt x="0" y="46875"/>
                  <a:pt x="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3" name="Oval 882"/>
          <p:cNvSpPr/>
          <p:nvPr/>
        </p:nvSpPr>
        <p:spPr>
          <a:xfrm>
            <a:off x="1188872" y="-10245"/>
            <a:ext cx="169752" cy="84875"/>
          </a:xfrm>
          <a:custGeom>
            <a:avLst/>
            <a:gdLst/>
            <a:ahLst/>
            <a:cxnLst/>
            <a:rect l="l" t="t" r="r" b="b"/>
            <a:pathLst>
              <a:path w="169752" h="84875">
                <a:moveTo>
                  <a:pt x="0" y="0"/>
                </a:moveTo>
                <a:lnTo>
                  <a:pt x="169752" y="0"/>
                </a:lnTo>
                <a:cubicBezTo>
                  <a:pt x="169752" y="46875"/>
                  <a:pt x="131752" y="84875"/>
                  <a:pt x="84876" y="84875"/>
                </a:cubicBezTo>
                <a:cubicBezTo>
                  <a:pt x="38000" y="84875"/>
                  <a:pt x="0" y="46875"/>
                  <a:pt x="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4" name="Oval 883"/>
          <p:cNvSpPr/>
          <p:nvPr/>
        </p:nvSpPr>
        <p:spPr>
          <a:xfrm>
            <a:off x="2031413" y="-10245"/>
            <a:ext cx="6910072" cy="84875"/>
          </a:xfrm>
          <a:custGeom>
            <a:avLst/>
            <a:gdLst/>
            <a:ahLst/>
            <a:cxnLst/>
            <a:rect l="l" t="t" r="r" b="b"/>
            <a:pathLst>
              <a:path w="6910072" h="84875">
                <a:moveTo>
                  <a:pt x="6740320" y="0"/>
                </a:moveTo>
                <a:lnTo>
                  <a:pt x="6910072" y="0"/>
                </a:lnTo>
                <a:cubicBezTo>
                  <a:pt x="6910072" y="46875"/>
                  <a:pt x="6872072" y="84875"/>
                  <a:pt x="6825196" y="84875"/>
                </a:cubicBezTo>
                <a:cubicBezTo>
                  <a:pt x="6778320" y="84875"/>
                  <a:pt x="6740320" y="46875"/>
                  <a:pt x="6740320" y="0"/>
                </a:cubicBezTo>
                <a:close/>
                <a:moveTo>
                  <a:pt x="5897780" y="0"/>
                </a:moveTo>
                <a:lnTo>
                  <a:pt x="6067532" y="0"/>
                </a:lnTo>
                <a:cubicBezTo>
                  <a:pt x="6067532" y="46875"/>
                  <a:pt x="6029532" y="84875"/>
                  <a:pt x="5982656" y="84875"/>
                </a:cubicBezTo>
                <a:cubicBezTo>
                  <a:pt x="5935780" y="84875"/>
                  <a:pt x="5897780" y="46875"/>
                  <a:pt x="5897780" y="0"/>
                </a:cubicBezTo>
                <a:close/>
                <a:moveTo>
                  <a:pt x="5055240" y="0"/>
                </a:moveTo>
                <a:lnTo>
                  <a:pt x="5224992" y="0"/>
                </a:lnTo>
                <a:cubicBezTo>
                  <a:pt x="5224992" y="46875"/>
                  <a:pt x="5186992" y="84875"/>
                  <a:pt x="5140116" y="84875"/>
                </a:cubicBezTo>
                <a:cubicBezTo>
                  <a:pt x="5093240" y="84875"/>
                  <a:pt x="5055240" y="46875"/>
                  <a:pt x="5055240" y="0"/>
                </a:cubicBezTo>
                <a:close/>
                <a:moveTo>
                  <a:pt x="4212700" y="0"/>
                </a:moveTo>
                <a:lnTo>
                  <a:pt x="4382452" y="0"/>
                </a:lnTo>
                <a:cubicBezTo>
                  <a:pt x="4382452" y="46875"/>
                  <a:pt x="4344452" y="84875"/>
                  <a:pt x="4297576" y="84875"/>
                </a:cubicBezTo>
                <a:cubicBezTo>
                  <a:pt x="4250700" y="84875"/>
                  <a:pt x="4212700" y="46875"/>
                  <a:pt x="4212700" y="0"/>
                </a:cubicBezTo>
                <a:close/>
                <a:moveTo>
                  <a:pt x="3370160" y="0"/>
                </a:moveTo>
                <a:lnTo>
                  <a:pt x="3539912" y="0"/>
                </a:lnTo>
                <a:cubicBezTo>
                  <a:pt x="3539912" y="46875"/>
                  <a:pt x="3501912" y="84875"/>
                  <a:pt x="3455036" y="84875"/>
                </a:cubicBezTo>
                <a:cubicBezTo>
                  <a:pt x="3408160" y="84875"/>
                  <a:pt x="3370160" y="46875"/>
                  <a:pt x="3370160" y="0"/>
                </a:cubicBezTo>
                <a:close/>
                <a:moveTo>
                  <a:pt x="2527620" y="0"/>
                </a:moveTo>
                <a:lnTo>
                  <a:pt x="2697372" y="0"/>
                </a:lnTo>
                <a:cubicBezTo>
                  <a:pt x="2697372" y="46875"/>
                  <a:pt x="2659372" y="84875"/>
                  <a:pt x="2612496" y="84875"/>
                </a:cubicBezTo>
                <a:cubicBezTo>
                  <a:pt x="2565620" y="84875"/>
                  <a:pt x="2527620" y="46875"/>
                  <a:pt x="2527620" y="0"/>
                </a:cubicBezTo>
                <a:close/>
                <a:moveTo>
                  <a:pt x="1685080" y="0"/>
                </a:moveTo>
                <a:lnTo>
                  <a:pt x="1854832" y="0"/>
                </a:lnTo>
                <a:cubicBezTo>
                  <a:pt x="1854832" y="46875"/>
                  <a:pt x="1816832" y="84875"/>
                  <a:pt x="1769956" y="84875"/>
                </a:cubicBezTo>
                <a:cubicBezTo>
                  <a:pt x="1723080" y="84875"/>
                  <a:pt x="1685080" y="46875"/>
                  <a:pt x="1685080" y="0"/>
                </a:cubicBezTo>
                <a:close/>
                <a:moveTo>
                  <a:pt x="842540" y="0"/>
                </a:moveTo>
                <a:lnTo>
                  <a:pt x="1012292" y="0"/>
                </a:lnTo>
                <a:cubicBezTo>
                  <a:pt x="1012292" y="46875"/>
                  <a:pt x="974292" y="84875"/>
                  <a:pt x="927416" y="84875"/>
                </a:cubicBezTo>
                <a:cubicBezTo>
                  <a:pt x="880540" y="84875"/>
                  <a:pt x="842540" y="46875"/>
                  <a:pt x="842540" y="0"/>
                </a:cubicBezTo>
                <a:close/>
                <a:moveTo>
                  <a:pt x="0" y="0"/>
                </a:moveTo>
                <a:lnTo>
                  <a:pt x="169752" y="0"/>
                </a:lnTo>
                <a:cubicBezTo>
                  <a:pt x="169752" y="46875"/>
                  <a:pt x="131752" y="84875"/>
                  <a:pt x="84876" y="84875"/>
                </a:cubicBezTo>
                <a:cubicBezTo>
                  <a:pt x="38000" y="84875"/>
                  <a:pt x="0" y="46875"/>
                  <a:pt x="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5" name="Oval 214"/>
          <p:cNvSpPr/>
          <p:nvPr/>
        </p:nvSpPr>
        <p:spPr>
          <a:xfrm>
            <a:off x="666451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6" name="Oval 215"/>
          <p:cNvSpPr/>
          <p:nvPr/>
        </p:nvSpPr>
        <p:spPr>
          <a:xfrm>
            <a:off x="76673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7" name="Oval 216"/>
          <p:cNvSpPr/>
          <p:nvPr/>
        </p:nvSpPr>
        <p:spPr>
          <a:xfrm>
            <a:off x="160927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8" name="Oval 217"/>
          <p:cNvSpPr/>
          <p:nvPr/>
        </p:nvSpPr>
        <p:spPr>
          <a:xfrm>
            <a:off x="245181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9" name="Oval 218"/>
          <p:cNvSpPr/>
          <p:nvPr/>
        </p:nvSpPr>
        <p:spPr>
          <a:xfrm>
            <a:off x="329435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20" name="Oval 219"/>
          <p:cNvSpPr/>
          <p:nvPr/>
        </p:nvSpPr>
        <p:spPr>
          <a:xfrm>
            <a:off x="413689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21" name="Oval 220"/>
          <p:cNvSpPr/>
          <p:nvPr/>
        </p:nvSpPr>
        <p:spPr>
          <a:xfrm>
            <a:off x="497943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22" name="Oval 221"/>
          <p:cNvSpPr/>
          <p:nvPr/>
        </p:nvSpPr>
        <p:spPr>
          <a:xfrm>
            <a:off x="582197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23" name="Oval 222"/>
          <p:cNvSpPr/>
          <p:nvPr/>
        </p:nvSpPr>
        <p:spPr>
          <a:xfrm>
            <a:off x="834959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24" name="Oval 223"/>
          <p:cNvSpPr/>
          <p:nvPr/>
        </p:nvSpPr>
        <p:spPr>
          <a:xfrm>
            <a:off x="750705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25" name="Oval 224"/>
          <p:cNvSpPr/>
          <p:nvPr/>
        </p:nvSpPr>
        <p:spPr>
          <a:xfrm>
            <a:off x="708665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26" name="Oval 225"/>
          <p:cNvSpPr/>
          <p:nvPr/>
        </p:nvSpPr>
        <p:spPr>
          <a:xfrm>
            <a:off x="34633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27" name="Oval 226"/>
          <p:cNvSpPr/>
          <p:nvPr/>
        </p:nvSpPr>
        <p:spPr>
          <a:xfrm>
            <a:off x="118887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28" name="Oval 227"/>
          <p:cNvSpPr/>
          <p:nvPr/>
        </p:nvSpPr>
        <p:spPr>
          <a:xfrm>
            <a:off x="203141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29" name="Oval 228"/>
          <p:cNvSpPr/>
          <p:nvPr/>
        </p:nvSpPr>
        <p:spPr>
          <a:xfrm>
            <a:off x="287395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0" name="Oval 229"/>
          <p:cNvSpPr/>
          <p:nvPr/>
        </p:nvSpPr>
        <p:spPr>
          <a:xfrm>
            <a:off x="371649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1" name="Oval 230"/>
          <p:cNvSpPr/>
          <p:nvPr/>
        </p:nvSpPr>
        <p:spPr>
          <a:xfrm>
            <a:off x="455903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2" name="Oval 231"/>
          <p:cNvSpPr/>
          <p:nvPr/>
        </p:nvSpPr>
        <p:spPr>
          <a:xfrm>
            <a:off x="540157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3" name="Oval 232"/>
          <p:cNvSpPr/>
          <p:nvPr/>
        </p:nvSpPr>
        <p:spPr>
          <a:xfrm>
            <a:off x="624411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4" name="Oval 233"/>
          <p:cNvSpPr/>
          <p:nvPr/>
        </p:nvSpPr>
        <p:spPr>
          <a:xfrm>
            <a:off x="877173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5" name="Oval 234"/>
          <p:cNvSpPr/>
          <p:nvPr/>
        </p:nvSpPr>
        <p:spPr>
          <a:xfrm>
            <a:off x="792919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6" name="Oval 235"/>
          <p:cNvSpPr/>
          <p:nvPr/>
        </p:nvSpPr>
        <p:spPr>
          <a:xfrm>
            <a:off x="666451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7" name="Oval 236"/>
          <p:cNvSpPr/>
          <p:nvPr/>
        </p:nvSpPr>
        <p:spPr>
          <a:xfrm>
            <a:off x="76673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8" name="Oval 237"/>
          <p:cNvSpPr/>
          <p:nvPr/>
        </p:nvSpPr>
        <p:spPr>
          <a:xfrm>
            <a:off x="160927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9" name="Oval 238"/>
          <p:cNvSpPr/>
          <p:nvPr/>
        </p:nvSpPr>
        <p:spPr>
          <a:xfrm>
            <a:off x="245181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40" name="Oval 239"/>
          <p:cNvSpPr/>
          <p:nvPr/>
        </p:nvSpPr>
        <p:spPr>
          <a:xfrm>
            <a:off x="329435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41" name="Oval 240"/>
          <p:cNvSpPr/>
          <p:nvPr/>
        </p:nvSpPr>
        <p:spPr>
          <a:xfrm>
            <a:off x="413689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42" name="Oval 241"/>
          <p:cNvSpPr/>
          <p:nvPr/>
        </p:nvSpPr>
        <p:spPr>
          <a:xfrm>
            <a:off x="497943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43" name="Oval 242"/>
          <p:cNvSpPr/>
          <p:nvPr/>
        </p:nvSpPr>
        <p:spPr>
          <a:xfrm>
            <a:off x="582197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44" name="Oval 243"/>
          <p:cNvSpPr/>
          <p:nvPr/>
        </p:nvSpPr>
        <p:spPr>
          <a:xfrm>
            <a:off x="834959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45" name="Oval 244"/>
          <p:cNvSpPr/>
          <p:nvPr/>
        </p:nvSpPr>
        <p:spPr>
          <a:xfrm>
            <a:off x="750705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46" name="Oval 245"/>
          <p:cNvSpPr/>
          <p:nvPr/>
        </p:nvSpPr>
        <p:spPr>
          <a:xfrm>
            <a:off x="708665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47" name="Oval 246"/>
          <p:cNvSpPr/>
          <p:nvPr/>
        </p:nvSpPr>
        <p:spPr>
          <a:xfrm>
            <a:off x="34633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48" name="Oval 247"/>
          <p:cNvSpPr/>
          <p:nvPr/>
        </p:nvSpPr>
        <p:spPr>
          <a:xfrm>
            <a:off x="118887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49" name="Oval 248"/>
          <p:cNvSpPr/>
          <p:nvPr/>
        </p:nvSpPr>
        <p:spPr>
          <a:xfrm>
            <a:off x="203141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50" name="Oval 249"/>
          <p:cNvSpPr/>
          <p:nvPr/>
        </p:nvSpPr>
        <p:spPr>
          <a:xfrm>
            <a:off x="287395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51" name="Oval 250"/>
          <p:cNvSpPr/>
          <p:nvPr/>
        </p:nvSpPr>
        <p:spPr>
          <a:xfrm>
            <a:off x="371649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52" name="Oval 251"/>
          <p:cNvSpPr/>
          <p:nvPr/>
        </p:nvSpPr>
        <p:spPr>
          <a:xfrm>
            <a:off x="455903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53" name="Oval 252"/>
          <p:cNvSpPr/>
          <p:nvPr/>
        </p:nvSpPr>
        <p:spPr>
          <a:xfrm>
            <a:off x="540157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54" name="Oval 253"/>
          <p:cNvSpPr/>
          <p:nvPr/>
        </p:nvSpPr>
        <p:spPr>
          <a:xfrm>
            <a:off x="624411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55" name="Oval 254"/>
          <p:cNvSpPr/>
          <p:nvPr/>
        </p:nvSpPr>
        <p:spPr>
          <a:xfrm>
            <a:off x="877173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56" name="Oval 255"/>
          <p:cNvSpPr/>
          <p:nvPr/>
        </p:nvSpPr>
        <p:spPr>
          <a:xfrm>
            <a:off x="792919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57" name="Oval 256"/>
          <p:cNvSpPr/>
          <p:nvPr/>
        </p:nvSpPr>
        <p:spPr>
          <a:xfrm>
            <a:off x="666451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58" name="Oval 257"/>
          <p:cNvSpPr/>
          <p:nvPr/>
        </p:nvSpPr>
        <p:spPr>
          <a:xfrm>
            <a:off x="76673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59" name="Oval 258"/>
          <p:cNvSpPr/>
          <p:nvPr/>
        </p:nvSpPr>
        <p:spPr>
          <a:xfrm>
            <a:off x="160927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60" name="Oval 259"/>
          <p:cNvSpPr/>
          <p:nvPr/>
        </p:nvSpPr>
        <p:spPr>
          <a:xfrm>
            <a:off x="245181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61" name="Oval 260"/>
          <p:cNvSpPr/>
          <p:nvPr/>
        </p:nvSpPr>
        <p:spPr>
          <a:xfrm>
            <a:off x="329435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62" name="Oval 261"/>
          <p:cNvSpPr/>
          <p:nvPr/>
        </p:nvSpPr>
        <p:spPr>
          <a:xfrm>
            <a:off x="413689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63" name="Oval 262"/>
          <p:cNvSpPr/>
          <p:nvPr/>
        </p:nvSpPr>
        <p:spPr>
          <a:xfrm>
            <a:off x="497943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64" name="Oval 263"/>
          <p:cNvSpPr/>
          <p:nvPr/>
        </p:nvSpPr>
        <p:spPr>
          <a:xfrm>
            <a:off x="582197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65" name="Oval 264"/>
          <p:cNvSpPr/>
          <p:nvPr/>
        </p:nvSpPr>
        <p:spPr>
          <a:xfrm>
            <a:off x="834959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66" name="Oval 265"/>
          <p:cNvSpPr/>
          <p:nvPr/>
        </p:nvSpPr>
        <p:spPr>
          <a:xfrm>
            <a:off x="750705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67" name="Oval 266"/>
          <p:cNvSpPr/>
          <p:nvPr/>
        </p:nvSpPr>
        <p:spPr>
          <a:xfrm>
            <a:off x="708665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68" name="Oval 267"/>
          <p:cNvSpPr/>
          <p:nvPr/>
        </p:nvSpPr>
        <p:spPr>
          <a:xfrm>
            <a:off x="34633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69" name="Oval 268"/>
          <p:cNvSpPr/>
          <p:nvPr/>
        </p:nvSpPr>
        <p:spPr>
          <a:xfrm>
            <a:off x="118887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70" name="Oval 269"/>
          <p:cNvSpPr/>
          <p:nvPr/>
        </p:nvSpPr>
        <p:spPr>
          <a:xfrm>
            <a:off x="203141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71" name="Oval 270"/>
          <p:cNvSpPr/>
          <p:nvPr/>
        </p:nvSpPr>
        <p:spPr>
          <a:xfrm>
            <a:off x="287395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72" name="Oval 271"/>
          <p:cNvSpPr/>
          <p:nvPr/>
        </p:nvSpPr>
        <p:spPr>
          <a:xfrm>
            <a:off x="371649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73" name="Oval 272"/>
          <p:cNvSpPr/>
          <p:nvPr/>
        </p:nvSpPr>
        <p:spPr>
          <a:xfrm>
            <a:off x="455903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74" name="Oval 273"/>
          <p:cNvSpPr/>
          <p:nvPr/>
        </p:nvSpPr>
        <p:spPr>
          <a:xfrm>
            <a:off x="540157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75" name="Oval 274"/>
          <p:cNvSpPr/>
          <p:nvPr/>
        </p:nvSpPr>
        <p:spPr>
          <a:xfrm>
            <a:off x="624411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76" name="Oval 275"/>
          <p:cNvSpPr/>
          <p:nvPr/>
        </p:nvSpPr>
        <p:spPr>
          <a:xfrm>
            <a:off x="877173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77" name="Oval 276"/>
          <p:cNvSpPr/>
          <p:nvPr/>
        </p:nvSpPr>
        <p:spPr>
          <a:xfrm>
            <a:off x="792919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78" name="Oval 277"/>
          <p:cNvSpPr/>
          <p:nvPr/>
        </p:nvSpPr>
        <p:spPr>
          <a:xfrm>
            <a:off x="666451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79" name="Oval 278"/>
          <p:cNvSpPr/>
          <p:nvPr/>
        </p:nvSpPr>
        <p:spPr>
          <a:xfrm>
            <a:off x="76673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80" name="Oval 279"/>
          <p:cNvSpPr/>
          <p:nvPr/>
        </p:nvSpPr>
        <p:spPr>
          <a:xfrm>
            <a:off x="160927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81" name="Oval 280"/>
          <p:cNvSpPr/>
          <p:nvPr/>
        </p:nvSpPr>
        <p:spPr>
          <a:xfrm>
            <a:off x="245181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82" name="Oval 281"/>
          <p:cNvSpPr/>
          <p:nvPr/>
        </p:nvSpPr>
        <p:spPr>
          <a:xfrm>
            <a:off x="329435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83" name="Oval 282"/>
          <p:cNvSpPr/>
          <p:nvPr/>
        </p:nvSpPr>
        <p:spPr>
          <a:xfrm>
            <a:off x="413689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84" name="Oval 283"/>
          <p:cNvSpPr/>
          <p:nvPr/>
        </p:nvSpPr>
        <p:spPr>
          <a:xfrm>
            <a:off x="497943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85" name="Oval 284"/>
          <p:cNvSpPr/>
          <p:nvPr/>
        </p:nvSpPr>
        <p:spPr>
          <a:xfrm>
            <a:off x="582197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86" name="Oval 285"/>
          <p:cNvSpPr/>
          <p:nvPr/>
        </p:nvSpPr>
        <p:spPr>
          <a:xfrm>
            <a:off x="834959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87" name="Oval 286"/>
          <p:cNvSpPr/>
          <p:nvPr/>
        </p:nvSpPr>
        <p:spPr>
          <a:xfrm>
            <a:off x="750705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88" name="Oval 287"/>
          <p:cNvSpPr/>
          <p:nvPr/>
        </p:nvSpPr>
        <p:spPr>
          <a:xfrm>
            <a:off x="708665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89" name="Oval 288"/>
          <p:cNvSpPr/>
          <p:nvPr/>
        </p:nvSpPr>
        <p:spPr>
          <a:xfrm>
            <a:off x="34633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90" name="Oval 289"/>
          <p:cNvSpPr/>
          <p:nvPr/>
        </p:nvSpPr>
        <p:spPr>
          <a:xfrm>
            <a:off x="118887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91" name="Oval 290"/>
          <p:cNvSpPr/>
          <p:nvPr/>
        </p:nvSpPr>
        <p:spPr>
          <a:xfrm>
            <a:off x="203141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92" name="Oval 291"/>
          <p:cNvSpPr/>
          <p:nvPr/>
        </p:nvSpPr>
        <p:spPr>
          <a:xfrm>
            <a:off x="287395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93" name="Oval 292"/>
          <p:cNvSpPr/>
          <p:nvPr/>
        </p:nvSpPr>
        <p:spPr>
          <a:xfrm>
            <a:off x="371649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94" name="Oval 293"/>
          <p:cNvSpPr/>
          <p:nvPr/>
        </p:nvSpPr>
        <p:spPr>
          <a:xfrm>
            <a:off x="455903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95" name="Oval 294"/>
          <p:cNvSpPr/>
          <p:nvPr/>
        </p:nvSpPr>
        <p:spPr>
          <a:xfrm>
            <a:off x="540157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96" name="Oval 295"/>
          <p:cNvSpPr/>
          <p:nvPr/>
        </p:nvSpPr>
        <p:spPr>
          <a:xfrm>
            <a:off x="624411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97" name="Oval 296"/>
          <p:cNvSpPr/>
          <p:nvPr/>
        </p:nvSpPr>
        <p:spPr>
          <a:xfrm>
            <a:off x="877173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98" name="Oval 297"/>
          <p:cNvSpPr/>
          <p:nvPr/>
        </p:nvSpPr>
        <p:spPr>
          <a:xfrm>
            <a:off x="792919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99" name="Oval 1651"/>
          <p:cNvSpPr/>
          <p:nvPr/>
        </p:nvSpPr>
        <p:spPr>
          <a:xfrm>
            <a:off x="812619" y="4561319"/>
            <a:ext cx="7660836" cy="10682"/>
          </a:xfrm>
          <a:custGeom>
            <a:avLst/>
            <a:gdLst/>
            <a:ahLst/>
            <a:cxnLst/>
            <a:rect l="l" t="t" r="r" b="b"/>
            <a:pathLst>
              <a:path w="7660836" h="10682">
                <a:moveTo>
                  <a:pt x="7621848" y="0"/>
                </a:moveTo>
                <a:cubicBezTo>
                  <a:pt x="7636106" y="0"/>
                  <a:pt x="7649543" y="3516"/>
                  <a:pt x="7660836" y="10682"/>
                </a:cubicBezTo>
                <a:lnTo>
                  <a:pt x="7582860" y="10682"/>
                </a:lnTo>
                <a:cubicBezTo>
                  <a:pt x="7594153" y="3516"/>
                  <a:pt x="7607590" y="0"/>
                  <a:pt x="7621848" y="0"/>
                </a:cubicBezTo>
                <a:close/>
                <a:moveTo>
                  <a:pt x="6779308" y="0"/>
                </a:moveTo>
                <a:cubicBezTo>
                  <a:pt x="6793566" y="0"/>
                  <a:pt x="6807003" y="3516"/>
                  <a:pt x="6818296" y="10682"/>
                </a:cubicBezTo>
                <a:lnTo>
                  <a:pt x="6740320" y="10682"/>
                </a:lnTo>
                <a:cubicBezTo>
                  <a:pt x="6751613" y="3516"/>
                  <a:pt x="6765050" y="0"/>
                  <a:pt x="6779308" y="0"/>
                </a:cubicBezTo>
                <a:close/>
                <a:moveTo>
                  <a:pt x="5936768" y="0"/>
                </a:moveTo>
                <a:cubicBezTo>
                  <a:pt x="5951026" y="0"/>
                  <a:pt x="5964463" y="3516"/>
                  <a:pt x="5975757" y="10682"/>
                </a:cubicBezTo>
                <a:lnTo>
                  <a:pt x="5897780" y="10682"/>
                </a:lnTo>
                <a:cubicBezTo>
                  <a:pt x="5909073" y="3516"/>
                  <a:pt x="5922510" y="0"/>
                  <a:pt x="5936768" y="0"/>
                </a:cubicBezTo>
                <a:close/>
                <a:moveTo>
                  <a:pt x="5094228" y="0"/>
                </a:moveTo>
                <a:cubicBezTo>
                  <a:pt x="5108486" y="0"/>
                  <a:pt x="5121923" y="3516"/>
                  <a:pt x="5133217" y="10682"/>
                </a:cubicBezTo>
                <a:lnTo>
                  <a:pt x="5055240" y="10682"/>
                </a:lnTo>
                <a:cubicBezTo>
                  <a:pt x="5066533" y="3516"/>
                  <a:pt x="5079970" y="0"/>
                  <a:pt x="5094228" y="0"/>
                </a:cubicBezTo>
                <a:close/>
                <a:moveTo>
                  <a:pt x="4251688" y="0"/>
                </a:moveTo>
                <a:cubicBezTo>
                  <a:pt x="4265946" y="0"/>
                  <a:pt x="4279383" y="3516"/>
                  <a:pt x="4290676" y="10682"/>
                </a:cubicBezTo>
                <a:lnTo>
                  <a:pt x="4212700" y="10682"/>
                </a:lnTo>
                <a:cubicBezTo>
                  <a:pt x="4223993" y="3516"/>
                  <a:pt x="4237430" y="0"/>
                  <a:pt x="4251688" y="0"/>
                </a:cubicBezTo>
                <a:close/>
                <a:moveTo>
                  <a:pt x="3409148" y="0"/>
                </a:moveTo>
                <a:cubicBezTo>
                  <a:pt x="3423406" y="0"/>
                  <a:pt x="3436843" y="3516"/>
                  <a:pt x="3448136" y="10682"/>
                </a:cubicBezTo>
                <a:lnTo>
                  <a:pt x="3370160" y="10682"/>
                </a:lnTo>
                <a:cubicBezTo>
                  <a:pt x="3381453" y="3516"/>
                  <a:pt x="3394890" y="0"/>
                  <a:pt x="3409148" y="0"/>
                </a:cubicBezTo>
                <a:close/>
                <a:moveTo>
                  <a:pt x="2566608" y="0"/>
                </a:moveTo>
                <a:cubicBezTo>
                  <a:pt x="2580866" y="0"/>
                  <a:pt x="2594303" y="3516"/>
                  <a:pt x="2605596" y="10682"/>
                </a:cubicBezTo>
                <a:lnTo>
                  <a:pt x="2527620" y="10682"/>
                </a:lnTo>
                <a:cubicBezTo>
                  <a:pt x="2538913" y="3516"/>
                  <a:pt x="2552350" y="0"/>
                  <a:pt x="2566608" y="0"/>
                </a:cubicBezTo>
                <a:close/>
                <a:moveTo>
                  <a:pt x="1724068" y="0"/>
                </a:moveTo>
                <a:cubicBezTo>
                  <a:pt x="1738326" y="0"/>
                  <a:pt x="1751763" y="3516"/>
                  <a:pt x="1763056" y="10682"/>
                </a:cubicBezTo>
                <a:lnTo>
                  <a:pt x="1685080" y="10682"/>
                </a:lnTo>
                <a:cubicBezTo>
                  <a:pt x="1696373" y="3516"/>
                  <a:pt x="1709810" y="0"/>
                  <a:pt x="1724068" y="0"/>
                </a:cubicBezTo>
                <a:close/>
                <a:moveTo>
                  <a:pt x="881528" y="0"/>
                </a:moveTo>
                <a:cubicBezTo>
                  <a:pt x="895786" y="0"/>
                  <a:pt x="909223" y="3516"/>
                  <a:pt x="920516" y="10682"/>
                </a:cubicBezTo>
                <a:lnTo>
                  <a:pt x="842540" y="10682"/>
                </a:lnTo>
                <a:cubicBezTo>
                  <a:pt x="853833" y="3516"/>
                  <a:pt x="867270" y="0"/>
                  <a:pt x="881528" y="0"/>
                </a:cubicBezTo>
                <a:close/>
                <a:moveTo>
                  <a:pt x="38988" y="0"/>
                </a:moveTo>
                <a:cubicBezTo>
                  <a:pt x="53246" y="0"/>
                  <a:pt x="66683" y="3516"/>
                  <a:pt x="77976" y="10682"/>
                </a:cubicBezTo>
                <a:lnTo>
                  <a:pt x="0" y="10682"/>
                </a:lnTo>
                <a:cubicBezTo>
                  <a:pt x="11293" y="3516"/>
                  <a:pt x="24730" y="0"/>
                  <a:pt x="38988" y="0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0" name="Oval 299"/>
          <p:cNvSpPr/>
          <p:nvPr/>
        </p:nvSpPr>
        <p:spPr>
          <a:xfrm>
            <a:off x="712049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301" name="Oval 300"/>
          <p:cNvSpPr/>
          <p:nvPr/>
        </p:nvSpPr>
        <p:spPr>
          <a:xfrm>
            <a:off x="37745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302" name="Oval 301"/>
          <p:cNvSpPr/>
          <p:nvPr/>
        </p:nvSpPr>
        <p:spPr>
          <a:xfrm>
            <a:off x="122033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303" name="Oval 302"/>
          <p:cNvSpPr/>
          <p:nvPr/>
        </p:nvSpPr>
        <p:spPr>
          <a:xfrm>
            <a:off x="206321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304" name="Oval 303"/>
          <p:cNvSpPr/>
          <p:nvPr/>
        </p:nvSpPr>
        <p:spPr>
          <a:xfrm>
            <a:off x="290609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305" name="Oval 304"/>
          <p:cNvSpPr/>
          <p:nvPr/>
        </p:nvSpPr>
        <p:spPr>
          <a:xfrm>
            <a:off x="374897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306" name="Oval 305"/>
          <p:cNvSpPr/>
          <p:nvPr/>
        </p:nvSpPr>
        <p:spPr>
          <a:xfrm>
            <a:off x="459185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307" name="Oval 306"/>
          <p:cNvSpPr/>
          <p:nvPr/>
        </p:nvSpPr>
        <p:spPr>
          <a:xfrm>
            <a:off x="543473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308" name="Oval 307"/>
          <p:cNvSpPr/>
          <p:nvPr/>
        </p:nvSpPr>
        <p:spPr>
          <a:xfrm>
            <a:off x="627761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309" name="Oval 308"/>
          <p:cNvSpPr/>
          <p:nvPr/>
        </p:nvSpPr>
        <p:spPr>
          <a:xfrm>
            <a:off x="880625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310" name="Oval 309"/>
          <p:cNvSpPr/>
          <p:nvPr/>
        </p:nvSpPr>
        <p:spPr>
          <a:xfrm>
            <a:off x="796337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311" name="Oval 310"/>
          <p:cNvSpPr/>
          <p:nvPr/>
        </p:nvSpPr>
        <p:spPr>
          <a:xfrm>
            <a:off x="712049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312" name="Oval 311"/>
          <p:cNvSpPr/>
          <p:nvPr/>
        </p:nvSpPr>
        <p:spPr>
          <a:xfrm>
            <a:off x="37745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313" name="Oval 312"/>
          <p:cNvSpPr/>
          <p:nvPr/>
        </p:nvSpPr>
        <p:spPr>
          <a:xfrm>
            <a:off x="122033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314" name="Oval 313"/>
          <p:cNvSpPr/>
          <p:nvPr/>
        </p:nvSpPr>
        <p:spPr>
          <a:xfrm>
            <a:off x="206321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315" name="Oval 314"/>
          <p:cNvSpPr/>
          <p:nvPr/>
        </p:nvSpPr>
        <p:spPr>
          <a:xfrm>
            <a:off x="290609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316" name="Oval 315"/>
          <p:cNvSpPr/>
          <p:nvPr/>
        </p:nvSpPr>
        <p:spPr>
          <a:xfrm>
            <a:off x="374897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317" name="Oval 316"/>
          <p:cNvSpPr/>
          <p:nvPr/>
        </p:nvSpPr>
        <p:spPr>
          <a:xfrm>
            <a:off x="459185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318" name="Oval 317"/>
          <p:cNvSpPr/>
          <p:nvPr/>
        </p:nvSpPr>
        <p:spPr>
          <a:xfrm>
            <a:off x="543473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319" name="Oval 318"/>
          <p:cNvSpPr/>
          <p:nvPr/>
        </p:nvSpPr>
        <p:spPr>
          <a:xfrm>
            <a:off x="627761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320" name="Oval 319"/>
          <p:cNvSpPr/>
          <p:nvPr/>
        </p:nvSpPr>
        <p:spPr>
          <a:xfrm>
            <a:off x="880625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321" name="Oval 320"/>
          <p:cNvSpPr/>
          <p:nvPr/>
        </p:nvSpPr>
        <p:spPr>
          <a:xfrm>
            <a:off x="796337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322" name="Oval 321"/>
          <p:cNvSpPr/>
          <p:nvPr/>
        </p:nvSpPr>
        <p:spPr>
          <a:xfrm>
            <a:off x="712049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323" name="Oval 322"/>
          <p:cNvSpPr/>
          <p:nvPr/>
        </p:nvSpPr>
        <p:spPr>
          <a:xfrm>
            <a:off x="37745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324" name="Oval 323"/>
          <p:cNvSpPr/>
          <p:nvPr/>
        </p:nvSpPr>
        <p:spPr>
          <a:xfrm>
            <a:off x="122033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325" name="Oval 324"/>
          <p:cNvSpPr/>
          <p:nvPr/>
        </p:nvSpPr>
        <p:spPr>
          <a:xfrm>
            <a:off x="206321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326" name="Oval 325"/>
          <p:cNvSpPr/>
          <p:nvPr/>
        </p:nvSpPr>
        <p:spPr>
          <a:xfrm>
            <a:off x="290609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327" name="Oval 326"/>
          <p:cNvSpPr/>
          <p:nvPr/>
        </p:nvSpPr>
        <p:spPr>
          <a:xfrm>
            <a:off x="374897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328" name="Oval 327"/>
          <p:cNvSpPr/>
          <p:nvPr/>
        </p:nvSpPr>
        <p:spPr>
          <a:xfrm>
            <a:off x="459185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329" name="Oval 328"/>
          <p:cNvSpPr/>
          <p:nvPr/>
        </p:nvSpPr>
        <p:spPr>
          <a:xfrm>
            <a:off x="543473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330" name="Oval 329"/>
          <p:cNvSpPr/>
          <p:nvPr/>
        </p:nvSpPr>
        <p:spPr>
          <a:xfrm>
            <a:off x="627761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331" name="Oval 330"/>
          <p:cNvSpPr/>
          <p:nvPr/>
        </p:nvSpPr>
        <p:spPr>
          <a:xfrm>
            <a:off x="880625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332" name="Oval 331"/>
          <p:cNvSpPr/>
          <p:nvPr/>
        </p:nvSpPr>
        <p:spPr>
          <a:xfrm>
            <a:off x="796337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333" name="Oval 332"/>
          <p:cNvSpPr/>
          <p:nvPr/>
        </p:nvSpPr>
        <p:spPr>
          <a:xfrm>
            <a:off x="712049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334" name="Oval 333"/>
          <p:cNvSpPr/>
          <p:nvPr/>
        </p:nvSpPr>
        <p:spPr>
          <a:xfrm>
            <a:off x="37745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335" name="Oval 334"/>
          <p:cNvSpPr/>
          <p:nvPr/>
        </p:nvSpPr>
        <p:spPr>
          <a:xfrm>
            <a:off x="122033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336" name="Oval 335"/>
          <p:cNvSpPr/>
          <p:nvPr/>
        </p:nvSpPr>
        <p:spPr>
          <a:xfrm>
            <a:off x="206321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337" name="Oval 336"/>
          <p:cNvSpPr/>
          <p:nvPr/>
        </p:nvSpPr>
        <p:spPr>
          <a:xfrm>
            <a:off x="290609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338" name="Oval 337"/>
          <p:cNvSpPr/>
          <p:nvPr/>
        </p:nvSpPr>
        <p:spPr>
          <a:xfrm>
            <a:off x="374897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339" name="Oval 338"/>
          <p:cNvSpPr/>
          <p:nvPr/>
        </p:nvSpPr>
        <p:spPr>
          <a:xfrm>
            <a:off x="459185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340" name="Oval 339"/>
          <p:cNvSpPr/>
          <p:nvPr/>
        </p:nvSpPr>
        <p:spPr>
          <a:xfrm>
            <a:off x="543473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341" name="Oval 340"/>
          <p:cNvSpPr/>
          <p:nvPr/>
        </p:nvSpPr>
        <p:spPr>
          <a:xfrm>
            <a:off x="627761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342" name="Oval 341"/>
          <p:cNvSpPr/>
          <p:nvPr/>
        </p:nvSpPr>
        <p:spPr>
          <a:xfrm>
            <a:off x="880625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343" name="Oval 342"/>
          <p:cNvSpPr/>
          <p:nvPr/>
        </p:nvSpPr>
        <p:spPr>
          <a:xfrm>
            <a:off x="796337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344" name="Oval 343"/>
          <p:cNvSpPr/>
          <p:nvPr/>
        </p:nvSpPr>
        <p:spPr>
          <a:xfrm>
            <a:off x="712049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345" name="Oval 344"/>
          <p:cNvSpPr/>
          <p:nvPr/>
        </p:nvSpPr>
        <p:spPr>
          <a:xfrm>
            <a:off x="37745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346" name="Oval 345"/>
          <p:cNvSpPr/>
          <p:nvPr/>
        </p:nvSpPr>
        <p:spPr>
          <a:xfrm>
            <a:off x="122033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347" name="Oval 346"/>
          <p:cNvSpPr/>
          <p:nvPr/>
        </p:nvSpPr>
        <p:spPr>
          <a:xfrm>
            <a:off x="206321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348" name="Oval 347"/>
          <p:cNvSpPr/>
          <p:nvPr/>
        </p:nvSpPr>
        <p:spPr>
          <a:xfrm>
            <a:off x="290609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349" name="Oval 348"/>
          <p:cNvSpPr/>
          <p:nvPr/>
        </p:nvSpPr>
        <p:spPr>
          <a:xfrm>
            <a:off x="374897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350" name="Oval 349"/>
          <p:cNvSpPr/>
          <p:nvPr/>
        </p:nvSpPr>
        <p:spPr>
          <a:xfrm>
            <a:off x="459185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351" name="Oval 350"/>
          <p:cNvSpPr/>
          <p:nvPr/>
        </p:nvSpPr>
        <p:spPr>
          <a:xfrm>
            <a:off x="543473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352" name="Oval 351"/>
          <p:cNvSpPr/>
          <p:nvPr/>
        </p:nvSpPr>
        <p:spPr>
          <a:xfrm>
            <a:off x="627761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353" name="Oval 352"/>
          <p:cNvSpPr/>
          <p:nvPr/>
        </p:nvSpPr>
        <p:spPr>
          <a:xfrm>
            <a:off x="880625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354" name="Oval 353"/>
          <p:cNvSpPr/>
          <p:nvPr/>
        </p:nvSpPr>
        <p:spPr>
          <a:xfrm>
            <a:off x="796337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4960137"/>
            <a:ext cx="5829300" cy="1463040"/>
          </a:xfrm>
        </p:spPr>
        <p:txBody>
          <a:bodyPr anchor="ctr">
            <a:normAutofit/>
          </a:bodyPr>
          <a:lstStyle>
            <a:lvl1pPr algn="r">
              <a:defRPr sz="4400" b="0" spc="200" baseline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457950" y="4960137"/>
            <a:ext cx="24003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 altLang="en-US" smtClean="0"/>
              <a:t>9/12/2012</a:t>
            </a:r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altLang="en-US" smtClean="0"/>
              <a:t>VTH specifieke fase GZA-Loes Zijlstra</a:t>
            </a:r>
            <a:endParaRPr lang="nl-NL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14F7A-66B5-4CC8-8982-C911EDA491DC}" type="slidenum">
              <a:rPr lang="nl-NL" altLang="en-US" smtClean="0"/>
              <a:pPr/>
              <a:t>‹nr.›</a:t>
            </a:fld>
            <a:endParaRPr lang="nl-NL" alt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6290132" y="5264106"/>
            <a:ext cx="0" cy="914400"/>
          </a:xfrm>
          <a:prstGeom prst="line">
            <a:avLst/>
          </a:prstGeom>
          <a:ln w="1905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903152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8096" y="585216"/>
            <a:ext cx="7290054" cy="1499616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8096" y="2286000"/>
            <a:ext cx="3566160" cy="4023360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91990" y="2286000"/>
            <a:ext cx="3566160" cy="4023360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 altLang="en-US" smtClean="0"/>
              <a:t>9/12/2012</a:t>
            </a:r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altLang="en-US" smtClean="0"/>
              <a:t>VTH specifieke fase GZA-Loes Zijlstra</a:t>
            </a:r>
            <a:endParaRPr lang="nl-NL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C1458C-E3DF-48BE-81B8-E29ECA8BAFDE}" type="slidenum">
              <a:rPr lang="nl-NL" altLang="en-US" smtClean="0"/>
              <a:pPr/>
              <a:t>‹nr.›</a:t>
            </a:fld>
            <a:endParaRPr lang="nl-NL" altLang="en-US"/>
          </a:p>
        </p:txBody>
      </p:sp>
    </p:spTree>
    <p:extLst>
      <p:ext uri="{BB962C8B-B14F-4D97-AF65-F5344CB8AC3E}">
        <p14:creationId xmlns:p14="http://schemas.microsoft.com/office/powerpoint/2010/main" val="399265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768096" y="585216"/>
            <a:ext cx="7290054" cy="1499616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8096" y="2179636"/>
            <a:ext cx="356616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200" b="0" cap="none" baseline="0">
                <a:solidFill>
                  <a:schemeClr val="accent3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68096" y="2967788"/>
            <a:ext cx="3566160" cy="3341572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91990" y="2179636"/>
            <a:ext cx="356616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200" b="0" kern="1200" cap="none" baseline="0" dirty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nl-NL" smtClean="0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91990" y="2967788"/>
            <a:ext cx="3566160" cy="3341572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 altLang="en-US" smtClean="0"/>
              <a:t>9/12/2012</a:t>
            </a:r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altLang="en-US" smtClean="0"/>
              <a:t>VTH specifieke fase GZA-Loes Zijlstra</a:t>
            </a:r>
            <a:endParaRPr lang="nl-NL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4DE9F-1D69-4ED4-AD58-496F8BFECC6B}" type="slidenum">
              <a:rPr lang="nl-NL" altLang="en-US" smtClean="0"/>
              <a:pPr/>
              <a:t>‹nr.›</a:t>
            </a:fld>
            <a:endParaRPr lang="nl-NL" altLang="en-US"/>
          </a:p>
        </p:txBody>
      </p:sp>
    </p:spTree>
    <p:extLst>
      <p:ext uri="{BB962C8B-B14F-4D97-AF65-F5344CB8AC3E}">
        <p14:creationId xmlns:p14="http://schemas.microsoft.com/office/powerpoint/2010/main" val="18993973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 altLang="en-US" smtClean="0"/>
              <a:t>9/12/2012</a:t>
            </a:r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altLang="en-US" smtClean="0"/>
              <a:t>VTH specifieke fase GZA-Loes Zijlstra</a:t>
            </a:r>
            <a:endParaRPr lang="nl-NL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0374A9-D96D-4197-AC8B-8503D0150FF3}" type="slidenum">
              <a:rPr lang="nl-NL" altLang="en-US" smtClean="0"/>
              <a:pPr/>
              <a:t>‹nr.›</a:t>
            </a:fld>
            <a:endParaRPr lang="nl-NL" altLang="en-US"/>
          </a:p>
        </p:txBody>
      </p:sp>
    </p:spTree>
    <p:extLst>
      <p:ext uri="{BB962C8B-B14F-4D97-AF65-F5344CB8AC3E}">
        <p14:creationId xmlns:p14="http://schemas.microsoft.com/office/powerpoint/2010/main" val="23787467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 altLang="en-US" smtClean="0"/>
              <a:t>9/12/2012</a:t>
            </a:r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altLang="en-US" smtClean="0"/>
              <a:t>VTH specifieke fase GZA-Loes Zijlstra</a:t>
            </a:r>
            <a:endParaRPr lang="nl-NL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5B7F87-5430-4046-9BAB-1E4AF886BE62}" type="slidenum">
              <a:rPr lang="nl-NL" altLang="en-US" smtClean="0"/>
              <a:pPr/>
              <a:t>‹nr.›</a:t>
            </a:fld>
            <a:endParaRPr lang="nl-NL" altLang="en-US"/>
          </a:p>
        </p:txBody>
      </p:sp>
    </p:spTree>
    <p:extLst>
      <p:ext uri="{BB962C8B-B14F-4D97-AF65-F5344CB8AC3E}">
        <p14:creationId xmlns:p14="http://schemas.microsoft.com/office/powerpoint/2010/main" val="35971456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768096" y="471509"/>
            <a:ext cx="329184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36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6250" y="822960"/>
            <a:ext cx="4258818" cy="518464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6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8096" y="2257506"/>
            <a:ext cx="329184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 altLang="en-US" smtClean="0"/>
              <a:t>9/12/2012</a:t>
            </a:r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altLang="en-US" smtClean="0"/>
              <a:t>VTH specifieke fase GZA-Loes Zijlstra</a:t>
            </a:r>
            <a:endParaRPr lang="nl-NL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DC62D6-4EB1-45BF-9DD6-3499AFAF6270}" type="slidenum">
              <a:rPr lang="nl-NL" altLang="en-US" smtClean="0"/>
              <a:pPr/>
              <a:t>‹nr.›</a:t>
            </a:fld>
            <a:endParaRPr lang="nl-NL" altLang="en-US"/>
          </a:p>
        </p:txBody>
      </p:sp>
    </p:spTree>
    <p:extLst>
      <p:ext uri="{BB962C8B-B14F-4D97-AF65-F5344CB8AC3E}">
        <p14:creationId xmlns:p14="http://schemas.microsoft.com/office/powerpoint/2010/main" val="16698639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4960138"/>
            <a:ext cx="5829300" cy="1463040"/>
          </a:xfrm>
        </p:spPr>
        <p:txBody>
          <a:bodyPr anchor="ctr">
            <a:normAutofit/>
          </a:bodyPr>
          <a:lstStyle>
            <a:lvl1pPr algn="r">
              <a:defRPr sz="4400" spc="200" baseline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9141714" cy="4572000"/>
          </a:xfrm>
          <a:solidFill>
            <a:schemeClr val="accent3">
              <a:lumMod val="60000"/>
              <a:lumOff val="40000"/>
            </a:schemeClr>
          </a:solidFill>
        </p:spPr>
        <p:txBody>
          <a:bodyPr lIns="457200" tIns="365760"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57950" y="4960138"/>
            <a:ext cx="24003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 altLang="en-US" smtClean="0"/>
              <a:t>9/12/2012</a:t>
            </a:r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altLang="en-US" smtClean="0"/>
              <a:t>VTH specifieke fase GZA-Loes Zijlstra</a:t>
            </a:r>
            <a:endParaRPr lang="nl-NL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569575-ADB6-45A0-9608-39EB610BFE96}" type="slidenum">
              <a:rPr lang="nl-NL" altLang="en-US" smtClean="0"/>
              <a:pPr/>
              <a:t>‹nr.›</a:t>
            </a:fld>
            <a:endParaRPr lang="nl-NL" altLang="en-US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6290132" y="5264106"/>
            <a:ext cx="0" cy="914400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686720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8096" y="585216"/>
            <a:ext cx="7290054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8096" y="2286000"/>
            <a:ext cx="7290054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8096" y="6470704"/>
            <a:ext cx="161560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r>
              <a:rPr lang="nl-NL" altLang="en-US" smtClean="0"/>
              <a:t>9/12/2012</a:t>
            </a:r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32199" y="6470704"/>
            <a:ext cx="4426094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r>
              <a:rPr lang="nl-NL" altLang="en-US" smtClean="0"/>
              <a:t>VTH specifieke fase GZA-Loes Zijlstra</a:t>
            </a:r>
            <a:endParaRPr lang="nl-NL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28000" y="6470704"/>
            <a:ext cx="73025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8F16C28C-9C39-4930-9948-7EC29D7A4CDA}" type="slidenum">
              <a:rPr lang="nl-NL" altLang="en-US" smtClean="0"/>
              <a:pPr/>
              <a:t>‹nr.›</a:t>
            </a:fld>
            <a:endParaRPr lang="nl-NL" altLang="en-US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571500" y="826324"/>
            <a:ext cx="0" cy="914400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86906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2" r:id="rId1"/>
    <p:sldLayoutId id="2147483793" r:id="rId2"/>
    <p:sldLayoutId id="2147483794" r:id="rId3"/>
    <p:sldLayoutId id="2147483795" r:id="rId4"/>
    <p:sldLayoutId id="2147483796" r:id="rId5"/>
    <p:sldLayoutId id="2147483797" r:id="rId6"/>
    <p:sldLayoutId id="2147483798" r:id="rId7"/>
    <p:sldLayoutId id="2147483799" r:id="rId8"/>
    <p:sldLayoutId id="2147483800" r:id="rId9"/>
    <p:sldLayoutId id="2147483801" r:id="rId10"/>
    <p:sldLayoutId id="2147483802" r:id="rId11"/>
  </p:sldLayoutIdLst>
  <p:hf sldNum="0" hdr="0" dt="0"/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44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3"/>
        </a:buClr>
        <a:buSzPct val="100000"/>
        <a:buFont typeface="Tw Cen MT" panose="020B0602020104020603" pitchFamily="34" charset="0"/>
        <a:buChar char=" 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3"/>
        </a:buClr>
        <a:buFont typeface="Wingdings 3" pitchFamily="18" charset="2"/>
        <a:buChar char="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3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3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3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3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3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3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3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instructivity.nl/films-abc.php?filmpje=Blaas%20spoelen&amp;code=Blaasspoelen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s://www.combicare.nl/imgdl.aspx?type=productklein&amp;url=http://mediqdirect.beveronline.nl/afbeeldingen/14226383.jpg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www.ziekenverzorgende.nl/zv57/F-8710-Verblijfscatheter-vr.jpe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://www.beveronline.nl/webservice/bosman/afbeeldingen/tn/13608436.jpg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extLst/>
        </p:spPr>
        <p:txBody>
          <a:bodyPr>
            <a:normAutofit/>
          </a:bodyPr>
          <a:lstStyle/>
          <a:p>
            <a:pPr eaLnBrk="1" hangingPunct="1"/>
            <a:r>
              <a:rPr lang="nl-NL" altLang="en-US" sz="3900" dirty="0" smtClean="0"/>
              <a:t>Zorg voor urineren</a:t>
            </a:r>
            <a:endParaRPr lang="nl-NL" altLang="en-US" sz="3900" dirty="0" smtClean="0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endParaRPr lang="en-US" altLang="en-US" smtClean="0">
              <a:solidFill>
                <a:srgbClr val="898989"/>
              </a:solidFill>
            </a:endParaRPr>
          </a:p>
        </p:txBody>
      </p:sp>
      <p:pic>
        <p:nvPicPr>
          <p:cNvPr id="14341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42473" y="4697237"/>
            <a:ext cx="2631253" cy="19888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nl-NL" altLang="en-US" sz="3600" smtClean="0"/>
              <a:t>Grootste complicatie:</a:t>
            </a:r>
            <a:br>
              <a:rPr lang="nl-NL" altLang="en-US" sz="3600" smtClean="0"/>
            </a:br>
            <a:r>
              <a:rPr lang="nl-NL" altLang="en-US" sz="3600" smtClean="0"/>
              <a:t>                         Bacteriuri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idx="1"/>
          </p:nvPr>
        </p:nvSpPr>
        <p:spPr>
          <a:xfrm>
            <a:off x="468313" y="1989138"/>
            <a:ext cx="8229600" cy="4389437"/>
          </a:xfrm>
        </p:spPr>
        <p:txBody>
          <a:bodyPr/>
          <a:lstStyle/>
          <a:p>
            <a:pPr eaLnBrk="1" hangingPunct="1"/>
            <a:r>
              <a:rPr lang="nl-NL" altLang="en-US" smtClean="0"/>
              <a:t>Opstijgende urineweginfectie</a:t>
            </a:r>
          </a:p>
          <a:p>
            <a:pPr eaLnBrk="1" hangingPunct="1"/>
            <a:r>
              <a:rPr lang="nl-NL" altLang="en-US" smtClean="0"/>
              <a:t>Opvangzak als infectiebron</a:t>
            </a:r>
          </a:p>
          <a:p>
            <a:pPr eaLnBrk="1" hangingPunct="1"/>
            <a:r>
              <a:rPr lang="nl-NL" altLang="en-US" smtClean="0"/>
              <a:t>Verschijnselen urineweginfectie?</a:t>
            </a:r>
          </a:p>
        </p:txBody>
      </p:sp>
      <p:sp>
        <p:nvSpPr>
          <p:cNvPr id="24580" name="Tijdelijke aanduiding voor voettekst 1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altLang="en-US" sz="1200">
              <a:solidFill>
                <a:srgbClr val="89898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 altLang="en-US" smtClean="0"/>
              <a:t>Katheterzorg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nl-NL" altLang="en-US" smtClean="0"/>
              <a:t>Veel drinken</a:t>
            </a:r>
          </a:p>
          <a:p>
            <a:pPr eaLnBrk="1" hangingPunct="1">
              <a:lnSpc>
                <a:spcPct val="90000"/>
              </a:lnSpc>
            </a:pPr>
            <a:r>
              <a:rPr lang="nl-NL" altLang="en-US" smtClean="0"/>
              <a:t>Dagelijkse verzorging</a:t>
            </a:r>
          </a:p>
          <a:p>
            <a:pPr eaLnBrk="1" hangingPunct="1">
              <a:lnSpc>
                <a:spcPct val="90000"/>
              </a:lnSpc>
            </a:pPr>
            <a:r>
              <a:rPr lang="nl-NL" altLang="en-US" smtClean="0"/>
              <a:t>Observeren en alert zijn op infectie</a:t>
            </a:r>
          </a:p>
          <a:p>
            <a:pPr eaLnBrk="1" hangingPunct="1">
              <a:lnSpc>
                <a:spcPct val="90000"/>
              </a:lnSpc>
            </a:pPr>
            <a:r>
              <a:rPr lang="nl-NL" altLang="en-US" smtClean="0"/>
              <a:t>Fixeren</a:t>
            </a:r>
          </a:p>
          <a:p>
            <a:pPr eaLnBrk="1" hangingPunct="1">
              <a:lnSpc>
                <a:spcPct val="90000"/>
              </a:lnSpc>
            </a:pPr>
            <a:r>
              <a:rPr lang="nl-NL" altLang="en-US" smtClean="0"/>
              <a:t>Spoelen blaas</a:t>
            </a:r>
          </a:p>
          <a:p>
            <a:pPr eaLnBrk="1" hangingPunct="1">
              <a:lnSpc>
                <a:spcPct val="90000"/>
              </a:lnSpc>
            </a:pPr>
            <a:r>
              <a:rPr lang="nl-NL" altLang="en-US" smtClean="0"/>
              <a:t>Verwisselen katheter</a:t>
            </a:r>
          </a:p>
          <a:p>
            <a:pPr eaLnBrk="1" hangingPunct="1">
              <a:lnSpc>
                <a:spcPct val="90000"/>
              </a:lnSpc>
            </a:pPr>
            <a:r>
              <a:rPr lang="nl-NL" altLang="en-US" smtClean="0"/>
              <a:t>Methodisch handelen</a:t>
            </a:r>
          </a:p>
          <a:p>
            <a:pPr eaLnBrk="1" hangingPunct="1">
              <a:lnSpc>
                <a:spcPct val="90000"/>
              </a:lnSpc>
            </a:pPr>
            <a:r>
              <a:rPr lang="nl-NL" altLang="en-US" smtClean="0"/>
              <a:t>Observeren/rapporteren</a:t>
            </a:r>
          </a:p>
        </p:txBody>
      </p:sp>
      <p:sp>
        <p:nvSpPr>
          <p:cNvPr id="25604" name="Tijdelijke aanduiding voor voettekst 1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altLang="en-US" sz="1200">
              <a:solidFill>
                <a:srgbClr val="89898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 altLang="en-US" smtClean="0"/>
              <a:t>Complicaties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nl-NL" altLang="en-US" smtClean="0"/>
              <a:t>Verstopping</a:t>
            </a:r>
          </a:p>
          <a:p>
            <a:pPr eaLnBrk="1" hangingPunct="1"/>
            <a:r>
              <a:rPr lang="nl-NL" altLang="en-US" smtClean="0"/>
              <a:t>Lekkage</a:t>
            </a:r>
          </a:p>
          <a:p>
            <a:pPr eaLnBrk="1" hangingPunct="1"/>
            <a:r>
              <a:rPr lang="nl-NL" altLang="en-US" smtClean="0"/>
              <a:t>Hematurie: bloed in urine</a:t>
            </a:r>
          </a:p>
          <a:p>
            <a:pPr eaLnBrk="1" hangingPunct="1"/>
            <a:r>
              <a:rPr lang="nl-NL" altLang="en-US" smtClean="0"/>
              <a:t>Bij inbrengen nooit meer dan 500 ml urine in één keer laten afvloeien. Zorgvrager kan in shock raken.</a:t>
            </a:r>
          </a:p>
          <a:p>
            <a:pPr eaLnBrk="1" hangingPunct="1"/>
            <a:endParaRPr lang="nl-NL" altLang="en-US" b="1" smtClean="0">
              <a:solidFill>
                <a:srgbClr val="FF0000"/>
              </a:solidFill>
            </a:endParaRPr>
          </a:p>
          <a:p>
            <a:pPr eaLnBrk="1" hangingPunct="1"/>
            <a:r>
              <a:rPr lang="nl-NL" altLang="en-US" b="1" smtClean="0">
                <a:solidFill>
                  <a:srgbClr val="FF0000"/>
                </a:solidFill>
              </a:rPr>
              <a:t>Grootste complicatie: urineweginfectie</a:t>
            </a:r>
          </a:p>
        </p:txBody>
      </p:sp>
      <p:sp>
        <p:nvSpPr>
          <p:cNvPr id="26628" name="Tijdelijke aanduiding voor voettekst 1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altLang="en-US" sz="1200">
              <a:solidFill>
                <a:srgbClr val="89898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 altLang="en-US" smtClean="0"/>
              <a:t>Blaasspoelen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 eaLnBrk="1" hangingPunct="1">
              <a:lnSpc>
                <a:spcPct val="80000"/>
              </a:lnSpc>
              <a:buFont typeface="Arial" panose="020B0604020202020204" pitchFamily="34" charset="0"/>
              <a:buNone/>
            </a:pPr>
            <a:r>
              <a:rPr lang="nl-NL" altLang="en-US" sz="3000" smtClean="0"/>
              <a:t>Indicaties:</a:t>
            </a:r>
          </a:p>
          <a:p>
            <a:pPr marL="0" indent="0" eaLnBrk="1" hangingPunct="1">
              <a:lnSpc>
                <a:spcPct val="80000"/>
              </a:lnSpc>
            </a:pPr>
            <a:r>
              <a:rPr lang="nl-NL" altLang="en-US" sz="3000" smtClean="0"/>
              <a:t>Voorkomen steenaanslag, gruisvorming en blaasstenen</a:t>
            </a:r>
          </a:p>
          <a:p>
            <a:pPr marL="0" indent="0" eaLnBrk="1" hangingPunct="1">
              <a:lnSpc>
                <a:spcPct val="80000"/>
              </a:lnSpc>
            </a:pPr>
            <a:r>
              <a:rPr lang="nl-NL" altLang="en-US" sz="3000" smtClean="0"/>
              <a:t>Voorkomen verstoppingen</a:t>
            </a:r>
          </a:p>
          <a:p>
            <a:pPr marL="0" indent="0" eaLnBrk="1" hangingPunct="1">
              <a:lnSpc>
                <a:spcPct val="80000"/>
              </a:lnSpc>
            </a:pPr>
            <a:r>
              <a:rPr lang="nl-NL" altLang="en-US" sz="3000" smtClean="0"/>
              <a:t>Verwijderen vlokken/gruis en stolsels</a:t>
            </a:r>
          </a:p>
          <a:p>
            <a:pPr marL="0" indent="0" eaLnBrk="1" hangingPunct="1">
              <a:lnSpc>
                <a:spcPct val="80000"/>
              </a:lnSpc>
            </a:pPr>
            <a:r>
              <a:rPr lang="nl-NL" altLang="en-US" sz="3000" smtClean="0"/>
              <a:t>Behandelen ontstoken blaaswand</a:t>
            </a:r>
          </a:p>
          <a:p>
            <a:pPr marL="0" indent="0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endParaRPr lang="nl-NL" altLang="en-US" sz="3000" smtClean="0">
              <a:hlinkClick r:id="rId2"/>
            </a:endParaRPr>
          </a:p>
          <a:p>
            <a:pPr marL="0" indent="0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nl-NL" altLang="en-US" sz="3000" smtClean="0">
                <a:hlinkClick r:id="rId2"/>
              </a:rPr>
              <a:t>http://www.instructivity.nl/films-abc.php?filmpje=Blaas%20spoelen&amp;code=Blaasspoelen</a:t>
            </a:r>
            <a:endParaRPr lang="nl-NL" altLang="en-US" sz="3000" smtClean="0"/>
          </a:p>
        </p:txBody>
      </p:sp>
      <p:sp>
        <p:nvSpPr>
          <p:cNvPr id="27652" name="Tijdelijke aanduiding voor voettekst 1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altLang="en-US" sz="1200">
              <a:solidFill>
                <a:srgbClr val="89898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 altLang="en-US" smtClean="0"/>
              <a:t>Materiaal blaasspoelen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nl-NL" altLang="en-US" smtClean="0"/>
              <a:t>Gesloten spoelsysteem&gt; druppelsysteem.</a:t>
            </a:r>
          </a:p>
          <a:p>
            <a:pPr eaLnBrk="1" hangingPunct="1"/>
            <a:r>
              <a:rPr lang="nl-NL" altLang="en-US" smtClean="0"/>
              <a:t>Open spoelsysteem&gt; blaasspuit en spoelzakje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US" altLang="en-US" smtClean="0"/>
              <a:t>   </a:t>
            </a:r>
            <a:r>
              <a:rPr lang="en-US" altLang="en-US" smtClean="0">
                <a:solidFill>
                  <a:srgbClr val="FF0000"/>
                </a:solidFill>
              </a:rPr>
              <a:t>actief </a:t>
            </a:r>
            <a:r>
              <a:rPr lang="en-US" altLang="en-US" smtClean="0"/>
              <a:t>spoelen: NaCl met iets druk en direct uit laten lopen.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US" altLang="en-US" smtClean="0"/>
              <a:t>   </a:t>
            </a:r>
            <a:r>
              <a:rPr lang="en-US" altLang="en-US" smtClean="0">
                <a:solidFill>
                  <a:srgbClr val="FF0000"/>
                </a:solidFill>
              </a:rPr>
              <a:t>passief</a:t>
            </a:r>
            <a:r>
              <a:rPr lang="en-US" altLang="en-US" smtClean="0"/>
              <a:t> spoelen: Met citroenzuur( bv Solutio) 15 minuten laten zitten.</a:t>
            </a:r>
            <a:endParaRPr lang="nl-NL" altLang="en-US" smtClean="0"/>
          </a:p>
        </p:txBody>
      </p:sp>
      <p:sp>
        <p:nvSpPr>
          <p:cNvPr id="28676" name="Tijdelijke aanduiding voor voettekst 1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altLang="en-US" sz="1200">
              <a:solidFill>
                <a:srgbClr val="89898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 altLang="en-US" smtClean="0"/>
              <a:t>Soorten blaasspoelvloeistof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eaLnBrk="1" hangingPunct="1">
              <a:lnSpc>
                <a:spcPct val="80000"/>
              </a:lnSpc>
            </a:pPr>
            <a:r>
              <a:rPr lang="nl-NL" altLang="en-US" sz="3600" smtClean="0"/>
              <a:t>NaCl 0,9%</a:t>
            </a:r>
          </a:p>
          <a:p>
            <a:pPr eaLnBrk="1" hangingPunct="1">
              <a:lnSpc>
                <a:spcPct val="80000"/>
              </a:lnSpc>
            </a:pPr>
            <a:endParaRPr lang="nl-NL" altLang="en-US" sz="3600" smtClean="0"/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nl-NL" altLang="en-US" sz="3600" smtClean="0"/>
              <a:t>Ter voorkoming van verstopping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endParaRPr lang="nl-NL" altLang="en-US" sz="3600" smtClean="0"/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nl-NL" altLang="en-US" sz="3600" smtClean="0"/>
              <a:t>Altijd gebruiken bij blaasspoelingen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endParaRPr lang="nl-NL" altLang="en-US" sz="3600" smtClean="0"/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nl-NL" altLang="en-US" sz="3600" smtClean="0"/>
              <a:t>Koud laten inlopen en direct weer laten aflopen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endParaRPr lang="nl-NL" altLang="en-US" sz="2000" smtClean="0"/>
          </a:p>
        </p:txBody>
      </p:sp>
      <p:sp>
        <p:nvSpPr>
          <p:cNvPr id="29700" name="Tijdelijke aanduiding voor voettekst 1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altLang="en-US" sz="1200">
              <a:solidFill>
                <a:srgbClr val="89898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nl-NL" altLang="en-US" sz="3600" smtClean="0"/>
              <a:t/>
            </a:r>
            <a:br>
              <a:rPr lang="nl-NL" altLang="en-US" sz="3600" smtClean="0"/>
            </a:br>
            <a:r>
              <a:rPr lang="nl-NL" altLang="en-US" sz="3600" smtClean="0"/>
              <a:t>Solutio R FNA</a:t>
            </a:r>
            <a:br>
              <a:rPr lang="nl-NL" altLang="en-US" sz="3600" smtClean="0"/>
            </a:br>
            <a:endParaRPr lang="nl-NL" altLang="en-US" sz="3600" smtClean="0"/>
          </a:p>
        </p:txBody>
      </p:sp>
      <p:sp>
        <p:nvSpPr>
          <p:cNvPr id="3072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nl-NL" altLang="en-US" smtClean="0"/>
              <a:t>Bij blaasstenen en gruis</a:t>
            </a:r>
          </a:p>
          <a:p>
            <a:pPr eaLnBrk="1" hangingPunct="1"/>
            <a:r>
              <a:rPr lang="nl-NL" altLang="en-US" smtClean="0"/>
              <a:t>Niet gebruiken bij verstopping katheter</a:t>
            </a:r>
          </a:p>
          <a:p>
            <a:pPr eaLnBrk="1" hangingPunct="1"/>
            <a:r>
              <a:rPr lang="nl-NL" altLang="en-US" smtClean="0"/>
              <a:t>Nooit gebruiken bij blaasontsteking</a:t>
            </a:r>
          </a:p>
          <a:p>
            <a:pPr eaLnBrk="1" hangingPunct="1"/>
            <a:r>
              <a:rPr lang="nl-NL" altLang="en-US" smtClean="0"/>
              <a:t>Nooit bij blaasbloeding</a:t>
            </a:r>
          </a:p>
          <a:p>
            <a:pPr eaLnBrk="1" hangingPunct="1"/>
            <a:r>
              <a:rPr lang="nl-NL" altLang="en-US" smtClean="0"/>
              <a:t>15 min inwerktijd</a:t>
            </a:r>
          </a:p>
          <a:p>
            <a:pPr eaLnBrk="1" hangingPunct="1"/>
            <a:r>
              <a:rPr lang="nl-NL" altLang="en-US" smtClean="0"/>
              <a:t>Nooit langer dan 14 dagen gebruiken</a:t>
            </a:r>
          </a:p>
          <a:p>
            <a:pPr eaLnBrk="1" hangingPunct="1"/>
            <a:r>
              <a:rPr lang="nl-NL" altLang="en-US" smtClean="0"/>
              <a:t>citroenzuur</a:t>
            </a:r>
          </a:p>
          <a:p>
            <a:pPr eaLnBrk="1" hangingPunct="1"/>
            <a:endParaRPr lang="nl-NL" altLang="en-US" smtClean="0"/>
          </a:p>
        </p:txBody>
      </p:sp>
      <p:sp>
        <p:nvSpPr>
          <p:cNvPr id="30724" name="Tijdelijke aanduiding voor voettekst 3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altLang="en-US" sz="1200">
              <a:solidFill>
                <a:srgbClr val="89898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 altLang="en-US" smtClean="0"/>
              <a:t>Solutio G FNA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Wingdings" panose="05000000000000000000" pitchFamily="2" charset="2"/>
              <a:buNone/>
            </a:pPr>
            <a:r>
              <a:rPr lang="nl-NL" altLang="en-US" smtClean="0"/>
              <a:t>Minder agressief als solutio R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nl-NL" altLang="en-US" smtClean="0"/>
              <a:t>Kan langer gebruikt worden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nl-NL" altLang="en-US" smtClean="0"/>
              <a:t>Verder zelfde als solutio R</a:t>
            </a:r>
          </a:p>
        </p:txBody>
      </p:sp>
      <p:sp>
        <p:nvSpPr>
          <p:cNvPr id="31748" name="Tijdelijke aanduiding voor voettekst 1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altLang="en-US" sz="1200">
              <a:solidFill>
                <a:srgbClr val="89898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nl-NL" altLang="en-US" sz="3600" smtClean="0"/>
              <a:t>Aandachtspunten en observatiepunten blaasspoelen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idx="1"/>
          </p:nvPr>
        </p:nvSpPr>
        <p:spPr>
          <a:xfrm>
            <a:off x="685800" y="1773238"/>
            <a:ext cx="7772400" cy="4322762"/>
          </a:xfrm>
        </p:spPr>
        <p:txBody>
          <a:bodyPr/>
          <a:lstStyle/>
          <a:p>
            <a:pPr eaLnBrk="1" hangingPunct="1"/>
            <a:r>
              <a:rPr lang="nl-NL" altLang="en-US" smtClean="0"/>
              <a:t>Spoelvloeistof op lichaamstemperatuur</a:t>
            </a:r>
          </a:p>
          <a:p>
            <a:pPr eaLnBrk="1" hangingPunct="1"/>
            <a:r>
              <a:rPr lang="nl-NL" altLang="en-US" smtClean="0"/>
              <a:t>Zuchten tijdens inlopen</a:t>
            </a:r>
          </a:p>
          <a:p>
            <a:pPr eaLnBrk="1" hangingPunct="1"/>
            <a:r>
              <a:rPr lang="nl-NL" altLang="en-US" smtClean="0"/>
              <a:t>Observeer de teruggelopen spoelvloeistof op kleur, samenstelling en hoeveelheid</a:t>
            </a:r>
          </a:p>
          <a:p>
            <a:pPr eaLnBrk="1" hangingPunct="1"/>
            <a:r>
              <a:rPr lang="nl-NL" altLang="en-US" smtClean="0"/>
              <a:t>Kans op blaaskrampen</a:t>
            </a:r>
          </a:p>
          <a:p>
            <a:pPr eaLnBrk="1" hangingPunct="1"/>
            <a:r>
              <a:rPr lang="nl-NL" altLang="en-US" smtClean="0"/>
              <a:t>Preventieve maatregelen</a:t>
            </a:r>
          </a:p>
        </p:txBody>
      </p:sp>
      <p:sp>
        <p:nvSpPr>
          <p:cNvPr id="32772" name="Tijdelijke aanduiding voor voettekst 1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altLang="en-US" sz="1200">
              <a:solidFill>
                <a:srgbClr val="89898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 altLang="en-US" smtClean="0"/>
              <a:t>Blaaskatheterisatie bij een vrouw</a:t>
            </a:r>
          </a:p>
        </p:txBody>
      </p:sp>
      <p:sp>
        <p:nvSpPr>
          <p:cNvPr id="1536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eaLnBrk="1" hangingPunct="1">
              <a:lnSpc>
                <a:spcPct val="90000"/>
              </a:lnSpc>
              <a:buFont typeface="Wingdings 2" panose="05020102010507070707" pitchFamily="18" charset="2"/>
              <a:buNone/>
            </a:pPr>
            <a:r>
              <a:rPr lang="nl-NL" altLang="en-US" dirty="0" smtClean="0"/>
              <a:t>Verblijfskatheter/éénmalig katheter inbrengen: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Char char="v"/>
            </a:pPr>
            <a:r>
              <a:rPr lang="nl-NL" altLang="en-US" dirty="0" smtClean="0"/>
              <a:t> Voorbehouden </a:t>
            </a:r>
            <a:r>
              <a:rPr lang="nl-NL" altLang="en-US" dirty="0" smtClean="0"/>
              <a:t>risicovolle handeling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Char char="v"/>
            </a:pPr>
            <a:r>
              <a:rPr lang="nl-NL" altLang="en-US" dirty="0" smtClean="0"/>
              <a:t> Uitvoeringsverzoek</a:t>
            </a:r>
            <a:endParaRPr lang="nl-NL" altLang="en-US" dirty="0" smtClean="0"/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Char char="v"/>
            </a:pPr>
            <a:r>
              <a:rPr lang="nl-NL" altLang="en-US" dirty="0" smtClean="0"/>
              <a:t> Bekwaam</a:t>
            </a:r>
            <a:r>
              <a:rPr lang="nl-NL" altLang="en-US" dirty="0" smtClean="0"/>
              <a:t>?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Char char="v"/>
            </a:pPr>
            <a:r>
              <a:rPr lang="nl-NL" altLang="en-US" dirty="0" smtClean="0"/>
              <a:t> Steriele </a:t>
            </a:r>
            <a:r>
              <a:rPr lang="nl-NL" altLang="en-US" dirty="0" smtClean="0"/>
              <a:t>handeling!!!</a:t>
            </a:r>
          </a:p>
          <a:p>
            <a:pPr marL="0" indent="0" eaLnBrk="1" hangingPunct="1">
              <a:lnSpc>
                <a:spcPct val="90000"/>
              </a:lnSpc>
              <a:buFont typeface="Wingdings 2" panose="05020102010507070707" pitchFamily="18" charset="2"/>
              <a:buNone/>
            </a:pPr>
            <a:r>
              <a:rPr lang="nl-NL" altLang="en-US" dirty="0" smtClean="0"/>
              <a:t>Blaasspoelen:</a:t>
            </a:r>
          </a:p>
          <a:p>
            <a:pPr marL="0" indent="0" eaLnBrk="1" hangingPunct="1">
              <a:lnSpc>
                <a:spcPct val="90000"/>
              </a:lnSpc>
            </a:pPr>
            <a:r>
              <a:rPr lang="nl-NL" altLang="en-US" dirty="0" smtClean="0"/>
              <a:t>Risicovolle handeling</a:t>
            </a:r>
          </a:p>
          <a:p>
            <a:pPr marL="0" indent="0" eaLnBrk="1" hangingPunct="1">
              <a:lnSpc>
                <a:spcPct val="90000"/>
              </a:lnSpc>
            </a:pPr>
            <a:r>
              <a:rPr lang="nl-NL" altLang="en-US" dirty="0" smtClean="0"/>
              <a:t>uitvoeringsverzoek</a:t>
            </a:r>
          </a:p>
        </p:txBody>
      </p:sp>
      <p:sp>
        <p:nvSpPr>
          <p:cNvPr id="15364" name="Tijdelijke aanduiding voor voettekst 3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altLang="en-US" sz="1200">
              <a:solidFill>
                <a:srgbClr val="89898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 altLang="en-US" smtClean="0"/>
              <a:t>Indicaties blaaskatheter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idx="1"/>
          </p:nvPr>
        </p:nvSpPr>
        <p:spPr>
          <a:xfrm>
            <a:off x="685800" y="2276872"/>
            <a:ext cx="7772400" cy="3819128"/>
          </a:xfrm>
        </p:spPr>
        <p:txBody>
          <a:bodyPr/>
          <a:lstStyle/>
          <a:p>
            <a:pPr eaLnBrk="1" hangingPunct="1">
              <a:buFont typeface="Wingdings" panose="05000000000000000000" pitchFamily="2" charset="2"/>
              <a:buChar char="v"/>
            </a:pPr>
            <a:r>
              <a:rPr lang="nl-NL" altLang="en-US" sz="2400" dirty="0" smtClean="0"/>
              <a:t> Incontinentie</a:t>
            </a:r>
            <a:r>
              <a:rPr lang="nl-NL" altLang="en-US" sz="2400" dirty="0" smtClean="0"/>
              <a:t>, alleen bij zwaarwegende en bijkomende argumenten</a:t>
            </a:r>
          </a:p>
          <a:p>
            <a:pPr eaLnBrk="1" hangingPunct="1">
              <a:buFont typeface="Wingdings" panose="05000000000000000000" pitchFamily="2" charset="2"/>
              <a:buChar char="v"/>
            </a:pPr>
            <a:r>
              <a:rPr lang="nl-NL" altLang="en-US" sz="2400" dirty="0" smtClean="0"/>
              <a:t> Zorgvrager </a:t>
            </a:r>
            <a:r>
              <a:rPr lang="nl-NL" altLang="en-US" sz="2400" dirty="0" smtClean="0"/>
              <a:t>is niet in staat blaas op natuurlijke wijze te ledigen, retentie</a:t>
            </a:r>
          </a:p>
          <a:p>
            <a:pPr eaLnBrk="1" hangingPunct="1">
              <a:buFont typeface="Wingdings" panose="05000000000000000000" pitchFamily="2" charset="2"/>
              <a:buChar char="v"/>
            </a:pPr>
            <a:r>
              <a:rPr lang="nl-NL" altLang="en-US" sz="2400" dirty="0" smtClean="0"/>
              <a:t> Nagaan </a:t>
            </a:r>
            <a:r>
              <a:rPr lang="nl-NL" altLang="en-US" sz="2400" dirty="0" smtClean="0"/>
              <a:t>of blaas helemaal leeg is na urineren&gt; éénmalig katheteriseren( intermitterend)</a:t>
            </a:r>
          </a:p>
          <a:p>
            <a:pPr eaLnBrk="1" hangingPunct="1">
              <a:buFont typeface="Wingdings" panose="05000000000000000000" pitchFamily="2" charset="2"/>
              <a:buChar char="v"/>
            </a:pPr>
            <a:r>
              <a:rPr lang="nl-NL" altLang="en-US" sz="2400" dirty="0" smtClean="0"/>
              <a:t> Inbrengen </a:t>
            </a:r>
            <a:r>
              <a:rPr lang="nl-NL" altLang="en-US" sz="2400" dirty="0" smtClean="0"/>
              <a:t>van medicijnen via katheter</a:t>
            </a:r>
          </a:p>
          <a:p>
            <a:pPr marL="273050" indent="-273050" eaLnBrk="1" hangingPunct="1">
              <a:buClr>
                <a:srgbClr val="9BBB59"/>
              </a:buClr>
              <a:buFont typeface="Wingdings 2" panose="05020102010507070707" pitchFamily="18" charset="2"/>
              <a:buNone/>
            </a:pPr>
            <a:endParaRPr lang="nl-NL" altLang="en-US" sz="2800" dirty="0" smtClean="0"/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 altLang="en-US" smtClean="0"/>
              <a:t>Soorten blaaskatheters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idx="1"/>
          </p:nvPr>
        </p:nvSpPr>
        <p:spPr>
          <a:xfrm>
            <a:off x="685800" y="1628775"/>
            <a:ext cx="7772400" cy="4467225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endParaRPr lang="nl-NL" altLang="en-US" dirty="0" smtClean="0"/>
          </a:p>
          <a:p>
            <a:pPr eaLnBrk="1" hangingPunct="1">
              <a:lnSpc>
                <a:spcPct val="80000"/>
              </a:lnSpc>
            </a:pPr>
            <a:r>
              <a:rPr lang="nl-NL" altLang="en-US" dirty="0" smtClean="0"/>
              <a:t>Eenmalige katheterisatie – </a:t>
            </a:r>
            <a:r>
              <a:rPr lang="nl-NL" altLang="en-US" dirty="0" err="1" smtClean="0"/>
              <a:t>Eénwegskatheter</a:t>
            </a:r>
            <a:endParaRPr lang="nl-NL" altLang="en-US" dirty="0" smtClean="0"/>
          </a:p>
          <a:p>
            <a:pPr eaLnBrk="1" hangingPunct="1">
              <a:lnSpc>
                <a:spcPct val="80000"/>
              </a:lnSpc>
            </a:pPr>
            <a:r>
              <a:rPr lang="nl-NL" altLang="en-US" dirty="0" smtClean="0"/>
              <a:t>Verblijfskatheter – </a:t>
            </a:r>
            <a:r>
              <a:rPr lang="nl-NL" altLang="en-US" dirty="0" err="1" smtClean="0"/>
              <a:t>Tweewegskatheter</a:t>
            </a:r>
            <a:endParaRPr lang="nl-NL" altLang="en-US" dirty="0" smtClean="0"/>
          </a:p>
          <a:p>
            <a:pPr eaLnBrk="1" hangingPunct="1">
              <a:lnSpc>
                <a:spcPct val="80000"/>
              </a:lnSpc>
            </a:pPr>
            <a:r>
              <a:rPr lang="nl-NL" altLang="en-US" dirty="0" smtClean="0"/>
              <a:t>Katheter om continu te </a:t>
            </a:r>
            <a:r>
              <a:rPr lang="nl-NL" altLang="en-US" dirty="0" smtClean="0"/>
              <a:t>spoelen - </a:t>
            </a:r>
            <a:r>
              <a:rPr lang="nl-NL" altLang="en-US" dirty="0" err="1" smtClean="0"/>
              <a:t>Driewegskatheter</a:t>
            </a:r>
            <a:endParaRPr lang="nl-NL" altLang="en-US" dirty="0" smtClean="0"/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endParaRPr lang="nl-NL" altLang="en-US" dirty="0" smtClean="0"/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nl-NL" altLang="en-US" dirty="0" smtClean="0"/>
              <a:t>Maat wordt aangegeven met </a:t>
            </a:r>
            <a:r>
              <a:rPr lang="nl-NL" altLang="en-US" dirty="0" smtClean="0"/>
              <a:t>CH</a:t>
            </a:r>
            <a:r>
              <a:rPr lang="nl-NL" altLang="en-US" dirty="0" smtClean="0"/>
              <a:t>( </a:t>
            </a:r>
            <a:r>
              <a:rPr lang="nl-NL" altLang="en-US" dirty="0" err="1" smtClean="0"/>
              <a:t>Charrïère</a:t>
            </a:r>
            <a:r>
              <a:rPr lang="nl-NL" altLang="en-US" dirty="0" smtClean="0"/>
              <a:t>)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nl-NL" altLang="en-US" dirty="0" smtClean="0"/>
              <a:t>1 CH= 1/3 mm diameter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nl-NL" altLang="en-US" dirty="0" smtClean="0"/>
              <a:t>Gangbare maten 14-16 CH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endParaRPr lang="nl-NL" altLang="en-US" dirty="0" smtClean="0"/>
          </a:p>
        </p:txBody>
      </p:sp>
      <p:pic>
        <p:nvPicPr>
          <p:cNvPr id="18437" name="Picture 6" descr="Bekijk de afbeelding op ware grootte">
            <a:hlinkClick r:id="rId2"/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3749"/>
          <a:stretch/>
        </p:blipFill>
        <p:spPr bwMode="auto">
          <a:xfrm>
            <a:off x="6300192" y="4797152"/>
            <a:ext cx="2238202" cy="15602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 altLang="en-US" smtClean="0"/>
              <a:t>Materialen blaaskatheters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idx="1"/>
          </p:nvPr>
        </p:nvSpPr>
        <p:spPr>
          <a:xfrm>
            <a:off x="768096" y="2286000"/>
            <a:ext cx="8196392" cy="2727176"/>
          </a:xfrm>
        </p:spPr>
        <p:txBody>
          <a:bodyPr/>
          <a:lstStyle/>
          <a:p>
            <a:pPr eaLnBrk="1" hangingPunct="1"/>
            <a:r>
              <a:rPr lang="nl-NL" altLang="en-US" dirty="0" smtClean="0"/>
              <a:t>PVC &gt; </a:t>
            </a:r>
            <a:r>
              <a:rPr lang="nl-NL" altLang="en-US" dirty="0" smtClean="0"/>
              <a:t>korstvorming, storend in beweging</a:t>
            </a:r>
          </a:p>
          <a:p>
            <a:pPr eaLnBrk="1" hangingPunct="1"/>
            <a:r>
              <a:rPr lang="nl-NL" altLang="en-US" dirty="0" smtClean="0"/>
              <a:t>Latex &gt; zacht/soepel, niet </a:t>
            </a:r>
            <a:r>
              <a:rPr lang="nl-NL" altLang="en-US" dirty="0" smtClean="0"/>
              <a:t>voor lang gebruik</a:t>
            </a:r>
          </a:p>
          <a:p>
            <a:pPr eaLnBrk="1" hangingPunct="1"/>
            <a:r>
              <a:rPr lang="nl-NL" altLang="en-US" dirty="0" smtClean="0"/>
              <a:t>Siliconen &gt; </a:t>
            </a:r>
            <a:r>
              <a:rPr lang="nl-NL" altLang="en-US" dirty="0" smtClean="0"/>
              <a:t>verblijfskath. Tot 2 </a:t>
            </a:r>
            <a:r>
              <a:rPr lang="nl-NL" altLang="en-US" dirty="0" err="1" smtClean="0"/>
              <a:t>mnd</a:t>
            </a:r>
            <a:r>
              <a:rPr lang="nl-NL" altLang="en-US" dirty="0" smtClean="0"/>
              <a:t> blijven </a:t>
            </a:r>
            <a:r>
              <a:rPr lang="nl-NL" altLang="en-US" dirty="0" smtClean="0"/>
              <a:t>zitten &gt; </a:t>
            </a:r>
            <a:r>
              <a:rPr lang="nl-NL" altLang="en-US" dirty="0" smtClean="0"/>
              <a:t>stug</a:t>
            </a:r>
          </a:p>
          <a:p>
            <a:pPr eaLnBrk="1" hangingPunct="1"/>
            <a:endParaRPr lang="nl-NL" altLang="en-US" dirty="0" smtClean="0"/>
          </a:p>
          <a:p>
            <a:pPr eaLnBrk="1" hangingPunct="1"/>
            <a:r>
              <a:rPr lang="nl-NL" altLang="en-US" dirty="0" smtClean="0"/>
              <a:t>Eenmalig( intermitterend) katheteriseren: pvc </a:t>
            </a:r>
            <a:r>
              <a:rPr lang="nl-NL" altLang="en-US" dirty="0" smtClean="0"/>
              <a:t>kath. soms </a:t>
            </a:r>
            <a:r>
              <a:rPr lang="nl-NL" altLang="en-US" dirty="0" smtClean="0"/>
              <a:t>4 a 5 keer per dag.</a:t>
            </a:r>
          </a:p>
          <a:p>
            <a:pPr eaLnBrk="1" hangingPunct="1">
              <a:buFont typeface="Wingdings 2" panose="05020102010507070707" pitchFamily="18" charset="2"/>
              <a:buNone/>
            </a:pPr>
            <a:endParaRPr lang="nl-NL" altLang="en-US" dirty="0" smtClean="0"/>
          </a:p>
        </p:txBody>
      </p:sp>
      <p:pic>
        <p:nvPicPr>
          <p:cNvPr id="19461" name="Picture 6" descr="Bekijk de afbeelding op ware grootte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6256" y="4581128"/>
            <a:ext cx="1728787" cy="1511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 altLang="en-US" smtClean="0"/>
              <a:t>Katheterballon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</a:pPr>
            <a:r>
              <a:rPr lang="nl-NL" altLang="en-US" sz="2400" dirty="0" smtClean="0"/>
              <a:t>Op katheter staat volume. Bv 5-15 ml.</a:t>
            </a:r>
          </a:p>
          <a:p>
            <a:pPr eaLnBrk="1" hangingPunct="1">
              <a:lnSpc>
                <a:spcPct val="90000"/>
              </a:lnSpc>
            </a:pPr>
            <a:r>
              <a:rPr lang="nl-NL" altLang="en-US" sz="2400" dirty="0" smtClean="0"/>
              <a:t>Vullen met </a:t>
            </a:r>
            <a:r>
              <a:rPr lang="nl-NL" altLang="en-US" sz="2400" dirty="0" err="1" smtClean="0"/>
              <a:t>aquadest</a:t>
            </a:r>
            <a:r>
              <a:rPr lang="nl-NL" altLang="en-US" sz="2400" dirty="0" smtClean="0"/>
              <a:t> of kraanwater</a:t>
            </a:r>
          </a:p>
          <a:p>
            <a:pPr eaLnBrk="1" hangingPunct="1">
              <a:lnSpc>
                <a:spcPct val="90000"/>
              </a:lnSpc>
            </a:pPr>
            <a:r>
              <a:rPr lang="nl-NL" altLang="en-US" sz="2400" dirty="0" smtClean="0"/>
              <a:t>Bij siliconenkath. controle ballon voor inbrengen.</a:t>
            </a:r>
          </a:p>
          <a:p>
            <a:pPr eaLnBrk="1" hangingPunct="1">
              <a:lnSpc>
                <a:spcPct val="90000"/>
              </a:lnSpc>
            </a:pPr>
            <a:r>
              <a:rPr lang="nl-NL" altLang="en-US" sz="2400" dirty="0" smtClean="0"/>
              <a:t>Ballon vullen met maximale volume( bv 10 ml), daarna uithalen wat er uiteindelijk voorgeschreven is. Ballon wordt zo optimaal opgevuld.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nl-NL" altLang="en-US" sz="2400" dirty="0" smtClean="0"/>
              <a:t> 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nl-NL" altLang="en-US" sz="2400" dirty="0"/>
              <a:t> </a:t>
            </a:r>
            <a:r>
              <a:rPr lang="nl-NL" altLang="en-US" sz="2400" dirty="0" smtClean="0"/>
              <a:t>Oefenen </a:t>
            </a:r>
            <a:r>
              <a:rPr lang="nl-NL" altLang="en-US" sz="2400" dirty="0" smtClean="0"/>
              <a:t>met ballon vullen!!</a:t>
            </a:r>
          </a:p>
        </p:txBody>
      </p:sp>
      <p:sp>
        <p:nvSpPr>
          <p:cNvPr id="20484" name="Tijdelijke aanduiding voor voettekst 1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altLang="en-US" sz="1200">
              <a:solidFill>
                <a:srgbClr val="89898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 altLang="en-US" smtClean="0"/>
              <a:t>Glijmiddel</a:t>
            </a:r>
          </a:p>
        </p:txBody>
      </p:sp>
      <p:sp>
        <p:nvSpPr>
          <p:cNvPr id="21507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nl-NL" altLang="en-US" smtClean="0"/>
              <a:t>Gebruik bij blaaskatheterisatie bij vrouw een lidocaïne bevattende glijstof</a:t>
            </a:r>
          </a:p>
          <a:p>
            <a:pPr eaLnBrk="1" hangingPunct="1"/>
            <a:r>
              <a:rPr lang="nl-NL" altLang="en-US" smtClean="0"/>
              <a:t>Breng dit aan op urethra opening</a:t>
            </a:r>
          </a:p>
          <a:p>
            <a:pPr eaLnBrk="1" hangingPunct="1"/>
            <a:r>
              <a:rPr lang="nl-NL" altLang="en-US" smtClean="0"/>
              <a:t>Inwerktijd 5-7 minuten</a:t>
            </a:r>
          </a:p>
        </p:txBody>
      </p:sp>
      <p:sp>
        <p:nvSpPr>
          <p:cNvPr id="21508" name="Tijdelijke aanduiding voor voettekst 3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altLang="en-US" sz="1200">
              <a:solidFill>
                <a:srgbClr val="898989"/>
              </a:solidFill>
            </a:endParaRPr>
          </a:p>
        </p:txBody>
      </p:sp>
      <p:pic>
        <p:nvPicPr>
          <p:cNvPr id="21509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32400" y="3716338"/>
            <a:ext cx="3140075" cy="2592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 altLang="en-US" smtClean="0"/>
              <a:t>Urine opvangzak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nl-NL" altLang="en-US" smtClean="0"/>
              <a:t>Dag -en nachtzak</a:t>
            </a:r>
          </a:p>
          <a:p>
            <a:pPr eaLnBrk="1" hangingPunct="1"/>
            <a:r>
              <a:rPr lang="nl-NL" altLang="en-US" smtClean="0"/>
              <a:t>Met terugslagklep</a:t>
            </a:r>
          </a:p>
          <a:p>
            <a:pPr eaLnBrk="1" hangingPunct="1"/>
            <a:r>
              <a:rPr lang="nl-NL" altLang="en-US" smtClean="0"/>
              <a:t>Met of zonder aftapkraan</a:t>
            </a:r>
          </a:p>
          <a:p>
            <a:pPr eaLnBrk="1" hangingPunct="1"/>
            <a:r>
              <a:rPr lang="nl-NL" altLang="en-US" smtClean="0"/>
              <a:t>Doorkoppelen</a:t>
            </a:r>
          </a:p>
          <a:p>
            <a:pPr eaLnBrk="1" hangingPunct="1"/>
            <a:r>
              <a:rPr lang="nl-NL" altLang="en-US" smtClean="0"/>
              <a:t>Slanglengtes</a:t>
            </a:r>
          </a:p>
          <a:p>
            <a:pPr eaLnBrk="1" hangingPunct="1"/>
            <a:r>
              <a:rPr lang="nl-NL" altLang="en-US" smtClean="0"/>
              <a:t>Met of zonder non woven achterkant</a:t>
            </a:r>
          </a:p>
          <a:p>
            <a:pPr eaLnBrk="1" hangingPunct="1"/>
            <a:r>
              <a:rPr lang="nl-NL" altLang="en-US" smtClean="0"/>
              <a:t>Met maatverdeling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nl-NL" altLang="en-US" sz="3600" smtClean="0"/>
              <a:t>Aandachtpunten bij gebruik urineopvangzak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nl-NL" altLang="en-US" smtClean="0"/>
              <a:t>Desinfectie aansluitpunten</a:t>
            </a:r>
          </a:p>
          <a:p>
            <a:pPr eaLnBrk="1" hangingPunct="1"/>
            <a:r>
              <a:rPr lang="nl-NL" altLang="en-US" smtClean="0"/>
              <a:t>Bevestigen opvangzak</a:t>
            </a:r>
          </a:p>
          <a:p>
            <a:pPr eaLnBrk="1" hangingPunct="1"/>
            <a:r>
              <a:rPr lang="nl-NL" altLang="en-US" smtClean="0"/>
              <a:t>Legen opvangzak</a:t>
            </a:r>
          </a:p>
          <a:p>
            <a:pPr eaLnBrk="1" hangingPunct="1"/>
            <a:r>
              <a:rPr lang="nl-NL" altLang="en-US" smtClean="0"/>
              <a:t>Verwisselen opvangzak en hergebruik</a:t>
            </a:r>
          </a:p>
        </p:txBody>
      </p:sp>
      <p:sp>
        <p:nvSpPr>
          <p:cNvPr id="23556" name="Tijdelijke aanduiding voor voettekst 1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altLang="en-US" sz="1200">
              <a:solidFill>
                <a:srgbClr val="898989"/>
              </a:solidFill>
            </a:endParaRPr>
          </a:p>
        </p:txBody>
      </p:sp>
      <p:pic>
        <p:nvPicPr>
          <p:cNvPr id="23557" name="Picture 5" descr="Bekijk de afbeelding op ware grootte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3663" y="4868863"/>
            <a:ext cx="1627187" cy="1512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ntegraal">
  <a:themeElements>
    <a:clrScheme name="Integraal">
      <a:dk1>
        <a:sysClr val="windowText" lastClr="000000"/>
      </a:dk1>
      <a:lt1>
        <a:sysClr val="window" lastClr="FFFFFF"/>
      </a:lt1>
      <a:dk2>
        <a:srgbClr val="514949"/>
      </a:dk2>
      <a:lt2>
        <a:srgbClr val="E1E1DB"/>
      </a:lt2>
      <a:accent1>
        <a:srgbClr val="9DBFBE"/>
      </a:accent1>
      <a:accent2>
        <a:srgbClr val="DB8631"/>
      </a:accent2>
      <a:accent3>
        <a:srgbClr val="E3CC5A"/>
      </a:accent3>
      <a:accent4>
        <a:srgbClr val="ACADA8"/>
      </a:accent4>
      <a:accent5>
        <a:srgbClr val="927C61"/>
      </a:accent5>
      <a:accent6>
        <a:srgbClr val="B3B435"/>
      </a:accent6>
      <a:hlink>
        <a:srgbClr val="0000FF"/>
      </a:hlink>
      <a:folHlink>
        <a:srgbClr val="800080"/>
      </a:folHlink>
    </a:clrScheme>
    <a:fontScheme name="Integraal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Integraal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8000"/>
              </a:schemeClr>
              <a:schemeClr val="phClr">
                <a:shade val="89000"/>
                <a:satMod val="145000"/>
              </a:schemeClr>
            </a:duotone>
          </a:blip>
          <a:tile tx="0" ty="0" sx="32000" sy="32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</a:schemeClr>
              <a:schemeClr val="phClr">
                <a:shade val="95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B4028482-F53A-4442-AB14-9B7A43F44F96}"/>
    </a:ext>
  </a:extLst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252</TotalTime>
  <Words>482</Words>
  <Application>Microsoft Office PowerPoint</Application>
  <PresentationFormat>Diavoorstelling (4:3)</PresentationFormat>
  <Paragraphs>115</Paragraphs>
  <Slides>18</Slides>
  <Notes>1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6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18</vt:i4>
      </vt:variant>
    </vt:vector>
  </HeadingPairs>
  <TitlesOfParts>
    <vt:vector size="25" baseType="lpstr">
      <vt:lpstr>Verdana</vt:lpstr>
      <vt:lpstr>Arial</vt:lpstr>
      <vt:lpstr>Calibri</vt:lpstr>
      <vt:lpstr>ＭＳ Ｐゴシック</vt:lpstr>
      <vt:lpstr>Wingdings 2</vt:lpstr>
      <vt:lpstr>Wingdings</vt:lpstr>
      <vt:lpstr>Integraal</vt:lpstr>
      <vt:lpstr>Zorg voor urineren</vt:lpstr>
      <vt:lpstr>Blaaskatheterisatie bij een vrouw</vt:lpstr>
      <vt:lpstr>Indicaties blaaskatheter</vt:lpstr>
      <vt:lpstr>Soorten blaaskatheters</vt:lpstr>
      <vt:lpstr>Materialen blaaskatheters</vt:lpstr>
      <vt:lpstr>Katheterballon</vt:lpstr>
      <vt:lpstr>Glijmiddel</vt:lpstr>
      <vt:lpstr>Urine opvangzak</vt:lpstr>
      <vt:lpstr>Aandachtpunten bij gebruik urineopvangzak</vt:lpstr>
      <vt:lpstr>Grootste complicatie:                          Bacteriuri</vt:lpstr>
      <vt:lpstr>Katheterzorg</vt:lpstr>
      <vt:lpstr>Complicaties</vt:lpstr>
      <vt:lpstr>Blaasspoelen</vt:lpstr>
      <vt:lpstr>Materiaal blaasspoelen</vt:lpstr>
      <vt:lpstr>Soorten blaasspoelvloeistof</vt:lpstr>
      <vt:lpstr> Solutio R FNA </vt:lpstr>
      <vt:lpstr>Solutio G FNA</vt:lpstr>
      <vt:lpstr>Aandachtspunten en observatiepunten blaasspoelen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Observeren,controleren en verzorgen van blaaskatheters.</dc:title>
  <dc:creator>Eric</dc:creator>
  <cp:lastModifiedBy>Charlotte Verhagen</cp:lastModifiedBy>
  <cp:revision>46</cp:revision>
  <dcterms:created xsi:type="dcterms:W3CDTF">2010-11-30T20:48:05Z</dcterms:created>
  <dcterms:modified xsi:type="dcterms:W3CDTF">2017-06-30T07:50:30Z</dcterms:modified>
</cp:coreProperties>
</file>