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74" r:id="rId1"/>
  </p:sldMasterIdLst>
  <p:notesMasterIdLst>
    <p:notesMasterId r:id="rId17"/>
  </p:notesMasterIdLst>
  <p:sldIdLst>
    <p:sldId id="256" r:id="rId2"/>
    <p:sldId id="281" r:id="rId3"/>
    <p:sldId id="291" r:id="rId4"/>
    <p:sldId id="282" r:id="rId5"/>
    <p:sldId id="298" r:id="rId6"/>
    <p:sldId id="293" r:id="rId7"/>
    <p:sldId id="283" r:id="rId8"/>
    <p:sldId id="284" r:id="rId9"/>
    <p:sldId id="290" r:id="rId10"/>
    <p:sldId id="289" r:id="rId11"/>
    <p:sldId id="275" r:id="rId12"/>
    <p:sldId id="288" r:id="rId13"/>
    <p:sldId id="300" r:id="rId14"/>
    <p:sldId id="301" r:id="rId15"/>
    <p:sldId id="274" r:id="rId16"/>
  </p:sldIdLst>
  <p:sldSz cx="10080625" cy="7559675"/>
  <p:notesSz cx="7559675" cy="106918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498" y="62"/>
      </p:cViewPr>
      <p:guideLst>
        <p:guide orient="horz" pos="2161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nl-NL" alt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</a:lstStyle>
          <a:p>
            <a:endParaRPr lang="nl-NL" alt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</a:lstStyle>
          <a:p>
            <a:endParaRPr lang="nl-NL" alt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</a:lstStyle>
          <a:p>
            <a:endParaRPr lang="nl-NL" alt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fld id="{64A3ADA0-54B4-4D6F-B039-2A83E3C0DF10}" type="slidenum">
              <a:rPr lang="nl-NL" altLang="en-US"/>
              <a:pPr/>
              <a:t>‹nr.›</a:t>
            </a:fld>
            <a:endParaRPr lang="nl-NL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Arial" pitchFamily="3" charset="0"/>
        <a:cs typeface="Arial" charset="0"/>
      </a:defRPr>
    </a:lvl1pPr>
    <a:lvl2pPr marL="37931725" indent="-37474525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Arial" pitchFamily="3" charset="0"/>
        <a:cs typeface="Arial" charset="0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3" charset="0"/>
      <a:defRPr sz="1200" kern="1200">
        <a:solidFill>
          <a:srgbClr val="000000"/>
        </a:solidFill>
        <a:latin typeface="Times New Roman" pitchFamily="18" charset="0"/>
        <a:ea typeface="Arial" pitchFamily="3" charset="0"/>
        <a:cs typeface="Arial" charset="0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3" charset="0"/>
      <a:defRPr sz="1200" kern="1200">
        <a:solidFill>
          <a:srgbClr val="000000"/>
        </a:solidFill>
        <a:latin typeface="Times New Roman" pitchFamily="18" charset="0"/>
        <a:ea typeface="Arial" pitchFamily="3" charset="0"/>
        <a:cs typeface="Arial" charset="0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3" charset="0"/>
      <a:defRPr sz="1200" kern="1200">
        <a:solidFill>
          <a:srgbClr val="000000"/>
        </a:solidFill>
        <a:latin typeface="Times New Roman" pitchFamily="18" charset="0"/>
        <a:ea typeface="Arial" pitchFamily="3" charset="0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7931725" indent="-37474525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23B3EA8-3C0E-46B7-9B07-B4871F249BB4}" type="slidenum">
              <a:rPr lang="nl-NL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1</a:t>
            </a:fld>
            <a:endParaRPr lang="nl-NL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741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721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nl-NL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nl-NL" altLang="en-US">
              <a:cs typeface="Arial" panose="020B0604020202020204" pitchFamily="34" charset="0"/>
            </a:endParaRPr>
          </a:p>
        </p:txBody>
      </p:sp>
      <p:sp>
        <p:nvSpPr>
          <p:cNvPr id="38916" name="Tijdelijke aanduiding voor dianummer 3"/>
          <p:cNvSpPr>
            <a:spLocks noGrp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7931725" indent="-37474525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hangingPunct="1"/>
            <a:fld id="{77F924AA-63C2-4F33-B320-9198BD78F07F}" type="slidenum">
              <a:rPr lang="nl-NL" altLang="en-US" sz="1400">
                <a:latin typeface="Verdana" panose="020B0604030504040204" pitchFamily="34" charset="0"/>
              </a:rPr>
              <a:pPr hangingPunct="1"/>
              <a:t>3</a:t>
            </a:fld>
            <a:endParaRPr lang="nl-NL" altLang="en-US" sz="1400">
              <a:latin typeface="Verdana" panose="020B060403050404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nl-NL" altLang="en-US">
              <a:cs typeface="Arial" panose="020B0604020202020204" pitchFamily="34" charset="0"/>
            </a:endParaRPr>
          </a:p>
        </p:txBody>
      </p:sp>
      <p:sp>
        <p:nvSpPr>
          <p:cNvPr id="43012" name="Tijdelijke aanduiding voor dianummer 3"/>
          <p:cNvSpPr>
            <a:spLocks noGrp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7931725" indent="-37474525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hangingPunct="1"/>
            <a:fld id="{DB4A3063-1B75-4C66-AD45-5F3DCC6A4D0F}" type="slidenum">
              <a:rPr lang="nl-NL" altLang="en-US" sz="1400">
                <a:latin typeface="Verdana" panose="020B0604030504040204" pitchFamily="34" charset="0"/>
              </a:rPr>
              <a:pPr hangingPunct="1"/>
              <a:t>6</a:t>
            </a:fld>
            <a:endParaRPr lang="nl-NL" altLang="en-US" sz="1400">
              <a:latin typeface="Verdana" panose="020B060403050404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nl-NL" altLang="en-US">
              <a:cs typeface="Arial" panose="020B0604020202020204" pitchFamily="34" charset="0"/>
            </a:endParaRPr>
          </a:p>
        </p:txBody>
      </p:sp>
      <p:sp>
        <p:nvSpPr>
          <p:cNvPr id="49156" name="Tijdelijke aanduiding voor dianummer 3"/>
          <p:cNvSpPr>
            <a:spLocks noGrp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7931725" indent="-37474525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hangingPunct="1"/>
            <a:fld id="{DD56274B-E059-4E27-BA74-B253DDE1C1E1}" type="slidenum">
              <a:rPr lang="nl-NL" altLang="en-US" sz="1400">
                <a:latin typeface="Verdana" panose="020B0604030504040204" pitchFamily="34" charset="0"/>
              </a:rPr>
              <a:pPr hangingPunct="1"/>
              <a:t>9</a:t>
            </a:fld>
            <a:endParaRPr lang="nl-NL" altLang="en-US" sz="1400">
              <a:latin typeface="Verdana" panose="020B060403050404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nl-NL" altLang="en-US">
              <a:cs typeface="Arial" panose="020B0604020202020204" pitchFamily="34" charset="0"/>
            </a:endParaRPr>
          </a:p>
        </p:txBody>
      </p:sp>
      <p:sp>
        <p:nvSpPr>
          <p:cNvPr id="51204" name="Tijdelijke aanduiding voor dianummer 3"/>
          <p:cNvSpPr>
            <a:spLocks noGrp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7931725" indent="-37474525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hangingPunct="1"/>
            <a:fld id="{907FDFF1-1267-44D6-9622-2D7E9430F70B}" type="slidenum">
              <a:rPr lang="nl-NL" altLang="en-US" sz="1400">
                <a:latin typeface="Verdana" panose="020B0604030504040204" pitchFamily="34" charset="0"/>
              </a:rPr>
              <a:pPr hangingPunct="1"/>
              <a:t>10</a:t>
            </a:fld>
            <a:endParaRPr lang="nl-NL" altLang="en-US" sz="1400">
              <a:latin typeface="Verdana" panose="020B060403050404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"/>
            <a:ext cx="10080625" cy="503978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16" y="7"/>
            <a:ext cx="10080611" cy="5039780"/>
          </a:xfrm>
          <a:custGeom>
            <a:avLst/>
            <a:gdLst/>
            <a:ahLst/>
            <a:cxnLst/>
            <a:rect l="l" t="t" r="r" b="b"/>
            <a:pathLst>
              <a:path w="9143987" h="4571997">
                <a:moveTo>
                  <a:pt x="1" y="4316132"/>
                </a:moveTo>
                <a:lnTo>
                  <a:pt x="255863" y="4571994"/>
                </a:lnTo>
                <a:lnTo>
                  <a:pt x="203619" y="4571994"/>
                </a:lnTo>
                <a:lnTo>
                  <a:pt x="1" y="4368376"/>
                </a:lnTo>
                <a:close/>
                <a:moveTo>
                  <a:pt x="9143985" y="4208793"/>
                </a:moveTo>
                <a:lnTo>
                  <a:pt x="9143985" y="4261037"/>
                </a:lnTo>
                <a:lnTo>
                  <a:pt x="8833027" y="4571996"/>
                </a:lnTo>
                <a:lnTo>
                  <a:pt x="8780783" y="4571996"/>
                </a:lnTo>
                <a:close/>
                <a:moveTo>
                  <a:pt x="8664832" y="4076819"/>
                </a:moveTo>
                <a:lnTo>
                  <a:pt x="8775657" y="4076819"/>
                </a:lnTo>
                <a:lnTo>
                  <a:pt x="8775657" y="4187644"/>
                </a:lnTo>
                <a:lnTo>
                  <a:pt x="8664832" y="4187644"/>
                </a:lnTo>
                <a:close/>
                <a:moveTo>
                  <a:pt x="7614024" y="4076819"/>
                </a:moveTo>
                <a:lnTo>
                  <a:pt x="7724849" y="4076819"/>
                </a:lnTo>
                <a:lnTo>
                  <a:pt x="7724849" y="4187644"/>
                </a:lnTo>
                <a:lnTo>
                  <a:pt x="7614024" y="4187644"/>
                </a:lnTo>
                <a:close/>
                <a:moveTo>
                  <a:pt x="6563216" y="4076819"/>
                </a:moveTo>
                <a:lnTo>
                  <a:pt x="6674041" y="4076819"/>
                </a:lnTo>
                <a:lnTo>
                  <a:pt x="6674041" y="4187644"/>
                </a:lnTo>
                <a:lnTo>
                  <a:pt x="6563216" y="4187644"/>
                </a:lnTo>
                <a:close/>
                <a:moveTo>
                  <a:pt x="5512408" y="4076819"/>
                </a:moveTo>
                <a:lnTo>
                  <a:pt x="5623233" y="4076819"/>
                </a:lnTo>
                <a:lnTo>
                  <a:pt x="5623233" y="4187644"/>
                </a:lnTo>
                <a:lnTo>
                  <a:pt x="5512408" y="4187644"/>
                </a:lnTo>
                <a:close/>
                <a:moveTo>
                  <a:pt x="4461600" y="4076819"/>
                </a:moveTo>
                <a:lnTo>
                  <a:pt x="4572425" y="4076819"/>
                </a:lnTo>
                <a:lnTo>
                  <a:pt x="4572425" y="4187644"/>
                </a:lnTo>
                <a:lnTo>
                  <a:pt x="4461600" y="4187644"/>
                </a:lnTo>
                <a:close/>
                <a:moveTo>
                  <a:pt x="3410793" y="4076819"/>
                </a:moveTo>
                <a:lnTo>
                  <a:pt x="3521618" y="4076819"/>
                </a:lnTo>
                <a:lnTo>
                  <a:pt x="3521618" y="4187644"/>
                </a:lnTo>
                <a:lnTo>
                  <a:pt x="3410793" y="4187644"/>
                </a:lnTo>
                <a:close/>
                <a:moveTo>
                  <a:pt x="2359985" y="4076819"/>
                </a:moveTo>
                <a:lnTo>
                  <a:pt x="2470810" y="4076819"/>
                </a:lnTo>
                <a:lnTo>
                  <a:pt x="2470810" y="4187644"/>
                </a:lnTo>
                <a:lnTo>
                  <a:pt x="2359985" y="4187644"/>
                </a:lnTo>
                <a:close/>
                <a:moveTo>
                  <a:pt x="1309177" y="4076819"/>
                </a:moveTo>
                <a:lnTo>
                  <a:pt x="1420002" y="4076819"/>
                </a:lnTo>
                <a:lnTo>
                  <a:pt x="1420002" y="4187644"/>
                </a:lnTo>
                <a:lnTo>
                  <a:pt x="1309177" y="4187644"/>
                </a:lnTo>
                <a:close/>
                <a:moveTo>
                  <a:pt x="258369" y="4076819"/>
                </a:moveTo>
                <a:lnTo>
                  <a:pt x="369194" y="4076819"/>
                </a:lnTo>
                <a:lnTo>
                  <a:pt x="369194" y="4187644"/>
                </a:lnTo>
                <a:lnTo>
                  <a:pt x="258369" y="4187644"/>
                </a:lnTo>
                <a:close/>
                <a:moveTo>
                  <a:pt x="8139428" y="3551212"/>
                </a:moveTo>
                <a:lnTo>
                  <a:pt x="8250253" y="3551212"/>
                </a:lnTo>
                <a:lnTo>
                  <a:pt x="8250253" y="3662037"/>
                </a:lnTo>
                <a:lnTo>
                  <a:pt x="8139428" y="3662037"/>
                </a:lnTo>
                <a:close/>
                <a:moveTo>
                  <a:pt x="7088620" y="3551212"/>
                </a:moveTo>
                <a:lnTo>
                  <a:pt x="7199445" y="3551212"/>
                </a:lnTo>
                <a:lnTo>
                  <a:pt x="7199445" y="3662037"/>
                </a:lnTo>
                <a:lnTo>
                  <a:pt x="7088620" y="3662037"/>
                </a:lnTo>
                <a:close/>
                <a:moveTo>
                  <a:pt x="6037812" y="3551212"/>
                </a:moveTo>
                <a:lnTo>
                  <a:pt x="6148637" y="3551212"/>
                </a:lnTo>
                <a:lnTo>
                  <a:pt x="6148637" y="3662037"/>
                </a:lnTo>
                <a:lnTo>
                  <a:pt x="6037812" y="3662037"/>
                </a:lnTo>
                <a:close/>
                <a:moveTo>
                  <a:pt x="4987004" y="3551212"/>
                </a:moveTo>
                <a:lnTo>
                  <a:pt x="5097829" y="3551212"/>
                </a:lnTo>
                <a:lnTo>
                  <a:pt x="5097829" y="3662037"/>
                </a:lnTo>
                <a:lnTo>
                  <a:pt x="4987004" y="3662037"/>
                </a:lnTo>
                <a:close/>
                <a:moveTo>
                  <a:pt x="3936204" y="3551212"/>
                </a:moveTo>
                <a:lnTo>
                  <a:pt x="4047028" y="3551212"/>
                </a:lnTo>
                <a:lnTo>
                  <a:pt x="4047028" y="3662037"/>
                </a:lnTo>
                <a:lnTo>
                  <a:pt x="3936204" y="3662037"/>
                </a:lnTo>
                <a:close/>
                <a:moveTo>
                  <a:pt x="2885395" y="3551212"/>
                </a:moveTo>
                <a:lnTo>
                  <a:pt x="2996220" y="3551212"/>
                </a:lnTo>
                <a:lnTo>
                  <a:pt x="2996220" y="3662037"/>
                </a:lnTo>
                <a:lnTo>
                  <a:pt x="2885395" y="3662037"/>
                </a:lnTo>
                <a:close/>
                <a:moveTo>
                  <a:pt x="1834587" y="3551212"/>
                </a:moveTo>
                <a:lnTo>
                  <a:pt x="1945412" y="3551212"/>
                </a:lnTo>
                <a:lnTo>
                  <a:pt x="1945412" y="3662037"/>
                </a:lnTo>
                <a:lnTo>
                  <a:pt x="1834587" y="3662037"/>
                </a:lnTo>
                <a:close/>
                <a:moveTo>
                  <a:pt x="783778" y="3551212"/>
                </a:moveTo>
                <a:lnTo>
                  <a:pt x="894603" y="3551212"/>
                </a:lnTo>
                <a:lnTo>
                  <a:pt x="894603" y="3662037"/>
                </a:lnTo>
                <a:lnTo>
                  <a:pt x="783778" y="3662037"/>
                </a:lnTo>
                <a:close/>
                <a:moveTo>
                  <a:pt x="2942310" y="3107962"/>
                </a:moveTo>
                <a:lnTo>
                  <a:pt x="2470818" y="3579456"/>
                </a:lnTo>
                <a:lnTo>
                  <a:pt x="2470818" y="3634904"/>
                </a:lnTo>
                <a:lnTo>
                  <a:pt x="2942310" y="4106399"/>
                </a:lnTo>
                <a:lnTo>
                  <a:pt x="3410800" y="3637911"/>
                </a:lnTo>
                <a:lnTo>
                  <a:pt x="3410800" y="3576450"/>
                </a:lnTo>
                <a:close/>
                <a:moveTo>
                  <a:pt x="8195700" y="3107962"/>
                </a:moveTo>
                <a:lnTo>
                  <a:pt x="7724849" y="3578813"/>
                </a:lnTo>
                <a:lnTo>
                  <a:pt x="7724849" y="3635545"/>
                </a:lnTo>
                <a:lnTo>
                  <a:pt x="8195702" y="4106398"/>
                </a:lnTo>
                <a:lnTo>
                  <a:pt x="8664832" y="3637268"/>
                </a:lnTo>
                <a:lnTo>
                  <a:pt x="8664832" y="3577094"/>
                </a:lnTo>
                <a:close/>
                <a:moveTo>
                  <a:pt x="5043655" y="3107962"/>
                </a:moveTo>
                <a:lnTo>
                  <a:pt x="4572425" y="3579192"/>
                </a:lnTo>
                <a:lnTo>
                  <a:pt x="4572425" y="3635169"/>
                </a:lnTo>
                <a:lnTo>
                  <a:pt x="5043654" y="4106399"/>
                </a:lnTo>
                <a:lnTo>
                  <a:pt x="5512408" y="3637645"/>
                </a:lnTo>
                <a:lnTo>
                  <a:pt x="5512408" y="3576714"/>
                </a:lnTo>
                <a:close/>
                <a:moveTo>
                  <a:pt x="840943" y="3107962"/>
                </a:moveTo>
                <a:lnTo>
                  <a:pt x="369199" y="3579705"/>
                </a:lnTo>
                <a:lnTo>
                  <a:pt x="369199" y="3634656"/>
                </a:lnTo>
                <a:lnTo>
                  <a:pt x="840943" y="4106401"/>
                </a:lnTo>
                <a:lnTo>
                  <a:pt x="1309186" y="3638165"/>
                </a:lnTo>
                <a:lnTo>
                  <a:pt x="1309186" y="3576196"/>
                </a:lnTo>
                <a:close/>
                <a:moveTo>
                  <a:pt x="3992991" y="3107961"/>
                </a:moveTo>
                <a:lnTo>
                  <a:pt x="3521625" y="3579327"/>
                </a:lnTo>
                <a:lnTo>
                  <a:pt x="3521625" y="3635034"/>
                </a:lnTo>
                <a:lnTo>
                  <a:pt x="3992992" y="4106400"/>
                </a:lnTo>
                <a:lnTo>
                  <a:pt x="4461600" y="3637773"/>
                </a:lnTo>
                <a:lnTo>
                  <a:pt x="4461600" y="3576588"/>
                </a:lnTo>
                <a:close/>
                <a:moveTo>
                  <a:pt x="1891629" y="3107961"/>
                </a:moveTo>
                <a:lnTo>
                  <a:pt x="1420011" y="3579585"/>
                </a:lnTo>
                <a:lnTo>
                  <a:pt x="1420011" y="3634777"/>
                </a:lnTo>
                <a:lnTo>
                  <a:pt x="1891629" y="4106400"/>
                </a:lnTo>
                <a:lnTo>
                  <a:pt x="2359993" y="3638038"/>
                </a:lnTo>
                <a:lnTo>
                  <a:pt x="2359993" y="3576322"/>
                </a:lnTo>
                <a:close/>
                <a:moveTo>
                  <a:pt x="6094336" y="3107961"/>
                </a:moveTo>
                <a:lnTo>
                  <a:pt x="5623233" y="3579064"/>
                </a:lnTo>
                <a:lnTo>
                  <a:pt x="5623233" y="3635295"/>
                </a:lnTo>
                <a:lnTo>
                  <a:pt x="6094336" y="4106399"/>
                </a:lnTo>
                <a:lnTo>
                  <a:pt x="6563216" y="3637520"/>
                </a:lnTo>
                <a:lnTo>
                  <a:pt x="6563216" y="3576841"/>
                </a:lnTo>
                <a:close/>
                <a:moveTo>
                  <a:pt x="7145019" y="3107960"/>
                </a:moveTo>
                <a:lnTo>
                  <a:pt x="6674041" y="3578938"/>
                </a:lnTo>
                <a:lnTo>
                  <a:pt x="6674041" y="3635421"/>
                </a:lnTo>
                <a:lnTo>
                  <a:pt x="7145018" y="4106399"/>
                </a:lnTo>
                <a:lnTo>
                  <a:pt x="7614024" y="3637394"/>
                </a:lnTo>
                <a:lnTo>
                  <a:pt x="7614024" y="3576965"/>
                </a:lnTo>
                <a:close/>
                <a:moveTo>
                  <a:pt x="8664832" y="3027337"/>
                </a:moveTo>
                <a:lnTo>
                  <a:pt x="8775657" y="3027337"/>
                </a:lnTo>
                <a:lnTo>
                  <a:pt x="8775657" y="3138162"/>
                </a:lnTo>
                <a:lnTo>
                  <a:pt x="8664832" y="3138162"/>
                </a:lnTo>
                <a:close/>
                <a:moveTo>
                  <a:pt x="7614024" y="3027337"/>
                </a:moveTo>
                <a:lnTo>
                  <a:pt x="7724849" y="3027337"/>
                </a:lnTo>
                <a:lnTo>
                  <a:pt x="7724849" y="3138162"/>
                </a:lnTo>
                <a:lnTo>
                  <a:pt x="7614024" y="3138162"/>
                </a:lnTo>
                <a:close/>
                <a:moveTo>
                  <a:pt x="6563216" y="3027337"/>
                </a:moveTo>
                <a:lnTo>
                  <a:pt x="6674041" y="3027337"/>
                </a:lnTo>
                <a:lnTo>
                  <a:pt x="6674041" y="3138162"/>
                </a:lnTo>
                <a:lnTo>
                  <a:pt x="6563216" y="3138162"/>
                </a:lnTo>
                <a:close/>
                <a:moveTo>
                  <a:pt x="5512408" y="3027337"/>
                </a:moveTo>
                <a:lnTo>
                  <a:pt x="5623233" y="3027337"/>
                </a:lnTo>
                <a:lnTo>
                  <a:pt x="5623233" y="3138162"/>
                </a:lnTo>
                <a:lnTo>
                  <a:pt x="5512408" y="3138162"/>
                </a:lnTo>
                <a:close/>
                <a:moveTo>
                  <a:pt x="4461600" y="3027337"/>
                </a:moveTo>
                <a:lnTo>
                  <a:pt x="4572425" y="3027337"/>
                </a:lnTo>
                <a:lnTo>
                  <a:pt x="4572425" y="3138162"/>
                </a:lnTo>
                <a:lnTo>
                  <a:pt x="4461600" y="3138162"/>
                </a:lnTo>
                <a:close/>
                <a:moveTo>
                  <a:pt x="3410798" y="3027337"/>
                </a:moveTo>
                <a:lnTo>
                  <a:pt x="3521622" y="3027337"/>
                </a:lnTo>
                <a:lnTo>
                  <a:pt x="3521622" y="3138162"/>
                </a:lnTo>
                <a:lnTo>
                  <a:pt x="3410798" y="3138162"/>
                </a:lnTo>
                <a:close/>
                <a:moveTo>
                  <a:pt x="2359990" y="3027337"/>
                </a:moveTo>
                <a:lnTo>
                  <a:pt x="2470815" y="3027337"/>
                </a:lnTo>
                <a:lnTo>
                  <a:pt x="2470815" y="3138162"/>
                </a:lnTo>
                <a:lnTo>
                  <a:pt x="2359990" y="3138162"/>
                </a:lnTo>
                <a:close/>
                <a:moveTo>
                  <a:pt x="1309183" y="3027337"/>
                </a:moveTo>
                <a:lnTo>
                  <a:pt x="1420008" y="3027337"/>
                </a:lnTo>
                <a:lnTo>
                  <a:pt x="1420008" y="3138162"/>
                </a:lnTo>
                <a:lnTo>
                  <a:pt x="1309183" y="3138162"/>
                </a:lnTo>
                <a:close/>
                <a:moveTo>
                  <a:pt x="258373" y="3027337"/>
                </a:moveTo>
                <a:lnTo>
                  <a:pt x="369197" y="3027337"/>
                </a:lnTo>
                <a:lnTo>
                  <a:pt x="369197" y="3138162"/>
                </a:lnTo>
                <a:lnTo>
                  <a:pt x="258373" y="3138162"/>
                </a:lnTo>
                <a:close/>
                <a:moveTo>
                  <a:pt x="7642081" y="2610898"/>
                </a:moveTo>
                <a:lnTo>
                  <a:pt x="7171142" y="3081837"/>
                </a:lnTo>
                <a:lnTo>
                  <a:pt x="7640516" y="3551212"/>
                </a:lnTo>
                <a:lnTo>
                  <a:pt x="7700206" y="3551212"/>
                </a:lnTo>
                <a:lnTo>
                  <a:pt x="8169578" y="3081840"/>
                </a:lnTo>
                <a:lnTo>
                  <a:pt x="7698636" y="2610898"/>
                </a:lnTo>
                <a:close/>
                <a:moveTo>
                  <a:pt x="6591400" y="2610898"/>
                </a:moveTo>
                <a:lnTo>
                  <a:pt x="6120458" y="3081839"/>
                </a:lnTo>
                <a:lnTo>
                  <a:pt x="6589831" y="3551212"/>
                </a:lnTo>
                <a:lnTo>
                  <a:pt x="6649523" y="3551212"/>
                </a:lnTo>
                <a:lnTo>
                  <a:pt x="7118897" y="3081838"/>
                </a:lnTo>
                <a:lnTo>
                  <a:pt x="6647958" y="2610898"/>
                </a:lnTo>
                <a:close/>
                <a:moveTo>
                  <a:pt x="5540719" y="2610898"/>
                </a:moveTo>
                <a:lnTo>
                  <a:pt x="5069777" y="3081840"/>
                </a:lnTo>
                <a:lnTo>
                  <a:pt x="5539149" y="3551212"/>
                </a:lnTo>
                <a:lnTo>
                  <a:pt x="5598841" y="3551212"/>
                </a:lnTo>
                <a:lnTo>
                  <a:pt x="6068214" y="3081839"/>
                </a:lnTo>
                <a:lnTo>
                  <a:pt x="5597273" y="2610898"/>
                </a:lnTo>
                <a:close/>
                <a:moveTo>
                  <a:pt x="4490037" y="2610898"/>
                </a:moveTo>
                <a:lnTo>
                  <a:pt x="4019113" y="3081839"/>
                </a:lnTo>
                <a:lnTo>
                  <a:pt x="4488468" y="3551212"/>
                </a:lnTo>
                <a:lnTo>
                  <a:pt x="4548161" y="3551212"/>
                </a:lnTo>
                <a:lnTo>
                  <a:pt x="5017533" y="3081840"/>
                </a:lnTo>
                <a:lnTo>
                  <a:pt x="4546591" y="2610898"/>
                </a:lnTo>
                <a:close/>
                <a:moveTo>
                  <a:pt x="3439375" y="2610898"/>
                </a:moveTo>
                <a:lnTo>
                  <a:pt x="2968432" y="3081840"/>
                </a:lnTo>
                <a:lnTo>
                  <a:pt x="3437804" y="3551212"/>
                </a:lnTo>
                <a:lnTo>
                  <a:pt x="3497496" y="3551212"/>
                </a:lnTo>
                <a:lnTo>
                  <a:pt x="3966869" y="3081840"/>
                </a:lnTo>
                <a:lnTo>
                  <a:pt x="3495925" y="2610898"/>
                </a:lnTo>
                <a:close/>
                <a:moveTo>
                  <a:pt x="2388694" y="2610898"/>
                </a:moveTo>
                <a:lnTo>
                  <a:pt x="1917751" y="3081839"/>
                </a:lnTo>
                <a:lnTo>
                  <a:pt x="2387125" y="3551212"/>
                </a:lnTo>
                <a:lnTo>
                  <a:pt x="2446818" y="3551212"/>
                </a:lnTo>
                <a:lnTo>
                  <a:pt x="2916188" y="3081841"/>
                </a:lnTo>
                <a:lnTo>
                  <a:pt x="2445246" y="2610898"/>
                </a:lnTo>
                <a:close/>
                <a:moveTo>
                  <a:pt x="1338016" y="2610898"/>
                </a:moveTo>
                <a:lnTo>
                  <a:pt x="867065" y="3081840"/>
                </a:lnTo>
                <a:lnTo>
                  <a:pt x="1336446" y="3551212"/>
                </a:lnTo>
                <a:lnTo>
                  <a:pt x="1396142" y="3551212"/>
                </a:lnTo>
                <a:lnTo>
                  <a:pt x="1865507" y="3081839"/>
                </a:lnTo>
                <a:lnTo>
                  <a:pt x="1394572" y="2610898"/>
                </a:lnTo>
                <a:close/>
                <a:moveTo>
                  <a:pt x="8139428" y="2500073"/>
                </a:moveTo>
                <a:lnTo>
                  <a:pt x="8250253" y="2500073"/>
                </a:lnTo>
                <a:lnTo>
                  <a:pt x="8250253" y="2610898"/>
                </a:lnTo>
                <a:lnTo>
                  <a:pt x="8139428" y="2610898"/>
                </a:lnTo>
                <a:close/>
                <a:moveTo>
                  <a:pt x="7088620" y="2500073"/>
                </a:moveTo>
                <a:lnTo>
                  <a:pt x="7199445" y="2500073"/>
                </a:lnTo>
                <a:lnTo>
                  <a:pt x="7199445" y="2610898"/>
                </a:lnTo>
                <a:lnTo>
                  <a:pt x="7088620" y="2610898"/>
                </a:lnTo>
                <a:close/>
                <a:moveTo>
                  <a:pt x="6037812" y="2500073"/>
                </a:moveTo>
                <a:lnTo>
                  <a:pt x="6148637" y="2500073"/>
                </a:lnTo>
                <a:lnTo>
                  <a:pt x="6148637" y="2610898"/>
                </a:lnTo>
                <a:lnTo>
                  <a:pt x="6037812" y="2610898"/>
                </a:lnTo>
                <a:close/>
                <a:moveTo>
                  <a:pt x="4987004" y="2500073"/>
                </a:moveTo>
                <a:lnTo>
                  <a:pt x="5097829" y="2500073"/>
                </a:lnTo>
                <a:lnTo>
                  <a:pt x="5097829" y="2610898"/>
                </a:lnTo>
                <a:lnTo>
                  <a:pt x="4987004" y="2610898"/>
                </a:lnTo>
                <a:close/>
                <a:moveTo>
                  <a:pt x="3936207" y="2500073"/>
                </a:moveTo>
                <a:lnTo>
                  <a:pt x="4047031" y="2500073"/>
                </a:lnTo>
                <a:lnTo>
                  <a:pt x="4047031" y="2610898"/>
                </a:lnTo>
                <a:lnTo>
                  <a:pt x="3936207" y="2610898"/>
                </a:lnTo>
                <a:close/>
                <a:moveTo>
                  <a:pt x="2885399" y="2500073"/>
                </a:moveTo>
                <a:lnTo>
                  <a:pt x="2996223" y="2500073"/>
                </a:lnTo>
                <a:lnTo>
                  <a:pt x="2996223" y="2610898"/>
                </a:lnTo>
                <a:lnTo>
                  <a:pt x="2885399" y="2610898"/>
                </a:lnTo>
                <a:close/>
                <a:moveTo>
                  <a:pt x="1834589" y="2500073"/>
                </a:moveTo>
                <a:lnTo>
                  <a:pt x="1945415" y="2500073"/>
                </a:lnTo>
                <a:lnTo>
                  <a:pt x="1945415" y="2610898"/>
                </a:lnTo>
                <a:lnTo>
                  <a:pt x="1834589" y="2610898"/>
                </a:lnTo>
                <a:close/>
                <a:moveTo>
                  <a:pt x="783780" y="2500073"/>
                </a:moveTo>
                <a:lnTo>
                  <a:pt x="894605" y="2500073"/>
                </a:lnTo>
                <a:lnTo>
                  <a:pt x="894605" y="2610898"/>
                </a:lnTo>
                <a:lnTo>
                  <a:pt x="783780" y="2610898"/>
                </a:lnTo>
                <a:close/>
                <a:moveTo>
                  <a:pt x="1891628" y="2057290"/>
                </a:moveTo>
                <a:lnTo>
                  <a:pt x="1420016" y="2528900"/>
                </a:lnTo>
                <a:lnTo>
                  <a:pt x="1420016" y="2584097"/>
                </a:lnTo>
                <a:lnTo>
                  <a:pt x="1891629" y="3055718"/>
                </a:lnTo>
                <a:lnTo>
                  <a:pt x="2359995" y="2587353"/>
                </a:lnTo>
                <a:lnTo>
                  <a:pt x="2359995" y="2525647"/>
                </a:lnTo>
                <a:close/>
                <a:moveTo>
                  <a:pt x="2942310" y="2057290"/>
                </a:moveTo>
                <a:lnTo>
                  <a:pt x="2470820" y="2528772"/>
                </a:lnTo>
                <a:lnTo>
                  <a:pt x="2470820" y="2584228"/>
                </a:lnTo>
                <a:lnTo>
                  <a:pt x="2942310" y="3055719"/>
                </a:lnTo>
                <a:lnTo>
                  <a:pt x="3410803" y="2587227"/>
                </a:lnTo>
                <a:lnTo>
                  <a:pt x="3410803" y="2525772"/>
                </a:lnTo>
                <a:close/>
                <a:moveTo>
                  <a:pt x="3992992" y="2057289"/>
                </a:moveTo>
                <a:lnTo>
                  <a:pt x="3521627" y="2528644"/>
                </a:lnTo>
                <a:lnTo>
                  <a:pt x="3521627" y="2584355"/>
                </a:lnTo>
                <a:lnTo>
                  <a:pt x="3992992" y="3055718"/>
                </a:lnTo>
                <a:lnTo>
                  <a:pt x="4461600" y="2587092"/>
                </a:lnTo>
                <a:lnTo>
                  <a:pt x="4461600" y="2525906"/>
                </a:lnTo>
                <a:close/>
                <a:moveTo>
                  <a:pt x="7145018" y="2057289"/>
                </a:moveTo>
                <a:lnTo>
                  <a:pt x="6674041" y="2528257"/>
                </a:lnTo>
                <a:lnTo>
                  <a:pt x="6674041" y="2584737"/>
                </a:lnTo>
                <a:lnTo>
                  <a:pt x="7145020" y="3055716"/>
                </a:lnTo>
                <a:lnTo>
                  <a:pt x="7614024" y="2586712"/>
                </a:lnTo>
                <a:lnTo>
                  <a:pt x="7614024" y="2526286"/>
                </a:lnTo>
                <a:close/>
                <a:moveTo>
                  <a:pt x="5043655" y="2057288"/>
                </a:moveTo>
                <a:lnTo>
                  <a:pt x="4572425" y="2528510"/>
                </a:lnTo>
                <a:lnTo>
                  <a:pt x="4572425" y="2584487"/>
                </a:lnTo>
                <a:lnTo>
                  <a:pt x="5043655" y="3055718"/>
                </a:lnTo>
                <a:lnTo>
                  <a:pt x="5512408" y="2586964"/>
                </a:lnTo>
                <a:lnTo>
                  <a:pt x="5512408" y="2526033"/>
                </a:lnTo>
                <a:close/>
                <a:moveTo>
                  <a:pt x="840943" y="2057288"/>
                </a:moveTo>
                <a:lnTo>
                  <a:pt x="369202" y="2529021"/>
                </a:lnTo>
                <a:lnTo>
                  <a:pt x="369202" y="2583976"/>
                </a:lnTo>
                <a:lnTo>
                  <a:pt x="840943" y="3055718"/>
                </a:lnTo>
                <a:lnTo>
                  <a:pt x="1309190" y="2587479"/>
                </a:lnTo>
                <a:lnTo>
                  <a:pt x="1309190" y="2525518"/>
                </a:lnTo>
                <a:close/>
                <a:moveTo>
                  <a:pt x="8195701" y="2057287"/>
                </a:moveTo>
                <a:lnTo>
                  <a:pt x="7724849" y="2528130"/>
                </a:lnTo>
                <a:lnTo>
                  <a:pt x="7724849" y="2584867"/>
                </a:lnTo>
                <a:lnTo>
                  <a:pt x="8195700" y="3055717"/>
                </a:lnTo>
                <a:lnTo>
                  <a:pt x="8664832" y="2586585"/>
                </a:lnTo>
                <a:lnTo>
                  <a:pt x="8664832" y="2526410"/>
                </a:lnTo>
                <a:close/>
                <a:moveTo>
                  <a:pt x="6094339" y="2057287"/>
                </a:moveTo>
                <a:lnTo>
                  <a:pt x="5623233" y="2528385"/>
                </a:lnTo>
                <a:lnTo>
                  <a:pt x="5623233" y="2584613"/>
                </a:lnTo>
                <a:lnTo>
                  <a:pt x="6094336" y="3055717"/>
                </a:lnTo>
                <a:lnTo>
                  <a:pt x="6563216" y="2586838"/>
                </a:lnTo>
                <a:lnTo>
                  <a:pt x="6563216" y="2526156"/>
                </a:lnTo>
                <a:close/>
                <a:moveTo>
                  <a:pt x="1309181" y="1973451"/>
                </a:moveTo>
                <a:lnTo>
                  <a:pt x="1420005" y="1973451"/>
                </a:lnTo>
                <a:lnTo>
                  <a:pt x="1420005" y="2084276"/>
                </a:lnTo>
                <a:lnTo>
                  <a:pt x="1309181" y="2084276"/>
                </a:lnTo>
                <a:close/>
                <a:moveTo>
                  <a:pt x="258371" y="1973451"/>
                </a:moveTo>
                <a:lnTo>
                  <a:pt x="369196" y="1973451"/>
                </a:lnTo>
                <a:lnTo>
                  <a:pt x="369196" y="2084276"/>
                </a:lnTo>
                <a:lnTo>
                  <a:pt x="258371" y="2084276"/>
                </a:lnTo>
                <a:close/>
                <a:moveTo>
                  <a:pt x="3410796" y="1973451"/>
                </a:moveTo>
                <a:lnTo>
                  <a:pt x="3521621" y="1973451"/>
                </a:lnTo>
                <a:lnTo>
                  <a:pt x="3521621" y="2084276"/>
                </a:lnTo>
                <a:lnTo>
                  <a:pt x="3410796" y="2084276"/>
                </a:lnTo>
                <a:close/>
                <a:moveTo>
                  <a:pt x="2359988" y="1973451"/>
                </a:moveTo>
                <a:lnTo>
                  <a:pt x="2470813" y="1973451"/>
                </a:lnTo>
                <a:lnTo>
                  <a:pt x="2470813" y="2084276"/>
                </a:lnTo>
                <a:lnTo>
                  <a:pt x="2359988" y="2084276"/>
                </a:lnTo>
                <a:close/>
                <a:moveTo>
                  <a:pt x="4461600" y="1973451"/>
                </a:moveTo>
                <a:lnTo>
                  <a:pt x="4572425" y="1973451"/>
                </a:lnTo>
                <a:lnTo>
                  <a:pt x="4572425" y="2084276"/>
                </a:lnTo>
                <a:lnTo>
                  <a:pt x="4461600" y="2084276"/>
                </a:lnTo>
                <a:close/>
                <a:moveTo>
                  <a:pt x="6563216" y="1973451"/>
                </a:moveTo>
                <a:lnTo>
                  <a:pt x="6674041" y="1973451"/>
                </a:lnTo>
                <a:lnTo>
                  <a:pt x="6674041" y="2084276"/>
                </a:lnTo>
                <a:lnTo>
                  <a:pt x="6563216" y="2084276"/>
                </a:lnTo>
                <a:close/>
                <a:moveTo>
                  <a:pt x="5512408" y="1973451"/>
                </a:moveTo>
                <a:lnTo>
                  <a:pt x="5623233" y="1973451"/>
                </a:lnTo>
                <a:lnTo>
                  <a:pt x="5623233" y="2084276"/>
                </a:lnTo>
                <a:lnTo>
                  <a:pt x="5512408" y="2084276"/>
                </a:lnTo>
                <a:close/>
                <a:moveTo>
                  <a:pt x="8664832" y="1973450"/>
                </a:moveTo>
                <a:lnTo>
                  <a:pt x="8775657" y="1973450"/>
                </a:lnTo>
                <a:lnTo>
                  <a:pt x="8775657" y="2084275"/>
                </a:lnTo>
                <a:lnTo>
                  <a:pt x="8664832" y="2084275"/>
                </a:lnTo>
                <a:close/>
                <a:moveTo>
                  <a:pt x="7614024" y="1973450"/>
                </a:moveTo>
                <a:lnTo>
                  <a:pt x="7724849" y="1973450"/>
                </a:lnTo>
                <a:lnTo>
                  <a:pt x="7724849" y="2084275"/>
                </a:lnTo>
                <a:lnTo>
                  <a:pt x="7614024" y="2084275"/>
                </a:lnTo>
                <a:close/>
                <a:moveTo>
                  <a:pt x="1340281" y="1557960"/>
                </a:moveTo>
                <a:lnTo>
                  <a:pt x="867065" y="2031167"/>
                </a:lnTo>
                <a:lnTo>
                  <a:pt x="1335989" y="2500073"/>
                </a:lnTo>
                <a:lnTo>
                  <a:pt x="1396599" y="2500073"/>
                </a:lnTo>
                <a:lnTo>
                  <a:pt x="1865505" y="2031168"/>
                </a:lnTo>
                <a:lnTo>
                  <a:pt x="1392304" y="1557960"/>
                </a:lnTo>
                <a:close/>
                <a:moveTo>
                  <a:pt x="3441642" y="1557959"/>
                </a:moveTo>
                <a:lnTo>
                  <a:pt x="2968432" y="2031168"/>
                </a:lnTo>
                <a:lnTo>
                  <a:pt x="3437347" y="2500073"/>
                </a:lnTo>
                <a:lnTo>
                  <a:pt x="3497954" y="2500073"/>
                </a:lnTo>
                <a:lnTo>
                  <a:pt x="3966871" y="2031167"/>
                </a:lnTo>
                <a:lnTo>
                  <a:pt x="3493660" y="1557959"/>
                </a:lnTo>
                <a:close/>
                <a:moveTo>
                  <a:pt x="2390960" y="1557959"/>
                </a:moveTo>
                <a:lnTo>
                  <a:pt x="1917749" y="2031168"/>
                </a:lnTo>
                <a:lnTo>
                  <a:pt x="2386666" y="2500073"/>
                </a:lnTo>
                <a:lnTo>
                  <a:pt x="2447276" y="2500073"/>
                </a:lnTo>
                <a:lnTo>
                  <a:pt x="2916188" y="2031168"/>
                </a:lnTo>
                <a:lnTo>
                  <a:pt x="2442982" y="1557959"/>
                </a:lnTo>
                <a:close/>
                <a:moveTo>
                  <a:pt x="5542984" y="1557959"/>
                </a:moveTo>
                <a:lnTo>
                  <a:pt x="5069777" y="2031166"/>
                </a:lnTo>
                <a:lnTo>
                  <a:pt x="5538692" y="2500073"/>
                </a:lnTo>
                <a:lnTo>
                  <a:pt x="5599300" y="2500073"/>
                </a:lnTo>
                <a:lnTo>
                  <a:pt x="6068216" y="2031165"/>
                </a:lnTo>
                <a:lnTo>
                  <a:pt x="5595011" y="1557959"/>
                </a:lnTo>
                <a:close/>
                <a:moveTo>
                  <a:pt x="4492304" y="1557959"/>
                </a:moveTo>
                <a:lnTo>
                  <a:pt x="4019114" y="2031167"/>
                </a:lnTo>
                <a:lnTo>
                  <a:pt x="4488010" y="2500073"/>
                </a:lnTo>
                <a:lnTo>
                  <a:pt x="4548618" y="2500073"/>
                </a:lnTo>
                <a:lnTo>
                  <a:pt x="5017533" y="2031166"/>
                </a:lnTo>
                <a:lnTo>
                  <a:pt x="4544326" y="1557959"/>
                </a:lnTo>
                <a:close/>
                <a:moveTo>
                  <a:pt x="7644348" y="1557959"/>
                </a:moveTo>
                <a:lnTo>
                  <a:pt x="7171139" y="2031167"/>
                </a:lnTo>
                <a:lnTo>
                  <a:pt x="7640054" y="2500073"/>
                </a:lnTo>
                <a:lnTo>
                  <a:pt x="7700663" y="2500073"/>
                </a:lnTo>
                <a:lnTo>
                  <a:pt x="8169579" y="2031166"/>
                </a:lnTo>
                <a:lnTo>
                  <a:pt x="7696373" y="1557959"/>
                </a:lnTo>
                <a:close/>
                <a:moveTo>
                  <a:pt x="6593666" y="1557959"/>
                </a:moveTo>
                <a:lnTo>
                  <a:pt x="6120461" y="2031165"/>
                </a:lnTo>
                <a:lnTo>
                  <a:pt x="6589377" y="2500073"/>
                </a:lnTo>
                <a:lnTo>
                  <a:pt x="6649981" y="2500073"/>
                </a:lnTo>
                <a:lnTo>
                  <a:pt x="7118896" y="2031167"/>
                </a:lnTo>
                <a:lnTo>
                  <a:pt x="6645688" y="1557959"/>
                </a:lnTo>
                <a:close/>
                <a:moveTo>
                  <a:pt x="783783" y="1447135"/>
                </a:moveTo>
                <a:lnTo>
                  <a:pt x="894607" y="1447135"/>
                </a:lnTo>
                <a:lnTo>
                  <a:pt x="894607" y="1557960"/>
                </a:lnTo>
                <a:lnTo>
                  <a:pt x="783783" y="1557960"/>
                </a:lnTo>
                <a:close/>
                <a:moveTo>
                  <a:pt x="3936210" y="1447134"/>
                </a:moveTo>
                <a:lnTo>
                  <a:pt x="4047034" y="1447134"/>
                </a:lnTo>
                <a:lnTo>
                  <a:pt x="4047034" y="1557959"/>
                </a:lnTo>
                <a:lnTo>
                  <a:pt x="3936210" y="1557959"/>
                </a:lnTo>
                <a:close/>
                <a:moveTo>
                  <a:pt x="2885402" y="1447134"/>
                </a:moveTo>
                <a:lnTo>
                  <a:pt x="2996226" y="1447134"/>
                </a:lnTo>
                <a:lnTo>
                  <a:pt x="2996226" y="1557959"/>
                </a:lnTo>
                <a:lnTo>
                  <a:pt x="2885402" y="1557959"/>
                </a:lnTo>
                <a:close/>
                <a:moveTo>
                  <a:pt x="1834592" y="1447134"/>
                </a:moveTo>
                <a:lnTo>
                  <a:pt x="1945417" y="1447134"/>
                </a:lnTo>
                <a:lnTo>
                  <a:pt x="1945417" y="1557959"/>
                </a:lnTo>
                <a:lnTo>
                  <a:pt x="1834592" y="1557959"/>
                </a:lnTo>
                <a:close/>
                <a:moveTo>
                  <a:pt x="6037812" y="1447134"/>
                </a:moveTo>
                <a:lnTo>
                  <a:pt x="6148637" y="1447134"/>
                </a:lnTo>
                <a:lnTo>
                  <a:pt x="6148637" y="1557959"/>
                </a:lnTo>
                <a:lnTo>
                  <a:pt x="6037812" y="1557959"/>
                </a:lnTo>
                <a:close/>
                <a:moveTo>
                  <a:pt x="4987004" y="1447134"/>
                </a:moveTo>
                <a:lnTo>
                  <a:pt x="5097829" y="1447134"/>
                </a:lnTo>
                <a:lnTo>
                  <a:pt x="5097829" y="1557959"/>
                </a:lnTo>
                <a:lnTo>
                  <a:pt x="4987004" y="1557959"/>
                </a:lnTo>
                <a:close/>
                <a:moveTo>
                  <a:pt x="8139428" y="1447134"/>
                </a:moveTo>
                <a:lnTo>
                  <a:pt x="8250253" y="1447134"/>
                </a:lnTo>
                <a:lnTo>
                  <a:pt x="8250253" y="1557959"/>
                </a:lnTo>
                <a:lnTo>
                  <a:pt x="8139428" y="1557959"/>
                </a:lnTo>
                <a:close/>
                <a:moveTo>
                  <a:pt x="7088620" y="1447134"/>
                </a:moveTo>
                <a:lnTo>
                  <a:pt x="7199445" y="1447134"/>
                </a:lnTo>
                <a:lnTo>
                  <a:pt x="7199445" y="1557959"/>
                </a:lnTo>
                <a:lnTo>
                  <a:pt x="7088620" y="1557959"/>
                </a:lnTo>
                <a:close/>
                <a:moveTo>
                  <a:pt x="2942311" y="1006606"/>
                </a:moveTo>
                <a:lnTo>
                  <a:pt x="2470823" y="1478096"/>
                </a:lnTo>
                <a:lnTo>
                  <a:pt x="2470823" y="1533557"/>
                </a:lnTo>
                <a:lnTo>
                  <a:pt x="2942310" y="2005046"/>
                </a:lnTo>
                <a:lnTo>
                  <a:pt x="3410807" y="1536551"/>
                </a:lnTo>
                <a:lnTo>
                  <a:pt x="3410807" y="1475102"/>
                </a:lnTo>
                <a:close/>
                <a:moveTo>
                  <a:pt x="1891628" y="1006606"/>
                </a:moveTo>
                <a:lnTo>
                  <a:pt x="1420020" y="1478222"/>
                </a:lnTo>
                <a:lnTo>
                  <a:pt x="1420020" y="1533430"/>
                </a:lnTo>
                <a:lnTo>
                  <a:pt x="1891628" y="2005046"/>
                </a:lnTo>
                <a:lnTo>
                  <a:pt x="2359999" y="1536677"/>
                </a:lnTo>
                <a:lnTo>
                  <a:pt x="2359999" y="1474976"/>
                </a:lnTo>
                <a:close/>
                <a:moveTo>
                  <a:pt x="840942" y="1006606"/>
                </a:moveTo>
                <a:lnTo>
                  <a:pt x="369204" y="1478346"/>
                </a:lnTo>
                <a:lnTo>
                  <a:pt x="369204" y="1533304"/>
                </a:lnTo>
                <a:lnTo>
                  <a:pt x="840943" y="2005045"/>
                </a:lnTo>
                <a:lnTo>
                  <a:pt x="1309193" y="1536802"/>
                </a:lnTo>
                <a:lnTo>
                  <a:pt x="1309193" y="1474850"/>
                </a:lnTo>
                <a:close/>
                <a:moveTo>
                  <a:pt x="3992992" y="1006606"/>
                </a:moveTo>
                <a:lnTo>
                  <a:pt x="3521631" y="1477968"/>
                </a:lnTo>
                <a:lnTo>
                  <a:pt x="3521631" y="1533684"/>
                </a:lnTo>
                <a:lnTo>
                  <a:pt x="3992992" y="2005046"/>
                </a:lnTo>
                <a:lnTo>
                  <a:pt x="4461600" y="1536420"/>
                </a:lnTo>
                <a:lnTo>
                  <a:pt x="4461600" y="1475233"/>
                </a:lnTo>
                <a:close/>
                <a:moveTo>
                  <a:pt x="6094336" y="1006605"/>
                </a:moveTo>
                <a:lnTo>
                  <a:pt x="5623233" y="1477710"/>
                </a:lnTo>
                <a:lnTo>
                  <a:pt x="5623233" y="1533937"/>
                </a:lnTo>
                <a:lnTo>
                  <a:pt x="6094338" y="2005043"/>
                </a:lnTo>
                <a:lnTo>
                  <a:pt x="6563216" y="1536165"/>
                </a:lnTo>
                <a:lnTo>
                  <a:pt x="6563216" y="1475486"/>
                </a:lnTo>
                <a:close/>
                <a:moveTo>
                  <a:pt x="7145020" y="1006604"/>
                </a:moveTo>
                <a:lnTo>
                  <a:pt x="6674041" y="1477584"/>
                </a:lnTo>
                <a:lnTo>
                  <a:pt x="6674041" y="1534069"/>
                </a:lnTo>
                <a:lnTo>
                  <a:pt x="7145018" y="2005045"/>
                </a:lnTo>
                <a:lnTo>
                  <a:pt x="7614024" y="1536039"/>
                </a:lnTo>
                <a:lnTo>
                  <a:pt x="7614024" y="1475610"/>
                </a:lnTo>
                <a:close/>
                <a:moveTo>
                  <a:pt x="8195701" y="1006604"/>
                </a:moveTo>
                <a:lnTo>
                  <a:pt x="7724849" y="1477457"/>
                </a:lnTo>
                <a:lnTo>
                  <a:pt x="7724849" y="1534190"/>
                </a:lnTo>
                <a:lnTo>
                  <a:pt x="8195702" y="2005044"/>
                </a:lnTo>
                <a:lnTo>
                  <a:pt x="8664832" y="1535914"/>
                </a:lnTo>
                <a:lnTo>
                  <a:pt x="8664832" y="1475735"/>
                </a:lnTo>
                <a:close/>
                <a:moveTo>
                  <a:pt x="5043657" y="1006604"/>
                </a:moveTo>
                <a:lnTo>
                  <a:pt x="4572425" y="1477838"/>
                </a:lnTo>
                <a:lnTo>
                  <a:pt x="4572425" y="1533814"/>
                </a:lnTo>
                <a:lnTo>
                  <a:pt x="5043655" y="2005045"/>
                </a:lnTo>
                <a:lnTo>
                  <a:pt x="5512408" y="1536292"/>
                </a:lnTo>
                <a:lnTo>
                  <a:pt x="5512408" y="1475356"/>
                </a:lnTo>
                <a:close/>
                <a:moveTo>
                  <a:pt x="2359987" y="922636"/>
                </a:moveTo>
                <a:lnTo>
                  <a:pt x="2470812" y="922636"/>
                </a:lnTo>
                <a:lnTo>
                  <a:pt x="2470812" y="1033461"/>
                </a:lnTo>
                <a:lnTo>
                  <a:pt x="2359987" y="1033461"/>
                </a:lnTo>
                <a:close/>
                <a:moveTo>
                  <a:pt x="1309178" y="922636"/>
                </a:moveTo>
                <a:lnTo>
                  <a:pt x="1420004" y="922636"/>
                </a:lnTo>
                <a:lnTo>
                  <a:pt x="1420004" y="1033461"/>
                </a:lnTo>
                <a:lnTo>
                  <a:pt x="1309178" y="1033461"/>
                </a:lnTo>
                <a:close/>
                <a:moveTo>
                  <a:pt x="258370" y="922636"/>
                </a:moveTo>
                <a:lnTo>
                  <a:pt x="369195" y="922636"/>
                </a:lnTo>
                <a:lnTo>
                  <a:pt x="369195" y="1033461"/>
                </a:lnTo>
                <a:lnTo>
                  <a:pt x="258370" y="1033461"/>
                </a:lnTo>
                <a:close/>
                <a:moveTo>
                  <a:pt x="4461600" y="922636"/>
                </a:moveTo>
                <a:lnTo>
                  <a:pt x="4572425" y="922636"/>
                </a:lnTo>
                <a:lnTo>
                  <a:pt x="4572425" y="1033461"/>
                </a:lnTo>
                <a:lnTo>
                  <a:pt x="4461600" y="1033461"/>
                </a:lnTo>
                <a:close/>
                <a:moveTo>
                  <a:pt x="3410794" y="922636"/>
                </a:moveTo>
                <a:lnTo>
                  <a:pt x="3521620" y="922636"/>
                </a:lnTo>
                <a:lnTo>
                  <a:pt x="3521620" y="1033461"/>
                </a:lnTo>
                <a:lnTo>
                  <a:pt x="3410794" y="1033461"/>
                </a:lnTo>
                <a:close/>
                <a:moveTo>
                  <a:pt x="7614024" y="922636"/>
                </a:moveTo>
                <a:lnTo>
                  <a:pt x="7724849" y="922636"/>
                </a:lnTo>
                <a:lnTo>
                  <a:pt x="7724849" y="1033461"/>
                </a:lnTo>
                <a:lnTo>
                  <a:pt x="7614024" y="1033461"/>
                </a:lnTo>
                <a:close/>
                <a:moveTo>
                  <a:pt x="6563216" y="922636"/>
                </a:moveTo>
                <a:lnTo>
                  <a:pt x="6674041" y="922636"/>
                </a:lnTo>
                <a:lnTo>
                  <a:pt x="6674041" y="1033461"/>
                </a:lnTo>
                <a:lnTo>
                  <a:pt x="6563216" y="1033461"/>
                </a:lnTo>
                <a:close/>
                <a:moveTo>
                  <a:pt x="5512408" y="922636"/>
                </a:moveTo>
                <a:lnTo>
                  <a:pt x="5623233" y="922636"/>
                </a:lnTo>
                <a:lnTo>
                  <a:pt x="5623233" y="1033461"/>
                </a:lnTo>
                <a:lnTo>
                  <a:pt x="5512408" y="1033461"/>
                </a:lnTo>
                <a:close/>
                <a:moveTo>
                  <a:pt x="8664832" y="922635"/>
                </a:moveTo>
                <a:lnTo>
                  <a:pt x="8775657" y="922635"/>
                </a:lnTo>
                <a:lnTo>
                  <a:pt x="8775657" y="1033460"/>
                </a:lnTo>
                <a:lnTo>
                  <a:pt x="8664832" y="1033460"/>
                </a:lnTo>
                <a:close/>
                <a:moveTo>
                  <a:pt x="1337494" y="510063"/>
                </a:moveTo>
                <a:lnTo>
                  <a:pt x="867064" y="980485"/>
                </a:lnTo>
                <a:lnTo>
                  <a:pt x="1333721" y="1447135"/>
                </a:lnTo>
                <a:lnTo>
                  <a:pt x="1398862" y="1447135"/>
                </a:lnTo>
                <a:lnTo>
                  <a:pt x="1865505" y="980485"/>
                </a:lnTo>
                <a:lnTo>
                  <a:pt x="1395091" y="510063"/>
                </a:lnTo>
                <a:close/>
                <a:moveTo>
                  <a:pt x="2388172" y="510063"/>
                </a:moveTo>
                <a:lnTo>
                  <a:pt x="1917749" y="980485"/>
                </a:lnTo>
                <a:lnTo>
                  <a:pt x="2384400" y="1447135"/>
                </a:lnTo>
                <a:lnTo>
                  <a:pt x="2449540" y="1447135"/>
                </a:lnTo>
                <a:lnTo>
                  <a:pt x="2916188" y="980485"/>
                </a:lnTo>
                <a:lnTo>
                  <a:pt x="2445768" y="510063"/>
                </a:lnTo>
                <a:close/>
                <a:moveTo>
                  <a:pt x="3438854" y="510063"/>
                </a:moveTo>
                <a:lnTo>
                  <a:pt x="2968432" y="980485"/>
                </a:lnTo>
                <a:lnTo>
                  <a:pt x="3435082" y="1447134"/>
                </a:lnTo>
                <a:lnTo>
                  <a:pt x="3500221" y="1447134"/>
                </a:lnTo>
                <a:lnTo>
                  <a:pt x="3966871" y="980485"/>
                </a:lnTo>
                <a:lnTo>
                  <a:pt x="3496446" y="510063"/>
                </a:lnTo>
                <a:close/>
                <a:moveTo>
                  <a:pt x="4489516" y="510063"/>
                </a:moveTo>
                <a:lnTo>
                  <a:pt x="4019114" y="980485"/>
                </a:lnTo>
                <a:lnTo>
                  <a:pt x="4485745" y="1447134"/>
                </a:lnTo>
                <a:lnTo>
                  <a:pt x="4550885" y="1447134"/>
                </a:lnTo>
                <a:lnTo>
                  <a:pt x="5017536" y="980482"/>
                </a:lnTo>
                <a:lnTo>
                  <a:pt x="4547117" y="510063"/>
                </a:lnTo>
                <a:close/>
                <a:moveTo>
                  <a:pt x="5540197" y="510063"/>
                </a:moveTo>
                <a:lnTo>
                  <a:pt x="5069779" y="980483"/>
                </a:lnTo>
                <a:lnTo>
                  <a:pt x="5536430" y="1447134"/>
                </a:lnTo>
                <a:lnTo>
                  <a:pt x="5601565" y="1447134"/>
                </a:lnTo>
                <a:lnTo>
                  <a:pt x="6068214" y="980484"/>
                </a:lnTo>
                <a:lnTo>
                  <a:pt x="5597794" y="510063"/>
                </a:lnTo>
                <a:close/>
                <a:moveTo>
                  <a:pt x="6590878" y="510062"/>
                </a:moveTo>
                <a:lnTo>
                  <a:pt x="6120457" y="980484"/>
                </a:lnTo>
                <a:lnTo>
                  <a:pt x="6587106" y="1447134"/>
                </a:lnTo>
                <a:lnTo>
                  <a:pt x="6652247" y="1447134"/>
                </a:lnTo>
                <a:lnTo>
                  <a:pt x="7118898" y="980483"/>
                </a:lnTo>
                <a:lnTo>
                  <a:pt x="6648479" y="510062"/>
                </a:lnTo>
                <a:close/>
                <a:moveTo>
                  <a:pt x="7641560" y="510062"/>
                </a:moveTo>
                <a:lnTo>
                  <a:pt x="7171142" y="980482"/>
                </a:lnTo>
                <a:lnTo>
                  <a:pt x="7637793" y="1447134"/>
                </a:lnTo>
                <a:lnTo>
                  <a:pt x="7702929" y="1447134"/>
                </a:lnTo>
                <a:lnTo>
                  <a:pt x="8169579" y="980483"/>
                </a:lnTo>
                <a:lnTo>
                  <a:pt x="7699160" y="510062"/>
                </a:lnTo>
                <a:close/>
                <a:moveTo>
                  <a:pt x="783785" y="399238"/>
                </a:moveTo>
                <a:lnTo>
                  <a:pt x="894609" y="399238"/>
                </a:lnTo>
                <a:lnTo>
                  <a:pt x="894609" y="510063"/>
                </a:lnTo>
                <a:lnTo>
                  <a:pt x="783785" y="510063"/>
                </a:lnTo>
                <a:close/>
                <a:moveTo>
                  <a:pt x="1834594" y="399238"/>
                </a:moveTo>
                <a:lnTo>
                  <a:pt x="1945420" y="399238"/>
                </a:lnTo>
                <a:lnTo>
                  <a:pt x="1945420" y="510063"/>
                </a:lnTo>
                <a:lnTo>
                  <a:pt x="1834594" y="510063"/>
                </a:lnTo>
                <a:close/>
                <a:moveTo>
                  <a:pt x="3936212" y="399238"/>
                </a:moveTo>
                <a:lnTo>
                  <a:pt x="4047037" y="399238"/>
                </a:lnTo>
                <a:lnTo>
                  <a:pt x="4047037" y="510063"/>
                </a:lnTo>
                <a:lnTo>
                  <a:pt x="3936212" y="510063"/>
                </a:lnTo>
                <a:close/>
                <a:moveTo>
                  <a:pt x="2885405" y="399238"/>
                </a:moveTo>
                <a:lnTo>
                  <a:pt x="2996229" y="399238"/>
                </a:lnTo>
                <a:lnTo>
                  <a:pt x="2996229" y="510063"/>
                </a:lnTo>
                <a:lnTo>
                  <a:pt x="2885405" y="510063"/>
                </a:lnTo>
                <a:close/>
                <a:moveTo>
                  <a:pt x="4987004" y="399238"/>
                </a:moveTo>
                <a:lnTo>
                  <a:pt x="5097829" y="399238"/>
                </a:lnTo>
                <a:lnTo>
                  <a:pt x="5097829" y="510063"/>
                </a:lnTo>
                <a:lnTo>
                  <a:pt x="4987004" y="510063"/>
                </a:lnTo>
                <a:close/>
                <a:moveTo>
                  <a:pt x="6037812" y="399238"/>
                </a:moveTo>
                <a:lnTo>
                  <a:pt x="6148637" y="399238"/>
                </a:lnTo>
                <a:lnTo>
                  <a:pt x="6148637" y="510062"/>
                </a:lnTo>
                <a:lnTo>
                  <a:pt x="6037812" y="510062"/>
                </a:lnTo>
                <a:close/>
                <a:moveTo>
                  <a:pt x="7088620" y="399237"/>
                </a:moveTo>
                <a:lnTo>
                  <a:pt x="7199445" y="399237"/>
                </a:lnTo>
                <a:lnTo>
                  <a:pt x="7199445" y="510062"/>
                </a:lnTo>
                <a:lnTo>
                  <a:pt x="7088620" y="510062"/>
                </a:lnTo>
                <a:close/>
                <a:moveTo>
                  <a:pt x="8139428" y="399237"/>
                </a:moveTo>
                <a:lnTo>
                  <a:pt x="8250253" y="399237"/>
                </a:lnTo>
                <a:lnTo>
                  <a:pt x="8250253" y="510062"/>
                </a:lnTo>
                <a:lnTo>
                  <a:pt x="8139428" y="510062"/>
                </a:lnTo>
                <a:close/>
                <a:moveTo>
                  <a:pt x="6138416" y="0"/>
                </a:moveTo>
                <a:lnTo>
                  <a:pt x="6190660" y="0"/>
                </a:lnTo>
                <a:lnTo>
                  <a:pt x="6589898" y="399238"/>
                </a:lnTo>
                <a:lnTo>
                  <a:pt x="6649459" y="399238"/>
                </a:lnTo>
                <a:lnTo>
                  <a:pt x="7048695" y="2"/>
                </a:lnTo>
                <a:lnTo>
                  <a:pt x="7100939" y="2"/>
                </a:lnTo>
                <a:lnTo>
                  <a:pt x="6674041" y="426899"/>
                </a:lnTo>
                <a:lnTo>
                  <a:pt x="6674041" y="483380"/>
                </a:lnTo>
                <a:lnTo>
                  <a:pt x="7145020" y="954361"/>
                </a:lnTo>
                <a:lnTo>
                  <a:pt x="7614024" y="485355"/>
                </a:lnTo>
                <a:lnTo>
                  <a:pt x="7614024" y="424926"/>
                </a:lnTo>
                <a:lnTo>
                  <a:pt x="7189097" y="1"/>
                </a:lnTo>
                <a:lnTo>
                  <a:pt x="7241340" y="1"/>
                </a:lnTo>
                <a:lnTo>
                  <a:pt x="7640577" y="399237"/>
                </a:lnTo>
                <a:lnTo>
                  <a:pt x="7700142" y="399237"/>
                </a:lnTo>
                <a:lnTo>
                  <a:pt x="8099378" y="1"/>
                </a:lnTo>
                <a:lnTo>
                  <a:pt x="8151622" y="1"/>
                </a:lnTo>
                <a:lnTo>
                  <a:pt x="7724849" y="426774"/>
                </a:lnTo>
                <a:lnTo>
                  <a:pt x="7724849" y="483509"/>
                </a:lnTo>
                <a:lnTo>
                  <a:pt x="8195700" y="954363"/>
                </a:lnTo>
                <a:lnTo>
                  <a:pt x="8664832" y="485228"/>
                </a:lnTo>
                <a:lnTo>
                  <a:pt x="8664832" y="425054"/>
                </a:lnTo>
                <a:lnTo>
                  <a:pt x="8239778" y="1"/>
                </a:lnTo>
                <a:lnTo>
                  <a:pt x="8292022" y="1"/>
                </a:lnTo>
                <a:lnTo>
                  <a:pt x="8691259" y="399237"/>
                </a:lnTo>
                <a:lnTo>
                  <a:pt x="8750823" y="399237"/>
                </a:lnTo>
                <a:lnTo>
                  <a:pt x="9143986" y="6075"/>
                </a:lnTo>
                <a:lnTo>
                  <a:pt x="9143986" y="58319"/>
                </a:lnTo>
                <a:lnTo>
                  <a:pt x="8775657" y="426647"/>
                </a:lnTo>
                <a:lnTo>
                  <a:pt x="8775657" y="483635"/>
                </a:lnTo>
                <a:lnTo>
                  <a:pt x="9143986" y="851966"/>
                </a:lnTo>
                <a:lnTo>
                  <a:pt x="9143986" y="904210"/>
                </a:lnTo>
                <a:lnTo>
                  <a:pt x="8749840" y="510062"/>
                </a:lnTo>
                <a:lnTo>
                  <a:pt x="8692242" y="510062"/>
                </a:lnTo>
                <a:lnTo>
                  <a:pt x="8221822" y="980484"/>
                </a:lnTo>
                <a:lnTo>
                  <a:pt x="8688471" y="1447133"/>
                </a:lnTo>
                <a:lnTo>
                  <a:pt x="8753611" y="1447133"/>
                </a:lnTo>
                <a:lnTo>
                  <a:pt x="9143986" y="1056762"/>
                </a:lnTo>
                <a:lnTo>
                  <a:pt x="9143986" y="1109003"/>
                </a:lnTo>
                <a:lnTo>
                  <a:pt x="8775657" y="1477331"/>
                </a:lnTo>
                <a:lnTo>
                  <a:pt x="8775657" y="1534319"/>
                </a:lnTo>
                <a:lnTo>
                  <a:pt x="9143986" y="1902649"/>
                </a:lnTo>
                <a:lnTo>
                  <a:pt x="9143987" y="1954891"/>
                </a:lnTo>
                <a:lnTo>
                  <a:pt x="8747055" y="1557959"/>
                </a:lnTo>
                <a:lnTo>
                  <a:pt x="8695029" y="1557959"/>
                </a:lnTo>
                <a:lnTo>
                  <a:pt x="8221823" y="2031165"/>
                </a:lnTo>
                <a:lnTo>
                  <a:pt x="8690741" y="2500073"/>
                </a:lnTo>
                <a:lnTo>
                  <a:pt x="8751345" y="2500073"/>
                </a:lnTo>
                <a:lnTo>
                  <a:pt x="9143986" y="2107432"/>
                </a:lnTo>
                <a:lnTo>
                  <a:pt x="9143986" y="2159677"/>
                </a:lnTo>
                <a:lnTo>
                  <a:pt x="8775657" y="2528005"/>
                </a:lnTo>
                <a:lnTo>
                  <a:pt x="8775657" y="2584989"/>
                </a:lnTo>
                <a:lnTo>
                  <a:pt x="9143987" y="2953319"/>
                </a:lnTo>
                <a:lnTo>
                  <a:pt x="9143987" y="3005564"/>
                </a:lnTo>
                <a:lnTo>
                  <a:pt x="8749321" y="2610898"/>
                </a:lnTo>
                <a:lnTo>
                  <a:pt x="8692765" y="2610898"/>
                </a:lnTo>
                <a:lnTo>
                  <a:pt x="8221822" y="3081840"/>
                </a:lnTo>
                <a:lnTo>
                  <a:pt x="8691194" y="3551212"/>
                </a:lnTo>
                <a:lnTo>
                  <a:pt x="8750888" y="3551212"/>
                </a:lnTo>
                <a:lnTo>
                  <a:pt x="9143986" y="3158114"/>
                </a:lnTo>
                <a:lnTo>
                  <a:pt x="9143986" y="3210356"/>
                </a:lnTo>
                <a:lnTo>
                  <a:pt x="8775657" y="3578686"/>
                </a:lnTo>
                <a:lnTo>
                  <a:pt x="8775657" y="3635674"/>
                </a:lnTo>
                <a:lnTo>
                  <a:pt x="9143986" y="4004003"/>
                </a:lnTo>
                <a:lnTo>
                  <a:pt x="9143986" y="4056248"/>
                </a:lnTo>
                <a:lnTo>
                  <a:pt x="8749774" y="3662037"/>
                </a:lnTo>
                <a:lnTo>
                  <a:pt x="8692306" y="3662037"/>
                </a:lnTo>
                <a:lnTo>
                  <a:pt x="8221823" y="4132519"/>
                </a:lnTo>
                <a:lnTo>
                  <a:pt x="8661299" y="4571995"/>
                </a:lnTo>
                <a:lnTo>
                  <a:pt x="8609053" y="4571995"/>
                </a:lnTo>
                <a:lnTo>
                  <a:pt x="8195700" y="4158642"/>
                </a:lnTo>
                <a:lnTo>
                  <a:pt x="7782346" y="4571997"/>
                </a:lnTo>
                <a:lnTo>
                  <a:pt x="7730103" y="4571997"/>
                </a:lnTo>
                <a:lnTo>
                  <a:pt x="8169579" y="4132521"/>
                </a:lnTo>
                <a:lnTo>
                  <a:pt x="7699096" y="3662037"/>
                </a:lnTo>
                <a:lnTo>
                  <a:pt x="7641624" y="3662037"/>
                </a:lnTo>
                <a:lnTo>
                  <a:pt x="7171140" y="4132521"/>
                </a:lnTo>
                <a:lnTo>
                  <a:pt x="7610615" y="4571996"/>
                </a:lnTo>
                <a:lnTo>
                  <a:pt x="7558371" y="4571996"/>
                </a:lnTo>
                <a:lnTo>
                  <a:pt x="7145018" y="4158643"/>
                </a:lnTo>
                <a:lnTo>
                  <a:pt x="6731665" y="4571996"/>
                </a:lnTo>
                <a:lnTo>
                  <a:pt x="6679421" y="4571997"/>
                </a:lnTo>
                <a:lnTo>
                  <a:pt x="7118896" y="4132521"/>
                </a:lnTo>
                <a:lnTo>
                  <a:pt x="6648412" y="3662037"/>
                </a:lnTo>
                <a:lnTo>
                  <a:pt x="6590942" y="3662037"/>
                </a:lnTo>
                <a:lnTo>
                  <a:pt x="6120458" y="4132521"/>
                </a:lnTo>
                <a:lnTo>
                  <a:pt x="6559933" y="4571996"/>
                </a:lnTo>
                <a:lnTo>
                  <a:pt x="6507689" y="4571996"/>
                </a:lnTo>
                <a:lnTo>
                  <a:pt x="6094336" y="4158643"/>
                </a:lnTo>
                <a:lnTo>
                  <a:pt x="5680986" y="4571994"/>
                </a:lnTo>
                <a:lnTo>
                  <a:pt x="5628742" y="4571994"/>
                </a:lnTo>
                <a:lnTo>
                  <a:pt x="6068215" y="4132521"/>
                </a:lnTo>
                <a:lnTo>
                  <a:pt x="5597730" y="3662037"/>
                </a:lnTo>
                <a:lnTo>
                  <a:pt x="5540260" y="3662037"/>
                </a:lnTo>
                <a:lnTo>
                  <a:pt x="5069776" y="4132521"/>
                </a:lnTo>
                <a:lnTo>
                  <a:pt x="5509251" y="4571996"/>
                </a:lnTo>
                <a:lnTo>
                  <a:pt x="5457007" y="4571996"/>
                </a:lnTo>
                <a:lnTo>
                  <a:pt x="5043654" y="4158643"/>
                </a:lnTo>
                <a:lnTo>
                  <a:pt x="4630302" y="4571995"/>
                </a:lnTo>
                <a:lnTo>
                  <a:pt x="4578058" y="4571995"/>
                </a:lnTo>
                <a:lnTo>
                  <a:pt x="5017532" y="4132521"/>
                </a:lnTo>
                <a:lnTo>
                  <a:pt x="4547048" y="3662037"/>
                </a:lnTo>
                <a:lnTo>
                  <a:pt x="4489581" y="3662037"/>
                </a:lnTo>
                <a:lnTo>
                  <a:pt x="4019114" y="4132522"/>
                </a:lnTo>
                <a:lnTo>
                  <a:pt x="4458569" y="4571996"/>
                </a:lnTo>
                <a:lnTo>
                  <a:pt x="4406325" y="4571996"/>
                </a:lnTo>
                <a:lnTo>
                  <a:pt x="3992992" y="4158644"/>
                </a:lnTo>
                <a:lnTo>
                  <a:pt x="3579640" y="4571995"/>
                </a:lnTo>
                <a:lnTo>
                  <a:pt x="3527396" y="4571995"/>
                </a:lnTo>
                <a:lnTo>
                  <a:pt x="3966870" y="4132522"/>
                </a:lnTo>
                <a:lnTo>
                  <a:pt x="3496383" y="3662037"/>
                </a:lnTo>
                <a:lnTo>
                  <a:pt x="3438916" y="3662037"/>
                </a:lnTo>
                <a:lnTo>
                  <a:pt x="2968432" y="4132520"/>
                </a:lnTo>
                <a:lnTo>
                  <a:pt x="3407909" y="4571995"/>
                </a:lnTo>
                <a:lnTo>
                  <a:pt x="3355664" y="4571995"/>
                </a:lnTo>
                <a:lnTo>
                  <a:pt x="2942310" y="4158642"/>
                </a:lnTo>
                <a:lnTo>
                  <a:pt x="2528960" y="4571994"/>
                </a:lnTo>
                <a:lnTo>
                  <a:pt x="2476716" y="4571994"/>
                </a:lnTo>
                <a:lnTo>
                  <a:pt x="2916189" y="4132521"/>
                </a:lnTo>
                <a:lnTo>
                  <a:pt x="2445706" y="3662037"/>
                </a:lnTo>
                <a:lnTo>
                  <a:pt x="2388237" y="3662037"/>
                </a:lnTo>
                <a:lnTo>
                  <a:pt x="1917750" y="4132522"/>
                </a:lnTo>
                <a:lnTo>
                  <a:pt x="2357226" y="4571995"/>
                </a:lnTo>
                <a:lnTo>
                  <a:pt x="2304983" y="4571996"/>
                </a:lnTo>
                <a:lnTo>
                  <a:pt x="1891628" y="4158644"/>
                </a:lnTo>
                <a:lnTo>
                  <a:pt x="1478287" y="4571994"/>
                </a:lnTo>
                <a:lnTo>
                  <a:pt x="1426043" y="4571994"/>
                </a:lnTo>
                <a:lnTo>
                  <a:pt x="1865506" y="4132522"/>
                </a:lnTo>
                <a:lnTo>
                  <a:pt x="1395028" y="3662037"/>
                </a:lnTo>
                <a:lnTo>
                  <a:pt x="1337560" y="3662037"/>
                </a:lnTo>
                <a:lnTo>
                  <a:pt x="867065" y="4132523"/>
                </a:lnTo>
                <a:lnTo>
                  <a:pt x="1306545" y="4571995"/>
                </a:lnTo>
                <a:lnTo>
                  <a:pt x="1254301" y="4571995"/>
                </a:lnTo>
                <a:lnTo>
                  <a:pt x="840943" y="4158645"/>
                </a:lnTo>
                <a:lnTo>
                  <a:pt x="427592" y="4571996"/>
                </a:lnTo>
                <a:lnTo>
                  <a:pt x="375348" y="4571996"/>
                </a:lnTo>
                <a:lnTo>
                  <a:pt x="814821" y="4132522"/>
                </a:lnTo>
                <a:lnTo>
                  <a:pt x="344336" y="3662037"/>
                </a:lnTo>
                <a:lnTo>
                  <a:pt x="286868" y="3662037"/>
                </a:lnTo>
                <a:lnTo>
                  <a:pt x="2" y="3948903"/>
                </a:lnTo>
                <a:lnTo>
                  <a:pt x="2" y="3896659"/>
                </a:lnTo>
                <a:lnTo>
                  <a:pt x="258375" y="3638287"/>
                </a:lnTo>
                <a:lnTo>
                  <a:pt x="258375" y="3576075"/>
                </a:lnTo>
                <a:lnTo>
                  <a:pt x="1" y="3317701"/>
                </a:lnTo>
                <a:lnTo>
                  <a:pt x="1" y="3265457"/>
                </a:lnTo>
                <a:lnTo>
                  <a:pt x="285755" y="3551212"/>
                </a:lnTo>
                <a:lnTo>
                  <a:pt x="345449" y="3551212"/>
                </a:lnTo>
                <a:lnTo>
                  <a:pt x="814821" y="3081840"/>
                </a:lnTo>
                <a:lnTo>
                  <a:pt x="343879" y="2610898"/>
                </a:lnTo>
                <a:lnTo>
                  <a:pt x="287325" y="2610898"/>
                </a:lnTo>
                <a:lnTo>
                  <a:pt x="4" y="2898220"/>
                </a:lnTo>
                <a:lnTo>
                  <a:pt x="4" y="2845976"/>
                </a:lnTo>
                <a:lnTo>
                  <a:pt x="258377" y="2587602"/>
                </a:lnTo>
                <a:lnTo>
                  <a:pt x="258377" y="2525395"/>
                </a:lnTo>
                <a:lnTo>
                  <a:pt x="1" y="2267018"/>
                </a:lnTo>
                <a:lnTo>
                  <a:pt x="0" y="2214773"/>
                </a:lnTo>
                <a:lnTo>
                  <a:pt x="285299" y="2500073"/>
                </a:lnTo>
                <a:lnTo>
                  <a:pt x="345906" y="2500073"/>
                </a:lnTo>
                <a:lnTo>
                  <a:pt x="814821" y="2031167"/>
                </a:lnTo>
                <a:lnTo>
                  <a:pt x="341615" y="1557960"/>
                </a:lnTo>
                <a:lnTo>
                  <a:pt x="289591" y="1557960"/>
                </a:lnTo>
                <a:lnTo>
                  <a:pt x="1" y="1847551"/>
                </a:lnTo>
                <a:lnTo>
                  <a:pt x="1" y="1795307"/>
                </a:lnTo>
                <a:lnTo>
                  <a:pt x="258379" y="1536928"/>
                </a:lnTo>
                <a:lnTo>
                  <a:pt x="258379" y="1474723"/>
                </a:lnTo>
                <a:lnTo>
                  <a:pt x="1" y="1216345"/>
                </a:lnTo>
                <a:lnTo>
                  <a:pt x="1" y="1164102"/>
                </a:lnTo>
                <a:lnTo>
                  <a:pt x="283034" y="1447135"/>
                </a:lnTo>
                <a:lnTo>
                  <a:pt x="348172" y="1447135"/>
                </a:lnTo>
                <a:lnTo>
                  <a:pt x="814820" y="980485"/>
                </a:lnTo>
                <a:lnTo>
                  <a:pt x="344400" y="510063"/>
                </a:lnTo>
                <a:lnTo>
                  <a:pt x="286802" y="510063"/>
                </a:lnTo>
                <a:lnTo>
                  <a:pt x="2" y="796868"/>
                </a:lnTo>
                <a:lnTo>
                  <a:pt x="2" y="744627"/>
                </a:lnTo>
                <a:lnTo>
                  <a:pt x="258382" y="486240"/>
                </a:lnTo>
                <a:lnTo>
                  <a:pt x="258382" y="424044"/>
                </a:lnTo>
                <a:lnTo>
                  <a:pt x="2" y="165665"/>
                </a:lnTo>
                <a:lnTo>
                  <a:pt x="2" y="113421"/>
                </a:lnTo>
                <a:lnTo>
                  <a:pt x="285819" y="399238"/>
                </a:lnTo>
                <a:lnTo>
                  <a:pt x="345383" y="399238"/>
                </a:lnTo>
                <a:lnTo>
                  <a:pt x="744619" y="2"/>
                </a:lnTo>
                <a:lnTo>
                  <a:pt x="796863" y="2"/>
                </a:lnTo>
                <a:lnTo>
                  <a:pt x="369206" y="427659"/>
                </a:lnTo>
                <a:lnTo>
                  <a:pt x="369206" y="482625"/>
                </a:lnTo>
                <a:lnTo>
                  <a:pt x="840942" y="954363"/>
                </a:lnTo>
                <a:lnTo>
                  <a:pt x="1309198" y="486115"/>
                </a:lnTo>
                <a:lnTo>
                  <a:pt x="1309198" y="424170"/>
                </a:lnTo>
                <a:lnTo>
                  <a:pt x="885018" y="1"/>
                </a:lnTo>
                <a:lnTo>
                  <a:pt x="937262" y="1"/>
                </a:lnTo>
                <a:lnTo>
                  <a:pt x="1336510" y="399238"/>
                </a:lnTo>
                <a:lnTo>
                  <a:pt x="1396075" y="399238"/>
                </a:lnTo>
                <a:lnTo>
                  <a:pt x="1795305" y="3"/>
                </a:lnTo>
                <a:lnTo>
                  <a:pt x="1847547" y="3"/>
                </a:lnTo>
                <a:lnTo>
                  <a:pt x="1420024" y="427535"/>
                </a:lnTo>
                <a:lnTo>
                  <a:pt x="1420024" y="482750"/>
                </a:lnTo>
                <a:lnTo>
                  <a:pt x="1891628" y="954364"/>
                </a:lnTo>
                <a:lnTo>
                  <a:pt x="2360002" y="485990"/>
                </a:lnTo>
                <a:lnTo>
                  <a:pt x="2360002" y="424295"/>
                </a:lnTo>
                <a:lnTo>
                  <a:pt x="1935703" y="1"/>
                </a:lnTo>
                <a:lnTo>
                  <a:pt x="1987946" y="1"/>
                </a:lnTo>
                <a:lnTo>
                  <a:pt x="2387188" y="399238"/>
                </a:lnTo>
                <a:lnTo>
                  <a:pt x="2446753" y="399238"/>
                </a:lnTo>
                <a:lnTo>
                  <a:pt x="2845989" y="2"/>
                </a:lnTo>
                <a:lnTo>
                  <a:pt x="2898233" y="2"/>
                </a:lnTo>
                <a:lnTo>
                  <a:pt x="2470826" y="427409"/>
                </a:lnTo>
                <a:lnTo>
                  <a:pt x="2470826" y="482876"/>
                </a:lnTo>
                <a:lnTo>
                  <a:pt x="2942310" y="954364"/>
                </a:lnTo>
                <a:lnTo>
                  <a:pt x="3410810" y="485864"/>
                </a:lnTo>
                <a:lnTo>
                  <a:pt x="3410810" y="424421"/>
                </a:lnTo>
                <a:lnTo>
                  <a:pt x="2986387" y="1"/>
                </a:lnTo>
                <a:lnTo>
                  <a:pt x="3038634" y="1"/>
                </a:lnTo>
                <a:lnTo>
                  <a:pt x="3437870" y="399238"/>
                </a:lnTo>
                <a:lnTo>
                  <a:pt x="3497432" y="399238"/>
                </a:lnTo>
                <a:lnTo>
                  <a:pt x="3896671" y="2"/>
                </a:lnTo>
                <a:lnTo>
                  <a:pt x="3948916" y="2"/>
                </a:lnTo>
                <a:lnTo>
                  <a:pt x="3521633" y="427284"/>
                </a:lnTo>
                <a:lnTo>
                  <a:pt x="3521633" y="483002"/>
                </a:lnTo>
                <a:lnTo>
                  <a:pt x="3992992" y="954363"/>
                </a:lnTo>
                <a:lnTo>
                  <a:pt x="4461600" y="485736"/>
                </a:lnTo>
                <a:lnTo>
                  <a:pt x="4461600" y="424545"/>
                </a:lnTo>
                <a:lnTo>
                  <a:pt x="4037073" y="1"/>
                </a:lnTo>
                <a:lnTo>
                  <a:pt x="4089316" y="1"/>
                </a:lnTo>
                <a:lnTo>
                  <a:pt x="4488536" y="399238"/>
                </a:lnTo>
                <a:lnTo>
                  <a:pt x="4548098" y="399238"/>
                </a:lnTo>
                <a:lnTo>
                  <a:pt x="4947332" y="4"/>
                </a:lnTo>
                <a:lnTo>
                  <a:pt x="4999576" y="4"/>
                </a:lnTo>
                <a:lnTo>
                  <a:pt x="4572425" y="427154"/>
                </a:lnTo>
                <a:lnTo>
                  <a:pt x="4572425" y="483127"/>
                </a:lnTo>
                <a:lnTo>
                  <a:pt x="5043657" y="954361"/>
                </a:lnTo>
                <a:lnTo>
                  <a:pt x="5512408" y="485609"/>
                </a:lnTo>
                <a:lnTo>
                  <a:pt x="5512408" y="424676"/>
                </a:lnTo>
                <a:lnTo>
                  <a:pt x="5087732" y="1"/>
                </a:lnTo>
                <a:lnTo>
                  <a:pt x="5139975" y="1"/>
                </a:lnTo>
                <a:lnTo>
                  <a:pt x="5539212" y="399238"/>
                </a:lnTo>
                <a:lnTo>
                  <a:pt x="5598779" y="399238"/>
                </a:lnTo>
                <a:lnTo>
                  <a:pt x="5998015" y="2"/>
                </a:lnTo>
                <a:lnTo>
                  <a:pt x="6050259" y="2"/>
                </a:lnTo>
                <a:lnTo>
                  <a:pt x="5623233" y="427027"/>
                </a:lnTo>
                <a:lnTo>
                  <a:pt x="5623233" y="483258"/>
                </a:lnTo>
                <a:lnTo>
                  <a:pt x="6094336" y="954363"/>
                </a:lnTo>
                <a:lnTo>
                  <a:pt x="6563216" y="485481"/>
                </a:lnTo>
                <a:lnTo>
                  <a:pt x="6563216" y="4247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8024" y="5467632"/>
            <a:ext cx="6426398" cy="1612731"/>
          </a:xfrm>
        </p:spPr>
        <p:txBody>
          <a:bodyPr anchor="ctr">
            <a:normAutofit/>
          </a:bodyPr>
          <a:lstStyle>
            <a:lvl1pPr algn="r">
              <a:defRPr sz="4850" spc="22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19441" y="5467632"/>
            <a:ext cx="2646164" cy="1612731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764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503972" indent="0" algn="ctr">
              <a:buNone/>
              <a:defRPr sz="1764"/>
            </a:lvl2pPr>
            <a:lvl3pPr marL="1007943" indent="0" algn="ctr">
              <a:buNone/>
              <a:defRPr sz="176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endParaRPr lang="nl-NL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FFA71-A4DF-452E-8AE1-3038BE506591}" type="slidenum">
              <a:rPr lang="nl-NL" altLang="en-US" smtClean="0"/>
              <a:pPr/>
              <a:t>‹nr.›</a:t>
            </a:fld>
            <a:endParaRPr lang="nl-NL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934434" y="5802702"/>
            <a:ext cx="0" cy="1007957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1223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15C73-84EF-4644-A9E2-3D48E3A5BCE0}" type="slidenum">
              <a:rPr lang="nl-NL" altLang="en-US" smtClean="0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924688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3948" y="839964"/>
            <a:ext cx="2173635" cy="5963744"/>
          </a:xfrm>
        </p:spPr>
        <p:txBody>
          <a:bodyPr vert="eaVert" lIns="45720" tIns="91440" rIns="45720" bIns="91440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9051" y="839964"/>
            <a:ext cx="6268889" cy="5963744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3088B-79B1-458D-92B0-477C9499A983}" type="slidenum">
              <a:rPr lang="nl-NL" altLang="en-US" smtClean="0"/>
              <a:pPr/>
              <a:t>‹nr.›</a:t>
            </a:fld>
            <a:endParaRPr lang="nl-NL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8316516" y="191281"/>
            <a:ext cx="0" cy="756047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7525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FF922-39AB-439D-9BD8-A3ADD9B8BF42}" type="slidenum">
              <a:rPr lang="nl-NL" altLang="en-US" smtClean="0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3422556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024" y="5467632"/>
            <a:ext cx="6426398" cy="1612731"/>
          </a:xfrm>
        </p:spPr>
        <p:txBody>
          <a:bodyPr anchor="ctr">
            <a:normAutofit/>
          </a:bodyPr>
          <a:lstStyle>
            <a:lvl1pPr algn="r">
              <a:defRPr sz="4850" b="0" spc="22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19441" y="5467632"/>
            <a:ext cx="2646164" cy="1612731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764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5039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7B2E-A57C-41EE-818C-C6F63DEB9B75}" type="slidenum">
              <a:rPr lang="nl-NL" altLang="en-US" smtClean="0"/>
              <a:pPr/>
              <a:t>‹nr.›</a:t>
            </a:fld>
            <a:endParaRPr lang="nl-NL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934434" y="5802702"/>
            <a:ext cx="0" cy="1007957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0" y="1"/>
            <a:ext cx="10080625" cy="5039784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16" y="7"/>
            <a:ext cx="10080611" cy="5039780"/>
          </a:xfrm>
          <a:custGeom>
            <a:avLst/>
            <a:gdLst/>
            <a:ahLst/>
            <a:cxnLst/>
            <a:rect l="l" t="t" r="r" b="b"/>
            <a:pathLst>
              <a:path w="9143987" h="4571997">
                <a:moveTo>
                  <a:pt x="1" y="4316132"/>
                </a:moveTo>
                <a:lnTo>
                  <a:pt x="255863" y="4571994"/>
                </a:lnTo>
                <a:lnTo>
                  <a:pt x="203619" y="4571994"/>
                </a:lnTo>
                <a:lnTo>
                  <a:pt x="1" y="4368376"/>
                </a:lnTo>
                <a:close/>
                <a:moveTo>
                  <a:pt x="9143985" y="4208793"/>
                </a:moveTo>
                <a:lnTo>
                  <a:pt x="9143985" y="4261037"/>
                </a:lnTo>
                <a:lnTo>
                  <a:pt x="8833027" y="4571996"/>
                </a:lnTo>
                <a:lnTo>
                  <a:pt x="8780783" y="4571996"/>
                </a:lnTo>
                <a:close/>
                <a:moveTo>
                  <a:pt x="8664832" y="4076819"/>
                </a:moveTo>
                <a:lnTo>
                  <a:pt x="8775657" y="4076819"/>
                </a:lnTo>
                <a:lnTo>
                  <a:pt x="8775657" y="4187644"/>
                </a:lnTo>
                <a:lnTo>
                  <a:pt x="8664832" y="4187644"/>
                </a:lnTo>
                <a:close/>
                <a:moveTo>
                  <a:pt x="7614024" y="4076819"/>
                </a:moveTo>
                <a:lnTo>
                  <a:pt x="7724849" y="4076819"/>
                </a:lnTo>
                <a:lnTo>
                  <a:pt x="7724849" y="4187644"/>
                </a:lnTo>
                <a:lnTo>
                  <a:pt x="7614024" y="4187644"/>
                </a:lnTo>
                <a:close/>
                <a:moveTo>
                  <a:pt x="6563216" y="4076819"/>
                </a:moveTo>
                <a:lnTo>
                  <a:pt x="6674041" y="4076819"/>
                </a:lnTo>
                <a:lnTo>
                  <a:pt x="6674041" y="4187644"/>
                </a:lnTo>
                <a:lnTo>
                  <a:pt x="6563216" y="4187644"/>
                </a:lnTo>
                <a:close/>
                <a:moveTo>
                  <a:pt x="5512408" y="4076819"/>
                </a:moveTo>
                <a:lnTo>
                  <a:pt x="5623233" y="4076819"/>
                </a:lnTo>
                <a:lnTo>
                  <a:pt x="5623233" y="4187644"/>
                </a:lnTo>
                <a:lnTo>
                  <a:pt x="5512408" y="4187644"/>
                </a:lnTo>
                <a:close/>
                <a:moveTo>
                  <a:pt x="4461600" y="4076819"/>
                </a:moveTo>
                <a:lnTo>
                  <a:pt x="4572425" y="4076819"/>
                </a:lnTo>
                <a:lnTo>
                  <a:pt x="4572425" y="4187644"/>
                </a:lnTo>
                <a:lnTo>
                  <a:pt x="4461600" y="4187644"/>
                </a:lnTo>
                <a:close/>
                <a:moveTo>
                  <a:pt x="3410793" y="4076819"/>
                </a:moveTo>
                <a:lnTo>
                  <a:pt x="3521618" y="4076819"/>
                </a:lnTo>
                <a:lnTo>
                  <a:pt x="3521618" y="4187644"/>
                </a:lnTo>
                <a:lnTo>
                  <a:pt x="3410793" y="4187644"/>
                </a:lnTo>
                <a:close/>
                <a:moveTo>
                  <a:pt x="2359985" y="4076819"/>
                </a:moveTo>
                <a:lnTo>
                  <a:pt x="2470810" y="4076819"/>
                </a:lnTo>
                <a:lnTo>
                  <a:pt x="2470810" y="4187644"/>
                </a:lnTo>
                <a:lnTo>
                  <a:pt x="2359985" y="4187644"/>
                </a:lnTo>
                <a:close/>
                <a:moveTo>
                  <a:pt x="1309177" y="4076819"/>
                </a:moveTo>
                <a:lnTo>
                  <a:pt x="1420002" y="4076819"/>
                </a:lnTo>
                <a:lnTo>
                  <a:pt x="1420002" y="4187644"/>
                </a:lnTo>
                <a:lnTo>
                  <a:pt x="1309177" y="4187644"/>
                </a:lnTo>
                <a:close/>
                <a:moveTo>
                  <a:pt x="258369" y="4076819"/>
                </a:moveTo>
                <a:lnTo>
                  <a:pt x="369194" y="4076819"/>
                </a:lnTo>
                <a:lnTo>
                  <a:pt x="369194" y="4187644"/>
                </a:lnTo>
                <a:lnTo>
                  <a:pt x="258369" y="4187644"/>
                </a:lnTo>
                <a:close/>
                <a:moveTo>
                  <a:pt x="8139428" y="3551212"/>
                </a:moveTo>
                <a:lnTo>
                  <a:pt x="8250253" y="3551212"/>
                </a:lnTo>
                <a:lnTo>
                  <a:pt x="8250253" y="3662037"/>
                </a:lnTo>
                <a:lnTo>
                  <a:pt x="8139428" y="3662037"/>
                </a:lnTo>
                <a:close/>
                <a:moveTo>
                  <a:pt x="7088620" y="3551212"/>
                </a:moveTo>
                <a:lnTo>
                  <a:pt x="7199445" y="3551212"/>
                </a:lnTo>
                <a:lnTo>
                  <a:pt x="7199445" y="3662037"/>
                </a:lnTo>
                <a:lnTo>
                  <a:pt x="7088620" y="3662037"/>
                </a:lnTo>
                <a:close/>
                <a:moveTo>
                  <a:pt x="6037812" y="3551212"/>
                </a:moveTo>
                <a:lnTo>
                  <a:pt x="6148637" y="3551212"/>
                </a:lnTo>
                <a:lnTo>
                  <a:pt x="6148637" y="3662037"/>
                </a:lnTo>
                <a:lnTo>
                  <a:pt x="6037812" y="3662037"/>
                </a:lnTo>
                <a:close/>
                <a:moveTo>
                  <a:pt x="4987004" y="3551212"/>
                </a:moveTo>
                <a:lnTo>
                  <a:pt x="5097829" y="3551212"/>
                </a:lnTo>
                <a:lnTo>
                  <a:pt x="5097829" y="3662037"/>
                </a:lnTo>
                <a:lnTo>
                  <a:pt x="4987004" y="3662037"/>
                </a:lnTo>
                <a:close/>
                <a:moveTo>
                  <a:pt x="3936204" y="3551212"/>
                </a:moveTo>
                <a:lnTo>
                  <a:pt x="4047028" y="3551212"/>
                </a:lnTo>
                <a:lnTo>
                  <a:pt x="4047028" y="3662037"/>
                </a:lnTo>
                <a:lnTo>
                  <a:pt x="3936204" y="3662037"/>
                </a:lnTo>
                <a:close/>
                <a:moveTo>
                  <a:pt x="2885395" y="3551212"/>
                </a:moveTo>
                <a:lnTo>
                  <a:pt x="2996220" y="3551212"/>
                </a:lnTo>
                <a:lnTo>
                  <a:pt x="2996220" y="3662037"/>
                </a:lnTo>
                <a:lnTo>
                  <a:pt x="2885395" y="3662037"/>
                </a:lnTo>
                <a:close/>
                <a:moveTo>
                  <a:pt x="1834587" y="3551212"/>
                </a:moveTo>
                <a:lnTo>
                  <a:pt x="1945412" y="3551212"/>
                </a:lnTo>
                <a:lnTo>
                  <a:pt x="1945412" y="3662037"/>
                </a:lnTo>
                <a:lnTo>
                  <a:pt x="1834587" y="3662037"/>
                </a:lnTo>
                <a:close/>
                <a:moveTo>
                  <a:pt x="783778" y="3551212"/>
                </a:moveTo>
                <a:lnTo>
                  <a:pt x="894603" y="3551212"/>
                </a:lnTo>
                <a:lnTo>
                  <a:pt x="894603" y="3662037"/>
                </a:lnTo>
                <a:lnTo>
                  <a:pt x="783778" y="3662037"/>
                </a:lnTo>
                <a:close/>
                <a:moveTo>
                  <a:pt x="2942310" y="3107962"/>
                </a:moveTo>
                <a:lnTo>
                  <a:pt x="2470818" y="3579456"/>
                </a:lnTo>
                <a:lnTo>
                  <a:pt x="2470818" y="3634904"/>
                </a:lnTo>
                <a:lnTo>
                  <a:pt x="2942310" y="4106399"/>
                </a:lnTo>
                <a:lnTo>
                  <a:pt x="3410800" y="3637911"/>
                </a:lnTo>
                <a:lnTo>
                  <a:pt x="3410800" y="3576450"/>
                </a:lnTo>
                <a:close/>
                <a:moveTo>
                  <a:pt x="8195700" y="3107962"/>
                </a:moveTo>
                <a:lnTo>
                  <a:pt x="7724849" y="3578813"/>
                </a:lnTo>
                <a:lnTo>
                  <a:pt x="7724849" y="3635545"/>
                </a:lnTo>
                <a:lnTo>
                  <a:pt x="8195702" y="4106398"/>
                </a:lnTo>
                <a:lnTo>
                  <a:pt x="8664832" y="3637268"/>
                </a:lnTo>
                <a:lnTo>
                  <a:pt x="8664832" y="3577094"/>
                </a:lnTo>
                <a:close/>
                <a:moveTo>
                  <a:pt x="5043655" y="3107962"/>
                </a:moveTo>
                <a:lnTo>
                  <a:pt x="4572425" y="3579192"/>
                </a:lnTo>
                <a:lnTo>
                  <a:pt x="4572425" y="3635169"/>
                </a:lnTo>
                <a:lnTo>
                  <a:pt x="5043654" y="4106399"/>
                </a:lnTo>
                <a:lnTo>
                  <a:pt x="5512408" y="3637645"/>
                </a:lnTo>
                <a:lnTo>
                  <a:pt x="5512408" y="3576714"/>
                </a:lnTo>
                <a:close/>
                <a:moveTo>
                  <a:pt x="840943" y="3107962"/>
                </a:moveTo>
                <a:lnTo>
                  <a:pt x="369199" y="3579705"/>
                </a:lnTo>
                <a:lnTo>
                  <a:pt x="369199" y="3634656"/>
                </a:lnTo>
                <a:lnTo>
                  <a:pt x="840943" y="4106401"/>
                </a:lnTo>
                <a:lnTo>
                  <a:pt x="1309186" y="3638165"/>
                </a:lnTo>
                <a:lnTo>
                  <a:pt x="1309186" y="3576196"/>
                </a:lnTo>
                <a:close/>
                <a:moveTo>
                  <a:pt x="3992991" y="3107961"/>
                </a:moveTo>
                <a:lnTo>
                  <a:pt x="3521625" y="3579327"/>
                </a:lnTo>
                <a:lnTo>
                  <a:pt x="3521625" y="3635034"/>
                </a:lnTo>
                <a:lnTo>
                  <a:pt x="3992992" y="4106400"/>
                </a:lnTo>
                <a:lnTo>
                  <a:pt x="4461600" y="3637773"/>
                </a:lnTo>
                <a:lnTo>
                  <a:pt x="4461600" y="3576588"/>
                </a:lnTo>
                <a:close/>
                <a:moveTo>
                  <a:pt x="1891629" y="3107961"/>
                </a:moveTo>
                <a:lnTo>
                  <a:pt x="1420011" y="3579585"/>
                </a:lnTo>
                <a:lnTo>
                  <a:pt x="1420011" y="3634777"/>
                </a:lnTo>
                <a:lnTo>
                  <a:pt x="1891629" y="4106400"/>
                </a:lnTo>
                <a:lnTo>
                  <a:pt x="2359993" y="3638038"/>
                </a:lnTo>
                <a:lnTo>
                  <a:pt x="2359993" y="3576322"/>
                </a:lnTo>
                <a:close/>
                <a:moveTo>
                  <a:pt x="6094336" y="3107961"/>
                </a:moveTo>
                <a:lnTo>
                  <a:pt x="5623233" y="3579064"/>
                </a:lnTo>
                <a:lnTo>
                  <a:pt x="5623233" y="3635295"/>
                </a:lnTo>
                <a:lnTo>
                  <a:pt x="6094336" y="4106399"/>
                </a:lnTo>
                <a:lnTo>
                  <a:pt x="6563216" y="3637520"/>
                </a:lnTo>
                <a:lnTo>
                  <a:pt x="6563216" y="3576841"/>
                </a:lnTo>
                <a:close/>
                <a:moveTo>
                  <a:pt x="7145019" y="3107960"/>
                </a:moveTo>
                <a:lnTo>
                  <a:pt x="6674041" y="3578938"/>
                </a:lnTo>
                <a:lnTo>
                  <a:pt x="6674041" y="3635421"/>
                </a:lnTo>
                <a:lnTo>
                  <a:pt x="7145018" y="4106399"/>
                </a:lnTo>
                <a:lnTo>
                  <a:pt x="7614024" y="3637394"/>
                </a:lnTo>
                <a:lnTo>
                  <a:pt x="7614024" y="3576965"/>
                </a:lnTo>
                <a:close/>
                <a:moveTo>
                  <a:pt x="8664832" y="3027337"/>
                </a:moveTo>
                <a:lnTo>
                  <a:pt x="8775657" y="3027337"/>
                </a:lnTo>
                <a:lnTo>
                  <a:pt x="8775657" y="3138162"/>
                </a:lnTo>
                <a:lnTo>
                  <a:pt x="8664832" y="3138162"/>
                </a:lnTo>
                <a:close/>
                <a:moveTo>
                  <a:pt x="7614024" y="3027337"/>
                </a:moveTo>
                <a:lnTo>
                  <a:pt x="7724849" y="3027337"/>
                </a:lnTo>
                <a:lnTo>
                  <a:pt x="7724849" y="3138162"/>
                </a:lnTo>
                <a:lnTo>
                  <a:pt x="7614024" y="3138162"/>
                </a:lnTo>
                <a:close/>
                <a:moveTo>
                  <a:pt x="6563216" y="3027337"/>
                </a:moveTo>
                <a:lnTo>
                  <a:pt x="6674041" y="3027337"/>
                </a:lnTo>
                <a:lnTo>
                  <a:pt x="6674041" y="3138162"/>
                </a:lnTo>
                <a:lnTo>
                  <a:pt x="6563216" y="3138162"/>
                </a:lnTo>
                <a:close/>
                <a:moveTo>
                  <a:pt x="5512408" y="3027337"/>
                </a:moveTo>
                <a:lnTo>
                  <a:pt x="5623233" y="3027337"/>
                </a:lnTo>
                <a:lnTo>
                  <a:pt x="5623233" y="3138162"/>
                </a:lnTo>
                <a:lnTo>
                  <a:pt x="5512408" y="3138162"/>
                </a:lnTo>
                <a:close/>
                <a:moveTo>
                  <a:pt x="4461600" y="3027337"/>
                </a:moveTo>
                <a:lnTo>
                  <a:pt x="4572425" y="3027337"/>
                </a:lnTo>
                <a:lnTo>
                  <a:pt x="4572425" y="3138162"/>
                </a:lnTo>
                <a:lnTo>
                  <a:pt x="4461600" y="3138162"/>
                </a:lnTo>
                <a:close/>
                <a:moveTo>
                  <a:pt x="3410798" y="3027337"/>
                </a:moveTo>
                <a:lnTo>
                  <a:pt x="3521622" y="3027337"/>
                </a:lnTo>
                <a:lnTo>
                  <a:pt x="3521622" y="3138162"/>
                </a:lnTo>
                <a:lnTo>
                  <a:pt x="3410798" y="3138162"/>
                </a:lnTo>
                <a:close/>
                <a:moveTo>
                  <a:pt x="2359990" y="3027337"/>
                </a:moveTo>
                <a:lnTo>
                  <a:pt x="2470815" y="3027337"/>
                </a:lnTo>
                <a:lnTo>
                  <a:pt x="2470815" y="3138162"/>
                </a:lnTo>
                <a:lnTo>
                  <a:pt x="2359990" y="3138162"/>
                </a:lnTo>
                <a:close/>
                <a:moveTo>
                  <a:pt x="1309183" y="3027337"/>
                </a:moveTo>
                <a:lnTo>
                  <a:pt x="1420008" y="3027337"/>
                </a:lnTo>
                <a:lnTo>
                  <a:pt x="1420008" y="3138162"/>
                </a:lnTo>
                <a:lnTo>
                  <a:pt x="1309183" y="3138162"/>
                </a:lnTo>
                <a:close/>
                <a:moveTo>
                  <a:pt x="258373" y="3027337"/>
                </a:moveTo>
                <a:lnTo>
                  <a:pt x="369197" y="3027337"/>
                </a:lnTo>
                <a:lnTo>
                  <a:pt x="369197" y="3138162"/>
                </a:lnTo>
                <a:lnTo>
                  <a:pt x="258373" y="3138162"/>
                </a:lnTo>
                <a:close/>
                <a:moveTo>
                  <a:pt x="7642081" y="2610898"/>
                </a:moveTo>
                <a:lnTo>
                  <a:pt x="7171142" y="3081837"/>
                </a:lnTo>
                <a:lnTo>
                  <a:pt x="7640516" y="3551212"/>
                </a:lnTo>
                <a:lnTo>
                  <a:pt x="7700206" y="3551212"/>
                </a:lnTo>
                <a:lnTo>
                  <a:pt x="8169578" y="3081840"/>
                </a:lnTo>
                <a:lnTo>
                  <a:pt x="7698636" y="2610898"/>
                </a:lnTo>
                <a:close/>
                <a:moveTo>
                  <a:pt x="6591400" y="2610898"/>
                </a:moveTo>
                <a:lnTo>
                  <a:pt x="6120458" y="3081839"/>
                </a:lnTo>
                <a:lnTo>
                  <a:pt x="6589831" y="3551212"/>
                </a:lnTo>
                <a:lnTo>
                  <a:pt x="6649523" y="3551212"/>
                </a:lnTo>
                <a:lnTo>
                  <a:pt x="7118897" y="3081838"/>
                </a:lnTo>
                <a:lnTo>
                  <a:pt x="6647958" y="2610898"/>
                </a:lnTo>
                <a:close/>
                <a:moveTo>
                  <a:pt x="5540719" y="2610898"/>
                </a:moveTo>
                <a:lnTo>
                  <a:pt x="5069777" y="3081840"/>
                </a:lnTo>
                <a:lnTo>
                  <a:pt x="5539149" y="3551212"/>
                </a:lnTo>
                <a:lnTo>
                  <a:pt x="5598841" y="3551212"/>
                </a:lnTo>
                <a:lnTo>
                  <a:pt x="6068214" y="3081839"/>
                </a:lnTo>
                <a:lnTo>
                  <a:pt x="5597273" y="2610898"/>
                </a:lnTo>
                <a:close/>
                <a:moveTo>
                  <a:pt x="4490037" y="2610898"/>
                </a:moveTo>
                <a:lnTo>
                  <a:pt x="4019113" y="3081839"/>
                </a:lnTo>
                <a:lnTo>
                  <a:pt x="4488468" y="3551212"/>
                </a:lnTo>
                <a:lnTo>
                  <a:pt x="4548161" y="3551212"/>
                </a:lnTo>
                <a:lnTo>
                  <a:pt x="5017533" y="3081840"/>
                </a:lnTo>
                <a:lnTo>
                  <a:pt x="4546591" y="2610898"/>
                </a:lnTo>
                <a:close/>
                <a:moveTo>
                  <a:pt x="3439375" y="2610898"/>
                </a:moveTo>
                <a:lnTo>
                  <a:pt x="2968432" y="3081840"/>
                </a:lnTo>
                <a:lnTo>
                  <a:pt x="3437804" y="3551212"/>
                </a:lnTo>
                <a:lnTo>
                  <a:pt x="3497496" y="3551212"/>
                </a:lnTo>
                <a:lnTo>
                  <a:pt x="3966869" y="3081840"/>
                </a:lnTo>
                <a:lnTo>
                  <a:pt x="3495925" y="2610898"/>
                </a:lnTo>
                <a:close/>
                <a:moveTo>
                  <a:pt x="2388694" y="2610898"/>
                </a:moveTo>
                <a:lnTo>
                  <a:pt x="1917751" y="3081839"/>
                </a:lnTo>
                <a:lnTo>
                  <a:pt x="2387125" y="3551212"/>
                </a:lnTo>
                <a:lnTo>
                  <a:pt x="2446818" y="3551212"/>
                </a:lnTo>
                <a:lnTo>
                  <a:pt x="2916188" y="3081841"/>
                </a:lnTo>
                <a:lnTo>
                  <a:pt x="2445246" y="2610898"/>
                </a:lnTo>
                <a:close/>
                <a:moveTo>
                  <a:pt x="1338016" y="2610898"/>
                </a:moveTo>
                <a:lnTo>
                  <a:pt x="867065" y="3081840"/>
                </a:lnTo>
                <a:lnTo>
                  <a:pt x="1336446" y="3551212"/>
                </a:lnTo>
                <a:lnTo>
                  <a:pt x="1396142" y="3551212"/>
                </a:lnTo>
                <a:lnTo>
                  <a:pt x="1865507" y="3081839"/>
                </a:lnTo>
                <a:lnTo>
                  <a:pt x="1394572" y="2610898"/>
                </a:lnTo>
                <a:close/>
                <a:moveTo>
                  <a:pt x="8139428" y="2500073"/>
                </a:moveTo>
                <a:lnTo>
                  <a:pt x="8250253" y="2500073"/>
                </a:lnTo>
                <a:lnTo>
                  <a:pt x="8250253" y="2610898"/>
                </a:lnTo>
                <a:lnTo>
                  <a:pt x="8139428" y="2610898"/>
                </a:lnTo>
                <a:close/>
                <a:moveTo>
                  <a:pt x="7088620" y="2500073"/>
                </a:moveTo>
                <a:lnTo>
                  <a:pt x="7199445" y="2500073"/>
                </a:lnTo>
                <a:lnTo>
                  <a:pt x="7199445" y="2610898"/>
                </a:lnTo>
                <a:lnTo>
                  <a:pt x="7088620" y="2610898"/>
                </a:lnTo>
                <a:close/>
                <a:moveTo>
                  <a:pt x="6037812" y="2500073"/>
                </a:moveTo>
                <a:lnTo>
                  <a:pt x="6148637" y="2500073"/>
                </a:lnTo>
                <a:lnTo>
                  <a:pt x="6148637" y="2610898"/>
                </a:lnTo>
                <a:lnTo>
                  <a:pt x="6037812" y="2610898"/>
                </a:lnTo>
                <a:close/>
                <a:moveTo>
                  <a:pt x="4987004" y="2500073"/>
                </a:moveTo>
                <a:lnTo>
                  <a:pt x="5097829" y="2500073"/>
                </a:lnTo>
                <a:lnTo>
                  <a:pt x="5097829" y="2610898"/>
                </a:lnTo>
                <a:lnTo>
                  <a:pt x="4987004" y="2610898"/>
                </a:lnTo>
                <a:close/>
                <a:moveTo>
                  <a:pt x="3936207" y="2500073"/>
                </a:moveTo>
                <a:lnTo>
                  <a:pt x="4047031" y="2500073"/>
                </a:lnTo>
                <a:lnTo>
                  <a:pt x="4047031" y="2610898"/>
                </a:lnTo>
                <a:lnTo>
                  <a:pt x="3936207" y="2610898"/>
                </a:lnTo>
                <a:close/>
                <a:moveTo>
                  <a:pt x="2885399" y="2500073"/>
                </a:moveTo>
                <a:lnTo>
                  <a:pt x="2996223" y="2500073"/>
                </a:lnTo>
                <a:lnTo>
                  <a:pt x="2996223" y="2610898"/>
                </a:lnTo>
                <a:lnTo>
                  <a:pt x="2885399" y="2610898"/>
                </a:lnTo>
                <a:close/>
                <a:moveTo>
                  <a:pt x="1834589" y="2500073"/>
                </a:moveTo>
                <a:lnTo>
                  <a:pt x="1945415" y="2500073"/>
                </a:lnTo>
                <a:lnTo>
                  <a:pt x="1945415" y="2610898"/>
                </a:lnTo>
                <a:lnTo>
                  <a:pt x="1834589" y="2610898"/>
                </a:lnTo>
                <a:close/>
                <a:moveTo>
                  <a:pt x="783780" y="2500073"/>
                </a:moveTo>
                <a:lnTo>
                  <a:pt x="894605" y="2500073"/>
                </a:lnTo>
                <a:lnTo>
                  <a:pt x="894605" y="2610898"/>
                </a:lnTo>
                <a:lnTo>
                  <a:pt x="783780" y="2610898"/>
                </a:lnTo>
                <a:close/>
                <a:moveTo>
                  <a:pt x="1891628" y="2057290"/>
                </a:moveTo>
                <a:lnTo>
                  <a:pt x="1420016" y="2528900"/>
                </a:lnTo>
                <a:lnTo>
                  <a:pt x="1420016" y="2584097"/>
                </a:lnTo>
                <a:lnTo>
                  <a:pt x="1891629" y="3055718"/>
                </a:lnTo>
                <a:lnTo>
                  <a:pt x="2359995" y="2587353"/>
                </a:lnTo>
                <a:lnTo>
                  <a:pt x="2359995" y="2525647"/>
                </a:lnTo>
                <a:close/>
                <a:moveTo>
                  <a:pt x="2942310" y="2057290"/>
                </a:moveTo>
                <a:lnTo>
                  <a:pt x="2470820" y="2528772"/>
                </a:lnTo>
                <a:lnTo>
                  <a:pt x="2470820" y="2584228"/>
                </a:lnTo>
                <a:lnTo>
                  <a:pt x="2942310" y="3055719"/>
                </a:lnTo>
                <a:lnTo>
                  <a:pt x="3410803" y="2587227"/>
                </a:lnTo>
                <a:lnTo>
                  <a:pt x="3410803" y="2525772"/>
                </a:lnTo>
                <a:close/>
                <a:moveTo>
                  <a:pt x="3992992" y="2057289"/>
                </a:moveTo>
                <a:lnTo>
                  <a:pt x="3521627" y="2528644"/>
                </a:lnTo>
                <a:lnTo>
                  <a:pt x="3521627" y="2584355"/>
                </a:lnTo>
                <a:lnTo>
                  <a:pt x="3992992" y="3055718"/>
                </a:lnTo>
                <a:lnTo>
                  <a:pt x="4461600" y="2587092"/>
                </a:lnTo>
                <a:lnTo>
                  <a:pt x="4461600" y="2525906"/>
                </a:lnTo>
                <a:close/>
                <a:moveTo>
                  <a:pt x="7145018" y="2057289"/>
                </a:moveTo>
                <a:lnTo>
                  <a:pt x="6674041" y="2528257"/>
                </a:lnTo>
                <a:lnTo>
                  <a:pt x="6674041" y="2584737"/>
                </a:lnTo>
                <a:lnTo>
                  <a:pt x="7145020" y="3055716"/>
                </a:lnTo>
                <a:lnTo>
                  <a:pt x="7614024" y="2586712"/>
                </a:lnTo>
                <a:lnTo>
                  <a:pt x="7614024" y="2526286"/>
                </a:lnTo>
                <a:close/>
                <a:moveTo>
                  <a:pt x="5043655" y="2057288"/>
                </a:moveTo>
                <a:lnTo>
                  <a:pt x="4572425" y="2528510"/>
                </a:lnTo>
                <a:lnTo>
                  <a:pt x="4572425" y="2584487"/>
                </a:lnTo>
                <a:lnTo>
                  <a:pt x="5043655" y="3055718"/>
                </a:lnTo>
                <a:lnTo>
                  <a:pt x="5512408" y="2586964"/>
                </a:lnTo>
                <a:lnTo>
                  <a:pt x="5512408" y="2526033"/>
                </a:lnTo>
                <a:close/>
                <a:moveTo>
                  <a:pt x="840943" y="2057288"/>
                </a:moveTo>
                <a:lnTo>
                  <a:pt x="369202" y="2529021"/>
                </a:lnTo>
                <a:lnTo>
                  <a:pt x="369202" y="2583976"/>
                </a:lnTo>
                <a:lnTo>
                  <a:pt x="840943" y="3055718"/>
                </a:lnTo>
                <a:lnTo>
                  <a:pt x="1309190" y="2587479"/>
                </a:lnTo>
                <a:lnTo>
                  <a:pt x="1309190" y="2525518"/>
                </a:lnTo>
                <a:close/>
                <a:moveTo>
                  <a:pt x="8195701" y="2057287"/>
                </a:moveTo>
                <a:lnTo>
                  <a:pt x="7724849" y="2528130"/>
                </a:lnTo>
                <a:lnTo>
                  <a:pt x="7724849" y="2584867"/>
                </a:lnTo>
                <a:lnTo>
                  <a:pt x="8195700" y="3055717"/>
                </a:lnTo>
                <a:lnTo>
                  <a:pt x="8664832" y="2586585"/>
                </a:lnTo>
                <a:lnTo>
                  <a:pt x="8664832" y="2526410"/>
                </a:lnTo>
                <a:close/>
                <a:moveTo>
                  <a:pt x="6094339" y="2057287"/>
                </a:moveTo>
                <a:lnTo>
                  <a:pt x="5623233" y="2528385"/>
                </a:lnTo>
                <a:lnTo>
                  <a:pt x="5623233" y="2584613"/>
                </a:lnTo>
                <a:lnTo>
                  <a:pt x="6094336" y="3055717"/>
                </a:lnTo>
                <a:lnTo>
                  <a:pt x="6563216" y="2586838"/>
                </a:lnTo>
                <a:lnTo>
                  <a:pt x="6563216" y="2526156"/>
                </a:lnTo>
                <a:close/>
                <a:moveTo>
                  <a:pt x="1309181" y="1973451"/>
                </a:moveTo>
                <a:lnTo>
                  <a:pt x="1420005" y="1973451"/>
                </a:lnTo>
                <a:lnTo>
                  <a:pt x="1420005" y="2084276"/>
                </a:lnTo>
                <a:lnTo>
                  <a:pt x="1309181" y="2084276"/>
                </a:lnTo>
                <a:close/>
                <a:moveTo>
                  <a:pt x="258371" y="1973451"/>
                </a:moveTo>
                <a:lnTo>
                  <a:pt x="369196" y="1973451"/>
                </a:lnTo>
                <a:lnTo>
                  <a:pt x="369196" y="2084276"/>
                </a:lnTo>
                <a:lnTo>
                  <a:pt x="258371" y="2084276"/>
                </a:lnTo>
                <a:close/>
                <a:moveTo>
                  <a:pt x="3410796" y="1973451"/>
                </a:moveTo>
                <a:lnTo>
                  <a:pt x="3521621" y="1973451"/>
                </a:lnTo>
                <a:lnTo>
                  <a:pt x="3521621" y="2084276"/>
                </a:lnTo>
                <a:lnTo>
                  <a:pt x="3410796" y="2084276"/>
                </a:lnTo>
                <a:close/>
                <a:moveTo>
                  <a:pt x="2359988" y="1973451"/>
                </a:moveTo>
                <a:lnTo>
                  <a:pt x="2470813" y="1973451"/>
                </a:lnTo>
                <a:lnTo>
                  <a:pt x="2470813" y="2084276"/>
                </a:lnTo>
                <a:lnTo>
                  <a:pt x="2359988" y="2084276"/>
                </a:lnTo>
                <a:close/>
                <a:moveTo>
                  <a:pt x="4461600" y="1973451"/>
                </a:moveTo>
                <a:lnTo>
                  <a:pt x="4572425" y="1973451"/>
                </a:lnTo>
                <a:lnTo>
                  <a:pt x="4572425" y="2084276"/>
                </a:lnTo>
                <a:lnTo>
                  <a:pt x="4461600" y="2084276"/>
                </a:lnTo>
                <a:close/>
                <a:moveTo>
                  <a:pt x="6563216" y="1973451"/>
                </a:moveTo>
                <a:lnTo>
                  <a:pt x="6674041" y="1973451"/>
                </a:lnTo>
                <a:lnTo>
                  <a:pt x="6674041" y="2084276"/>
                </a:lnTo>
                <a:lnTo>
                  <a:pt x="6563216" y="2084276"/>
                </a:lnTo>
                <a:close/>
                <a:moveTo>
                  <a:pt x="5512408" y="1973451"/>
                </a:moveTo>
                <a:lnTo>
                  <a:pt x="5623233" y="1973451"/>
                </a:lnTo>
                <a:lnTo>
                  <a:pt x="5623233" y="2084276"/>
                </a:lnTo>
                <a:lnTo>
                  <a:pt x="5512408" y="2084276"/>
                </a:lnTo>
                <a:close/>
                <a:moveTo>
                  <a:pt x="8664832" y="1973450"/>
                </a:moveTo>
                <a:lnTo>
                  <a:pt x="8775657" y="1973450"/>
                </a:lnTo>
                <a:lnTo>
                  <a:pt x="8775657" y="2084275"/>
                </a:lnTo>
                <a:lnTo>
                  <a:pt x="8664832" y="2084275"/>
                </a:lnTo>
                <a:close/>
                <a:moveTo>
                  <a:pt x="7614024" y="1973450"/>
                </a:moveTo>
                <a:lnTo>
                  <a:pt x="7724849" y="1973450"/>
                </a:lnTo>
                <a:lnTo>
                  <a:pt x="7724849" y="2084275"/>
                </a:lnTo>
                <a:lnTo>
                  <a:pt x="7614024" y="2084275"/>
                </a:lnTo>
                <a:close/>
                <a:moveTo>
                  <a:pt x="1340281" y="1557960"/>
                </a:moveTo>
                <a:lnTo>
                  <a:pt x="867065" y="2031167"/>
                </a:lnTo>
                <a:lnTo>
                  <a:pt x="1335989" y="2500073"/>
                </a:lnTo>
                <a:lnTo>
                  <a:pt x="1396599" y="2500073"/>
                </a:lnTo>
                <a:lnTo>
                  <a:pt x="1865505" y="2031168"/>
                </a:lnTo>
                <a:lnTo>
                  <a:pt x="1392304" y="1557960"/>
                </a:lnTo>
                <a:close/>
                <a:moveTo>
                  <a:pt x="3441642" y="1557959"/>
                </a:moveTo>
                <a:lnTo>
                  <a:pt x="2968432" y="2031168"/>
                </a:lnTo>
                <a:lnTo>
                  <a:pt x="3437347" y="2500073"/>
                </a:lnTo>
                <a:lnTo>
                  <a:pt x="3497954" y="2500073"/>
                </a:lnTo>
                <a:lnTo>
                  <a:pt x="3966871" y="2031167"/>
                </a:lnTo>
                <a:lnTo>
                  <a:pt x="3493660" y="1557959"/>
                </a:lnTo>
                <a:close/>
                <a:moveTo>
                  <a:pt x="2390960" y="1557959"/>
                </a:moveTo>
                <a:lnTo>
                  <a:pt x="1917749" y="2031168"/>
                </a:lnTo>
                <a:lnTo>
                  <a:pt x="2386666" y="2500073"/>
                </a:lnTo>
                <a:lnTo>
                  <a:pt x="2447276" y="2500073"/>
                </a:lnTo>
                <a:lnTo>
                  <a:pt x="2916188" y="2031168"/>
                </a:lnTo>
                <a:lnTo>
                  <a:pt x="2442982" y="1557959"/>
                </a:lnTo>
                <a:close/>
                <a:moveTo>
                  <a:pt x="5542984" y="1557959"/>
                </a:moveTo>
                <a:lnTo>
                  <a:pt x="5069777" y="2031166"/>
                </a:lnTo>
                <a:lnTo>
                  <a:pt x="5538692" y="2500073"/>
                </a:lnTo>
                <a:lnTo>
                  <a:pt x="5599300" y="2500073"/>
                </a:lnTo>
                <a:lnTo>
                  <a:pt x="6068216" y="2031165"/>
                </a:lnTo>
                <a:lnTo>
                  <a:pt x="5595011" y="1557959"/>
                </a:lnTo>
                <a:close/>
                <a:moveTo>
                  <a:pt x="4492304" y="1557959"/>
                </a:moveTo>
                <a:lnTo>
                  <a:pt x="4019114" y="2031167"/>
                </a:lnTo>
                <a:lnTo>
                  <a:pt x="4488010" y="2500073"/>
                </a:lnTo>
                <a:lnTo>
                  <a:pt x="4548618" y="2500073"/>
                </a:lnTo>
                <a:lnTo>
                  <a:pt x="5017533" y="2031166"/>
                </a:lnTo>
                <a:lnTo>
                  <a:pt x="4544326" y="1557959"/>
                </a:lnTo>
                <a:close/>
                <a:moveTo>
                  <a:pt x="7644348" y="1557959"/>
                </a:moveTo>
                <a:lnTo>
                  <a:pt x="7171139" y="2031167"/>
                </a:lnTo>
                <a:lnTo>
                  <a:pt x="7640054" y="2500073"/>
                </a:lnTo>
                <a:lnTo>
                  <a:pt x="7700663" y="2500073"/>
                </a:lnTo>
                <a:lnTo>
                  <a:pt x="8169579" y="2031166"/>
                </a:lnTo>
                <a:lnTo>
                  <a:pt x="7696373" y="1557959"/>
                </a:lnTo>
                <a:close/>
                <a:moveTo>
                  <a:pt x="6593666" y="1557959"/>
                </a:moveTo>
                <a:lnTo>
                  <a:pt x="6120461" y="2031165"/>
                </a:lnTo>
                <a:lnTo>
                  <a:pt x="6589377" y="2500073"/>
                </a:lnTo>
                <a:lnTo>
                  <a:pt x="6649981" y="2500073"/>
                </a:lnTo>
                <a:lnTo>
                  <a:pt x="7118896" y="2031167"/>
                </a:lnTo>
                <a:lnTo>
                  <a:pt x="6645688" y="1557959"/>
                </a:lnTo>
                <a:close/>
                <a:moveTo>
                  <a:pt x="783783" y="1447135"/>
                </a:moveTo>
                <a:lnTo>
                  <a:pt x="894607" y="1447135"/>
                </a:lnTo>
                <a:lnTo>
                  <a:pt x="894607" y="1557960"/>
                </a:lnTo>
                <a:lnTo>
                  <a:pt x="783783" y="1557960"/>
                </a:lnTo>
                <a:close/>
                <a:moveTo>
                  <a:pt x="3936210" y="1447134"/>
                </a:moveTo>
                <a:lnTo>
                  <a:pt x="4047034" y="1447134"/>
                </a:lnTo>
                <a:lnTo>
                  <a:pt x="4047034" y="1557959"/>
                </a:lnTo>
                <a:lnTo>
                  <a:pt x="3936210" y="1557959"/>
                </a:lnTo>
                <a:close/>
                <a:moveTo>
                  <a:pt x="2885402" y="1447134"/>
                </a:moveTo>
                <a:lnTo>
                  <a:pt x="2996226" y="1447134"/>
                </a:lnTo>
                <a:lnTo>
                  <a:pt x="2996226" y="1557959"/>
                </a:lnTo>
                <a:lnTo>
                  <a:pt x="2885402" y="1557959"/>
                </a:lnTo>
                <a:close/>
                <a:moveTo>
                  <a:pt x="1834592" y="1447134"/>
                </a:moveTo>
                <a:lnTo>
                  <a:pt x="1945417" y="1447134"/>
                </a:lnTo>
                <a:lnTo>
                  <a:pt x="1945417" y="1557959"/>
                </a:lnTo>
                <a:lnTo>
                  <a:pt x="1834592" y="1557959"/>
                </a:lnTo>
                <a:close/>
                <a:moveTo>
                  <a:pt x="6037812" y="1447134"/>
                </a:moveTo>
                <a:lnTo>
                  <a:pt x="6148637" y="1447134"/>
                </a:lnTo>
                <a:lnTo>
                  <a:pt x="6148637" y="1557959"/>
                </a:lnTo>
                <a:lnTo>
                  <a:pt x="6037812" y="1557959"/>
                </a:lnTo>
                <a:close/>
                <a:moveTo>
                  <a:pt x="4987004" y="1447134"/>
                </a:moveTo>
                <a:lnTo>
                  <a:pt x="5097829" y="1447134"/>
                </a:lnTo>
                <a:lnTo>
                  <a:pt x="5097829" y="1557959"/>
                </a:lnTo>
                <a:lnTo>
                  <a:pt x="4987004" y="1557959"/>
                </a:lnTo>
                <a:close/>
                <a:moveTo>
                  <a:pt x="8139428" y="1447134"/>
                </a:moveTo>
                <a:lnTo>
                  <a:pt x="8250253" y="1447134"/>
                </a:lnTo>
                <a:lnTo>
                  <a:pt x="8250253" y="1557959"/>
                </a:lnTo>
                <a:lnTo>
                  <a:pt x="8139428" y="1557959"/>
                </a:lnTo>
                <a:close/>
                <a:moveTo>
                  <a:pt x="7088620" y="1447134"/>
                </a:moveTo>
                <a:lnTo>
                  <a:pt x="7199445" y="1447134"/>
                </a:lnTo>
                <a:lnTo>
                  <a:pt x="7199445" y="1557959"/>
                </a:lnTo>
                <a:lnTo>
                  <a:pt x="7088620" y="1557959"/>
                </a:lnTo>
                <a:close/>
                <a:moveTo>
                  <a:pt x="2942311" y="1006606"/>
                </a:moveTo>
                <a:lnTo>
                  <a:pt x="2470823" y="1478096"/>
                </a:lnTo>
                <a:lnTo>
                  <a:pt x="2470823" y="1533557"/>
                </a:lnTo>
                <a:lnTo>
                  <a:pt x="2942310" y="2005046"/>
                </a:lnTo>
                <a:lnTo>
                  <a:pt x="3410807" y="1536551"/>
                </a:lnTo>
                <a:lnTo>
                  <a:pt x="3410807" y="1475102"/>
                </a:lnTo>
                <a:close/>
                <a:moveTo>
                  <a:pt x="1891628" y="1006606"/>
                </a:moveTo>
                <a:lnTo>
                  <a:pt x="1420020" y="1478222"/>
                </a:lnTo>
                <a:lnTo>
                  <a:pt x="1420020" y="1533430"/>
                </a:lnTo>
                <a:lnTo>
                  <a:pt x="1891628" y="2005046"/>
                </a:lnTo>
                <a:lnTo>
                  <a:pt x="2359999" y="1536677"/>
                </a:lnTo>
                <a:lnTo>
                  <a:pt x="2359999" y="1474976"/>
                </a:lnTo>
                <a:close/>
                <a:moveTo>
                  <a:pt x="840942" y="1006606"/>
                </a:moveTo>
                <a:lnTo>
                  <a:pt x="369204" y="1478346"/>
                </a:lnTo>
                <a:lnTo>
                  <a:pt x="369204" y="1533304"/>
                </a:lnTo>
                <a:lnTo>
                  <a:pt x="840943" y="2005045"/>
                </a:lnTo>
                <a:lnTo>
                  <a:pt x="1309193" y="1536802"/>
                </a:lnTo>
                <a:lnTo>
                  <a:pt x="1309193" y="1474850"/>
                </a:lnTo>
                <a:close/>
                <a:moveTo>
                  <a:pt x="3992992" y="1006606"/>
                </a:moveTo>
                <a:lnTo>
                  <a:pt x="3521631" y="1477968"/>
                </a:lnTo>
                <a:lnTo>
                  <a:pt x="3521631" y="1533684"/>
                </a:lnTo>
                <a:lnTo>
                  <a:pt x="3992992" y="2005046"/>
                </a:lnTo>
                <a:lnTo>
                  <a:pt x="4461600" y="1536420"/>
                </a:lnTo>
                <a:lnTo>
                  <a:pt x="4461600" y="1475233"/>
                </a:lnTo>
                <a:close/>
                <a:moveTo>
                  <a:pt x="6094336" y="1006605"/>
                </a:moveTo>
                <a:lnTo>
                  <a:pt x="5623233" y="1477710"/>
                </a:lnTo>
                <a:lnTo>
                  <a:pt x="5623233" y="1533937"/>
                </a:lnTo>
                <a:lnTo>
                  <a:pt x="6094338" y="2005043"/>
                </a:lnTo>
                <a:lnTo>
                  <a:pt x="6563216" y="1536165"/>
                </a:lnTo>
                <a:lnTo>
                  <a:pt x="6563216" y="1475486"/>
                </a:lnTo>
                <a:close/>
                <a:moveTo>
                  <a:pt x="7145020" y="1006604"/>
                </a:moveTo>
                <a:lnTo>
                  <a:pt x="6674041" y="1477584"/>
                </a:lnTo>
                <a:lnTo>
                  <a:pt x="6674041" y="1534069"/>
                </a:lnTo>
                <a:lnTo>
                  <a:pt x="7145018" y="2005045"/>
                </a:lnTo>
                <a:lnTo>
                  <a:pt x="7614024" y="1536039"/>
                </a:lnTo>
                <a:lnTo>
                  <a:pt x="7614024" y="1475610"/>
                </a:lnTo>
                <a:close/>
                <a:moveTo>
                  <a:pt x="8195701" y="1006604"/>
                </a:moveTo>
                <a:lnTo>
                  <a:pt x="7724849" y="1477457"/>
                </a:lnTo>
                <a:lnTo>
                  <a:pt x="7724849" y="1534190"/>
                </a:lnTo>
                <a:lnTo>
                  <a:pt x="8195702" y="2005044"/>
                </a:lnTo>
                <a:lnTo>
                  <a:pt x="8664832" y="1535914"/>
                </a:lnTo>
                <a:lnTo>
                  <a:pt x="8664832" y="1475735"/>
                </a:lnTo>
                <a:close/>
                <a:moveTo>
                  <a:pt x="5043657" y="1006604"/>
                </a:moveTo>
                <a:lnTo>
                  <a:pt x="4572425" y="1477838"/>
                </a:lnTo>
                <a:lnTo>
                  <a:pt x="4572425" y="1533814"/>
                </a:lnTo>
                <a:lnTo>
                  <a:pt x="5043655" y="2005045"/>
                </a:lnTo>
                <a:lnTo>
                  <a:pt x="5512408" y="1536292"/>
                </a:lnTo>
                <a:lnTo>
                  <a:pt x="5512408" y="1475356"/>
                </a:lnTo>
                <a:close/>
                <a:moveTo>
                  <a:pt x="2359987" y="922636"/>
                </a:moveTo>
                <a:lnTo>
                  <a:pt x="2470812" y="922636"/>
                </a:lnTo>
                <a:lnTo>
                  <a:pt x="2470812" y="1033461"/>
                </a:lnTo>
                <a:lnTo>
                  <a:pt x="2359987" y="1033461"/>
                </a:lnTo>
                <a:close/>
                <a:moveTo>
                  <a:pt x="1309178" y="922636"/>
                </a:moveTo>
                <a:lnTo>
                  <a:pt x="1420004" y="922636"/>
                </a:lnTo>
                <a:lnTo>
                  <a:pt x="1420004" y="1033461"/>
                </a:lnTo>
                <a:lnTo>
                  <a:pt x="1309178" y="1033461"/>
                </a:lnTo>
                <a:close/>
                <a:moveTo>
                  <a:pt x="258370" y="922636"/>
                </a:moveTo>
                <a:lnTo>
                  <a:pt x="369195" y="922636"/>
                </a:lnTo>
                <a:lnTo>
                  <a:pt x="369195" y="1033461"/>
                </a:lnTo>
                <a:lnTo>
                  <a:pt x="258370" y="1033461"/>
                </a:lnTo>
                <a:close/>
                <a:moveTo>
                  <a:pt x="4461600" y="922636"/>
                </a:moveTo>
                <a:lnTo>
                  <a:pt x="4572425" y="922636"/>
                </a:lnTo>
                <a:lnTo>
                  <a:pt x="4572425" y="1033461"/>
                </a:lnTo>
                <a:lnTo>
                  <a:pt x="4461600" y="1033461"/>
                </a:lnTo>
                <a:close/>
                <a:moveTo>
                  <a:pt x="3410794" y="922636"/>
                </a:moveTo>
                <a:lnTo>
                  <a:pt x="3521620" y="922636"/>
                </a:lnTo>
                <a:lnTo>
                  <a:pt x="3521620" y="1033461"/>
                </a:lnTo>
                <a:lnTo>
                  <a:pt x="3410794" y="1033461"/>
                </a:lnTo>
                <a:close/>
                <a:moveTo>
                  <a:pt x="7614024" y="922636"/>
                </a:moveTo>
                <a:lnTo>
                  <a:pt x="7724849" y="922636"/>
                </a:lnTo>
                <a:lnTo>
                  <a:pt x="7724849" y="1033461"/>
                </a:lnTo>
                <a:lnTo>
                  <a:pt x="7614024" y="1033461"/>
                </a:lnTo>
                <a:close/>
                <a:moveTo>
                  <a:pt x="6563216" y="922636"/>
                </a:moveTo>
                <a:lnTo>
                  <a:pt x="6674041" y="922636"/>
                </a:lnTo>
                <a:lnTo>
                  <a:pt x="6674041" y="1033461"/>
                </a:lnTo>
                <a:lnTo>
                  <a:pt x="6563216" y="1033461"/>
                </a:lnTo>
                <a:close/>
                <a:moveTo>
                  <a:pt x="5512408" y="922636"/>
                </a:moveTo>
                <a:lnTo>
                  <a:pt x="5623233" y="922636"/>
                </a:lnTo>
                <a:lnTo>
                  <a:pt x="5623233" y="1033461"/>
                </a:lnTo>
                <a:lnTo>
                  <a:pt x="5512408" y="1033461"/>
                </a:lnTo>
                <a:close/>
                <a:moveTo>
                  <a:pt x="8664832" y="922635"/>
                </a:moveTo>
                <a:lnTo>
                  <a:pt x="8775657" y="922635"/>
                </a:lnTo>
                <a:lnTo>
                  <a:pt x="8775657" y="1033460"/>
                </a:lnTo>
                <a:lnTo>
                  <a:pt x="8664832" y="1033460"/>
                </a:lnTo>
                <a:close/>
                <a:moveTo>
                  <a:pt x="1337494" y="510063"/>
                </a:moveTo>
                <a:lnTo>
                  <a:pt x="867064" y="980485"/>
                </a:lnTo>
                <a:lnTo>
                  <a:pt x="1333721" y="1447135"/>
                </a:lnTo>
                <a:lnTo>
                  <a:pt x="1398862" y="1447135"/>
                </a:lnTo>
                <a:lnTo>
                  <a:pt x="1865505" y="980485"/>
                </a:lnTo>
                <a:lnTo>
                  <a:pt x="1395091" y="510063"/>
                </a:lnTo>
                <a:close/>
                <a:moveTo>
                  <a:pt x="2388172" y="510063"/>
                </a:moveTo>
                <a:lnTo>
                  <a:pt x="1917749" y="980485"/>
                </a:lnTo>
                <a:lnTo>
                  <a:pt x="2384400" y="1447135"/>
                </a:lnTo>
                <a:lnTo>
                  <a:pt x="2449540" y="1447135"/>
                </a:lnTo>
                <a:lnTo>
                  <a:pt x="2916188" y="980485"/>
                </a:lnTo>
                <a:lnTo>
                  <a:pt x="2445768" y="510063"/>
                </a:lnTo>
                <a:close/>
                <a:moveTo>
                  <a:pt x="3438854" y="510063"/>
                </a:moveTo>
                <a:lnTo>
                  <a:pt x="2968432" y="980485"/>
                </a:lnTo>
                <a:lnTo>
                  <a:pt x="3435082" y="1447134"/>
                </a:lnTo>
                <a:lnTo>
                  <a:pt x="3500221" y="1447134"/>
                </a:lnTo>
                <a:lnTo>
                  <a:pt x="3966871" y="980485"/>
                </a:lnTo>
                <a:lnTo>
                  <a:pt x="3496446" y="510063"/>
                </a:lnTo>
                <a:close/>
                <a:moveTo>
                  <a:pt x="4489516" y="510063"/>
                </a:moveTo>
                <a:lnTo>
                  <a:pt x="4019114" y="980485"/>
                </a:lnTo>
                <a:lnTo>
                  <a:pt x="4485745" y="1447134"/>
                </a:lnTo>
                <a:lnTo>
                  <a:pt x="4550885" y="1447134"/>
                </a:lnTo>
                <a:lnTo>
                  <a:pt x="5017536" y="980482"/>
                </a:lnTo>
                <a:lnTo>
                  <a:pt x="4547117" y="510063"/>
                </a:lnTo>
                <a:close/>
                <a:moveTo>
                  <a:pt x="5540197" y="510063"/>
                </a:moveTo>
                <a:lnTo>
                  <a:pt x="5069779" y="980483"/>
                </a:lnTo>
                <a:lnTo>
                  <a:pt x="5536430" y="1447134"/>
                </a:lnTo>
                <a:lnTo>
                  <a:pt x="5601565" y="1447134"/>
                </a:lnTo>
                <a:lnTo>
                  <a:pt x="6068214" y="980484"/>
                </a:lnTo>
                <a:lnTo>
                  <a:pt x="5597794" y="510063"/>
                </a:lnTo>
                <a:close/>
                <a:moveTo>
                  <a:pt x="6590878" y="510062"/>
                </a:moveTo>
                <a:lnTo>
                  <a:pt x="6120457" y="980484"/>
                </a:lnTo>
                <a:lnTo>
                  <a:pt x="6587106" y="1447134"/>
                </a:lnTo>
                <a:lnTo>
                  <a:pt x="6652247" y="1447134"/>
                </a:lnTo>
                <a:lnTo>
                  <a:pt x="7118898" y="980483"/>
                </a:lnTo>
                <a:lnTo>
                  <a:pt x="6648479" y="510062"/>
                </a:lnTo>
                <a:close/>
                <a:moveTo>
                  <a:pt x="7641560" y="510062"/>
                </a:moveTo>
                <a:lnTo>
                  <a:pt x="7171142" y="980482"/>
                </a:lnTo>
                <a:lnTo>
                  <a:pt x="7637793" y="1447134"/>
                </a:lnTo>
                <a:lnTo>
                  <a:pt x="7702929" y="1447134"/>
                </a:lnTo>
                <a:lnTo>
                  <a:pt x="8169579" y="980483"/>
                </a:lnTo>
                <a:lnTo>
                  <a:pt x="7699160" y="510062"/>
                </a:lnTo>
                <a:close/>
                <a:moveTo>
                  <a:pt x="783785" y="399238"/>
                </a:moveTo>
                <a:lnTo>
                  <a:pt x="894609" y="399238"/>
                </a:lnTo>
                <a:lnTo>
                  <a:pt x="894609" y="510063"/>
                </a:lnTo>
                <a:lnTo>
                  <a:pt x="783785" y="510063"/>
                </a:lnTo>
                <a:close/>
                <a:moveTo>
                  <a:pt x="1834594" y="399238"/>
                </a:moveTo>
                <a:lnTo>
                  <a:pt x="1945420" y="399238"/>
                </a:lnTo>
                <a:lnTo>
                  <a:pt x="1945420" y="510063"/>
                </a:lnTo>
                <a:lnTo>
                  <a:pt x="1834594" y="510063"/>
                </a:lnTo>
                <a:close/>
                <a:moveTo>
                  <a:pt x="3936212" y="399238"/>
                </a:moveTo>
                <a:lnTo>
                  <a:pt x="4047037" y="399238"/>
                </a:lnTo>
                <a:lnTo>
                  <a:pt x="4047037" y="510063"/>
                </a:lnTo>
                <a:lnTo>
                  <a:pt x="3936212" y="510063"/>
                </a:lnTo>
                <a:close/>
                <a:moveTo>
                  <a:pt x="2885405" y="399238"/>
                </a:moveTo>
                <a:lnTo>
                  <a:pt x="2996229" y="399238"/>
                </a:lnTo>
                <a:lnTo>
                  <a:pt x="2996229" y="510063"/>
                </a:lnTo>
                <a:lnTo>
                  <a:pt x="2885405" y="510063"/>
                </a:lnTo>
                <a:close/>
                <a:moveTo>
                  <a:pt x="4987004" y="399238"/>
                </a:moveTo>
                <a:lnTo>
                  <a:pt x="5097829" y="399238"/>
                </a:lnTo>
                <a:lnTo>
                  <a:pt x="5097829" y="510063"/>
                </a:lnTo>
                <a:lnTo>
                  <a:pt x="4987004" y="510063"/>
                </a:lnTo>
                <a:close/>
                <a:moveTo>
                  <a:pt x="6037812" y="399238"/>
                </a:moveTo>
                <a:lnTo>
                  <a:pt x="6148637" y="399238"/>
                </a:lnTo>
                <a:lnTo>
                  <a:pt x="6148637" y="510062"/>
                </a:lnTo>
                <a:lnTo>
                  <a:pt x="6037812" y="510062"/>
                </a:lnTo>
                <a:close/>
                <a:moveTo>
                  <a:pt x="7088620" y="399237"/>
                </a:moveTo>
                <a:lnTo>
                  <a:pt x="7199445" y="399237"/>
                </a:lnTo>
                <a:lnTo>
                  <a:pt x="7199445" y="510062"/>
                </a:lnTo>
                <a:lnTo>
                  <a:pt x="7088620" y="510062"/>
                </a:lnTo>
                <a:close/>
                <a:moveTo>
                  <a:pt x="8139428" y="399237"/>
                </a:moveTo>
                <a:lnTo>
                  <a:pt x="8250253" y="399237"/>
                </a:lnTo>
                <a:lnTo>
                  <a:pt x="8250253" y="510062"/>
                </a:lnTo>
                <a:lnTo>
                  <a:pt x="8139428" y="510062"/>
                </a:lnTo>
                <a:close/>
                <a:moveTo>
                  <a:pt x="6138416" y="0"/>
                </a:moveTo>
                <a:lnTo>
                  <a:pt x="6190660" y="0"/>
                </a:lnTo>
                <a:lnTo>
                  <a:pt x="6589898" y="399238"/>
                </a:lnTo>
                <a:lnTo>
                  <a:pt x="6649459" y="399238"/>
                </a:lnTo>
                <a:lnTo>
                  <a:pt x="7048695" y="2"/>
                </a:lnTo>
                <a:lnTo>
                  <a:pt x="7100939" y="2"/>
                </a:lnTo>
                <a:lnTo>
                  <a:pt x="6674041" y="426899"/>
                </a:lnTo>
                <a:lnTo>
                  <a:pt x="6674041" y="483380"/>
                </a:lnTo>
                <a:lnTo>
                  <a:pt x="7145020" y="954361"/>
                </a:lnTo>
                <a:lnTo>
                  <a:pt x="7614024" y="485355"/>
                </a:lnTo>
                <a:lnTo>
                  <a:pt x="7614024" y="424926"/>
                </a:lnTo>
                <a:lnTo>
                  <a:pt x="7189097" y="1"/>
                </a:lnTo>
                <a:lnTo>
                  <a:pt x="7241340" y="1"/>
                </a:lnTo>
                <a:lnTo>
                  <a:pt x="7640577" y="399237"/>
                </a:lnTo>
                <a:lnTo>
                  <a:pt x="7700142" y="399237"/>
                </a:lnTo>
                <a:lnTo>
                  <a:pt x="8099378" y="1"/>
                </a:lnTo>
                <a:lnTo>
                  <a:pt x="8151622" y="1"/>
                </a:lnTo>
                <a:lnTo>
                  <a:pt x="7724849" y="426774"/>
                </a:lnTo>
                <a:lnTo>
                  <a:pt x="7724849" y="483509"/>
                </a:lnTo>
                <a:lnTo>
                  <a:pt x="8195700" y="954363"/>
                </a:lnTo>
                <a:lnTo>
                  <a:pt x="8664832" y="485228"/>
                </a:lnTo>
                <a:lnTo>
                  <a:pt x="8664832" y="425054"/>
                </a:lnTo>
                <a:lnTo>
                  <a:pt x="8239778" y="1"/>
                </a:lnTo>
                <a:lnTo>
                  <a:pt x="8292022" y="1"/>
                </a:lnTo>
                <a:lnTo>
                  <a:pt x="8691259" y="399237"/>
                </a:lnTo>
                <a:lnTo>
                  <a:pt x="8750823" y="399237"/>
                </a:lnTo>
                <a:lnTo>
                  <a:pt x="9143986" y="6075"/>
                </a:lnTo>
                <a:lnTo>
                  <a:pt x="9143986" y="58319"/>
                </a:lnTo>
                <a:lnTo>
                  <a:pt x="8775657" y="426647"/>
                </a:lnTo>
                <a:lnTo>
                  <a:pt x="8775657" y="483635"/>
                </a:lnTo>
                <a:lnTo>
                  <a:pt x="9143986" y="851966"/>
                </a:lnTo>
                <a:lnTo>
                  <a:pt x="9143986" y="904210"/>
                </a:lnTo>
                <a:lnTo>
                  <a:pt x="8749840" y="510062"/>
                </a:lnTo>
                <a:lnTo>
                  <a:pt x="8692242" y="510062"/>
                </a:lnTo>
                <a:lnTo>
                  <a:pt x="8221822" y="980484"/>
                </a:lnTo>
                <a:lnTo>
                  <a:pt x="8688471" y="1447133"/>
                </a:lnTo>
                <a:lnTo>
                  <a:pt x="8753611" y="1447133"/>
                </a:lnTo>
                <a:lnTo>
                  <a:pt x="9143986" y="1056762"/>
                </a:lnTo>
                <a:lnTo>
                  <a:pt x="9143986" y="1109003"/>
                </a:lnTo>
                <a:lnTo>
                  <a:pt x="8775657" y="1477331"/>
                </a:lnTo>
                <a:lnTo>
                  <a:pt x="8775657" y="1534319"/>
                </a:lnTo>
                <a:lnTo>
                  <a:pt x="9143986" y="1902649"/>
                </a:lnTo>
                <a:lnTo>
                  <a:pt x="9143987" y="1954891"/>
                </a:lnTo>
                <a:lnTo>
                  <a:pt x="8747055" y="1557959"/>
                </a:lnTo>
                <a:lnTo>
                  <a:pt x="8695029" y="1557959"/>
                </a:lnTo>
                <a:lnTo>
                  <a:pt x="8221823" y="2031165"/>
                </a:lnTo>
                <a:lnTo>
                  <a:pt x="8690741" y="2500073"/>
                </a:lnTo>
                <a:lnTo>
                  <a:pt x="8751345" y="2500073"/>
                </a:lnTo>
                <a:lnTo>
                  <a:pt x="9143986" y="2107432"/>
                </a:lnTo>
                <a:lnTo>
                  <a:pt x="9143986" y="2159677"/>
                </a:lnTo>
                <a:lnTo>
                  <a:pt x="8775657" y="2528005"/>
                </a:lnTo>
                <a:lnTo>
                  <a:pt x="8775657" y="2584989"/>
                </a:lnTo>
                <a:lnTo>
                  <a:pt x="9143987" y="2953319"/>
                </a:lnTo>
                <a:lnTo>
                  <a:pt x="9143987" y="3005564"/>
                </a:lnTo>
                <a:lnTo>
                  <a:pt x="8749321" y="2610898"/>
                </a:lnTo>
                <a:lnTo>
                  <a:pt x="8692765" y="2610898"/>
                </a:lnTo>
                <a:lnTo>
                  <a:pt x="8221822" y="3081840"/>
                </a:lnTo>
                <a:lnTo>
                  <a:pt x="8691194" y="3551212"/>
                </a:lnTo>
                <a:lnTo>
                  <a:pt x="8750888" y="3551212"/>
                </a:lnTo>
                <a:lnTo>
                  <a:pt x="9143986" y="3158114"/>
                </a:lnTo>
                <a:lnTo>
                  <a:pt x="9143986" y="3210356"/>
                </a:lnTo>
                <a:lnTo>
                  <a:pt x="8775657" y="3578686"/>
                </a:lnTo>
                <a:lnTo>
                  <a:pt x="8775657" y="3635674"/>
                </a:lnTo>
                <a:lnTo>
                  <a:pt x="9143986" y="4004003"/>
                </a:lnTo>
                <a:lnTo>
                  <a:pt x="9143986" y="4056248"/>
                </a:lnTo>
                <a:lnTo>
                  <a:pt x="8749774" y="3662037"/>
                </a:lnTo>
                <a:lnTo>
                  <a:pt x="8692306" y="3662037"/>
                </a:lnTo>
                <a:lnTo>
                  <a:pt x="8221823" y="4132519"/>
                </a:lnTo>
                <a:lnTo>
                  <a:pt x="8661299" y="4571995"/>
                </a:lnTo>
                <a:lnTo>
                  <a:pt x="8609053" y="4571995"/>
                </a:lnTo>
                <a:lnTo>
                  <a:pt x="8195700" y="4158642"/>
                </a:lnTo>
                <a:lnTo>
                  <a:pt x="7782346" y="4571997"/>
                </a:lnTo>
                <a:lnTo>
                  <a:pt x="7730103" y="4571997"/>
                </a:lnTo>
                <a:lnTo>
                  <a:pt x="8169579" y="4132521"/>
                </a:lnTo>
                <a:lnTo>
                  <a:pt x="7699096" y="3662037"/>
                </a:lnTo>
                <a:lnTo>
                  <a:pt x="7641624" y="3662037"/>
                </a:lnTo>
                <a:lnTo>
                  <a:pt x="7171140" y="4132521"/>
                </a:lnTo>
                <a:lnTo>
                  <a:pt x="7610615" y="4571996"/>
                </a:lnTo>
                <a:lnTo>
                  <a:pt x="7558371" y="4571996"/>
                </a:lnTo>
                <a:lnTo>
                  <a:pt x="7145018" y="4158643"/>
                </a:lnTo>
                <a:lnTo>
                  <a:pt x="6731665" y="4571996"/>
                </a:lnTo>
                <a:lnTo>
                  <a:pt x="6679421" y="4571997"/>
                </a:lnTo>
                <a:lnTo>
                  <a:pt x="7118896" y="4132521"/>
                </a:lnTo>
                <a:lnTo>
                  <a:pt x="6648412" y="3662037"/>
                </a:lnTo>
                <a:lnTo>
                  <a:pt x="6590942" y="3662037"/>
                </a:lnTo>
                <a:lnTo>
                  <a:pt x="6120458" y="4132521"/>
                </a:lnTo>
                <a:lnTo>
                  <a:pt x="6559933" y="4571996"/>
                </a:lnTo>
                <a:lnTo>
                  <a:pt x="6507689" y="4571996"/>
                </a:lnTo>
                <a:lnTo>
                  <a:pt x="6094336" y="4158643"/>
                </a:lnTo>
                <a:lnTo>
                  <a:pt x="5680986" y="4571994"/>
                </a:lnTo>
                <a:lnTo>
                  <a:pt x="5628742" y="4571994"/>
                </a:lnTo>
                <a:lnTo>
                  <a:pt x="6068215" y="4132521"/>
                </a:lnTo>
                <a:lnTo>
                  <a:pt x="5597730" y="3662037"/>
                </a:lnTo>
                <a:lnTo>
                  <a:pt x="5540260" y="3662037"/>
                </a:lnTo>
                <a:lnTo>
                  <a:pt x="5069776" y="4132521"/>
                </a:lnTo>
                <a:lnTo>
                  <a:pt x="5509251" y="4571996"/>
                </a:lnTo>
                <a:lnTo>
                  <a:pt x="5457007" y="4571996"/>
                </a:lnTo>
                <a:lnTo>
                  <a:pt x="5043654" y="4158643"/>
                </a:lnTo>
                <a:lnTo>
                  <a:pt x="4630302" y="4571995"/>
                </a:lnTo>
                <a:lnTo>
                  <a:pt x="4578058" y="4571995"/>
                </a:lnTo>
                <a:lnTo>
                  <a:pt x="5017532" y="4132521"/>
                </a:lnTo>
                <a:lnTo>
                  <a:pt x="4547048" y="3662037"/>
                </a:lnTo>
                <a:lnTo>
                  <a:pt x="4489581" y="3662037"/>
                </a:lnTo>
                <a:lnTo>
                  <a:pt x="4019114" y="4132522"/>
                </a:lnTo>
                <a:lnTo>
                  <a:pt x="4458569" y="4571996"/>
                </a:lnTo>
                <a:lnTo>
                  <a:pt x="4406325" y="4571996"/>
                </a:lnTo>
                <a:lnTo>
                  <a:pt x="3992992" y="4158644"/>
                </a:lnTo>
                <a:lnTo>
                  <a:pt x="3579640" y="4571995"/>
                </a:lnTo>
                <a:lnTo>
                  <a:pt x="3527396" y="4571995"/>
                </a:lnTo>
                <a:lnTo>
                  <a:pt x="3966870" y="4132522"/>
                </a:lnTo>
                <a:lnTo>
                  <a:pt x="3496383" y="3662037"/>
                </a:lnTo>
                <a:lnTo>
                  <a:pt x="3438916" y="3662037"/>
                </a:lnTo>
                <a:lnTo>
                  <a:pt x="2968432" y="4132520"/>
                </a:lnTo>
                <a:lnTo>
                  <a:pt x="3407909" y="4571995"/>
                </a:lnTo>
                <a:lnTo>
                  <a:pt x="3355664" y="4571995"/>
                </a:lnTo>
                <a:lnTo>
                  <a:pt x="2942310" y="4158642"/>
                </a:lnTo>
                <a:lnTo>
                  <a:pt x="2528960" y="4571994"/>
                </a:lnTo>
                <a:lnTo>
                  <a:pt x="2476716" y="4571994"/>
                </a:lnTo>
                <a:lnTo>
                  <a:pt x="2916189" y="4132521"/>
                </a:lnTo>
                <a:lnTo>
                  <a:pt x="2445706" y="3662037"/>
                </a:lnTo>
                <a:lnTo>
                  <a:pt x="2388237" y="3662037"/>
                </a:lnTo>
                <a:lnTo>
                  <a:pt x="1917750" y="4132522"/>
                </a:lnTo>
                <a:lnTo>
                  <a:pt x="2357226" y="4571995"/>
                </a:lnTo>
                <a:lnTo>
                  <a:pt x="2304983" y="4571996"/>
                </a:lnTo>
                <a:lnTo>
                  <a:pt x="1891628" y="4158644"/>
                </a:lnTo>
                <a:lnTo>
                  <a:pt x="1478287" y="4571994"/>
                </a:lnTo>
                <a:lnTo>
                  <a:pt x="1426043" y="4571994"/>
                </a:lnTo>
                <a:lnTo>
                  <a:pt x="1865506" y="4132522"/>
                </a:lnTo>
                <a:lnTo>
                  <a:pt x="1395028" y="3662037"/>
                </a:lnTo>
                <a:lnTo>
                  <a:pt x="1337560" y="3662037"/>
                </a:lnTo>
                <a:lnTo>
                  <a:pt x="867065" y="4132523"/>
                </a:lnTo>
                <a:lnTo>
                  <a:pt x="1306545" y="4571995"/>
                </a:lnTo>
                <a:lnTo>
                  <a:pt x="1254301" y="4571995"/>
                </a:lnTo>
                <a:lnTo>
                  <a:pt x="840943" y="4158645"/>
                </a:lnTo>
                <a:lnTo>
                  <a:pt x="427592" y="4571996"/>
                </a:lnTo>
                <a:lnTo>
                  <a:pt x="375348" y="4571996"/>
                </a:lnTo>
                <a:lnTo>
                  <a:pt x="814821" y="4132522"/>
                </a:lnTo>
                <a:lnTo>
                  <a:pt x="344336" y="3662037"/>
                </a:lnTo>
                <a:lnTo>
                  <a:pt x="286868" y="3662037"/>
                </a:lnTo>
                <a:lnTo>
                  <a:pt x="2" y="3948903"/>
                </a:lnTo>
                <a:lnTo>
                  <a:pt x="2" y="3896659"/>
                </a:lnTo>
                <a:lnTo>
                  <a:pt x="258375" y="3638287"/>
                </a:lnTo>
                <a:lnTo>
                  <a:pt x="258375" y="3576075"/>
                </a:lnTo>
                <a:lnTo>
                  <a:pt x="1" y="3317701"/>
                </a:lnTo>
                <a:lnTo>
                  <a:pt x="1" y="3265457"/>
                </a:lnTo>
                <a:lnTo>
                  <a:pt x="285755" y="3551212"/>
                </a:lnTo>
                <a:lnTo>
                  <a:pt x="345449" y="3551212"/>
                </a:lnTo>
                <a:lnTo>
                  <a:pt x="814821" y="3081840"/>
                </a:lnTo>
                <a:lnTo>
                  <a:pt x="343879" y="2610898"/>
                </a:lnTo>
                <a:lnTo>
                  <a:pt x="287325" y="2610898"/>
                </a:lnTo>
                <a:lnTo>
                  <a:pt x="4" y="2898220"/>
                </a:lnTo>
                <a:lnTo>
                  <a:pt x="4" y="2845976"/>
                </a:lnTo>
                <a:lnTo>
                  <a:pt x="258377" y="2587602"/>
                </a:lnTo>
                <a:lnTo>
                  <a:pt x="258377" y="2525395"/>
                </a:lnTo>
                <a:lnTo>
                  <a:pt x="1" y="2267018"/>
                </a:lnTo>
                <a:lnTo>
                  <a:pt x="0" y="2214773"/>
                </a:lnTo>
                <a:lnTo>
                  <a:pt x="285299" y="2500073"/>
                </a:lnTo>
                <a:lnTo>
                  <a:pt x="345906" y="2500073"/>
                </a:lnTo>
                <a:lnTo>
                  <a:pt x="814821" y="2031167"/>
                </a:lnTo>
                <a:lnTo>
                  <a:pt x="341615" y="1557960"/>
                </a:lnTo>
                <a:lnTo>
                  <a:pt x="289591" y="1557960"/>
                </a:lnTo>
                <a:lnTo>
                  <a:pt x="1" y="1847551"/>
                </a:lnTo>
                <a:lnTo>
                  <a:pt x="1" y="1795307"/>
                </a:lnTo>
                <a:lnTo>
                  <a:pt x="258379" y="1536928"/>
                </a:lnTo>
                <a:lnTo>
                  <a:pt x="258379" y="1474723"/>
                </a:lnTo>
                <a:lnTo>
                  <a:pt x="1" y="1216345"/>
                </a:lnTo>
                <a:lnTo>
                  <a:pt x="1" y="1164102"/>
                </a:lnTo>
                <a:lnTo>
                  <a:pt x="283034" y="1447135"/>
                </a:lnTo>
                <a:lnTo>
                  <a:pt x="348172" y="1447135"/>
                </a:lnTo>
                <a:lnTo>
                  <a:pt x="814820" y="980485"/>
                </a:lnTo>
                <a:lnTo>
                  <a:pt x="344400" y="510063"/>
                </a:lnTo>
                <a:lnTo>
                  <a:pt x="286802" y="510063"/>
                </a:lnTo>
                <a:lnTo>
                  <a:pt x="2" y="796868"/>
                </a:lnTo>
                <a:lnTo>
                  <a:pt x="2" y="744627"/>
                </a:lnTo>
                <a:lnTo>
                  <a:pt x="258382" y="486240"/>
                </a:lnTo>
                <a:lnTo>
                  <a:pt x="258382" y="424044"/>
                </a:lnTo>
                <a:lnTo>
                  <a:pt x="2" y="165665"/>
                </a:lnTo>
                <a:lnTo>
                  <a:pt x="2" y="113421"/>
                </a:lnTo>
                <a:lnTo>
                  <a:pt x="285819" y="399238"/>
                </a:lnTo>
                <a:lnTo>
                  <a:pt x="345383" y="399238"/>
                </a:lnTo>
                <a:lnTo>
                  <a:pt x="744619" y="2"/>
                </a:lnTo>
                <a:lnTo>
                  <a:pt x="796863" y="2"/>
                </a:lnTo>
                <a:lnTo>
                  <a:pt x="369206" y="427659"/>
                </a:lnTo>
                <a:lnTo>
                  <a:pt x="369206" y="482625"/>
                </a:lnTo>
                <a:lnTo>
                  <a:pt x="840942" y="954363"/>
                </a:lnTo>
                <a:lnTo>
                  <a:pt x="1309198" y="486115"/>
                </a:lnTo>
                <a:lnTo>
                  <a:pt x="1309198" y="424170"/>
                </a:lnTo>
                <a:lnTo>
                  <a:pt x="885018" y="1"/>
                </a:lnTo>
                <a:lnTo>
                  <a:pt x="937262" y="1"/>
                </a:lnTo>
                <a:lnTo>
                  <a:pt x="1336510" y="399238"/>
                </a:lnTo>
                <a:lnTo>
                  <a:pt x="1396075" y="399238"/>
                </a:lnTo>
                <a:lnTo>
                  <a:pt x="1795305" y="3"/>
                </a:lnTo>
                <a:lnTo>
                  <a:pt x="1847547" y="3"/>
                </a:lnTo>
                <a:lnTo>
                  <a:pt x="1420024" y="427535"/>
                </a:lnTo>
                <a:lnTo>
                  <a:pt x="1420024" y="482750"/>
                </a:lnTo>
                <a:lnTo>
                  <a:pt x="1891628" y="954364"/>
                </a:lnTo>
                <a:lnTo>
                  <a:pt x="2360002" y="485990"/>
                </a:lnTo>
                <a:lnTo>
                  <a:pt x="2360002" y="424295"/>
                </a:lnTo>
                <a:lnTo>
                  <a:pt x="1935703" y="1"/>
                </a:lnTo>
                <a:lnTo>
                  <a:pt x="1987946" y="1"/>
                </a:lnTo>
                <a:lnTo>
                  <a:pt x="2387188" y="399238"/>
                </a:lnTo>
                <a:lnTo>
                  <a:pt x="2446753" y="399238"/>
                </a:lnTo>
                <a:lnTo>
                  <a:pt x="2845989" y="2"/>
                </a:lnTo>
                <a:lnTo>
                  <a:pt x="2898233" y="2"/>
                </a:lnTo>
                <a:lnTo>
                  <a:pt x="2470826" y="427409"/>
                </a:lnTo>
                <a:lnTo>
                  <a:pt x="2470826" y="482876"/>
                </a:lnTo>
                <a:lnTo>
                  <a:pt x="2942310" y="954364"/>
                </a:lnTo>
                <a:lnTo>
                  <a:pt x="3410810" y="485864"/>
                </a:lnTo>
                <a:lnTo>
                  <a:pt x="3410810" y="424421"/>
                </a:lnTo>
                <a:lnTo>
                  <a:pt x="2986387" y="1"/>
                </a:lnTo>
                <a:lnTo>
                  <a:pt x="3038634" y="1"/>
                </a:lnTo>
                <a:lnTo>
                  <a:pt x="3437870" y="399238"/>
                </a:lnTo>
                <a:lnTo>
                  <a:pt x="3497432" y="399238"/>
                </a:lnTo>
                <a:lnTo>
                  <a:pt x="3896671" y="2"/>
                </a:lnTo>
                <a:lnTo>
                  <a:pt x="3948916" y="2"/>
                </a:lnTo>
                <a:lnTo>
                  <a:pt x="3521633" y="427284"/>
                </a:lnTo>
                <a:lnTo>
                  <a:pt x="3521633" y="483002"/>
                </a:lnTo>
                <a:lnTo>
                  <a:pt x="3992992" y="954363"/>
                </a:lnTo>
                <a:lnTo>
                  <a:pt x="4461600" y="485736"/>
                </a:lnTo>
                <a:lnTo>
                  <a:pt x="4461600" y="424545"/>
                </a:lnTo>
                <a:lnTo>
                  <a:pt x="4037073" y="1"/>
                </a:lnTo>
                <a:lnTo>
                  <a:pt x="4089316" y="1"/>
                </a:lnTo>
                <a:lnTo>
                  <a:pt x="4488536" y="399238"/>
                </a:lnTo>
                <a:lnTo>
                  <a:pt x="4548098" y="399238"/>
                </a:lnTo>
                <a:lnTo>
                  <a:pt x="4947332" y="4"/>
                </a:lnTo>
                <a:lnTo>
                  <a:pt x="4999576" y="4"/>
                </a:lnTo>
                <a:lnTo>
                  <a:pt x="4572425" y="427154"/>
                </a:lnTo>
                <a:lnTo>
                  <a:pt x="4572425" y="483127"/>
                </a:lnTo>
                <a:lnTo>
                  <a:pt x="5043657" y="954361"/>
                </a:lnTo>
                <a:lnTo>
                  <a:pt x="5512408" y="485609"/>
                </a:lnTo>
                <a:lnTo>
                  <a:pt x="5512408" y="424676"/>
                </a:lnTo>
                <a:lnTo>
                  <a:pt x="5087732" y="1"/>
                </a:lnTo>
                <a:lnTo>
                  <a:pt x="5139975" y="1"/>
                </a:lnTo>
                <a:lnTo>
                  <a:pt x="5539212" y="399238"/>
                </a:lnTo>
                <a:lnTo>
                  <a:pt x="5598779" y="399238"/>
                </a:lnTo>
                <a:lnTo>
                  <a:pt x="5998015" y="2"/>
                </a:lnTo>
                <a:lnTo>
                  <a:pt x="6050259" y="2"/>
                </a:lnTo>
                <a:lnTo>
                  <a:pt x="5623233" y="427027"/>
                </a:lnTo>
                <a:lnTo>
                  <a:pt x="5623233" y="483258"/>
                </a:lnTo>
                <a:lnTo>
                  <a:pt x="6094336" y="954363"/>
                </a:lnTo>
                <a:lnTo>
                  <a:pt x="6563216" y="485481"/>
                </a:lnTo>
                <a:lnTo>
                  <a:pt x="6563216" y="4247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75288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6773" y="645092"/>
            <a:ext cx="8036778" cy="1653049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6772" y="2519892"/>
            <a:ext cx="3931444" cy="4435009"/>
          </a:xfrm>
        </p:spPr>
        <p:txBody>
          <a:bodyPr/>
          <a:lstStyle>
            <a:lvl1pPr>
              <a:defRPr sz="2425"/>
            </a:lvl1pPr>
            <a:lvl2pPr>
              <a:defRPr sz="1984"/>
            </a:lvl2pPr>
            <a:lvl3pPr>
              <a:defRPr sz="1543"/>
            </a:lvl3pPr>
            <a:lvl4pPr>
              <a:defRPr sz="1543"/>
            </a:lvl4pPr>
            <a:lvl5pPr>
              <a:defRPr sz="1543"/>
            </a:lvl5pPr>
            <a:lvl6pPr>
              <a:defRPr sz="1543"/>
            </a:lvl6pPr>
            <a:lvl7pPr>
              <a:defRPr sz="1543"/>
            </a:lvl7pPr>
            <a:lvl8pPr>
              <a:defRPr sz="1543"/>
            </a:lvl8pPr>
            <a:lvl9pPr>
              <a:defRPr sz="1543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2107" y="2519892"/>
            <a:ext cx="3931444" cy="4435009"/>
          </a:xfrm>
        </p:spPr>
        <p:txBody>
          <a:bodyPr/>
          <a:lstStyle>
            <a:lvl1pPr>
              <a:defRPr sz="2425"/>
            </a:lvl1pPr>
            <a:lvl2pPr>
              <a:defRPr sz="1984"/>
            </a:lvl2pPr>
            <a:lvl3pPr>
              <a:defRPr sz="1543"/>
            </a:lvl3pPr>
            <a:lvl4pPr>
              <a:defRPr sz="1543"/>
            </a:lvl4pPr>
            <a:lvl5pPr>
              <a:defRPr sz="1543"/>
            </a:lvl5pPr>
            <a:lvl6pPr>
              <a:defRPr sz="1543"/>
            </a:lvl6pPr>
            <a:lvl7pPr>
              <a:defRPr sz="1543"/>
            </a:lvl7pPr>
            <a:lvl8pPr>
              <a:defRPr sz="1543"/>
            </a:lvl8pPr>
            <a:lvl9pPr>
              <a:defRPr sz="1543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80387-B016-4157-AD67-11F86BCE873A}" type="slidenum">
              <a:rPr lang="nl-NL" altLang="en-US" smtClean="0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918001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46773" y="645092"/>
            <a:ext cx="8036778" cy="1653049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6772" y="2402645"/>
            <a:ext cx="3931444" cy="907161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425" b="0" cap="none" baseline="0">
                <a:solidFill>
                  <a:schemeClr val="accent1"/>
                </a:solidFill>
                <a:latin typeface="+mn-lt"/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6772" y="3271437"/>
            <a:ext cx="3931444" cy="3683464"/>
          </a:xfrm>
        </p:spPr>
        <p:txBody>
          <a:bodyPr/>
          <a:lstStyle>
            <a:lvl1pPr>
              <a:defRPr sz="2425"/>
            </a:lvl1pPr>
            <a:lvl2pPr>
              <a:defRPr sz="1984"/>
            </a:lvl2pPr>
            <a:lvl3pPr>
              <a:defRPr sz="1543"/>
            </a:lvl3pPr>
            <a:lvl4pPr>
              <a:defRPr sz="1543"/>
            </a:lvl4pPr>
            <a:lvl5pPr>
              <a:defRPr sz="1543"/>
            </a:lvl5pPr>
            <a:lvl6pPr>
              <a:defRPr sz="1543"/>
            </a:lvl6pPr>
            <a:lvl7pPr>
              <a:defRPr sz="1543"/>
            </a:lvl7pPr>
            <a:lvl8pPr>
              <a:defRPr sz="1543"/>
            </a:lvl8pPr>
            <a:lvl9pPr>
              <a:defRPr sz="1543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52107" y="2402645"/>
            <a:ext cx="3931444" cy="907161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425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marL="0" lvl="0" indent="0" algn="l" defTabSz="1007943" rtl="0" eaLnBrk="1" latinLnBrk="0" hangingPunct="1">
              <a:lnSpc>
                <a:spcPct val="90000"/>
              </a:lnSpc>
              <a:spcBef>
                <a:spcPts val="1984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2107" y="3271437"/>
            <a:ext cx="3931444" cy="3683464"/>
          </a:xfrm>
        </p:spPr>
        <p:txBody>
          <a:bodyPr/>
          <a:lstStyle>
            <a:lvl1pPr>
              <a:defRPr sz="2425"/>
            </a:lvl1pPr>
            <a:lvl2pPr>
              <a:defRPr sz="1984"/>
            </a:lvl2pPr>
            <a:lvl3pPr>
              <a:defRPr sz="1543"/>
            </a:lvl3pPr>
            <a:lvl4pPr>
              <a:defRPr sz="1543"/>
            </a:lvl4pPr>
            <a:lvl5pPr>
              <a:defRPr sz="1543"/>
            </a:lvl5pPr>
            <a:lvl6pPr>
              <a:defRPr sz="1543"/>
            </a:lvl6pPr>
            <a:lvl7pPr>
              <a:defRPr sz="1543"/>
            </a:lvl7pPr>
            <a:lvl8pPr>
              <a:defRPr sz="1543"/>
            </a:lvl8pPr>
            <a:lvl9pPr>
              <a:defRPr sz="1543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5E1E1-778F-4582-9C35-B3B32D48DA3B}" type="slidenum">
              <a:rPr lang="nl-NL" altLang="en-US" smtClean="0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996674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78C1E-8A6B-4E59-97ED-0A6DA9357DAC}" type="slidenum">
              <a:rPr lang="nl-NL" altLang="en-US" smtClean="0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3922581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B3F26-AC33-44B3-9CDE-BD1E5AB01639}" type="slidenum">
              <a:rPr lang="nl-NL" altLang="en-US" smtClean="0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120708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46773" y="519751"/>
            <a:ext cx="3629025" cy="1915118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968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5293" y="907161"/>
            <a:ext cx="4695051" cy="5715114"/>
          </a:xfrm>
        </p:spPr>
        <p:txBody>
          <a:bodyPr>
            <a:normAutofit/>
          </a:bodyPr>
          <a:lstStyle>
            <a:lvl1pPr>
              <a:defRPr sz="2205"/>
            </a:lvl1pPr>
            <a:lvl2pPr>
              <a:defRPr sz="1764"/>
            </a:lvl2pPr>
            <a:lvl3pPr>
              <a:defRPr sz="1323"/>
            </a:lvl3pPr>
            <a:lvl4pPr>
              <a:defRPr sz="1323"/>
            </a:lvl4pPr>
            <a:lvl5pPr>
              <a:defRPr sz="1323"/>
            </a:lvl5pPr>
            <a:lvl6pPr>
              <a:defRPr sz="1323"/>
            </a:lvl6pPr>
            <a:lvl7pPr>
              <a:defRPr sz="1323"/>
            </a:lvl7pPr>
            <a:lvl8pPr>
              <a:defRPr sz="1323"/>
            </a:lvl8pPr>
            <a:lvl9pPr>
              <a:defRPr sz="1323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6773" y="2488483"/>
            <a:ext cx="3629025" cy="4147232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61"/>
              </a:spcBef>
              <a:buNone/>
              <a:defRPr sz="1764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C6367-4019-4F3A-B309-54436FBB7BCA}" type="slidenum">
              <a:rPr lang="nl-NL" altLang="en-US" smtClean="0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3441938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024" y="5467633"/>
            <a:ext cx="6426398" cy="1612731"/>
          </a:xfrm>
        </p:spPr>
        <p:txBody>
          <a:bodyPr anchor="ctr">
            <a:normAutofit/>
          </a:bodyPr>
          <a:lstStyle>
            <a:lvl1pPr algn="r">
              <a:defRPr sz="4850" spc="22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0078105" cy="5039783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646"/>
            </a:lvl1pPr>
            <a:lvl2pPr marL="377979" indent="0">
              <a:buNone/>
              <a:defRPr sz="2315"/>
            </a:lvl2pPr>
            <a:lvl3pPr marL="755957" indent="0">
              <a:buNone/>
              <a:defRPr sz="1984"/>
            </a:lvl3pPr>
            <a:lvl4pPr marL="1133936" indent="0">
              <a:buNone/>
              <a:defRPr sz="1653"/>
            </a:lvl4pPr>
            <a:lvl5pPr marL="1511915" indent="0">
              <a:buNone/>
              <a:defRPr sz="1653"/>
            </a:lvl5pPr>
            <a:lvl6pPr marL="1889893" indent="0">
              <a:buNone/>
              <a:defRPr sz="1653"/>
            </a:lvl6pPr>
            <a:lvl7pPr marL="2267872" indent="0">
              <a:buNone/>
              <a:defRPr sz="1653"/>
            </a:lvl7pPr>
            <a:lvl8pPr marL="2645851" indent="0">
              <a:buNone/>
              <a:defRPr sz="1653"/>
            </a:lvl8pPr>
            <a:lvl9pPr marL="3023829" indent="0">
              <a:buNone/>
              <a:defRPr sz="1653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19441" y="5467633"/>
            <a:ext cx="2646164" cy="1612731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764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77979" indent="0">
              <a:buNone/>
              <a:defRPr sz="1157"/>
            </a:lvl2pPr>
            <a:lvl3pPr marL="755957" indent="0">
              <a:buNone/>
              <a:defRPr sz="992"/>
            </a:lvl3pPr>
            <a:lvl4pPr marL="1133936" indent="0">
              <a:buNone/>
              <a:defRPr sz="827"/>
            </a:lvl4pPr>
            <a:lvl5pPr marL="1511915" indent="0">
              <a:buNone/>
              <a:defRPr sz="827"/>
            </a:lvl5pPr>
            <a:lvl6pPr marL="1889893" indent="0">
              <a:buNone/>
              <a:defRPr sz="827"/>
            </a:lvl6pPr>
            <a:lvl7pPr marL="2267872" indent="0">
              <a:buNone/>
              <a:defRPr sz="827"/>
            </a:lvl7pPr>
            <a:lvl8pPr marL="2645851" indent="0">
              <a:buNone/>
              <a:defRPr sz="827"/>
            </a:lvl8pPr>
            <a:lvl9pPr marL="3023829" indent="0">
              <a:buNone/>
              <a:defRPr sz="827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6A085-0E90-4D0A-8148-426A0FAC0840}" type="slidenum">
              <a:rPr lang="nl-NL" altLang="en-US" smtClean="0"/>
              <a:pPr/>
              <a:t>‹nr.›</a:t>
            </a:fld>
            <a:endParaRPr lang="nl-NL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934434" y="5802702"/>
            <a:ext cx="0" cy="1007957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4119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6773" y="645092"/>
            <a:ext cx="8036778" cy="16530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6773" y="2519892"/>
            <a:ext cx="8036778" cy="4435009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46773" y="7132753"/>
            <a:ext cx="1781095" cy="3023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2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nl-NL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04247" y="7132753"/>
            <a:ext cx="4879461" cy="3023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2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nl-NL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60556" y="7132753"/>
            <a:ext cx="805050" cy="3023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2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ED2731B9-3D93-4841-BF23-1630D9A15E2D}" type="slidenum">
              <a:rPr lang="nl-NL" altLang="en-US" smtClean="0"/>
              <a:pPr/>
              <a:t>‹nr.›</a:t>
            </a:fld>
            <a:endParaRPr lang="nl-NL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630039" y="910869"/>
            <a:ext cx="0" cy="1007957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159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5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  <p:sldLayoutId id="2147483885" r:id="rId11"/>
  </p:sldLayoutIdLst>
  <p:txStyles>
    <p:titleStyle>
      <a:lvl1pPr algn="l" defTabSz="1007943" rtl="0" eaLnBrk="1" latinLnBrk="0" hangingPunct="1">
        <a:lnSpc>
          <a:spcPct val="80000"/>
        </a:lnSpc>
        <a:spcBef>
          <a:spcPct val="0"/>
        </a:spcBef>
        <a:buNone/>
        <a:defRPr sz="4850" kern="1200" cap="all" spc="11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100794" indent="-100794" algn="l" defTabSz="1007943" rtl="0" eaLnBrk="1" latinLnBrk="0" hangingPunct="1">
        <a:lnSpc>
          <a:spcPct val="90000"/>
        </a:lnSpc>
        <a:spcBef>
          <a:spcPts val="1323"/>
        </a:spcBef>
        <a:spcAft>
          <a:spcPts val="22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5" kern="1200">
          <a:solidFill>
            <a:schemeClr val="tx1"/>
          </a:solidFill>
          <a:latin typeface="+mn-lt"/>
          <a:ea typeface="+mn-ea"/>
          <a:cs typeface="+mn-cs"/>
        </a:defRPr>
      </a:lvl1pPr>
      <a:lvl2pPr marL="292304" indent="-151191" algn="l" defTabSz="1007943" rtl="0" eaLnBrk="1" latinLnBrk="0" hangingPunct="1">
        <a:lnSpc>
          <a:spcPct val="90000"/>
        </a:lnSpc>
        <a:spcBef>
          <a:spcPts val="220"/>
        </a:spcBef>
        <a:spcAft>
          <a:spcPts val="441"/>
        </a:spcAft>
        <a:buClr>
          <a:schemeClr val="accent1"/>
        </a:buClr>
        <a:buFont typeface="Wingdings 3" pitchFamily="18" charset="2"/>
        <a:buChar char=""/>
        <a:defRPr sz="1764" kern="1200">
          <a:solidFill>
            <a:schemeClr val="tx1"/>
          </a:solidFill>
          <a:latin typeface="+mn-lt"/>
          <a:ea typeface="+mn-ea"/>
          <a:cs typeface="+mn-cs"/>
        </a:defRPr>
      </a:lvl2pPr>
      <a:lvl3pPr marL="493892" indent="-151191" algn="l" defTabSz="1007943" rtl="0" eaLnBrk="1" latinLnBrk="0" hangingPunct="1">
        <a:lnSpc>
          <a:spcPct val="90000"/>
        </a:lnSpc>
        <a:spcBef>
          <a:spcPts val="220"/>
        </a:spcBef>
        <a:spcAft>
          <a:spcPts val="441"/>
        </a:spcAft>
        <a:buClr>
          <a:schemeClr val="accent1"/>
        </a:buClr>
        <a:buFont typeface="Wingdings 3" pitchFamily="18" charset="2"/>
        <a:buChar char=""/>
        <a:defRPr sz="1323" kern="1200">
          <a:solidFill>
            <a:schemeClr val="tx1"/>
          </a:solidFill>
          <a:latin typeface="+mn-lt"/>
          <a:ea typeface="+mn-ea"/>
          <a:cs typeface="+mn-cs"/>
        </a:defRPr>
      </a:lvl3pPr>
      <a:lvl4pPr marL="655163" indent="-151191" algn="l" defTabSz="1007943" rtl="0" eaLnBrk="1" latinLnBrk="0" hangingPunct="1">
        <a:lnSpc>
          <a:spcPct val="90000"/>
        </a:lnSpc>
        <a:spcBef>
          <a:spcPts val="220"/>
        </a:spcBef>
        <a:spcAft>
          <a:spcPts val="441"/>
        </a:spcAft>
        <a:buClr>
          <a:schemeClr val="accent1"/>
        </a:buClr>
        <a:buFont typeface="Wingdings 3" pitchFamily="18" charset="2"/>
        <a:buChar char=""/>
        <a:defRPr sz="1323" kern="1200">
          <a:solidFill>
            <a:schemeClr val="tx1"/>
          </a:solidFill>
          <a:latin typeface="+mn-lt"/>
          <a:ea typeface="+mn-ea"/>
          <a:cs typeface="+mn-cs"/>
        </a:defRPr>
      </a:lvl4pPr>
      <a:lvl5pPr marL="856752" indent="-151191" algn="l" defTabSz="1007943" rtl="0" eaLnBrk="1" latinLnBrk="0" hangingPunct="1">
        <a:lnSpc>
          <a:spcPct val="90000"/>
        </a:lnSpc>
        <a:spcBef>
          <a:spcPts val="220"/>
        </a:spcBef>
        <a:spcAft>
          <a:spcPts val="441"/>
        </a:spcAft>
        <a:buClr>
          <a:schemeClr val="accent1"/>
        </a:buClr>
        <a:buFont typeface="Wingdings 3" pitchFamily="18" charset="2"/>
        <a:buChar char=""/>
        <a:defRPr sz="1323" kern="1200">
          <a:solidFill>
            <a:schemeClr val="tx1"/>
          </a:solidFill>
          <a:latin typeface="+mn-lt"/>
          <a:ea typeface="+mn-ea"/>
          <a:cs typeface="+mn-cs"/>
        </a:defRPr>
      </a:lvl5pPr>
      <a:lvl6pPr marL="1007943" indent="-151191" algn="l" defTabSz="1007943" rtl="0" eaLnBrk="1" latinLnBrk="0" hangingPunct="1">
        <a:lnSpc>
          <a:spcPct val="90000"/>
        </a:lnSpc>
        <a:spcBef>
          <a:spcPts val="220"/>
        </a:spcBef>
        <a:spcAft>
          <a:spcPts val="441"/>
        </a:spcAft>
        <a:buClr>
          <a:schemeClr val="accent1"/>
        </a:buClr>
        <a:buFont typeface="Wingdings 3" pitchFamily="18" charset="2"/>
        <a:buChar char=""/>
        <a:defRPr sz="1323" kern="1200">
          <a:solidFill>
            <a:schemeClr val="tx1"/>
          </a:solidFill>
          <a:latin typeface="+mn-lt"/>
          <a:ea typeface="+mn-ea"/>
          <a:cs typeface="+mn-cs"/>
        </a:defRPr>
      </a:lvl6pPr>
      <a:lvl7pPr marL="1169214" indent="-151191" algn="l" defTabSz="1007943" rtl="0" eaLnBrk="1" latinLnBrk="0" hangingPunct="1">
        <a:lnSpc>
          <a:spcPct val="90000"/>
        </a:lnSpc>
        <a:spcBef>
          <a:spcPts val="220"/>
        </a:spcBef>
        <a:spcAft>
          <a:spcPts val="441"/>
        </a:spcAft>
        <a:buClr>
          <a:schemeClr val="accent1"/>
        </a:buClr>
        <a:buFont typeface="Wingdings 3" pitchFamily="18" charset="2"/>
        <a:buChar char=""/>
        <a:defRPr sz="1323" kern="1200">
          <a:solidFill>
            <a:schemeClr val="tx1"/>
          </a:solidFill>
          <a:latin typeface="+mn-lt"/>
          <a:ea typeface="+mn-ea"/>
          <a:cs typeface="+mn-cs"/>
        </a:defRPr>
      </a:lvl7pPr>
      <a:lvl8pPr marL="1340564" indent="-151191" algn="l" defTabSz="1007943" rtl="0" eaLnBrk="1" latinLnBrk="0" hangingPunct="1">
        <a:lnSpc>
          <a:spcPct val="90000"/>
        </a:lnSpc>
        <a:spcBef>
          <a:spcPts val="220"/>
        </a:spcBef>
        <a:spcAft>
          <a:spcPts val="441"/>
        </a:spcAft>
        <a:buClr>
          <a:schemeClr val="accent1"/>
        </a:buClr>
        <a:buFont typeface="Wingdings 3" pitchFamily="18" charset="2"/>
        <a:buChar char=""/>
        <a:defRPr sz="1323" kern="1200">
          <a:solidFill>
            <a:schemeClr val="tx1"/>
          </a:solidFill>
          <a:latin typeface="+mn-lt"/>
          <a:ea typeface="+mn-ea"/>
          <a:cs typeface="+mn-cs"/>
        </a:defRPr>
      </a:lvl8pPr>
      <a:lvl9pPr marL="1501835" indent="-151191" algn="l" defTabSz="1007943" rtl="0" eaLnBrk="1" latinLnBrk="0" hangingPunct="1">
        <a:lnSpc>
          <a:spcPct val="90000"/>
        </a:lnSpc>
        <a:spcBef>
          <a:spcPts val="220"/>
        </a:spcBef>
        <a:spcAft>
          <a:spcPts val="441"/>
        </a:spcAft>
        <a:buClr>
          <a:schemeClr val="accent1"/>
        </a:buClr>
        <a:buFont typeface="Wingdings 3" pitchFamily="18" charset="2"/>
        <a:buChar char=""/>
        <a:defRPr sz="132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1"/>
          <p:cNvSpPr>
            <a:spLocks noGrp="1" noChangeArrowheads="1"/>
          </p:cNvSpPr>
          <p:nvPr>
            <p:ph type="ctrTitle"/>
          </p:nvPr>
        </p:nvSpPr>
        <p:spPr bwMode="auto">
          <a:xfrm>
            <a:off x="-2232496" y="5724053"/>
            <a:ext cx="9069387" cy="1262062"/>
          </a:xfrm>
        </p:spPr>
        <p:txBody>
          <a:bodyPr lIns="0" tIns="38800" rIns="0" bIns="0"/>
          <a:lstStyle/>
          <a:p>
            <a:pPr eaLnBrk="1" hangingPunct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  <a:tab pos="5791200" algn="l"/>
                <a:tab pos="6515100" algn="l"/>
                <a:tab pos="7235825" algn="l"/>
                <a:tab pos="7959725" algn="l"/>
                <a:tab pos="8686800" algn="l"/>
              </a:tabLst>
            </a:pPr>
            <a:r>
              <a:rPr lang="nl-NL" altLang="en-US" sz="3900" cap="none" dirty="0">
                <a:solidFill>
                  <a:srgbClr val="FF0000"/>
                </a:solidFill>
              </a:rPr>
              <a:t>RODE</a:t>
            </a:r>
            <a:r>
              <a:rPr lang="nl-NL" altLang="en-US" sz="3900" cap="none" dirty="0"/>
              <a:t> </a:t>
            </a:r>
            <a:r>
              <a:rPr lang="nl-NL" altLang="en-US" sz="3900" cap="none" dirty="0">
                <a:solidFill>
                  <a:srgbClr val="FFC000"/>
                </a:solidFill>
              </a:rPr>
              <a:t>GELE</a:t>
            </a:r>
            <a:r>
              <a:rPr lang="nl-NL" altLang="en-US" sz="3900" cap="none" dirty="0"/>
              <a:t> EN </a:t>
            </a:r>
            <a:r>
              <a:rPr lang="nl-NL" altLang="en-US" sz="3900" cap="none" dirty="0">
                <a:solidFill>
                  <a:srgbClr val="1F1F1F"/>
                </a:solidFill>
              </a:rPr>
              <a:t>ZWARTE</a:t>
            </a:r>
            <a:r>
              <a:rPr lang="nl-NL" altLang="en-US" sz="3900" cap="none" dirty="0"/>
              <a:t> WONDEN</a:t>
            </a:r>
          </a:p>
        </p:txBody>
      </p:sp>
      <p:pic>
        <p:nvPicPr>
          <p:cNvPr id="16387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05" t="28104" r="18732" b="12878"/>
          <a:stretch>
            <a:fillRect/>
          </a:stretch>
        </p:blipFill>
        <p:spPr bwMode="auto">
          <a:xfrm>
            <a:off x="647824" y="899517"/>
            <a:ext cx="5543550" cy="302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 bwMode="auto"/>
        <p:txBody>
          <a:bodyPr/>
          <a:lstStyle/>
          <a:p>
            <a:pPr eaLnBrk="1" hangingPunct="1"/>
            <a:r>
              <a:rPr lang="nl-NL" altLang="en-US" sz="4000" cap="none"/>
              <a:t>SOORTEN VERBANDEN BIJ WONDVERZORGING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70000"/>
              </a:lnSpc>
            </a:pPr>
            <a:r>
              <a:rPr lang="nl-NL" altLang="en-US" sz="2200"/>
              <a:t>Zelfklevende wondbedekkende verbanden </a:t>
            </a:r>
          </a:p>
          <a:p>
            <a:pPr eaLnBrk="1" hangingPunct="1">
              <a:lnSpc>
                <a:spcPct val="70000"/>
              </a:lnSpc>
            </a:pPr>
            <a:r>
              <a:rPr lang="nl-NL" altLang="en-US" sz="2200"/>
              <a:t>Absorberende verbanden</a:t>
            </a:r>
          </a:p>
          <a:p>
            <a:pPr eaLnBrk="1" hangingPunct="1">
              <a:lnSpc>
                <a:spcPct val="70000"/>
              </a:lnSpc>
            </a:pPr>
            <a:r>
              <a:rPr lang="nl-NL" altLang="en-US" sz="2200"/>
              <a:t>Hydrocolloïd verbanden</a:t>
            </a:r>
          </a:p>
          <a:p>
            <a:pPr eaLnBrk="1" hangingPunct="1">
              <a:lnSpc>
                <a:spcPct val="70000"/>
              </a:lnSpc>
            </a:pPr>
            <a:r>
              <a:rPr lang="nl-NL" altLang="en-US" sz="2200"/>
              <a:t>Hydrogels </a:t>
            </a:r>
          </a:p>
          <a:p>
            <a:pPr eaLnBrk="1" hangingPunct="1">
              <a:lnSpc>
                <a:spcPct val="70000"/>
              </a:lnSpc>
            </a:pPr>
            <a:r>
              <a:rPr lang="nl-NL" altLang="en-US" sz="2200"/>
              <a:t>Gazen en kompressen </a:t>
            </a:r>
          </a:p>
          <a:p>
            <a:pPr eaLnBrk="1" hangingPunct="1">
              <a:lnSpc>
                <a:spcPct val="70000"/>
              </a:lnSpc>
            </a:pPr>
            <a:r>
              <a:rPr lang="nl-NL" altLang="en-US" sz="2200"/>
              <a:t>Fixatiematerialen</a:t>
            </a:r>
          </a:p>
          <a:p>
            <a:pPr eaLnBrk="1" hangingPunct="1">
              <a:lnSpc>
                <a:spcPct val="70000"/>
              </a:lnSpc>
            </a:pPr>
            <a:r>
              <a:rPr lang="nl-NL" altLang="en-US" sz="2200"/>
              <a:t>Transparante huidfolie </a:t>
            </a:r>
          </a:p>
          <a:p>
            <a:pPr eaLnBrk="1" hangingPunct="1">
              <a:lnSpc>
                <a:spcPct val="70000"/>
              </a:lnSpc>
            </a:pPr>
            <a:r>
              <a:rPr lang="nl-NL" altLang="en-US" sz="2200"/>
              <a:t>Vette gazen </a:t>
            </a:r>
          </a:p>
          <a:p>
            <a:pPr eaLnBrk="1" hangingPunct="1">
              <a:lnSpc>
                <a:spcPct val="70000"/>
              </a:lnSpc>
            </a:pPr>
            <a:r>
              <a:rPr lang="nl-NL" altLang="en-US" sz="2200"/>
              <a:t>Antibacteriële zalfgazen en en zalven</a:t>
            </a:r>
            <a:br>
              <a:rPr lang="nl-NL" altLang="en-US" sz="2200"/>
            </a:br>
            <a:r>
              <a:rPr lang="nl-NL" altLang="en-US" sz="2200"/>
              <a:t>Alginaatverbanden </a:t>
            </a:r>
            <a:br>
              <a:rPr lang="nl-NL" altLang="en-US" sz="2200"/>
            </a:br>
            <a:r>
              <a:rPr lang="nl-NL" altLang="en-US" sz="2200"/>
              <a:t> 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AutoShape 2"/>
          <p:cNvSpPr>
            <a:spLocks noGrp="1" noChangeArrowheads="1"/>
          </p:cNvSpPr>
          <p:nvPr>
            <p:ph type="title"/>
          </p:nvPr>
        </p:nvSpPr>
        <p:spPr bwMode="auto"/>
        <p:txBody>
          <a:bodyPr/>
          <a:lstStyle/>
          <a:p>
            <a:pPr eaLnBrk="1" hangingPunct="1"/>
            <a:r>
              <a:rPr lang="nl-NL" altLang="en-US" cap="none"/>
              <a:t>BEHANDELMETHODE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altLang="en-US"/>
              <a:t>Enzymatische necroseoplossers</a:t>
            </a:r>
          </a:p>
          <a:p>
            <a:pPr eaLnBrk="1" hangingPunct="1"/>
            <a:r>
              <a:rPr lang="nl-NL" altLang="en-US"/>
              <a:t>Necrotomie</a:t>
            </a:r>
          </a:p>
          <a:p>
            <a:pPr eaLnBrk="1" hangingPunct="1"/>
            <a:r>
              <a:rPr lang="nl-NL" altLang="en-US"/>
              <a:t>Madentherapie</a:t>
            </a:r>
          </a:p>
        </p:txBody>
      </p:sp>
      <p:pic>
        <p:nvPicPr>
          <p:cNvPr id="52228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05" t="17471" r="18732" b="13138"/>
          <a:stretch>
            <a:fillRect/>
          </a:stretch>
        </p:blipFill>
        <p:spPr bwMode="auto">
          <a:xfrm>
            <a:off x="4103688" y="4457700"/>
            <a:ext cx="5545137" cy="273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9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8013" y="1657350"/>
            <a:ext cx="3101975" cy="233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eaLnBrk="1" hangingPunct="1"/>
            <a:r>
              <a:rPr lang="nl-NL" altLang="en-US" cap="none"/>
              <a:t>HYDROCOLLOID</a:t>
            </a:r>
          </a:p>
        </p:txBody>
      </p:sp>
      <p:pic>
        <p:nvPicPr>
          <p:cNvPr id="53251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79500" y="900113"/>
            <a:ext cx="7872413" cy="5902325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eaLnBrk="1" hangingPunct="1"/>
            <a:r>
              <a:rPr lang="nl-NL" altLang="en-US" cap="none"/>
              <a:t>OBSERVEREN</a:t>
            </a:r>
          </a:p>
        </p:txBody>
      </p:sp>
      <p:sp>
        <p:nvSpPr>
          <p:cNvPr id="58371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altLang="en-US"/>
              <a:t>Grootte/diepte/vorm</a:t>
            </a:r>
          </a:p>
          <a:p>
            <a:pPr eaLnBrk="1" hangingPunct="1"/>
            <a:r>
              <a:rPr lang="nl-NL" altLang="en-US"/>
              <a:t>Kleur</a:t>
            </a:r>
          </a:p>
          <a:p>
            <a:pPr eaLnBrk="1" hangingPunct="1"/>
            <a:r>
              <a:rPr lang="nl-NL" altLang="en-US"/>
              <a:t>Wondranden</a:t>
            </a:r>
          </a:p>
          <a:p>
            <a:pPr eaLnBrk="1" hangingPunct="1"/>
            <a:r>
              <a:rPr lang="nl-NL" altLang="en-US"/>
              <a:t>Exsudaat</a:t>
            </a:r>
          </a:p>
          <a:p>
            <a:pPr eaLnBrk="1" hangingPunct="1"/>
            <a:r>
              <a:rPr lang="nl-NL" altLang="en-US"/>
              <a:t>Geur</a:t>
            </a:r>
          </a:p>
          <a:p>
            <a:pPr eaLnBrk="1" hangingPunct="1"/>
            <a:r>
              <a:rPr lang="nl-NL" altLang="en-US"/>
              <a:t>Pijn</a:t>
            </a:r>
          </a:p>
          <a:p>
            <a:pPr eaLnBrk="1" hangingPunct="1"/>
            <a:r>
              <a:rPr lang="nl-NL" altLang="en-US"/>
              <a:t>Ontstekingsverschijnselen</a:t>
            </a:r>
          </a:p>
          <a:p>
            <a:pPr eaLnBrk="1" hangingPunct="1"/>
            <a:r>
              <a:rPr lang="nl-NL" altLang="en-US"/>
              <a:t>Omgeving van de wond</a:t>
            </a:r>
          </a:p>
        </p:txBody>
      </p:sp>
      <p:pic>
        <p:nvPicPr>
          <p:cNvPr id="58372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6288" y="2838450"/>
            <a:ext cx="4862512" cy="364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eaLnBrk="1" hangingPunct="1"/>
            <a:r>
              <a:rPr lang="nl-NL" altLang="en-US" cap="none"/>
              <a:t>RAPPORTEREN</a:t>
            </a:r>
          </a:p>
        </p:txBody>
      </p:sp>
      <p:sp>
        <p:nvSpPr>
          <p:cNvPr id="59395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altLang="en-US"/>
              <a:t>Tissue-&gt; kleur wondbed (rood/geel/zwart)</a:t>
            </a:r>
          </a:p>
          <a:p>
            <a:pPr eaLnBrk="1" hangingPunct="1"/>
            <a:r>
              <a:rPr lang="nl-NL" altLang="en-US"/>
              <a:t>Infecties -&gt; zijn deze aanwezig?</a:t>
            </a:r>
          </a:p>
          <a:p>
            <a:pPr eaLnBrk="1" hangingPunct="1"/>
            <a:r>
              <a:rPr lang="nl-NL" altLang="en-US"/>
              <a:t>Moisture-&gt; vochtbalans in de wond droog/nat</a:t>
            </a:r>
          </a:p>
          <a:p>
            <a:pPr eaLnBrk="1" hangingPunct="1"/>
            <a:r>
              <a:rPr lang="nl-NL" altLang="en-US"/>
              <a:t>Edge-&gt; wondranden en evt ondermijningen, weke randen?</a:t>
            </a:r>
          </a:p>
        </p:txBody>
      </p:sp>
      <p:pic>
        <p:nvPicPr>
          <p:cNvPr id="59396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000" y="2124075"/>
            <a:ext cx="2171700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AutoShape 11"/>
          <p:cNvSpPr>
            <a:spLocks noGrp="1" noChangeArrowheads="1"/>
          </p:cNvSpPr>
          <p:nvPr>
            <p:ph type="ctrTitle"/>
          </p:nvPr>
        </p:nvSpPr>
        <p:spPr bwMode="auto">
          <a:xfrm>
            <a:off x="647824" y="5436021"/>
            <a:ext cx="5928718" cy="1658937"/>
          </a:xfrm>
        </p:spPr>
        <p:txBody>
          <a:bodyPr/>
          <a:lstStyle/>
          <a:p>
            <a:pPr eaLnBrk="1" hangingPunct="1"/>
            <a:r>
              <a:rPr lang="en-GB" altLang="en-US" sz="3900" cap="none" dirty="0">
                <a:solidFill>
                  <a:schemeClr val="tx1"/>
                </a:solidFill>
              </a:rPr>
              <a:t>"TREAT THE WHOLE PATIENT AND </a:t>
            </a:r>
            <a:br>
              <a:rPr lang="en-GB" altLang="en-US" sz="3900" cap="none" dirty="0">
                <a:solidFill>
                  <a:schemeClr val="tx1"/>
                </a:solidFill>
              </a:rPr>
            </a:br>
            <a:r>
              <a:rPr lang="en-GB" altLang="en-US" sz="3900" cap="none" dirty="0">
                <a:solidFill>
                  <a:schemeClr val="tx1"/>
                </a:solidFill>
              </a:rPr>
              <a:t>NOT THE HOLE IN THE PATIENT"</a:t>
            </a:r>
            <a:r>
              <a:rPr lang="nl-NL" altLang="en-US" sz="3900" cap="none" dirty="0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60419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4325" y="1619250"/>
            <a:ext cx="4395788" cy="290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eaLnBrk="1" hangingPunct="1"/>
            <a:r>
              <a:rPr lang="nl-NL" altLang="en-US" cap="none"/>
              <a:t>RODE WOND</a:t>
            </a:r>
          </a:p>
        </p:txBody>
      </p:sp>
      <p:sp>
        <p:nvSpPr>
          <p:cNvPr id="12291" name="Tijdelijke aanduiding voor inhoud 3"/>
          <p:cNvSpPr>
            <a:spLocks noGrp="1"/>
          </p:cNvSpPr>
          <p:nvPr>
            <p:ph idx="1"/>
          </p:nvPr>
        </p:nvSpPr>
        <p:spPr>
          <a:xfrm>
            <a:off x="968375" y="3131765"/>
            <a:ext cx="7280275" cy="2854698"/>
          </a:xfrm>
        </p:spPr>
        <p:txBody>
          <a:bodyPr/>
          <a:lstStyle/>
          <a:p>
            <a:pPr eaLnBrk="1" hangingPunct="1"/>
            <a:r>
              <a:rPr lang="nl-NL" altLang="en-US" dirty="0"/>
              <a:t>Granulerend: het wondoppervlak is schoon en heeft een granulerend (vaatrijk korrelige bindweefsel) bodem. Het accent van de verzorging ligt op de bescherming van het nieuwe weefsel.</a:t>
            </a:r>
          </a:p>
          <a:p>
            <a:pPr eaLnBrk="1" hangingPunct="1"/>
            <a:endParaRPr lang="nl-NL" altLang="en-US" dirty="0"/>
          </a:p>
        </p:txBody>
      </p:sp>
      <p:pic>
        <p:nvPicPr>
          <p:cNvPr id="36868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40" t="26775" r="16998" b="14951"/>
          <a:stretch>
            <a:fillRect/>
          </a:stretch>
        </p:blipFill>
        <p:spPr bwMode="auto">
          <a:xfrm>
            <a:off x="5789613" y="4427538"/>
            <a:ext cx="360045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 bwMode="auto"/>
        <p:txBody>
          <a:bodyPr/>
          <a:lstStyle/>
          <a:p>
            <a:pPr eaLnBrk="1" hangingPunct="1"/>
            <a:r>
              <a:rPr lang="nl-NL" altLang="en-US" cap="none"/>
              <a:t>WONDBEHANDELING RODE WOND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altLang="en-US" dirty="0"/>
              <a:t>Wondstatus</a:t>
            </a:r>
          </a:p>
          <a:p>
            <a:pPr eaLnBrk="1" hangingPunct="1"/>
            <a:r>
              <a:rPr lang="nl-NL" altLang="en-US" dirty="0"/>
              <a:t>Behandelplan in opdracht van arts</a:t>
            </a:r>
          </a:p>
          <a:p>
            <a:pPr eaLnBrk="1" hangingPunct="1"/>
            <a:r>
              <a:rPr lang="nl-NL" altLang="en-US" dirty="0"/>
              <a:t>Veel bloed uit wond&gt; drukkend verband.</a:t>
            </a:r>
          </a:p>
          <a:p>
            <a:pPr eaLnBrk="1" hangingPunct="1"/>
            <a:r>
              <a:rPr lang="nl-NL" altLang="en-US" dirty="0"/>
              <a:t>Veel vocht&gt; absorberend verband</a:t>
            </a:r>
          </a:p>
          <a:p>
            <a:pPr eaLnBrk="1" hangingPunct="1"/>
            <a:r>
              <a:rPr lang="nl-NL" altLang="en-US" dirty="0"/>
              <a:t>Oppervlakkige wond&gt; zalfgazen</a:t>
            </a:r>
          </a:p>
          <a:p>
            <a:pPr eaLnBrk="1" hangingPunct="1"/>
            <a:r>
              <a:rPr lang="nl-NL" altLang="en-US" dirty="0"/>
              <a:t>Van binnen naar buiten</a:t>
            </a:r>
          </a:p>
          <a:p>
            <a:pPr eaLnBrk="1" hangingPunct="1"/>
            <a:r>
              <a:rPr lang="nl-NL" altLang="en-US" dirty="0"/>
              <a:t>Afdekken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eaLnBrk="1" hangingPunct="1"/>
            <a:r>
              <a:rPr lang="nl-NL" altLang="en-US" cap="none"/>
              <a:t>GELE WOND</a:t>
            </a:r>
          </a:p>
        </p:txBody>
      </p:sp>
      <p:sp>
        <p:nvSpPr>
          <p:cNvPr id="13315" name="Tijdelijke aanduiding voor inhoud 2"/>
          <p:cNvSpPr>
            <a:spLocks noGrp="1"/>
          </p:cNvSpPr>
          <p:nvPr>
            <p:ph idx="1"/>
          </p:nvPr>
        </p:nvSpPr>
        <p:spPr>
          <a:xfrm>
            <a:off x="792163" y="2124075"/>
            <a:ext cx="7999412" cy="4002088"/>
          </a:xfrm>
        </p:spPr>
        <p:txBody>
          <a:bodyPr/>
          <a:lstStyle/>
          <a:p>
            <a:pPr eaLnBrk="1" hangingPunct="1"/>
            <a:r>
              <a:rPr lang="nl-NL" altLang="en-US" dirty="0"/>
              <a:t>Geïnfecteerd beslag: het wondoppervlak is bedekt met eventueel geïnfecteerd geel beslag. Het accent van de verzorging ligt op reiniging van de wond.</a:t>
            </a:r>
          </a:p>
          <a:p>
            <a:pPr eaLnBrk="1" hangingPunct="1"/>
            <a:r>
              <a:rPr lang="nl-NL" altLang="en-US" dirty="0"/>
              <a:t>Gele beslag is gevolg van ontstekingsfase van de huid. Leukocyten, bacteriën, oude cellen en cel resten of pus.</a:t>
            </a:r>
          </a:p>
          <a:p>
            <a:pPr eaLnBrk="1" hangingPunct="1"/>
            <a:r>
              <a:rPr lang="nl-NL" altLang="en-US" dirty="0"/>
              <a:t>Wond kan pas genezen als beslag weg is.</a:t>
            </a:r>
          </a:p>
          <a:p>
            <a:pPr eaLnBrk="1" hangingPunct="1"/>
            <a:endParaRPr lang="nl-NL" altLang="en-US" dirty="0"/>
          </a:p>
        </p:txBody>
      </p:sp>
      <p:pic>
        <p:nvPicPr>
          <p:cNvPr id="39940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2850" y="4500563"/>
            <a:ext cx="3787775" cy="284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eaLnBrk="1" hangingPunct="1"/>
            <a:r>
              <a:rPr lang="nl-NL" altLang="en-US" cap="none"/>
              <a:t>BEHANDELING</a:t>
            </a:r>
          </a:p>
        </p:txBody>
      </p:sp>
      <p:sp>
        <p:nvSpPr>
          <p:cNvPr id="4096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eaLnBrk="1" hangingPunct="1">
              <a:buFont typeface="Gill Sans MT" panose="020B0502020104020203" pitchFamily="34" charset="0"/>
              <a:buAutoNum type="arabicPeriod"/>
            </a:pPr>
            <a:r>
              <a:rPr lang="nl-NL" altLang="en-US"/>
              <a:t>Afwachten wat het lichaam zelf doet, heeft zelfregulerend vermogen</a:t>
            </a:r>
          </a:p>
          <a:p>
            <a:pPr marL="457200" indent="-457200" eaLnBrk="1" hangingPunct="1">
              <a:buFont typeface="Gill Sans MT" panose="020B0502020104020203" pitchFamily="34" charset="0"/>
              <a:buAutoNum type="arabicPeriod"/>
            </a:pPr>
            <a:r>
              <a:rPr lang="nl-NL" altLang="en-US"/>
              <a:t>Verwijderen van los weefsel door wegnemen, natte gazen of spoelen. Van buiten naar binnen-&gt;  </a:t>
            </a:r>
          </a:p>
          <a:p>
            <a:pPr marL="457200" indent="-457200" eaLnBrk="1" hangingPunct="1">
              <a:buFont typeface="Gill Sans MT" panose="020B0502020104020203" pitchFamily="34" charset="0"/>
              <a:buAutoNum type="arabicPeriod"/>
            </a:pPr>
            <a:r>
              <a:rPr lang="nl-NL" altLang="en-US"/>
              <a:t>Verbandmateriaal gebruiken voor het losweken, reinigen of absorberen (alginaat)</a:t>
            </a:r>
          </a:p>
          <a:p>
            <a:pPr marL="457200" indent="-457200" eaLnBrk="1" hangingPunct="1"/>
            <a:endParaRPr lang="nl-NL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 bwMode="auto"/>
        <p:txBody>
          <a:bodyPr/>
          <a:lstStyle/>
          <a:p>
            <a:pPr eaLnBrk="1" hangingPunct="1"/>
            <a:r>
              <a:rPr lang="nl-NL" altLang="en-US" cap="none"/>
              <a:t>WONDBEHANDELING GELE WOND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altLang="en-US" dirty="0"/>
              <a:t>- Ondiepe wond &gt; weinig vocht&gt;geneest in vochtig milieu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en-US" dirty="0"/>
              <a:t>  	Gele beslag wegspoelen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en-US" dirty="0"/>
              <a:t>  	Verband regelmatig verwisselen.</a:t>
            </a:r>
          </a:p>
          <a:p>
            <a:pPr eaLnBrk="1" hangingPunct="1"/>
            <a:r>
              <a:rPr lang="nl-NL" altLang="en-US" dirty="0"/>
              <a:t>- Diepe wond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en-US" dirty="0"/>
              <a:t> 		Spoelen, natte gazen, absorberend verband.</a:t>
            </a:r>
          </a:p>
          <a:p>
            <a:pPr eaLnBrk="1" hangingPunct="1"/>
            <a:endParaRPr lang="nl-NL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eaLnBrk="1" hangingPunct="1"/>
            <a:r>
              <a:rPr lang="nl-NL" altLang="en-US" cap="none" dirty="0"/>
              <a:t>ZWARTE WOND</a:t>
            </a:r>
          </a:p>
        </p:txBody>
      </p:sp>
      <p:sp>
        <p:nvSpPr>
          <p:cNvPr id="14339" name="Tijdelijke aanduiding voor inhoud 2"/>
          <p:cNvSpPr>
            <a:spLocks noGrp="1"/>
          </p:cNvSpPr>
          <p:nvPr>
            <p:ph idx="1"/>
          </p:nvPr>
        </p:nvSpPr>
        <p:spPr>
          <a:xfrm>
            <a:off x="906463" y="2771725"/>
            <a:ext cx="8807450" cy="4002087"/>
          </a:xfrm>
        </p:spPr>
        <p:txBody>
          <a:bodyPr/>
          <a:lstStyle/>
          <a:p>
            <a:pPr eaLnBrk="1" hangingPunct="1"/>
            <a:r>
              <a:rPr lang="nl-NL" altLang="en-US" dirty="0"/>
              <a:t>Zwarte necrose: het wondoppervlak is bedekt met zwarte necrose. Dit is plaatselijk afgestorven weefsel. Het accent van de verzorging ligt op het verwijderen van de necrose.</a:t>
            </a:r>
          </a:p>
        </p:txBody>
      </p:sp>
      <p:pic>
        <p:nvPicPr>
          <p:cNvPr id="44036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3913" y="4578350"/>
            <a:ext cx="3810000" cy="254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eaLnBrk="1" hangingPunct="1"/>
            <a:r>
              <a:rPr lang="nl-NL" altLang="en-US" cap="none"/>
              <a:t>VERSCHILLENDE TYPEN</a:t>
            </a:r>
          </a:p>
        </p:txBody>
      </p:sp>
      <p:sp>
        <p:nvSpPr>
          <p:cNvPr id="15362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en-US"/>
              <a:t> </a:t>
            </a:r>
            <a:endParaRPr lang="nl-NL" altLang="en-US" sz="2000"/>
          </a:p>
          <a:p>
            <a:pPr eaLnBrk="1" hangingPunct="1"/>
            <a:r>
              <a:rPr lang="nl-NL" altLang="en-US" sz="2800"/>
              <a:t>Oppervlakkige </a:t>
            </a:r>
            <a:r>
              <a:rPr lang="nl-NL" altLang="en-US" sz="2800" dirty="0"/>
              <a:t>en diepe wonden. </a:t>
            </a:r>
          </a:p>
          <a:p>
            <a:pPr eaLnBrk="1" hangingPunct="1"/>
            <a:r>
              <a:rPr lang="nl-NL" altLang="en-US" sz="2800" dirty="0"/>
              <a:t>Inwendige en uitwendige wonden. </a:t>
            </a:r>
          </a:p>
          <a:p>
            <a:pPr eaLnBrk="1" hangingPunct="1"/>
            <a:r>
              <a:rPr lang="nl-NL" altLang="en-US" sz="2800" dirty="0"/>
              <a:t>Droge en natte wonden. </a:t>
            </a:r>
          </a:p>
          <a:p>
            <a:pPr eaLnBrk="1" hangingPunct="1"/>
            <a:r>
              <a:rPr lang="nl-NL" altLang="en-US" sz="2800" dirty="0"/>
              <a:t>Geïnfecteerde en niet-geïnfecteerde wonden. </a:t>
            </a:r>
          </a:p>
          <a:p>
            <a:pPr eaLnBrk="1" hangingPunct="1"/>
            <a:r>
              <a:rPr lang="nl-NL" altLang="en-US" sz="2800" dirty="0"/>
              <a:t>Het genezingsstadium van de wond.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 bwMode="auto"/>
        <p:txBody>
          <a:bodyPr/>
          <a:lstStyle/>
          <a:p>
            <a:pPr eaLnBrk="1" hangingPunct="1"/>
            <a:r>
              <a:rPr lang="nl-NL" altLang="en-US" cap="none"/>
              <a:t>KEUZE MATERIAAL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641350" y="2455863"/>
            <a:ext cx="9223375" cy="4002087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nl-NL" altLang="en-US"/>
              <a:t>Doel behandeling</a:t>
            </a:r>
          </a:p>
          <a:p>
            <a:pPr eaLnBrk="1" hangingPunct="1">
              <a:lnSpc>
                <a:spcPct val="90000"/>
              </a:lnSpc>
            </a:pPr>
            <a:r>
              <a:rPr lang="nl-NL" altLang="en-US"/>
              <a:t>Kleur</a:t>
            </a:r>
          </a:p>
          <a:p>
            <a:pPr eaLnBrk="1" hangingPunct="1">
              <a:lnSpc>
                <a:spcPct val="90000"/>
              </a:lnSpc>
            </a:pPr>
            <a:r>
              <a:rPr lang="nl-NL" altLang="en-US"/>
              <a:t>Infectie</a:t>
            </a:r>
          </a:p>
          <a:p>
            <a:pPr eaLnBrk="1" hangingPunct="1">
              <a:lnSpc>
                <a:spcPct val="90000"/>
              </a:lnSpc>
            </a:pPr>
            <a:r>
              <a:rPr lang="nl-NL" altLang="en-US"/>
              <a:t>Wondvocht</a:t>
            </a:r>
          </a:p>
          <a:p>
            <a:pPr eaLnBrk="1" hangingPunct="1">
              <a:lnSpc>
                <a:spcPct val="90000"/>
              </a:lnSpc>
            </a:pPr>
            <a:r>
              <a:rPr lang="nl-NL" altLang="en-US"/>
              <a:t>Diepte</a:t>
            </a:r>
          </a:p>
          <a:p>
            <a:pPr eaLnBrk="1" hangingPunct="1">
              <a:lnSpc>
                <a:spcPct val="90000"/>
              </a:lnSpc>
            </a:pPr>
            <a:r>
              <a:rPr lang="nl-NL" altLang="en-US"/>
              <a:t>Plaats</a:t>
            </a:r>
          </a:p>
          <a:p>
            <a:pPr eaLnBrk="1" hangingPunct="1">
              <a:lnSpc>
                <a:spcPct val="90000"/>
              </a:lnSpc>
            </a:pPr>
            <a:r>
              <a:rPr lang="nl-NL" altLang="en-US"/>
              <a:t>Wondranden en omgeving</a:t>
            </a:r>
          </a:p>
          <a:p>
            <a:pPr eaLnBrk="1" hangingPunct="1">
              <a:lnSpc>
                <a:spcPct val="90000"/>
              </a:lnSpc>
            </a:pPr>
            <a:r>
              <a:rPr lang="nl-NL" altLang="en-US"/>
              <a:t>Oorzaak</a:t>
            </a:r>
          </a:p>
          <a:p>
            <a:pPr eaLnBrk="1" hangingPunct="1">
              <a:lnSpc>
                <a:spcPct val="90000"/>
              </a:lnSpc>
            </a:pPr>
            <a:r>
              <a:rPr lang="nl-NL" altLang="en-US"/>
              <a:t>Mogelijkheden</a:t>
            </a:r>
          </a:p>
          <a:p>
            <a:pPr eaLnBrk="1" hangingPunct="1">
              <a:lnSpc>
                <a:spcPct val="90000"/>
              </a:lnSpc>
            </a:pPr>
            <a:endParaRPr lang="nl-NL" alt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125000"/>
              </a:schemeClr>
              <a:schemeClr val="phClr">
                <a:tint val="92000"/>
                <a:shade val="70000"/>
                <a:satMod val="110000"/>
              </a:schemeClr>
            </a:duotone>
          </a:blip>
          <a:tile tx="0" ty="0" sx="22000" sy="2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E736489A-00C3-4E0A-AAA8-D4D3127BA5B3}"/>
    </a:ext>
  </a:ext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272</TotalTime>
  <Words>388</Words>
  <Application>Microsoft Office PowerPoint</Application>
  <PresentationFormat>Aangepast</PresentationFormat>
  <Paragraphs>79</Paragraphs>
  <Slides>15</Slides>
  <Notes>5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23" baseType="lpstr">
      <vt:lpstr>Gill Sans MT</vt:lpstr>
      <vt:lpstr>Times New Roman</vt:lpstr>
      <vt:lpstr>Tw Cen MT</vt:lpstr>
      <vt:lpstr>Tw Cen MT Condensed</vt:lpstr>
      <vt:lpstr>Verdana</vt:lpstr>
      <vt:lpstr>Wingdings</vt:lpstr>
      <vt:lpstr>Wingdings 3</vt:lpstr>
      <vt:lpstr>Integraal</vt:lpstr>
      <vt:lpstr>RODE GELE EN ZWARTE WONDEN</vt:lpstr>
      <vt:lpstr>RODE WOND</vt:lpstr>
      <vt:lpstr>WONDBEHANDELING RODE WOND</vt:lpstr>
      <vt:lpstr>GELE WOND</vt:lpstr>
      <vt:lpstr>BEHANDELING</vt:lpstr>
      <vt:lpstr>WONDBEHANDELING GELE WOND</vt:lpstr>
      <vt:lpstr>ZWARTE WOND</vt:lpstr>
      <vt:lpstr>VERSCHILLENDE TYPEN</vt:lpstr>
      <vt:lpstr>KEUZE MATERIAAL</vt:lpstr>
      <vt:lpstr>SOORTEN VERBANDEN BIJ WONDVERZORGING</vt:lpstr>
      <vt:lpstr>BEHANDELMETHODE</vt:lpstr>
      <vt:lpstr>HYDROCOLLOID</vt:lpstr>
      <vt:lpstr>OBSERVEREN</vt:lpstr>
      <vt:lpstr>RAPPORTEREN</vt:lpstr>
      <vt:lpstr>"TREAT THE WHOLE PATIENT AND  NOT THE HOLE IN THE PATIENT"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Gele en zwarte wonden</dc:title>
  <dc:creator>Joke Rang</dc:creator>
  <cp:lastModifiedBy>Judith de Hoop - van Harten</cp:lastModifiedBy>
  <cp:revision>27</cp:revision>
  <cp:lastPrinted>1601-01-01T00:00:00Z</cp:lastPrinted>
  <dcterms:created xsi:type="dcterms:W3CDTF">2010-04-18T15:53:56Z</dcterms:created>
  <dcterms:modified xsi:type="dcterms:W3CDTF">2022-09-22T07:55:58Z</dcterms:modified>
</cp:coreProperties>
</file>