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4"/>
  </p:sldMasterIdLst>
  <p:notesMasterIdLst>
    <p:notesMasterId r:id="rId16"/>
  </p:notesMasterIdLst>
  <p:sldIdLst>
    <p:sldId id="256" r:id="rId5"/>
    <p:sldId id="270" r:id="rId6"/>
    <p:sldId id="257" r:id="rId7"/>
    <p:sldId id="271" r:id="rId8"/>
    <p:sldId id="273" r:id="rId9"/>
    <p:sldId id="258" r:id="rId10"/>
    <p:sldId id="274" r:id="rId11"/>
    <p:sldId id="279" r:id="rId12"/>
    <p:sldId id="261" r:id="rId13"/>
    <p:sldId id="262" r:id="rId14"/>
    <p:sldId id="280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83659" autoAdjust="0"/>
  </p:normalViewPr>
  <p:slideViewPr>
    <p:cSldViewPr>
      <p:cViewPr varScale="1">
        <p:scale>
          <a:sx n="72" d="100"/>
          <a:sy n="72" d="100"/>
        </p:scale>
        <p:origin x="1747" y="5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0A7D6A-BC82-428F-B3ED-FE94455D0F65}" type="datetimeFigureOut">
              <a:rPr lang="nl-NL" smtClean="0"/>
              <a:pPr/>
              <a:t>25-1-2023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065991-72E7-4EFC-B357-9961E795FDC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722274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Loodrechte techniek: injectienaald</a:t>
            </a:r>
            <a:r>
              <a:rPr lang="nl-NL" baseline="0" dirty="0"/>
              <a:t> recht in de huidplooi. Kortste weg en geeft zo min mogelijk pijn- en weefselbeschadiging. Risico van in de spier prikken is klein. Schuine techniek heeft de voorkeur bij magere zorgvragers, omdat de huidplooien dan dun zijn. Naald is 2x zolang als bij de loodrechttechniek. </a:t>
            </a:r>
          </a:p>
          <a:p>
            <a:r>
              <a:rPr lang="nl-NL" baseline="0" dirty="0"/>
              <a:t>Niet wrijven!! </a:t>
            </a:r>
            <a:r>
              <a:rPr lang="nl-NL" baseline="0" dirty="0">
                <a:sym typeface="Wingdings" pitchFamily="2" charset="2"/>
              </a:rPr>
              <a:t> blauwe plekken.</a:t>
            </a:r>
          </a:p>
          <a:p>
            <a:r>
              <a:rPr lang="nl-NL" baseline="0" dirty="0">
                <a:sym typeface="Wingdings" pitchFamily="2" charset="2"/>
              </a:rPr>
              <a:t>Voorbeelden subcutaan injecteren  Insuline, </a:t>
            </a:r>
            <a:r>
              <a:rPr lang="nl-NL" baseline="0" dirty="0" err="1">
                <a:sym typeface="Wingdings" pitchFamily="2" charset="2"/>
              </a:rPr>
              <a:t>fraxiparine</a:t>
            </a:r>
            <a:r>
              <a:rPr lang="nl-NL" baseline="0" dirty="0">
                <a:sym typeface="Wingdings" pitchFamily="2" charset="2"/>
              </a:rPr>
              <a:t>, morfine…….</a:t>
            </a:r>
          </a:p>
          <a:p>
            <a:r>
              <a:rPr lang="nl-NL" dirty="0"/>
              <a:t>Er mag niet geïnjecteerd worden in:</a:t>
            </a:r>
          </a:p>
          <a:p>
            <a:r>
              <a:rPr lang="nl-NL" dirty="0"/>
              <a:t>􀂄 een geopereerd of te opereren gebied;</a:t>
            </a:r>
          </a:p>
          <a:p>
            <a:r>
              <a:rPr lang="nl-NL" dirty="0"/>
              <a:t>􀂄 een hematoom;</a:t>
            </a:r>
          </a:p>
          <a:p>
            <a:r>
              <a:rPr lang="nl-NL" dirty="0"/>
              <a:t>􀂄 door vocht gezwollen of trombosegebied;</a:t>
            </a:r>
          </a:p>
          <a:p>
            <a:r>
              <a:rPr lang="nl-NL" dirty="0"/>
              <a:t>􀂄 verlamde ledematen;</a:t>
            </a:r>
          </a:p>
          <a:p>
            <a:r>
              <a:rPr lang="nl-NL" dirty="0"/>
              <a:t>􀂄 plaatsen die hard aanvoelen;</a:t>
            </a:r>
          </a:p>
          <a:p>
            <a:r>
              <a:rPr lang="nl-NL" dirty="0"/>
              <a:t>􀂄 plaatsen die er rood of blauw uitzien;</a:t>
            </a:r>
          </a:p>
          <a:p>
            <a:r>
              <a:rPr lang="nl-NL" dirty="0"/>
              <a:t>􀂄 een arm of been met een infuus of shunt.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065991-72E7-4EFC-B357-9961E795FDC7}" type="slidenum">
              <a:rPr lang="nl-NL" smtClean="0"/>
              <a:pPr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34218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065991-72E7-4EFC-B357-9961E795FDC7}" type="slidenum">
              <a:rPr lang="nl-NL" smtClean="0"/>
              <a:pPr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112463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065991-72E7-4EFC-B357-9961E795FDC7}" type="slidenum">
              <a:rPr lang="nl-NL" smtClean="0"/>
              <a:pPr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463901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Rectangle 105"/>
          <p:cNvSpPr/>
          <p:nvPr/>
        </p:nvSpPr>
        <p:spPr>
          <a:xfrm rot="2700000">
            <a:off x="7446946" y="993285"/>
            <a:ext cx="13716" cy="4185404"/>
          </a:xfrm>
          <a:custGeom>
            <a:avLst/>
            <a:gdLst/>
            <a:ahLst/>
            <a:cxnLst/>
            <a:rect l="l" t="t" r="r" b="b"/>
            <a:pathLst>
              <a:path w="13716" h="4185404">
                <a:moveTo>
                  <a:pt x="0" y="13716"/>
                </a:moveTo>
                <a:lnTo>
                  <a:pt x="13716" y="0"/>
                </a:lnTo>
                <a:lnTo>
                  <a:pt x="13716" y="4185404"/>
                </a:lnTo>
                <a:lnTo>
                  <a:pt x="0" y="4171688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09" name="Group 408"/>
          <p:cNvGrpSpPr/>
          <p:nvPr/>
        </p:nvGrpSpPr>
        <p:grpSpPr>
          <a:xfrm>
            <a:off x="0" y="420256"/>
            <a:ext cx="9144000" cy="3795497"/>
            <a:chOff x="0" y="420256"/>
            <a:chExt cx="12188952" cy="3795497"/>
          </a:xfrm>
        </p:grpSpPr>
        <p:cxnSp>
          <p:nvCxnSpPr>
            <p:cNvPr id="410" name="Straight Connector 409"/>
            <p:cNvCxnSpPr/>
            <p:nvPr/>
          </p:nvCxnSpPr>
          <p:spPr>
            <a:xfrm>
              <a:off x="0" y="4215753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1" name="Straight Connector 410"/>
            <p:cNvCxnSpPr/>
            <p:nvPr/>
          </p:nvCxnSpPr>
          <p:spPr>
            <a:xfrm>
              <a:off x="0" y="3794032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2" name="Straight Connector 411"/>
            <p:cNvCxnSpPr/>
            <p:nvPr/>
          </p:nvCxnSpPr>
          <p:spPr>
            <a:xfrm>
              <a:off x="0" y="3372310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3" name="Straight Connector 412"/>
            <p:cNvCxnSpPr/>
            <p:nvPr/>
          </p:nvCxnSpPr>
          <p:spPr>
            <a:xfrm>
              <a:off x="0" y="2950588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4" name="Straight Connector 413"/>
            <p:cNvCxnSpPr/>
            <p:nvPr/>
          </p:nvCxnSpPr>
          <p:spPr>
            <a:xfrm>
              <a:off x="0" y="2528866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5" name="Straight Connector 414"/>
            <p:cNvCxnSpPr/>
            <p:nvPr/>
          </p:nvCxnSpPr>
          <p:spPr>
            <a:xfrm>
              <a:off x="0" y="2107144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6" name="Straight Connector 415"/>
            <p:cNvCxnSpPr/>
            <p:nvPr/>
          </p:nvCxnSpPr>
          <p:spPr>
            <a:xfrm>
              <a:off x="0" y="1685422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7" name="Straight Connector 416"/>
            <p:cNvCxnSpPr/>
            <p:nvPr/>
          </p:nvCxnSpPr>
          <p:spPr>
            <a:xfrm>
              <a:off x="0" y="1263700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8" name="Straight Connector 417"/>
            <p:cNvCxnSpPr/>
            <p:nvPr/>
          </p:nvCxnSpPr>
          <p:spPr>
            <a:xfrm>
              <a:off x="0" y="841978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9" name="Straight Connector 418"/>
            <p:cNvCxnSpPr/>
            <p:nvPr/>
          </p:nvCxnSpPr>
          <p:spPr>
            <a:xfrm>
              <a:off x="0" y="420256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0" name="Rectangle 379"/>
          <p:cNvSpPr/>
          <p:nvPr/>
        </p:nvSpPr>
        <p:spPr>
          <a:xfrm rot="18900000" flipV="1">
            <a:off x="8146056" y="-427079"/>
            <a:ext cx="13716" cy="2816931"/>
          </a:xfrm>
          <a:custGeom>
            <a:avLst/>
            <a:gdLst/>
            <a:ahLst/>
            <a:cxnLst/>
            <a:rect l="l" t="t" r="r" b="b"/>
            <a:pathLst>
              <a:path w="13716" h="2816931">
                <a:moveTo>
                  <a:pt x="0" y="2816931"/>
                </a:moveTo>
                <a:lnTo>
                  <a:pt x="13716" y="2803216"/>
                </a:lnTo>
                <a:lnTo>
                  <a:pt x="13716" y="1371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1" name="Rectangle 56"/>
          <p:cNvSpPr/>
          <p:nvPr/>
        </p:nvSpPr>
        <p:spPr>
          <a:xfrm>
            <a:off x="1" y="0"/>
            <a:ext cx="8865825" cy="4572004"/>
          </a:xfrm>
          <a:custGeom>
            <a:avLst/>
            <a:gdLst/>
            <a:ahLst/>
            <a:cxnLst/>
            <a:rect l="l" t="t" r="r" b="b"/>
            <a:pathLst>
              <a:path w="8865825" h="4572004">
                <a:moveTo>
                  <a:pt x="5901406" y="4"/>
                </a:moveTo>
                <a:lnTo>
                  <a:pt x="5915122" y="4"/>
                </a:lnTo>
                <a:lnTo>
                  <a:pt x="5915122" y="4572004"/>
                </a:lnTo>
                <a:lnTo>
                  <a:pt x="5901406" y="4572004"/>
                </a:lnTo>
                <a:close/>
                <a:moveTo>
                  <a:pt x="5058348" y="3"/>
                </a:moveTo>
                <a:lnTo>
                  <a:pt x="5072064" y="3"/>
                </a:lnTo>
                <a:lnTo>
                  <a:pt x="5072064" y="4572003"/>
                </a:lnTo>
                <a:lnTo>
                  <a:pt x="5058348" y="4572003"/>
                </a:lnTo>
                <a:close/>
                <a:moveTo>
                  <a:pt x="6322935" y="2"/>
                </a:moveTo>
                <a:lnTo>
                  <a:pt x="6336651" y="2"/>
                </a:lnTo>
                <a:lnTo>
                  <a:pt x="6336651" y="4572002"/>
                </a:lnTo>
                <a:lnTo>
                  <a:pt x="6322935" y="4572002"/>
                </a:lnTo>
                <a:close/>
                <a:moveTo>
                  <a:pt x="5479877" y="2"/>
                </a:moveTo>
                <a:lnTo>
                  <a:pt x="5493593" y="2"/>
                </a:lnTo>
                <a:lnTo>
                  <a:pt x="5493593" y="4572002"/>
                </a:lnTo>
                <a:lnTo>
                  <a:pt x="5479877" y="4572002"/>
                </a:lnTo>
                <a:close/>
                <a:moveTo>
                  <a:pt x="4636819" y="2"/>
                </a:moveTo>
                <a:lnTo>
                  <a:pt x="4650535" y="2"/>
                </a:lnTo>
                <a:lnTo>
                  <a:pt x="4650535" y="4572002"/>
                </a:lnTo>
                <a:lnTo>
                  <a:pt x="4636819" y="4572002"/>
                </a:lnTo>
                <a:close/>
                <a:moveTo>
                  <a:pt x="4215290" y="2"/>
                </a:moveTo>
                <a:lnTo>
                  <a:pt x="4229006" y="2"/>
                </a:lnTo>
                <a:lnTo>
                  <a:pt x="4229006" y="4572002"/>
                </a:lnTo>
                <a:lnTo>
                  <a:pt x="4215290" y="4572002"/>
                </a:lnTo>
                <a:close/>
                <a:moveTo>
                  <a:pt x="421529" y="2"/>
                </a:moveTo>
                <a:lnTo>
                  <a:pt x="435245" y="2"/>
                </a:lnTo>
                <a:lnTo>
                  <a:pt x="435245" y="4572002"/>
                </a:lnTo>
                <a:lnTo>
                  <a:pt x="421529" y="4572002"/>
                </a:lnTo>
                <a:close/>
                <a:moveTo>
                  <a:pt x="0" y="2"/>
                </a:moveTo>
                <a:lnTo>
                  <a:pt x="13716" y="2"/>
                </a:lnTo>
                <a:lnTo>
                  <a:pt x="13716" y="4572002"/>
                </a:lnTo>
                <a:lnTo>
                  <a:pt x="0" y="4572002"/>
                </a:lnTo>
                <a:close/>
                <a:moveTo>
                  <a:pt x="3372232" y="1"/>
                </a:moveTo>
                <a:lnTo>
                  <a:pt x="3385948" y="1"/>
                </a:lnTo>
                <a:lnTo>
                  <a:pt x="3385948" y="4572001"/>
                </a:lnTo>
                <a:lnTo>
                  <a:pt x="3372232" y="4572001"/>
                </a:lnTo>
                <a:close/>
                <a:moveTo>
                  <a:pt x="8852109" y="0"/>
                </a:moveTo>
                <a:lnTo>
                  <a:pt x="8865825" y="0"/>
                </a:lnTo>
                <a:lnTo>
                  <a:pt x="8865825" y="4572000"/>
                </a:lnTo>
                <a:lnTo>
                  <a:pt x="8852109" y="4572000"/>
                </a:lnTo>
                <a:close/>
                <a:moveTo>
                  <a:pt x="8430580" y="0"/>
                </a:moveTo>
                <a:lnTo>
                  <a:pt x="8444296" y="0"/>
                </a:lnTo>
                <a:lnTo>
                  <a:pt x="8444296" y="4572000"/>
                </a:lnTo>
                <a:lnTo>
                  <a:pt x="8430580" y="4572000"/>
                </a:lnTo>
                <a:close/>
                <a:moveTo>
                  <a:pt x="8009051" y="0"/>
                </a:moveTo>
                <a:lnTo>
                  <a:pt x="8022767" y="0"/>
                </a:lnTo>
                <a:lnTo>
                  <a:pt x="8022767" y="4572000"/>
                </a:lnTo>
                <a:lnTo>
                  <a:pt x="8009051" y="4572000"/>
                </a:lnTo>
                <a:close/>
                <a:moveTo>
                  <a:pt x="7587522" y="0"/>
                </a:moveTo>
                <a:lnTo>
                  <a:pt x="7601238" y="0"/>
                </a:lnTo>
                <a:lnTo>
                  <a:pt x="7601238" y="4572000"/>
                </a:lnTo>
                <a:lnTo>
                  <a:pt x="7587522" y="4572000"/>
                </a:lnTo>
                <a:close/>
                <a:moveTo>
                  <a:pt x="7165993" y="0"/>
                </a:moveTo>
                <a:lnTo>
                  <a:pt x="7179709" y="0"/>
                </a:lnTo>
                <a:lnTo>
                  <a:pt x="7179709" y="4572000"/>
                </a:lnTo>
                <a:lnTo>
                  <a:pt x="7165993" y="4572000"/>
                </a:lnTo>
                <a:close/>
                <a:moveTo>
                  <a:pt x="6744464" y="0"/>
                </a:moveTo>
                <a:lnTo>
                  <a:pt x="6758180" y="0"/>
                </a:lnTo>
                <a:lnTo>
                  <a:pt x="6758180" y="4572000"/>
                </a:lnTo>
                <a:lnTo>
                  <a:pt x="6744464" y="4572000"/>
                </a:lnTo>
                <a:close/>
                <a:moveTo>
                  <a:pt x="3793761" y="0"/>
                </a:moveTo>
                <a:lnTo>
                  <a:pt x="3807477" y="0"/>
                </a:lnTo>
                <a:lnTo>
                  <a:pt x="3807477" y="4572000"/>
                </a:lnTo>
                <a:lnTo>
                  <a:pt x="3793761" y="4572000"/>
                </a:lnTo>
                <a:close/>
                <a:moveTo>
                  <a:pt x="2950703" y="0"/>
                </a:moveTo>
                <a:lnTo>
                  <a:pt x="2964419" y="0"/>
                </a:lnTo>
                <a:lnTo>
                  <a:pt x="2964419" y="4572000"/>
                </a:lnTo>
                <a:lnTo>
                  <a:pt x="2950703" y="4572000"/>
                </a:lnTo>
                <a:close/>
                <a:moveTo>
                  <a:pt x="2529174" y="0"/>
                </a:moveTo>
                <a:lnTo>
                  <a:pt x="2542890" y="0"/>
                </a:lnTo>
                <a:lnTo>
                  <a:pt x="2542890" y="4572000"/>
                </a:lnTo>
                <a:lnTo>
                  <a:pt x="2529174" y="4572000"/>
                </a:lnTo>
                <a:close/>
                <a:moveTo>
                  <a:pt x="2107645" y="0"/>
                </a:moveTo>
                <a:lnTo>
                  <a:pt x="2121361" y="0"/>
                </a:lnTo>
                <a:lnTo>
                  <a:pt x="2121361" y="4572000"/>
                </a:lnTo>
                <a:lnTo>
                  <a:pt x="2107645" y="4572000"/>
                </a:lnTo>
                <a:close/>
                <a:moveTo>
                  <a:pt x="1686116" y="0"/>
                </a:moveTo>
                <a:lnTo>
                  <a:pt x="1699832" y="0"/>
                </a:lnTo>
                <a:lnTo>
                  <a:pt x="1699832" y="4572000"/>
                </a:lnTo>
                <a:lnTo>
                  <a:pt x="1686116" y="4572000"/>
                </a:lnTo>
                <a:close/>
                <a:moveTo>
                  <a:pt x="1264587" y="0"/>
                </a:moveTo>
                <a:lnTo>
                  <a:pt x="1278303" y="0"/>
                </a:lnTo>
                <a:lnTo>
                  <a:pt x="1278303" y="4572000"/>
                </a:lnTo>
                <a:lnTo>
                  <a:pt x="1264587" y="4572000"/>
                </a:lnTo>
                <a:close/>
                <a:moveTo>
                  <a:pt x="843058" y="0"/>
                </a:moveTo>
                <a:lnTo>
                  <a:pt x="856774" y="0"/>
                </a:lnTo>
                <a:lnTo>
                  <a:pt x="856774" y="4572000"/>
                </a:lnTo>
                <a:lnTo>
                  <a:pt x="843058" y="457200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2" name="Rectangle 87"/>
          <p:cNvSpPr/>
          <p:nvPr/>
        </p:nvSpPr>
        <p:spPr>
          <a:xfrm rot="2700000">
            <a:off x="2311242" y="-967047"/>
            <a:ext cx="13716" cy="6570294"/>
          </a:xfrm>
          <a:custGeom>
            <a:avLst/>
            <a:gdLst/>
            <a:ahLst/>
            <a:cxnLst/>
            <a:rect l="l" t="t" r="r" b="b"/>
            <a:pathLst>
              <a:path w="13716" h="6570294">
                <a:moveTo>
                  <a:pt x="0" y="6556578"/>
                </a:moveTo>
                <a:lnTo>
                  <a:pt x="13716" y="6570294"/>
                </a:lnTo>
                <a:lnTo>
                  <a:pt x="13716" y="6570294"/>
                </a:lnTo>
                <a:lnTo>
                  <a:pt x="0" y="6556578"/>
                </a:lnTo>
                <a:close/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2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3" name="Rectangle 88"/>
          <p:cNvSpPr/>
          <p:nvPr/>
        </p:nvSpPr>
        <p:spPr>
          <a:xfrm rot="2700000">
            <a:off x="3186527" y="-953751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4" name="Rectangle 89"/>
          <p:cNvSpPr/>
          <p:nvPr/>
        </p:nvSpPr>
        <p:spPr>
          <a:xfrm rot="2700000">
            <a:off x="4029713" y="-953750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7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5" name="Rectangle 90"/>
          <p:cNvSpPr/>
          <p:nvPr/>
        </p:nvSpPr>
        <p:spPr>
          <a:xfrm rot="2700000">
            <a:off x="4872899" y="-953750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6" name="Rectangle 91"/>
          <p:cNvSpPr/>
          <p:nvPr/>
        </p:nvSpPr>
        <p:spPr>
          <a:xfrm rot="2700000">
            <a:off x="5716086" y="-953749"/>
            <a:ext cx="13716" cy="6479501"/>
          </a:xfrm>
          <a:custGeom>
            <a:avLst/>
            <a:gdLst/>
            <a:ahLst/>
            <a:cxnLst/>
            <a:rect l="l" t="t" r="r" b="b"/>
            <a:pathLst>
              <a:path w="13716" h="6479501">
                <a:moveTo>
                  <a:pt x="0" y="13716"/>
                </a:moveTo>
                <a:lnTo>
                  <a:pt x="13716" y="0"/>
                </a:lnTo>
                <a:lnTo>
                  <a:pt x="13716" y="6465785"/>
                </a:lnTo>
                <a:lnTo>
                  <a:pt x="0" y="6479501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7" name="Rectangle 92"/>
          <p:cNvSpPr/>
          <p:nvPr/>
        </p:nvSpPr>
        <p:spPr>
          <a:xfrm rot="2700000">
            <a:off x="6559272" y="-953750"/>
            <a:ext cx="13716" cy="6479502"/>
          </a:xfrm>
          <a:custGeom>
            <a:avLst/>
            <a:gdLst/>
            <a:ahLst/>
            <a:cxnLst/>
            <a:rect l="l" t="t" r="r" b="b"/>
            <a:pathLst>
              <a:path w="13716" h="6479502">
                <a:moveTo>
                  <a:pt x="0" y="13716"/>
                </a:moveTo>
                <a:lnTo>
                  <a:pt x="13716" y="0"/>
                </a:lnTo>
                <a:lnTo>
                  <a:pt x="13715" y="6465787"/>
                </a:lnTo>
                <a:lnTo>
                  <a:pt x="0" y="6479502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8" name="Rectangle 93"/>
          <p:cNvSpPr/>
          <p:nvPr/>
        </p:nvSpPr>
        <p:spPr>
          <a:xfrm rot="2700000">
            <a:off x="7126799" y="-278554"/>
            <a:ext cx="13716" cy="5699824"/>
          </a:xfrm>
          <a:custGeom>
            <a:avLst/>
            <a:gdLst/>
            <a:ahLst/>
            <a:cxnLst/>
            <a:rect l="l" t="t" r="r" b="b"/>
            <a:pathLst>
              <a:path w="13716" h="5699824">
                <a:moveTo>
                  <a:pt x="0" y="0"/>
                </a:moveTo>
                <a:lnTo>
                  <a:pt x="13716" y="13717"/>
                </a:lnTo>
                <a:lnTo>
                  <a:pt x="13716" y="5686109"/>
                </a:lnTo>
                <a:lnTo>
                  <a:pt x="1" y="5699824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9" name="Rectangle 95"/>
          <p:cNvSpPr/>
          <p:nvPr/>
        </p:nvSpPr>
        <p:spPr>
          <a:xfrm rot="2700000">
            <a:off x="7969986" y="1747381"/>
            <a:ext cx="13716" cy="3314931"/>
          </a:xfrm>
          <a:custGeom>
            <a:avLst/>
            <a:gdLst/>
            <a:ahLst/>
            <a:cxnLst/>
            <a:rect l="l" t="t" r="r" b="b"/>
            <a:pathLst>
              <a:path w="13716" h="3314931">
                <a:moveTo>
                  <a:pt x="0" y="0"/>
                </a:moveTo>
                <a:lnTo>
                  <a:pt x="13716" y="13716"/>
                </a:lnTo>
                <a:lnTo>
                  <a:pt x="13716" y="3301215"/>
                </a:lnTo>
                <a:lnTo>
                  <a:pt x="0" y="3314931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0" name="Rectangle 96"/>
          <p:cNvSpPr/>
          <p:nvPr/>
        </p:nvSpPr>
        <p:spPr>
          <a:xfrm rot="2700000">
            <a:off x="8391577" y="2765192"/>
            <a:ext cx="13716" cy="2122490"/>
          </a:xfrm>
          <a:custGeom>
            <a:avLst/>
            <a:gdLst/>
            <a:ahLst/>
            <a:cxnLst/>
            <a:rect l="l" t="t" r="r" b="b"/>
            <a:pathLst>
              <a:path w="13716" h="2122490">
                <a:moveTo>
                  <a:pt x="0" y="0"/>
                </a:moveTo>
                <a:lnTo>
                  <a:pt x="13716" y="13716"/>
                </a:lnTo>
                <a:lnTo>
                  <a:pt x="13716" y="2108774"/>
                </a:lnTo>
                <a:lnTo>
                  <a:pt x="0" y="212249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1" name="Rectangle 97"/>
          <p:cNvSpPr/>
          <p:nvPr/>
        </p:nvSpPr>
        <p:spPr>
          <a:xfrm rot="2700000">
            <a:off x="8813172" y="3783010"/>
            <a:ext cx="13717" cy="930041"/>
          </a:xfrm>
          <a:custGeom>
            <a:avLst/>
            <a:gdLst/>
            <a:ahLst/>
            <a:cxnLst/>
            <a:rect l="l" t="t" r="r" b="b"/>
            <a:pathLst>
              <a:path w="13717" h="930041">
                <a:moveTo>
                  <a:pt x="0" y="0"/>
                </a:moveTo>
                <a:lnTo>
                  <a:pt x="13717" y="13717"/>
                </a:lnTo>
                <a:lnTo>
                  <a:pt x="13717" y="916324"/>
                </a:lnTo>
                <a:lnTo>
                  <a:pt x="1" y="930041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2" name="Rectangle 102"/>
          <p:cNvSpPr/>
          <p:nvPr/>
        </p:nvSpPr>
        <p:spPr>
          <a:xfrm rot="2700000">
            <a:off x="203277" y="-93899"/>
            <a:ext cx="13716" cy="608068"/>
          </a:xfrm>
          <a:custGeom>
            <a:avLst/>
            <a:gdLst/>
            <a:ahLst/>
            <a:cxnLst/>
            <a:rect l="l" t="t" r="r" b="b"/>
            <a:pathLst>
              <a:path w="13716" h="608068">
                <a:moveTo>
                  <a:pt x="0" y="13716"/>
                </a:moveTo>
                <a:lnTo>
                  <a:pt x="13716" y="0"/>
                </a:lnTo>
                <a:lnTo>
                  <a:pt x="13716" y="608068"/>
                </a:lnTo>
                <a:lnTo>
                  <a:pt x="0" y="594352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3" name="Rectangle 103"/>
          <p:cNvSpPr/>
          <p:nvPr/>
        </p:nvSpPr>
        <p:spPr>
          <a:xfrm rot="2700000">
            <a:off x="624870" y="-268529"/>
            <a:ext cx="13716" cy="1800514"/>
          </a:xfrm>
          <a:custGeom>
            <a:avLst/>
            <a:gdLst/>
            <a:ahLst/>
            <a:cxnLst/>
            <a:rect l="l" t="t" r="r" b="b"/>
            <a:pathLst>
              <a:path w="13716" h="1800514">
                <a:moveTo>
                  <a:pt x="0" y="13716"/>
                </a:moveTo>
                <a:lnTo>
                  <a:pt x="13716" y="0"/>
                </a:lnTo>
                <a:lnTo>
                  <a:pt x="13716" y="1800514"/>
                </a:lnTo>
                <a:lnTo>
                  <a:pt x="0" y="1786798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4" name="Rectangle 104"/>
          <p:cNvSpPr/>
          <p:nvPr/>
        </p:nvSpPr>
        <p:spPr>
          <a:xfrm rot="2700000">
            <a:off x="1046463" y="-443158"/>
            <a:ext cx="13716" cy="2992958"/>
          </a:xfrm>
          <a:custGeom>
            <a:avLst/>
            <a:gdLst/>
            <a:ahLst/>
            <a:cxnLst/>
            <a:rect l="l" t="t" r="r" b="b"/>
            <a:pathLst>
              <a:path w="13716" h="2992958">
                <a:moveTo>
                  <a:pt x="0" y="13716"/>
                </a:moveTo>
                <a:lnTo>
                  <a:pt x="13716" y="0"/>
                </a:lnTo>
                <a:lnTo>
                  <a:pt x="13716" y="2992958"/>
                </a:lnTo>
                <a:lnTo>
                  <a:pt x="0" y="2979242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5" name="Rectangle 105"/>
          <p:cNvSpPr/>
          <p:nvPr/>
        </p:nvSpPr>
        <p:spPr>
          <a:xfrm rot="2700000">
            <a:off x="1468056" y="-617788"/>
            <a:ext cx="13716" cy="4185404"/>
          </a:xfrm>
          <a:custGeom>
            <a:avLst/>
            <a:gdLst/>
            <a:ahLst/>
            <a:cxnLst/>
            <a:rect l="l" t="t" r="r" b="b"/>
            <a:pathLst>
              <a:path w="13716" h="4185404">
                <a:moveTo>
                  <a:pt x="0" y="13716"/>
                </a:moveTo>
                <a:lnTo>
                  <a:pt x="13716" y="0"/>
                </a:lnTo>
                <a:lnTo>
                  <a:pt x="13716" y="4185404"/>
                </a:lnTo>
                <a:lnTo>
                  <a:pt x="0" y="4171688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6" name="Rectangle 106"/>
          <p:cNvSpPr/>
          <p:nvPr/>
        </p:nvSpPr>
        <p:spPr>
          <a:xfrm rot="2700000">
            <a:off x="1889649" y="-792416"/>
            <a:ext cx="13716" cy="5377849"/>
          </a:xfrm>
          <a:custGeom>
            <a:avLst/>
            <a:gdLst/>
            <a:ahLst/>
            <a:cxnLst/>
            <a:rect l="l" t="t" r="r" b="b"/>
            <a:pathLst>
              <a:path w="13716" h="5377849">
                <a:moveTo>
                  <a:pt x="0" y="13716"/>
                </a:moveTo>
                <a:lnTo>
                  <a:pt x="13716" y="0"/>
                </a:lnTo>
                <a:lnTo>
                  <a:pt x="13716" y="5377849"/>
                </a:lnTo>
                <a:lnTo>
                  <a:pt x="0" y="5364133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7" name="Rectangle 148"/>
          <p:cNvSpPr/>
          <p:nvPr/>
        </p:nvSpPr>
        <p:spPr>
          <a:xfrm rot="18900000" flipV="1">
            <a:off x="2070569" y="-450209"/>
            <a:ext cx="13716" cy="5889566"/>
          </a:xfrm>
          <a:custGeom>
            <a:avLst/>
            <a:gdLst/>
            <a:ahLst/>
            <a:cxnLst/>
            <a:rect l="l" t="t" r="r" b="b"/>
            <a:pathLst>
              <a:path w="13716" h="5889566">
                <a:moveTo>
                  <a:pt x="13716" y="5889566"/>
                </a:moveTo>
                <a:lnTo>
                  <a:pt x="13716" y="0"/>
                </a:lnTo>
                <a:lnTo>
                  <a:pt x="0" y="13716"/>
                </a:lnTo>
                <a:lnTo>
                  <a:pt x="0" y="587585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8" name="Rectangle 323"/>
          <p:cNvSpPr/>
          <p:nvPr/>
        </p:nvSpPr>
        <p:spPr>
          <a:xfrm rot="18900000" flipV="1">
            <a:off x="1648976" y="567610"/>
            <a:ext cx="13716" cy="4697119"/>
          </a:xfrm>
          <a:custGeom>
            <a:avLst/>
            <a:gdLst/>
            <a:ahLst/>
            <a:cxnLst/>
            <a:rect l="l" t="t" r="r" b="b"/>
            <a:pathLst>
              <a:path w="13716" h="4697119">
                <a:moveTo>
                  <a:pt x="13716" y="4697119"/>
                </a:moveTo>
                <a:lnTo>
                  <a:pt x="13716" y="0"/>
                </a:lnTo>
                <a:lnTo>
                  <a:pt x="0" y="13716"/>
                </a:lnTo>
                <a:lnTo>
                  <a:pt x="0" y="4683403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9" name="Rectangle 324"/>
          <p:cNvSpPr/>
          <p:nvPr/>
        </p:nvSpPr>
        <p:spPr>
          <a:xfrm rot="18900000" flipV="1">
            <a:off x="1227383" y="1585424"/>
            <a:ext cx="13716" cy="3504674"/>
          </a:xfrm>
          <a:custGeom>
            <a:avLst/>
            <a:gdLst/>
            <a:ahLst/>
            <a:cxnLst/>
            <a:rect l="l" t="t" r="r" b="b"/>
            <a:pathLst>
              <a:path w="13716" h="3504674">
                <a:moveTo>
                  <a:pt x="13716" y="3504674"/>
                </a:moveTo>
                <a:lnTo>
                  <a:pt x="13716" y="0"/>
                </a:lnTo>
                <a:lnTo>
                  <a:pt x="0" y="13716"/>
                </a:lnTo>
                <a:lnTo>
                  <a:pt x="0" y="3490958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0" name="Rectangle 325"/>
          <p:cNvSpPr/>
          <p:nvPr/>
        </p:nvSpPr>
        <p:spPr>
          <a:xfrm rot="18900000" flipV="1">
            <a:off x="805790" y="2603242"/>
            <a:ext cx="13716" cy="2312226"/>
          </a:xfrm>
          <a:custGeom>
            <a:avLst/>
            <a:gdLst/>
            <a:ahLst/>
            <a:cxnLst/>
            <a:rect l="l" t="t" r="r" b="b"/>
            <a:pathLst>
              <a:path w="13716" h="2312226">
                <a:moveTo>
                  <a:pt x="13716" y="2312226"/>
                </a:moveTo>
                <a:lnTo>
                  <a:pt x="13716" y="0"/>
                </a:lnTo>
                <a:lnTo>
                  <a:pt x="0" y="13716"/>
                </a:lnTo>
                <a:lnTo>
                  <a:pt x="0" y="229851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1" name="Rectangle 326"/>
          <p:cNvSpPr/>
          <p:nvPr/>
        </p:nvSpPr>
        <p:spPr>
          <a:xfrm rot="18900000" flipV="1">
            <a:off x="384198" y="3621057"/>
            <a:ext cx="13716" cy="1119782"/>
          </a:xfrm>
          <a:custGeom>
            <a:avLst/>
            <a:gdLst/>
            <a:ahLst/>
            <a:cxnLst/>
            <a:rect l="l" t="t" r="r" b="b"/>
            <a:pathLst>
              <a:path w="13716" h="1119782">
                <a:moveTo>
                  <a:pt x="13716" y="1119782"/>
                </a:moveTo>
                <a:lnTo>
                  <a:pt x="13716" y="0"/>
                </a:lnTo>
                <a:lnTo>
                  <a:pt x="0" y="13716"/>
                </a:lnTo>
                <a:lnTo>
                  <a:pt x="0" y="110606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2" name="Rectangle 371"/>
          <p:cNvSpPr/>
          <p:nvPr/>
        </p:nvSpPr>
        <p:spPr>
          <a:xfrm rot="18900000" flipV="1">
            <a:off x="2705180" y="-953749"/>
            <a:ext cx="13716" cy="6479500"/>
          </a:xfrm>
          <a:custGeom>
            <a:avLst/>
            <a:gdLst/>
            <a:ahLst/>
            <a:cxnLst/>
            <a:rect l="l" t="t" r="r" b="b"/>
            <a:pathLst>
              <a:path w="13716" h="6479500">
                <a:moveTo>
                  <a:pt x="0" y="6479500"/>
                </a:moveTo>
                <a:lnTo>
                  <a:pt x="13716" y="6465784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3" name="Rectangle 373"/>
          <p:cNvSpPr/>
          <p:nvPr/>
        </p:nvSpPr>
        <p:spPr>
          <a:xfrm rot="18900000" flipV="1">
            <a:off x="4391552" y="-953749"/>
            <a:ext cx="13716" cy="6479500"/>
          </a:xfrm>
          <a:custGeom>
            <a:avLst/>
            <a:gdLst/>
            <a:ahLst/>
            <a:cxnLst/>
            <a:rect l="l" t="t" r="r" b="b"/>
            <a:pathLst>
              <a:path w="13716" h="6479500">
                <a:moveTo>
                  <a:pt x="0" y="6479500"/>
                </a:moveTo>
                <a:lnTo>
                  <a:pt x="13716" y="6465784"/>
                </a:lnTo>
                <a:lnTo>
                  <a:pt x="13716" y="0"/>
                </a:lnTo>
                <a:lnTo>
                  <a:pt x="0" y="13715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4" name="Rectangle 375"/>
          <p:cNvSpPr/>
          <p:nvPr/>
        </p:nvSpPr>
        <p:spPr>
          <a:xfrm rot="18900000" flipV="1">
            <a:off x="6077925" y="-953749"/>
            <a:ext cx="13716" cy="6479501"/>
          </a:xfrm>
          <a:custGeom>
            <a:avLst/>
            <a:gdLst/>
            <a:ahLst/>
            <a:cxnLst/>
            <a:rect l="l" t="t" r="r" b="b"/>
            <a:pathLst>
              <a:path w="13716" h="6479501">
                <a:moveTo>
                  <a:pt x="0" y="6479501"/>
                </a:moveTo>
                <a:lnTo>
                  <a:pt x="13716" y="6465785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5" name="Rectangle 376"/>
          <p:cNvSpPr/>
          <p:nvPr/>
        </p:nvSpPr>
        <p:spPr>
          <a:xfrm rot="18900000" flipV="1">
            <a:off x="6881278" y="-950966"/>
            <a:ext cx="13716" cy="6394268"/>
          </a:xfrm>
          <a:custGeom>
            <a:avLst/>
            <a:gdLst/>
            <a:ahLst/>
            <a:cxnLst/>
            <a:rect l="l" t="t" r="r" b="b"/>
            <a:pathLst>
              <a:path w="13716" h="6394268">
                <a:moveTo>
                  <a:pt x="13716" y="6380553"/>
                </a:moveTo>
                <a:lnTo>
                  <a:pt x="13716" y="13716"/>
                </a:lnTo>
                <a:lnTo>
                  <a:pt x="0" y="0"/>
                </a:lnTo>
                <a:lnTo>
                  <a:pt x="0" y="6394268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6" name="Rectangle 377"/>
          <p:cNvSpPr/>
          <p:nvPr/>
        </p:nvSpPr>
        <p:spPr>
          <a:xfrm rot="18900000" flipV="1">
            <a:off x="7302869" y="-776336"/>
            <a:ext cx="13717" cy="5201823"/>
          </a:xfrm>
          <a:custGeom>
            <a:avLst/>
            <a:gdLst/>
            <a:ahLst/>
            <a:cxnLst/>
            <a:rect l="l" t="t" r="r" b="b"/>
            <a:pathLst>
              <a:path w="13717" h="5201823">
                <a:moveTo>
                  <a:pt x="1" y="5201823"/>
                </a:moveTo>
                <a:lnTo>
                  <a:pt x="13717" y="5188106"/>
                </a:lnTo>
                <a:lnTo>
                  <a:pt x="13717" y="1371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7" name="Rectangle 378"/>
          <p:cNvSpPr/>
          <p:nvPr/>
        </p:nvSpPr>
        <p:spPr>
          <a:xfrm rot="18900000" flipV="1">
            <a:off x="7742935" y="-582310"/>
            <a:ext cx="13716" cy="4009378"/>
          </a:xfrm>
          <a:custGeom>
            <a:avLst/>
            <a:gdLst/>
            <a:ahLst/>
            <a:cxnLst/>
            <a:rect l="l" t="t" r="r" b="b"/>
            <a:pathLst>
              <a:path w="13716" h="4009378">
                <a:moveTo>
                  <a:pt x="13716" y="3995663"/>
                </a:moveTo>
                <a:lnTo>
                  <a:pt x="13716" y="13717"/>
                </a:lnTo>
                <a:lnTo>
                  <a:pt x="0" y="0"/>
                </a:lnTo>
                <a:lnTo>
                  <a:pt x="0" y="4009378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8" name="Rectangle 138"/>
          <p:cNvSpPr/>
          <p:nvPr/>
        </p:nvSpPr>
        <p:spPr>
          <a:xfrm rot="18900000" flipV="1">
            <a:off x="8567649" y="-252451"/>
            <a:ext cx="13715" cy="1624488"/>
          </a:xfrm>
          <a:custGeom>
            <a:avLst/>
            <a:gdLst/>
            <a:ahLst/>
            <a:cxnLst/>
            <a:rect l="l" t="t" r="r" b="b"/>
            <a:pathLst>
              <a:path w="13715" h="1624488">
                <a:moveTo>
                  <a:pt x="0" y="1624488"/>
                </a:moveTo>
                <a:lnTo>
                  <a:pt x="13715" y="1610773"/>
                </a:lnTo>
                <a:lnTo>
                  <a:pt x="13715" y="1371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9" name="Freeform 448"/>
          <p:cNvSpPr/>
          <p:nvPr/>
        </p:nvSpPr>
        <p:spPr>
          <a:xfrm rot="18900000" flipV="1">
            <a:off x="8989243" y="-77819"/>
            <a:ext cx="13715" cy="432040"/>
          </a:xfrm>
          <a:custGeom>
            <a:avLst/>
            <a:gdLst/>
            <a:ahLst/>
            <a:cxnLst/>
            <a:rect l="l" t="t" r="r" b="b"/>
            <a:pathLst>
              <a:path w="13715" h="432040">
                <a:moveTo>
                  <a:pt x="0" y="432040"/>
                </a:moveTo>
                <a:lnTo>
                  <a:pt x="13715" y="418325"/>
                </a:lnTo>
                <a:lnTo>
                  <a:pt x="13715" y="1371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0" name="Rectangle 372"/>
          <p:cNvSpPr/>
          <p:nvPr/>
        </p:nvSpPr>
        <p:spPr>
          <a:xfrm rot="18900000" flipV="1">
            <a:off x="3543517" y="-965458"/>
            <a:ext cx="13716" cy="6493219"/>
          </a:xfrm>
          <a:custGeom>
            <a:avLst/>
            <a:gdLst/>
            <a:ahLst/>
            <a:cxnLst/>
            <a:rect l="l" t="t" r="r" b="b"/>
            <a:pathLst>
              <a:path w="13716" h="6493219">
                <a:moveTo>
                  <a:pt x="0" y="6493219"/>
                </a:moveTo>
                <a:lnTo>
                  <a:pt x="13716" y="6479503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1" name="Rectangle 374"/>
          <p:cNvSpPr/>
          <p:nvPr/>
        </p:nvSpPr>
        <p:spPr>
          <a:xfrm rot="18900000" flipV="1">
            <a:off x="5229889" y="-965458"/>
            <a:ext cx="13716" cy="6493220"/>
          </a:xfrm>
          <a:custGeom>
            <a:avLst/>
            <a:gdLst/>
            <a:ahLst/>
            <a:cxnLst/>
            <a:rect l="l" t="t" r="r" b="b"/>
            <a:pathLst>
              <a:path w="13716" h="6493220">
                <a:moveTo>
                  <a:pt x="0" y="6493220"/>
                </a:moveTo>
                <a:lnTo>
                  <a:pt x="13716" y="6479504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2" name="Teardrop 3"/>
          <p:cNvSpPr/>
          <p:nvPr/>
        </p:nvSpPr>
        <p:spPr>
          <a:xfrm rot="5400000" flipH="1" flipV="1">
            <a:off x="644277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3" name="Teardrop 3"/>
          <p:cNvSpPr/>
          <p:nvPr/>
        </p:nvSpPr>
        <p:spPr>
          <a:xfrm rot="5400000" flipH="1" flipV="1">
            <a:off x="-148774" y="258315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1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6" y="223846"/>
                </a:cubicBezTo>
                <a:lnTo>
                  <a:pt x="221347" y="232509"/>
                </a:lnTo>
                <a:cubicBezTo>
                  <a:pt x="224389" y="249009"/>
                  <a:pt x="232545" y="264623"/>
                  <a:pt x="245300" y="277378"/>
                </a:cubicBezTo>
                <a:cubicBezTo>
                  <a:pt x="262207" y="294285"/>
                  <a:pt x="284136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0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39" y="207247"/>
                  <a:pt x="61434" y="182497"/>
                  <a:pt x="61434" y="155247"/>
                </a:cubicBezTo>
                <a:cubicBezTo>
                  <a:pt x="61434" y="136673"/>
                  <a:pt x="66407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89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1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4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6" y="0"/>
                </a:lnTo>
                <a:cubicBezTo>
                  <a:pt x="219687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8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8" y="30964"/>
                  <a:pt x="601147" y="8808"/>
                </a:cubicBezTo>
                <a:lnTo>
                  <a:pt x="515981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4" name="Teardrop 3"/>
          <p:cNvSpPr/>
          <p:nvPr/>
        </p:nvSpPr>
        <p:spPr>
          <a:xfrm rot="5400000" flipH="1" flipV="1">
            <a:off x="138753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5" name="Teardrop 3"/>
          <p:cNvSpPr/>
          <p:nvPr/>
        </p:nvSpPr>
        <p:spPr>
          <a:xfrm rot="5400000" flipH="1" flipV="1">
            <a:off x="223007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6" name="Teardrop 3"/>
          <p:cNvSpPr/>
          <p:nvPr/>
        </p:nvSpPr>
        <p:spPr>
          <a:xfrm rot="5400000" flipH="1" flipV="1">
            <a:off x="307261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7" name="Teardrop 3"/>
          <p:cNvSpPr/>
          <p:nvPr/>
        </p:nvSpPr>
        <p:spPr>
          <a:xfrm rot="5400000" flipH="1" flipV="1">
            <a:off x="391515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8" name="Teardrop 3"/>
          <p:cNvSpPr/>
          <p:nvPr/>
        </p:nvSpPr>
        <p:spPr>
          <a:xfrm rot="5400000" flipH="1" flipV="1">
            <a:off x="475769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9" name="Teardrop 3"/>
          <p:cNvSpPr/>
          <p:nvPr/>
        </p:nvSpPr>
        <p:spPr>
          <a:xfrm rot="5400000" flipH="1" flipV="1">
            <a:off x="560023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0" name="Teardrop 3"/>
          <p:cNvSpPr/>
          <p:nvPr/>
        </p:nvSpPr>
        <p:spPr>
          <a:xfrm rot="5400000" flipH="1" flipV="1">
            <a:off x="812785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1" name="Teardrop 3"/>
          <p:cNvSpPr/>
          <p:nvPr/>
        </p:nvSpPr>
        <p:spPr>
          <a:xfrm rot="5400000" flipH="1" flipV="1">
            <a:off x="728531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2" name="Teardrop 3"/>
          <p:cNvSpPr/>
          <p:nvPr/>
        </p:nvSpPr>
        <p:spPr>
          <a:xfrm rot="5400000" flipH="1" flipV="1">
            <a:off x="8812306" y="329061"/>
            <a:ext cx="489780" cy="173608"/>
          </a:xfrm>
          <a:custGeom>
            <a:avLst/>
            <a:gdLst/>
            <a:ahLst/>
            <a:cxnLst/>
            <a:rect l="l" t="t" r="r" b="b"/>
            <a:pathLst>
              <a:path w="489780" h="173608">
                <a:moveTo>
                  <a:pt x="489780" y="159854"/>
                </a:moveTo>
                <a:lnTo>
                  <a:pt x="485976" y="173608"/>
                </a:lnTo>
                <a:lnTo>
                  <a:pt x="475131" y="173608"/>
                </a:lnTo>
                <a:cubicBezTo>
                  <a:pt x="477585" y="169211"/>
                  <a:pt x="477971" y="164422"/>
                  <a:pt x="477971" y="159544"/>
                </a:cubicBezTo>
                <a:cubicBezTo>
                  <a:pt x="477971" y="135634"/>
                  <a:pt x="468705" y="113887"/>
                  <a:pt x="453384" y="97876"/>
                </a:cubicBezTo>
                <a:lnTo>
                  <a:pt x="377652" y="173608"/>
                </a:lnTo>
                <a:lnTo>
                  <a:pt x="377561" y="173608"/>
                </a:lnTo>
                <a:lnTo>
                  <a:pt x="453339" y="97830"/>
                </a:lnTo>
                <a:cubicBezTo>
                  <a:pt x="437327" y="82509"/>
                  <a:pt x="415581" y="73244"/>
                  <a:pt x="391670" y="73244"/>
                </a:cubicBezTo>
                <a:cubicBezTo>
                  <a:pt x="341651" y="73244"/>
                  <a:pt x="301103" y="113792"/>
                  <a:pt x="301103" y="163811"/>
                </a:cubicBezTo>
                <a:lnTo>
                  <a:pt x="299829" y="173608"/>
                </a:lnTo>
                <a:lnTo>
                  <a:pt x="288634" y="173608"/>
                </a:lnTo>
                <a:cubicBezTo>
                  <a:pt x="289602" y="170367"/>
                  <a:pt x="289617" y="166907"/>
                  <a:pt x="289547" y="163248"/>
                </a:cubicBezTo>
                <a:cubicBezTo>
                  <a:pt x="289547" y="130228"/>
                  <a:pt x="305265" y="100880"/>
                  <a:pt x="329868" y="82592"/>
                </a:cubicBezTo>
                <a:cubicBezTo>
                  <a:pt x="326825" y="66091"/>
                  <a:pt x="318670" y="50477"/>
                  <a:pt x="305914" y="37722"/>
                </a:cubicBezTo>
                <a:cubicBezTo>
                  <a:pt x="289007" y="20815"/>
                  <a:pt x="267078" y="11989"/>
                  <a:pt x="244922" y="11501"/>
                </a:cubicBezTo>
                <a:lnTo>
                  <a:pt x="244922" y="96667"/>
                </a:lnTo>
                <a:lnTo>
                  <a:pt x="244858" y="96667"/>
                </a:lnTo>
                <a:lnTo>
                  <a:pt x="244858" y="11501"/>
                </a:lnTo>
                <a:cubicBezTo>
                  <a:pt x="222703" y="11990"/>
                  <a:pt x="200773" y="20815"/>
                  <a:pt x="183866" y="37722"/>
                </a:cubicBezTo>
                <a:cubicBezTo>
                  <a:pt x="171105" y="50483"/>
                  <a:pt x="162948" y="66105"/>
                  <a:pt x="159939" y="82613"/>
                </a:cubicBezTo>
                <a:cubicBezTo>
                  <a:pt x="184526" y="100902"/>
                  <a:pt x="200233" y="130241"/>
                  <a:pt x="200233" y="163248"/>
                </a:cubicBezTo>
                <a:lnTo>
                  <a:pt x="201368" y="173608"/>
                </a:lnTo>
                <a:lnTo>
                  <a:pt x="189949" y="173608"/>
                </a:lnTo>
                <a:cubicBezTo>
                  <a:pt x="188710" y="170302"/>
                  <a:pt x="188616" y="166986"/>
                  <a:pt x="188677" y="163811"/>
                </a:cubicBezTo>
                <a:cubicBezTo>
                  <a:pt x="188677" y="113792"/>
                  <a:pt x="148129" y="73244"/>
                  <a:pt x="98110" y="73244"/>
                </a:cubicBezTo>
                <a:cubicBezTo>
                  <a:pt x="74200" y="73244"/>
                  <a:pt x="52453" y="82510"/>
                  <a:pt x="36441" y="97831"/>
                </a:cubicBezTo>
                <a:lnTo>
                  <a:pt x="112218" y="173608"/>
                </a:lnTo>
                <a:lnTo>
                  <a:pt x="112128" y="173608"/>
                </a:lnTo>
                <a:lnTo>
                  <a:pt x="36396" y="97876"/>
                </a:lnTo>
                <a:cubicBezTo>
                  <a:pt x="21075" y="113887"/>
                  <a:pt x="11809" y="135634"/>
                  <a:pt x="11809" y="159544"/>
                </a:cubicBezTo>
                <a:lnTo>
                  <a:pt x="14648" y="173608"/>
                </a:lnTo>
                <a:lnTo>
                  <a:pt x="3810" y="173608"/>
                </a:lnTo>
                <a:cubicBezTo>
                  <a:pt x="332" y="169383"/>
                  <a:pt x="0" y="164657"/>
                  <a:pt x="0" y="159854"/>
                </a:cubicBezTo>
                <a:cubicBezTo>
                  <a:pt x="0" y="132604"/>
                  <a:pt x="10705" y="107854"/>
                  <a:pt x="28286" y="89721"/>
                </a:cubicBezTo>
                <a:lnTo>
                  <a:pt x="28286" y="89721"/>
                </a:lnTo>
                <a:cubicBezTo>
                  <a:pt x="46420" y="72140"/>
                  <a:pt x="71170" y="61435"/>
                  <a:pt x="98420" y="61435"/>
                </a:cubicBezTo>
                <a:cubicBezTo>
                  <a:pt x="117023" y="61435"/>
                  <a:pt x="134461" y="66424"/>
                  <a:pt x="149250" y="75515"/>
                </a:cubicBezTo>
                <a:cubicBezTo>
                  <a:pt x="153323" y="58635"/>
                  <a:pt x="162130" y="42758"/>
                  <a:pt x="175297" y="29591"/>
                </a:cubicBezTo>
                <a:cubicBezTo>
                  <a:pt x="194566" y="10322"/>
                  <a:pt x="219636" y="391"/>
                  <a:pt x="244890" y="0"/>
                </a:cubicBezTo>
                <a:lnTo>
                  <a:pt x="244890" y="0"/>
                </a:lnTo>
                <a:cubicBezTo>
                  <a:pt x="270144" y="391"/>
                  <a:pt x="295215" y="10322"/>
                  <a:pt x="314484" y="29591"/>
                </a:cubicBezTo>
                <a:cubicBezTo>
                  <a:pt x="327644" y="42751"/>
                  <a:pt x="336448" y="58618"/>
                  <a:pt x="340604" y="75474"/>
                </a:cubicBezTo>
                <a:cubicBezTo>
                  <a:pt x="355376" y="66408"/>
                  <a:pt x="372787" y="61434"/>
                  <a:pt x="391360" y="61434"/>
                </a:cubicBezTo>
                <a:cubicBezTo>
                  <a:pt x="418610" y="61434"/>
                  <a:pt x="443360" y="72140"/>
                  <a:pt x="461494" y="89721"/>
                </a:cubicBezTo>
                <a:cubicBezTo>
                  <a:pt x="479075" y="107854"/>
                  <a:pt x="489780" y="132604"/>
                  <a:pt x="489780" y="159854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3" name="Teardrop 3"/>
          <p:cNvSpPr/>
          <p:nvPr/>
        </p:nvSpPr>
        <p:spPr>
          <a:xfrm rot="5400000" flipH="1" flipV="1">
            <a:off x="54499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4" name="Oval 463"/>
          <p:cNvSpPr/>
          <p:nvPr/>
        </p:nvSpPr>
        <p:spPr>
          <a:xfrm>
            <a:off x="666451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5" name="Oval 167"/>
          <p:cNvSpPr/>
          <p:nvPr/>
        </p:nvSpPr>
        <p:spPr>
          <a:xfrm>
            <a:off x="0" y="331699"/>
            <a:ext cx="93942" cy="4240302"/>
          </a:xfrm>
          <a:custGeom>
            <a:avLst/>
            <a:gdLst/>
            <a:ahLst/>
            <a:cxnLst/>
            <a:rect l="l" t="t" r="r" b="b"/>
            <a:pathLst>
              <a:path w="93942" h="4240302">
                <a:moveTo>
                  <a:pt x="9066" y="4229620"/>
                </a:moveTo>
                <a:cubicBezTo>
                  <a:pt x="23324" y="4229620"/>
                  <a:pt x="36761" y="4233136"/>
                  <a:pt x="48054" y="4240302"/>
                </a:cubicBezTo>
                <a:lnTo>
                  <a:pt x="0" y="4240302"/>
                </a:lnTo>
                <a:lnTo>
                  <a:pt x="0" y="4231451"/>
                </a:lnTo>
                <a:cubicBezTo>
                  <a:pt x="2881" y="4229788"/>
                  <a:pt x="5954" y="4229620"/>
                  <a:pt x="9066" y="4229620"/>
                </a:cubicBezTo>
                <a:close/>
                <a:moveTo>
                  <a:pt x="9066" y="3380947"/>
                </a:moveTo>
                <a:cubicBezTo>
                  <a:pt x="55942" y="3380947"/>
                  <a:pt x="93942" y="3418947"/>
                  <a:pt x="93942" y="3465822"/>
                </a:cubicBezTo>
                <a:cubicBezTo>
                  <a:pt x="93942" y="3512697"/>
                  <a:pt x="55942" y="3550697"/>
                  <a:pt x="9066" y="3550697"/>
                </a:cubicBezTo>
                <a:lnTo>
                  <a:pt x="0" y="3548867"/>
                </a:lnTo>
                <a:lnTo>
                  <a:pt x="0" y="3382777"/>
                </a:lnTo>
                <a:cubicBezTo>
                  <a:pt x="2881" y="3381115"/>
                  <a:pt x="5954" y="3380947"/>
                  <a:pt x="9066" y="3380947"/>
                </a:cubicBezTo>
                <a:close/>
                <a:moveTo>
                  <a:pt x="9066" y="2536768"/>
                </a:moveTo>
                <a:cubicBezTo>
                  <a:pt x="55942" y="2536768"/>
                  <a:pt x="93942" y="2574768"/>
                  <a:pt x="93942" y="2621643"/>
                </a:cubicBezTo>
                <a:cubicBezTo>
                  <a:pt x="93942" y="2668518"/>
                  <a:pt x="55942" y="2706518"/>
                  <a:pt x="9066" y="2706518"/>
                </a:cubicBezTo>
                <a:lnTo>
                  <a:pt x="0" y="2704688"/>
                </a:lnTo>
                <a:lnTo>
                  <a:pt x="0" y="2538598"/>
                </a:lnTo>
                <a:cubicBezTo>
                  <a:pt x="2881" y="2536936"/>
                  <a:pt x="5954" y="2536768"/>
                  <a:pt x="9066" y="2536768"/>
                </a:cubicBezTo>
                <a:close/>
                <a:moveTo>
                  <a:pt x="9066" y="1688095"/>
                </a:moveTo>
                <a:cubicBezTo>
                  <a:pt x="55942" y="1688095"/>
                  <a:pt x="93942" y="1726095"/>
                  <a:pt x="93942" y="1772970"/>
                </a:cubicBezTo>
                <a:cubicBezTo>
                  <a:pt x="93942" y="1819845"/>
                  <a:pt x="55942" y="1857845"/>
                  <a:pt x="9066" y="1857845"/>
                </a:cubicBezTo>
                <a:lnTo>
                  <a:pt x="0" y="1856015"/>
                </a:lnTo>
                <a:lnTo>
                  <a:pt x="0" y="1689925"/>
                </a:lnTo>
                <a:cubicBezTo>
                  <a:pt x="2881" y="1688263"/>
                  <a:pt x="5954" y="1688095"/>
                  <a:pt x="9066" y="1688095"/>
                </a:cubicBezTo>
                <a:close/>
                <a:moveTo>
                  <a:pt x="9066" y="845498"/>
                </a:moveTo>
                <a:cubicBezTo>
                  <a:pt x="55942" y="845498"/>
                  <a:pt x="93942" y="883498"/>
                  <a:pt x="93942" y="930373"/>
                </a:cubicBezTo>
                <a:cubicBezTo>
                  <a:pt x="93942" y="977248"/>
                  <a:pt x="55942" y="1015248"/>
                  <a:pt x="9066" y="1015248"/>
                </a:cubicBezTo>
                <a:lnTo>
                  <a:pt x="0" y="1013418"/>
                </a:lnTo>
                <a:lnTo>
                  <a:pt x="0" y="847328"/>
                </a:lnTo>
                <a:cubicBezTo>
                  <a:pt x="2881" y="845666"/>
                  <a:pt x="5954" y="845498"/>
                  <a:pt x="9066" y="845498"/>
                </a:cubicBezTo>
                <a:close/>
                <a:moveTo>
                  <a:pt x="9066" y="0"/>
                </a:moveTo>
                <a:cubicBezTo>
                  <a:pt x="55942" y="0"/>
                  <a:pt x="93942" y="38000"/>
                  <a:pt x="93942" y="84875"/>
                </a:cubicBezTo>
                <a:cubicBezTo>
                  <a:pt x="93942" y="131750"/>
                  <a:pt x="55942" y="169750"/>
                  <a:pt x="9066" y="169750"/>
                </a:cubicBezTo>
                <a:lnTo>
                  <a:pt x="0" y="167920"/>
                </a:lnTo>
                <a:lnTo>
                  <a:pt x="0" y="1830"/>
                </a:lnTo>
                <a:cubicBezTo>
                  <a:pt x="2881" y="167"/>
                  <a:pt x="5954" y="0"/>
                  <a:pt x="906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6" name="Oval 465"/>
          <p:cNvSpPr/>
          <p:nvPr/>
        </p:nvSpPr>
        <p:spPr>
          <a:xfrm>
            <a:off x="76673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7" name="Oval 466"/>
          <p:cNvSpPr/>
          <p:nvPr/>
        </p:nvSpPr>
        <p:spPr>
          <a:xfrm>
            <a:off x="160927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8" name="Oval 467"/>
          <p:cNvSpPr/>
          <p:nvPr/>
        </p:nvSpPr>
        <p:spPr>
          <a:xfrm>
            <a:off x="245181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9" name="Oval 468"/>
          <p:cNvSpPr/>
          <p:nvPr/>
        </p:nvSpPr>
        <p:spPr>
          <a:xfrm>
            <a:off x="329435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0" name="Oval 469"/>
          <p:cNvSpPr/>
          <p:nvPr/>
        </p:nvSpPr>
        <p:spPr>
          <a:xfrm>
            <a:off x="413689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1" name="Oval 470"/>
          <p:cNvSpPr/>
          <p:nvPr/>
        </p:nvSpPr>
        <p:spPr>
          <a:xfrm>
            <a:off x="497943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2" name="Oval 471"/>
          <p:cNvSpPr/>
          <p:nvPr/>
        </p:nvSpPr>
        <p:spPr>
          <a:xfrm>
            <a:off x="582197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3" name="Oval 472"/>
          <p:cNvSpPr/>
          <p:nvPr/>
        </p:nvSpPr>
        <p:spPr>
          <a:xfrm>
            <a:off x="834959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4" name="Oval 473"/>
          <p:cNvSpPr/>
          <p:nvPr/>
        </p:nvSpPr>
        <p:spPr>
          <a:xfrm>
            <a:off x="750705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5" name="Teardrop 3"/>
          <p:cNvSpPr/>
          <p:nvPr/>
        </p:nvSpPr>
        <p:spPr>
          <a:xfrm rot="5400000" flipH="1" flipV="1">
            <a:off x="602118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6" name="Teardrop 3"/>
          <p:cNvSpPr/>
          <p:nvPr/>
        </p:nvSpPr>
        <p:spPr>
          <a:xfrm rot="5400000" flipH="1" flipV="1">
            <a:off x="96594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7" name="Teardrop 3"/>
          <p:cNvSpPr/>
          <p:nvPr/>
        </p:nvSpPr>
        <p:spPr>
          <a:xfrm rot="5400000" flipH="1" flipV="1">
            <a:off x="180848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8" name="Teardrop 3"/>
          <p:cNvSpPr/>
          <p:nvPr/>
        </p:nvSpPr>
        <p:spPr>
          <a:xfrm rot="5400000" flipH="1" flipV="1">
            <a:off x="265102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9" name="Teardrop 3"/>
          <p:cNvSpPr/>
          <p:nvPr/>
        </p:nvSpPr>
        <p:spPr>
          <a:xfrm rot="5400000" flipH="1" flipV="1">
            <a:off x="349356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0" name="Teardrop 3"/>
          <p:cNvSpPr/>
          <p:nvPr/>
        </p:nvSpPr>
        <p:spPr>
          <a:xfrm rot="5400000" flipH="1" flipV="1">
            <a:off x="43361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1" name="Teardrop 3"/>
          <p:cNvSpPr/>
          <p:nvPr/>
        </p:nvSpPr>
        <p:spPr>
          <a:xfrm rot="5400000" flipH="1" flipV="1">
            <a:off x="517864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2" name="Teardrop 3"/>
          <p:cNvSpPr/>
          <p:nvPr/>
        </p:nvSpPr>
        <p:spPr>
          <a:xfrm rot="5400000" flipH="1" flipV="1">
            <a:off x="770626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3" name="Teardrop 3"/>
          <p:cNvSpPr/>
          <p:nvPr/>
        </p:nvSpPr>
        <p:spPr>
          <a:xfrm rot="5400000" flipH="1" flipV="1">
            <a:off x="686372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4" name="Teardrop 3"/>
          <p:cNvSpPr/>
          <p:nvPr/>
        </p:nvSpPr>
        <p:spPr>
          <a:xfrm rot="5400000" flipH="1" flipV="1">
            <a:off x="85488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5" name="Teardrop 3"/>
          <p:cNvSpPr/>
          <p:nvPr/>
        </p:nvSpPr>
        <p:spPr>
          <a:xfrm rot="5400000" flipH="1" flipV="1">
            <a:off x="1234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6" name="Oval 485"/>
          <p:cNvSpPr/>
          <p:nvPr/>
        </p:nvSpPr>
        <p:spPr>
          <a:xfrm>
            <a:off x="708665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7" name="Oval 486"/>
          <p:cNvSpPr/>
          <p:nvPr/>
        </p:nvSpPr>
        <p:spPr>
          <a:xfrm>
            <a:off x="3463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8" name="Oval 487"/>
          <p:cNvSpPr/>
          <p:nvPr/>
        </p:nvSpPr>
        <p:spPr>
          <a:xfrm>
            <a:off x="118887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9" name="Oval 488"/>
          <p:cNvSpPr/>
          <p:nvPr/>
        </p:nvSpPr>
        <p:spPr>
          <a:xfrm>
            <a:off x="203141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0" name="Oval 489"/>
          <p:cNvSpPr/>
          <p:nvPr/>
        </p:nvSpPr>
        <p:spPr>
          <a:xfrm>
            <a:off x="287395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1" name="Oval 490"/>
          <p:cNvSpPr/>
          <p:nvPr/>
        </p:nvSpPr>
        <p:spPr>
          <a:xfrm>
            <a:off x="371649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2" name="Oval 491"/>
          <p:cNvSpPr/>
          <p:nvPr/>
        </p:nvSpPr>
        <p:spPr>
          <a:xfrm>
            <a:off x="45590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3" name="Oval 492"/>
          <p:cNvSpPr/>
          <p:nvPr/>
        </p:nvSpPr>
        <p:spPr>
          <a:xfrm>
            <a:off x="540157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4" name="Oval 493"/>
          <p:cNvSpPr/>
          <p:nvPr/>
        </p:nvSpPr>
        <p:spPr>
          <a:xfrm>
            <a:off x="624411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5" name="Oval 494"/>
          <p:cNvSpPr/>
          <p:nvPr/>
        </p:nvSpPr>
        <p:spPr>
          <a:xfrm>
            <a:off x="87717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6" name="Oval 495"/>
          <p:cNvSpPr/>
          <p:nvPr/>
        </p:nvSpPr>
        <p:spPr>
          <a:xfrm>
            <a:off x="792919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7" name="Teardrop 3"/>
          <p:cNvSpPr/>
          <p:nvPr/>
        </p:nvSpPr>
        <p:spPr>
          <a:xfrm rot="5400000" flipH="1" flipV="1">
            <a:off x="617401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8" name="Teardrop 3"/>
          <p:cNvSpPr/>
          <p:nvPr/>
        </p:nvSpPr>
        <p:spPr>
          <a:xfrm rot="5400000" flipH="1" flipV="1">
            <a:off x="111877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9" name="Teardrop 3"/>
          <p:cNvSpPr/>
          <p:nvPr/>
        </p:nvSpPr>
        <p:spPr>
          <a:xfrm rot="5400000" flipH="1" flipV="1">
            <a:off x="196131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90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0" name="Teardrop 3"/>
          <p:cNvSpPr/>
          <p:nvPr/>
        </p:nvSpPr>
        <p:spPr>
          <a:xfrm rot="5400000" flipH="1" flipV="1">
            <a:off x="280385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8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1" name="Teardrop 3"/>
          <p:cNvSpPr/>
          <p:nvPr/>
        </p:nvSpPr>
        <p:spPr>
          <a:xfrm rot="5400000" flipH="1" flipV="1">
            <a:off x="364639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8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2" name="Teardrop 3"/>
          <p:cNvSpPr/>
          <p:nvPr/>
        </p:nvSpPr>
        <p:spPr>
          <a:xfrm rot="5400000" flipH="1" flipV="1">
            <a:off x="44889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8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3" name="Teardrop 3"/>
          <p:cNvSpPr/>
          <p:nvPr/>
        </p:nvSpPr>
        <p:spPr>
          <a:xfrm rot="5400000" flipH="1" flipV="1">
            <a:off x="533147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4" name="Teardrop 3"/>
          <p:cNvSpPr/>
          <p:nvPr/>
        </p:nvSpPr>
        <p:spPr>
          <a:xfrm rot="5400000" flipH="1" flipV="1">
            <a:off x="785909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8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5" name="Teardrop 3"/>
          <p:cNvSpPr/>
          <p:nvPr/>
        </p:nvSpPr>
        <p:spPr>
          <a:xfrm rot="5400000" flipH="1" flipV="1">
            <a:off x="701655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6" name="Teardrop 3"/>
          <p:cNvSpPr/>
          <p:nvPr/>
        </p:nvSpPr>
        <p:spPr>
          <a:xfrm rot="5400000" flipH="1" flipV="1">
            <a:off x="87016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7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3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8"/>
                </a:lnTo>
                <a:cubicBezTo>
                  <a:pt x="285145" y="221632"/>
                  <a:pt x="263250" y="229876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7" name="Teardrop 3"/>
          <p:cNvSpPr/>
          <p:nvPr/>
        </p:nvSpPr>
        <p:spPr>
          <a:xfrm rot="5400000" flipH="1" flipV="1">
            <a:off x="2762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8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2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8" name="Oval 881"/>
          <p:cNvSpPr/>
          <p:nvPr/>
        </p:nvSpPr>
        <p:spPr>
          <a:xfrm>
            <a:off x="346332" y="-10245"/>
            <a:ext cx="169752" cy="84875"/>
          </a:xfrm>
          <a:custGeom>
            <a:avLst/>
            <a:gdLst/>
            <a:ahLst/>
            <a:cxnLst/>
            <a:rect l="l" t="t" r="r" b="b"/>
            <a:pathLst>
              <a:path w="169752" h="84875"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9" name="Oval 882"/>
          <p:cNvSpPr/>
          <p:nvPr/>
        </p:nvSpPr>
        <p:spPr>
          <a:xfrm>
            <a:off x="1188872" y="-10245"/>
            <a:ext cx="169752" cy="84875"/>
          </a:xfrm>
          <a:custGeom>
            <a:avLst/>
            <a:gdLst/>
            <a:ahLst/>
            <a:cxnLst/>
            <a:rect l="l" t="t" r="r" b="b"/>
            <a:pathLst>
              <a:path w="169752" h="84875"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0" name="Oval 883"/>
          <p:cNvSpPr/>
          <p:nvPr/>
        </p:nvSpPr>
        <p:spPr>
          <a:xfrm>
            <a:off x="2031413" y="-10245"/>
            <a:ext cx="6910072" cy="84875"/>
          </a:xfrm>
          <a:custGeom>
            <a:avLst/>
            <a:gdLst/>
            <a:ahLst/>
            <a:cxnLst/>
            <a:rect l="l" t="t" r="r" b="b"/>
            <a:pathLst>
              <a:path w="6910072" h="84875">
                <a:moveTo>
                  <a:pt x="6740320" y="0"/>
                </a:moveTo>
                <a:lnTo>
                  <a:pt x="6910072" y="0"/>
                </a:lnTo>
                <a:cubicBezTo>
                  <a:pt x="6910072" y="46875"/>
                  <a:pt x="6872072" y="84875"/>
                  <a:pt x="6825196" y="84875"/>
                </a:cubicBezTo>
                <a:cubicBezTo>
                  <a:pt x="6778320" y="84875"/>
                  <a:pt x="6740320" y="46875"/>
                  <a:pt x="6740320" y="0"/>
                </a:cubicBezTo>
                <a:close/>
                <a:moveTo>
                  <a:pt x="5897780" y="0"/>
                </a:moveTo>
                <a:lnTo>
                  <a:pt x="6067532" y="0"/>
                </a:lnTo>
                <a:cubicBezTo>
                  <a:pt x="6067532" y="46875"/>
                  <a:pt x="6029532" y="84875"/>
                  <a:pt x="5982656" y="84875"/>
                </a:cubicBezTo>
                <a:cubicBezTo>
                  <a:pt x="5935780" y="84875"/>
                  <a:pt x="5897780" y="46875"/>
                  <a:pt x="5897780" y="0"/>
                </a:cubicBezTo>
                <a:close/>
                <a:moveTo>
                  <a:pt x="5055240" y="0"/>
                </a:moveTo>
                <a:lnTo>
                  <a:pt x="5224992" y="0"/>
                </a:lnTo>
                <a:cubicBezTo>
                  <a:pt x="5224992" y="46875"/>
                  <a:pt x="5186992" y="84875"/>
                  <a:pt x="5140116" y="84875"/>
                </a:cubicBezTo>
                <a:cubicBezTo>
                  <a:pt x="5093240" y="84875"/>
                  <a:pt x="5055240" y="46875"/>
                  <a:pt x="5055240" y="0"/>
                </a:cubicBezTo>
                <a:close/>
                <a:moveTo>
                  <a:pt x="4212700" y="0"/>
                </a:moveTo>
                <a:lnTo>
                  <a:pt x="4382452" y="0"/>
                </a:lnTo>
                <a:cubicBezTo>
                  <a:pt x="4382452" y="46875"/>
                  <a:pt x="4344452" y="84875"/>
                  <a:pt x="4297576" y="84875"/>
                </a:cubicBezTo>
                <a:cubicBezTo>
                  <a:pt x="4250700" y="84875"/>
                  <a:pt x="4212700" y="46875"/>
                  <a:pt x="4212700" y="0"/>
                </a:cubicBezTo>
                <a:close/>
                <a:moveTo>
                  <a:pt x="3370160" y="0"/>
                </a:moveTo>
                <a:lnTo>
                  <a:pt x="3539912" y="0"/>
                </a:lnTo>
                <a:cubicBezTo>
                  <a:pt x="3539912" y="46875"/>
                  <a:pt x="3501912" y="84875"/>
                  <a:pt x="3455036" y="84875"/>
                </a:cubicBezTo>
                <a:cubicBezTo>
                  <a:pt x="3408160" y="84875"/>
                  <a:pt x="3370160" y="46875"/>
                  <a:pt x="3370160" y="0"/>
                </a:cubicBezTo>
                <a:close/>
                <a:moveTo>
                  <a:pt x="2527620" y="0"/>
                </a:moveTo>
                <a:lnTo>
                  <a:pt x="2697372" y="0"/>
                </a:lnTo>
                <a:cubicBezTo>
                  <a:pt x="2697372" y="46875"/>
                  <a:pt x="2659372" y="84875"/>
                  <a:pt x="2612496" y="84875"/>
                </a:cubicBezTo>
                <a:cubicBezTo>
                  <a:pt x="2565620" y="84875"/>
                  <a:pt x="2527620" y="46875"/>
                  <a:pt x="2527620" y="0"/>
                </a:cubicBezTo>
                <a:close/>
                <a:moveTo>
                  <a:pt x="1685080" y="0"/>
                </a:moveTo>
                <a:lnTo>
                  <a:pt x="1854832" y="0"/>
                </a:lnTo>
                <a:cubicBezTo>
                  <a:pt x="1854832" y="46875"/>
                  <a:pt x="1816832" y="84875"/>
                  <a:pt x="1769956" y="84875"/>
                </a:cubicBezTo>
                <a:cubicBezTo>
                  <a:pt x="1723080" y="84875"/>
                  <a:pt x="1685080" y="46875"/>
                  <a:pt x="1685080" y="0"/>
                </a:cubicBezTo>
                <a:close/>
                <a:moveTo>
                  <a:pt x="842540" y="0"/>
                </a:moveTo>
                <a:lnTo>
                  <a:pt x="1012292" y="0"/>
                </a:lnTo>
                <a:cubicBezTo>
                  <a:pt x="1012292" y="46875"/>
                  <a:pt x="974292" y="84875"/>
                  <a:pt x="927416" y="84875"/>
                </a:cubicBezTo>
                <a:cubicBezTo>
                  <a:pt x="880540" y="84875"/>
                  <a:pt x="842540" y="46875"/>
                  <a:pt x="842540" y="0"/>
                </a:cubicBezTo>
                <a:close/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1" name="Teardrop 3"/>
          <p:cNvSpPr/>
          <p:nvPr/>
        </p:nvSpPr>
        <p:spPr>
          <a:xfrm rot="5400000" flipH="1" flipV="1">
            <a:off x="644277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2" name="Teardrop 3"/>
          <p:cNvSpPr/>
          <p:nvPr/>
        </p:nvSpPr>
        <p:spPr>
          <a:xfrm rot="5400000" flipH="1" flipV="1">
            <a:off x="-148774" y="1103813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7" y="294285"/>
                  <a:pt x="284136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39" y="207247"/>
                  <a:pt x="61434" y="182497"/>
                  <a:pt x="61434" y="155247"/>
                </a:cubicBezTo>
                <a:cubicBezTo>
                  <a:pt x="61434" y="136673"/>
                  <a:pt x="66407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89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6" y="0"/>
                </a:lnTo>
                <a:cubicBezTo>
                  <a:pt x="219687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8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3" name="Teardrop 3"/>
          <p:cNvSpPr/>
          <p:nvPr/>
        </p:nvSpPr>
        <p:spPr>
          <a:xfrm rot="5400000" flipH="1" flipV="1">
            <a:off x="138753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4" name="Teardrop 3"/>
          <p:cNvSpPr/>
          <p:nvPr/>
        </p:nvSpPr>
        <p:spPr>
          <a:xfrm rot="5400000" flipH="1" flipV="1">
            <a:off x="223007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5" name="Teardrop 3"/>
          <p:cNvSpPr/>
          <p:nvPr/>
        </p:nvSpPr>
        <p:spPr>
          <a:xfrm rot="5400000" flipH="1" flipV="1">
            <a:off x="307261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6" name="Teardrop 3"/>
          <p:cNvSpPr/>
          <p:nvPr/>
        </p:nvSpPr>
        <p:spPr>
          <a:xfrm rot="5400000" flipH="1" flipV="1">
            <a:off x="391515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7" name="Teardrop 3"/>
          <p:cNvSpPr/>
          <p:nvPr/>
        </p:nvSpPr>
        <p:spPr>
          <a:xfrm rot="5400000" flipH="1" flipV="1">
            <a:off x="475769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8" name="Teardrop 3"/>
          <p:cNvSpPr/>
          <p:nvPr/>
        </p:nvSpPr>
        <p:spPr>
          <a:xfrm rot="5400000" flipH="1" flipV="1">
            <a:off x="560023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9" name="Teardrop 3"/>
          <p:cNvSpPr/>
          <p:nvPr/>
        </p:nvSpPr>
        <p:spPr>
          <a:xfrm rot="5400000" flipH="1" flipV="1">
            <a:off x="812785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0" name="Teardrop 3"/>
          <p:cNvSpPr/>
          <p:nvPr/>
        </p:nvSpPr>
        <p:spPr>
          <a:xfrm rot="5400000" flipH="1" flipV="1">
            <a:off x="728531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1" name="Teardrop 3"/>
          <p:cNvSpPr/>
          <p:nvPr/>
        </p:nvSpPr>
        <p:spPr>
          <a:xfrm rot="5400000" flipH="1" flipV="1">
            <a:off x="8812306" y="1174559"/>
            <a:ext cx="489780" cy="173608"/>
          </a:xfrm>
          <a:custGeom>
            <a:avLst/>
            <a:gdLst/>
            <a:ahLst/>
            <a:cxnLst/>
            <a:rect l="l" t="t" r="r" b="b"/>
            <a:pathLst>
              <a:path w="489780" h="173608">
                <a:moveTo>
                  <a:pt x="489780" y="159854"/>
                </a:moveTo>
                <a:lnTo>
                  <a:pt x="485976" y="173608"/>
                </a:lnTo>
                <a:lnTo>
                  <a:pt x="475131" y="173608"/>
                </a:lnTo>
                <a:cubicBezTo>
                  <a:pt x="477585" y="169211"/>
                  <a:pt x="477971" y="164422"/>
                  <a:pt x="477971" y="159544"/>
                </a:cubicBezTo>
                <a:cubicBezTo>
                  <a:pt x="477971" y="135634"/>
                  <a:pt x="468705" y="113887"/>
                  <a:pt x="453384" y="97876"/>
                </a:cubicBezTo>
                <a:lnTo>
                  <a:pt x="377652" y="173608"/>
                </a:lnTo>
                <a:lnTo>
                  <a:pt x="377561" y="173608"/>
                </a:lnTo>
                <a:lnTo>
                  <a:pt x="453339" y="97830"/>
                </a:lnTo>
                <a:cubicBezTo>
                  <a:pt x="437327" y="82509"/>
                  <a:pt x="415581" y="73244"/>
                  <a:pt x="391670" y="73244"/>
                </a:cubicBezTo>
                <a:cubicBezTo>
                  <a:pt x="341651" y="73244"/>
                  <a:pt x="301103" y="113792"/>
                  <a:pt x="301103" y="163811"/>
                </a:cubicBezTo>
                <a:lnTo>
                  <a:pt x="299830" y="173608"/>
                </a:lnTo>
                <a:lnTo>
                  <a:pt x="288634" y="173608"/>
                </a:lnTo>
                <a:cubicBezTo>
                  <a:pt x="289602" y="170367"/>
                  <a:pt x="289617" y="166907"/>
                  <a:pt x="289547" y="163248"/>
                </a:cubicBezTo>
                <a:cubicBezTo>
                  <a:pt x="289547" y="130228"/>
                  <a:pt x="305265" y="100880"/>
                  <a:pt x="329868" y="82592"/>
                </a:cubicBezTo>
                <a:cubicBezTo>
                  <a:pt x="326825" y="66091"/>
                  <a:pt x="318670" y="50477"/>
                  <a:pt x="305914" y="37722"/>
                </a:cubicBezTo>
                <a:cubicBezTo>
                  <a:pt x="289007" y="20815"/>
                  <a:pt x="267078" y="11989"/>
                  <a:pt x="244922" y="11501"/>
                </a:cubicBezTo>
                <a:lnTo>
                  <a:pt x="244922" y="96667"/>
                </a:lnTo>
                <a:lnTo>
                  <a:pt x="244858" y="96667"/>
                </a:lnTo>
                <a:lnTo>
                  <a:pt x="244858" y="11501"/>
                </a:lnTo>
                <a:cubicBezTo>
                  <a:pt x="222703" y="11990"/>
                  <a:pt x="200773" y="20815"/>
                  <a:pt x="183866" y="37722"/>
                </a:cubicBezTo>
                <a:cubicBezTo>
                  <a:pt x="171105" y="50483"/>
                  <a:pt x="162948" y="66105"/>
                  <a:pt x="159939" y="82613"/>
                </a:cubicBezTo>
                <a:cubicBezTo>
                  <a:pt x="184526" y="100902"/>
                  <a:pt x="200233" y="130241"/>
                  <a:pt x="200233" y="163248"/>
                </a:cubicBezTo>
                <a:lnTo>
                  <a:pt x="201368" y="173608"/>
                </a:lnTo>
                <a:lnTo>
                  <a:pt x="189949" y="173608"/>
                </a:lnTo>
                <a:cubicBezTo>
                  <a:pt x="188710" y="170302"/>
                  <a:pt x="188616" y="166986"/>
                  <a:pt x="188677" y="163811"/>
                </a:cubicBezTo>
                <a:cubicBezTo>
                  <a:pt x="188677" y="113792"/>
                  <a:pt x="148129" y="73244"/>
                  <a:pt x="98110" y="73244"/>
                </a:cubicBezTo>
                <a:cubicBezTo>
                  <a:pt x="74200" y="73244"/>
                  <a:pt x="52453" y="82510"/>
                  <a:pt x="36441" y="97831"/>
                </a:cubicBezTo>
                <a:lnTo>
                  <a:pt x="112218" y="173608"/>
                </a:lnTo>
                <a:lnTo>
                  <a:pt x="112128" y="173608"/>
                </a:lnTo>
                <a:lnTo>
                  <a:pt x="36396" y="97876"/>
                </a:lnTo>
                <a:cubicBezTo>
                  <a:pt x="21075" y="113887"/>
                  <a:pt x="11809" y="135634"/>
                  <a:pt x="11809" y="159544"/>
                </a:cubicBezTo>
                <a:lnTo>
                  <a:pt x="14649" y="173608"/>
                </a:lnTo>
                <a:lnTo>
                  <a:pt x="3810" y="173608"/>
                </a:lnTo>
                <a:cubicBezTo>
                  <a:pt x="332" y="169383"/>
                  <a:pt x="0" y="164657"/>
                  <a:pt x="0" y="159854"/>
                </a:cubicBezTo>
                <a:cubicBezTo>
                  <a:pt x="0" y="132604"/>
                  <a:pt x="10705" y="107854"/>
                  <a:pt x="28286" y="89721"/>
                </a:cubicBezTo>
                <a:lnTo>
                  <a:pt x="28286" y="89721"/>
                </a:lnTo>
                <a:cubicBezTo>
                  <a:pt x="46420" y="72140"/>
                  <a:pt x="71170" y="61435"/>
                  <a:pt x="98420" y="61435"/>
                </a:cubicBezTo>
                <a:cubicBezTo>
                  <a:pt x="117023" y="61435"/>
                  <a:pt x="134461" y="66424"/>
                  <a:pt x="149250" y="75515"/>
                </a:cubicBezTo>
                <a:cubicBezTo>
                  <a:pt x="153323" y="58635"/>
                  <a:pt x="162130" y="42758"/>
                  <a:pt x="175297" y="29591"/>
                </a:cubicBezTo>
                <a:cubicBezTo>
                  <a:pt x="194566" y="10322"/>
                  <a:pt x="219636" y="391"/>
                  <a:pt x="244890" y="0"/>
                </a:cubicBezTo>
                <a:lnTo>
                  <a:pt x="244890" y="0"/>
                </a:lnTo>
                <a:cubicBezTo>
                  <a:pt x="270144" y="391"/>
                  <a:pt x="295215" y="10322"/>
                  <a:pt x="314484" y="29591"/>
                </a:cubicBezTo>
                <a:cubicBezTo>
                  <a:pt x="327644" y="42751"/>
                  <a:pt x="336448" y="58618"/>
                  <a:pt x="340604" y="75474"/>
                </a:cubicBezTo>
                <a:cubicBezTo>
                  <a:pt x="355376" y="66408"/>
                  <a:pt x="372787" y="61434"/>
                  <a:pt x="391360" y="61434"/>
                </a:cubicBezTo>
                <a:cubicBezTo>
                  <a:pt x="418610" y="61434"/>
                  <a:pt x="443360" y="72140"/>
                  <a:pt x="461494" y="89721"/>
                </a:cubicBezTo>
                <a:cubicBezTo>
                  <a:pt x="479075" y="107854"/>
                  <a:pt x="489780" y="132604"/>
                  <a:pt x="489780" y="159854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2" name="Teardrop 3"/>
          <p:cNvSpPr/>
          <p:nvPr/>
        </p:nvSpPr>
        <p:spPr>
          <a:xfrm rot="5400000" flipH="1" flipV="1">
            <a:off x="54499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3" name="Oval 522"/>
          <p:cNvSpPr/>
          <p:nvPr/>
        </p:nvSpPr>
        <p:spPr>
          <a:xfrm>
            <a:off x="666451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4" name="Oval 523"/>
          <p:cNvSpPr/>
          <p:nvPr/>
        </p:nvSpPr>
        <p:spPr>
          <a:xfrm>
            <a:off x="76673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5" name="Oval 524"/>
          <p:cNvSpPr/>
          <p:nvPr/>
        </p:nvSpPr>
        <p:spPr>
          <a:xfrm>
            <a:off x="160927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6" name="Oval 525"/>
          <p:cNvSpPr/>
          <p:nvPr/>
        </p:nvSpPr>
        <p:spPr>
          <a:xfrm>
            <a:off x="245181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7" name="Oval 526"/>
          <p:cNvSpPr/>
          <p:nvPr/>
        </p:nvSpPr>
        <p:spPr>
          <a:xfrm>
            <a:off x="329435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8" name="Oval 527"/>
          <p:cNvSpPr/>
          <p:nvPr/>
        </p:nvSpPr>
        <p:spPr>
          <a:xfrm>
            <a:off x="413689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9" name="Oval 528"/>
          <p:cNvSpPr/>
          <p:nvPr/>
        </p:nvSpPr>
        <p:spPr>
          <a:xfrm>
            <a:off x="497943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0" name="Oval 529"/>
          <p:cNvSpPr/>
          <p:nvPr/>
        </p:nvSpPr>
        <p:spPr>
          <a:xfrm>
            <a:off x="582197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1" name="Oval 530"/>
          <p:cNvSpPr/>
          <p:nvPr/>
        </p:nvSpPr>
        <p:spPr>
          <a:xfrm>
            <a:off x="834959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2" name="Oval 531"/>
          <p:cNvSpPr/>
          <p:nvPr/>
        </p:nvSpPr>
        <p:spPr>
          <a:xfrm>
            <a:off x="750705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3" name="Teardrop 3"/>
          <p:cNvSpPr/>
          <p:nvPr/>
        </p:nvSpPr>
        <p:spPr>
          <a:xfrm rot="5400000" flipH="1" flipV="1">
            <a:off x="602118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4" name="Teardrop 3"/>
          <p:cNvSpPr/>
          <p:nvPr/>
        </p:nvSpPr>
        <p:spPr>
          <a:xfrm rot="5400000" flipH="1" flipV="1">
            <a:off x="96594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5" name="Teardrop 3"/>
          <p:cNvSpPr/>
          <p:nvPr/>
        </p:nvSpPr>
        <p:spPr>
          <a:xfrm rot="5400000" flipH="1" flipV="1">
            <a:off x="180848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6" name="Teardrop 3"/>
          <p:cNvSpPr/>
          <p:nvPr/>
        </p:nvSpPr>
        <p:spPr>
          <a:xfrm rot="5400000" flipH="1" flipV="1">
            <a:off x="265102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7" name="Teardrop 3"/>
          <p:cNvSpPr/>
          <p:nvPr/>
        </p:nvSpPr>
        <p:spPr>
          <a:xfrm rot="5400000" flipH="1" flipV="1">
            <a:off x="349356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8" name="Teardrop 3"/>
          <p:cNvSpPr/>
          <p:nvPr/>
        </p:nvSpPr>
        <p:spPr>
          <a:xfrm rot="5400000" flipH="1" flipV="1">
            <a:off x="43361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9" name="Teardrop 3"/>
          <p:cNvSpPr/>
          <p:nvPr/>
        </p:nvSpPr>
        <p:spPr>
          <a:xfrm rot="5400000" flipH="1" flipV="1">
            <a:off x="517864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0" name="Teardrop 3"/>
          <p:cNvSpPr/>
          <p:nvPr/>
        </p:nvSpPr>
        <p:spPr>
          <a:xfrm rot="5400000" flipH="1" flipV="1">
            <a:off x="770626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1" name="Teardrop 3"/>
          <p:cNvSpPr/>
          <p:nvPr/>
        </p:nvSpPr>
        <p:spPr>
          <a:xfrm rot="5400000" flipH="1" flipV="1">
            <a:off x="686372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2" name="Teardrop 3"/>
          <p:cNvSpPr/>
          <p:nvPr/>
        </p:nvSpPr>
        <p:spPr>
          <a:xfrm rot="5400000" flipH="1" flipV="1">
            <a:off x="85488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3" name="Teardrop 3"/>
          <p:cNvSpPr/>
          <p:nvPr/>
        </p:nvSpPr>
        <p:spPr>
          <a:xfrm rot="5400000" flipH="1" flipV="1">
            <a:off x="1234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4" name="Oval 543"/>
          <p:cNvSpPr/>
          <p:nvPr/>
        </p:nvSpPr>
        <p:spPr>
          <a:xfrm>
            <a:off x="708665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5" name="Oval 544"/>
          <p:cNvSpPr/>
          <p:nvPr/>
        </p:nvSpPr>
        <p:spPr>
          <a:xfrm>
            <a:off x="3463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6" name="Oval 545"/>
          <p:cNvSpPr/>
          <p:nvPr/>
        </p:nvSpPr>
        <p:spPr>
          <a:xfrm>
            <a:off x="118887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7" name="Oval 546"/>
          <p:cNvSpPr/>
          <p:nvPr/>
        </p:nvSpPr>
        <p:spPr>
          <a:xfrm>
            <a:off x="203141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8" name="Oval 547"/>
          <p:cNvSpPr/>
          <p:nvPr/>
        </p:nvSpPr>
        <p:spPr>
          <a:xfrm>
            <a:off x="287395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9" name="Oval 548"/>
          <p:cNvSpPr/>
          <p:nvPr/>
        </p:nvSpPr>
        <p:spPr>
          <a:xfrm>
            <a:off x="371649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0" name="Oval 549"/>
          <p:cNvSpPr/>
          <p:nvPr/>
        </p:nvSpPr>
        <p:spPr>
          <a:xfrm>
            <a:off x="45590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1" name="Oval 550"/>
          <p:cNvSpPr/>
          <p:nvPr/>
        </p:nvSpPr>
        <p:spPr>
          <a:xfrm>
            <a:off x="540157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2" name="Oval 551"/>
          <p:cNvSpPr/>
          <p:nvPr/>
        </p:nvSpPr>
        <p:spPr>
          <a:xfrm>
            <a:off x="624411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3" name="Oval 552"/>
          <p:cNvSpPr/>
          <p:nvPr/>
        </p:nvSpPr>
        <p:spPr>
          <a:xfrm>
            <a:off x="87717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4" name="Oval 553"/>
          <p:cNvSpPr/>
          <p:nvPr/>
        </p:nvSpPr>
        <p:spPr>
          <a:xfrm>
            <a:off x="792919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5" name="Teardrop 3"/>
          <p:cNvSpPr/>
          <p:nvPr/>
        </p:nvSpPr>
        <p:spPr>
          <a:xfrm rot="5400000" flipH="1" flipV="1">
            <a:off x="644277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6" name="Teardrop 3"/>
          <p:cNvSpPr/>
          <p:nvPr/>
        </p:nvSpPr>
        <p:spPr>
          <a:xfrm rot="5400000" flipH="1" flipV="1">
            <a:off x="-148774" y="1946410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7" name="Teardrop 3"/>
          <p:cNvSpPr/>
          <p:nvPr/>
        </p:nvSpPr>
        <p:spPr>
          <a:xfrm rot="5400000" flipH="1" flipV="1">
            <a:off x="138753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8" name="Teardrop 3"/>
          <p:cNvSpPr/>
          <p:nvPr/>
        </p:nvSpPr>
        <p:spPr>
          <a:xfrm rot="5400000" flipH="1" flipV="1">
            <a:off x="223007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9" name="Teardrop 3"/>
          <p:cNvSpPr/>
          <p:nvPr/>
        </p:nvSpPr>
        <p:spPr>
          <a:xfrm rot="5400000" flipH="1" flipV="1">
            <a:off x="307261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0" name="Teardrop 3"/>
          <p:cNvSpPr/>
          <p:nvPr/>
        </p:nvSpPr>
        <p:spPr>
          <a:xfrm rot="5400000" flipH="1" flipV="1">
            <a:off x="391515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1" name="Teardrop 3"/>
          <p:cNvSpPr/>
          <p:nvPr/>
        </p:nvSpPr>
        <p:spPr>
          <a:xfrm rot="5400000" flipH="1" flipV="1">
            <a:off x="475769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2" name="Teardrop 3"/>
          <p:cNvSpPr/>
          <p:nvPr/>
        </p:nvSpPr>
        <p:spPr>
          <a:xfrm rot="5400000" flipH="1" flipV="1">
            <a:off x="560023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3" name="Teardrop 3"/>
          <p:cNvSpPr/>
          <p:nvPr/>
        </p:nvSpPr>
        <p:spPr>
          <a:xfrm rot="5400000" flipH="1" flipV="1">
            <a:off x="812785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4" name="Teardrop 3"/>
          <p:cNvSpPr/>
          <p:nvPr/>
        </p:nvSpPr>
        <p:spPr>
          <a:xfrm rot="5400000" flipH="1" flipV="1">
            <a:off x="728531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5" name="Teardrop 3"/>
          <p:cNvSpPr/>
          <p:nvPr/>
        </p:nvSpPr>
        <p:spPr>
          <a:xfrm rot="5400000" flipH="1" flipV="1">
            <a:off x="8812306" y="2017156"/>
            <a:ext cx="489780" cy="173608"/>
          </a:xfrm>
          <a:custGeom>
            <a:avLst/>
            <a:gdLst/>
            <a:ahLst/>
            <a:cxnLst/>
            <a:rect l="l" t="t" r="r" b="b"/>
            <a:pathLst>
              <a:path w="489780" h="173608">
                <a:moveTo>
                  <a:pt x="489780" y="159854"/>
                </a:moveTo>
                <a:lnTo>
                  <a:pt x="485976" y="173608"/>
                </a:lnTo>
                <a:lnTo>
                  <a:pt x="475131" y="173608"/>
                </a:lnTo>
                <a:cubicBezTo>
                  <a:pt x="477585" y="169211"/>
                  <a:pt x="477971" y="164422"/>
                  <a:pt x="477971" y="159544"/>
                </a:cubicBezTo>
                <a:cubicBezTo>
                  <a:pt x="477971" y="135634"/>
                  <a:pt x="468705" y="113887"/>
                  <a:pt x="453384" y="97876"/>
                </a:cubicBezTo>
                <a:lnTo>
                  <a:pt x="377652" y="173608"/>
                </a:lnTo>
                <a:lnTo>
                  <a:pt x="377561" y="173608"/>
                </a:lnTo>
                <a:lnTo>
                  <a:pt x="453339" y="97830"/>
                </a:lnTo>
                <a:cubicBezTo>
                  <a:pt x="437327" y="82509"/>
                  <a:pt x="415581" y="73244"/>
                  <a:pt x="391670" y="73244"/>
                </a:cubicBezTo>
                <a:cubicBezTo>
                  <a:pt x="341651" y="73244"/>
                  <a:pt x="301103" y="113792"/>
                  <a:pt x="301103" y="163811"/>
                </a:cubicBezTo>
                <a:lnTo>
                  <a:pt x="299829" y="173608"/>
                </a:lnTo>
                <a:lnTo>
                  <a:pt x="288634" y="173608"/>
                </a:lnTo>
                <a:cubicBezTo>
                  <a:pt x="289602" y="170367"/>
                  <a:pt x="289617" y="166907"/>
                  <a:pt x="289547" y="163248"/>
                </a:cubicBezTo>
                <a:cubicBezTo>
                  <a:pt x="289547" y="130228"/>
                  <a:pt x="305265" y="100880"/>
                  <a:pt x="329868" y="82592"/>
                </a:cubicBezTo>
                <a:cubicBezTo>
                  <a:pt x="326825" y="66091"/>
                  <a:pt x="318670" y="50477"/>
                  <a:pt x="305914" y="37722"/>
                </a:cubicBezTo>
                <a:cubicBezTo>
                  <a:pt x="289007" y="20815"/>
                  <a:pt x="267078" y="11989"/>
                  <a:pt x="244922" y="11501"/>
                </a:cubicBezTo>
                <a:lnTo>
                  <a:pt x="244922" y="96667"/>
                </a:lnTo>
                <a:lnTo>
                  <a:pt x="244858" y="96667"/>
                </a:lnTo>
                <a:lnTo>
                  <a:pt x="244858" y="11501"/>
                </a:lnTo>
                <a:cubicBezTo>
                  <a:pt x="222703" y="11990"/>
                  <a:pt x="200774" y="20815"/>
                  <a:pt x="183866" y="37722"/>
                </a:cubicBezTo>
                <a:cubicBezTo>
                  <a:pt x="171105" y="50483"/>
                  <a:pt x="162948" y="66105"/>
                  <a:pt x="159939" y="82613"/>
                </a:cubicBezTo>
                <a:cubicBezTo>
                  <a:pt x="184526" y="100902"/>
                  <a:pt x="200233" y="130241"/>
                  <a:pt x="200233" y="163248"/>
                </a:cubicBezTo>
                <a:lnTo>
                  <a:pt x="201368" y="173608"/>
                </a:lnTo>
                <a:lnTo>
                  <a:pt x="189949" y="173608"/>
                </a:lnTo>
                <a:cubicBezTo>
                  <a:pt x="188710" y="170302"/>
                  <a:pt x="188616" y="166986"/>
                  <a:pt x="188677" y="163811"/>
                </a:cubicBezTo>
                <a:cubicBezTo>
                  <a:pt x="188677" y="113792"/>
                  <a:pt x="148129" y="73244"/>
                  <a:pt x="98110" y="73244"/>
                </a:cubicBezTo>
                <a:cubicBezTo>
                  <a:pt x="74200" y="73244"/>
                  <a:pt x="52453" y="82510"/>
                  <a:pt x="36441" y="97831"/>
                </a:cubicBezTo>
                <a:lnTo>
                  <a:pt x="112218" y="173608"/>
                </a:lnTo>
                <a:lnTo>
                  <a:pt x="112128" y="173608"/>
                </a:lnTo>
                <a:lnTo>
                  <a:pt x="36396" y="97876"/>
                </a:lnTo>
                <a:cubicBezTo>
                  <a:pt x="21075" y="113887"/>
                  <a:pt x="11809" y="135634"/>
                  <a:pt x="11809" y="159544"/>
                </a:cubicBezTo>
                <a:lnTo>
                  <a:pt x="14649" y="173608"/>
                </a:lnTo>
                <a:lnTo>
                  <a:pt x="3810" y="173608"/>
                </a:lnTo>
                <a:cubicBezTo>
                  <a:pt x="333" y="169383"/>
                  <a:pt x="0" y="164657"/>
                  <a:pt x="0" y="159854"/>
                </a:cubicBezTo>
                <a:cubicBezTo>
                  <a:pt x="0" y="132604"/>
                  <a:pt x="10706" y="107854"/>
                  <a:pt x="28286" y="89721"/>
                </a:cubicBezTo>
                <a:lnTo>
                  <a:pt x="28286" y="89721"/>
                </a:lnTo>
                <a:cubicBezTo>
                  <a:pt x="46420" y="72140"/>
                  <a:pt x="71170" y="61435"/>
                  <a:pt x="98420" y="61435"/>
                </a:cubicBezTo>
                <a:cubicBezTo>
                  <a:pt x="117023" y="61435"/>
                  <a:pt x="134461" y="66424"/>
                  <a:pt x="149250" y="75515"/>
                </a:cubicBezTo>
                <a:cubicBezTo>
                  <a:pt x="153323" y="58635"/>
                  <a:pt x="162130" y="42758"/>
                  <a:pt x="175297" y="29591"/>
                </a:cubicBezTo>
                <a:cubicBezTo>
                  <a:pt x="194566" y="10322"/>
                  <a:pt x="219636" y="391"/>
                  <a:pt x="244890" y="0"/>
                </a:cubicBezTo>
                <a:lnTo>
                  <a:pt x="244890" y="0"/>
                </a:lnTo>
                <a:cubicBezTo>
                  <a:pt x="270144" y="391"/>
                  <a:pt x="295215" y="10322"/>
                  <a:pt x="314484" y="29591"/>
                </a:cubicBezTo>
                <a:cubicBezTo>
                  <a:pt x="327644" y="42751"/>
                  <a:pt x="336448" y="58618"/>
                  <a:pt x="340604" y="75474"/>
                </a:cubicBezTo>
                <a:cubicBezTo>
                  <a:pt x="355376" y="66408"/>
                  <a:pt x="372787" y="61434"/>
                  <a:pt x="391360" y="61434"/>
                </a:cubicBezTo>
                <a:cubicBezTo>
                  <a:pt x="418610" y="61434"/>
                  <a:pt x="443360" y="72140"/>
                  <a:pt x="461494" y="89721"/>
                </a:cubicBezTo>
                <a:cubicBezTo>
                  <a:pt x="479075" y="107854"/>
                  <a:pt x="489780" y="132604"/>
                  <a:pt x="489780" y="159854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6" name="Teardrop 3"/>
          <p:cNvSpPr/>
          <p:nvPr/>
        </p:nvSpPr>
        <p:spPr>
          <a:xfrm rot="5400000" flipH="1" flipV="1">
            <a:off x="54499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7" name="Oval 566"/>
          <p:cNvSpPr/>
          <p:nvPr/>
        </p:nvSpPr>
        <p:spPr>
          <a:xfrm>
            <a:off x="666451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8" name="Oval 567"/>
          <p:cNvSpPr/>
          <p:nvPr/>
        </p:nvSpPr>
        <p:spPr>
          <a:xfrm>
            <a:off x="76673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9" name="Oval 568"/>
          <p:cNvSpPr/>
          <p:nvPr/>
        </p:nvSpPr>
        <p:spPr>
          <a:xfrm>
            <a:off x="160927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0" name="Oval 569"/>
          <p:cNvSpPr/>
          <p:nvPr/>
        </p:nvSpPr>
        <p:spPr>
          <a:xfrm>
            <a:off x="245181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1" name="Oval 570"/>
          <p:cNvSpPr/>
          <p:nvPr/>
        </p:nvSpPr>
        <p:spPr>
          <a:xfrm>
            <a:off x="329435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2" name="Oval 571"/>
          <p:cNvSpPr/>
          <p:nvPr/>
        </p:nvSpPr>
        <p:spPr>
          <a:xfrm>
            <a:off x="413689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3" name="Oval 572"/>
          <p:cNvSpPr/>
          <p:nvPr/>
        </p:nvSpPr>
        <p:spPr>
          <a:xfrm>
            <a:off x="497943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4" name="Oval 573"/>
          <p:cNvSpPr/>
          <p:nvPr/>
        </p:nvSpPr>
        <p:spPr>
          <a:xfrm>
            <a:off x="582197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5" name="Oval 574"/>
          <p:cNvSpPr/>
          <p:nvPr/>
        </p:nvSpPr>
        <p:spPr>
          <a:xfrm>
            <a:off x="834959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6" name="Oval 575"/>
          <p:cNvSpPr/>
          <p:nvPr/>
        </p:nvSpPr>
        <p:spPr>
          <a:xfrm>
            <a:off x="750705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7" name="Teardrop 3"/>
          <p:cNvSpPr/>
          <p:nvPr/>
        </p:nvSpPr>
        <p:spPr>
          <a:xfrm rot="5400000" flipH="1" flipV="1">
            <a:off x="602118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8" name="Teardrop 3"/>
          <p:cNvSpPr/>
          <p:nvPr/>
        </p:nvSpPr>
        <p:spPr>
          <a:xfrm rot="5400000" flipH="1" flipV="1">
            <a:off x="96594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9" name="Teardrop 3"/>
          <p:cNvSpPr/>
          <p:nvPr/>
        </p:nvSpPr>
        <p:spPr>
          <a:xfrm rot="5400000" flipH="1" flipV="1">
            <a:off x="180848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0" name="Teardrop 3"/>
          <p:cNvSpPr/>
          <p:nvPr/>
        </p:nvSpPr>
        <p:spPr>
          <a:xfrm rot="5400000" flipH="1" flipV="1">
            <a:off x="265102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1" name="Teardrop 3"/>
          <p:cNvSpPr/>
          <p:nvPr/>
        </p:nvSpPr>
        <p:spPr>
          <a:xfrm rot="5400000" flipH="1" flipV="1">
            <a:off x="349356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2" name="Teardrop 3"/>
          <p:cNvSpPr/>
          <p:nvPr/>
        </p:nvSpPr>
        <p:spPr>
          <a:xfrm rot="5400000" flipH="1" flipV="1">
            <a:off x="43361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3" name="Teardrop 3"/>
          <p:cNvSpPr/>
          <p:nvPr/>
        </p:nvSpPr>
        <p:spPr>
          <a:xfrm rot="5400000" flipH="1" flipV="1">
            <a:off x="517864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4" name="Teardrop 3"/>
          <p:cNvSpPr/>
          <p:nvPr/>
        </p:nvSpPr>
        <p:spPr>
          <a:xfrm rot="5400000" flipH="1" flipV="1">
            <a:off x="770626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5" name="Teardrop 3"/>
          <p:cNvSpPr/>
          <p:nvPr/>
        </p:nvSpPr>
        <p:spPr>
          <a:xfrm rot="5400000" flipH="1" flipV="1">
            <a:off x="686372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6" name="Teardrop 3"/>
          <p:cNvSpPr/>
          <p:nvPr/>
        </p:nvSpPr>
        <p:spPr>
          <a:xfrm rot="5400000" flipH="1" flipV="1">
            <a:off x="85488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7" name="Teardrop 3"/>
          <p:cNvSpPr/>
          <p:nvPr/>
        </p:nvSpPr>
        <p:spPr>
          <a:xfrm rot="5400000" flipH="1" flipV="1">
            <a:off x="1234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8" name="Oval 587"/>
          <p:cNvSpPr/>
          <p:nvPr/>
        </p:nvSpPr>
        <p:spPr>
          <a:xfrm>
            <a:off x="708665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9" name="Oval 588"/>
          <p:cNvSpPr/>
          <p:nvPr/>
        </p:nvSpPr>
        <p:spPr>
          <a:xfrm>
            <a:off x="3463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0" name="Oval 589"/>
          <p:cNvSpPr/>
          <p:nvPr/>
        </p:nvSpPr>
        <p:spPr>
          <a:xfrm>
            <a:off x="118887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1" name="Oval 590"/>
          <p:cNvSpPr/>
          <p:nvPr/>
        </p:nvSpPr>
        <p:spPr>
          <a:xfrm>
            <a:off x="203141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2" name="Oval 591"/>
          <p:cNvSpPr/>
          <p:nvPr/>
        </p:nvSpPr>
        <p:spPr>
          <a:xfrm>
            <a:off x="287395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3" name="Oval 592"/>
          <p:cNvSpPr/>
          <p:nvPr/>
        </p:nvSpPr>
        <p:spPr>
          <a:xfrm>
            <a:off x="371649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4" name="Oval 593"/>
          <p:cNvSpPr/>
          <p:nvPr/>
        </p:nvSpPr>
        <p:spPr>
          <a:xfrm>
            <a:off x="45590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5" name="Oval 594"/>
          <p:cNvSpPr/>
          <p:nvPr/>
        </p:nvSpPr>
        <p:spPr>
          <a:xfrm>
            <a:off x="540157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6" name="Oval 595"/>
          <p:cNvSpPr/>
          <p:nvPr/>
        </p:nvSpPr>
        <p:spPr>
          <a:xfrm>
            <a:off x="624411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7" name="Oval 596"/>
          <p:cNvSpPr/>
          <p:nvPr/>
        </p:nvSpPr>
        <p:spPr>
          <a:xfrm>
            <a:off x="87717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8" name="Oval 597"/>
          <p:cNvSpPr/>
          <p:nvPr/>
        </p:nvSpPr>
        <p:spPr>
          <a:xfrm>
            <a:off x="792919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9" name="Teardrop 3"/>
          <p:cNvSpPr/>
          <p:nvPr/>
        </p:nvSpPr>
        <p:spPr>
          <a:xfrm rot="5400000" flipH="1" flipV="1">
            <a:off x="644277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0" name="Teardrop 3"/>
          <p:cNvSpPr/>
          <p:nvPr/>
        </p:nvSpPr>
        <p:spPr>
          <a:xfrm rot="5400000" flipH="1" flipV="1">
            <a:off x="-148774" y="2795083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6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5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5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2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8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5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1" name="Teardrop 3"/>
          <p:cNvSpPr/>
          <p:nvPr/>
        </p:nvSpPr>
        <p:spPr>
          <a:xfrm rot="5400000" flipH="1" flipV="1">
            <a:off x="138753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2" name="Teardrop 3"/>
          <p:cNvSpPr/>
          <p:nvPr/>
        </p:nvSpPr>
        <p:spPr>
          <a:xfrm rot="5400000" flipH="1" flipV="1">
            <a:off x="223007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3" name="Teardrop 3"/>
          <p:cNvSpPr/>
          <p:nvPr/>
        </p:nvSpPr>
        <p:spPr>
          <a:xfrm rot="5400000" flipH="1" flipV="1">
            <a:off x="307261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4" name="Teardrop 3"/>
          <p:cNvSpPr/>
          <p:nvPr/>
        </p:nvSpPr>
        <p:spPr>
          <a:xfrm rot="5400000" flipH="1" flipV="1">
            <a:off x="391515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5" name="Teardrop 3"/>
          <p:cNvSpPr/>
          <p:nvPr/>
        </p:nvSpPr>
        <p:spPr>
          <a:xfrm rot="5400000" flipH="1" flipV="1">
            <a:off x="475769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6" name="Teardrop 3"/>
          <p:cNvSpPr/>
          <p:nvPr/>
        </p:nvSpPr>
        <p:spPr>
          <a:xfrm rot="5400000" flipH="1" flipV="1">
            <a:off x="560023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7" name="Teardrop 3"/>
          <p:cNvSpPr/>
          <p:nvPr/>
        </p:nvSpPr>
        <p:spPr>
          <a:xfrm rot="5400000" flipH="1" flipV="1">
            <a:off x="812785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8" name="Teardrop 3"/>
          <p:cNvSpPr/>
          <p:nvPr/>
        </p:nvSpPr>
        <p:spPr>
          <a:xfrm rot="5400000" flipH="1" flipV="1">
            <a:off x="728531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9" name="Teardrop 3"/>
          <p:cNvSpPr/>
          <p:nvPr/>
        </p:nvSpPr>
        <p:spPr>
          <a:xfrm rot="5400000" flipH="1" flipV="1">
            <a:off x="8812306" y="2865829"/>
            <a:ext cx="489780" cy="173608"/>
          </a:xfrm>
          <a:custGeom>
            <a:avLst/>
            <a:gdLst/>
            <a:ahLst/>
            <a:cxnLst/>
            <a:rect l="l" t="t" r="r" b="b"/>
            <a:pathLst>
              <a:path w="489780" h="173608">
                <a:moveTo>
                  <a:pt x="489780" y="159854"/>
                </a:moveTo>
                <a:lnTo>
                  <a:pt x="485976" y="173608"/>
                </a:lnTo>
                <a:lnTo>
                  <a:pt x="475132" y="173608"/>
                </a:lnTo>
                <a:cubicBezTo>
                  <a:pt x="477585" y="169211"/>
                  <a:pt x="477971" y="164422"/>
                  <a:pt x="477971" y="159544"/>
                </a:cubicBezTo>
                <a:cubicBezTo>
                  <a:pt x="477971" y="135634"/>
                  <a:pt x="468705" y="113887"/>
                  <a:pt x="453384" y="97876"/>
                </a:cubicBezTo>
                <a:lnTo>
                  <a:pt x="377652" y="173608"/>
                </a:lnTo>
                <a:lnTo>
                  <a:pt x="377561" y="173608"/>
                </a:lnTo>
                <a:lnTo>
                  <a:pt x="453339" y="97830"/>
                </a:lnTo>
                <a:cubicBezTo>
                  <a:pt x="437327" y="82509"/>
                  <a:pt x="415581" y="73244"/>
                  <a:pt x="391670" y="73244"/>
                </a:cubicBezTo>
                <a:cubicBezTo>
                  <a:pt x="341652" y="73244"/>
                  <a:pt x="301103" y="113792"/>
                  <a:pt x="301103" y="163811"/>
                </a:cubicBezTo>
                <a:lnTo>
                  <a:pt x="299830" y="173608"/>
                </a:lnTo>
                <a:lnTo>
                  <a:pt x="288634" y="173608"/>
                </a:lnTo>
                <a:cubicBezTo>
                  <a:pt x="289602" y="170367"/>
                  <a:pt x="289617" y="166907"/>
                  <a:pt x="289547" y="163248"/>
                </a:cubicBezTo>
                <a:cubicBezTo>
                  <a:pt x="289547" y="130228"/>
                  <a:pt x="305265" y="100880"/>
                  <a:pt x="329868" y="82592"/>
                </a:cubicBezTo>
                <a:cubicBezTo>
                  <a:pt x="326825" y="66091"/>
                  <a:pt x="318670" y="50477"/>
                  <a:pt x="305914" y="37722"/>
                </a:cubicBezTo>
                <a:cubicBezTo>
                  <a:pt x="289007" y="20815"/>
                  <a:pt x="267078" y="11989"/>
                  <a:pt x="244922" y="11501"/>
                </a:cubicBezTo>
                <a:lnTo>
                  <a:pt x="244922" y="96667"/>
                </a:lnTo>
                <a:lnTo>
                  <a:pt x="244858" y="96667"/>
                </a:lnTo>
                <a:lnTo>
                  <a:pt x="244858" y="11501"/>
                </a:lnTo>
                <a:cubicBezTo>
                  <a:pt x="222703" y="11990"/>
                  <a:pt x="200774" y="20815"/>
                  <a:pt x="183866" y="37722"/>
                </a:cubicBezTo>
                <a:cubicBezTo>
                  <a:pt x="171105" y="50483"/>
                  <a:pt x="162948" y="66105"/>
                  <a:pt x="159939" y="82613"/>
                </a:cubicBezTo>
                <a:cubicBezTo>
                  <a:pt x="184526" y="100902"/>
                  <a:pt x="200233" y="130241"/>
                  <a:pt x="200233" y="163248"/>
                </a:cubicBezTo>
                <a:lnTo>
                  <a:pt x="201368" y="173608"/>
                </a:lnTo>
                <a:lnTo>
                  <a:pt x="189949" y="173608"/>
                </a:lnTo>
                <a:cubicBezTo>
                  <a:pt x="188710" y="170302"/>
                  <a:pt x="188616" y="166986"/>
                  <a:pt x="188677" y="163811"/>
                </a:cubicBezTo>
                <a:cubicBezTo>
                  <a:pt x="188677" y="113792"/>
                  <a:pt x="148129" y="73244"/>
                  <a:pt x="98110" y="73244"/>
                </a:cubicBezTo>
                <a:cubicBezTo>
                  <a:pt x="74200" y="73244"/>
                  <a:pt x="52453" y="82510"/>
                  <a:pt x="36441" y="97831"/>
                </a:cubicBezTo>
                <a:lnTo>
                  <a:pt x="112218" y="173608"/>
                </a:lnTo>
                <a:lnTo>
                  <a:pt x="112128" y="173608"/>
                </a:lnTo>
                <a:lnTo>
                  <a:pt x="36396" y="97876"/>
                </a:lnTo>
                <a:cubicBezTo>
                  <a:pt x="21075" y="113887"/>
                  <a:pt x="11809" y="135634"/>
                  <a:pt x="11809" y="159544"/>
                </a:cubicBezTo>
                <a:lnTo>
                  <a:pt x="14649" y="173608"/>
                </a:lnTo>
                <a:lnTo>
                  <a:pt x="3810" y="173608"/>
                </a:lnTo>
                <a:cubicBezTo>
                  <a:pt x="333" y="169383"/>
                  <a:pt x="0" y="164657"/>
                  <a:pt x="0" y="159854"/>
                </a:cubicBezTo>
                <a:cubicBezTo>
                  <a:pt x="0" y="132604"/>
                  <a:pt x="10706" y="107854"/>
                  <a:pt x="28286" y="89721"/>
                </a:cubicBezTo>
                <a:lnTo>
                  <a:pt x="28286" y="89721"/>
                </a:lnTo>
                <a:cubicBezTo>
                  <a:pt x="46420" y="72140"/>
                  <a:pt x="71170" y="61435"/>
                  <a:pt x="98420" y="61435"/>
                </a:cubicBezTo>
                <a:cubicBezTo>
                  <a:pt x="117023" y="61435"/>
                  <a:pt x="134461" y="66424"/>
                  <a:pt x="149250" y="75515"/>
                </a:cubicBezTo>
                <a:cubicBezTo>
                  <a:pt x="153323" y="58635"/>
                  <a:pt x="162130" y="42758"/>
                  <a:pt x="175297" y="29591"/>
                </a:cubicBezTo>
                <a:cubicBezTo>
                  <a:pt x="194566" y="10322"/>
                  <a:pt x="219636" y="391"/>
                  <a:pt x="244890" y="0"/>
                </a:cubicBezTo>
                <a:lnTo>
                  <a:pt x="244890" y="0"/>
                </a:lnTo>
                <a:cubicBezTo>
                  <a:pt x="270144" y="391"/>
                  <a:pt x="295215" y="10322"/>
                  <a:pt x="314484" y="29591"/>
                </a:cubicBezTo>
                <a:cubicBezTo>
                  <a:pt x="327644" y="42751"/>
                  <a:pt x="336448" y="58618"/>
                  <a:pt x="340604" y="75474"/>
                </a:cubicBezTo>
                <a:cubicBezTo>
                  <a:pt x="355376" y="66408"/>
                  <a:pt x="372787" y="61434"/>
                  <a:pt x="391360" y="61434"/>
                </a:cubicBezTo>
                <a:cubicBezTo>
                  <a:pt x="418611" y="61434"/>
                  <a:pt x="443360" y="72140"/>
                  <a:pt x="461494" y="89721"/>
                </a:cubicBezTo>
                <a:cubicBezTo>
                  <a:pt x="479075" y="107854"/>
                  <a:pt x="489780" y="132604"/>
                  <a:pt x="489780" y="159854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0" name="Teardrop 3"/>
          <p:cNvSpPr/>
          <p:nvPr/>
        </p:nvSpPr>
        <p:spPr>
          <a:xfrm rot="5400000" flipH="1" flipV="1">
            <a:off x="54499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1" name="Oval 610"/>
          <p:cNvSpPr/>
          <p:nvPr/>
        </p:nvSpPr>
        <p:spPr>
          <a:xfrm>
            <a:off x="666451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2" name="Oval 611"/>
          <p:cNvSpPr/>
          <p:nvPr/>
        </p:nvSpPr>
        <p:spPr>
          <a:xfrm>
            <a:off x="76673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3" name="Oval 612"/>
          <p:cNvSpPr/>
          <p:nvPr/>
        </p:nvSpPr>
        <p:spPr>
          <a:xfrm>
            <a:off x="160927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4" name="Oval 613"/>
          <p:cNvSpPr/>
          <p:nvPr/>
        </p:nvSpPr>
        <p:spPr>
          <a:xfrm>
            <a:off x="245181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5" name="Oval 614"/>
          <p:cNvSpPr/>
          <p:nvPr/>
        </p:nvSpPr>
        <p:spPr>
          <a:xfrm>
            <a:off x="329435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6" name="Oval 615"/>
          <p:cNvSpPr/>
          <p:nvPr/>
        </p:nvSpPr>
        <p:spPr>
          <a:xfrm>
            <a:off x="413689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7" name="Oval 616"/>
          <p:cNvSpPr/>
          <p:nvPr/>
        </p:nvSpPr>
        <p:spPr>
          <a:xfrm>
            <a:off x="497943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8" name="Oval 617"/>
          <p:cNvSpPr/>
          <p:nvPr/>
        </p:nvSpPr>
        <p:spPr>
          <a:xfrm>
            <a:off x="582197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9" name="Oval 618"/>
          <p:cNvSpPr/>
          <p:nvPr/>
        </p:nvSpPr>
        <p:spPr>
          <a:xfrm>
            <a:off x="834959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0" name="Oval 619"/>
          <p:cNvSpPr/>
          <p:nvPr/>
        </p:nvSpPr>
        <p:spPr>
          <a:xfrm>
            <a:off x="750705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1" name="Teardrop 3"/>
          <p:cNvSpPr/>
          <p:nvPr/>
        </p:nvSpPr>
        <p:spPr>
          <a:xfrm rot="5400000" flipH="1" flipV="1">
            <a:off x="602118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2" name="Teardrop 3"/>
          <p:cNvSpPr/>
          <p:nvPr/>
        </p:nvSpPr>
        <p:spPr>
          <a:xfrm rot="5400000" flipH="1" flipV="1">
            <a:off x="96594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3" name="Teardrop 3"/>
          <p:cNvSpPr/>
          <p:nvPr/>
        </p:nvSpPr>
        <p:spPr>
          <a:xfrm rot="5400000" flipH="1" flipV="1">
            <a:off x="180848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4" name="Teardrop 3"/>
          <p:cNvSpPr/>
          <p:nvPr/>
        </p:nvSpPr>
        <p:spPr>
          <a:xfrm rot="5400000" flipH="1" flipV="1">
            <a:off x="265102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5" name="Teardrop 3"/>
          <p:cNvSpPr/>
          <p:nvPr/>
        </p:nvSpPr>
        <p:spPr>
          <a:xfrm rot="5400000" flipH="1" flipV="1">
            <a:off x="349356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6" name="Teardrop 3"/>
          <p:cNvSpPr/>
          <p:nvPr/>
        </p:nvSpPr>
        <p:spPr>
          <a:xfrm rot="5400000" flipH="1" flipV="1">
            <a:off x="43361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7" name="Teardrop 3"/>
          <p:cNvSpPr/>
          <p:nvPr/>
        </p:nvSpPr>
        <p:spPr>
          <a:xfrm rot="5400000" flipH="1" flipV="1">
            <a:off x="517864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8" name="Teardrop 3"/>
          <p:cNvSpPr/>
          <p:nvPr/>
        </p:nvSpPr>
        <p:spPr>
          <a:xfrm rot="5400000" flipH="1" flipV="1">
            <a:off x="770626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9" name="Teardrop 3"/>
          <p:cNvSpPr/>
          <p:nvPr/>
        </p:nvSpPr>
        <p:spPr>
          <a:xfrm rot="5400000" flipH="1" flipV="1">
            <a:off x="686372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0" name="Teardrop 3"/>
          <p:cNvSpPr/>
          <p:nvPr/>
        </p:nvSpPr>
        <p:spPr>
          <a:xfrm rot="5400000" flipH="1" flipV="1">
            <a:off x="85488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1" name="Teardrop 3"/>
          <p:cNvSpPr/>
          <p:nvPr/>
        </p:nvSpPr>
        <p:spPr>
          <a:xfrm rot="5400000" flipH="1" flipV="1">
            <a:off x="1234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2" name="Oval 631"/>
          <p:cNvSpPr/>
          <p:nvPr/>
        </p:nvSpPr>
        <p:spPr>
          <a:xfrm>
            <a:off x="708665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3" name="Oval 632"/>
          <p:cNvSpPr/>
          <p:nvPr/>
        </p:nvSpPr>
        <p:spPr>
          <a:xfrm>
            <a:off x="3463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4" name="Oval 633"/>
          <p:cNvSpPr/>
          <p:nvPr/>
        </p:nvSpPr>
        <p:spPr>
          <a:xfrm>
            <a:off x="118887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5" name="Oval 634"/>
          <p:cNvSpPr/>
          <p:nvPr/>
        </p:nvSpPr>
        <p:spPr>
          <a:xfrm>
            <a:off x="203141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6" name="Oval 635"/>
          <p:cNvSpPr/>
          <p:nvPr/>
        </p:nvSpPr>
        <p:spPr>
          <a:xfrm>
            <a:off x="287395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7" name="Oval 636"/>
          <p:cNvSpPr/>
          <p:nvPr/>
        </p:nvSpPr>
        <p:spPr>
          <a:xfrm>
            <a:off x="371649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8" name="Oval 637"/>
          <p:cNvSpPr/>
          <p:nvPr/>
        </p:nvSpPr>
        <p:spPr>
          <a:xfrm>
            <a:off x="45590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9" name="Oval 638"/>
          <p:cNvSpPr/>
          <p:nvPr/>
        </p:nvSpPr>
        <p:spPr>
          <a:xfrm>
            <a:off x="540157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0" name="Oval 639"/>
          <p:cNvSpPr/>
          <p:nvPr/>
        </p:nvSpPr>
        <p:spPr>
          <a:xfrm>
            <a:off x="624411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1" name="Oval 640"/>
          <p:cNvSpPr/>
          <p:nvPr/>
        </p:nvSpPr>
        <p:spPr>
          <a:xfrm>
            <a:off x="87717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2" name="Oval 641"/>
          <p:cNvSpPr/>
          <p:nvPr/>
        </p:nvSpPr>
        <p:spPr>
          <a:xfrm>
            <a:off x="792919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3" name="Teardrop 3"/>
          <p:cNvSpPr/>
          <p:nvPr/>
        </p:nvSpPr>
        <p:spPr>
          <a:xfrm rot="5400000" flipH="1" flipV="1">
            <a:off x="644277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4" name="Teardrop 3"/>
          <p:cNvSpPr/>
          <p:nvPr/>
        </p:nvSpPr>
        <p:spPr>
          <a:xfrm rot="5400000" flipH="1" flipV="1">
            <a:off x="-148774" y="3639262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6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5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5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2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8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5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5" name="Teardrop 3"/>
          <p:cNvSpPr/>
          <p:nvPr/>
        </p:nvSpPr>
        <p:spPr>
          <a:xfrm rot="5400000" flipH="1" flipV="1">
            <a:off x="138753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6" name="Teardrop 3"/>
          <p:cNvSpPr/>
          <p:nvPr/>
        </p:nvSpPr>
        <p:spPr>
          <a:xfrm rot="5400000" flipH="1" flipV="1">
            <a:off x="223007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7" name="Teardrop 3"/>
          <p:cNvSpPr/>
          <p:nvPr/>
        </p:nvSpPr>
        <p:spPr>
          <a:xfrm rot="5400000" flipH="1" flipV="1">
            <a:off x="307261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8" name="Teardrop 3"/>
          <p:cNvSpPr/>
          <p:nvPr/>
        </p:nvSpPr>
        <p:spPr>
          <a:xfrm rot="5400000" flipH="1" flipV="1">
            <a:off x="391515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9" name="Teardrop 3"/>
          <p:cNvSpPr/>
          <p:nvPr/>
        </p:nvSpPr>
        <p:spPr>
          <a:xfrm rot="5400000" flipH="1" flipV="1">
            <a:off x="475769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0" name="Teardrop 3"/>
          <p:cNvSpPr/>
          <p:nvPr/>
        </p:nvSpPr>
        <p:spPr>
          <a:xfrm rot="5400000" flipH="1" flipV="1">
            <a:off x="560023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1" name="Teardrop 3"/>
          <p:cNvSpPr/>
          <p:nvPr/>
        </p:nvSpPr>
        <p:spPr>
          <a:xfrm rot="5400000" flipH="1" flipV="1">
            <a:off x="812785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2" name="Teardrop 3"/>
          <p:cNvSpPr/>
          <p:nvPr/>
        </p:nvSpPr>
        <p:spPr>
          <a:xfrm rot="5400000" flipH="1" flipV="1">
            <a:off x="728531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3" name="Teardrop 3"/>
          <p:cNvSpPr/>
          <p:nvPr/>
        </p:nvSpPr>
        <p:spPr>
          <a:xfrm rot="5400000" flipH="1" flipV="1">
            <a:off x="8812306" y="3710008"/>
            <a:ext cx="489780" cy="173608"/>
          </a:xfrm>
          <a:custGeom>
            <a:avLst/>
            <a:gdLst/>
            <a:ahLst/>
            <a:cxnLst/>
            <a:rect l="l" t="t" r="r" b="b"/>
            <a:pathLst>
              <a:path w="489780" h="173608">
                <a:moveTo>
                  <a:pt x="489780" y="159854"/>
                </a:moveTo>
                <a:lnTo>
                  <a:pt x="485976" y="173608"/>
                </a:lnTo>
                <a:lnTo>
                  <a:pt x="475132" y="173608"/>
                </a:lnTo>
                <a:cubicBezTo>
                  <a:pt x="477585" y="169211"/>
                  <a:pt x="477971" y="164422"/>
                  <a:pt x="477971" y="159544"/>
                </a:cubicBezTo>
                <a:cubicBezTo>
                  <a:pt x="477971" y="135634"/>
                  <a:pt x="468705" y="113887"/>
                  <a:pt x="453384" y="97876"/>
                </a:cubicBezTo>
                <a:lnTo>
                  <a:pt x="377652" y="173608"/>
                </a:lnTo>
                <a:lnTo>
                  <a:pt x="377561" y="173608"/>
                </a:lnTo>
                <a:lnTo>
                  <a:pt x="453339" y="97830"/>
                </a:lnTo>
                <a:cubicBezTo>
                  <a:pt x="437327" y="82509"/>
                  <a:pt x="415581" y="73244"/>
                  <a:pt x="391670" y="73244"/>
                </a:cubicBezTo>
                <a:cubicBezTo>
                  <a:pt x="341652" y="73244"/>
                  <a:pt x="301103" y="113792"/>
                  <a:pt x="301103" y="163811"/>
                </a:cubicBezTo>
                <a:lnTo>
                  <a:pt x="299830" y="173608"/>
                </a:lnTo>
                <a:lnTo>
                  <a:pt x="288634" y="173608"/>
                </a:lnTo>
                <a:cubicBezTo>
                  <a:pt x="289602" y="170367"/>
                  <a:pt x="289617" y="166907"/>
                  <a:pt x="289547" y="163248"/>
                </a:cubicBezTo>
                <a:cubicBezTo>
                  <a:pt x="289547" y="130228"/>
                  <a:pt x="305265" y="100880"/>
                  <a:pt x="329868" y="82592"/>
                </a:cubicBezTo>
                <a:cubicBezTo>
                  <a:pt x="326825" y="66091"/>
                  <a:pt x="318670" y="50477"/>
                  <a:pt x="305914" y="37722"/>
                </a:cubicBezTo>
                <a:cubicBezTo>
                  <a:pt x="289007" y="20815"/>
                  <a:pt x="267078" y="11989"/>
                  <a:pt x="244922" y="11501"/>
                </a:cubicBezTo>
                <a:lnTo>
                  <a:pt x="244922" y="96667"/>
                </a:lnTo>
                <a:lnTo>
                  <a:pt x="244858" y="96667"/>
                </a:lnTo>
                <a:lnTo>
                  <a:pt x="244858" y="11501"/>
                </a:lnTo>
                <a:cubicBezTo>
                  <a:pt x="222703" y="11990"/>
                  <a:pt x="200774" y="20815"/>
                  <a:pt x="183866" y="37722"/>
                </a:cubicBezTo>
                <a:cubicBezTo>
                  <a:pt x="171105" y="50483"/>
                  <a:pt x="162948" y="66105"/>
                  <a:pt x="159939" y="82613"/>
                </a:cubicBezTo>
                <a:cubicBezTo>
                  <a:pt x="184526" y="100902"/>
                  <a:pt x="200233" y="130241"/>
                  <a:pt x="200233" y="163248"/>
                </a:cubicBezTo>
                <a:lnTo>
                  <a:pt x="201368" y="173608"/>
                </a:lnTo>
                <a:lnTo>
                  <a:pt x="189949" y="173608"/>
                </a:lnTo>
                <a:cubicBezTo>
                  <a:pt x="188710" y="170302"/>
                  <a:pt x="188616" y="166986"/>
                  <a:pt x="188677" y="163811"/>
                </a:cubicBezTo>
                <a:cubicBezTo>
                  <a:pt x="188677" y="113792"/>
                  <a:pt x="148129" y="73244"/>
                  <a:pt x="98110" y="73244"/>
                </a:cubicBezTo>
                <a:cubicBezTo>
                  <a:pt x="74200" y="73244"/>
                  <a:pt x="52453" y="82510"/>
                  <a:pt x="36441" y="97831"/>
                </a:cubicBezTo>
                <a:lnTo>
                  <a:pt x="112218" y="173608"/>
                </a:lnTo>
                <a:lnTo>
                  <a:pt x="112128" y="173608"/>
                </a:lnTo>
                <a:lnTo>
                  <a:pt x="36396" y="97876"/>
                </a:lnTo>
                <a:cubicBezTo>
                  <a:pt x="21075" y="113887"/>
                  <a:pt x="11809" y="135634"/>
                  <a:pt x="11809" y="159544"/>
                </a:cubicBezTo>
                <a:lnTo>
                  <a:pt x="14649" y="173608"/>
                </a:lnTo>
                <a:lnTo>
                  <a:pt x="3810" y="173608"/>
                </a:lnTo>
                <a:cubicBezTo>
                  <a:pt x="333" y="169383"/>
                  <a:pt x="0" y="164657"/>
                  <a:pt x="0" y="159854"/>
                </a:cubicBezTo>
                <a:cubicBezTo>
                  <a:pt x="0" y="132604"/>
                  <a:pt x="10706" y="107854"/>
                  <a:pt x="28286" y="89721"/>
                </a:cubicBezTo>
                <a:lnTo>
                  <a:pt x="28286" y="89721"/>
                </a:lnTo>
                <a:cubicBezTo>
                  <a:pt x="46420" y="72140"/>
                  <a:pt x="71170" y="61435"/>
                  <a:pt x="98420" y="61435"/>
                </a:cubicBezTo>
                <a:cubicBezTo>
                  <a:pt x="117023" y="61435"/>
                  <a:pt x="134461" y="66424"/>
                  <a:pt x="149250" y="75515"/>
                </a:cubicBezTo>
                <a:cubicBezTo>
                  <a:pt x="153323" y="58635"/>
                  <a:pt x="162130" y="42758"/>
                  <a:pt x="175297" y="29591"/>
                </a:cubicBezTo>
                <a:cubicBezTo>
                  <a:pt x="194566" y="10322"/>
                  <a:pt x="219636" y="391"/>
                  <a:pt x="244890" y="0"/>
                </a:cubicBezTo>
                <a:lnTo>
                  <a:pt x="244890" y="0"/>
                </a:lnTo>
                <a:cubicBezTo>
                  <a:pt x="270144" y="391"/>
                  <a:pt x="295215" y="10322"/>
                  <a:pt x="314484" y="29591"/>
                </a:cubicBezTo>
                <a:cubicBezTo>
                  <a:pt x="327644" y="42751"/>
                  <a:pt x="336448" y="58618"/>
                  <a:pt x="340604" y="75474"/>
                </a:cubicBezTo>
                <a:cubicBezTo>
                  <a:pt x="355376" y="66408"/>
                  <a:pt x="372787" y="61434"/>
                  <a:pt x="391360" y="61434"/>
                </a:cubicBezTo>
                <a:cubicBezTo>
                  <a:pt x="418611" y="61434"/>
                  <a:pt x="443360" y="72140"/>
                  <a:pt x="461494" y="89721"/>
                </a:cubicBezTo>
                <a:cubicBezTo>
                  <a:pt x="479075" y="107854"/>
                  <a:pt x="489780" y="132604"/>
                  <a:pt x="489780" y="159854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4" name="Teardrop 3"/>
          <p:cNvSpPr/>
          <p:nvPr/>
        </p:nvSpPr>
        <p:spPr>
          <a:xfrm rot="5400000" flipH="1" flipV="1">
            <a:off x="54499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5" name="Oval 654"/>
          <p:cNvSpPr/>
          <p:nvPr/>
        </p:nvSpPr>
        <p:spPr>
          <a:xfrm>
            <a:off x="666451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6" name="Oval 655"/>
          <p:cNvSpPr/>
          <p:nvPr/>
        </p:nvSpPr>
        <p:spPr>
          <a:xfrm>
            <a:off x="76673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7" name="Oval 656"/>
          <p:cNvSpPr/>
          <p:nvPr/>
        </p:nvSpPr>
        <p:spPr>
          <a:xfrm>
            <a:off x="160927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8" name="Oval 657"/>
          <p:cNvSpPr/>
          <p:nvPr/>
        </p:nvSpPr>
        <p:spPr>
          <a:xfrm>
            <a:off x="245181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9" name="Oval 658"/>
          <p:cNvSpPr/>
          <p:nvPr/>
        </p:nvSpPr>
        <p:spPr>
          <a:xfrm>
            <a:off x="329435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0" name="Oval 659"/>
          <p:cNvSpPr/>
          <p:nvPr/>
        </p:nvSpPr>
        <p:spPr>
          <a:xfrm>
            <a:off x="413689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1" name="Oval 660"/>
          <p:cNvSpPr/>
          <p:nvPr/>
        </p:nvSpPr>
        <p:spPr>
          <a:xfrm>
            <a:off x="497943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2" name="Oval 661"/>
          <p:cNvSpPr/>
          <p:nvPr/>
        </p:nvSpPr>
        <p:spPr>
          <a:xfrm>
            <a:off x="582197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3" name="Oval 662"/>
          <p:cNvSpPr/>
          <p:nvPr/>
        </p:nvSpPr>
        <p:spPr>
          <a:xfrm>
            <a:off x="834959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4" name="Oval 663"/>
          <p:cNvSpPr/>
          <p:nvPr/>
        </p:nvSpPr>
        <p:spPr>
          <a:xfrm>
            <a:off x="750705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5" name="Teardrop 3"/>
          <p:cNvSpPr/>
          <p:nvPr/>
        </p:nvSpPr>
        <p:spPr>
          <a:xfrm rot="5400000" flipH="1" flipV="1">
            <a:off x="602118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6" name="Teardrop 3"/>
          <p:cNvSpPr/>
          <p:nvPr/>
        </p:nvSpPr>
        <p:spPr>
          <a:xfrm rot="5400000" flipH="1" flipV="1">
            <a:off x="96594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7" name="Teardrop 3"/>
          <p:cNvSpPr/>
          <p:nvPr/>
        </p:nvSpPr>
        <p:spPr>
          <a:xfrm rot="5400000" flipH="1" flipV="1">
            <a:off x="180848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8" name="Teardrop 3"/>
          <p:cNvSpPr/>
          <p:nvPr/>
        </p:nvSpPr>
        <p:spPr>
          <a:xfrm rot="5400000" flipH="1" flipV="1">
            <a:off x="265102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9" name="Teardrop 3"/>
          <p:cNvSpPr/>
          <p:nvPr/>
        </p:nvSpPr>
        <p:spPr>
          <a:xfrm rot="5400000" flipH="1" flipV="1">
            <a:off x="349356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0" name="Teardrop 3"/>
          <p:cNvSpPr/>
          <p:nvPr/>
        </p:nvSpPr>
        <p:spPr>
          <a:xfrm rot="5400000" flipH="1" flipV="1">
            <a:off x="43361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1" name="Teardrop 3"/>
          <p:cNvSpPr/>
          <p:nvPr/>
        </p:nvSpPr>
        <p:spPr>
          <a:xfrm rot="5400000" flipH="1" flipV="1">
            <a:off x="517864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2" name="Teardrop 3"/>
          <p:cNvSpPr/>
          <p:nvPr/>
        </p:nvSpPr>
        <p:spPr>
          <a:xfrm rot="5400000" flipH="1" flipV="1">
            <a:off x="770626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3" name="Teardrop 3"/>
          <p:cNvSpPr/>
          <p:nvPr/>
        </p:nvSpPr>
        <p:spPr>
          <a:xfrm rot="5400000" flipH="1" flipV="1">
            <a:off x="686372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4" name="Teardrop 3"/>
          <p:cNvSpPr/>
          <p:nvPr/>
        </p:nvSpPr>
        <p:spPr>
          <a:xfrm rot="5400000" flipH="1" flipV="1">
            <a:off x="85488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5" name="Teardrop 3"/>
          <p:cNvSpPr/>
          <p:nvPr/>
        </p:nvSpPr>
        <p:spPr>
          <a:xfrm rot="5400000" flipH="1" flipV="1">
            <a:off x="1234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6" name="Oval 675"/>
          <p:cNvSpPr/>
          <p:nvPr/>
        </p:nvSpPr>
        <p:spPr>
          <a:xfrm>
            <a:off x="708665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7" name="Oval 676"/>
          <p:cNvSpPr/>
          <p:nvPr/>
        </p:nvSpPr>
        <p:spPr>
          <a:xfrm>
            <a:off x="3463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8" name="Oval 677"/>
          <p:cNvSpPr/>
          <p:nvPr/>
        </p:nvSpPr>
        <p:spPr>
          <a:xfrm>
            <a:off x="118887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9" name="Oval 678"/>
          <p:cNvSpPr/>
          <p:nvPr/>
        </p:nvSpPr>
        <p:spPr>
          <a:xfrm>
            <a:off x="203141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0" name="Oval 679"/>
          <p:cNvSpPr/>
          <p:nvPr/>
        </p:nvSpPr>
        <p:spPr>
          <a:xfrm>
            <a:off x="287395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1" name="Oval 680"/>
          <p:cNvSpPr/>
          <p:nvPr/>
        </p:nvSpPr>
        <p:spPr>
          <a:xfrm>
            <a:off x="371649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2" name="Oval 681"/>
          <p:cNvSpPr/>
          <p:nvPr/>
        </p:nvSpPr>
        <p:spPr>
          <a:xfrm>
            <a:off x="45590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3" name="Oval 682"/>
          <p:cNvSpPr/>
          <p:nvPr/>
        </p:nvSpPr>
        <p:spPr>
          <a:xfrm>
            <a:off x="540157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4" name="Oval 683"/>
          <p:cNvSpPr/>
          <p:nvPr/>
        </p:nvSpPr>
        <p:spPr>
          <a:xfrm>
            <a:off x="624411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5" name="Oval 684"/>
          <p:cNvSpPr/>
          <p:nvPr/>
        </p:nvSpPr>
        <p:spPr>
          <a:xfrm>
            <a:off x="87717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6" name="Oval 685"/>
          <p:cNvSpPr/>
          <p:nvPr/>
        </p:nvSpPr>
        <p:spPr>
          <a:xfrm>
            <a:off x="792919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7" name="Teardrop 3"/>
          <p:cNvSpPr/>
          <p:nvPr/>
        </p:nvSpPr>
        <p:spPr>
          <a:xfrm rot="5400000" flipH="1" flipV="1">
            <a:off x="663614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8" name="Teardrop 3"/>
          <p:cNvSpPr/>
          <p:nvPr/>
        </p:nvSpPr>
        <p:spPr>
          <a:xfrm rot="5400000" flipH="1" flipV="1">
            <a:off x="22905" y="4316257"/>
            <a:ext cx="232840" cy="278649"/>
          </a:xfrm>
          <a:custGeom>
            <a:avLst/>
            <a:gdLst/>
            <a:ahLst/>
            <a:cxnLst/>
            <a:rect l="l" t="t" r="r" b="b"/>
            <a:pathLst>
              <a:path w="232840" h="278649">
                <a:moveTo>
                  <a:pt x="232840" y="8776"/>
                </a:moveTo>
                <a:cubicBezTo>
                  <a:pt x="232449" y="34030"/>
                  <a:pt x="222519" y="59101"/>
                  <a:pt x="203250" y="78369"/>
                </a:cubicBezTo>
                <a:cubicBezTo>
                  <a:pt x="190082" y="91537"/>
                  <a:pt x="174206" y="100343"/>
                  <a:pt x="157326" y="104416"/>
                </a:cubicBezTo>
                <a:cubicBezTo>
                  <a:pt x="166417" y="119205"/>
                  <a:pt x="171406" y="136643"/>
                  <a:pt x="171406" y="155247"/>
                </a:cubicBezTo>
                <a:cubicBezTo>
                  <a:pt x="171406" y="182497"/>
                  <a:pt x="160701" y="207247"/>
                  <a:pt x="143120" y="225380"/>
                </a:cubicBezTo>
                <a:cubicBezTo>
                  <a:pt x="124986" y="242961"/>
                  <a:pt x="100237" y="253667"/>
                  <a:pt x="72986" y="253667"/>
                </a:cubicBezTo>
                <a:cubicBezTo>
                  <a:pt x="54383" y="253667"/>
                  <a:pt x="36945" y="248677"/>
                  <a:pt x="22156" y="239586"/>
                </a:cubicBezTo>
                <a:lnTo>
                  <a:pt x="0" y="278649"/>
                </a:lnTo>
                <a:lnTo>
                  <a:pt x="0" y="260595"/>
                </a:lnTo>
                <a:cubicBezTo>
                  <a:pt x="5973" y="252057"/>
                  <a:pt x="9654" y="242433"/>
                  <a:pt x="11467" y="232488"/>
                </a:cubicBezTo>
                <a:lnTo>
                  <a:pt x="0" y="218900"/>
                </a:lnTo>
                <a:lnTo>
                  <a:pt x="0" y="201603"/>
                </a:lnTo>
                <a:cubicBezTo>
                  <a:pt x="14950" y="226291"/>
                  <a:pt x="42305" y="241857"/>
                  <a:pt x="73296" y="241857"/>
                </a:cubicBezTo>
                <a:cubicBezTo>
                  <a:pt x="97207" y="241857"/>
                  <a:pt x="118953" y="232592"/>
                  <a:pt x="134965" y="217271"/>
                </a:cubicBezTo>
                <a:lnTo>
                  <a:pt x="0" y="82306"/>
                </a:lnTo>
                <a:lnTo>
                  <a:pt x="0" y="82216"/>
                </a:lnTo>
                <a:lnTo>
                  <a:pt x="135010" y="217225"/>
                </a:lnTo>
                <a:cubicBezTo>
                  <a:pt x="150331" y="201213"/>
                  <a:pt x="159597" y="179467"/>
                  <a:pt x="159597" y="155556"/>
                </a:cubicBezTo>
                <a:cubicBezTo>
                  <a:pt x="159597" y="105538"/>
                  <a:pt x="119048" y="64989"/>
                  <a:pt x="69030" y="64989"/>
                </a:cubicBezTo>
                <a:cubicBezTo>
                  <a:pt x="49952" y="65355"/>
                  <a:pt x="25806" y="60121"/>
                  <a:pt x="12948" y="46961"/>
                </a:cubicBezTo>
                <a:lnTo>
                  <a:pt x="0" y="66032"/>
                </a:lnTo>
                <a:lnTo>
                  <a:pt x="0" y="46474"/>
                </a:lnTo>
                <a:cubicBezTo>
                  <a:pt x="9193" y="32573"/>
                  <a:pt x="11853" y="16060"/>
                  <a:pt x="9334" y="0"/>
                </a:cubicBezTo>
                <a:lnTo>
                  <a:pt x="17529" y="0"/>
                </a:lnTo>
                <a:cubicBezTo>
                  <a:pt x="21671" y="11094"/>
                  <a:pt x="20740" y="22668"/>
                  <a:pt x="17673" y="33790"/>
                </a:cubicBezTo>
                <a:cubicBezTo>
                  <a:pt x="27631" y="50142"/>
                  <a:pt x="43609" y="53932"/>
                  <a:pt x="69593" y="53433"/>
                </a:cubicBezTo>
                <a:cubicBezTo>
                  <a:pt x="102600" y="53434"/>
                  <a:pt x="131938" y="69140"/>
                  <a:pt x="150227" y="93727"/>
                </a:cubicBezTo>
                <a:cubicBezTo>
                  <a:pt x="166735" y="90718"/>
                  <a:pt x="182357" y="82561"/>
                  <a:pt x="195118" y="69800"/>
                </a:cubicBezTo>
                <a:cubicBezTo>
                  <a:pt x="212026" y="52893"/>
                  <a:pt x="220851" y="30964"/>
                  <a:pt x="221339" y="8808"/>
                </a:cubicBezTo>
                <a:lnTo>
                  <a:pt x="136174" y="8808"/>
                </a:lnTo>
                <a:lnTo>
                  <a:pt x="136173" y="8744"/>
                </a:lnTo>
                <a:lnTo>
                  <a:pt x="221340" y="8744"/>
                </a:lnTo>
                <a:lnTo>
                  <a:pt x="219467" y="0"/>
                </a:lnTo>
                <a:lnTo>
                  <a:pt x="231012" y="0"/>
                </a:lnTo>
                <a:cubicBezTo>
                  <a:pt x="232616" y="2826"/>
                  <a:pt x="232794" y="5800"/>
                  <a:pt x="232840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9" name="Teardrop 3"/>
          <p:cNvSpPr/>
          <p:nvPr/>
        </p:nvSpPr>
        <p:spPr>
          <a:xfrm rot="5400000" flipH="1" flipV="1">
            <a:off x="158090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3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5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0" name="Teardrop 3"/>
          <p:cNvSpPr/>
          <p:nvPr/>
        </p:nvSpPr>
        <p:spPr>
          <a:xfrm rot="5400000" flipH="1" flipV="1">
            <a:off x="242344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1" name="Teardrop 3"/>
          <p:cNvSpPr/>
          <p:nvPr/>
        </p:nvSpPr>
        <p:spPr>
          <a:xfrm rot="5400000" flipH="1" flipV="1">
            <a:off x="326598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2" name="Teardrop 3"/>
          <p:cNvSpPr/>
          <p:nvPr/>
        </p:nvSpPr>
        <p:spPr>
          <a:xfrm rot="5400000" flipH="1" flipV="1">
            <a:off x="410852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6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3" name="Teardrop 3"/>
          <p:cNvSpPr/>
          <p:nvPr/>
        </p:nvSpPr>
        <p:spPr>
          <a:xfrm rot="5400000" flipH="1" flipV="1">
            <a:off x="495106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4" name="Teardrop 3"/>
          <p:cNvSpPr/>
          <p:nvPr/>
        </p:nvSpPr>
        <p:spPr>
          <a:xfrm rot="5400000" flipH="1" flipV="1">
            <a:off x="579360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5" name="Teardrop 3"/>
          <p:cNvSpPr/>
          <p:nvPr/>
        </p:nvSpPr>
        <p:spPr>
          <a:xfrm rot="5400000" flipH="1" flipV="1">
            <a:off x="832122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6" name="Teardrop 3"/>
          <p:cNvSpPr/>
          <p:nvPr/>
        </p:nvSpPr>
        <p:spPr>
          <a:xfrm rot="5400000" flipH="1" flipV="1">
            <a:off x="747868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6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7" name="Teardrop 3"/>
          <p:cNvSpPr/>
          <p:nvPr/>
        </p:nvSpPr>
        <p:spPr>
          <a:xfrm rot="5400000" flipH="1" flipV="1">
            <a:off x="8991444" y="4419445"/>
            <a:ext cx="171406" cy="133705"/>
          </a:xfrm>
          <a:custGeom>
            <a:avLst/>
            <a:gdLst/>
            <a:ahLst/>
            <a:cxnLst/>
            <a:rect l="l" t="t" r="r" b="b"/>
            <a:pathLst>
              <a:path w="171406" h="133705">
                <a:moveTo>
                  <a:pt x="171406" y="123429"/>
                </a:moveTo>
                <a:lnTo>
                  <a:pt x="168564" y="133705"/>
                </a:lnTo>
                <a:lnTo>
                  <a:pt x="157460" y="133705"/>
                </a:lnTo>
                <a:cubicBezTo>
                  <a:pt x="159382" y="130353"/>
                  <a:pt x="159597" y="126761"/>
                  <a:pt x="159597" y="123119"/>
                </a:cubicBezTo>
                <a:cubicBezTo>
                  <a:pt x="159597" y="99209"/>
                  <a:pt x="150331" y="77462"/>
                  <a:pt x="135010" y="61451"/>
                </a:cubicBezTo>
                <a:lnTo>
                  <a:pt x="62756" y="133705"/>
                </a:lnTo>
                <a:lnTo>
                  <a:pt x="62665" y="133705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6"/>
                  <a:pt x="5972" y="26608"/>
                  <a:pt x="0" y="18073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cubicBezTo>
                  <a:pt x="160701" y="71429"/>
                  <a:pt x="171406" y="96179"/>
                  <a:pt x="171406" y="12342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8" name="Teardrop 3"/>
          <p:cNvSpPr/>
          <p:nvPr/>
        </p:nvSpPr>
        <p:spPr>
          <a:xfrm rot="5400000" flipH="1" flipV="1">
            <a:off x="733383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3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8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9" name="Oval 1651"/>
          <p:cNvSpPr/>
          <p:nvPr/>
        </p:nvSpPr>
        <p:spPr>
          <a:xfrm>
            <a:off x="812619" y="4561319"/>
            <a:ext cx="7660836" cy="10682"/>
          </a:xfrm>
          <a:custGeom>
            <a:avLst/>
            <a:gdLst/>
            <a:ahLst/>
            <a:cxnLst/>
            <a:rect l="l" t="t" r="r" b="b"/>
            <a:pathLst>
              <a:path w="7660836" h="10682">
                <a:moveTo>
                  <a:pt x="7621848" y="0"/>
                </a:moveTo>
                <a:cubicBezTo>
                  <a:pt x="7636106" y="0"/>
                  <a:pt x="7649543" y="3516"/>
                  <a:pt x="7660836" y="10682"/>
                </a:cubicBezTo>
                <a:lnTo>
                  <a:pt x="7582860" y="10682"/>
                </a:lnTo>
                <a:cubicBezTo>
                  <a:pt x="7594153" y="3516"/>
                  <a:pt x="7607590" y="0"/>
                  <a:pt x="7621848" y="0"/>
                </a:cubicBezTo>
                <a:close/>
                <a:moveTo>
                  <a:pt x="6779308" y="0"/>
                </a:moveTo>
                <a:cubicBezTo>
                  <a:pt x="6793566" y="0"/>
                  <a:pt x="6807003" y="3516"/>
                  <a:pt x="6818296" y="10682"/>
                </a:cubicBezTo>
                <a:lnTo>
                  <a:pt x="6740320" y="10682"/>
                </a:lnTo>
                <a:cubicBezTo>
                  <a:pt x="6751613" y="3516"/>
                  <a:pt x="6765050" y="0"/>
                  <a:pt x="6779308" y="0"/>
                </a:cubicBezTo>
                <a:close/>
                <a:moveTo>
                  <a:pt x="5936768" y="0"/>
                </a:moveTo>
                <a:cubicBezTo>
                  <a:pt x="5951026" y="0"/>
                  <a:pt x="5964463" y="3516"/>
                  <a:pt x="5975757" y="10682"/>
                </a:cubicBezTo>
                <a:lnTo>
                  <a:pt x="5897780" y="10682"/>
                </a:lnTo>
                <a:cubicBezTo>
                  <a:pt x="5909073" y="3516"/>
                  <a:pt x="5922510" y="0"/>
                  <a:pt x="5936768" y="0"/>
                </a:cubicBezTo>
                <a:close/>
                <a:moveTo>
                  <a:pt x="5094228" y="0"/>
                </a:moveTo>
                <a:cubicBezTo>
                  <a:pt x="5108486" y="0"/>
                  <a:pt x="5121923" y="3516"/>
                  <a:pt x="5133217" y="10682"/>
                </a:cubicBezTo>
                <a:lnTo>
                  <a:pt x="5055240" y="10682"/>
                </a:lnTo>
                <a:cubicBezTo>
                  <a:pt x="5066533" y="3516"/>
                  <a:pt x="5079970" y="0"/>
                  <a:pt x="5094228" y="0"/>
                </a:cubicBezTo>
                <a:close/>
                <a:moveTo>
                  <a:pt x="4251688" y="0"/>
                </a:moveTo>
                <a:cubicBezTo>
                  <a:pt x="4265946" y="0"/>
                  <a:pt x="4279383" y="3516"/>
                  <a:pt x="4290676" y="10682"/>
                </a:cubicBezTo>
                <a:lnTo>
                  <a:pt x="4212700" y="10682"/>
                </a:lnTo>
                <a:cubicBezTo>
                  <a:pt x="4223993" y="3516"/>
                  <a:pt x="4237430" y="0"/>
                  <a:pt x="4251688" y="0"/>
                </a:cubicBezTo>
                <a:close/>
                <a:moveTo>
                  <a:pt x="3409148" y="0"/>
                </a:moveTo>
                <a:cubicBezTo>
                  <a:pt x="3423406" y="0"/>
                  <a:pt x="3436843" y="3516"/>
                  <a:pt x="3448136" y="10682"/>
                </a:cubicBezTo>
                <a:lnTo>
                  <a:pt x="3370160" y="10682"/>
                </a:lnTo>
                <a:cubicBezTo>
                  <a:pt x="3381453" y="3516"/>
                  <a:pt x="3394890" y="0"/>
                  <a:pt x="3409148" y="0"/>
                </a:cubicBezTo>
                <a:close/>
                <a:moveTo>
                  <a:pt x="2566608" y="0"/>
                </a:moveTo>
                <a:cubicBezTo>
                  <a:pt x="2580866" y="0"/>
                  <a:pt x="2594303" y="3516"/>
                  <a:pt x="2605596" y="10682"/>
                </a:cubicBezTo>
                <a:lnTo>
                  <a:pt x="2527620" y="10682"/>
                </a:lnTo>
                <a:cubicBezTo>
                  <a:pt x="2538913" y="3516"/>
                  <a:pt x="2552350" y="0"/>
                  <a:pt x="2566608" y="0"/>
                </a:cubicBezTo>
                <a:close/>
                <a:moveTo>
                  <a:pt x="1724068" y="0"/>
                </a:moveTo>
                <a:cubicBezTo>
                  <a:pt x="1738326" y="0"/>
                  <a:pt x="1751763" y="3516"/>
                  <a:pt x="1763056" y="10682"/>
                </a:cubicBezTo>
                <a:lnTo>
                  <a:pt x="1685080" y="10682"/>
                </a:lnTo>
                <a:cubicBezTo>
                  <a:pt x="1696373" y="3516"/>
                  <a:pt x="1709810" y="0"/>
                  <a:pt x="1724068" y="0"/>
                </a:cubicBezTo>
                <a:close/>
                <a:moveTo>
                  <a:pt x="881528" y="0"/>
                </a:moveTo>
                <a:cubicBezTo>
                  <a:pt x="895786" y="0"/>
                  <a:pt x="909223" y="3516"/>
                  <a:pt x="920516" y="10682"/>
                </a:cubicBezTo>
                <a:lnTo>
                  <a:pt x="842540" y="10682"/>
                </a:lnTo>
                <a:cubicBezTo>
                  <a:pt x="853833" y="3516"/>
                  <a:pt x="867270" y="0"/>
                  <a:pt x="881528" y="0"/>
                </a:cubicBezTo>
                <a:close/>
                <a:moveTo>
                  <a:pt x="38988" y="0"/>
                </a:moveTo>
                <a:cubicBezTo>
                  <a:pt x="53246" y="0"/>
                  <a:pt x="66683" y="3516"/>
                  <a:pt x="77976" y="10682"/>
                </a:cubicBezTo>
                <a:lnTo>
                  <a:pt x="0" y="10682"/>
                </a:lnTo>
                <a:cubicBezTo>
                  <a:pt x="11293" y="3516"/>
                  <a:pt x="24730" y="0"/>
                  <a:pt x="3898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0" name="Oval 699"/>
          <p:cNvSpPr/>
          <p:nvPr/>
        </p:nvSpPr>
        <p:spPr>
          <a:xfrm>
            <a:off x="712049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01" name="Oval 700"/>
          <p:cNvSpPr/>
          <p:nvPr/>
        </p:nvSpPr>
        <p:spPr>
          <a:xfrm>
            <a:off x="3774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02" name="Oval 701"/>
          <p:cNvSpPr/>
          <p:nvPr/>
        </p:nvSpPr>
        <p:spPr>
          <a:xfrm>
            <a:off x="122033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03" name="Oval 702"/>
          <p:cNvSpPr/>
          <p:nvPr/>
        </p:nvSpPr>
        <p:spPr>
          <a:xfrm>
            <a:off x="206321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04" name="Oval 703"/>
          <p:cNvSpPr/>
          <p:nvPr/>
        </p:nvSpPr>
        <p:spPr>
          <a:xfrm>
            <a:off x="290609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05" name="Oval 704"/>
          <p:cNvSpPr/>
          <p:nvPr/>
        </p:nvSpPr>
        <p:spPr>
          <a:xfrm>
            <a:off x="374897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06" name="Oval 705"/>
          <p:cNvSpPr/>
          <p:nvPr/>
        </p:nvSpPr>
        <p:spPr>
          <a:xfrm>
            <a:off x="45918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07" name="Oval 706"/>
          <p:cNvSpPr/>
          <p:nvPr/>
        </p:nvSpPr>
        <p:spPr>
          <a:xfrm>
            <a:off x="543473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08" name="Oval 707"/>
          <p:cNvSpPr/>
          <p:nvPr/>
        </p:nvSpPr>
        <p:spPr>
          <a:xfrm>
            <a:off x="627761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09" name="Oval 708"/>
          <p:cNvSpPr/>
          <p:nvPr/>
        </p:nvSpPr>
        <p:spPr>
          <a:xfrm>
            <a:off x="88062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10" name="Oval 709"/>
          <p:cNvSpPr/>
          <p:nvPr/>
        </p:nvSpPr>
        <p:spPr>
          <a:xfrm>
            <a:off x="796337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11" name="Oval 710"/>
          <p:cNvSpPr/>
          <p:nvPr/>
        </p:nvSpPr>
        <p:spPr>
          <a:xfrm>
            <a:off x="712049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12" name="Oval 711"/>
          <p:cNvSpPr/>
          <p:nvPr/>
        </p:nvSpPr>
        <p:spPr>
          <a:xfrm>
            <a:off x="3774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13" name="Oval 712"/>
          <p:cNvSpPr/>
          <p:nvPr/>
        </p:nvSpPr>
        <p:spPr>
          <a:xfrm>
            <a:off x="122033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14" name="Oval 713"/>
          <p:cNvSpPr/>
          <p:nvPr/>
        </p:nvSpPr>
        <p:spPr>
          <a:xfrm>
            <a:off x="206321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15" name="Oval 714"/>
          <p:cNvSpPr/>
          <p:nvPr/>
        </p:nvSpPr>
        <p:spPr>
          <a:xfrm>
            <a:off x="290609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16" name="Oval 715"/>
          <p:cNvSpPr/>
          <p:nvPr/>
        </p:nvSpPr>
        <p:spPr>
          <a:xfrm>
            <a:off x="374897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17" name="Oval 716"/>
          <p:cNvSpPr/>
          <p:nvPr/>
        </p:nvSpPr>
        <p:spPr>
          <a:xfrm>
            <a:off x="45918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18" name="Oval 717"/>
          <p:cNvSpPr/>
          <p:nvPr/>
        </p:nvSpPr>
        <p:spPr>
          <a:xfrm>
            <a:off x="543473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19" name="Oval 718"/>
          <p:cNvSpPr/>
          <p:nvPr/>
        </p:nvSpPr>
        <p:spPr>
          <a:xfrm>
            <a:off x="627761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20" name="Oval 719"/>
          <p:cNvSpPr/>
          <p:nvPr/>
        </p:nvSpPr>
        <p:spPr>
          <a:xfrm>
            <a:off x="88062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21" name="Oval 720"/>
          <p:cNvSpPr/>
          <p:nvPr/>
        </p:nvSpPr>
        <p:spPr>
          <a:xfrm>
            <a:off x="796337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22" name="Oval 721"/>
          <p:cNvSpPr/>
          <p:nvPr/>
        </p:nvSpPr>
        <p:spPr>
          <a:xfrm>
            <a:off x="712049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23" name="Oval 722"/>
          <p:cNvSpPr/>
          <p:nvPr/>
        </p:nvSpPr>
        <p:spPr>
          <a:xfrm>
            <a:off x="3774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24" name="Oval 723"/>
          <p:cNvSpPr/>
          <p:nvPr/>
        </p:nvSpPr>
        <p:spPr>
          <a:xfrm>
            <a:off x="122033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25" name="Oval 724"/>
          <p:cNvSpPr/>
          <p:nvPr/>
        </p:nvSpPr>
        <p:spPr>
          <a:xfrm>
            <a:off x="206321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26" name="Oval 725"/>
          <p:cNvSpPr/>
          <p:nvPr/>
        </p:nvSpPr>
        <p:spPr>
          <a:xfrm>
            <a:off x="290609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27" name="Oval 726"/>
          <p:cNvSpPr/>
          <p:nvPr/>
        </p:nvSpPr>
        <p:spPr>
          <a:xfrm>
            <a:off x="374897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28" name="Oval 727"/>
          <p:cNvSpPr/>
          <p:nvPr/>
        </p:nvSpPr>
        <p:spPr>
          <a:xfrm>
            <a:off x="45918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29" name="Oval 728"/>
          <p:cNvSpPr/>
          <p:nvPr/>
        </p:nvSpPr>
        <p:spPr>
          <a:xfrm>
            <a:off x="543473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30" name="Oval 729"/>
          <p:cNvSpPr/>
          <p:nvPr/>
        </p:nvSpPr>
        <p:spPr>
          <a:xfrm>
            <a:off x="627761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31" name="Oval 730"/>
          <p:cNvSpPr/>
          <p:nvPr/>
        </p:nvSpPr>
        <p:spPr>
          <a:xfrm>
            <a:off x="88062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32" name="Oval 731"/>
          <p:cNvSpPr/>
          <p:nvPr/>
        </p:nvSpPr>
        <p:spPr>
          <a:xfrm>
            <a:off x="796337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33" name="Oval 732"/>
          <p:cNvSpPr/>
          <p:nvPr/>
        </p:nvSpPr>
        <p:spPr>
          <a:xfrm>
            <a:off x="712049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34" name="Oval 733"/>
          <p:cNvSpPr/>
          <p:nvPr/>
        </p:nvSpPr>
        <p:spPr>
          <a:xfrm>
            <a:off x="3774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35" name="Oval 734"/>
          <p:cNvSpPr/>
          <p:nvPr/>
        </p:nvSpPr>
        <p:spPr>
          <a:xfrm>
            <a:off x="122033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36" name="Oval 735"/>
          <p:cNvSpPr/>
          <p:nvPr/>
        </p:nvSpPr>
        <p:spPr>
          <a:xfrm>
            <a:off x="206321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37" name="Oval 736"/>
          <p:cNvSpPr/>
          <p:nvPr/>
        </p:nvSpPr>
        <p:spPr>
          <a:xfrm>
            <a:off x="290609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38" name="Oval 737"/>
          <p:cNvSpPr/>
          <p:nvPr/>
        </p:nvSpPr>
        <p:spPr>
          <a:xfrm>
            <a:off x="374897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39" name="Oval 738"/>
          <p:cNvSpPr/>
          <p:nvPr/>
        </p:nvSpPr>
        <p:spPr>
          <a:xfrm>
            <a:off x="45918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40" name="Oval 739"/>
          <p:cNvSpPr/>
          <p:nvPr/>
        </p:nvSpPr>
        <p:spPr>
          <a:xfrm>
            <a:off x="543473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41" name="Oval 740"/>
          <p:cNvSpPr/>
          <p:nvPr/>
        </p:nvSpPr>
        <p:spPr>
          <a:xfrm>
            <a:off x="627761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42" name="Oval 741"/>
          <p:cNvSpPr/>
          <p:nvPr/>
        </p:nvSpPr>
        <p:spPr>
          <a:xfrm>
            <a:off x="88062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43" name="Oval 742"/>
          <p:cNvSpPr/>
          <p:nvPr/>
        </p:nvSpPr>
        <p:spPr>
          <a:xfrm>
            <a:off x="796337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44" name="Oval 743"/>
          <p:cNvSpPr/>
          <p:nvPr/>
        </p:nvSpPr>
        <p:spPr>
          <a:xfrm>
            <a:off x="712049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45" name="Oval 744"/>
          <p:cNvSpPr/>
          <p:nvPr/>
        </p:nvSpPr>
        <p:spPr>
          <a:xfrm>
            <a:off x="3774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46" name="Oval 745"/>
          <p:cNvSpPr/>
          <p:nvPr/>
        </p:nvSpPr>
        <p:spPr>
          <a:xfrm>
            <a:off x="122033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47" name="Oval 746"/>
          <p:cNvSpPr/>
          <p:nvPr/>
        </p:nvSpPr>
        <p:spPr>
          <a:xfrm>
            <a:off x="206321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48" name="Oval 747"/>
          <p:cNvSpPr/>
          <p:nvPr/>
        </p:nvSpPr>
        <p:spPr>
          <a:xfrm>
            <a:off x="290609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49" name="Oval 748"/>
          <p:cNvSpPr/>
          <p:nvPr/>
        </p:nvSpPr>
        <p:spPr>
          <a:xfrm>
            <a:off x="374897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50" name="Oval 749"/>
          <p:cNvSpPr/>
          <p:nvPr/>
        </p:nvSpPr>
        <p:spPr>
          <a:xfrm>
            <a:off x="45918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51" name="Oval 750"/>
          <p:cNvSpPr/>
          <p:nvPr/>
        </p:nvSpPr>
        <p:spPr>
          <a:xfrm>
            <a:off x="543473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52" name="Oval 751"/>
          <p:cNvSpPr/>
          <p:nvPr/>
        </p:nvSpPr>
        <p:spPr>
          <a:xfrm>
            <a:off x="627761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53" name="Oval 752"/>
          <p:cNvSpPr/>
          <p:nvPr/>
        </p:nvSpPr>
        <p:spPr>
          <a:xfrm>
            <a:off x="88062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54" name="Oval 753"/>
          <p:cNvSpPr/>
          <p:nvPr/>
        </p:nvSpPr>
        <p:spPr>
          <a:xfrm>
            <a:off x="796337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5033278F-E30D-499D-97FB-F877DA8B55CB}" type="datetimeFigureOut">
              <a:rPr lang="nl-NL" smtClean="0"/>
              <a:pPr/>
              <a:t>25-1-2023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1E450-18DA-46A8-AEC7-13FCF5D61166}" type="slidenum">
              <a:rPr lang="nl-NL" smtClean="0"/>
              <a:pPr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07256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3278F-E30D-499D-97FB-F877DA8B55CB}" type="datetimeFigureOut">
              <a:rPr lang="nl-NL" smtClean="0"/>
              <a:pPr/>
              <a:t>25-1-2023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1E450-18DA-46A8-AEC7-13FCF5D61166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879383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762000"/>
            <a:ext cx="1971675" cy="5410200"/>
          </a:xfrm>
        </p:spPr>
        <p:txBody>
          <a:bodyPr vert="eaVert" lIns="45720" tIns="91440" rIns="45720" bIns="91440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0" y="762000"/>
            <a:ext cx="5686425" cy="541020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3278F-E30D-499D-97FB-F877DA8B55CB}" type="datetimeFigureOut">
              <a:rPr lang="nl-NL" smtClean="0"/>
              <a:pPr/>
              <a:t>25-1-2023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1E450-18DA-46A8-AEC7-13FCF5D61166}" type="slidenum">
              <a:rPr lang="nl-NL" smtClean="0"/>
              <a:pPr/>
              <a:t>‹nr.›</a:t>
            </a:fld>
            <a:endParaRPr lang="nl-NL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7543800" y="173563"/>
            <a:ext cx="0" cy="6858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43641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3278F-E30D-499D-97FB-F877DA8B55CB}" type="datetimeFigureOut">
              <a:rPr lang="nl-NL" smtClean="0"/>
              <a:pPr/>
              <a:t>25-1-2023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1E450-18DA-46A8-AEC7-13FCF5D61166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677623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420256"/>
            <a:ext cx="9144000" cy="3795497"/>
            <a:chOff x="0" y="420256"/>
            <a:chExt cx="12188952" cy="3795497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0" y="4215753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0" y="3794032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0" y="3372310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0" y="2950588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0" y="2528866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0" y="2107144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0" y="1685422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0" y="1263700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0" y="841978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0" y="420256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Rectangle 379"/>
          <p:cNvSpPr/>
          <p:nvPr/>
        </p:nvSpPr>
        <p:spPr>
          <a:xfrm rot="18900000" flipV="1">
            <a:off x="8146056" y="-427079"/>
            <a:ext cx="13716" cy="2816931"/>
          </a:xfrm>
          <a:custGeom>
            <a:avLst/>
            <a:gdLst/>
            <a:ahLst/>
            <a:cxnLst/>
            <a:rect l="l" t="t" r="r" b="b"/>
            <a:pathLst>
              <a:path w="13716" h="2816931">
                <a:moveTo>
                  <a:pt x="0" y="2816931"/>
                </a:moveTo>
                <a:lnTo>
                  <a:pt x="13716" y="2803216"/>
                </a:lnTo>
                <a:lnTo>
                  <a:pt x="13716" y="1371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" name="Rectangle 56"/>
          <p:cNvSpPr/>
          <p:nvPr/>
        </p:nvSpPr>
        <p:spPr>
          <a:xfrm>
            <a:off x="1" y="0"/>
            <a:ext cx="8865825" cy="4572004"/>
          </a:xfrm>
          <a:custGeom>
            <a:avLst/>
            <a:gdLst/>
            <a:ahLst/>
            <a:cxnLst/>
            <a:rect l="l" t="t" r="r" b="b"/>
            <a:pathLst>
              <a:path w="8865825" h="4572004">
                <a:moveTo>
                  <a:pt x="5901406" y="4"/>
                </a:moveTo>
                <a:lnTo>
                  <a:pt x="5915122" y="4"/>
                </a:lnTo>
                <a:lnTo>
                  <a:pt x="5915122" y="4572004"/>
                </a:lnTo>
                <a:lnTo>
                  <a:pt x="5901406" y="4572004"/>
                </a:lnTo>
                <a:close/>
                <a:moveTo>
                  <a:pt x="5058348" y="3"/>
                </a:moveTo>
                <a:lnTo>
                  <a:pt x="5072064" y="3"/>
                </a:lnTo>
                <a:lnTo>
                  <a:pt x="5072064" y="4572003"/>
                </a:lnTo>
                <a:lnTo>
                  <a:pt x="5058348" y="4572003"/>
                </a:lnTo>
                <a:close/>
                <a:moveTo>
                  <a:pt x="6322935" y="2"/>
                </a:moveTo>
                <a:lnTo>
                  <a:pt x="6336651" y="2"/>
                </a:lnTo>
                <a:lnTo>
                  <a:pt x="6336651" y="4572002"/>
                </a:lnTo>
                <a:lnTo>
                  <a:pt x="6322935" y="4572002"/>
                </a:lnTo>
                <a:close/>
                <a:moveTo>
                  <a:pt x="5479877" y="2"/>
                </a:moveTo>
                <a:lnTo>
                  <a:pt x="5493593" y="2"/>
                </a:lnTo>
                <a:lnTo>
                  <a:pt x="5493593" y="4572002"/>
                </a:lnTo>
                <a:lnTo>
                  <a:pt x="5479877" y="4572002"/>
                </a:lnTo>
                <a:close/>
                <a:moveTo>
                  <a:pt x="4636819" y="2"/>
                </a:moveTo>
                <a:lnTo>
                  <a:pt x="4650535" y="2"/>
                </a:lnTo>
                <a:lnTo>
                  <a:pt x="4650535" y="4572002"/>
                </a:lnTo>
                <a:lnTo>
                  <a:pt x="4636819" y="4572002"/>
                </a:lnTo>
                <a:close/>
                <a:moveTo>
                  <a:pt x="4215290" y="2"/>
                </a:moveTo>
                <a:lnTo>
                  <a:pt x="4229006" y="2"/>
                </a:lnTo>
                <a:lnTo>
                  <a:pt x="4229006" y="4572002"/>
                </a:lnTo>
                <a:lnTo>
                  <a:pt x="4215290" y="4572002"/>
                </a:lnTo>
                <a:close/>
                <a:moveTo>
                  <a:pt x="421529" y="2"/>
                </a:moveTo>
                <a:lnTo>
                  <a:pt x="435245" y="2"/>
                </a:lnTo>
                <a:lnTo>
                  <a:pt x="435245" y="4572002"/>
                </a:lnTo>
                <a:lnTo>
                  <a:pt x="421529" y="4572002"/>
                </a:lnTo>
                <a:close/>
                <a:moveTo>
                  <a:pt x="0" y="2"/>
                </a:moveTo>
                <a:lnTo>
                  <a:pt x="13716" y="2"/>
                </a:lnTo>
                <a:lnTo>
                  <a:pt x="13716" y="4572002"/>
                </a:lnTo>
                <a:lnTo>
                  <a:pt x="0" y="4572002"/>
                </a:lnTo>
                <a:close/>
                <a:moveTo>
                  <a:pt x="3372232" y="1"/>
                </a:moveTo>
                <a:lnTo>
                  <a:pt x="3385948" y="1"/>
                </a:lnTo>
                <a:lnTo>
                  <a:pt x="3385948" y="4572001"/>
                </a:lnTo>
                <a:lnTo>
                  <a:pt x="3372232" y="4572001"/>
                </a:lnTo>
                <a:close/>
                <a:moveTo>
                  <a:pt x="8852109" y="0"/>
                </a:moveTo>
                <a:lnTo>
                  <a:pt x="8865825" y="0"/>
                </a:lnTo>
                <a:lnTo>
                  <a:pt x="8865825" y="4572000"/>
                </a:lnTo>
                <a:lnTo>
                  <a:pt x="8852109" y="4572000"/>
                </a:lnTo>
                <a:close/>
                <a:moveTo>
                  <a:pt x="8430580" y="0"/>
                </a:moveTo>
                <a:lnTo>
                  <a:pt x="8444296" y="0"/>
                </a:lnTo>
                <a:lnTo>
                  <a:pt x="8444296" y="4572000"/>
                </a:lnTo>
                <a:lnTo>
                  <a:pt x="8430580" y="4572000"/>
                </a:lnTo>
                <a:close/>
                <a:moveTo>
                  <a:pt x="8009051" y="0"/>
                </a:moveTo>
                <a:lnTo>
                  <a:pt x="8022767" y="0"/>
                </a:lnTo>
                <a:lnTo>
                  <a:pt x="8022767" y="4572000"/>
                </a:lnTo>
                <a:lnTo>
                  <a:pt x="8009051" y="4572000"/>
                </a:lnTo>
                <a:close/>
                <a:moveTo>
                  <a:pt x="7587522" y="0"/>
                </a:moveTo>
                <a:lnTo>
                  <a:pt x="7601238" y="0"/>
                </a:lnTo>
                <a:lnTo>
                  <a:pt x="7601238" y="4572000"/>
                </a:lnTo>
                <a:lnTo>
                  <a:pt x="7587522" y="4572000"/>
                </a:lnTo>
                <a:close/>
                <a:moveTo>
                  <a:pt x="7165993" y="0"/>
                </a:moveTo>
                <a:lnTo>
                  <a:pt x="7179709" y="0"/>
                </a:lnTo>
                <a:lnTo>
                  <a:pt x="7179709" y="4572000"/>
                </a:lnTo>
                <a:lnTo>
                  <a:pt x="7165993" y="4572000"/>
                </a:lnTo>
                <a:close/>
                <a:moveTo>
                  <a:pt x="6744464" y="0"/>
                </a:moveTo>
                <a:lnTo>
                  <a:pt x="6758180" y="0"/>
                </a:lnTo>
                <a:lnTo>
                  <a:pt x="6758180" y="4572000"/>
                </a:lnTo>
                <a:lnTo>
                  <a:pt x="6744464" y="4572000"/>
                </a:lnTo>
                <a:close/>
                <a:moveTo>
                  <a:pt x="3793761" y="0"/>
                </a:moveTo>
                <a:lnTo>
                  <a:pt x="3807477" y="0"/>
                </a:lnTo>
                <a:lnTo>
                  <a:pt x="3807477" y="4572000"/>
                </a:lnTo>
                <a:lnTo>
                  <a:pt x="3793761" y="4572000"/>
                </a:lnTo>
                <a:close/>
                <a:moveTo>
                  <a:pt x="2950703" y="0"/>
                </a:moveTo>
                <a:lnTo>
                  <a:pt x="2964419" y="0"/>
                </a:lnTo>
                <a:lnTo>
                  <a:pt x="2964419" y="4572000"/>
                </a:lnTo>
                <a:lnTo>
                  <a:pt x="2950703" y="4572000"/>
                </a:lnTo>
                <a:close/>
                <a:moveTo>
                  <a:pt x="2529174" y="0"/>
                </a:moveTo>
                <a:lnTo>
                  <a:pt x="2542890" y="0"/>
                </a:lnTo>
                <a:lnTo>
                  <a:pt x="2542890" y="4572000"/>
                </a:lnTo>
                <a:lnTo>
                  <a:pt x="2529174" y="4572000"/>
                </a:lnTo>
                <a:close/>
                <a:moveTo>
                  <a:pt x="2107645" y="0"/>
                </a:moveTo>
                <a:lnTo>
                  <a:pt x="2121361" y="0"/>
                </a:lnTo>
                <a:lnTo>
                  <a:pt x="2121361" y="4572000"/>
                </a:lnTo>
                <a:lnTo>
                  <a:pt x="2107645" y="4572000"/>
                </a:lnTo>
                <a:close/>
                <a:moveTo>
                  <a:pt x="1686116" y="0"/>
                </a:moveTo>
                <a:lnTo>
                  <a:pt x="1699832" y="0"/>
                </a:lnTo>
                <a:lnTo>
                  <a:pt x="1699832" y="4572000"/>
                </a:lnTo>
                <a:lnTo>
                  <a:pt x="1686116" y="4572000"/>
                </a:lnTo>
                <a:close/>
                <a:moveTo>
                  <a:pt x="1264587" y="0"/>
                </a:moveTo>
                <a:lnTo>
                  <a:pt x="1278303" y="0"/>
                </a:lnTo>
                <a:lnTo>
                  <a:pt x="1278303" y="4572000"/>
                </a:lnTo>
                <a:lnTo>
                  <a:pt x="1264587" y="4572000"/>
                </a:lnTo>
                <a:close/>
                <a:moveTo>
                  <a:pt x="843058" y="0"/>
                </a:moveTo>
                <a:lnTo>
                  <a:pt x="856774" y="0"/>
                </a:lnTo>
                <a:lnTo>
                  <a:pt x="856774" y="4572000"/>
                </a:lnTo>
                <a:lnTo>
                  <a:pt x="843058" y="457200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" name="Rectangle 87"/>
          <p:cNvSpPr/>
          <p:nvPr/>
        </p:nvSpPr>
        <p:spPr>
          <a:xfrm rot="2700000">
            <a:off x="2311242" y="-967047"/>
            <a:ext cx="13716" cy="6570294"/>
          </a:xfrm>
          <a:custGeom>
            <a:avLst/>
            <a:gdLst/>
            <a:ahLst/>
            <a:cxnLst/>
            <a:rect l="l" t="t" r="r" b="b"/>
            <a:pathLst>
              <a:path w="13716" h="6570294">
                <a:moveTo>
                  <a:pt x="0" y="6556578"/>
                </a:moveTo>
                <a:lnTo>
                  <a:pt x="13716" y="6570294"/>
                </a:lnTo>
                <a:lnTo>
                  <a:pt x="13716" y="6570294"/>
                </a:lnTo>
                <a:lnTo>
                  <a:pt x="0" y="6556578"/>
                </a:lnTo>
                <a:close/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88"/>
          <p:cNvSpPr/>
          <p:nvPr/>
        </p:nvSpPr>
        <p:spPr>
          <a:xfrm rot="2700000">
            <a:off x="3186527" y="-953751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" name="Rectangle 89"/>
          <p:cNvSpPr/>
          <p:nvPr/>
        </p:nvSpPr>
        <p:spPr>
          <a:xfrm rot="2700000">
            <a:off x="4029713" y="-953750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7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" name="Rectangle 90"/>
          <p:cNvSpPr/>
          <p:nvPr/>
        </p:nvSpPr>
        <p:spPr>
          <a:xfrm rot="2700000">
            <a:off x="4872899" y="-953750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" name="Rectangle 91"/>
          <p:cNvSpPr/>
          <p:nvPr/>
        </p:nvSpPr>
        <p:spPr>
          <a:xfrm rot="2700000">
            <a:off x="5716086" y="-953749"/>
            <a:ext cx="13716" cy="6479501"/>
          </a:xfrm>
          <a:custGeom>
            <a:avLst/>
            <a:gdLst/>
            <a:ahLst/>
            <a:cxnLst/>
            <a:rect l="l" t="t" r="r" b="b"/>
            <a:pathLst>
              <a:path w="13716" h="6479501">
                <a:moveTo>
                  <a:pt x="0" y="13716"/>
                </a:moveTo>
                <a:lnTo>
                  <a:pt x="13716" y="0"/>
                </a:lnTo>
                <a:lnTo>
                  <a:pt x="13716" y="6465785"/>
                </a:lnTo>
                <a:lnTo>
                  <a:pt x="0" y="6479501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" name="Rectangle 92"/>
          <p:cNvSpPr/>
          <p:nvPr/>
        </p:nvSpPr>
        <p:spPr>
          <a:xfrm rot="2700000">
            <a:off x="6559272" y="-953750"/>
            <a:ext cx="13716" cy="6479502"/>
          </a:xfrm>
          <a:custGeom>
            <a:avLst/>
            <a:gdLst/>
            <a:ahLst/>
            <a:cxnLst/>
            <a:rect l="l" t="t" r="r" b="b"/>
            <a:pathLst>
              <a:path w="13716" h="6479502">
                <a:moveTo>
                  <a:pt x="0" y="13716"/>
                </a:moveTo>
                <a:lnTo>
                  <a:pt x="13716" y="0"/>
                </a:lnTo>
                <a:lnTo>
                  <a:pt x="13715" y="6465787"/>
                </a:lnTo>
                <a:lnTo>
                  <a:pt x="0" y="647950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" name="Rectangle 93"/>
          <p:cNvSpPr/>
          <p:nvPr/>
        </p:nvSpPr>
        <p:spPr>
          <a:xfrm rot="2700000">
            <a:off x="7126799" y="-278554"/>
            <a:ext cx="13716" cy="5699824"/>
          </a:xfrm>
          <a:custGeom>
            <a:avLst/>
            <a:gdLst/>
            <a:ahLst/>
            <a:cxnLst/>
            <a:rect l="l" t="t" r="r" b="b"/>
            <a:pathLst>
              <a:path w="13716" h="5699824">
                <a:moveTo>
                  <a:pt x="0" y="0"/>
                </a:moveTo>
                <a:lnTo>
                  <a:pt x="13716" y="13717"/>
                </a:lnTo>
                <a:lnTo>
                  <a:pt x="13716" y="5686109"/>
                </a:lnTo>
                <a:lnTo>
                  <a:pt x="1" y="5699824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" name="Rectangle 95"/>
          <p:cNvSpPr/>
          <p:nvPr/>
        </p:nvSpPr>
        <p:spPr>
          <a:xfrm rot="2700000">
            <a:off x="7969986" y="1747381"/>
            <a:ext cx="13716" cy="3314931"/>
          </a:xfrm>
          <a:custGeom>
            <a:avLst/>
            <a:gdLst/>
            <a:ahLst/>
            <a:cxnLst/>
            <a:rect l="l" t="t" r="r" b="b"/>
            <a:pathLst>
              <a:path w="13716" h="3314931">
                <a:moveTo>
                  <a:pt x="0" y="0"/>
                </a:moveTo>
                <a:lnTo>
                  <a:pt x="13716" y="13716"/>
                </a:lnTo>
                <a:lnTo>
                  <a:pt x="13716" y="3301215"/>
                </a:lnTo>
                <a:lnTo>
                  <a:pt x="0" y="3314931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Rectangle 96"/>
          <p:cNvSpPr/>
          <p:nvPr/>
        </p:nvSpPr>
        <p:spPr>
          <a:xfrm rot="2700000">
            <a:off x="8391577" y="2765192"/>
            <a:ext cx="13716" cy="2122490"/>
          </a:xfrm>
          <a:custGeom>
            <a:avLst/>
            <a:gdLst/>
            <a:ahLst/>
            <a:cxnLst/>
            <a:rect l="l" t="t" r="r" b="b"/>
            <a:pathLst>
              <a:path w="13716" h="2122490">
                <a:moveTo>
                  <a:pt x="0" y="0"/>
                </a:moveTo>
                <a:lnTo>
                  <a:pt x="13716" y="13716"/>
                </a:lnTo>
                <a:lnTo>
                  <a:pt x="13716" y="2108774"/>
                </a:lnTo>
                <a:lnTo>
                  <a:pt x="0" y="212249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" name="Rectangle 97"/>
          <p:cNvSpPr/>
          <p:nvPr/>
        </p:nvSpPr>
        <p:spPr>
          <a:xfrm rot="2700000">
            <a:off x="8813172" y="3783010"/>
            <a:ext cx="13717" cy="930041"/>
          </a:xfrm>
          <a:custGeom>
            <a:avLst/>
            <a:gdLst/>
            <a:ahLst/>
            <a:cxnLst/>
            <a:rect l="l" t="t" r="r" b="b"/>
            <a:pathLst>
              <a:path w="13717" h="930041">
                <a:moveTo>
                  <a:pt x="0" y="0"/>
                </a:moveTo>
                <a:lnTo>
                  <a:pt x="13717" y="13717"/>
                </a:lnTo>
                <a:lnTo>
                  <a:pt x="13717" y="916324"/>
                </a:lnTo>
                <a:lnTo>
                  <a:pt x="1" y="930041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" name="Rectangle 102"/>
          <p:cNvSpPr/>
          <p:nvPr/>
        </p:nvSpPr>
        <p:spPr>
          <a:xfrm rot="2700000">
            <a:off x="203277" y="-93899"/>
            <a:ext cx="13716" cy="608068"/>
          </a:xfrm>
          <a:custGeom>
            <a:avLst/>
            <a:gdLst/>
            <a:ahLst/>
            <a:cxnLst/>
            <a:rect l="l" t="t" r="r" b="b"/>
            <a:pathLst>
              <a:path w="13716" h="608068">
                <a:moveTo>
                  <a:pt x="0" y="13716"/>
                </a:moveTo>
                <a:lnTo>
                  <a:pt x="13716" y="0"/>
                </a:lnTo>
                <a:lnTo>
                  <a:pt x="13716" y="608068"/>
                </a:lnTo>
                <a:lnTo>
                  <a:pt x="0" y="59435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" name="Rectangle 103"/>
          <p:cNvSpPr/>
          <p:nvPr/>
        </p:nvSpPr>
        <p:spPr>
          <a:xfrm rot="2700000">
            <a:off x="624870" y="-268529"/>
            <a:ext cx="13716" cy="1800514"/>
          </a:xfrm>
          <a:custGeom>
            <a:avLst/>
            <a:gdLst/>
            <a:ahLst/>
            <a:cxnLst/>
            <a:rect l="l" t="t" r="r" b="b"/>
            <a:pathLst>
              <a:path w="13716" h="1800514">
                <a:moveTo>
                  <a:pt x="0" y="13716"/>
                </a:moveTo>
                <a:lnTo>
                  <a:pt x="13716" y="0"/>
                </a:lnTo>
                <a:lnTo>
                  <a:pt x="13716" y="1800514"/>
                </a:lnTo>
                <a:lnTo>
                  <a:pt x="0" y="1786798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" name="Rectangle 104"/>
          <p:cNvSpPr/>
          <p:nvPr/>
        </p:nvSpPr>
        <p:spPr>
          <a:xfrm rot="2700000">
            <a:off x="1046463" y="-443158"/>
            <a:ext cx="13716" cy="2992958"/>
          </a:xfrm>
          <a:custGeom>
            <a:avLst/>
            <a:gdLst/>
            <a:ahLst/>
            <a:cxnLst/>
            <a:rect l="l" t="t" r="r" b="b"/>
            <a:pathLst>
              <a:path w="13716" h="2992958">
                <a:moveTo>
                  <a:pt x="0" y="13716"/>
                </a:moveTo>
                <a:lnTo>
                  <a:pt x="13716" y="0"/>
                </a:lnTo>
                <a:lnTo>
                  <a:pt x="13716" y="2992958"/>
                </a:lnTo>
                <a:lnTo>
                  <a:pt x="0" y="297924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" name="Rectangle 105"/>
          <p:cNvSpPr/>
          <p:nvPr/>
        </p:nvSpPr>
        <p:spPr>
          <a:xfrm rot="2700000">
            <a:off x="1468056" y="-617788"/>
            <a:ext cx="13716" cy="4185404"/>
          </a:xfrm>
          <a:custGeom>
            <a:avLst/>
            <a:gdLst/>
            <a:ahLst/>
            <a:cxnLst/>
            <a:rect l="l" t="t" r="r" b="b"/>
            <a:pathLst>
              <a:path w="13716" h="4185404">
                <a:moveTo>
                  <a:pt x="0" y="13716"/>
                </a:moveTo>
                <a:lnTo>
                  <a:pt x="13716" y="0"/>
                </a:lnTo>
                <a:lnTo>
                  <a:pt x="13716" y="4185404"/>
                </a:lnTo>
                <a:lnTo>
                  <a:pt x="0" y="4171688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" name="Rectangle 106"/>
          <p:cNvSpPr/>
          <p:nvPr/>
        </p:nvSpPr>
        <p:spPr>
          <a:xfrm rot="2700000">
            <a:off x="1889649" y="-792416"/>
            <a:ext cx="13716" cy="5377849"/>
          </a:xfrm>
          <a:custGeom>
            <a:avLst/>
            <a:gdLst/>
            <a:ahLst/>
            <a:cxnLst/>
            <a:rect l="l" t="t" r="r" b="b"/>
            <a:pathLst>
              <a:path w="13716" h="5377849">
                <a:moveTo>
                  <a:pt x="0" y="13716"/>
                </a:moveTo>
                <a:lnTo>
                  <a:pt x="13716" y="0"/>
                </a:lnTo>
                <a:lnTo>
                  <a:pt x="13716" y="5377849"/>
                </a:lnTo>
                <a:lnTo>
                  <a:pt x="0" y="5364133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" name="Rectangle 148"/>
          <p:cNvSpPr/>
          <p:nvPr/>
        </p:nvSpPr>
        <p:spPr>
          <a:xfrm rot="18900000" flipV="1">
            <a:off x="2070569" y="-450209"/>
            <a:ext cx="13716" cy="5889566"/>
          </a:xfrm>
          <a:custGeom>
            <a:avLst/>
            <a:gdLst/>
            <a:ahLst/>
            <a:cxnLst/>
            <a:rect l="l" t="t" r="r" b="b"/>
            <a:pathLst>
              <a:path w="13716" h="5889566">
                <a:moveTo>
                  <a:pt x="13716" y="5889566"/>
                </a:moveTo>
                <a:lnTo>
                  <a:pt x="13716" y="0"/>
                </a:lnTo>
                <a:lnTo>
                  <a:pt x="0" y="13716"/>
                </a:lnTo>
                <a:lnTo>
                  <a:pt x="0" y="587585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" name="Rectangle 323"/>
          <p:cNvSpPr/>
          <p:nvPr/>
        </p:nvSpPr>
        <p:spPr>
          <a:xfrm rot="18900000" flipV="1">
            <a:off x="1648976" y="567610"/>
            <a:ext cx="13716" cy="4697119"/>
          </a:xfrm>
          <a:custGeom>
            <a:avLst/>
            <a:gdLst/>
            <a:ahLst/>
            <a:cxnLst/>
            <a:rect l="l" t="t" r="r" b="b"/>
            <a:pathLst>
              <a:path w="13716" h="4697119">
                <a:moveTo>
                  <a:pt x="13716" y="4697119"/>
                </a:moveTo>
                <a:lnTo>
                  <a:pt x="13716" y="0"/>
                </a:lnTo>
                <a:lnTo>
                  <a:pt x="0" y="13716"/>
                </a:lnTo>
                <a:lnTo>
                  <a:pt x="0" y="4683403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" name="Rectangle 324"/>
          <p:cNvSpPr/>
          <p:nvPr/>
        </p:nvSpPr>
        <p:spPr>
          <a:xfrm rot="18900000" flipV="1">
            <a:off x="1227383" y="1585424"/>
            <a:ext cx="13716" cy="3504674"/>
          </a:xfrm>
          <a:custGeom>
            <a:avLst/>
            <a:gdLst/>
            <a:ahLst/>
            <a:cxnLst/>
            <a:rect l="l" t="t" r="r" b="b"/>
            <a:pathLst>
              <a:path w="13716" h="3504674">
                <a:moveTo>
                  <a:pt x="13716" y="3504674"/>
                </a:moveTo>
                <a:lnTo>
                  <a:pt x="13716" y="0"/>
                </a:lnTo>
                <a:lnTo>
                  <a:pt x="0" y="13716"/>
                </a:lnTo>
                <a:lnTo>
                  <a:pt x="0" y="3490958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" name="Rectangle 325"/>
          <p:cNvSpPr/>
          <p:nvPr/>
        </p:nvSpPr>
        <p:spPr>
          <a:xfrm rot="18900000" flipV="1">
            <a:off x="805790" y="2603242"/>
            <a:ext cx="13716" cy="2312226"/>
          </a:xfrm>
          <a:custGeom>
            <a:avLst/>
            <a:gdLst/>
            <a:ahLst/>
            <a:cxnLst/>
            <a:rect l="l" t="t" r="r" b="b"/>
            <a:pathLst>
              <a:path w="13716" h="2312226">
                <a:moveTo>
                  <a:pt x="13716" y="2312226"/>
                </a:moveTo>
                <a:lnTo>
                  <a:pt x="13716" y="0"/>
                </a:lnTo>
                <a:lnTo>
                  <a:pt x="0" y="13716"/>
                </a:lnTo>
                <a:lnTo>
                  <a:pt x="0" y="229851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" name="Rectangle 326"/>
          <p:cNvSpPr/>
          <p:nvPr/>
        </p:nvSpPr>
        <p:spPr>
          <a:xfrm rot="18900000" flipV="1">
            <a:off x="384198" y="3621057"/>
            <a:ext cx="13716" cy="1119782"/>
          </a:xfrm>
          <a:custGeom>
            <a:avLst/>
            <a:gdLst/>
            <a:ahLst/>
            <a:cxnLst/>
            <a:rect l="l" t="t" r="r" b="b"/>
            <a:pathLst>
              <a:path w="13716" h="1119782">
                <a:moveTo>
                  <a:pt x="13716" y="1119782"/>
                </a:moveTo>
                <a:lnTo>
                  <a:pt x="13716" y="0"/>
                </a:lnTo>
                <a:lnTo>
                  <a:pt x="0" y="13716"/>
                </a:lnTo>
                <a:lnTo>
                  <a:pt x="0" y="110606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" name="Rectangle 371"/>
          <p:cNvSpPr/>
          <p:nvPr/>
        </p:nvSpPr>
        <p:spPr>
          <a:xfrm rot="18900000" flipV="1">
            <a:off x="2705180" y="-953749"/>
            <a:ext cx="13716" cy="6479500"/>
          </a:xfrm>
          <a:custGeom>
            <a:avLst/>
            <a:gdLst/>
            <a:ahLst/>
            <a:cxnLst/>
            <a:rect l="l" t="t" r="r" b="b"/>
            <a:pathLst>
              <a:path w="13716" h="6479500">
                <a:moveTo>
                  <a:pt x="0" y="6479500"/>
                </a:moveTo>
                <a:lnTo>
                  <a:pt x="13716" y="6465784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" name="Rectangle 373"/>
          <p:cNvSpPr/>
          <p:nvPr/>
        </p:nvSpPr>
        <p:spPr>
          <a:xfrm rot="18900000" flipV="1">
            <a:off x="4391552" y="-953749"/>
            <a:ext cx="13716" cy="6479500"/>
          </a:xfrm>
          <a:custGeom>
            <a:avLst/>
            <a:gdLst/>
            <a:ahLst/>
            <a:cxnLst/>
            <a:rect l="l" t="t" r="r" b="b"/>
            <a:pathLst>
              <a:path w="13716" h="6479500">
                <a:moveTo>
                  <a:pt x="0" y="6479500"/>
                </a:moveTo>
                <a:lnTo>
                  <a:pt x="13716" y="6465784"/>
                </a:lnTo>
                <a:lnTo>
                  <a:pt x="13716" y="0"/>
                </a:lnTo>
                <a:lnTo>
                  <a:pt x="0" y="13715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" name="Rectangle 375"/>
          <p:cNvSpPr/>
          <p:nvPr/>
        </p:nvSpPr>
        <p:spPr>
          <a:xfrm rot="18900000" flipV="1">
            <a:off x="6077925" y="-953749"/>
            <a:ext cx="13716" cy="6479501"/>
          </a:xfrm>
          <a:custGeom>
            <a:avLst/>
            <a:gdLst/>
            <a:ahLst/>
            <a:cxnLst/>
            <a:rect l="l" t="t" r="r" b="b"/>
            <a:pathLst>
              <a:path w="13716" h="6479501">
                <a:moveTo>
                  <a:pt x="0" y="6479501"/>
                </a:moveTo>
                <a:lnTo>
                  <a:pt x="13716" y="6465785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" name="Rectangle 376"/>
          <p:cNvSpPr/>
          <p:nvPr/>
        </p:nvSpPr>
        <p:spPr>
          <a:xfrm rot="18900000" flipV="1">
            <a:off x="6881278" y="-950966"/>
            <a:ext cx="13716" cy="6394268"/>
          </a:xfrm>
          <a:custGeom>
            <a:avLst/>
            <a:gdLst/>
            <a:ahLst/>
            <a:cxnLst/>
            <a:rect l="l" t="t" r="r" b="b"/>
            <a:pathLst>
              <a:path w="13716" h="6394268">
                <a:moveTo>
                  <a:pt x="13716" y="6380553"/>
                </a:moveTo>
                <a:lnTo>
                  <a:pt x="13716" y="13716"/>
                </a:lnTo>
                <a:lnTo>
                  <a:pt x="0" y="0"/>
                </a:lnTo>
                <a:lnTo>
                  <a:pt x="0" y="6394268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" name="Rectangle 377"/>
          <p:cNvSpPr/>
          <p:nvPr/>
        </p:nvSpPr>
        <p:spPr>
          <a:xfrm rot="18900000" flipV="1">
            <a:off x="7302869" y="-776336"/>
            <a:ext cx="13717" cy="5201823"/>
          </a:xfrm>
          <a:custGeom>
            <a:avLst/>
            <a:gdLst/>
            <a:ahLst/>
            <a:cxnLst/>
            <a:rect l="l" t="t" r="r" b="b"/>
            <a:pathLst>
              <a:path w="13717" h="5201823">
                <a:moveTo>
                  <a:pt x="1" y="5201823"/>
                </a:moveTo>
                <a:lnTo>
                  <a:pt x="13717" y="5188106"/>
                </a:lnTo>
                <a:lnTo>
                  <a:pt x="13717" y="1371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" name="Rectangle 378"/>
          <p:cNvSpPr/>
          <p:nvPr/>
        </p:nvSpPr>
        <p:spPr>
          <a:xfrm rot="18900000" flipV="1">
            <a:off x="7742935" y="-582310"/>
            <a:ext cx="13716" cy="4009378"/>
          </a:xfrm>
          <a:custGeom>
            <a:avLst/>
            <a:gdLst/>
            <a:ahLst/>
            <a:cxnLst/>
            <a:rect l="l" t="t" r="r" b="b"/>
            <a:pathLst>
              <a:path w="13716" h="4009378">
                <a:moveTo>
                  <a:pt x="13716" y="3995663"/>
                </a:moveTo>
                <a:lnTo>
                  <a:pt x="13716" y="13717"/>
                </a:lnTo>
                <a:lnTo>
                  <a:pt x="0" y="0"/>
                </a:lnTo>
                <a:lnTo>
                  <a:pt x="0" y="4009378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" name="Rectangle 138"/>
          <p:cNvSpPr/>
          <p:nvPr/>
        </p:nvSpPr>
        <p:spPr>
          <a:xfrm rot="18900000" flipV="1">
            <a:off x="8567649" y="-252451"/>
            <a:ext cx="13715" cy="1624488"/>
          </a:xfrm>
          <a:custGeom>
            <a:avLst/>
            <a:gdLst/>
            <a:ahLst/>
            <a:cxnLst/>
            <a:rect l="l" t="t" r="r" b="b"/>
            <a:pathLst>
              <a:path w="13715" h="1624488">
                <a:moveTo>
                  <a:pt x="0" y="1624488"/>
                </a:moveTo>
                <a:lnTo>
                  <a:pt x="13715" y="1610773"/>
                </a:lnTo>
                <a:lnTo>
                  <a:pt x="13715" y="1371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" name="Freeform 48"/>
          <p:cNvSpPr/>
          <p:nvPr/>
        </p:nvSpPr>
        <p:spPr>
          <a:xfrm rot="18900000" flipV="1">
            <a:off x="8989243" y="-77819"/>
            <a:ext cx="13715" cy="432040"/>
          </a:xfrm>
          <a:custGeom>
            <a:avLst/>
            <a:gdLst/>
            <a:ahLst/>
            <a:cxnLst/>
            <a:rect l="l" t="t" r="r" b="b"/>
            <a:pathLst>
              <a:path w="13715" h="432040">
                <a:moveTo>
                  <a:pt x="0" y="432040"/>
                </a:moveTo>
                <a:lnTo>
                  <a:pt x="13715" y="418325"/>
                </a:lnTo>
                <a:lnTo>
                  <a:pt x="13715" y="1371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" name="Rectangle 372"/>
          <p:cNvSpPr/>
          <p:nvPr/>
        </p:nvSpPr>
        <p:spPr>
          <a:xfrm rot="18900000" flipV="1">
            <a:off x="3543517" y="-965458"/>
            <a:ext cx="13716" cy="6493219"/>
          </a:xfrm>
          <a:custGeom>
            <a:avLst/>
            <a:gdLst/>
            <a:ahLst/>
            <a:cxnLst/>
            <a:rect l="l" t="t" r="r" b="b"/>
            <a:pathLst>
              <a:path w="13716" h="6493219">
                <a:moveTo>
                  <a:pt x="0" y="6493219"/>
                </a:moveTo>
                <a:lnTo>
                  <a:pt x="13716" y="6479503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" name="Rectangle 374"/>
          <p:cNvSpPr/>
          <p:nvPr/>
        </p:nvSpPr>
        <p:spPr>
          <a:xfrm rot="18900000" flipV="1">
            <a:off x="5229889" y="-965458"/>
            <a:ext cx="13716" cy="6493220"/>
          </a:xfrm>
          <a:custGeom>
            <a:avLst/>
            <a:gdLst/>
            <a:ahLst/>
            <a:cxnLst/>
            <a:rect l="l" t="t" r="r" b="b"/>
            <a:pathLst>
              <a:path w="13716" h="6493220">
                <a:moveTo>
                  <a:pt x="0" y="6493220"/>
                </a:moveTo>
                <a:lnTo>
                  <a:pt x="13716" y="6479504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" name="Teardrop 3"/>
          <p:cNvSpPr/>
          <p:nvPr/>
        </p:nvSpPr>
        <p:spPr>
          <a:xfrm rot="5400000" flipH="1" flipV="1">
            <a:off x="644277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" name="Teardrop 3"/>
          <p:cNvSpPr/>
          <p:nvPr/>
        </p:nvSpPr>
        <p:spPr>
          <a:xfrm rot="5400000" flipH="1" flipV="1">
            <a:off x="-148774" y="258315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1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6" y="223846"/>
                </a:cubicBezTo>
                <a:lnTo>
                  <a:pt x="221347" y="232509"/>
                </a:lnTo>
                <a:cubicBezTo>
                  <a:pt x="224389" y="249009"/>
                  <a:pt x="232545" y="264623"/>
                  <a:pt x="245300" y="277378"/>
                </a:cubicBezTo>
                <a:cubicBezTo>
                  <a:pt x="262207" y="294285"/>
                  <a:pt x="284136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0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39" y="207247"/>
                  <a:pt x="61434" y="182497"/>
                  <a:pt x="61434" y="155247"/>
                </a:cubicBezTo>
                <a:cubicBezTo>
                  <a:pt x="61434" y="136673"/>
                  <a:pt x="66407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89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1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4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6" y="0"/>
                </a:lnTo>
                <a:cubicBezTo>
                  <a:pt x="219687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8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8" y="30964"/>
                  <a:pt x="601147" y="8808"/>
                </a:cubicBezTo>
                <a:lnTo>
                  <a:pt x="515981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" name="Teardrop 3"/>
          <p:cNvSpPr/>
          <p:nvPr/>
        </p:nvSpPr>
        <p:spPr>
          <a:xfrm rot="5400000" flipH="1" flipV="1">
            <a:off x="138753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" name="Teardrop 3"/>
          <p:cNvSpPr/>
          <p:nvPr/>
        </p:nvSpPr>
        <p:spPr>
          <a:xfrm rot="5400000" flipH="1" flipV="1">
            <a:off x="223007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" name="Teardrop 3"/>
          <p:cNvSpPr/>
          <p:nvPr/>
        </p:nvSpPr>
        <p:spPr>
          <a:xfrm rot="5400000" flipH="1" flipV="1">
            <a:off x="307261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" name="Teardrop 3"/>
          <p:cNvSpPr/>
          <p:nvPr/>
        </p:nvSpPr>
        <p:spPr>
          <a:xfrm rot="5400000" flipH="1" flipV="1">
            <a:off x="391515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" name="Teardrop 3"/>
          <p:cNvSpPr/>
          <p:nvPr/>
        </p:nvSpPr>
        <p:spPr>
          <a:xfrm rot="5400000" flipH="1" flipV="1">
            <a:off x="475769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" name="Teardrop 3"/>
          <p:cNvSpPr/>
          <p:nvPr/>
        </p:nvSpPr>
        <p:spPr>
          <a:xfrm rot="5400000" flipH="1" flipV="1">
            <a:off x="560023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" name="Teardrop 3"/>
          <p:cNvSpPr/>
          <p:nvPr/>
        </p:nvSpPr>
        <p:spPr>
          <a:xfrm rot="5400000" flipH="1" flipV="1">
            <a:off x="812785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" name="Teardrop 3"/>
          <p:cNvSpPr/>
          <p:nvPr/>
        </p:nvSpPr>
        <p:spPr>
          <a:xfrm rot="5400000" flipH="1" flipV="1">
            <a:off x="728531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" name="Teardrop 3"/>
          <p:cNvSpPr/>
          <p:nvPr/>
        </p:nvSpPr>
        <p:spPr>
          <a:xfrm rot="5400000" flipH="1" flipV="1">
            <a:off x="8812306" y="329061"/>
            <a:ext cx="489780" cy="173608"/>
          </a:xfrm>
          <a:custGeom>
            <a:avLst/>
            <a:gdLst/>
            <a:ahLst/>
            <a:cxnLst/>
            <a:rect l="l" t="t" r="r" b="b"/>
            <a:pathLst>
              <a:path w="489780" h="173608">
                <a:moveTo>
                  <a:pt x="489780" y="159854"/>
                </a:moveTo>
                <a:lnTo>
                  <a:pt x="485976" y="173608"/>
                </a:lnTo>
                <a:lnTo>
                  <a:pt x="475131" y="173608"/>
                </a:lnTo>
                <a:cubicBezTo>
                  <a:pt x="477585" y="169211"/>
                  <a:pt x="477971" y="164422"/>
                  <a:pt x="477971" y="159544"/>
                </a:cubicBezTo>
                <a:cubicBezTo>
                  <a:pt x="477971" y="135634"/>
                  <a:pt x="468705" y="113887"/>
                  <a:pt x="453384" y="97876"/>
                </a:cubicBezTo>
                <a:lnTo>
                  <a:pt x="377652" y="173608"/>
                </a:lnTo>
                <a:lnTo>
                  <a:pt x="377561" y="173608"/>
                </a:lnTo>
                <a:lnTo>
                  <a:pt x="453339" y="97830"/>
                </a:lnTo>
                <a:cubicBezTo>
                  <a:pt x="437327" y="82509"/>
                  <a:pt x="415581" y="73244"/>
                  <a:pt x="391670" y="73244"/>
                </a:cubicBezTo>
                <a:cubicBezTo>
                  <a:pt x="341651" y="73244"/>
                  <a:pt x="301103" y="113792"/>
                  <a:pt x="301103" y="163811"/>
                </a:cubicBezTo>
                <a:lnTo>
                  <a:pt x="299829" y="173608"/>
                </a:lnTo>
                <a:lnTo>
                  <a:pt x="288634" y="173608"/>
                </a:lnTo>
                <a:cubicBezTo>
                  <a:pt x="289602" y="170367"/>
                  <a:pt x="289617" y="166907"/>
                  <a:pt x="289547" y="163248"/>
                </a:cubicBezTo>
                <a:cubicBezTo>
                  <a:pt x="289547" y="130228"/>
                  <a:pt x="305265" y="100880"/>
                  <a:pt x="329868" y="82592"/>
                </a:cubicBezTo>
                <a:cubicBezTo>
                  <a:pt x="326825" y="66091"/>
                  <a:pt x="318670" y="50477"/>
                  <a:pt x="305914" y="37722"/>
                </a:cubicBezTo>
                <a:cubicBezTo>
                  <a:pt x="289007" y="20815"/>
                  <a:pt x="267078" y="11989"/>
                  <a:pt x="244922" y="11501"/>
                </a:cubicBezTo>
                <a:lnTo>
                  <a:pt x="244922" y="96667"/>
                </a:lnTo>
                <a:lnTo>
                  <a:pt x="244858" y="96667"/>
                </a:lnTo>
                <a:lnTo>
                  <a:pt x="244858" y="11501"/>
                </a:lnTo>
                <a:cubicBezTo>
                  <a:pt x="222703" y="11990"/>
                  <a:pt x="200773" y="20815"/>
                  <a:pt x="183866" y="37722"/>
                </a:cubicBezTo>
                <a:cubicBezTo>
                  <a:pt x="171105" y="50483"/>
                  <a:pt x="162948" y="66105"/>
                  <a:pt x="159939" y="82613"/>
                </a:cubicBezTo>
                <a:cubicBezTo>
                  <a:pt x="184526" y="100902"/>
                  <a:pt x="200233" y="130241"/>
                  <a:pt x="200233" y="163248"/>
                </a:cubicBezTo>
                <a:lnTo>
                  <a:pt x="201368" y="173608"/>
                </a:lnTo>
                <a:lnTo>
                  <a:pt x="189949" y="173608"/>
                </a:lnTo>
                <a:cubicBezTo>
                  <a:pt x="188710" y="170302"/>
                  <a:pt x="188616" y="166986"/>
                  <a:pt x="188677" y="163811"/>
                </a:cubicBezTo>
                <a:cubicBezTo>
                  <a:pt x="188677" y="113792"/>
                  <a:pt x="148129" y="73244"/>
                  <a:pt x="98110" y="73244"/>
                </a:cubicBezTo>
                <a:cubicBezTo>
                  <a:pt x="74200" y="73244"/>
                  <a:pt x="52453" y="82510"/>
                  <a:pt x="36441" y="97831"/>
                </a:cubicBezTo>
                <a:lnTo>
                  <a:pt x="112218" y="173608"/>
                </a:lnTo>
                <a:lnTo>
                  <a:pt x="112128" y="173608"/>
                </a:lnTo>
                <a:lnTo>
                  <a:pt x="36396" y="97876"/>
                </a:lnTo>
                <a:cubicBezTo>
                  <a:pt x="21075" y="113887"/>
                  <a:pt x="11809" y="135634"/>
                  <a:pt x="11809" y="159544"/>
                </a:cubicBezTo>
                <a:lnTo>
                  <a:pt x="14648" y="173608"/>
                </a:lnTo>
                <a:lnTo>
                  <a:pt x="3810" y="173608"/>
                </a:lnTo>
                <a:cubicBezTo>
                  <a:pt x="332" y="169383"/>
                  <a:pt x="0" y="164657"/>
                  <a:pt x="0" y="159854"/>
                </a:cubicBezTo>
                <a:cubicBezTo>
                  <a:pt x="0" y="132604"/>
                  <a:pt x="10705" y="107854"/>
                  <a:pt x="28286" y="89721"/>
                </a:cubicBezTo>
                <a:lnTo>
                  <a:pt x="28286" y="89721"/>
                </a:lnTo>
                <a:cubicBezTo>
                  <a:pt x="46420" y="72140"/>
                  <a:pt x="71170" y="61435"/>
                  <a:pt x="98420" y="61435"/>
                </a:cubicBezTo>
                <a:cubicBezTo>
                  <a:pt x="117023" y="61435"/>
                  <a:pt x="134461" y="66424"/>
                  <a:pt x="149250" y="75515"/>
                </a:cubicBezTo>
                <a:cubicBezTo>
                  <a:pt x="153323" y="58635"/>
                  <a:pt x="162130" y="42758"/>
                  <a:pt x="175297" y="29591"/>
                </a:cubicBezTo>
                <a:cubicBezTo>
                  <a:pt x="194566" y="10322"/>
                  <a:pt x="219636" y="391"/>
                  <a:pt x="244890" y="0"/>
                </a:cubicBezTo>
                <a:lnTo>
                  <a:pt x="244890" y="0"/>
                </a:lnTo>
                <a:cubicBezTo>
                  <a:pt x="270144" y="391"/>
                  <a:pt x="295215" y="10322"/>
                  <a:pt x="314484" y="29591"/>
                </a:cubicBezTo>
                <a:cubicBezTo>
                  <a:pt x="327644" y="42751"/>
                  <a:pt x="336448" y="58618"/>
                  <a:pt x="340604" y="75474"/>
                </a:cubicBezTo>
                <a:cubicBezTo>
                  <a:pt x="355376" y="66408"/>
                  <a:pt x="372787" y="61434"/>
                  <a:pt x="391360" y="61434"/>
                </a:cubicBezTo>
                <a:cubicBezTo>
                  <a:pt x="418610" y="61434"/>
                  <a:pt x="443360" y="72140"/>
                  <a:pt x="461494" y="89721"/>
                </a:cubicBezTo>
                <a:cubicBezTo>
                  <a:pt x="479075" y="107854"/>
                  <a:pt x="489780" y="132604"/>
                  <a:pt x="489780" y="159854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" name="Teardrop 3"/>
          <p:cNvSpPr/>
          <p:nvPr/>
        </p:nvSpPr>
        <p:spPr>
          <a:xfrm rot="5400000" flipH="1" flipV="1">
            <a:off x="54499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" name="Teardrop 3"/>
          <p:cNvSpPr/>
          <p:nvPr/>
        </p:nvSpPr>
        <p:spPr>
          <a:xfrm rot="5400000" flipH="1" flipV="1">
            <a:off x="602118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" name="Teardrop 3"/>
          <p:cNvSpPr/>
          <p:nvPr/>
        </p:nvSpPr>
        <p:spPr>
          <a:xfrm rot="5400000" flipH="1" flipV="1">
            <a:off x="96594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" name="Teardrop 3"/>
          <p:cNvSpPr/>
          <p:nvPr/>
        </p:nvSpPr>
        <p:spPr>
          <a:xfrm rot="5400000" flipH="1" flipV="1">
            <a:off x="180848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" name="Teardrop 3"/>
          <p:cNvSpPr/>
          <p:nvPr/>
        </p:nvSpPr>
        <p:spPr>
          <a:xfrm rot="5400000" flipH="1" flipV="1">
            <a:off x="265102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" name="Teardrop 3"/>
          <p:cNvSpPr/>
          <p:nvPr/>
        </p:nvSpPr>
        <p:spPr>
          <a:xfrm rot="5400000" flipH="1" flipV="1">
            <a:off x="349356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" name="Teardrop 3"/>
          <p:cNvSpPr/>
          <p:nvPr/>
        </p:nvSpPr>
        <p:spPr>
          <a:xfrm rot="5400000" flipH="1" flipV="1">
            <a:off x="43361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" name="Teardrop 3"/>
          <p:cNvSpPr/>
          <p:nvPr/>
        </p:nvSpPr>
        <p:spPr>
          <a:xfrm rot="5400000" flipH="1" flipV="1">
            <a:off x="517864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" name="Teardrop 3"/>
          <p:cNvSpPr/>
          <p:nvPr/>
        </p:nvSpPr>
        <p:spPr>
          <a:xfrm rot="5400000" flipH="1" flipV="1">
            <a:off x="770626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" name="Teardrop 3"/>
          <p:cNvSpPr/>
          <p:nvPr/>
        </p:nvSpPr>
        <p:spPr>
          <a:xfrm rot="5400000" flipH="1" flipV="1">
            <a:off x="686372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" name="Teardrop 3"/>
          <p:cNvSpPr/>
          <p:nvPr/>
        </p:nvSpPr>
        <p:spPr>
          <a:xfrm rot="5400000" flipH="1" flipV="1">
            <a:off x="85488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" name="Teardrop 3"/>
          <p:cNvSpPr/>
          <p:nvPr/>
        </p:nvSpPr>
        <p:spPr>
          <a:xfrm rot="5400000" flipH="1" flipV="1">
            <a:off x="1234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" name="Teardrop 3"/>
          <p:cNvSpPr/>
          <p:nvPr/>
        </p:nvSpPr>
        <p:spPr>
          <a:xfrm rot="5400000" flipH="1" flipV="1">
            <a:off x="617401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" name="Teardrop 3"/>
          <p:cNvSpPr/>
          <p:nvPr/>
        </p:nvSpPr>
        <p:spPr>
          <a:xfrm rot="5400000" flipH="1" flipV="1">
            <a:off x="111877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" name="Teardrop 3"/>
          <p:cNvSpPr/>
          <p:nvPr/>
        </p:nvSpPr>
        <p:spPr>
          <a:xfrm rot="5400000" flipH="1" flipV="1">
            <a:off x="196131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90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" name="Teardrop 3"/>
          <p:cNvSpPr/>
          <p:nvPr/>
        </p:nvSpPr>
        <p:spPr>
          <a:xfrm rot="5400000" flipH="1" flipV="1">
            <a:off x="280385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8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" name="Teardrop 3"/>
          <p:cNvSpPr/>
          <p:nvPr/>
        </p:nvSpPr>
        <p:spPr>
          <a:xfrm rot="5400000" flipH="1" flipV="1">
            <a:off x="364639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8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" name="Teardrop 3"/>
          <p:cNvSpPr/>
          <p:nvPr/>
        </p:nvSpPr>
        <p:spPr>
          <a:xfrm rot="5400000" flipH="1" flipV="1">
            <a:off x="44889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8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" name="Teardrop 3"/>
          <p:cNvSpPr/>
          <p:nvPr/>
        </p:nvSpPr>
        <p:spPr>
          <a:xfrm rot="5400000" flipH="1" flipV="1">
            <a:off x="533147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" name="Teardrop 3"/>
          <p:cNvSpPr/>
          <p:nvPr/>
        </p:nvSpPr>
        <p:spPr>
          <a:xfrm rot="5400000" flipH="1" flipV="1">
            <a:off x="785909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8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" name="Teardrop 3"/>
          <p:cNvSpPr/>
          <p:nvPr/>
        </p:nvSpPr>
        <p:spPr>
          <a:xfrm rot="5400000" flipH="1" flipV="1">
            <a:off x="701655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" name="Teardrop 3"/>
          <p:cNvSpPr/>
          <p:nvPr/>
        </p:nvSpPr>
        <p:spPr>
          <a:xfrm rot="5400000" flipH="1" flipV="1">
            <a:off x="87016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7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3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8"/>
                </a:lnTo>
                <a:cubicBezTo>
                  <a:pt x="285145" y="221632"/>
                  <a:pt x="263250" y="229876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" name="Teardrop 3"/>
          <p:cNvSpPr/>
          <p:nvPr/>
        </p:nvSpPr>
        <p:spPr>
          <a:xfrm rot="5400000" flipH="1" flipV="1">
            <a:off x="2762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8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2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" name="Teardrop 3"/>
          <p:cNvSpPr/>
          <p:nvPr/>
        </p:nvSpPr>
        <p:spPr>
          <a:xfrm rot="5400000" flipH="1" flipV="1">
            <a:off x="644277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" name="Teardrop 3"/>
          <p:cNvSpPr/>
          <p:nvPr/>
        </p:nvSpPr>
        <p:spPr>
          <a:xfrm rot="5400000" flipH="1" flipV="1">
            <a:off x="-148774" y="1103813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7" y="294285"/>
                  <a:pt x="284136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39" y="207247"/>
                  <a:pt x="61434" y="182497"/>
                  <a:pt x="61434" y="155247"/>
                </a:cubicBezTo>
                <a:cubicBezTo>
                  <a:pt x="61434" y="136673"/>
                  <a:pt x="66407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89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6" y="0"/>
                </a:lnTo>
                <a:cubicBezTo>
                  <a:pt x="219687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8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" name="Teardrop 3"/>
          <p:cNvSpPr/>
          <p:nvPr/>
        </p:nvSpPr>
        <p:spPr>
          <a:xfrm rot="5400000" flipH="1" flipV="1">
            <a:off x="138753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" name="Teardrop 3"/>
          <p:cNvSpPr/>
          <p:nvPr/>
        </p:nvSpPr>
        <p:spPr>
          <a:xfrm rot="5400000" flipH="1" flipV="1">
            <a:off x="223007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0" name="Teardrop 3"/>
          <p:cNvSpPr/>
          <p:nvPr/>
        </p:nvSpPr>
        <p:spPr>
          <a:xfrm rot="5400000" flipH="1" flipV="1">
            <a:off x="307261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1" name="Teardrop 3"/>
          <p:cNvSpPr/>
          <p:nvPr/>
        </p:nvSpPr>
        <p:spPr>
          <a:xfrm rot="5400000" flipH="1" flipV="1">
            <a:off x="391515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2" name="Teardrop 3"/>
          <p:cNvSpPr/>
          <p:nvPr/>
        </p:nvSpPr>
        <p:spPr>
          <a:xfrm rot="5400000" flipH="1" flipV="1">
            <a:off x="475769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3" name="Teardrop 3"/>
          <p:cNvSpPr/>
          <p:nvPr/>
        </p:nvSpPr>
        <p:spPr>
          <a:xfrm rot="5400000" flipH="1" flipV="1">
            <a:off x="560023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4" name="Teardrop 3"/>
          <p:cNvSpPr/>
          <p:nvPr/>
        </p:nvSpPr>
        <p:spPr>
          <a:xfrm rot="5400000" flipH="1" flipV="1">
            <a:off x="812785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5" name="Teardrop 3"/>
          <p:cNvSpPr/>
          <p:nvPr/>
        </p:nvSpPr>
        <p:spPr>
          <a:xfrm rot="5400000" flipH="1" flipV="1">
            <a:off x="728531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6" name="Teardrop 3"/>
          <p:cNvSpPr/>
          <p:nvPr/>
        </p:nvSpPr>
        <p:spPr>
          <a:xfrm rot="5400000" flipH="1" flipV="1">
            <a:off x="8812306" y="1174559"/>
            <a:ext cx="489780" cy="173608"/>
          </a:xfrm>
          <a:custGeom>
            <a:avLst/>
            <a:gdLst/>
            <a:ahLst/>
            <a:cxnLst/>
            <a:rect l="l" t="t" r="r" b="b"/>
            <a:pathLst>
              <a:path w="489780" h="173608">
                <a:moveTo>
                  <a:pt x="489780" y="159854"/>
                </a:moveTo>
                <a:lnTo>
                  <a:pt x="485976" y="173608"/>
                </a:lnTo>
                <a:lnTo>
                  <a:pt x="475131" y="173608"/>
                </a:lnTo>
                <a:cubicBezTo>
                  <a:pt x="477585" y="169211"/>
                  <a:pt x="477971" y="164422"/>
                  <a:pt x="477971" y="159544"/>
                </a:cubicBezTo>
                <a:cubicBezTo>
                  <a:pt x="477971" y="135634"/>
                  <a:pt x="468705" y="113887"/>
                  <a:pt x="453384" y="97876"/>
                </a:cubicBezTo>
                <a:lnTo>
                  <a:pt x="377652" y="173608"/>
                </a:lnTo>
                <a:lnTo>
                  <a:pt x="377561" y="173608"/>
                </a:lnTo>
                <a:lnTo>
                  <a:pt x="453339" y="97830"/>
                </a:lnTo>
                <a:cubicBezTo>
                  <a:pt x="437327" y="82509"/>
                  <a:pt x="415581" y="73244"/>
                  <a:pt x="391670" y="73244"/>
                </a:cubicBezTo>
                <a:cubicBezTo>
                  <a:pt x="341651" y="73244"/>
                  <a:pt x="301103" y="113792"/>
                  <a:pt x="301103" y="163811"/>
                </a:cubicBezTo>
                <a:lnTo>
                  <a:pt x="299830" y="173608"/>
                </a:lnTo>
                <a:lnTo>
                  <a:pt x="288634" y="173608"/>
                </a:lnTo>
                <a:cubicBezTo>
                  <a:pt x="289602" y="170367"/>
                  <a:pt x="289617" y="166907"/>
                  <a:pt x="289547" y="163248"/>
                </a:cubicBezTo>
                <a:cubicBezTo>
                  <a:pt x="289547" y="130228"/>
                  <a:pt x="305265" y="100880"/>
                  <a:pt x="329868" y="82592"/>
                </a:cubicBezTo>
                <a:cubicBezTo>
                  <a:pt x="326825" y="66091"/>
                  <a:pt x="318670" y="50477"/>
                  <a:pt x="305914" y="37722"/>
                </a:cubicBezTo>
                <a:cubicBezTo>
                  <a:pt x="289007" y="20815"/>
                  <a:pt x="267078" y="11989"/>
                  <a:pt x="244922" y="11501"/>
                </a:cubicBezTo>
                <a:lnTo>
                  <a:pt x="244922" y="96667"/>
                </a:lnTo>
                <a:lnTo>
                  <a:pt x="244858" y="96667"/>
                </a:lnTo>
                <a:lnTo>
                  <a:pt x="244858" y="11501"/>
                </a:lnTo>
                <a:cubicBezTo>
                  <a:pt x="222703" y="11990"/>
                  <a:pt x="200773" y="20815"/>
                  <a:pt x="183866" y="37722"/>
                </a:cubicBezTo>
                <a:cubicBezTo>
                  <a:pt x="171105" y="50483"/>
                  <a:pt x="162948" y="66105"/>
                  <a:pt x="159939" y="82613"/>
                </a:cubicBezTo>
                <a:cubicBezTo>
                  <a:pt x="184526" y="100902"/>
                  <a:pt x="200233" y="130241"/>
                  <a:pt x="200233" y="163248"/>
                </a:cubicBezTo>
                <a:lnTo>
                  <a:pt x="201368" y="173608"/>
                </a:lnTo>
                <a:lnTo>
                  <a:pt x="189949" y="173608"/>
                </a:lnTo>
                <a:cubicBezTo>
                  <a:pt x="188710" y="170302"/>
                  <a:pt x="188616" y="166986"/>
                  <a:pt x="188677" y="163811"/>
                </a:cubicBezTo>
                <a:cubicBezTo>
                  <a:pt x="188677" y="113792"/>
                  <a:pt x="148129" y="73244"/>
                  <a:pt x="98110" y="73244"/>
                </a:cubicBezTo>
                <a:cubicBezTo>
                  <a:pt x="74200" y="73244"/>
                  <a:pt x="52453" y="82510"/>
                  <a:pt x="36441" y="97831"/>
                </a:cubicBezTo>
                <a:lnTo>
                  <a:pt x="112218" y="173608"/>
                </a:lnTo>
                <a:lnTo>
                  <a:pt x="112128" y="173608"/>
                </a:lnTo>
                <a:lnTo>
                  <a:pt x="36396" y="97876"/>
                </a:lnTo>
                <a:cubicBezTo>
                  <a:pt x="21075" y="113887"/>
                  <a:pt x="11809" y="135634"/>
                  <a:pt x="11809" y="159544"/>
                </a:cubicBezTo>
                <a:lnTo>
                  <a:pt x="14649" y="173608"/>
                </a:lnTo>
                <a:lnTo>
                  <a:pt x="3810" y="173608"/>
                </a:lnTo>
                <a:cubicBezTo>
                  <a:pt x="332" y="169383"/>
                  <a:pt x="0" y="164657"/>
                  <a:pt x="0" y="159854"/>
                </a:cubicBezTo>
                <a:cubicBezTo>
                  <a:pt x="0" y="132604"/>
                  <a:pt x="10705" y="107854"/>
                  <a:pt x="28286" y="89721"/>
                </a:cubicBezTo>
                <a:lnTo>
                  <a:pt x="28286" y="89721"/>
                </a:lnTo>
                <a:cubicBezTo>
                  <a:pt x="46420" y="72140"/>
                  <a:pt x="71170" y="61435"/>
                  <a:pt x="98420" y="61435"/>
                </a:cubicBezTo>
                <a:cubicBezTo>
                  <a:pt x="117023" y="61435"/>
                  <a:pt x="134461" y="66424"/>
                  <a:pt x="149250" y="75515"/>
                </a:cubicBezTo>
                <a:cubicBezTo>
                  <a:pt x="153323" y="58635"/>
                  <a:pt x="162130" y="42758"/>
                  <a:pt x="175297" y="29591"/>
                </a:cubicBezTo>
                <a:cubicBezTo>
                  <a:pt x="194566" y="10322"/>
                  <a:pt x="219636" y="391"/>
                  <a:pt x="244890" y="0"/>
                </a:cubicBezTo>
                <a:lnTo>
                  <a:pt x="244890" y="0"/>
                </a:lnTo>
                <a:cubicBezTo>
                  <a:pt x="270144" y="391"/>
                  <a:pt x="295215" y="10322"/>
                  <a:pt x="314484" y="29591"/>
                </a:cubicBezTo>
                <a:cubicBezTo>
                  <a:pt x="327644" y="42751"/>
                  <a:pt x="336448" y="58618"/>
                  <a:pt x="340604" y="75474"/>
                </a:cubicBezTo>
                <a:cubicBezTo>
                  <a:pt x="355376" y="66408"/>
                  <a:pt x="372787" y="61434"/>
                  <a:pt x="391360" y="61434"/>
                </a:cubicBezTo>
                <a:cubicBezTo>
                  <a:pt x="418610" y="61434"/>
                  <a:pt x="443360" y="72140"/>
                  <a:pt x="461494" y="89721"/>
                </a:cubicBezTo>
                <a:cubicBezTo>
                  <a:pt x="479075" y="107854"/>
                  <a:pt x="489780" y="132604"/>
                  <a:pt x="489780" y="159854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7" name="Teardrop 3"/>
          <p:cNvSpPr/>
          <p:nvPr/>
        </p:nvSpPr>
        <p:spPr>
          <a:xfrm rot="5400000" flipH="1" flipV="1">
            <a:off x="54499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8" name="Teardrop 3"/>
          <p:cNvSpPr/>
          <p:nvPr/>
        </p:nvSpPr>
        <p:spPr>
          <a:xfrm rot="5400000" flipH="1" flipV="1">
            <a:off x="602118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9" name="Teardrop 3"/>
          <p:cNvSpPr/>
          <p:nvPr/>
        </p:nvSpPr>
        <p:spPr>
          <a:xfrm rot="5400000" flipH="1" flipV="1">
            <a:off x="96594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0" name="Teardrop 3"/>
          <p:cNvSpPr/>
          <p:nvPr/>
        </p:nvSpPr>
        <p:spPr>
          <a:xfrm rot="5400000" flipH="1" flipV="1">
            <a:off x="180848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1" name="Teardrop 3"/>
          <p:cNvSpPr/>
          <p:nvPr/>
        </p:nvSpPr>
        <p:spPr>
          <a:xfrm rot="5400000" flipH="1" flipV="1">
            <a:off x="265102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2" name="Teardrop 3"/>
          <p:cNvSpPr/>
          <p:nvPr/>
        </p:nvSpPr>
        <p:spPr>
          <a:xfrm rot="5400000" flipH="1" flipV="1">
            <a:off x="349356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3" name="Teardrop 3"/>
          <p:cNvSpPr/>
          <p:nvPr/>
        </p:nvSpPr>
        <p:spPr>
          <a:xfrm rot="5400000" flipH="1" flipV="1">
            <a:off x="43361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4" name="Teardrop 3"/>
          <p:cNvSpPr/>
          <p:nvPr/>
        </p:nvSpPr>
        <p:spPr>
          <a:xfrm rot="5400000" flipH="1" flipV="1">
            <a:off x="517864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5" name="Teardrop 3"/>
          <p:cNvSpPr/>
          <p:nvPr/>
        </p:nvSpPr>
        <p:spPr>
          <a:xfrm rot="5400000" flipH="1" flipV="1">
            <a:off x="770626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6" name="Teardrop 3"/>
          <p:cNvSpPr/>
          <p:nvPr/>
        </p:nvSpPr>
        <p:spPr>
          <a:xfrm rot="5400000" flipH="1" flipV="1">
            <a:off x="686372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7" name="Teardrop 3"/>
          <p:cNvSpPr/>
          <p:nvPr/>
        </p:nvSpPr>
        <p:spPr>
          <a:xfrm rot="5400000" flipH="1" flipV="1">
            <a:off x="85488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8" name="Teardrop 3"/>
          <p:cNvSpPr/>
          <p:nvPr/>
        </p:nvSpPr>
        <p:spPr>
          <a:xfrm rot="5400000" flipH="1" flipV="1">
            <a:off x="1234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9" name="Teardrop 3"/>
          <p:cNvSpPr/>
          <p:nvPr/>
        </p:nvSpPr>
        <p:spPr>
          <a:xfrm rot="5400000" flipH="1" flipV="1">
            <a:off x="644277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0" name="Teardrop 3"/>
          <p:cNvSpPr/>
          <p:nvPr/>
        </p:nvSpPr>
        <p:spPr>
          <a:xfrm rot="5400000" flipH="1" flipV="1">
            <a:off x="-148774" y="1946410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1" name="Teardrop 3"/>
          <p:cNvSpPr/>
          <p:nvPr/>
        </p:nvSpPr>
        <p:spPr>
          <a:xfrm rot="5400000" flipH="1" flipV="1">
            <a:off x="138753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2" name="Teardrop 3"/>
          <p:cNvSpPr/>
          <p:nvPr/>
        </p:nvSpPr>
        <p:spPr>
          <a:xfrm rot="5400000" flipH="1" flipV="1">
            <a:off x="223007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3" name="Teardrop 3"/>
          <p:cNvSpPr/>
          <p:nvPr/>
        </p:nvSpPr>
        <p:spPr>
          <a:xfrm rot="5400000" flipH="1" flipV="1">
            <a:off x="307261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4" name="Teardrop 3"/>
          <p:cNvSpPr/>
          <p:nvPr/>
        </p:nvSpPr>
        <p:spPr>
          <a:xfrm rot="5400000" flipH="1" flipV="1">
            <a:off x="391515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5" name="Teardrop 3"/>
          <p:cNvSpPr/>
          <p:nvPr/>
        </p:nvSpPr>
        <p:spPr>
          <a:xfrm rot="5400000" flipH="1" flipV="1">
            <a:off x="475769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6" name="Teardrop 3"/>
          <p:cNvSpPr/>
          <p:nvPr/>
        </p:nvSpPr>
        <p:spPr>
          <a:xfrm rot="5400000" flipH="1" flipV="1">
            <a:off x="560023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7" name="Teardrop 3"/>
          <p:cNvSpPr/>
          <p:nvPr/>
        </p:nvSpPr>
        <p:spPr>
          <a:xfrm rot="5400000" flipH="1" flipV="1">
            <a:off x="812785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8" name="Teardrop 3"/>
          <p:cNvSpPr/>
          <p:nvPr/>
        </p:nvSpPr>
        <p:spPr>
          <a:xfrm rot="5400000" flipH="1" flipV="1">
            <a:off x="728531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9" name="Teardrop 3"/>
          <p:cNvSpPr/>
          <p:nvPr/>
        </p:nvSpPr>
        <p:spPr>
          <a:xfrm rot="5400000" flipH="1" flipV="1">
            <a:off x="8812306" y="2017156"/>
            <a:ext cx="489780" cy="173608"/>
          </a:xfrm>
          <a:custGeom>
            <a:avLst/>
            <a:gdLst/>
            <a:ahLst/>
            <a:cxnLst/>
            <a:rect l="l" t="t" r="r" b="b"/>
            <a:pathLst>
              <a:path w="489780" h="173608">
                <a:moveTo>
                  <a:pt x="489780" y="159854"/>
                </a:moveTo>
                <a:lnTo>
                  <a:pt x="485976" y="173608"/>
                </a:lnTo>
                <a:lnTo>
                  <a:pt x="475131" y="173608"/>
                </a:lnTo>
                <a:cubicBezTo>
                  <a:pt x="477585" y="169211"/>
                  <a:pt x="477971" y="164422"/>
                  <a:pt x="477971" y="159544"/>
                </a:cubicBezTo>
                <a:cubicBezTo>
                  <a:pt x="477971" y="135634"/>
                  <a:pt x="468705" y="113887"/>
                  <a:pt x="453384" y="97876"/>
                </a:cubicBezTo>
                <a:lnTo>
                  <a:pt x="377652" y="173608"/>
                </a:lnTo>
                <a:lnTo>
                  <a:pt x="377561" y="173608"/>
                </a:lnTo>
                <a:lnTo>
                  <a:pt x="453339" y="97830"/>
                </a:lnTo>
                <a:cubicBezTo>
                  <a:pt x="437327" y="82509"/>
                  <a:pt x="415581" y="73244"/>
                  <a:pt x="391670" y="73244"/>
                </a:cubicBezTo>
                <a:cubicBezTo>
                  <a:pt x="341651" y="73244"/>
                  <a:pt x="301103" y="113792"/>
                  <a:pt x="301103" y="163811"/>
                </a:cubicBezTo>
                <a:lnTo>
                  <a:pt x="299829" y="173608"/>
                </a:lnTo>
                <a:lnTo>
                  <a:pt x="288634" y="173608"/>
                </a:lnTo>
                <a:cubicBezTo>
                  <a:pt x="289602" y="170367"/>
                  <a:pt x="289617" y="166907"/>
                  <a:pt x="289547" y="163248"/>
                </a:cubicBezTo>
                <a:cubicBezTo>
                  <a:pt x="289547" y="130228"/>
                  <a:pt x="305265" y="100880"/>
                  <a:pt x="329868" y="82592"/>
                </a:cubicBezTo>
                <a:cubicBezTo>
                  <a:pt x="326825" y="66091"/>
                  <a:pt x="318670" y="50477"/>
                  <a:pt x="305914" y="37722"/>
                </a:cubicBezTo>
                <a:cubicBezTo>
                  <a:pt x="289007" y="20815"/>
                  <a:pt x="267078" y="11989"/>
                  <a:pt x="244922" y="11501"/>
                </a:cubicBezTo>
                <a:lnTo>
                  <a:pt x="244922" y="96667"/>
                </a:lnTo>
                <a:lnTo>
                  <a:pt x="244858" y="96667"/>
                </a:lnTo>
                <a:lnTo>
                  <a:pt x="244858" y="11501"/>
                </a:lnTo>
                <a:cubicBezTo>
                  <a:pt x="222703" y="11990"/>
                  <a:pt x="200774" y="20815"/>
                  <a:pt x="183866" y="37722"/>
                </a:cubicBezTo>
                <a:cubicBezTo>
                  <a:pt x="171105" y="50483"/>
                  <a:pt x="162948" y="66105"/>
                  <a:pt x="159939" y="82613"/>
                </a:cubicBezTo>
                <a:cubicBezTo>
                  <a:pt x="184526" y="100902"/>
                  <a:pt x="200233" y="130241"/>
                  <a:pt x="200233" y="163248"/>
                </a:cubicBezTo>
                <a:lnTo>
                  <a:pt x="201368" y="173608"/>
                </a:lnTo>
                <a:lnTo>
                  <a:pt x="189949" y="173608"/>
                </a:lnTo>
                <a:cubicBezTo>
                  <a:pt x="188710" y="170302"/>
                  <a:pt x="188616" y="166986"/>
                  <a:pt x="188677" y="163811"/>
                </a:cubicBezTo>
                <a:cubicBezTo>
                  <a:pt x="188677" y="113792"/>
                  <a:pt x="148129" y="73244"/>
                  <a:pt x="98110" y="73244"/>
                </a:cubicBezTo>
                <a:cubicBezTo>
                  <a:pt x="74200" y="73244"/>
                  <a:pt x="52453" y="82510"/>
                  <a:pt x="36441" y="97831"/>
                </a:cubicBezTo>
                <a:lnTo>
                  <a:pt x="112218" y="173608"/>
                </a:lnTo>
                <a:lnTo>
                  <a:pt x="112128" y="173608"/>
                </a:lnTo>
                <a:lnTo>
                  <a:pt x="36396" y="97876"/>
                </a:lnTo>
                <a:cubicBezTo>
                  <a:pt x="21075" y="113887"/>
                  <a:pt x="11809" y="135634"/>
                  <a:pt x="11809" y="159544"/>
                </a:cubicBezTo>
                <a:lnTo>
                  <a:pt x="14649" y="173608"/>
                </a:lnTo>
                <a:lnTo>
                  <a:pt x="3810" y="173608"/>
                </a:lnTo>
                <a:cubicBezTo>
                  <a:pt x="333" y="169383"/>
                  <a:pt x="0" y="164657"/>
                  <a:pt x="0" y="159854"/>
                </a:cubicBezTo>
                <a:cubicBezTo>
                  <a:pt x="0" y="132604"/>
                  <a:pt x="10706" y="107854"/>
                  <a:pt x="28286" y="89721"/>
                </a:cubicBezTo>
                <a:lnTo>
                  <a:pt x="28286" y="89721"/>
                </a:lnTo>
                <a:cubicBezTo>
                  <a:pt x="46420" y="72140"/>
                  <a:pt x="71170" y="61435"/>
                  <a:pt x="98420" y="61435"/>
                </a:cubicBezTo>
                <a:cubicBezTo>
                  <a:pt x="117023" y="61435"/>
                  <a:pt x="134461" y="66424"/>
                  <a:pt x="149250" y="75515"/>
                </a:cubicBezTo>
                <a:cubicBezTo>
                  <a:pt x="153323" y="58635"/>
                  <a:pt x="162130" y="42758"/>
                  <a:pt x="175297" y="29591"/>
                </a:cubicBezTo>
                <a:cubicBezTo>
                  <a:pt x="194566" y="10322"/>
                  <a:pt x="219636" y="391"/>
                  <a:pt x="244890" y="0"/>
                </a:cubicBezTo>
                <a:lnTo>
                  <a:pt x="244890" y="0"/>
                </a:lnTo>
                <a:cubicBezTo>
                  <a:pt x="270144" y="391"/>
                  <a:pt x="295215" y="10322"/>
                  <a:pt x="314484" y="29591"/>
                </a:cubicBezTo>
                <a:cubicBezTo>
                  <a:pt x="327644" y="42751"/>
                  <a:pt x="336448" y="58618"/>
                  <a:pt x="340604" y="75474"/>
                </a:cubicBezTo>
                <a:cubicBezTo>
                  <a:pt x="355376" y="66408"/>
                  <a:pt x="372787" y="61434"/>
                  <a:pt x="391360" y="61434"/>
                </a:cubicBezTo>
                <a:cubicBezTo>
                  <a:pt x="418610" y="61434"/>
                  <a:pt x="443360" y="72140"/>
                  <a:pt x="461494" y="89721"/>
                </a:cubicBezTo>
                <a:cubicBezTo>
                  <a:pt x="479075" y="107854"/>
                  <a:pt x="489780" y="132604"/>
                  <a:pt x="489780" y="159854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0" name="Teardrop 3"/>
          <p:cNvSpPr/>
          <p:nvPr/>
        </p:nvSpPr>
        <p:spPr>
          <a:xfrm rot="5400000" flipH="1" flipV="1">
            <a:off x="54499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1" name="Teardrop 3"/>
          <p:cNvSpPr/>
          <p:nvPr/>
        </p:nvSpPr>
        <p:spPr>
          <a:xfrm rot="5400000" flipH="1" flipV="1">
            <a:off x="602118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2" name="Teardrop 3"/>
          <p:cNvSpPr/>
          <p:nvPr/>
        </p:nvSpPr>
        <p:spPr>
          <a:xfrm rot="5400000" flipH="1" flipV="1">
            <a:off x="96594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3" name="Teardrop 3"/>
          <p:cNvSpPr/>
          <p:nvPr/>
        </p:nvSpPr>
        <p:spPr>
          <a:xfrm rot="5400000" flipH="1" flipV="1">
            <a:off x="180848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4" name="Teardrop 3"/>
          <p:cNvSpPr/>
          <p:nvPr/>
        </p:nvSpPr>
        <p:spPr>
          <a:xfrm rot="5400000" flipH="1" flipV="1">
            <a:off x="265102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5" name="Teardrop 3"/>
          <p:cNvSpPr/>
          <p:nvPr/>
        </p:nvSpPr>
        <p:spPr>
          <a:xfrm rot="5400000" flipH="1" flipV="1">
            <a:off x="349356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6" name="Teardrop 3"/>
          <p:cNvSpPr/>
          <p:nvPr/>
        </p:nvSpPr>
        <p:spPr>
          <a:xfrm rot="5400000" flipH="1" flipV="1">
            <a:off x="43361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7" name="Teardrop 3"/>
          <p:cNvSpPr/>
          <p:nvPr/>
        </p:nvSpPr>
        <p:spPr>
          <a:xfrm rot="5400000" flipH="1" flipV="1">
            <a:off x="517864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8" name="Teardrop 3"/>
          <p:cNvSpPr/>
          <p:nvPr/>
        </p:nvSpPr>
        <p:spPr>
          <a:xfrm rot="5400000" flipH="1" flipV="1">
            <a:off x="770626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9" name="Teardrop 3"/>
          <p:cNvSpPr/>
          <p:nvPr/>
        </p:nvSpPr>
        <p:spPr>
          <a:xfrm rot="5400000" flipH="1" flipV="1">
            <a:off x="686372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0" name="Teardrop 3"/>
          <p:cNvSpPr/>
          <p:nvPr/>
        </p:nvSpPr>
        <p:spPr>
          <a:xfrm rot="5400000" flipH="1" flipV="1">
            <a:off x="85488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1" name="Teardrop 3"/>
          <p:cNvSpPr/>
          <p:nvPr/>
        </p:nvSpPr>
        <p:spPr>
          <a:xfrm rot="5400000" flipH="1" flipV="1">
            <a:off x="1234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2" name="Teardrop 3"/>
          <p:cNvSpPr/>
          <p:nvPr/>
        </p:nvSpPr>
        <p:spPr>
          <a:xfrm rot="5400000" flipH="1" flipV="1">
            <a:off x="644277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3" name="Teardrop 3"/>
          <p:cNvSpPr/>
          <p:nvPr/>
        </p:nvSpPr>
        <p:spPr>
          <a:xfrm rot="5400000" flipH="1" flipV="1">
            <a:off x="-148774" y="2795083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6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5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5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2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8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5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4" name="Teardrop 3"/>
          <p:cNvSpPr/>
          <p:nvPr/>
        </p:nvSpPr>
        <p:spPr>
          <a:xfrm rot="5400000" flipH="1" flipV="1">
            <a:off x="138753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5" name="Teardrop 3"/>
          <p:cNvSpPr/>
          <p:nvPr/>
        </p:nvSpPr>
        <p:spPr>
          <a:xfrm rot="5400000" flipH="1" flipV="1">
            <a:off x="223007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6" name="Teardrop 3"/>
          <p:cNvSpPr/>
          <p:nvPr/>
        </p:nvSpPr>
        <p:spPr>
          <a:xfrm rot="5400000" flipH="1" flipV="1">
            <a:off x="307261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7" name="Teardrop 3"/>
          <p:cNvSpPr/>
          <p:nvPr/>
        </p:nvSpPr>
        <p:spPr>
          <a:xfrm rot="5400000" flipH="1" flipV="1">
            <a:off x="391515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8" name="Teardrop 3"/>
          <p:cNvSpPr/>
          <p:nvPr/>
        </p:nvSpPr>
        <p:spPr>
          <a:xfrm rot="5400000" flipH="1" flipV="1">
            <a:off x="475769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9" name="Teardrop 3"/>
          <p:cNvSpPr/>
          <p:nvPr/>
        </p:nvSpPr>
        <p:spPr>
          <a:xfrm rot="5400000" flipH="1" flipV="1">
            <a:off x="560023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0" name="Teardrop 3"/>
          <p:cNvSpPr/>
          <p:nvPr/>
        </p:nvSpPr>
        <p:spPr>
          <a:xfrm rot="5400000" flipH="1" flipV="1">
            <a:off x="812785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1" name="Teardrop 3"/>
          <p:cNvSpPr/>
          <p:nvPr/>
        </p:nvSpPr>
        <p:spPr>
          <a:xfrm rot="5400000" flipH="1" flipV="1">
            <a:off x="728531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2" name="Teardrop 3"/>
          <p:cNvSpPr/>
          <p:nvPr/>
        </p:nvSpPr>
        <p:spPr>
          <a:xfrm rot="5400000" flipH="1" flipV="1">
            <a:off x="8812306" y="2865829"/>
            <a:ext cx="489780" cy="173608"/>
          </a:xfrm>
          <a:custGeom>
            <a:avLst/>
            <a:gdLst/>
            <a:ahLst/>
            <a:cxnLst/>
            <a:rect l="l" t="t" r="r" b="b"/>
            <a:pathLst>
              <a:path w="489780" h="173608">
                <a:moveTo>
                  <a:pt x="489780" y="159854"/>
                </a:moveTo>
                <a:lnTo>
                  <a:pt x="485976" y="173608"/>
                </a:lnTo>
                <a:lnTo>
                  <a:pt x="475132" y="173608"/>
                </a:lnTo>
                <a:cubicBezTo>
                  <a:pt x="477585" y="169211"/>
                  <a:pt x="477971" y="164422"/>
                  <a:pt x="477971" y="159544"/>
                </a:cubicBezTo>
                <a:cubicBezTo>
                  <a:pt x="477971" y="135634"/>
                  <a:pt x="468705" y="113887"/>
                  <a:pt x="453384" y="97876"/>
                </a:cubicBezTo>
                <a:lnTo>
                  <a:pt x="377652" y="173608"/>
                </a:lnTo>
                <a:lnTo>
                  <a:pt x="377561" y="173608"/>
                </a:lnTo>
                <a:lnTo>
                  <a:pt x="453339" y="97830"/>
                </a:lnTo>
                <a:cubicBezTo>
                  <a:pt x="437327" y="82509"/>
                  <a:pt x="415581" y="73244"/>
                  <a:pt x="391670" y="73244"/>
                </a:cubicBezTo>
                <a:cubicBezTo>
                  <a:pt x="341652" y="73244"/>
                  <a:pt x="301103" y="113792"/>
                  <a:pt x="301103" y="163811"/>
                </a:cubicBezTo>
                <a:lnTo>
                  <a:pt x="299830" y="173608"/>
                </a:lnTo>
                <a:lnTo>
                  <a:pt x="288634" y="173608"/>
                </a:lnTo>
                <a:cubicBezTo>
                  <a:pt x="289602" y="170367"/>
                  <a:pt x="289617" y="166907"/>
                  <a:pt x="289547" y="163248"/>
                </a:cubicBezTo>
                <a:cubicBezTo>
                  <a:pt x="289547" y="130228"/>
                  <a:pt x="305265" y="100880"/>
                  <a:pt x="329868" y="82592"/>
                </a:cubicBezTo>
                <a:cubicBezTo>
                  <a:pt x="326825" y="66091"/>
                  <a:pt x="318670" y="50477"/>
                  <a:pt x="305914" y="37722"/>
                </a:cubicBezTo>
                <a:cubicBezTo>
                  <a:pt x="289007" y="20815"/>
                  <a:pt x="267078" y="11989"/>
                  <a:pt x="244922" y="11501"/>
                </a:cubicBezTo>
                <a:lnTo>
                  <a:pt x="244922" y="96667"/>
                </a:lnTo>
                <a:lnTo>
                  <a:pt x="244858" y="96667"/>
                </a:lnTo>
                <a:lnTo>
                  <a:pt x="244858" y="11501"/>
                </a:lnTo>
                <a:cubicBezTo>
                  <a:pt x="222703" y="11990"/>
                  <a:pt x="200774" y="20815"/>
                  <a:pt x="183866" y="37722"/>
                </a:cubicBezTo>
                <a:cubicBezTo>
                  <a:pt x="171105" y="50483"/>
                  <a:pt x="162948" y="66105"/>
                  <a:pt x="159939" y="82613"/>
                </a:cubicBezTo>
                <a:cubicBezTo>
                  <a:pt x="184526" y="100902"/>
                  <a:pt x="200233" y="130241"/>
                  <a:pt x="200233" y="163248"/>
                </a:cubicBezTo>
                <a:lnTo>
                  <a:pt x="201368" y="173608"/>
                </a:lnTo>
                <a:lnTo>
                  <a:pt x="189949" y="173608"/>
                </a:lnTo>
                <a:cubicBezTo>
                  <a:pt x="188710" y="170302"/>
                  <a:pt x="188616" y="166986"/>
                  <a:pt x="188677" y="163811"/>
                </a:cubicBezTo>
                <a:cubicBezTo>
                  <a:pt x="188677" y="113792"/>
                  <a:pt x="148129" y="73244"/>
                  <a:pt x="98110" y="73244"/>
                </a:cubicBezTo>
                <a:cubicBezTo>
                  <a:pt x="74200" y="73244"/>
                  <a:pt x="52453" y="82510"/>
                  <a:pt x="36441" y="97831"/>
                </a:cubicBezTo>
                <a:lnTo>
                  <a:pt x="112218" y="173608"/>
                </a:lnTo>
                <a:lnTo>
                  <a:pt x="112128" y="173608"/>
                </a:lnTo>
                <a:lnTo>
                  <a:pt x="36396" y="97876"/>
                </a:lnTo>
                <a:cubicBezTo>
                  <a:pt x="21075" y="113887"/>
                  <a:pt x="11809" y="135634"/>
                  <a:pt x="11809" y="159544"/>
                </a:cubicBezTo>
                <a:lnTo>
                  <a:pt x="14649" y="173608"/>
                </a:lnTo>
                <a:lnTo>
                  <a:pt x="3810" y="173608"/>
                </a:lnTo>
                <a:cubicBezTo>
                  <a:pt x="333" y="169383"/>
                  <a:pt x="0" y="164657"/>
                  <a:pt x="0" y="159854"/>
                </a:cubicBezTo>
                <a:cubicBezTo>
                  <a:pt x="0" y="132604"/>
                  <a:pt x="10706" y="107854"/>
                  <a:pt x="28286" y="89721"/>
                </a:cubicBezTo>
                <a:lnTo>
                  <a:pt x="28286" y="89721"/>
                </a:lnTo>
                <a:cubicBezTo>
                  <a:pt x="46420" y="72140"/>
                  <a:pt x="71170" y="61435"/>
                  <a:pt x="98420" y="61435"/>
                </a:cubicBezTo>
                <a:cubicBezTo>
                  <a:pt x="117023" y="61435"/>
                  <a:pt x="134461" y="66424"/>
                  <a:pt x="149250" y="75515"/>
                </a:cubicBezTo>
                <a:cubicBezTo>
                  <a:pt x="153323" y="58635"/>
                  <a:pt x="162130" y="42758"/>
                  <a:pt x="175297" y="29591"/>
                </a:cubicBezTo>
                <a:cubicBezTo>
                  <a:pt x="194566" y="10322"/>
                  <a:pt x="219636" y="391"/>
                  <a:pt x="244890" y="0"/>
                </a:cubicBezTo>
                <a:lnTo>
                  <a:pt x="244890" y="0"/>
                </a:lnTo>
                <a:cubicBezTo>
                  <a:pt x="270144" y="391"/>
                  <a:pt x="295215" y="10322"/>
                  <a:pt x="314484" y="29591"/>
                </a:cubicBezTo>
                <a:cubicBezTo>
                  <a:pt x="327644" y="42751"/>
                  <a:pt x="336448" y="58618"/>
                  <a:pt x="340604" y="75474"/>
                </a:cubicBezTo>
                <a:cubicBezTo>
                  <a:pt x="355376" y="66408"/>
                  <a:pt x="372787" y="61434"/>
                  <a:pt x="391360" y="61434"/>
                </a:cubicBezTo>
                <a:cubicBezTo>
                  <a:pt x="418611" y="61434"/>
                  <a:pt x="443360" y="72140"/>
                  <a:pt x="461494" y="89721"/>
                </a:cubicBezTo>
                <a:cubicBezTo>
                  <a:pt x="479075" y="107854"/>
                  <a:pt x="489780" y="132604"/>
                  <a:pt x="489780" y="159854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3" name="Teardrop 3"/>
          <p:cNvSpPr/>
          <p:nvPr/>
        </p:nvSpPr>
        <p:spPr>
          <a:xfrm rot="5400000" flipH="1" flipV="1">
            <a:off x="54499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4" name="Teardrop 3"/>
          <p:cNvSpPr/>
          <p:nvPr/>
        </p:nvSpPr>
        <p:spPr>
          <a:xfrm rot="5400000" flipH="1" flipV="1">
            <a:off x="602118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5" name="Teardrop 3"/>
          <p:cNvSpPr/>
          <p:nvPr/>
        </p:nvSpPr>
        <p:spPr>
          <a:xfrm rot="5400000" flipH="1" flipV="1">
            <a:off x="96594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6" name="Teardrop 3"/>
          <p:cNvSpPr/>
          <p:nvPr/>
        </p:nvSpPr>
        <p:spPr>
          <a:xfrm rot="5400000" flipH="1" flipV="1">
            <a:off x="180848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7" name="Teardrop 3"/>
          <p:cNvSpPr/>
          <p:nvPr/>
        </p:nvSpPr>
        <p:spPr>
          <a:xfrm rot="5400000" flipH="1" flipV="1">
            <a:off x="265102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8" name="Teardrop 3"/>
          <p:cNvSpPr/>
          <p:nvPr/>
        </p:nvSpPr>
        <p:spPr>
          <a:xfrm rot="5400000" flipH="1" flipV="1">
            <a:off x="349356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9" name="Teardrop 3"/>
          <p:cNvSpPr/>
          <p:nvPr/>
        </p:nvSpPr>
        <p:spPr>
          <a:xfrm rot="5400000" flipH="1" flipV="1">
            <a:off x="43361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0" name="Teardrop 3"/>
          <p:cNvSpPr/>
          <p:nvPr/>
        </p:nvSpPr>
        <p:spPr>
          <a:xfrm rot="5400000" flipH="1" flipV="1">
            <a:off x="517864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1" name="Teardrop 3"/>
          <p:cNvSpPr/>
          <p:nvPr/>
        </p:nvSpPr>
        <p:spPr>
          <a:xfrm rot="5400000" flipH="1" flipV="1">
            <a:off x="770626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2" name="Teardrop 3"/>
          <p:cNvSpPr/>
          <p:nvPr/>
        </p:nvSpPr>
        <p:spPr>
          <a:xfrm rot="5400000" flipH="1" flipV="1">
            <a:off x="686372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3" name="Teardrop 3"/>
          <p:cNvSpPr/>
          <p:nvPr/>
        </p:nvSpPr>
        <p:spPr>
          <a:xfrm rot="5400000" flipH="1" flipV="1">
            <a:off x="85488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4" name="Teardrop 3"/>
          <p:cNvSpPr/>
          <p:nvPr/>
        </p:nvSpPr>
        <p:spPr>
          <a:xfrm rot="5400000" flipH="1" flipV="1">
            <a:off x="1234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5" name="Teardrop 3"/>
          <p:cNvSpPr/>
          <p:nvPr/>
        </p:nvSpPr>
        <p:spPr>
          <a:xfrm rot="5400000" flipH="1" flipV="1">
            <a:off x="644277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6" name="Teardrop 3"/>
          <p:cNvSpPr/>
          <p:nvPr/>
        </p:nvSpPr>
        <p:spPr>
          <a:xfrm rot="5400000" flipH="1" flipV="1">
            <a:off x="-148774" y="3639262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6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5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5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2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8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5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" name="Teardrop 3"/>
          <p:cNvSpPr/>
          <p:nvPr/>
        </p:nvSpPr>
        <p:spPr>
          <a:xfrm rot="5400000" flipH="1" flipV="1">
            <a:off x="138753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" name="Teardrop 3"/>
          <p:cNvSpPr/>
          <p:nvPr/>
        </p:nvSpPr>
        <p:spPr>
          <a:xfrm rot="5400000" flipH="1" flipV="1">
            <a:off x="223007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" name="Teardrop 3"/>
          <p:cNvSpPr/>
          <p:nvPr/>
        </p:nvSpPr>
        <p:spPr>
          <a:xfrm rot="5400000" flipH="1" flipV="1">
            <a:off x="307261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" name="Teardrop 3"/>
          <p:cNvSpPr/>
          <p:nvPr/>
        </p:nvSpPr>
        <p:spPr>
          <a:xfrm rot="5400000" flipH="1" flipV="1">
            <a:off x="391515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" name="Teardrop 3"/>
          <p:cNvSpPr/>
          <p:nvPr/>
        </p:nvSpPr>
        <p:spPr>
          <a:xfrm rot="5400000" flipH="1" flipV="1">
            <a:off x="475769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2" name="Teardrop 3"/>
          <p:cNvSpPr/>
          <p:nvPr/>
        </p:nvSpPr>
        <p:spPr>
          <a:xfrm rot="5400000" flipH="1" flipV="1">
            <a:off x="560023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" name="Teardrop 3"/>
          <p:cNvSpPr/>
          <p:nvPr/>
        </p:nvSpPr>
        <p:spPr>
          <a:xfrm rot="5400000" flipH="1" flipV="1">
            <a:off x="812785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" name="Teardrop 3"/>
          <p:cNvSpPr/>
          <p:nvPr/>
        </p:nvSpPr>
        <p:spPr>
          <a:xfrm rot="5400000" flipH="1" flipV="1">
            <a:off x="728531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" name="Teardrop 3"/>
          <p:cNvSpPr/>
          <p:nvPr/>
        </p:nvSpPr>
        <p:spPr>
          <a:xfrm rot="5400000" flipH="1" flipV="1">
            <a:off x="8812306" y="3710008"/>
            <a:ext cx="489780" cy="173608"/>
          </a:xfrm>
          <a:custGeom>
            <a:avLst/>
            <a:gdLst/>
            <a:ahLst/>
            <a:cxnLst/>
            <a:rect l="l" t="t" r="r" b="b"/>
            <a:pathLst>
              <a:path w="489780" h="173608">
                <a:moveTo>
                  <a:pt x="489780" y="159854"/>
                </a:moveTo>
                <a:lnTo>
                  <a:pt x="485976" y="173608"/>
                </a:lnTo>
                <a:lnTo>
                  <a:pt x="475132" y="173608"/>
                </a:lnTo>
                <a:cubicBezTo>
                  <a:pt x="477585" y="169211"/>
                  <a:pt x="477971" y="164422"/>
                  <a:pt x="477971" y="159544"/>
                </a:cubicBezTo>
                <a:cubicBezTo>
                  <a:pt x="477971" y="135634"/>
                  <a:pt x="468705" y="113887"/>
                  <a:pt x="453384" y="97876"/>
                </a:cubicBezTo>
                <a:lnTo>
                  <a:pt x="377652" y="173608"/>
                </a:lnTo>
                <a:lnTo>
                  <a:pt x="377561" y="173608"/>
                </a:lnTo>
                <a:lnTo>
                  <a:pt x="453339" y="97830"/>
                </a:lnTo>
                <a:cubicBezTo>
                  <a:pt x="437327" y="82509"/>
                  <a:pt x="415581" y="73244"/>
                  <a:pt x="391670" y="73244"/>
                </a:cubicBezTo>
                <a:cubicBezTo>
                  <a:pt x="341652" y="73244"/>
                  <a:pt x="301103" y="113792"/>
                  <a:pt x="301103" y="163811"/>
                </a:cubicBezTo>
                <a:lnTo>
                  <a:pt x="299830" y="173608"/>
                </a:lnTo>
                <a:lnTo>
                  <a:pt x="288634" y="173608"/>
                </a:lnTo>
                <a:cubicBezTo>
                  <a:pt x="289602" y="170367"/>
                  <a:pt x="289617" y="166907"/>
                  <a:pt x="289547" y="163248"/>
                </a:cubicBezTo>
                <a:cubicBezTo>
                  <a:pt x="289547" y="130228"/>
                  <a:pt x="305265" y="100880"/>
                  <a:pt x="329868" y="82592"/>
                </a:cubicBezTo>
                <a:cubicBezTo>
                  <a:pt x="326825" y="66091"/>
                  <a:pt x="318670" y="50477"/>
                  <a:pt x="305914" y="37722"/>
                </a:cubicBezTo>
                <a:cubicBezTo>
                  <a:pt x="289007" y="20815"/>
                  <a:pt x="267078" y="11989"/>
                  <a:pt x="244922" y="11501"/>
                </a:cubicBezTo>
                <a:lnTo>
                  <a:pt x="244922" y="96667"/>
                </a:lnTo>
                <a:lnTo>
                  <a:pt x="244858" y="96667"/>
                </a:lnTo>
                <a:lnTo>
                  <a:pt x="244858" y="11501"/>
                </a:lnTo>
                <a:cubicBezTo>
                  <a:pt x="222703" y="11990"/>
                  <a:pt x="200774" y="20815"/>
                  <a:pt x="183866" y="37722"/>
                </a:cubicBezTo>
                <a:cubicBezTo>
                  <a:pt x="171105" y="50483"/>
                  <a:pt x="162948" y="66105"/>
                  <a:pt x="159939" y="82613"/>
                </a:cubicBezTo>
                <a:cubicBezTo>
                  <a:pt x="184526" y="100902"/>
                  <a:pt x="200233" y="130241"/>
                  <a:pt x="200233" y="163248"/>
                </a:cubicBezTo>
                <a:lnTo>
                  <a:pt x="201368" y="173608"/>
                </a:lnTo>
                <a:lnTo>
                  <a:pt x="189949" y="173608"/>
                </a:lnTo>
                <a:cubicBezTo>
                  <a:pt x="188710" y="170302"/>
                  <a:pt x="188616" y="166986"/>
                  <a:pt x="188677" y="163811"/>
                </a:cubicBezTo>
                <a:cubicBezTo>
                  <a:pt x="188677" y="113792"/>
                  <a:pt x="148129" y="73244"/>
                  <a:pt x="98110" y="73244"/>
                </a:cubicBezTo>
                <a:cubicBezTo>
                  <a:pt x="74200" y="73244"/>
                  <a:pt x="52453" y="82510"/>
                  <a:pt x="36441" y="97831"/>
                </a:cubicBezTo>
                <a:lnTo>
                  <a:pt x="112218" y="173608"/>
                </a:lnTo>
                <a:lnTo>
                  <a:pt x="112128" y="173608"/>
                </a:lnTo>
                <a:lnTo>
                  <a:pt x="36396" y="97876"/>
                </a:lnTo>
                <a:cubicBezTo>
                  <a:pt x="21075" y="113887"/>
                  <a:pt x="11809" y="135634"/>
                  <a:pt x="11809" y="159544"/>
                </a:cubicBezTo>
                <a:lnTo>
                  <a:pt x="14649" y="173608"/>
                </a:lnTo>
                <a:lnTo>
                  <a:pt x="3810" y="173608"/>
                </a:lnTo>
                <a:cubicBezTo>
                  <a:pt x="333" y="169383"/>
                  <a:pt x="0" y="164657"/>
                  <a:pt x="0" y="159854"/>
                </a:cubicBezTo>
                <a:cubicBezTo>
                  <a:pt x="0" y="132604"/>
                  <a:pt x="10706" y="107854"/>
                  <a:pt x="28286" y="89721"/>
                </a:cubicBezTo>
                <a:lnTo>
                  <a:pt x="28286" y="89721"/>
                </a:lnTo>
                <a:cubicBezTo>
                  <a:pt x="46420" y="72140"/>
                  <a:pt x="71170" y="61435"/>
                  <a:pt x="98420" y="61435"/>
                </a:cubicBezTo>
                <a:cubicBezTo>
                  <a:pt x="117023" y="61435"/>
                  <a:pt x="134461" y="66424"/>
                  <a:pt x="149250" y="75515"/>
                </a:cubicBezTo>
                <a:cubicBezTo>
                  <a:pt x="153323" y="58635"/>
                  <a:pt x="162130" y="42758"/>
                  <a:pt x="175297" y="29591"/>
                </a:cubicBezTo>
                <a:cubicBezTo>
                  <a:pt x="194566" y="10322"/>
                  <a:pt x="219636" y="391"/>
                  <a:pt x="244890" y="0"/>
                </a:cubicBezTo>
                <a:lnTo>
                  <a:pt x="244890" y="0"/>
                </a:lnTo>
                <a:cubicBezTo>
                  <a:pt x="270144" y="391"/>
                  <a:pt x="295215" y="10322"/>
                  <a:pt x="314484" y="29591"/>
                </a:cubicBezTo>
                <a:cubicBezTo>
                  <a:pt x="327644" y="42751"/>
                  <a:pt x="336448" y="58618"/>
                  <a:pt x="340604" y="75474"/>
                </a:cubicBezTo>
                <a:cubicBezTo>
                  <a:pt x="355376" y="66408"/>
                  <a:pt x="372787" y="61434"/>
                  <a:pt x="391360" y="61434"/>
                </a:cubicBezTo>
                <a:cubicBezTo>
                  <a:pt x="418611" y="61434"/>
                  <a:pt x="443360" y="72140"/>
                  <a:pt x="461494" y="89721"/>
                </a:cubicBezTo>
                <a:cubicBezTo>
                  <a:pt x="479075" y="107854"/>
                  <a:pt x="489780" y="132604"/>
                  <a:pt x="489780" y="159854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" name="Teardrop 3"/>
          <p:cNvSpPr/>
          <p:nvPr/>
        </p:nvSpPr>
        <p:spPr>
          <a:xfrm rot="5400000" flipH="1" flipV="1">
            <a:off x="54499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" name="Teardrop 3"/>
          <p:cNvSpPr/>
          <p:nvPr/>
        </p:nvSpPr>
        <p:spPr>
          <a:xfrm rot="5400000" flipH="1" flipV="1">
            <a:off x="602118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" name="Teardrop 3"/>
          <p:cNvSpPr/>
          <p:nvPr/>
        </p:nvSpPr>
        <p:spPr>
          <a:xfrm rot="5400000" flipH="1" flipV="1">
            <a:off x="96594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" name="Teardrop 3"/>
          <p:cNvSpPr/>
          <p:nvPr/>
        </p:nvSpPr>
        <p:spPr>
          <a:xfrm rot="5400000" flipH="1" flipV="1">
            <a:off x="180848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" name="Teardrop 3"/>
          <p:cNvSpPr/>
          <p:nvPr/>
        </p:nvSpPr>
        <p:spPr>
          <a:xfrm rot="5400000" flipH="1" flipV="1">
            <a:off x="265102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1" name="Teardrop 3"/>
          <p:cNvSpPr/>
          <p:nvPr/>
        </p:nvSpPr>
        <p:spPr>
          <a:xfrm rot="5400000" flipH="1" flipV="1">
            <a:off x="349356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2" name="Teardrop 3"/>
          <p:cNvSpPr/>
          <p:nvPr/>
        </p:nvSpPr>
        <p:spPr>
          <a:xfrm rot="5400000" flipH="1" flipV="1">
            <a:off x="43361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" name="Teardrop 3"/>
          <p:cNvSpPr/>
          <p:nvPr/>
        </p:nvSpPr>
        <p:spPr>
          <a:xfrm rot="5400000" flipH="1" flipV="1">
            <a:off x="517864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" name="Teardrop 3"/>
          <p:cNvSpPr/>
          <p:nvPr/>
        </p:nvSpPr>
        <p:spPr>
          <a:xfrm rot="5400000" flipH="1" flipV="1">
            <a:off x="770626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" name="Teardrop 3"/>
          <p:cNvSpPr/>
          <p:nvPr/>
        </p:nvSpPr>
        <p:spPr>
          <a:xfrm rot="5400000" flipH="1" flipV="1">
            <a:off x="686372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" name="Teardrop 3"/>
          <p:cNvSpPr/>
          <p:nvPr/>
        </p:nvSpPr>
        <p:spPr>
          <a:xfrm rot="5400000" flipH="1" flipV="1">
            <a:off x="85488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" name="Teardrop 3"/>
          <p:cNvSpPr/>
          <p:nvPr/>
        </p:nvSpPr>
        <p:spPr>
          <a:xfrm rot="5400000" flipH="1" flipV="1">
            <a:off x="1234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8" name="Teardrop 3"/>
          <p:cNvSpPr/>
          <p:nvPr/>
        </p:nvSpPr>
        <p:spPr>
          <a:xfrm rot="5400000" flipH="1" flipV="1">
            <a:off x="663614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9" name="Teardrop 3"/>
          <p:cNvSpPr/>
          <p:nvPr/>
        </p:nvSpPr>
        <p:spPr>
          <a:xfrm rot="5400000" flipH="1" flipV="1">
            <a:off x="22905" y="4316257"/>
            <a:ext cx="232840" cy="278649"/>
          </a:xfrm>
          <a:custGeom>
            <a:avLst/>
            <a:gdLst/>
            <a:ahLst/>
            <a:cxnLst/>
            <a:rect l="l" t="t" r="r" b="b"/>
            <a:pathLst>
              <a:path w="232840" h="278649">
                <a:moveTo>
                  <a:pt x="232840" y="8776"/>
                </a:moveTo>
                <a:cubicBezTo>
                  <a:pt x="232449" y="34030"/>
                  <a:pt x="222519" y="59101"/>
                  <a:pt x="203250" y="78369"/>
                </a:cubicBezTo>
                <a:cubicBezTo>
                  <a:pt x="190082" y="91537"/>
                  <a:pt x="174206" y="100343"/>
                  <a:pt x="157326" y="104416"/>
                </a:cubicBezTo>
                <a:cubicBezTo>
                  <a:pt x="166417" y="119205"/>
                  <a:pt x="171406" y="136643"/>
                  <a:pt x="171406" y="155247"/>
                </a:cubicBezTo>
                <a:cubicBezTo>
                  <a:pt x="171406" y="182497"/>
                  <a:pt x="160701" y="207247"/>
                  <a:pt x="143120" y="225380"/>
                </a:cubicBezTo>
                <a:cubicBezTo>
                  <a:pt x="124986" y="242961"/>
                  <a:pt x="100237" y="253667"/>
                  <a:pt x="72986" y="253667"/>
                </a:cubicBezTo>
                <a:cubicBezTo>
                  <a:pt x="54383" y="253667"/>
                  <a:pt x="36945" y="248677"/>
                  <a:pt x="22156" y="239586"/>
                </a:cubicBezTo>
                <a:lnTo>
                  <a:pt x="0" y="278649"/>
                </a:lnTo>
                <a:lnTo>
                  <a:pt x="0" y="260595"/>
                </a:lnTo>
                <a:cubicBezTo>
                  <a:pt x="5973" y="252057"/>
                  <a:pt x="9654" y="242433"/>
                  <a:pt x="11467" y="232488"/>
                </a:cubicBezTo>
                <a:lnTo>
                  <a:pt x="0" y="218900"/>
                </a:lnTo>
                <a:lnTo>
                  <a:pt x="0" y="201603"/>
                </a:lnTo>
                <a:cubicBezTo>
                  <a:pt x="14950" y="226291"/>
                  <a:pt x="42305" y="241857"/>
                  <a:pt x="73296" y="241857"/>
                </a:cubicBezTo>
                <a:cubicBezTo>
                  <a:pt x="97207" y="241857"/>
                  <a:pt x="118953" y="232592"/>
                  <a:pt x="134965" y="217271"/>
                </a:cubicBezTo>
                <a:lnTo>
                  <a:pt x="0" y="82306"/>
                </a:lnTo>
                <a:lnTo>
                  <a:pt x="0" y="82216"/>
                </a:lnTo>
                <a:lnTo>
                  <a:pt x="135010" y="217225"/>
                </a:lnTo>
                <a:cubicBezTo>
                  <a:pt x="150331" y="201213"/>
                  <a:pt x="159597" y="179467"/>
                  <a:pt x="159597" y="155556"/>
                </a:cubicBezTo>
                <a:cubicBezTo>
                  <a:pt x="159597" y="105538"/>
                  <a:pt x="119048" y="64989"/>
                  <a:pt x="69030" y="64989"/>
                </a:cubicBezTo>
                <a:cubicBezTo>
                  <a:pt x="49952" y="65355"/>
                  <a:pt x="25806" y="60121"/>
                  <a:pt x="12948" y="46961"/>
                </a:cubicBezTo>
                <a:lnTo>
                  <a:pt x="0" y="66032"/>
                </a:lnTo>
                <a:lnTo>
                  <a:pt x="0" y="46474"/>
                </a:lnTo>
                <a:cubicBezTo>
                  <a:pt x="9193" y="32573"/>
                  <a:pt x="11853" y="16060"/>
                  <a:pt x="9334" y="0"/>
                </a:cubicBezTo>
                <a:lnTo>
                  <a:pt x="17529" y="0"/>
                </a:lnTo>
                <a:cubicBezTo>
                  <a:pt x="21671" y="11094"/>
                  <a:pt x="20740" y="22668"/>
                  <a:pt x="17673" y="33790"/>
                </a:cubicBezTo>
                <a:cubicBezTo>
                  <a:pt x="27631" y="50142"/>
                  <a:pt x="43609" y="53932"/>
                  <a:pt x="69593" y="53433"/>
                </a:cubicBezTo>
                <a:cubicBezTo>
                  <a:pt x="102600" y="53434"/>
                  <a:pt x="131938" y="69140"/>
                  <a:pt x="150227" y="93727"/>
                </a:cubicBezTo>
                <a:cubicBezTo>
                  <a:pt x="166735" y="90718"/>
                  <a:pt x="182357" y="82561"/>
                  <a:pt x="195118" y="69800"/>
                </a:cubicBezTo>
                <a:cubicBezTo>
                  <a:pt x="212026" y="52893"/>
                  <a:pt x="220851" y="30964"/>
                  <a:pt x="221339" y="8808"/>
                </a:cubicBezTo>
                <a:lnTo>
                  <a:pt x="136174" y="8808"/>
                </a:lnTo>
                <a:lnTo>
                  <a:pt x="136173" y="8744"/>
                </a:lnTo>
                <a:lnTo>
                  <a:pt x="221340" y="8744"/>
                </a:lnTo>
                <a:lnTo>
                  <a:pt x="219467" y="0"/>
                </a:lnTo>
                <a:lnTo>
                  <a:pt x="231012" y="0"/>
                </a:lnTo>
                <a:cubicBezTo>
                  <a:pt x="232616" y="2826"/>
                  <a:pt x="232794" y="5800"/>
                  <a:pt x="232840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" name="Teardrop 3"/>
          <p:cNvSpPr/>
          <p:nvPr/>
        </p:nvSpPr>
        <p:spPr>
          <a:xfrm rot="5400000" flipH="1" flipV="1">
            <a:off x="158090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3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5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" name="Teardrop 3"/>
          <p:cNvSpPr/>
          <p:nvPr/>
        </p:nvSpPr>
        <p:spPr>
          <a:xfrm rot="5400000" flipH="1" flipV="1">
            <a:off x="242344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" name="Teardrop 3"/>
          <p:cNvSpPr/>
          <p:nvPr/>
        </p:nvSpPr>
        <p:spPr>
          <a:xfrm rot="5400000" flipH="1" flipV="1">
            <a:off x="326598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" name="Teardrop 3"/>
          <p:cNvSpPr/>
          <p:nvPr/>
        </p:nvSpPr>
        <p:spPr>
          <a:xfrm rot="5400000" flipH="1" flipV="1">
            <a:off x="410852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6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" name="Teardrop 3"/>
          <p:cNvSpPr/>
          <p:nvPr/>
        </p:nvSpPr>
        <p:spPr>
          <a:xfrm rot="5400000" flipH="1" flipV="1">
            <a:off x="495106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5" name="Teardrop 3"/>
          <p:cNvSpPr/>
          <p:nvPr/>
        </p:nvSpPr>
        <p:spPr>
          <a:xfrm rot="5400000" flipH="1" flipV="1">
            <a:off x="579360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6" name="Teardrop 3"/>
          <p:cNvSpPr/>
          <p:nvPr/>
        </p:nvSpPr>
        <p:spPr>
          <a:xfrm rot="5400000" flipH="1" flipV="1">
            <a:off x="832122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" name="Teardrop 3"/>
          <p:cNvSpPr/>
          <p:nvPr/>
        </p:nvSpPr>
        <p:spPr>
          <a:xfrm rot="5400000" flipH="1" flipV="1">
            <a:off x="747868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6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" name="Teardrop 3"/>
          <p:cNvSpPr/>
          <p:nvPr/>
        </p:nvSpPr>
        <p:spPr>
          <a:xfrm rot="5400000" flipH="1" flipV="1">
            <a:off x="8991444" y="4419445"/>
            <a:ext cx="171406" cy="133705"/>
          </a:xfrm>
          <a:custGeom>
            <a:avLst/>
            <a:gdLst/>
            <a:ahLst/>
            <a:cxnLst/>
            <a:rect l="l" t="t" r="r" b="b"/>
            <a:pathLst>
              <a:path w="171406" h="133705">
                <a:moveTo>
                  <a:pt x="171406" y="123429"/>
                </a:moveTo>
                <a:lnTo>
                  <a:pt x="168564" y="133705"/>
                </a:lnTo>
                <a:lnTo>
                  <a:pt x="157460" y="133705"/>
                </a:lnTo>
                <a:cubicBezTo>
                  <a:pt x="159382" y="130353"/>
                  <a:pt x="159597" y="126761"/>
                  <a:pt x="159597" y="123119"/>
                </a:cubicBezTo>
                <a:cubicBezTo>
                  <a:pt x="159597" y="99209"/>
                  <a:pt x="150331" y="77462"/>
                  <a:pt x="135010" y="61451"/>
                </a:cubicBezTo>
                <a:lnTo>
                  <a:pt x="62756" y="133705"/>
                </a:lnTo>
                <a:lnTo>
                  <a:pt x="62665" y="133705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6"/>
                  <a:pt x="5972" y="26608"/>
                  <a:pt x="0" y="18073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cubicBezTo>
                  <a:pt x="160701" y="71429"/>
                  <a:pt x="171406" y="96179"/>
                  <a:pt x="171406" y="12342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" name="Teardrop 3"/>
          <p:cNvSpPr/>
          <p:nvPr/>
        </p:nvSpPr>
        <p:spPr>
          <a:xfrm rot="5400000" flipH="1" flipV="1">
            <a:off x="733383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3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8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" name="Oval 189"/>
          <p:cNvSpPr/>
          <p:nvPr/>
        </p:nvSpPr>
        <p:spPr>
          <a:xfrm>
            <a:off x="666451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" name="Oval 167"/>
          <p:cNvSpPr/>
          <p:nvPr/>
        </p:nvSpPr>
        <p:spPr>
          <a:xfrm>
            <a:off x="0" y="331699"/>
            <a:ext cx="93942" cy="4240302"/>
          </a:xfrm>
          <a:custGeom>
            <a:avLst/>
            <a:gdLst/>
            <a:ahLst/>
            <a:cxnLst/>
            <a:rect l="l" t="t" r="r" b="b"/>
            <a:pathLst>
              <a:path w="93942" h="4240302">
                <a:moveTo>
                  <a:pt x="9066" y="4229620"/>
                </a:moveTo>
                <a:cubicBezTo>
                  <a:pt x="23324" y="4229620"/>
                  <a:pt x="36761" y="4233136"/>
                  <a:pt x="48054" y="4240302"/>
                </a:cubicBezTo>
                <a:lnTo>
                  <a:pt x="0" y="4240302"/>
                </a:lnTo>
                <a:lnTo>
                  <a:pt x="0" y="4231451"/>
                </a:lnTo>
                <a:cubicBezTo>
                  <a:pt x="2881" y="4229788"/>
                  <a:pt x="5954" y="4229620"/>
                  <a:pt x="9066" y="4229620"/>
                </a:cubicBezTo>
                <a:close/>
                <a:moveTo>
                  <a:pt x="9066" y="3380947"/>
                </a:moveTo>
                <a:cubicBezTo>
                  <a:pt x="55942" y="3380947"/>
                  <a:pt x="93942" y="3418947"/>
                  <a:pt x="93942" y="3465822"/>
                </a:cubicBezTo>
                <a:cubicBezTo>
                  <a:pt x="93942" y="3512697"/>
                  <a:pt x="55942" y="3550697"/>
                  <a:pt x="9066" y="3550697"/>
                </a:cubicBezTo>
                <a:lnTo>
                  <a:pt x="0" y="3548867"/>
                </a:lnTo>
                <a:lnTo>
                  <a:pt x="0" y="3382777"/>
                </a:lnTo>
                <a:cubicBezTo>
                  <a:pt x="2881" y="3381115"/>
                  <a:pt x="5954" y="3380947"/>
                  <a:pt x="9066" y="3380947"/>
                </a:cubicBezTo>
                <a:close/>
                <a:moveTo>
                  <a:pt x="9066" y="2536768"/>
                </a:moveTo>
                <a:cubicBezTo>
                  <a:pt x="55942" y="2536768"/>
                  <a:pt x="93942" y="2574768"/>
                  <a:pt x="93942" y="2621643"/>
                </a:cubicBezTo>
                <a:cubicBezTo>
                  <a:pt x="93942" y="2668518"/>
                  <a:pt x="55942" y="2706518"/>
                  <a:pt x="9066" y="2706518"/>
                </a:cubicBezTo>
                <a:lnTo>
                  <a:pt x="0" y="2704688"/>
                </a:lnTo>
                <a:lnTo>
                  <a:pt x="0" y="2538598"/>
                </a:lnTo>
                <a:cubicBezTo>
                  <a:pt x="2881" y="2536936"/>
                  <a:pt x="5954" y="2536768"/>
                  <a:pt x="9066" y="2536768"/>
                </a:cubicBezTo>
                <a:close/>
                <a:moveTo>
                  <a:pt x="9066" y="1688095"/>
                </a:moveTo>
                <a:cubicBezTo>
                  <a:pt x="55942" y="1688095"/>
                  <a:pt x="93942" y="1726095"/>
                  <a:pt x="93942" y="1772970"/>
                </a:cubicBezTo>
                <a:cubicBezTo>
                  <a:pt x="93942" y="1819845"/>
                  <a:pt x="55942" y="1857845"/>
                  <a:pt x="9066" y="1857845"/>
                </a:cubicBezTo>
                <a:lnTo>
                  <a:pt x="0" y="1856015"/>
                </a:lnTo>
                <a:lnTo>
                  <a:pt x="0" y="1689925"/>
                </a:lnTo>
                <a:cubicBezTo>
                  <a:pt x="2881" y="1688263"/>
                  <a:pt x="5954" y="1688095"/>
                  <a:pt x="9066" y="1688095"/>
                </a:cubicBezTo>
                <a:close/>
                <a:moveTo>
                  <a:pt x="9066" y="845498"/>
                </a:moveTo>
                <a:cubicBezTo>
                  <a:pt x="55942" y="845498"/>
                  <a:pt x="93942" y="883498"/>
                  <a:pt x="93942" y="930373"/>
                </a:cubicBezTo>
                <a:cubicBezTo>
                  <a:pt x="93942" y="977248"/>
                  <a:pt x="55942" y="1015248"/>
                  <a:pt x="9066" y="1015248"/>
                </a:cubicBezTo>
                <a:lnTo>
                  <a:pt x="0" y="1013418"/>
                </a:lnTo>
                <a:lnTo>
                  <a:pt x="0" y="847328"/>
                </a:lnTo>
                <a:cubicBezTo>
                  <a:pt x="2881" y="845666"/>
                  <a:pt x="5954" y="845498"/>
                  <a:pt x="9066" y="845498"/>
                </a:cubicBezTo>
                <a:close/>
                <a:moveTo>
                  <a:pt x="9066" y="0"/>
                </a:moveTo>
                <a:cubicBezTo>
                  <a:pt x="55942" y="0"/>
                  <a:pt x="93942" y="38000"/>
                  <a:pt x="93942" y="84875"/>
                </a:cubicBezTo>
                <a:cubicBezTo>
                  <a:pt x="93942" y="131750"/>
                  <a:pt x="55942" y="169750"/>
                  <a:pt x="9066" y="169750"/>
                </a:cubicBezTo>
                <a:lnTo>
                  <a:pt x="0" y="167920"/>
                </a:lnTo>
                <a:lnTo>
                  <a:pt x="0" y="1830"/>
                </a:lnTo>
                <a:cubicBezTo>
                  <a:pt x="2881" y="167"/>
                  <a:pt x="5954" y="0"/>
                  <a:pt x="906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2" name="Oval 191"/>
          <p:cNvSpPr/>
          <p:nvPr/>
        </p:nvSpPr>
        <p:spPr>
          <a:xfrm>
            <a:off x="76673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3" name="Oval 192"/>
          <p:cNvSpPr/>
          <p:nvPr/>
        </p:nvSpPr>
        <p:spPr>
          <a:xfrm>
            <a:off x="160927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" name="Oval 193"/>
          <p:cNvSpPr/>
          <p:nvPr/>
        </p:nvSpPr>
        <p:spPr>
          <a:xfrm>
            <a:off x="245181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" name="Oval 194"/>
          <p:cNvSpPr/>
          <p:nvPr/>
        </p:nvSpPr>
        <p:spPr>
          <a:xfrm>
            <a:off x="329435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" name="Oval 195"/>
          <p:cNvSpPr/>
          <p:nvPr/>
        </p:nvSpPr>
        <p:spPr>
          <a:xfrm>
            <a:off x="413689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" name="Oval 196"/>
          <p:cNvSpPr/>
          <p:nvPr/>
        </p:nvSpPr>
        <p:spPr>
          <a:xfrm>
            <a:off x="497943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" name="Oval 197"/>
          <p:cNvSpPr/>
          <p:nvPr/>
        </p:nvSpPr>
        <p:spPr>
          <a:xfrm>
            <a:off x="582197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" name="Oval 198"/>
          <p:cNvSpPr/>
          <p:nvPr/>
        </p:nvSpPr>
        <p:spPr>
          <a:xfrm>
            <a:off x="834959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0" name="Oval 199"/>
          <p:cNvSpPr/>
          <p:nvPr/>
        </p:nvSpPr>
        <p:spPr>
          <a:xfrm>
            <a:off x="750705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1" name="Oval 200"/>
          <p:cNvSpPr/>
          <p:nvPr/>
        </p:nvSpPr>
        <p:spPr>
          <a:xfrm>
            <a:off x="708665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2" name="Oval 201"/>
          <p:cNvSpPr/>
          <p:nvPr/>
        </p:nvSpPr>
        <p:spPr>
          <a:xfrm>
            <a:off x="3463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3" name="Oval 202"/>
          <p:cNvSpPr/>
          <p:nvPr/>
        </p:nvSpPr>
        <p:spPr>
          <a:xfrm>
            <a:off x="118887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4" name="Oval 203"/>
          <p:cNvSpPr/>
          <p:nvPr/>
        </p:nvSpPr>
        <p:spPr>
          <a:xfrm>
            <a:off x="203141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5" name="Oval 204"/>
          <p:cNvSpPr/>
          <p:nvPr/>
        </p:nvSpPr>
        <p:spPr>
          <a:xfrm>
            <a:off x="287395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6" name="Oval 205"/>
          <p:cNvSpPr/>
          <p:nvPr/>
        </p:nvSpPr>
        <p:spPr>
          <a:xfrm>
            <a:off x="371649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7" name="Oval 206"/>
          <p:cNvSpPr/>
          <p:nvPr/>
        </p:nvSpPr>
        <p:spPr>
          <a:xfrm>
            <a:off x="45590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8" name="Oval 207"/>
          <p:cNvSpPr/>
          <p:nvPr/>
        </p:nvSpPr>
        <p:spPr>
          <a:xfrm>
            <a:off x="540157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9" name="Oval 208"/>
          <p:cNvSpPr/>
          <p:nvPr/>
        </p:nvSpPr>
        <p:spPr>
          <a:xfrm>
            <a:off x="624411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0" name="Oval 209"/>
          <p:cNvSpPr/>
          <p:nvPr/>
        </p:nvSpPr>
        <p:spPr>
          <a:xfrm>
            <a:off x="87717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1" name="Oval 210"/>
          <p:cNvSpPr/>
          <p:nvPr/>
        </p:nvSpPr>
        <p:spPr>
          <a:xfrm>
            <a:off x="792919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2" name="Oval 881"/>
          <p:cNvSpPr/>
          <p:nvPr/>
        </p:nvSpPr>
        <p:spPr>
          <a:xfrm>
            <a:off x="346332" y="-10245"/>
            <a:ext cx="169752" cy="84875"/>
          </a:xfrm>
          <a:custGeom>
            <a:avLst/>
            <a:gdLst/>
            <a:ahLst/>
            <a:cxnLst/>
            <a:rect l="l" t="t" r="r" b="b"/>
            <a:pathLst>
              <a:path w="169752" h="84875"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3" name="Oval 882"/>
          <p:cNvSpPr/>
          <p:nvPr/>
        </p:nvSpPr>
        <p:spPr>
          <a:xfrm>
            <a:off x="1188872" y="-10245"/>
            <a:ext cx="169752" cy="84875"/>
          </a:xfrm>
          <a:custGeom>
            <a:avLst/>
            <a:gdLst/>
            <a:ahLst/>
            <a:cxnLst/>
            <a:rect l="l" t="t" r="r" b="b"/>
            <a:pathLst>
              <a:path w="169752" h="84875"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4" name="Oval 883"/>
          <p:cNvSpPr/>
          <p:nvPr/>
        </p:nvSpPr>
        <p:spPr>
          <a:xfrm>
            <a:off x="2031413" y="-10245"/>
            <a:ext cx="6910072" cy="84875"/>
          </a:xfrm>
          <a:custGeom>
            <a:avLst/>
            <a:gdLst/>
            <a:ahLst/>
            <a:cxnLst/>
            <a:rect l="l" t="t" r="r" b="b"/>
            <a:pathLst>
              <a:path w="6910072" h="84875">
                <a:moveTo>
                  <a:pt x="6740320" y="0"/>
                </a:moveTo>
                <a:lnTo>
                  <a:pt x="6910072" y="0"/>
                </a:lnTo>
                <a:cubicBezTo>
                  <a:pt x="6910072" y="46875"/>
                  <a:pt x="6872072" y="84875"/>
                  <a:pt x="6825196" y="84875"/>
                </a:cubicBezTo>
                <a:cubicBezTo>
                  <a:pt x="6778320" y="84875"/>
                  <a:pt x="6740320" y="46875"/>
                  <a:pt x="6740320" y="0"/>
                </a:cubicBezTo>
                <a:close/>
                <a:moveTo>
                  <a:pt x="5897780" y="0"/>
                </a:moveTo>
                <a:lnTo>
                  <a:pt x="6067532" y="0"/>
                </a:lnTo>
                <a:cubicBezTo>
                  <a:pt x="6067532" y="46875"/>
                  <a:pt x="6029532" y="84875"/>
                  <a:pt x="5982656" y="84875"/>
                </a:cubicBezTo>
                <a:cubicBezTo>
                  <a:pt x="5935780" y="84875"/>
                  <a:pt x="5897780" y="46875"/>
                  <a:pt x="5897780" y="0"/>
                </a:cubicBezTo>
                <a:close/>
                <a:moveTo>
                  <a:pt x="5055240" y="0"/>
                </a:moveTo>
                <a:lnTo>
                  <a:pt x="5224992" y="0"/>
                </a:lnTo>
                <a:cubicBezTo>
                  <a:pt x="5224992" y="46875"/>
                  <a:pt x="5186992" y="84875"/>
                  <a:pt x="5140116" y="84875"/>
                </a:cubicBezTo>
                <a:cubicBezTo>
                  <a:pt x="5093240" y="84875"/>
                  <a:pt x="5055240" y="46875"/>
                  <a:pt x="5055240" y="0"/>
                </a:cubicBezTo>
                <a:close/>
                <a:moveTo>
                  <a:pt x="4212700" y="0"/>
                </a:moveTo>
                <a:lnTo>
                  <a:pt x="4382452" y="0"/>
                </a:lnTo>
                <a:cubicBezTo>
                  <a:pt x="4382452" y="46875"/>
                  <a:pt x="4344452" y="84875"/>
                  <a:pt x="4297576" y="84875"/>
                </a:cubicBezTo>
                <a:cubicBezTo>
                  <a:pt x="4250700" y="84875"/>
                  <a:pt x="4212700" y="46875"/>
                  <a:pt x="4212700" y="0"/>
                </a:cubicBezTo>
                <a:close/>
                <a:moveTo>
                  <a:pt x="3370160" y="0"/>
                </a:moveTo>
                <a:lnTo>
                  <a:pt x="3539912" y="0"/>
                </a:lnTo>
                <a:cubicBezTo>
                  <a:pt x="3539912" y="46875"/>
                  <a:pt x="3501912" y="84875"/>
                  <a:pt x="3455036" y="84875"/>
                </a:cubicBezTo>
                <a:cubicBezTo>
                  <a:pt x="3408160" y="84875"/>
                  <a:pt x="3370160" y="46875"/>
                  <a:pt x="3370160" y="0"/>
                </a:cubicBezTo>
                <a:close/>
                <a:moveTo>
                  <a:pt x="2527620" y="0"/>
                </a:moveTo>
                <a:lnTo>
                  <a:pt x="2697372" y="0"/>
                </a:lnTo>
                <a:cubicBezTo>
                  <a:pt x="2697372" y="46875"/>
                  <a:pt x="2659372" y="84875"/>
                  <a:pt x="2612496" y="84875"/>
                </a:cubicBezTo>
                <a:cubicBezTo>
                  <a:pt x="2565620" y="84875"/>
                  <a:pt x="2527620" y="46875"/>
                  <a:pt x="2527620" y="0"/>
                </a:cubicBezTo>
                <a:close/>
                <a:moveTo>
                  <a:pt x="1685080" y="0"/>
                </a:moveTo>
                <a:lnTo>
                  <a:pt x="1854832" y="0"/>
                </a:lnTo>
                <a:cubicBezTo>
                  <a:pt x="1854832" y="46875"/>
                  <a:pt x="1816832" y="84875"/>
                  <a:pt x="1769956" y="84875"/>
                </a:cubicBezTo>
                <a:cubicBezTo>
                  <a:pt x="1723080" y="84875"/>
                  <a:pt x="1685080" y="46875"/>
                  <a:pt x="1685080" y="0"/>
                </a:cubicBezTo>
                <a:close/>
                <a:moveTo>
                  <a:pt x="842540" y="0"/>
                </a:moveTo>
                <a:lnTo>
                  <a:pt x="1012292" y="0"/>
                </a:lnTo>
                <a:cubicBezTo>
                  <a:pt x="1012292" y="46875"/>
                  <a:pt x="974292" y="84875"/>
                  <a:pt x="927416" y="84875"/>
                </a:cubicBezTo>
                <a:cubicBezTo>
                  <a:pt x="880540" y="84875"/>
                  <a:pt x="842540" y="46875"/>
                  <a:pt x="842540" y="0"/>
                </a:cubicBezTo>
                <a:close/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5" name="Oval 214"/>
          <p:cNvSpPr/>
          <p:nvPr/>
        </p:nvSpPr>
        <p:spPr>
          <a:xfrm>
            <a:off x="666451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6" name="Oval 215"/>
          <p:cNvSpPr/>
          <p:nvPr/>
        </p:nvSpPr>
        <p:spPr>
          <a:xfrm>
            <a:off x="76673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7" name="Oval 216"/>
          <p:cNvSpPr/>
          <p:nvPr/>
        </p:nvSpPr>
        <p:spPr>
          <a:xfrm>
            <a:off x="160927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8" name="Oval 217"/>
          <p:cNvSpPr/>
          <p:nvPr/>
        </p:nvSpPr>
        <p:spPr>
          <a:xfrm>
            <a:off x="245181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9" name="Oval 218"/>
          <p:cNvSpPr/>
          <p:nvPr/>
        </p:nvSpPr>
        <p:spPr>
          <a:xfrm>
            <a:off x="329435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0" name="Oval 219"/>
          <p:cNvSpPr/>
          <p:nvPr/>
        </p:nvSpPr>
        <p:spPr>
          <a:xfrm>
            <a:off x="413689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1" name="Oval 220"/>
          <p:cNvSpPr/>
          <p:nvPr/>
        </p:nvSpPr>
        <p:spPr>
          <a:xfrm>
            <a:off x="497943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2" name="Oval 221"/>
          <p:cNvSpPr/>
          <p:nvPr/>
        </p:nvSpPr>
        <p:spPr>
          <a:xfrm>
            <a:off x="582197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3" name="Oval 222"/>
          <p:cNvSpPr/>
          <p:nvPr/>
        </p:nvSpPr>
        <p:spPr>
          <a:xfrm>
            <a:off x="834959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4" name="Oval 223"/>
          <p:cNvSpPr/>
          <p:nvPr/>
        </p:nvSpPr>
        <p:spPr>
          <a:xfrm>
            <a:off x="750705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5" name="Oval 224"/>
          <p:cNvSpPr/>
          <p:nvPr/>
        </p:nvSpPr>
        <p:spPr>
          <a:xfrm>
            <a:off x="708665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6" name="Oval 225"/>
          <p:cNvSpPr/>
          <p:nvPr/>
        </p:nvSpPr>
        <p:spPr>
          <a:xfrm>
            <a:off x="3463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7" name="Oval 226"/>
          <p:cNvSpPr/>
          <p:nvPr/>
        </p:nvSpPr>
        <p:spPr>
          <a:xfrm>
            <a:off x="118887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8" name="Oval 227"/>
          <p:cNvSpPr/>
          <p:nvPr/>
        </p:nvSpPr>
        <p:spPr>
          <a:xfrm>
            <a:off x="203141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9" name="Oval 228"/>
          <p:cNvSpPr/>
          <p:nvPr/>
        </p:nvSpPr>
        <p:spPr>
          <a:xfrm>
            <a:off x="287395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0" name="Oval 229"/>
          <p:cNvSpPr/>
          <p:nvPr/>
        </p:nvSpPr>
        <p:spPr>
          <a:xfrm>
            <a:off x="371649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1" name="Oval 230"/>
          <p:cNvSpPr/>
          <p:nvPr/>
        </p:nvSpPr>
        <p:spPr>
          <a:xfrm>
            <a:off x="45590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2" name="Oval 231"/>
          <p:cNvSpPr/>
          <p:nvPr/>
        </p:nvSpPr>
        <p:spPr>
          <a:xfrm>
            <a:off x="540157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3" name="Oval 232"/>
          <p:cNvSpPr/>
          <p:nvPr/>
        </p:nvSpPr>
        <p:spPr>
          <a:xfrm>
            <a:off x="624411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4" name="Oval 233"/>
          <p:cNvSpPr/>
          <p:nvPr/>
        </p:nvSpPr>
        <p:spPr>
          <a:xfrm>
            <a:off x="87717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5" name="Oval 234"/>
          <p:cNvSpPr/>
          <p:nvPr/>
        </p:nvSpPr>
        <p:spPr>
          <a:xfrm>
            <a:off x="792919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6" name="Oval 235"/>
          <p:cNvSpPr/>
          <p:nvPr/>
        </p:nvSpPr>
        <p:spPr>
          <a:xfrm>
            <a:off x="666451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7" name="Oval 236"/>
          <p:cNvSpPr/>
          <p:nvPr/>
        </p:nvSpPr>
        <p:spPr>
          <a:xfrm>
            <a:off x="76673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8" name="Oval 237"/>
          <p:cNvSpPr/>
          <p:nvPr/>
        </p:nvSpPr>
        <p:spPr>
          <a:xfrm>
            <a:off x="160927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9" name="Oval 238"/>
          <p:cNvSpPr/>
          <p:nvPr/>
        </p:nvSpPr>
        <p:spPr>
          <a:xfrm>
            <a:off x="245181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0" name="Oval 239"/>
          <p:cNvSpPr/>
          <p:nvPr/>
        </p:nvSpPr>
        <p:spPr>
          <a:xfrm>
            <a:off x="329435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1" name="Oval 240"/>
          <p:cNvSpPr/>
          <p:nvPr/>
        </p:nvSpPr>
        <p:spPr>
          <a:xfrm>
            <a:off x="413689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2" name="Oval 241"/>
          <p:cNvSpPr/>
          <p:nvPr/>
        </p:nvSpPr>
        <p:spPr>
          <a:xfrm>
            <a:off x="497943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3" name="Oval 242"/>
          <p:cNvSpPr/>
          <p:nvPr/>
        </p:nvSpPr>
        <p:spPr>
          <a:xfrm>
            <a:off x="582197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4" name="Oval 243"/>
          <p:cNvSpPr/>
          <p:nvPr/>
        </p:nvSpPr>
        <p:spPr>
          <a:xfrm>
            <a:off x="834959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5" name="Oval 244"/>
          <p:cNvSpPr/>
          <p:nvPr/>
        </p:nvSpPr>
        <p:spPr>
          <a:xfrm>
            <a:off x="750705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6" name="Oval 245"/>
          <p:cNvSpPr/>
          <p:nvPr/>
        </p:nvSpPr>
        <p:spPr>
          <a:xfrm>
            <a:off x="708665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7" name="Oval 246"/>
          <p:cNvSpPr/>
          <p:nvPr/>
        </p:nvSpPr>
        <p:spPr>
          <a:xfrm>
            <a:off x="3463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8" name="Oval 247"/>
          <p:cNvSpPr/>
          <p:nvPr/>
        </p:nvSpPr>
        <p:spPr>
          <a:xfrm>
            <a:off x="118887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9" name="Oval 248"/>
          <p:cNvSpPr/>
          <p:nvPr/>
        </p:nvSpPr>
        <p:spPr>
          <a:xfrm>
            <a:off x="203141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0" name="Oval 249"/>
          <p:cNvSpPr/>
          <p:nvPr/>
        </p:nvSpPr>
        <p:spPr>
          <a:xfrm>
            <a:off x="287395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1" name="Oval 250"/>
          <p:cNvSpPr/>
          <p:nvPr/>
        </p:nvSpPr>
        <p:spPr>
          <a:xfrm>
            <a:off x="371649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2" name="Oval 251"/>
          <p:cNvSpPr/>
          <p:nvPr/>
        </p:nvSpPr>
        <p:spPr>
          <a:xfrm>
            <a:off x="45590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3" name="Oval 252"/>
          <p:cNvSpPr/>
          <p:nvPr/>
        </p:nvSpPr>
        <p:spPr>
          <a:xfrm>
            <a:off x="540157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4" name="Oval 253"/>
          <p:cNvSpPr/>
          <p:nvPr/>
        </p:nvSpPr>
        <p:spPr>
          <a:xfrm>
            <a:off x="624411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5" name="Oval 254"/>
          <p:cNvSpPr/>
          <p:nvPr/>
        </p:nvSpPr>
        <p:spPr>
          <a:xfrm>
            <a:off x="87717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6" name="Oval 255"/>
          <p:cNvSpPr/>
          <p:nvPr/>
        </p:nvSpPr>
        <p:spPr>
          <a:xfrm>
            <a:off x="792919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7" name="Oval 256"/>
          <p:cNvSpPr/>
          <p:nvPr/>
        </p:nvSpPr>
        <p:spPr>
          <a:xfrm>
            <a:off x="666451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8" name="Oval 257"/>
          <p:cNvSpPr/>
          <p:nvPr/>
        </p:nvSpPr>
        <p:spPr>
          <a:xfrm>
            <a:off x="76673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9" name="Oval 258"/>
          <p:cNvSpPr/>
          <p:nvPr/>
        </p:nvSpPr>
        <p:spPr>
          <a:xfrm>
            <a:off x="160927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0" name="Oval 259"/>
          <p:cNvSpPr/>
          <p:nvPr/>
        </p:nvSpPr>
        <p:spPr>
          <a:xfrm>
            <a:off x="245181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1" name="Oval 260"/>
          <p:cNvSpPr/>
          <p:nvPr/>
        </p:nvSpPr>
        <p:spPr>
          <a:xfrm>
            <a:off x="329435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2" name="Oval 261"/>
          <p:cNvSpPr/>
          <p:nvPr/>
        </p:nvSpPr>
        <p:spPr>
          <a:xfrm>
            <a:off x="413689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3" name="Oval 262"/>
          <p:cNvSpPr/>
          <p:nvPr/>
        </p:nvSpPr>
        <p:spPr>
          <a:xfrm>
            <a:off x="497943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4" name="Oval 263"/>
          <p:cNvSpPr/>
          <p:nvPr/>
        </p:nvSpPr>
        <p:spPr>
          <a:xfrm>
            <a:off x="582197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5" name="Oval 264"/>
          <p:cNvSpPr/>
          <p:nvPr/>
        </p:nvSpPr>
        <p:spPr>
          <a:xfrm>
            <a:off x="834959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6" name="Oval 265"/>
          <p:cNvSpPr/>
          <p:nvPr/>
        </p:nvSpPr>
        <p:spPr>
          <a:xfrm>
            <a:off x="750705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7" name="Oval 266"/>
          <p:cNvSpPr/>
          <p:nvPr/>
        </p:nvSpPr>
        <p:spPr>
          <a:xfrm>
            <a:off x="708665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8" name="Oval 267"/>
          <p:cNvSpPr/>
          <p:nvPr/>
        </p:nvSpPr>
        <p:spPr>
          <a:xfrm>
            <a:off x="3463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9" name="Oval 268"/>
          <p:cNvSpPr/>
          <p:nvPr/>
        </p:nvSpPr>
        <p:spPr>
          <a:xfrm>
            <a:off x="118887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0" name="Oval 269"/>
          <p:cNvSpPr/>
          <p:nvPr/>
        </p:nvSpPr>
        <p:spPr>
          <a:xfrm>
            <a:off x="203141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1" name="Oval 270"/>
          <p:cNvSpPr/>
          <p:nvPr/>
        </p:nvSpPr>
        <p:spPr>
          <a:xfrm>
            <a:off x="287395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2" name="Oval 271"/>
          <p:cNvSpPr/>
          <p:nvPr/>
        </p:nvSpPr>
        <p:spPr>
          <a:xfrm>
            <a:off x="371649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3" name="Oval 272"/>
          <p:cNvSpPr/>
          <p:nvPr/>
        </p:nvSpPr>
        <p:spPr>
          <a:xfrm>
            <a:off x="45590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4" name="Oval 273"/>
          <p:cNvSpPr/>
          <p:nvPr/>
        </p:nvSpPr>
        <p:spPr>
          <a:xfrm>
            <a:off x="540157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5" name="Oval 274"/>
          <p:cNvSpPr/>
          <p:nvPr/>
        </p:nvSpPr>
        <p:spPr>
          <a:xfrm>
            <a:off x="624411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6" name="Oval 275"/>
          <p:cNvSpPr/>
          <p:nvPr/>
        </p:nvSpPr>
        <p:spPr>
          <a:xfrm>
            <a:off x="87717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7" name="Oval 276"/>
          <p:cNvSpPr/>
          <p:nvPr/>
        </p:nvSpPr>
        <p:spPr>
          <a:xfrm>
            <a:off x="792919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8" name="Oval 277"/>
          <p:cNvSpPr/>
          <p:nvPr/>
        </p:nvSpPr>
        <p:spPr>
          <a:xfrm>
            <a:off x="666451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9" name="Oval 278"/>
          <p:cNvSpPr/>
          <p:nvPr/>
        </p:nvSpPr>
        <p:spPr>
          <a:xfrm>
            <a:off x="76673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0" name="Oval 279"/>
          <p:cNvSpPr/>
          <p:nvPr/>
        </p:nvSpPr>
        <p:spPr>
          <a:xfrm>
            <a:off x="160927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1" name="Oval 280"/>
          <p:cNvSpPr/>
          <p:nvPr/>
        </p:nvSpPr>
        <p:spPr>
          <a:xfrm>
            <a:off x="245181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2" name="Oval 281"/>
          <p:cNvSpPr/>
          <p:nvPr/>
        </p:nvSpPr>
        <p:spPr>
          <a:xfrm>
            <a:off x="329435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3" name="Oval 282"/>
          <p:cNvSpPr/>
          <p:nvPr/>
        </p:nvSpPr>
        <p:spPr>
          <a:xfrm>
            <a:off x="413689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4" name="Oval 283"/>
          <p:cNvSpPr/>
          <p:nvPr/>
        </p:nvSpPr>
        <p:spPr>
          <a:xfrm>
            <a:off x="497943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5" name="Oval 284"/>
          <p:cNvSpPr/>
          <p:nvPr/>
        </p:nvSpPr>
        <p:spPr>
          <a:xfrm>
            <a:off x="582197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6" name="Oval 285"/>
          <p:cNvSpPr/>
          <p:nvPr/>
        </p:nvSpPr>
        <p:spPr>
          <a:xfrm>
            <a:off x="834959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7" name="Oval 286"/>
          <p:cNvSpPr/>
          <p:nvPr/>
        </p:nvSpPr>
        <p:spPr>
          <a:xfrm>
            <a:off x="750705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8" name="Oval 287"/>
          <p:cNvSpPr/>
          <p:nvPr/>
        </p:nvSpPr>
        <p:spPr>
          <a:xfrm>
            <a:off x="708665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9" name="Oval 288"/>
          <p:cNvSpPr/>
          <p:nvPr/>
        </p:nvSpPr>
        <p:spPr>
          <a:xfrm>
            <a:off x="3463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0" name="Oval 289"/>
          <p:cNvSpPr/>
          <p:nvPr/>
        </p:nvSpPr>
        <p:spPr>
          <a:xfrm>
            <a:off x="118887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1" name="Oval 290"/>
          <p:cNvSpPr/>
          <p:nvPr/>
        </p:nvSpPr>
        <p:spPr>
          <a:xfrm>
            <a:off x="203141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2" name="Oval 291"/>
          <p:cNvSpPr/>
          <p:nvPr/>
        </p:nvSpPr>
        <p:spPr>
          <a:xfrm>
            <a:off x="287395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3" name="Oval 292"/>
          <p:cNvSpPr/>
          <p:nvPr/>
        </p:nvSpPr>
        <p:spPr>
          <a:xfrm>
            <a:off x="371649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4" name="Oval 293"/>
          <p:cNvSpPr/>
          <p:nvPr/>
        </p:nvSpPr>
        <p:spPr>
          <a:xfrm>
            <a:off x="45590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5" name="Oval 294"/>
          <p:cNvSpPr/>
          <p:nvPr/>
        </p:nvSpPr>
        <p:spPr>
          <a:xfrm>
            <a:off x="540157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6" name="Oval 295"/>
          <p:cNvSpPr/>
          <p:nvPr/>
        </p:nvSpPr>
        <p:spPr>
          <a:xfrm>
            <a:off x="624411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7" name="Oval 296"/>
          <p:cNvSpPr/>
          <p:nvPr/>
        </p:nvSpPr>
        <p:spPr>
          <a:xfrm>
            <a:off x="87717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8" name="Oval 297"/>
          <p:cNvSpPr/>
          <p:nvPr/>
        </p:nvSpPr>
        <p:spPr>
          <a:xfrm>
            <a:off x="792919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9" name="Oval 1651"/>
          <p:cNvSpPr/>
          <p:nvPr/>
        </p:nvSpPr>
        <p:spPr>
          <a:xfrm>
            <a:off x="812619" y="4561319"/>
            <a:ext cx="7660836" cy="10682"/>
          </a:xfrm>
          <a:custGeom>
            <a:avLst/>
            <a:gdLst/>
            <a:ahLst/>
            <a:cxnLst/>
            <a:rect l="l" t="t" r="r" b="b"/>
            <a:pathLst>
              <a:path w="7660836" h="10682">
                <a:moveTo>
                  <a:pt x="7621848" y="0"/>
                </a:moveTo>
                <a:cubicBezTo>
                  <a:pt x="7636106" y="0"/>
                  <a:pt x="7649543" y="3516"/>
                  <a:pt x="7660836" y="10682"/>
                </a:cubicBezTo>
                <a:lnTo>
                  <a:pt x="7582860" y="10682"/>
                </a:lnTo>
                <a:cubicBezTo>
                  <a:pt x="7594153" y="3516"/>
                  <a:pt x="7607590" y="0"/>
                  <a:pt x="7621848" y="0"/>
                </a:cubicBezTo>
                <a:close/>
                <a:moveTo>
                  <a:pt x="6779308" y="0"/>
                </a:moveTo>
                <a:cubicBezTo>
                  <a:pt x="6793566" y="0"/>
                  <a:pt x="6807003" y="3516"/>
                  <a:pt x="6818296" y="10682"/>
                </a:cubicBezTo>
                <a:lnTo>
                  <a:pt x="6740320" y="10682"/>
                </a:lnTo>
                <a:cubicBezTo>
                  <a:pt x="6751613" y="3516"/>
                  <a:pt x="6765050" y="0"/>
                  <a:pt x="6779308" y="0"/>
                </a:cubicBezTo>
                <a:close/>
                <a:moveTo>
                  <a:pt x="5936768" y="0"/>
                </a:moveTo>
                <a:cubicBezTo>
                  <a:pt x="5951026" y="0"/>
                  <a:pt x="5964463" y="3516"/>
                  <a:pt x="5975757" y="10682"/>
                </a:cubicBezTo>
                <a:lnTo>
                  <a:pt x="5897780" y="10682"/>
                </a:lnTo>
                <a:cubicBezTo>
                  <a:pt x="5909073" y="3516"/>
                  <a:pt x="5922510" y="0"/>
                  <a:pt x="5936768" y="0"/>
                </a:cubicBezTo>
                <a:close/>
                <a:moveTo>
                  <a:pt x="5094228" y="0"/>
                </a:moveTo>
                <a:cubicBezTo>
                  <a:pt x="5108486" y="0"/>
                  <a:pt x="5121923" y="3516"/>
                  <a:pt x="5133217" y="10682"/>
                </a:cubicBezTo>
                <a:lnTo>
                  <a:pt x="5055240" y="10682"/>
                </a:lnTo>
                <a:cubicBezTo>
                  <a:pt x="5066533" y="3516"/>
                  <a:pt x="5079970" y="0"/>
                  <a:pt x="5094228" y="0"/>
                </a:cubicBezTo>
                <a:close/>
                <a:moveTo>
                  <a:pt x="4251688" y="0"/>
                </a:moveTo>
                <a:cubicBezTo>
                  <a:pt x="4265946" y="0"/>
                  <a:pt x="4279383" y="3516"/>
                  <a:pt x="4290676" y="10682"/>
                </a:cubicBezTo>
                <a:lnTo>
                  <a:pt x="4212700" y="10682"/>
                </a:lnTo>
                <a:cubicBezTo>
                  <a:pt x="4223993" y="3516"/>
                  <a:pt x="4237430" y="0"/>
                  <a:pt x="4251688" y="0"/>
                </a:cubicBezTo>
                <a:close/>
                <a:moveTo>
                  <a:pt x="3409148" y="0"/>
                </a:moveTo>
                <a:cubicBezTo>
                  <a:pt x="3423406" y="0"/>
                  <a:pt x="3436843" y="3516"/>
                  <a:pt x="3448136" y="10682"/>
                </a:cubicBezTo>
                <a:lnTo>
                  <a:pt x="3370160" y="10682"/>
                </a:lnTo>
                <a:cubicBezTo>
                  <a:pt x="3381453" y="3516"/>
                  <a:pt x="3394890" y="0"/>
                  <a:pt x="3409148" y="0"/>
                </a:cubicBezTo>
                <a:close/>
                <a:moveTo>
                  <a:pt x="2566608" y="0"/>
                </a:moveTo>
                <a:cubicBezTo>
                  <a:pt x="2580866" y="0"/>
                  <a:pt x="2594303" y="3516"/>
                  <a:pt x="2605596" y="10682"/>
                </a:cubicBezTo>
                <a:lnTo>
                  <a:pt x="2527620" y="10682"/>
                </a:lnTo>
                <a:cubicBezTo>
                  <a:pt x="2538913" y="3516"/>
                  <a:pt x="2552350" y="0"/>
                  <a:pt x="2566608" y="0"/>
                </a:cubicBezTo>
                <a:close/>
                <a:moveTo>
                  <a:pt x="1724068" y="0"/>
                </a:moveTo>
                <a:cubicBezTo>
                  <a:pt x="1738326" y="0"/>
                  <a:pt x="1751763" y="3516"/>
                  <a:pt x="1763056" y="10682"/>
                </a:cubicBezTo>
                <a:lnTo>
                  <a:pt x="1685080" y="10682"/>
                </a:lnTo>
                <a:cubicBezTo>
                  <a:pt x="1696373" y="3516"/>
                  <a:pt x="1709810" y="0"/>
                  <a:pt x="1724068" y="0"/>
                </a:cubicBezTo>
                <a:close/>
                <a:moveTo>
                  <a:pt x="881528" y="0"/>
                </a:moveTo>
                <a:cubicBezTo>
                  <a:pt x="895786" y="0"/>
                  <a:pt x="909223" y="3516"/>
                  <a:pt x="920516" y="10682"/>
                </a:cubicBezTo>
                <a:lnTo>
                  <a:pt x="842540" y="10682"/>
                </a:lnTo>
                <a:cubicBezTo>
                  <a:pt x="853833" y="3516"/>
                  <a:pt x="867270" y="0"/>
                  <a:pt x="881528" y="0"/>
                </a:cubicBezTo>
                <a:close/>
                <a:moveTo>
                  <a:pt x="38988" y="0"/>
                </a:moveTo>
                <a:cubicBezTo>
                  <a:pt x="53246" y="0"/>
                  <a:pt x="66683" y="3516"/>
                  <a:pt x="77976" y="10682"/>
                </a:cubicBezTo>
                <a:lnTo>
                  <a:pt x="0" y="10682"/>
                </a:lnTo>
                <a:cubicBezTo>
                  <a:pt x="11293" y="3516"/>
                  <a:pt x="24730" y="0"/>
                  <a:pt x="38988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0" name="Oval 299"/>
          <p:cNvSpPr/>
          <p:nvPr/>
        </p:nvSpPr>
        <p:spPr>
          <a:xfrm>
            <a:off x="712049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01" name="Oval 300"/>
          <p:cNvSpPr/>
          <p:nvPr/>
        </p:nvSpPr>
        <p:spPr>
          <a:xfrm>
            <a:off x="3774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02" name="Oval 301"/>
          <p:cNvSpPr/>
          <p:nvPr/>
        </p:nvSpPr>
        <p:spPr>
          <a:xfrm>
            <a:off x="122033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03" name="Oval 302"/>
          <p:cNvSpPr/>
          <p:nvPr/>
        </p:nvSpPr>
        <p:spPr>
          <a:xfrm>
            <a:off x="206321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04" name="Oval 303"/>
          <p:cNvSpPr/>
          <p:nvPr/>
        </p:nvSpPr>
        <p:spPr>
          <a:xfrm>
            <a:off x="290609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05" name="Oval 304"/>
          <p:cNvSpPr/>
          <p:nvPr/>
        </p:nvSpPr>
        <p:spPr>
          <a:xfrm>
            <a:off x="374897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06" name="Oval 305"/>
          <p:cNvSpPr/>
          <p:nvPr/>
        </p:nvSpPr>
        <p:spPr>
          <a:xfrm>
            <a:off x="45918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07" name="Oval 306"/>
          <p:cNvSpPr/>
          <p:nvPr/>
        </p:nvSpPr>
        <p:spPr>
          <a:xfrm>
            <a:off x="543473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08" name="Oval 307"/>
          <p:cNvSpPr/>
          <p:nvPr/>
        </p:nvSpPr>
        <p:spPr>
          <a:xfrm>
            <a:off x="627761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09" name="Oval 308"/>
          <p:cNvSpPr/>
          <p:nvPr/>
        </p:nvSpPr>
        <p:spPr>
          <a:xfrm>
            <a:off x="88062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10" name="Oval 309"/>
          <p:cNvSpPr/>
          <p:nvPr/>
        </p:nvSpPr>
        <p:spPr>
          <a:xfrm>
            <a:off x="796337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11" name="Oval 310"/>
          <p:cNvSpPr/>
          <p:nvPr/>
        </p:nvSpPr>
        <p:spPr>
          <a:xfrm>
            <a:off x="712049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12" name="Oval 311"/>
          <p:cNvSpPr/>
          <p:nvPr/>
        </p:nvSpPr>
        <p:spPr>
          <a:xfrm>
            <a:off x="3774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13" name="Oval 312"/>
          <p:cNvSpPr/>
          <p:nvPr/>
        </p:nvSpPr>
        <p:spPr>
          <a:xfrm>
            <a:off x="122033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14" name="Oval 313"/>
          <p:cNvSpPr/>
          <p:nvPr/>
        </p:nvSpPr>
        <p:spPr>
          <a:xfrm>
            <a:off x="206321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15" name="Oval 314"/>
          <p:cNvSpPr/>
          <p:nvPr/>
        </p:nvSpPr>
        <p:spPr>
          <a:xfrm>
            <a:off x="290609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16" name="Oval 315"/>
          <p:cNvSpPr/>
          <p:nvPr/>
        </p:nvSpPr>
        <p:spPr>
          <a:xfrm>
            <a:off x="374897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17" name="Oval 316"/>
          <p:cNvSpPr/>
          <p:nvPr/>
        </p:nvSpPr>
        <p:spPr>
          <a:xfrm>
            <a:off x="45918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18" name="Oval 317"/>
          <p:cNvSpPr/>
          <p:nvPr/>
        </p:nvSpPr>
        <p:spPr>
          <a:xfrm>
            <a:off x="543473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19" name="Oval 318"/>
          <p:cNvSpPr/>
          <p:nvPr/>
        </p:nvSpPr>
        <p:spPr>
          <a:xfrm>
            <a:off x="627761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20" name="Oval 319"/>
          <p:cNvSpPr/>
          <p:nvPr/>
        </p:nvSpPr>
        <p:spPr>
          <a:xfrm>
            <a:off x="88062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21" name="Oval 320"/>
          <p:cNvSpPr/>
          <p:nvPr/>
        </p:nvSpPr>
        <p:spPr>
          <a:xfrm>
            <a:off x="796337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22" name="Oval 321"/>
          <p:cNvSpPr/>
          <p:nvPr/>
        </p:nvSpPr>
        <p:spPr>
          <a:xfrm>
            <a:off x="712049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23" name="Oval 322"/>
          <p:cNvSpPr/>
          <p:nvPr/>
        </p:nvSpPr>
        <p:spPr>
          <a:xfrm>
            <a:off x="3774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24" name="Oval 323"/>
          <p:cNvSpPr/>
          <p:nvPr/>
        </p:nvSpPr>
        <p:spPr>
          <a:xfrm>
            <a:off x="122033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25" name="Oval 324"/>
          <p:cNvSpPr/>
          <p:nvPr/>
        </p:nvSpPr>
        <p:spPr>
          <a:xfrm>
            <a:off x="206321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26" name="Oval 325"/>
          <p:cNvSpPr/>
          <p:nvPr/>
        </p:nvSpPr>
        <p:spPr>
          <a:xfrm>
            <a:off x="290609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27" name="Oval 326"/>
          <p:cNvSpPr/>
          <p:nvPr/>
        </p:nvSpPr>
        <p:spPr>
          <a:xfrm>
            <a:off x="374897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28" name="Oval 327"/>
          <p:cNvSpPr/>
          <p:nvPr/>
        </p:nvSpPr>
        <p:spPr>
          <a:xfrm>
            <a:off x="45918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29" name="Oval 328"/>
          <p:cNvSpPr/>
          <p:nvPr/>
        </p:nvSpPr>
        <p:spPr>
          <a:xfrm>
            <a:off x="543473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30" name="Oval 329"/>
          <p:cNvSpPr/>
          <p:nvPr/>
        </p:nvSpPr>
        <p:spPr>
          <a:xfrm>
            <a:off x="627761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31" name="Oval 330"/>
          <p:cNvSpPr/>
          <p:nvPr/>
        </p:nvSpPr>
        <p:spPr>
          <a:xfrm>
            <a:off x="88062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32" name="Oval 331"/>
          <p:cNvSpPr/>
          <p:nvPr/>
        </p:nvSpPr>
        <p:spPr>
          <a:xfrm>
            <a:off x="796337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33" name="Oval 332"/>
          <p:cNvSpPr/>
          <p:nvPr/>
        </p:nvSpPr>
        <p:spPr>
          <a:xfrm>
            <a:off x="712049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34" name="Oval 333"/>
          <p:cNvSpPr/>
          <p:nvPr/>
        </p:nvSpPr>
        <p:spPr>
          <a:xfrm>
            <a:off x="3774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35" name="Oval 334"/>
          <p:cNvSpPr/>
          <p:nvPr/>
        </p:nvSpPr>
        <p:spPr>
          <a:xfrm>
            <a:off x="122033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36" name="Oval 335"/>
          <p:cNvSpPr/>
          <p:nvPr/>
        </p:nvSpPr>
        <p:spPr>
          <a:xfrm>
            <a:off x="206321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37" name="Oval 336"/>
          <p:cNvSpPr/>
          <p:nvPr/>
        </p:nvSpPr>
        <p:spPr>
          <a:xfrm>
            <a:off x="290609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38" name="Oval 337"/>
          <p:cNvSpPr/>
          <p:nvPr/>
        </p:nvSpPr>
        <p:spPr>
          <a:xfrm>
            <a:off x="374897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39" name="Oval 338"/>
          <p:cNvSpPr/>
          <p:nvPr/>
        </p:nvSpPr>
        <p:spPr>
          <a:xfrm>
            <a:off x="45918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40" name="Oval 339"/>
          <p:cNvSpPr/>
          <p:nvPr/>
        </p:nvSpPr>
        <p:spPr>
          <a:xfrm>
            <a:off x="543473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41" name="Oval 340"/>
          <p:cNvSpPr/>
          <p:nvPr/>
        </p:nvSpPr>
        <p:spPr>
          <a:xfrm>
            <a:off x="627761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42" name="Oval 341"/>
          <p:cNvSpPr/>
          <p:nvPr/>
        </p:nvSpPr>
        <p:spPr>
          <a:xfrm>
            <a:off x="88062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43" name="Oval 342"/>
          <p:cNvSpPr/>
          <p:nvPr/>
        </p:nvSpPr>
        <p:spPr>
          <a:xfrm>
            <a:off x="796337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44" name="Oval 343"/>
          <p:cNvSpPr/>
          <p:nvPr/>
        </p:nvSpPr>
        <p:spPr>
          <a:xfrm>
            <a:off x="712049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45" name="Oval 344"/>
          <p:cNvSpPr/>
          <p:nvPr/>
        </p:nvSpPr>
        <p:spPr>
          <a:xfrm>
            <a:off x="3774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46" name="Oval 345"/>
          <p:cNvSpPr/>
          <p:nvPr/>
        </p:nvSpPr>
        <p:spPr>
          <a:xfrm>
            <a:off x="122033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47" name="Oval 346"/>
          <p:cNvSpPr/>
          <p:nvPr/>
        </p:nvSpPr>
        <p:spPr>
          <a:xfrm>
            <a:off x="206321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48" name="Oval 347"/>
          <p:cNvSpPr/>
          <p:nvPr/>
        </p:nvSpPr>
        <p:spPr>
          <a:xfrm>
            <a:off x="290609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49" name="Oval 348"/>
          <p:cNvSpPr/>
          <p:nvPr/>
        </p:nvSpPr>
        <p:spPr>
          <a:xfrm>
            <a:off x="374897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50" name="Oval 349"/>
          <p:cNvSpPr/>
          <p:nvPr/>
        </p:nvSpPr>
        <p:spPr>
          <a:xfrm>
            <a:off x="45918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51" name="Oval 350"/>
          <p:cNvSpPr/>
          <p:nvPr/>
        </p:nvSpPr>
        <p:spPr>
          <a:xfrm>
            <a:off x="543473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52" name="Oval 351"/>
          <p:cNvSpPr/>
          <p:nvPr/>
        </p:nvSpPr>
        <p:spPr>
          <a:xfrm>
            <a:off x="627761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53" name="Oval 352"/>
          <p:cNvSpPr/>
          <p:nvPr/>
        </p:nvSpPr>
        <p:spPr>
          <a:xfrm>
            <a:off x="88062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54" name="Oval 353"/>
          <p:cNvSpPr/>
          <p:nvPr/>
        </p:nvSpPr>
        <p:spPr>
          <a:xfrm>
            <a:off x="796337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b="0" spc="200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3278F-E30D-499D-97FB-F877DA8B55CB}" type="datetimeFigureOut">
              <a:rPr lang="nl-NL" smtClean="0"/>
              <a:pPr/>
              <a:t>25-1-2023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1E450-18DA-46A8-AEC7-13FCF5D61166}" type="slidenum">
              <a:rPr lang="nl-NL" smtClean="0"/>
              <a:pPr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02017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8096" y="2286000"/>
            <a:ext cx="3566160" cy="402336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1990" y="2286000"/>
            <a:ext cx="3566160" cy="402336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3278F-E30D-499D-97FB-F877DA8B55CB}" type="datetimeFigureOut">
              <a:rPr lang="nl-NL" smtClean="0"/>
              <a:pPr/>
              <a:t>25-1-2023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1E450-18DA-46A8-AEC7-13FCF5D61166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44173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3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096" y="2967788"/>
            <a:ext cx="3566160" cy="33415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1990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1990" y="2967788"/>
            <a:ext cx="3566160" cy="33415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3278F-E30D-499D-97FB-F877DA8B55CB}" type="datetimeFigureOut">
              <a:rPr lang="nl-NL" smtClean="0"/>
              <a:pPr/>
              <a:t>25-1-2023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1E450-18DA-46A8-AEC7-13FCF5D61166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944842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3278F-E30D-499D-97FB-F877DA8B55CB}" type="datetimeFigureOut">
              <a:rPr lang="nl-NL" smtClean="0"/>
              <a:pPr/>
              <a:t>25-1-2023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1E450-18DA-46A8-AEC7-13FCF5D61166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9367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3278F-E30D-499D-97FB-F877DA8B55CB}" type="datetimeFigureOut">
              <a:rPr lang="nl-NL" smtClean="0"/>
              <a:pPr/>
              <a:t>25-1-2023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1E450-18DA-46A8-AEC7-13FCF5D61166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467858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68096" y="471509"/>
            <a:ext cx="329184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822960"/>
            <a:ext cx="4258818" cy="51846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329184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3278F-E30D-499D-97FB-F877DA8B55CB}" type="datetimeFigureOut">
              <a:rPr lang="nl-NL" smtClean="0"/>
              <a:pPr/>
              <a:t>25-1-2023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1E450-18DA-46A8-AEC7-13FCF5D61166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124068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8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accent3">
              <a:lumMod val="60000"/>
              <a:lumOff val="40000"/>
            </a:schemeClr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7950" y="4960138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3278F-E30D-499D-97FB-F877DA8B55CB}" type="datetimeFigureOut">
              <a:rPr lang="nl-NL" smtClean="0"/>
              <a:pPr/>
              <a:t>25-1-2023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1E450-18DA-46A8-AEC7-13FCF5D61166}" type="slidenum">
              <a:rPr lang="nl-NL" smtClean="0"/>
              <a:pPr/>
              <a:t>‹nr.›</a:t>
            </a:fld>
            <a:endParaRPr lang="nl-NL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56232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286000"/>
            <a:ext cx="7290054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8096" y="6470704"/>
            <a:ext cx="161560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5033278F-E30D-499D-97FB-F877DA8B55CB}" type="datetimeFigureOut">
              <a:rPr lang="nl-NL" smtClean="0"/>
              <a:pPr/>
              <a:t>25-1-2023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2199" y="6470704"/>
            <a:ext cx="4426094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28000" y="6470704"/>
            <a:ext cx="73025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A411E450-18DA-46A8-AEC7-13FCF5D61166}" type="slidenum">
              <a:rPr lang="nl-NL" smtClean="0"/>
              <a:pPr/>
              <a:t>‹nr.›</a:t>
            </a:fld>
            <a:endParaRPr lang="nl-NL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571500" y="826324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75936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3"/>
        </a:buClr>
        <a:buSzPct val="100000"/>
        <a:buFont typeface="Tw Cen MT" panose="020B0602020104020603" pitchFamily="34" charset="0"/>
        <a:buChar char=" 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Subcutaan en vleugelnaald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b="1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1720" y="1412776"/>
            <a:ext cx="5322830" cy="2376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81308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1862" y="980728"/>
            <a:ext cx="7024744" cy="648072"/>
          </a:xfrm>
        </p:spPr>
        <p:txBody>
          <a:bodyPr>
            <a:normAutofit/>
          </a:bodyPr>
          <a:lstStyle/>
          <a:p>
            <a:r>
              <a:rPr lang="nl-NL" dirty="0"/>
              <a:t>Complicaties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55576" y="2060849"/>
            <a:ext cx="6777317" cy="2808312"/>
          </a:xfrm>
        </p:spPr>
        <p:txBody>
          <a:bodyPr>
            <a:normAutofit/>
          </a:bodyPr>
          <a:lstStyle/>
          <a:p>
            <a:r>
              <a:rPr lang="nl-NL" dirty="0"/>
              <a:t>Direct na het injecteren van de medicatie ontstaat er een verdikking rond de insteekplaats (vlindernaald, SC)</a:t>
            </a:r>
          </a:p>
          <a:p>
            <a:r>
              <a:rPr lang="nl-NL" dirty="0"/>
              <a:t>Er loopt bloed terug na inbrengen van de naald (vlindernaald, SC)</a:t>
            </a:r>
          </a:p>
        </p:txBody>
      </p:sp>
    </p:spTree>
    <p:extLst>
      <p:ext uri="{BB962C8B-B14F-4D97-AF65-F5344CB8AC3E}">
        <p14:creationId xmlns:p14="http://schemas.microsoft.com/office/powerpoint/2010/main" val="3095937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Nog vragen over deze technieken en toedieningsvorm?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Vragen uit de gelezen protocollen en boek?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5896" y="3356992"/>
            <a:ext cx="1990725" cy="2305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99940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Inhoud les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43492" y="2060848"/>
            <a:ext cx="7416940" cy="4248472"/>
          </a:xfrm>
        </p:spPr>
        <p:txBody>
          <a:bodyPr>
            <a:normAutofit/>
          </a:bodyPr>
          <a:lstStyle/>
          <a:p>
            <a:r>
              <a:rPr lang="nl-NL" dirty="0"/>
              <a:t>Je kan de verschillende toedieningsvormen benoemen (</a:t>
            </a:r>
            <a:r>
              <a:rPr lang="nl-NL" dirty="0" err="1"/>
              <a:t>sc</a:t>
            </a:r>
            <a:r>
              <a:rPr lang="nl-NL" dirty="0"/>
              <a:t>, vlinder)</a:t>
            </a:r>
          </a:p>
          <a:p>
            <a:r>
              <a:rPr lang="nl-NL" dirty="0"/>
              <a:t>Je kan bij de verschillende toedieningswijze de technieken benoemen</a:t>
            </a:r>
          </a:p>
          <a:p>
            <a:r>
              <a:rPr lang="nl-NL" dirty="0"/>
              <a:t>Je kan de meest voorkomende complicaties benoemen</a:t>
            </a:r>
          </a:p>
          <a:p>
            <a:r>
              <a:rPr lang="nl-NL" dirty="0"/>
              <a:t>Je kan benoemen wat je moet doen als er een prikaccident heeft plaatsgevonden</a:t>
            </a:r>
          </a:p>
          <a:p>
            <a:r>
              <a:rPr lang="nl-NL" dirty="0"/>
              <a:t>Je kan vertellen hoe de praktijktoets eruitziet</a:t>
            </a:r>
          </a:p>
          <a:p>
            <a:r>
              <a:rPr lang="nl-NL" dirty="0"/>
              <a:t>De groep heeft een lijst gemaakt met de volgorde waarop iedereen de toets gaat afnemen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265359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5576" y="980728"/>
            <a:ext cx="7024744" cy="648072"/>
          </a:xfrm>
        </p:spPr>
        <p:txBody>
          <a:bodyPr>
            <a:normAutofit/>
          </a:bodyPr>
          <a:lstStyle/>
          <a:p>
            <a:r>
              <a:rPr lang="nl-NL" dirty="0"/>
              <a:t>Subcutaan injecteren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55576" y="2060848"/>
            <a:ext cx="7992888" cy="4563869"/>
          </a:xfrm>
        </p:spPr>
        <p:txBody>
          <a:bodyPr>
            <a:normAutofit/>
          </a:bodyPr>
          <a:lstStyle/>
          <a:p>
            <a:r>
              <a:rPr lang="nl-NL" dirty="0"/>
              <a:t>In onderhuids bindweefsel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Indicaties: </a:t>
            </a:r>
          </a:p>
          <a:p>
            <a:pPr>
              <a:buFontTx/>
              <a:buChar char="-"/>
            </a:pPr>
            <a:r>
              <a:rPr lang="nl-NL" dirty="0"/>
              <a:t> Sneller moet effect per os</a:t>
            </a:r>
          </a:p>
          <a:p>
            <a:pPr>
              <a:buFontTx/>
              <a:buChar char="-"/>
            </a:pPr>
            <a:r>
              <a:rPr lang="nl-NL" dirty="0"/>
              <a:t> Als zorgvrager niet op een andere manier kan innemen</a:t>
            </a:r>
          </a:p>
          <a:p>
            <a:pPr>
              <a:buFontTx/>
              <a:buChar char="-"/>
            </a:pPr>
            <a:r>
              <a:rPr lang="nl-NL" dirty="0"/>
              <a:t> Als werkzame stof via maagdarmkanaal wordt afgebroken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Geschikte plaatsen:</a:t>
            </a:r>
          </a:p>
          <a:p>
            <a:pPr>
              <a:buFontTx/>
              <a:buChar char="-"/>
            </a:pPr>
            <a:r>
              <a:rPr lang="nl-NL" dirty="0"/>
              <a:t>Rondom navel</a:t>
            </a:r>
          </a:p>
          <a:p>
            <a:pPr>
              <a:buFontTx/>
              <a:buChar char="-"/>
            </a:pPr>
            <a:r>
              <a:rPr lang="nl-NL" dirty="0"/>
              <a:t>Voor- en buitenzijde bovenbeen</a:t>
            </a:r>
          </a:p>
          <a:p>
            <a:pPr>
              <a:buFontTx/>
              <a:buChar char="-"/>
            </a:pPr>
            <a:r>
              <a:rPr lang="nl-NL" dirty="0"/>
              <a:t>Buitenzijde bovenarm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8104" y="4581128"/>
            <a:ext cx="2676525" cy="170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1169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Welke technieken kunnen bij </a:t>
            </a:r>
            <a:r>
              <a:rPr lang="nl-NL" dirty="0" err="1"/>
              <a:t>sc</a:t>
            </a:r>
            <a:r>
              <a:rPr lang="nl-NL" dirty="0"/>
              <a:t>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3568" y="2276872"/>
            <a:ext cx="5401592" cy="4104456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nl-NL" sz="1800" dirty="0"/>
              <a:t>Loodrechte techniek: injectienaald recht in de huidplooi. Kortste weg en geeft zo min mogelijk pijn en weefselbeschadiging. </a:t>
            </a:r>
            <a:br>
              <a:rPr lang="nl-NL" sz="1800" dirty="0"/>
            </a:br>
            <a:r>
              <a:rPr lang="nl-NL" sz="1800" dirty="0"/>
              <a:t>Risico van in de spier prikken is klein.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1800" dirty="0"/>
              <a:t>Schuine techniek heeft de voorkeur bij magere zorgvragers, omdat de huidplooien dan dun zijn. </a:t>
            </a:r>
            <a:br>
              <a:rPr lang="nl-NL" sz="1800" dirty="0"/>
            </a:br>
            <a:r>
              <a:rPr lang="nl-NL" sz="1800" dirty="0"/>
              <a:t>Naald is 2x zolang als bij de loodrechttechniek. </a:t>
            </a:r>
          </a:p>
          <a:p>
            <a:pPr>
              <a:buFont typeface="Wingdings" panose="05000000000000000000" pitchFamily="2" charset="2"/>
              <a:buChar char="Ø"/>
            </a:pPr>
            <a:endParaRPr lang="nl-NL" sz="1800" dirty="0"/>
          </a:p>
          <a:p>
            <a:pPr>
              <a:buFont typeface="Wingdings" panose="05000000000000000000" pitchFamily="2" charset="2"/>
              <a:buChar char="Ø"/>
            </a:pPr>
            <a:r>
              <a:rPr lang="nl-NL" sz="1800" dirty="0"/>
              <a:t>Niet wrijven!! </a:t>
            </a:r>
            <a:r>
              <a:rPr lang="nl-NL" sz="1800" dirty="0">
                <a:sym typeface="Wingdings" pitchFamily="2" charset="2"/>
              </a:rPr>
              <a:t> blauwe plekken.</a:t>
            </a:r>
          </a:p>
          <a:p>
            <a:pPr>
              <a:buFont typeface="Wingdings" panose="05000000000000000000" pitchFamily="2" charset="2"/>
              <a:buChar char="Ø"/>
            </a:pPr>
            <a:endParaRPr lang="nl-NL" sz="1800" dirty="0">
              <a:sym typeface="Wingdings" pitchFamily="2" charset="2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nl-NL" sz="1800" dirty="0">
                <a:sym typeface="Wingdings" pitchFamily="2" charset="2"/>
              </a:rPr>
              <a:t>Enkele veel voorkomende medicatie die je </a:t>
            </a:r>
            <a:r>
              <a:rPr lang="nl-NL" sz="1800" dirty="0" err="1">
                <a:sym typeface="Wingdings" pitchFamily="2" charset="2"/>
              </a:rPr>
              <a:t>sc</a:t>
            </a:r>
            <a:r>
              <a:rPr lang="nl-NL" sz="1800" dirty="0">
                <a:sym typeface="Wingdings" pitchFamily="2" charset="2"/>
              </a:rPr>
              <a:t> geeft  Insuline, </a:t>
            </a:r>
            <a:r>
              <a:rPr lang="nl-NL" sz="1800" dirty="0" err="1">
                <a:sym typeface="Wingdings" pitchFamily="2" charset="2"/>
              </a:rPr>
              <a:t>fraxiparine</a:t>
            </a:r>
            <a:r>
              <a:rPr lang="nl-NL" sz="1800" dirty="0">
                <a:sym typeface="Wingdings" pitchFamily="2" charset="2"/>
              </a:rPr>
              <a:t>, morfine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3"/>
          <a:srcRect l="68879" t="62307" r="16001" b="26296"/>
          <a:stretch/>
        </p:blipFill>
        <p:spPr>
          <a:xfrm>
            <a:off x="7529170" y="3423616"/>
            <a:ext cx="1296144" cy="1296144"/>
          </a:xfrm>
          <a:prstGeom prst="rect">
            <a:avLst/>
          </a:prstGeom>
        </p:spPr>
      </p:pic>
      <p:pic>
        <p:nvPicPr>
          <p:cNvPr id="2050" name="Picture 2" descr="https://www.bd.com/resource.aspx?IDX=2270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879" t="5065" r="14321" b="82272"/>
          <a:stretch/>
        </p:blipFill>
        <p:spPr bwMode="auto">
          <a:xfrm>
            <a:off x="6433285" y="1916832"/>
            <a:ext cx="1276740" cy="1276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4708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LET OP NIET SC als: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68096" y="1844824"/>
            <a:ext cx="7290055" cy="489654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nl-NL" sz="1800" dirty="0"/>
              <a:t> Grote bloedvaten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1800" dirty="0"/>
              <a:t> Littekenweefsel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1800" dirty="0"/>
              <a:t> Plaatsen die ontstoken, pijnlijk, of hard zijn.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1800" dirty="0"/>
              <a:t> Verlamde ledematen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1800" dirty="0"/>
              <a:t> Ledematen met trombose of oedeem.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1800" dirty="0"/>
              <a:t> Plaatsen met hematomen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1800" dirty="0"/>
              <a:t> Een geopereerd of te opereren gebied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1800" dirty="0"/>
              <a:t> Binnen een omtrek van 2 cm van de vorige injectieplaats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1800" dirty="0"/>
              <a:t> In arm of been waarvan lymfklieren verwijderd zijn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1800" dirty="0"/>
              <a:t> Plaatsen die er rood of blauw uitzien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1800" dirty="0"/>
              <a:t> Een arm of been met een infuus of shunt.</a:t>
            </a:r>
          </a:p>
        </p:txBody>
      </p:sp>
    </p:spTree>
    <p:extLst>
      <p:ext uri="{BB962C8B-B14F-4D97-AF65-F5344CB8AC3E}">
        <p14:creationId xmlns:p14="http://schemas.microsoft.com/office/powerpoint/2010/main" val="3709110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43492" y="764704"/>
            <a:ext cx="6777317" cy="5067925"/>
          </a:xfrm>
        </p:spPr>
        <p:txBody>
          <a:bodyPr/>
          <a:lstStyle/>
          <a:p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194765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Nog vragen over deze technieken en toedieningsvorm?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Vragen uit de gelezen protocollen en boek?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5896" y="3356992"/>
            <a:ext cx="1990725" cy="2305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82737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1560" y="548680"/>
            <a:ext cx="7290054" cy="1499616"/>
          </a:xfrm>
        </p:spPr>
        <p:txBody>
          <a:bodyPr/>
          <a:lstStyle/>
          <a:p>
            <a:r>
              <a:rPr lang="nl-NL" dirty="0"/>
              <a:t>vleugelnaald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68096" y="2048296"/>
            <a:ext cx="7290055" cy="4765080"/>
          </a:xfrm>
        </p:spPr>
        <p:txBody>
          <a:bodyPr>
            <a:normAutofit lnSpcReduction="10000"/>
          </a:bodyPr>
          <a:lstStyle/>
          <a:p>
            <a:r>
              <a:rPr lang="nl-NL" dirty="0"/>
              <a:t>Indicatie: vaak in de palliatieve fase.</a:t>
            </a:r>
          </a:p>
          <a:p>
            <a:r>
              <a:rPr lang="nl-NL" dirty="0"/>
              <a:t>Subcutaan in onderhuids bindweefsel. </a:t>
            </a:r>
            <a:br>
              <a:rPr lang="nl-NL" dirty="0"/>
            </a:br>
            <a:endParaRPr lang="nl-NL" dirty="0"/>
          </a:p>
          <a:p>
            <a:r>
              <a:rPr lang="nl-NL" dirty="0"/>
              <a:t>Geschikte plekken: o.a. onder navel en op thorax</a:t>
            </a:r>
          </a:p>
          <a:p>
            <a:r>
              <a:rPr lang="nl-NL" dirty="0"/>
              <a:t>Voorkomende medicaties: morfine</a:t>
            </a:r>
          </a:p>
          <a:p>
            <a:r>
              <a:rPr lang="nl-NL" dirty="0"/>
              <a:t>Waar let je op bij inbrengen:</a:t>
            </a:r>
            <a:br>
              <a:rPr lang="nl-NL" dirty="0"/>
            </a:br>
            <a:r>
              <a:rPr lang="nl-NL" dirty="0"/>
              <a:t>Het weefsel moet intact zijn</a:t>
            </a:r>
            <a:br>
              <a:rPr lang="nl-NL" dirty="0"/>
            </a:br>
            <a:r>
              <a:rPr lang="nl-NL" dirty="0"/>
              <a:t>Het weefsel moet een goede bloedcirculatie hebben</a:t>
            </a:r>
            <a:br>
              <a:rPr lang="nl-NL" dirty="0"/>
            </a:br>
            <a:br>
              <a:rPr lang="nl-NL" dirty="0"/>
            </a:br>
            <a:r>
              <a:rPr lang="nl-NL" dirty="0"/>
              <a:t>Injecteer niet op een plek met:</a:t>
            </a:r>
            <a:br>
              <a:rPr lang="nl-NL" dirty="0"/>
            </a:br>
            <a:r>
              <a:rPr lang="nl-NL" dirty="0"/>
              <a:t>Zwelling</a:t>
            </a:r>
            <a:br>
              <a:rPr lang="nl-NL" dirty="0"/>
            </a:br>
            <a:r>
              <a:rPr lang="nl-NL" dirty="0"/>
              <a:t>Blauwe plek</a:t>
            </a:r>
            <a:br>
              <a:rPr lang="nl-NL" dirty="0"/>
            </a:br>
            <a:r>
              <a:rPr lang="nl-NL" dirty="0"/>
              <a:t>Wondje</a:t>
            </a:r>
            <a:br>
              <a:rPr lang="nl-NL" dirty="0"/>
            </a:br>
            <a:r>
              <a:rPr lang="nl-NL" dirty="0"/>
              <a:t>Eczeem</a:t>
            </a:r>
            <a:br>
              <a:rPr lang="nl-NL" dirty="0"/>
            </a:br>
            <a:r>
              <a:rPr lang="nl-NL" dirty="0"/>
              <a:t>Littekenweefsel</a:t>
            </a:r>
            <a:br>
              <a:rPr lang="nl-NL" dirty="0"/>
            </a:br>
            <a:r>
              <a:rPr lang="nl-NL" dirty="0"/>
              <a:t>Verlamde lichaamsdelen</a:t>
            </a:r>
          </a:p>
        </p:txBody>
      </p:sp>
    </p:spTree>
    <p:extLst>
      <p:ext uri="{BB962C8B-B14F-4D97-AF65-F5344CB8AC3E}">
        <p14:creationId xmlns:p14="http://schemas.microsoft.com/office/powerpoint/2010/main" val="630365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2200" y="4194176"/>
            <a:ext cx="2638390" cy="236679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3568" y="887591"/>
            <a:ext cx="7024744" cy="864096"/>
          </a:xfrm>
        </p:spPr>
        <p:txBody>
          <a:bodyPr/>
          <a:lstStyle/>
          <a:p>
            <a:r>
              <a:rPr lang="nl-NL" dirty="0"/>
              <a:t>Vleugelnaald inbrengen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3569" y="2132855"/>
            <a:ext cx="4896544" cy="443755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Zonder verlengslang: niet ontluchten. Met verlengslang wel</a:t>
            </a:r>
          </a:p>
          <a:p>
            <a:endParaRPr lang="nl-NL" dirty="0"/>
          </a:p>
          <a:p>
            <a:r>
              <a:rPr lang="nl-NL" dirty="0"/>
              <a:t>Controleer de insteekplaats dagelijks op infectieverschijnselen</a:t>
            </a:r>
          </a:p>
          <a:p>
            <a:r>
              <a:rPr lang="nl-NL" dirty="0"/>
              <a:t>Als steeds dezelfde medicatie wordt toegediend wordt de vleugelnaald na het toedienen ervan niet doorgespoten met </a:t>
            </a:r>
            <a:r>
              <a:rPr lang="nl-NL" dirty="0" err="1"/>
              <a:t>NaCl</a:t>
            </a:r>
            <a:r>
              <a:rPr lang="nl-NL" dirty="0"/>
              <a:t> 0.9%. Dit hoeft evenmin ter voorkoming van het verstopt raken van het systeem.</a:t>
            </a:r>
          </a:p>
          <a:p>
            <a:r>
              <a:rPr lang="nl-NL" dirty="0"/>
              <a:t>De vleugelnaald (of verbindingsslang) wordt afgesloten met een </a:t>
            </a:r>
            <a:r>
              <a:rPr lang="nl-NL" dirty="0" err="1"/>
              <a:t>luerlockdopje</a:t>
            </a:r>
            <a:endParaRPr lang="nl-NL" dirty="0"/>
          </a:p>
          <a:p>
            <a:endParaRPr lang="nl-NL" dirty="0"/>
          </a:p>
        </p:txBody>
      </p:sp>
      <p:pic>
        <p:nvPicPr>
          <p:cNvPr id="1026" name="Picture 2" descr="Afbeeldingsresultaat voor vleugelnaal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7539" y="1412776"/>
            <a:ext cx="3239332" cy="2343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4" descr="Afbeeldingsresultaat voor vleugelnaald"/>
          <p:cNvSpPr>
            <a:spLocks noChangeAspect="1" noChangeArrowheads="1"/>
          </p:cNvSpPr>
          <p:nvPr/>
        </p:nvSpPr>
        <p:spPr bwMode="auto">
          <a:xfrm>
            <a:off x="155574" y="-144463"/>
            <a:ext cx="1464097" cy="1464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5" name="AutoShape 6" descr="Afbeeldingsresultaat voor vleugelnaald"/>
          <p:cNvSpPr>
            <a:spLocks noChangeAspect="1" noChangeArrowheads="1"/>
          </p:cNvSpPr>
          <p:nvPr/>
        </p:nvSpPr>
        <p:spPr bwMode="auto">
          <a:xfrm>
            <a:off x="157820" y="188640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88204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al">
  <a:themeElements>
    <a:clrScheme name="Integraal">
      <a:dk1>
        <a:sysClr val="windowText" lastClr="000000"/>
      </a:dk1>
      <a:lt1>
        <a:sysClr val="window" lastClr="FFFFFF"/>
      </a:lt1>
      <a:dk2>
        <a:srgbClr val="514949"/>
      </a:dk2>
      <a:lt2>
        <a:srgbClr val="E1E1DB"/>
      </a:lt2>
      <a:accent1>
        <a:srgbClr val="9DBFBE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00FF"/>
      </a:hlink>
      <a:folHlink>
        <a:srgbClr val="800080"/>
      </a:folHlink>
    </a:clrScheme>
    <a:fontScheme name="Integra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B4028482-F53A-4442-AB14-9B7A43F44F96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6D71A905D156C4F9A8010B07B193A7A" ma:contentTypeVersion="2" ma:contentTypeDescription="Een nieuw document maken." ma:contentTypeScope="" ma:versionID="46cfead15e891feae5f84a8b3378a8a6">
  <xsd:schema xmlns:xsd="http://www.w3.org/2001/XMLSchema" xmlns:xs="http://www.w3.org/2001/XMLSchema" xmlns:p="http://schemas.microsoft.com/office/2006/metadata/properties" xmlns:ns3="cb3cd9ba-ad85-473e-be75-4f32e3243de1" targetNamespace="http://schemas.microsoft.com/office/2006/metadata/properties" ma:root="true" ma:fieldsID="e53ed98ea969395ae7cbf3ef6485d4a1" ns3:_="">
    <xsd:import namespace="cb3cd9ba-ad85-473e-be75-4f32e3243de1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b3cd9ba-ad85-473e-be75-4f32e3243de1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9" nillable="true" ma:displayName="Hint-hash delen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69456B7-1A27-4067-B3FF-6822F322AA3F}">
  <ds:schemaRefs>
    <ds:schemaRef ds:uri="http://purl.org/dc/terms/"/>
    <ds:schemaRef ds:uri="http://purl.org/dc/elements/1.1/"/>
    <ds:schemaRef ds:uri="http://www.w3.org/XML/1998/namespace"/>
    <ds:schemaRef ds:uri="http://schemas.microsoft.com/office/2006/metadata/properties"/>
    <ds:schemaRef ds:uri="http://schemas.microsoft.com/office/2006/documentManagement/types"/>
    <ds:schemaRef ds:uri="cb3cd9ba-ad85-473e-be75-4f32e3243de1"/>
    <ds:schemaRef ds:uri="http://schemas.microsoft.com/office/infopath/2007/PartnerControls"/>
    <ds:schemaRef ds:uri="http://schemas.openxmlformats.org/package/2006/metadata/core-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2BECDB5F-FA67-4655-8200-420FCBAF1CA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b3cd9ba-ad85-473e-be75-4f32e3243de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EBC76A9-5F6D-49CA-9D03-157754A73ED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679</TotalTime>
  <Words>605</Words>
  <Application>Microsoft Office PowerPoint</Application>
  <PresentationFormat>Diavoorstelling (4:3)</PresentationFormat>
  <Paragraphs>70</Paragraphs>
  <Slides>11</Slides>
  <Notes>3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7" baseType="lpstr">
      <vt:lpstr>Calibri</vt:lpstr>
      <vt:lpstr>Tw Cen MT</vt:lpstr>
      <vt:lpstr>Tw Cen MT Condensed</vt:lpstr>
      <vt:lpstr>Wingdings</vt:lpstr>
      <vt:lpstr>Wingdings 3</vt:lpstr>
      <vt:lpstr>Integraal</vt:lpstr>
      <vt:lpstr>Subcutaan en vleugelnaald</vt:lpstr>
      <vt:lpstr>Inhoud les</vt:lpstr>
      <vt:lpstr>Subcutaan injecteren</vt:lpstr>
      <vt:lpstr>Welke technieken kunnen bij sc?</vt:lpstr>
      <vt:lpstr>LET OP NIET SC als:</vt:lpstr>
      <vt:lpstr>PowerPoint-presentatie</vt:lpstr>
      <vt:lpstr>Nog vragen over deze technieken en toedieningsvorm?</vt:lpstr>
      <vt:lpstr>vleugelnaald</vt:lpstr>
      <vt:lpstr>Vleugelnaald inbrengen</vt:lpstr>
      <vt:lpstr>Complicaties</vt:lpstr>
      <vt:lpstr>Nog vragen over deze technieken en toedieningsvorm?</vt:lpstr>
    </vt:vector>
  </TitlesOfParts>
  <Company>Amarantis Onderwijsgroep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Medicijnen toedienen</dc:title>
  <dc:creator>Lianne Muis</dc:creator>
  <cp:lastModifiedBy>Judith de Hoop - van Harten</cp:lastModifiedBy>
  <cp:revision>54</cp:revision>
  <dcterms:created xsi:type="dcterms:W3CDTF">2015-05-07T09:19:55Z</dcterms:created>
  <dcterms:modified xsi:type="dcterms:W3CDTF">2023-01-25T10:28:19Z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0x010100D6D71A905D156C4F9A8010B07B193A7A</vt:lpwstr>
  </property>
</Properties>
</file>