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B6B6FE-8941-4102-83A0-3A81A037DE31}" v="13" dt="2022-08-13T10:01:13.8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32" y="1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lan Heldenbergh" userId="4b9771d4-d6ac-47ed-ac51-7a43479a53b4" providerId="ADAL" clId="{24B6B6FE-8941-4102-83A0-3A81A037DE31}"/>
    <pc:docChg chg="modSld sldOrd">
      <pc:chgData name="Dylan Heldenbergh" userId="4b9771d4-d6ac-47ed-ac51-7a43479a53b4" providerId="ADAL" clId="{24B6B6FE-8941-4102-83A0-3A81A037DE31}" dt="2022-08-13T10:01:27.327" v="135"/>
      <pc:docMkLst>
        <pc:docMk/>
      </pc:docMkLst>
      <pc:sldChg chg="modNotesTx">
        <pc:chgData name="Dylan Heldenbergh" userId="4b9771d4-d6ac-47ed-ac51-7a43479a53b4" providerId="ADAL" clId="{24B6B6FE-8941-4102-83A0-3A81A037DE31}" dt="2022-08-13T10:01:04.047" v="120" actId="20577"/>
        <pc:sldMkLst>
          <pc:docMk/>
          <pc:sldMk cId="2524168974" sldId="257"/>
        </pc:sldMkLst>
      </pc:sldChg>
      <pc:sldChg chg="modSp">
        <pc:chgData name="Dylan Heldenbergh" userId="4b9771d4-d6ac-47ed-ac51-7a43479a53b4" providerId="ADAL" clId="{24B6B6FE-8941-4102-83A0-3A81A037DE31}" dt="2022-08-13T10:01:13.827" v="133" actId="20577"/>
        <pc:sldMkLst>
          <pc:docMk/>
          <pc:sldMk cId="865759922" sldId="259"/>
        </pc:sldMkLst>
        <pc:graphicFrameChg chg="mod">
          <ac:chgData name="Dylan Heldenbergh" userId="4b9771d4-d6ac-47ed-ac51-7a43479a53b4" providerId="ADAL" clId="{24B6B6FE-8941-4102-83A0-3A81A037DE31}" dt="2022-08-13T10:01:13.827" v="133" actId="20577"/>
          <ac:graphicFrameMkLst>
            <pc:docMk/>
            <pc:sldMk cId="865759922" sldId="259"/>
            <ac:graphicFrameMk id="14" creationId="{092176A9-893D-170A-535F-EADA889CCB8D}"/>
          </ac:graphicFrameMkLst>
        </pc:graphicFrameChg>
      </pc:sldChg>
      <pc:sldChg chg="ord">
        <pc:chgData name="Dylan Heldenbergh" userId="4b9771d4-d6ac-47ed-ac51-7a43479a53b4" providerId="ADAL" clId="{24B6B6FE-8941-4102-83A0-3A81A037DE31}" dt="2022-08-13T10:01:27.327" v="135"/>
        <pc:sldMkLst>
          <pc:docMk/>
          <pc:sldMk cId="2302992342" sldId="261"/>
        </pc:sldMkLst>
      </pc:sldChg>
    </pc:docChg>
  </pc:docChgLst>
  <pc:docChgLst>
    <pc:chgData name="Dylan Heldenbergh" userId="4b9771d4-d6ac-47ed-ac51-7a43479a53b4" providerId="ADAL" clId="{106668DE-1844-44ED-B081-7D85DA10C3D4}"/>
    <pc:docChg chg="undo custSel addSld delSld modSld sldOrd">
      <pc:chgData name="Dylan Heldenbergh" userId="4b9771d4-d6ac-47ed-ac51-7a43479a53b4" providerId="ADAL" clId="{106668DE-1844-44ED-B081-7D85DA10C3D4}" dt="2022-05-21T12:24:08.709" v="850" actId="47"/>
      <pc:docMkLst>
        <pc:docMk/>
      </pc:docMkLst>
      <pc:sldChg chg="addSp modSp new mod setBg addAnim">
        <pc:chgData name="Dylan Heldenbergh" userId="4b9771d4-d6ac-47ed-ac51-7a43479a53b4" providerId="ADAL" clId="{106668DE-1844-44ED-B081-7D85DA10C3D4}" dt="2022-05-17T13:02:23.461" v="16"/>
        <pc:sldMkLst>
          <pc:docMk/>
          <pc:sldMk cId="1882856881" sldId="256"/>
        </pc:sldMkLst>
        <pc:spChg chg="mod">
          <ac:chgData name="Dylan Heldenbergh" userId="4b9771d4-d6ac-47ed-ac51-7a43479a53b4" providerId="ADAL" clId="{106668DE-1844-44ED-B081-7D85DA10C3D4}" dt="2022-05-17T13:02:23.461" v="15" actId="26606"/>
          <ac:spMkLst>
            <pc:docMk/>
            <pc:sldMk cId="1882856881" sldId="256"/>
            <ac:spMk id="2" creationId="{3D68F62A-4257-EB5A-F19B-DE8BF679162B}"/>
          </ac:spMkLst>
        </pc:spChg>
        <pc:spChg chg="mod">
          <ac:chgData name="Dylan Heldenbergh" userId="4b9771d4-d6ac-47ed-ac51-7a43479a53b4" providerId="ADAL" clId="{106668DE-1844-44ED-B081-7D85DA10C3D4}" dt="2022-05-17T13:02:23.461" v="15" actId="26606"/>
          <ac:spMkLst>
            <pc:docMk/>
            <pc:sldMk cId="1882856881" sldId="256"/>
            <ac:spMk id="3" creationId="{30D9BB6B-C629-90B5-F64F-29E4CEE5507B}"/>
          </ac:spMkLst>
        </pc:spChg>
        <pc:spChg chg="add">
          <ac:chgData name="Dylan Heldenbergh" userId="4b9771d4-d6ac-47ed-ac51-7a43479a53b4" providerId="ADAL" clId="{106668DE-1844-44ED-B081-7D85DA10C3D4}" dt="2022-05-17T13:02:23.461" v="15" actId="26606"/>
          <ac:spMkLst>
            <pc:docMk/>
            <pc:sldMk cId="1882856881" sldId="256"/>
            <ac:spMk id="8" creationId="{AB4FFECA-0832-4FE3-B587-054A0F2D8054}"/>
          </ac:spMkLst>
        </pc:spChg>
        <pc:spChg chg="add">
          <ac:chgData name="Dylan Heldenbergh" userId="4b9771d4-d6ac-47ed-ac51-7a43479a53b4" providerId="ADAL" clId="{106668DE-1844-44ED-B081-7D85DA10C3D4}" dt="2022-05-17T13:02:23.461" v="15" actId="26606"/>
          <ac:spMkLst>
            <pc:docMk/>
            <pc:sldMk cId="1882856881" sldId="256"/>
            <ac:spMk id="10" creationId="{C65858E6-5C0F-4AAE-A1AC-29BA07FFEE5C}"/>
          </ac:spMkLst>
        </pc:spChg>
      </pc:sldChg>
      <pc:sldChg chg="addSp delSp modSp new mod modAnim">
        <pc:chgData name="Dylan Heldenbergh" userId="4b9771d4-d6ac-47ed-ac51-7a43479a53b4" providerId="ADAL" clId="{106668DE-1844-44ED-B081-7D85DA10C3D4}" dt="2022-05-17T13:27:58.255" v="19" actId="14100"/>
        <pc:sldMkLst>
          <pc:docMk/>
          <pc:sldMk cId="2524168974" sldId="257"/>
        </pc:sldMkLst>
        <pc:spChg chg="del">
          <ac:chgData name="Dylan Heldenbergh" userId="4b9771d4-d6ac-47ed-ac51-7a43479a53b4" providerId="ADAL" clId="{106668DE-1844-44ED-B081-7D85DA10C3D4}" dt="2022-05-17T13:27:52.402" v="17"/>
          <ac:spMkLst>
            <pc:docMk/>
            <pc:sldMk cId="2524168974" sldId="257"/>
            <ac:spMk id="3" creationId="{EF9B7339-62F3-AF05-74BB-235845D956AB}"/>
          </ac:spMkLst>
        </pc:spChg>
        <pc:picChg chg="add mod">
          <ac:chgData name="Dylan Heldenbergh" userId="4b9771d4-d6ac-47ed-ac51-7a43479a53b4" providerId="ADAL" clId="{106668DE-1844-44ED-B081-7D85DA10C3D4}" dt="2022-05-17T13:27:58.255" v="19" actId="14100"/>
          <ac:picMkLst>
            <pc:docMk/>
            <pc:sldMk cId="2524168974" sldId="257"/>
            <ac:picMk id="4" creationId="{F3763D23-804A-CB62-47F9-1AFAFCE88408}"/>
          </ac:picMkLst>
        </pc:picChg>
      </pc:sldChg>
      <pc:sldChg chg="addSp delSp modSp new mod setBg setClrOvrMap chgLayout">
        <pc:chgData name="Dylan Heldenbergh" userId="4b9771d4-d6ac-47ed-ac51-7a43479a53b4" providerId="ADAL" clId="{106668DE-1844-44ED-B081-7D85DA10C3D4}" dt="2022-05-17T13:29:12.204" v="52" actId="26606"/>
        <pc:sldMkLst>
          <pc:docMk/>
          <pc:sldMk cId="3097522921" sldId="258"/>
        </pc:sldMkLst>
        <pc:spChg chg="del mod ord">
          <ac:chgData name="Dylan Heldenbergh" userId="4b9771d4-d6ac-47ed-ac51-7a43479a53b4" providerId="ADAL" clId="{106668DE-1844-44ED-B081-7D85DA10C3D4}" dt="2022-05-17T13:28:38.806" v="28" actId="700"/>
          <ac:spMkLst>
            <pc:docMk/>
            <pc:sldMk cId="3097522921" sldId="258"/>
            <ac:spMk id="2" creationId="{55964C63-0561-523D-9D6C-DB8618CEAA6E}"/>
          </ac:spMkLst>
        </pc:spChg>
        <pc:spChg chg="del mod ord">
          <ac:chgData name="Dylan Heldenbergh" userId="4b9771d4-d6ac-47ed-ac51-7a43479a53b4" providerId="ADAL" clId="{106668DE-1844-44ED-B081-7D85DA10C3D4}" dt="2022-05-17T13:28:38.806" v="28" actId="700"/>
          <ac:spMkLst>
            <pc:docMk/>
            <pc:sldMk cId="3097522921" sldId="258"/>
            <ac:spMk id="3" creationId="{D1FE15FB-0D90-49BF-E318-F2429EDCF392}"/>
          </ac:spMkLst>
        </pc:spChg>
        <pc:spChg chg="add mod or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4" creationId="{03CFE4E9-C73F-7C07-3299-8F58FAB9F3F1}"/>
          </ac:spMkLst>
        </pc:spChg>
        <pc:spChg chg="add mod or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5" creationId="{44D89C7D-8233-A7A0-7BCB-E6F74D3BBDA7}"/>
          </ac:spMkLst>
        </pc:spChg>
        <pc:spChg chg="ad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10" creationId="{7520F84D-966A-41CD-B818-16BF32EF1E9D}"/>
          </ac:spMkLst>
        </pc:spChg>
        <pc:spChg chg="ad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12" creationId="{57510D23-E323-4577-A8EA-12C6C6019BA1}"/>
          </ac:spMkLst>
        </pc:spChg>
        <pc:spChg chg="ad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14" creationId="{AB4FFECA-0832-4FE3-B587-054A0F2D8054}"/>
          </ac:spMkLst>
        </pc:spChg>
        <pc:spChg chg="add">
          <ac:chgData name="Dylan Heldenbergh" userId="4b9771d4-d6ac-47ed-ac51-7a43479a53b4" providerId="ADAL" clId="{106668DE-1844-44ED-B081-7D85DA10C3D4}" dt="2022-05-17T13:29:12.204" v="52" actId="26606"/>
          <ac:spMkLst>
            <pc:docMk/>
            <pc:sldMk cId="3097522921" sldId="258"/>
            <ac:spMk id="16" creationId="{C65858E6-5C0F-4AAE-A1AC-29BA07FFEE5C}"/>
          </ac:spMkLst>
        </pc:spChg>
      </pc:sldChg>
      <pc:sldChg chg="addSp delSp modSp new mod setBg">
        <pc:chgData name="Dylan Heldenbergh" userId="4b9771d4-d6ac-47ed-ac51-7a43479a53b4" providerId="ADAL" clId="{106668DE-1844-44ED-B081-7D85DA10C3D4}" dt="2022-05-17T13:56:52.606" v="424" actId="20577"/>
        <pc:sldMkLst>
          <pc:docMk/>
          <pc:sldMk cId="865759922" sldId="259"/>
        </pc:sldMkLst>
        <pc:spChg chg="mod">
          <ac:chgData name="Dylan Heldenbergh" userId="4b9771d4-d6ac-47ed-ac51-7a43479a53b4" providerId="ADAL" clId="{106668DE-1844-44ED-B081-7D85DA10C3D4}" dt="2022-05-17T13:36:40.404" v="376" actId="20577"/>
          <ac:spMkLst>
            <pc:docMk/>
            <pc:sldMk cId="865759922" sldId="259"/>
            <ac:spMk id="2" creationId="{2AE0065E-9F61-831E-69EF-D5FBE9701355}"/>
          </ac:spMkLst>
        </pc:spChg>
        <pc:spChg chg="add del mod">
          <ac:chgData name="Dylan Heldenbergh" userId="4b9771d4-d6ac-47ed-ac51-7a43479a53b4" providerId="ADAL" clId="{106668DE-1844-44ED-B081-7D85DA10C3D4}" dt="2022-05-17T13:36:35.320" v="375" actId="26606"/>
          <ac:spMkLst>
            <pc:docMk/>
            <pc:sldMk cId="865759922" sldId="259"/>
            <ac:spMk id="3" creationId="{25992794-D60A-A9A9-B69B-BA6F1941CBFA}"/>
          </ac:spMkLst>
        </pc:spChg>
        <pc:spChg chg="add del">
          <ac:chgData name="Dylan Heldenbergh" userId="4b9771d4-d6ac-47ed-ac51-7a43479a53b4" providerId="ADAL" clId="{106668DE-1844-44ED-B081-7D85DA10C3D4}" dt="2022-05-17T13:37:04.421" v="377" actId="26606"/>
          <ac:spMkLst>
            <pc:docMk/>
            <pc:sldMk cId="865759922" sldId="259"/>
            <ac:spMk id="7" creationId="{25992794-D60A-A9A9-B69B-BA6F1941CBFA}"/>
          </ac:spMkLst>
        </pc:spChg>
        <pc:spChg chg="add">
          <ac:chgData name="Dylan Heldenbergh" userId="4b9771d4-d6ac-47ed-ac51-7a43479a53b4" providerId="ADAL" clId="{106668DE-1844-44ED-B081-7D85DA10C3D4}" dt="2022-05-17T13:36:35.320" v="375" actId="26606"/>
          <ac:spMkLst>
            <pc:docMk/>
            <pc:sldMk cId="865759922" sldId="259"/>
            <ac:spMk id="8" creationId="{B680D4D6-B06E-4316-8BBC-7A65A10AC853}"/>
          </ac:spMkLst>
        </pc:spChg>
        <pc:spChg chg="add">
          <ac:chgData name="Dylan Heldenbergh" userId="4b9771d4-d6ac-47ed-ac51-7a43479a53b4" providerId="ADAL" clId="{106668DE-1844-44ED-B081-7D85DA10C3D4}" dt="2022-05-17T13:36:35.320" v="375" actId="26606"/>
          <ac:spMkLst>
            <pc:docMk/>
            <pc:sldMk cId="865759922" sldId="259"/>
            <ac:spMk id="12" creationId="{64016ABB-4F5D-4BFA-9406-7CD61399B6CC}"/>
          </ac:spMkLst>
        </pc:spChg>
        <pc:graphicFrameChg chg="add del">
          <ac:chgData name="Dylan Heldenbergh" userId="4b9771d4-d6ac-47ed-ac51-7a43479a53b4" providerId="ADAL" clId="{106668DE-1844-44ED-B081-7D85DA10C3D4}" dt="2022-05-17T13:36:35.304" v="374" actId="26606"/>
          <ac:graphicFrameMkLst>
            <pc:docMk/>
            <pc:sldMk cId="865759922" sldId="259"/>
            <ac:graphicFrameMk id="5" creationId="{00EA67F4-BE19-2EE9-AAFC-9CE9D9E1E0C6}"/>
          </ac:graphicFrameMkLst>
        </pc:graphicFrameChg>
        <pc:graphicFrameChg chg="add mod">
          <ac:chgData name="Dylan Heldenbergh" userId="4b9771d4-d6ac-47ed-ac51-7a43479a53b4" providerId="ADAL" clId="{106668DE-1844-44ED-B081-7D85DA10C3D4}" dt="2022-05-17T13:56:52.606" v="424" actId="20577"/>
          <ac:graphicFrameMkLst>
            <pc:docMk/>
            <pc:sldMk cId="865759922" sldId="259"/>
            <ac:graphicFrameMk id="14" creationId="{092176A9-893D-170A-535F-EADA889CCB8D}"/>
          </ac:graphicFrameMkLst>
        </pc:graphicFrameChg>
        <pc:cxnChg chg="add">
          <ac:chgData name="Dylan Heldenbergh" userId="4b9771d4-d6ac-47ed-ac51-7a43479a53b4" providerId="ADAL" clId="{106668DE-1844-44ED-B081-7D85DA10C3D4}" dt="2022-05-17T13:36:35.320" v="375" actId="26606"/>
          <ac:cxnSpMkLst>
            <pc:docMk/>
            <pc:sldMk cId="865759922" sldId="259"/>
            <ac:cxnSpMk id="10" creationId="{ED72A37F-0C2F-473C-9D71-B80AEE71BF03}"/>
          </ac:cxnSpMkLst>
        </pc:cxnChg>
      </pc:sldChg>
      <pc:sldChg chg="addSp delSp modSp new mod ord modNotesTx">
        <pc:chgData name="Dylan Heldenbergh" userId="4b9771d4-d6ac-47ed-ac51-7a43479a53b4" providerId="ADAL" clId="{106668DE-1844-44ED-B081-7D85DA10C3D4}" dt="2022-05-21T12:23:15.833" v="797"/>
        <pc:sldMkLst>
          <pc:docMk/>
          <pc:sldMk cId="507745770" sldId="260"/>
        </pc:sldMkLst>
        <pc:spChg chg="del mod">
          <ac:chgData name="Dylan Heldenbergh" userId="4b9771d4-d6ac-47ed-ac51-7a43479a53b4" providerId="ADAL" clId="{106668DE-1844-44ED-B081-7D85DA10C3D4}" dt="2022-05-17T13:32:14.121" v="321" actId="931"/>
          <ac:spMkLst>
            <pc:docMk/>
            <pc:sldMk cId="507745770" sldId="260"/>
            <ac:spMk id="3" creationId="{C42CCB48-4407-6BDC-BC70-F154A2C13AD0}"/>
          </ac:spMkLst>
        </pc:spChg>
        <pc:picChg chg="add mod">
          <ac:chgData name="Dylan Heldenbergh" userId="4b9771d4-d6ac-47ed-ac51-7a43479a53b4" providerId="ADAL" clId="{106668DE-1844-44ED-B081-7D85DA10C3D4}" dt="2022-05-17T13:32:21.036" v="323" actId="14100"/>
          <ac:picMkLst>
            <pc:docMk/>
            <pc:sldMk cId="507745770" sldId="260"/>
            <ac:picMk id="5" creationId="{B371F3B8-CCDB-991C-CE58-3A9E4DA54422}"/>
          </ac:picMkLst>
        </pc:picChg>
      </pc:sldChg>
      <pc:sldChg chg="addSp delSp modSp new mod setBg modNotesTx">
        <pc:chgData name="Dylan Heldenbergh" userId="4b9771d4-d6ac-47ed-ac51-7a43479a53b4" providerId="ADAL" clId="{106668DE-1844-44ED-B081-7D85DA10C3D4}" dt="2022-05-17T14:27:48.574" v="665" actId="20577"/>
        <pc:sldMkLst>
          <pc:docMk/>
          <pc:sldMk cId="2302992342" sldId="261"/>
        </pc:sldMkLst>
        <pc:spChg chg="mod">
          <ac:chgData name="Dylan Heldenbergh" userId="4b9771d4-d6ac-47ed-ac51-7a43479a53b4" providerId="ADAL" clId="{106668DE-1844-44ED-B081-7D85DA10C3D4}" dt="2022-05-17T14:26:51.775" v="445" actId="26606"/>
          <ac:spMkLst>
            <pc:docMk/>
            <pc:sldMk cId="2302992342" sldId="261"/>
            <ac:spMk id="2" creationId="{57657F53-8E18-403B-D74E-4FCF94E15CAE}"/>
          </ac:spMkLst>
        </pc:spChg>
        <pc:spChg chg="del">
          <ac:chgData name="Dylan Heldenbergh" userId="4b9771d4-d6ac-47ed-ac51-7a43479a53b4" providerId="ADAL" clId="{106668DE-1844-44ED-B081-7D85DA10C3D4}" dt="2022-05-17T14:26:42.916" v="442" actId="22"/>
          <ac:spMkLst>
            <pc:docMk/>
            <pc:sldMk cId="2302992342" sldId="261"/>
            <ac:spMk id="3" creationId="{B7FB8144-7B68-07DD-541B-3F51267ACDD5}"/>
          </ac:spMkLst>
        </pc:spChg>
        <pc:spChg chg="add mod">
          <ac:chgData name="Dylan Heldenbergh" userId="4b9771d4-d6ac-47ed-ac51-7a43479a53b4" providerId="ADAL" clId="{106668DE-1844-44ED-B081-7D85DA10C3D4}" dt="2022-05-17T14:27:27.812" v="547" actId="20577"/>
          <ac:spMkLst>
            <pc:docMk/>
            <pc:sldMk cId="2302992342" sldId="261"/>
            <ac:spMk id="9" creationId="{2A97A51A-045F-3E70-6BB9-4FEE334B8465}"/>
          </ac:spMkLst>
        </pc:spChg>
        <pc:spChg chg="add">
          <ac:chgData name="Dylan Heldenbergh" userId="4b9771d4-d6ac-47ed-ac51-7a43479a53b4" providerId="ADAL" clId="{106668DE-1844-44ED-B081-7D85DA10C3D4}" dt="2022-05-17T14:26:51.775" v="445" actId="26606"/>
          <ac:spMkLst>
            <pc:docMk/>
            <pc:sldMk cId="2302992342" sldId="261"/>
            <ac:spMk id="12" creationId="{DC032F75-F5AC-4D84-98D0-DD0FB8A25A27}"/>
          </ac:spMkLst>
        </pc:spChg>
        <pc:spChg chg="add">
          <ac:chgData name="Dylan Heldenbergh" userId="4b9771d4-d6ac-47ed-ac51-7a43479a53b4" providerId="ADAL" clId="{106668DE-1844-44ED-B081-7D85DA10C3D4}" dt="2022-05-17T14:26:51.775" v="445" actId="26606"/>
          <ac:spMkLst>
            <pc:docMk/>
            <pc:sldMk cId="2302992342" sldId="261"/>
            <ac:spMk id="14" creationId="{EA21D3B4-EB95-40D8-ADD4-C28637F87A7C}"/>
          </ac:spMkLst>
        </pc:spChg>
        <pc:spChg chg="add">
          <ac:chgData name="Dylan Heldenbergh" userId="4b9771d4-d6ac-47ed-ac51-7a43479a53b4" providerId="ADAL" clId="{106668DE-1844-44ED-B081-7D85DA10C3D4}" dt="2022-05-17T14:26:51.775" v="445" actId="26606"/>
          <ac:spMkLst>
            <pc:docMk/>
            <pc:sldMk cId="2302992342" sldId="261"/>
            <ac:spMk id="16" creationId="{EC402CCD-3D73-4427-910D-80A619EAD544}"/>
          </ac:spMkLst>
        </pc:spChg>
        <pc:picChg chg="add mod ord">
          <ac:chgData name="Dylan Heldenbergh" userId="4b9771d4-d6ac-47ed-ac51-7a43479a53b4" providerId="ADAL" clId="{106668DE-1844-44ED-B081-7D85DA10C3D4}" dt="2022-05-17T14:26:51.775" v="445" actId="26606"/>
          <ac:picMkLst>
            <pc:docMk/>
            <pc:sldMk cId="2302992342" sldId="261"/>
            <ac:picMk id="5" creationId="{1B467AA5-841A-28E8-E0D4-AD510AC4CD1D}"/>
          </ac:picMkLst>
        </pc:picChg>
      </pc:sldChg>
      <pc:sldChg chg="modSp new mod">
        <pc:chgData name="Dylan Heldenbergh" userId="4b9771d4-d6ac-47ed-ac51-7a43479a53b4" providerId="ADAL" clId="{106668DE-1844-44ED-B081-7D85DA10C3D4}" dt="2022-05-21T12:24:01.789" v="849" actId="20577"/>
        <pc:sldMkLst>
          <pc:docMk/>
          <pc:sldMk cId="1423392471" sldId="262"/>
        </pc:sldMkLst>
        <pc:spChg chg="mod">
          <ac:chgData name="Dylan Heldenbergh" userId="4b9771d4-d6ac-47ed-ac51-7a43479a53b4" providerId="ADAL" clId="{106668DE-1844-44ED-B081-7D85DA10C3D4}" dt="2022-05-21T12:23:54.829" v="813" actId="20577"/>
          <ac:spMkLst>
            <pc:docMk/>
            <pc:sldMk cId="1423392471" sldId="262"/>
            <ac:spMk id="2" creationId="{76C7082D-83E6-413D-FC67-C42F3AB9C382}"/>
          </ac:spMkLst>
        </pc:spChg>
        <pc:spChg chg="mod">
          <ac:chgData name="Dylan Heldenbergh" userId="4b9771d4-d6ac-47ed-ac51-7a43479a53b4" providerId="ADAL" clId="{106668DE-1844-44ED-B081-7D85DA10C3D4}" dt="2022-05-21T12:24:01.789" v="849" actId="20577"/>
          <ac:spMkLst>
            <pc:docMk/>
            <pc:sldMk cId="1423392471" sldId="262"/>
            <ac:spMk id="3" creationId="{8E48F313-326E-0847-6876-5D70317EDEFA}"/>
          </ac:spMkLst>
        </pc:spChg>
      </pc:sldChg>
      <pc:sldChg chg="new del">
        <pc:chgData name="Dylan Heldenbergh" userId="4b9771d4-d6ac-47ed-ac51-7a43479a53b4" providerId="ADAL" clId="{106668DE-1844-44ED-B081-7D85DA10C3D4}" dt="2022-05-21T12:24:08.709" v="850" actId="47"/>
        <pc:sldMkLst>
          <pc:docMk/>
          <pc:sldMk cId="235329887" sldId="263"/>
        </pc:sldMkLst>
      </pc:sldChg>
      <pc:sldChg chg="new del">
        <pc:chgData name="Dylan Heldenbergh" userId="4b9771d4-d6ac-47ed-ac51-7a43479a53b4" providerId="ADAL" clId="{106668DE-1844-44ED-B081-7D85DA10C3D4}" dt="2022-05-21T12:24:08.709" v="850" actId="47"/>
        <pc:sldMkLst>
          <pc:docMk/>
          <pc:sldMk cId="3705465466" sldId="264"/>
        </pc:sldMkLst>
      </pc:sldChg>
      <pc:sldChg chg="new del">
        <pc:chgData name="Dylan Heldenbergh" userId="4b9771d4-d6ac-47ed-ac51-7a43479a53b4" providerId="ADAL" clId="{106668DE-1844-44ED-B081-7D85DA10C3D4}" dt="2022-05-21T12:24:08.709" v="850" actId="47"/>
        <pc:sldMkLst>
          <pc:docMk/>
          <pc:sldMk cId="1903246845" sldId="265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5CA2B2-643D-45B5-871F-92C0F13C338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200D81-CC9C-466A-86CB-BFFCC6527482}">
      <dgm:prSet/>
      <dgm:spPr/>
      <dgm:t>
        <a:bodyPr/>
        <a:lstStyle/>
        <a:p>
          <a:r>
            <a:rPr lang="nl-NL"/>
            <a:t>1. Waar sta jij?</a:t>
          </a:r>
          <a:endParaRPr lang="en-US"/>
        </a:p>
      </dgm:t>
    </dgm:pt>
    <dgm:pt modelId="{D12D0FB6-A195-4BC1-AC05-DE1B8A27EFE6}" type="parTrans" cxnId="{71EE2A56-29B0-4424-A8A7-1F408E666C68}">
      <dgm:prSet/>
      <dgm:spPr/>
      <dgm:t>
        <a:bodyPr/>
        <a:lstStyle/>
        <a:p>
          <a:endParaRPr lang="en-US"/>
        </a:p>
      </dgm:t>
    </dgm:pt>
    <dgm:pt modelId="{EE6077AF-E9EE-4290-86B3-10E9EFCCA3CC}" type="sibTrans" cxnId="{71EE2A56-29B0-4424-A8A7-1F408E666C68}">
      <dgm:prSet/>
      <dgm:spPr/>
      <dgm:t>
        <a:bodyPr/>
        <a:lstStyle/>
        <a:p>
          <a:endParaRPr lang="en-US"/>
        </a:p>
      </dgm:t>
    </dgm:pt>
    <dgm:pt modelId="{6AF330BB-7E9D-492E-8C15-5EDC68C27730}">
      <dgm:prSet/>
      <dgm:spPr/>
      <dgm:t>
        <a:bodyPr/>
        <a:lstStyle/>
        <a:p>
          <a:r>
            <a:rPr lang="nl-NL"/>
            <a:t>2. Effectief leren</a:t>
          </a:r>
          <a:endParaRPr lang="en-US"/>
        </a:p>
      </dgm:t>
    </dgm:pt>
    <dgm:pt modelId="{3CFF1879-C11B-4624-ACF5-3FC76E62E466}" type="parTrans" cxnId="{216D0365-8282-44C8-8244-C9A8DB12FF13}">
      <dgm:prSet/>
      <dgm:spPr/>
      <dgm:t>
        <a:bodyPr/>
        <a:lstStyle/>
        <a:p>
          <a:endParaRPr lang="en-US"/>
        </a:p>
      </dgm:t>
    </dgm:pt>
    <dgm:pt modelId="{33DAD5A6-3B22-4232-B735-2E141202E644}" type="sibTrans" cxnId="{216D0365-8282-44C8-8244-C9A8DB12FF13}">
      <dgm:prSet/>
      <dgm:spPr/>
      <dgm:t>
        <a:bodyPr/>
        <a:lstStyle/>
        <a:p>
          <a:endParaRPr lang="en-US"/>
        </a:p>
      </dgm:t>
    </dgm:pt>
    <dgm:pt modelId="{FD756473-E3AA-4896-B931-65DFA1290917}">
      <dgm:prSet/>
      <dgm:spPr/>
      <dgm:t>
        <a:bodyPr/>
        <a:lstStyle/>
        <a:p>
          <a:r>
            <a:rPr lang="nl-NL" dirty="0"/>
            <a:t>3. Aantekeningen maken (Cornell </a:t>
          </a:r>
          <a:r>
            <a:rPr lang="nl-NL" dirty="0" err="1"/>
            <a:t>notes</a:t>
          </a:r>
          <a:r>
            <a:rPr lang="nl-NL" dirty="0"/>
            <a:t>)</a:t>
          </a:r>
          <a:endParaRPr lang="en-US" dirty="0"/>
        </a:p>
      </dgm:t>
    </dgm:pt>
    <dgm:pt modelId="{F2778161-A9CD-4DD2-8DAE-C42E41920FC4}" type="parTrans" cxnId="{8AD862B9-E8EB-4BA6-9510-36D894D0D36B}">
      <dgm:prSet/>
      <dgm:spPr/>
      <dgm:t>
        <a:bodyPr/>
        <a:lstStyle/>
        <a:p>
          <a:endParaRPr lang="en-US"/>
        </a:p>
      </dgm:t>
    </dgm:pt>
    <dgm:pt modelId="{5CA2B0F7-78F8-4F4D-AB1B-892FBBE40C84}" type="sibTrans" cxnId="{8AD862B9-E8EB-4BA6-9510-36D894D0D36B}">
      <dgm:prSet/>
      <dgm:spPr/>
      <dgm:t>
        <a:bodyPr/>
        <a:lstStyle/>
        <a:p>
          <a:endParaRPr lang="en-US"/>
        </a:p>
      </dgm:t>
    </dgm:pt>
    <dgm:pt modelId="{79205AAF-19C5-4787-860C-FE964E411150}">
      <dgm:prSet/>
      <dgm:spPr/>
      <dgm:t>
        <a:bodyPr/>
        <a:lstStyle/>
        <a:p>
          <a:r>
            <a:rPr lang="nl-NL" dirty="0"/>
            <a:t>4. Strategisch leren en plannen</a:t>
          </a:r>
          <a:endParaRPr lang="en-US" dirty="0"/>
        </a:p>
      </dgm:t>
    </dgm:pt>
    <dgm:pt modelId="{FE0B39E3-CECF-4EA6-B508-79684D0CF366}" type="parTrans" cxnId="{6E136611-8C9A-4EE0-A66D-D761AC4518E1}">
      <dgm:prSet/>
      <dgm:spPr/>
      <dgm:t>
        <a:bodyPr/>
        <a:lstStyle/>
        <a:p>
          <a:endParaRPr lang="en-US"/>
        </a:p>
      </dgm:t>
    </dgm:pt>
    <dgm:pt modelId="{CC982B18-EFF5-43A5-B200-4B5B77044FEB}" type="sibTrans" cxnId="{6E136611-8C9A-4EE0-A66D-D761AC4518E1}">
      <dgm:prSet/>
      <dgm:spPr/>
      <dgm:t>
        <a:bodyPr/>
        <a:lstStyle/>
        <a:p>
          <a:endParaRPr lang="en-US"/>
        </a:p>
      </dgm:t>
    </dgm:pt>
    <dgm:pt modelId="{31C1102A-3B38-4C2C-8665-1A7AC2EAE913}">
      <dgm:prSet/>
      <dgm:spPr/>
      <dgm:t>
        <a:bodyPr/>
        <a:lstStyle/>
        <a:p>
          <a:r>
            <a:rPr lang="nl-NL"/>
            <a:t>5. Sterke studeergewoontes ontwikkelen</a:t>
          </a:r>
          <a:endParaRPr lang="en-US"/>
        </a:p>
      </dgm:t>
    </dgm:pt>
    <dgm:pt modelId="{4F567797-0474-4A33-B06E-513A342029D5}" type="parTrans" cxnId="{B959EF3B-E211-4DA0-AE3A-49F6C2C1AC8E}">
      <dgm:prSet/>
      <dgm:spPr/>
      <dgm:t>
        <a:bodyPr/>
        <a:lstStyle/>
        <a:p>
          <a:endParaRPr lang="en-US"/>
        </a:p>
      </dgm:t>
    </dgm:pt>
    <dgm:pt modelId="{0AAE6DCF-7B8A-48EF-B3C5-6A055D732C88}" type="sibTrans" cxnId="{B959EF3B-E211-4DA0-AE3A-49F6C2C1AC8E}">
      <dgm:prSet/>
      <dgm:spPr/>
      <dgm:t>
        <a:bodyPr/>
        <a:lstStyle/>
        <a:p>
          <a:endParaRPr lang="en-US"/>
        </a:p>
      </dgm:t>
    </dgm:pt>
    <dgm:pt modelId="{1DF5AB97-2D01-44B2-AC61-773402EBA196}">
      <dgm:prSet/>
      <dgm:spPr/>
      <dgm:t>
        <a:bodyPr/>
        <a:lstStyle/>
        <a:p>
          <a:r>
            <a:rPr lang="nl-NL"/>
            <a:t>6. Lichaam en geest</a:t>
          </a:r>
          <a:endParaRPr lang="en-US"/>
        </a:p>
      </dgm:t>
    </dgm:pt>
    <dgm:pt modelId="{BF57A830-821E-4440-B569-80877AD16A21}" type="parTrans" cxnId="{AA0BDD9A-859C-4C1C-A5AC-5DD6555B72B3}">
      <dgm:prSet/>
      <dgm:spPr/>
      <dgm:t>
        <a:bodyPr/>
        <a:lstStyle/>
        <a:p>
          <a:endParaRPr lang="en-US"/>
        </a:p>
      </dgm:t>
    </dgm:pt>
    <dgm:pt modelId="{28CAFA84-5314-4968-A771-C9E1F2410D97}" type="sibTrans" cxnId="{AA0BDD9A-859C-4C1C-A5AC-5DD6555B72B3}">
      <dgm:prSet/>
      <dgm:spPr/>
      <dgm:t>
        <a:bodyPr/>
        <a:lstStyle/>
        <a:p>
          <a:endParaRPr lang="en-US"/>
        </a:p>
      </dgm:t>
    </dgm:pt>
    <dgm:pt modelId="{8D547135-104A-4820-ADC4-7C22843A43C6}">
      <dgm:prSet/>
      <dgm:spPr/>
      <dgm:t>
        <a:bodyPr/>
        <a:lstStyle/>
        <a:p>
          <a:r>
            <a:rPr lang="nl-NL"/>
            <a:t>7. Eindopdracht (portfolio)</a:t>
          </a:r>
          <a:endParaRPr lang="en-US"/>
        </a:p>
      </dgm:t>
    </dgm:pt>
    <dgm:pt modelId="{7E9D9632-2D8F-4446-939B-60DFF9B27FA8}" type="parTrans" cxnId="{4745D11E-E18A-4883-A7C5-67EFED381D65}">
      <dgm:prSet/>
      <dgm:spPr/>
      <dgm:t>
        <a:bodyPr/>
        <a:lstStyle/>
        <a:p>
          <a:endParaRPr lang="en-US"/>
        </a:p>
      </dgm:t>
    </dgm:pt>
    <dgm:pt modelId="{FAC481BE-230C-486C-9E7E-6FDCD22ACC71}" type="sibTrans" cxnId="{4745D11E-E18A-4883-A7C5-67EFED381D65}">
      <dgm:prSet/>
      <dgm:spPr/>
      <dgm:t>
        <a:bodyPr/>
        <a:lstStyle/>
        <a:p>
          <a:endParaRPr lang="en-US"/>
        </a:p>
      </dgm:t>
    </dgm:pt>
    <dgm:pt modelId="{358926E2-EEAB-4F2A-81E7-32688A66904B}" type="pres">
      <dgm:prSet presAssocID="{925CA2B2-643D-45B5-871F-92C0F13C3387}" presName="linear" presStyleCnt="0">
        <dgm:presLayoutVars>
          <dgm:animLvl val="lvl"/>
          <dgm:resizeHandles val="exact"/>
        </dgm:presLayoutVars>
      </dgm:prSet>
      <dgm:spPr/>
    </dgm:pt>
    <dgm:pt modelId="{AB24CE86-399D-4365-A464-B1A47B99844A}" type="pres">
      <dgm:prSet presAssocID="{15200D81-CC9C-466A-86CB-BFFCC6527482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C955E453-EEE1-4E15-848E-AC082EEA7028}" type="pres">
      <dgm:prSet presAssocID="{EE6077AF-E9EE-4290-86B3-10E9EFCCA3CC}" presName="spacer" presStyleCnt="0"/>
      <dgm:spPr/>
    </dgm:pt>
    <dgm:pt modelId="{20ECCB67-F6CD-4A9D-9B1A-725F14302A62}" type="pres">
      <dgm:prSet presAssocID="{6AF330BB-7E9D-492E-8C15-5EDC68C27730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6C83CA60-BA8F-4EB9-8B9D-EB4F8E18A398}" type="pres">
      <dgm:prSet presAssocID="{33DAD5A6-3B22-4232-B735-2E141202E644}" presName="spacer" presStyleCnt="0"/>
      <dgm:spPr/>
    </dgm:pt>
    <dgm:pt modelId="{AF39A764-91F6-4CB0-9827-72D4CEE5D784}" type="pres">
      <dgm:prSet presAssocID="{FD756473-E3AA-4896-B931-65DFA1290917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74CD5AFF-C6C2-4E61-8E45-638FC7F95B9E}" type="pres">
      <dgm:prSet presAssocID="{5CA2B0F7-78F8-4F4D-AB1B-892FBBE40C84}" presName="spacer" presStyleCnt="0"/>
      <dgm:spPr/>
    </dgm:pt>
    <dgm:pt modelId="{5088977A-643B-4919-B957-1F8ABD201EB1}" type="pres">
      <dgm:prSet presAssocID="{79205AAF-19C5-4787-860C-FE964E411150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D7CC8EC4-B81C-4506-83F0-4252B46D6DB7}" type="pres">
      <dgm:prSet presAssocID="{CC982B18-EFF5-43A5-B200-4B5B77044FEB}" presName="spacer" presStyleCnt="0"/>
      <dgm:spPr/>
    </dgm:pt>
    <dgm:pt modelId="{27977B22-8C38-4F97-BE8B-261270087031}" type="pres">
      <dgm:prSet presAssocID="{31C1102A-3B38-4C2C-8665-1A7AC2EAE913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835BD9F8-3047-469C-9466-D5976CE53FE7}" type="pres">
      <dgm:prSet presAssocID="{0AAE6DCF-7B8A-48EF-B3C5-6A055D732C88}" presName="spacer" presStyleCnt="0"/>
      <dgm:spPr/>
    </dgm:pt>
    <dgm:pt modelId="{A5679B96-0B1D-43BC-AE35-DD717F652389}" type="pres">
      <dgm:prSet presAssocID="{1DF5AB97-2D01-44B2-AC61-773402EBA196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9A51AA2D-C808-428E-98E3-C544FC3C6E32}" type="pres">
      <dgm:prSet presAssocID="{28CAFA84-5314-4968-A771-C9E1F2410D97}" presName="spacer" presStyleCnt="0"/>
      <dgm:spPr/>
    </dgm:pt>
    <dgm:pt modelId="{5408E25C-E126-429C-93B3-FE2B35D8EDCE}" type="pres">
      <dgm:prSet presAssocID="{8D547135-104A-4820-ADC4-7C22843A43C6}" presName="parentText" presStyleLbl="node1" presStyleIdx="6" presStyleCnt="7">
        <dgm:presLayoutVars>
          <dgm:chMax val="0"/>
          <dgm:bulletEnabled val="1"/>
        </dgm:presLayoutVars>
      </dgm:prSet>
      <dgm:spPr/>
    </dgm:pt>
  </dgm:ptLst>
  <dgm:cxnLst>
    <dgm:cxn modelId="{6E136611-8C9A-4EE0-A66D-D761AC4518E1}" srcId="{925CA2B2-643D-45B5-871F-92C0F13C3387}" destId="{79205AAF-19C5-4787-860C-FE964E411150}" srcOrd="3" destOrd="0" parTransId="{FE0B39E3-CECF-4EA6-B508-79684D0CF366}" sibTransId="{CC982B18-EFF5-43A5-B200-4B5B77044FEB}"/>
    <dgm:cxn modelId="{4745D11E-E18A-4883-A7C5-67EFED381D65}" srcId="{925CA2B2-643D-45B5-871F-92C0F13C3387}" destId="{8D547135-104A-4820-ADC4-7C22843A43C6}" srcOrd="6" destOrd="0" parTransId="{7E9D9632-2D8F-4446-939B-60DFF9B27FA8}" sibTransId="{FAC481BE-230C-486C-9E7E-6FDCD22ACC71}"/>
    <dgm:cxn modelId="{B959EF3B-E211-4DA0-AE3A-49F6C2C1AC8E}" srcId="{925CA2B2-643D-45B5-871F-92C0F13C3387}" destId="{31C1102A-3B38-4C2C-8665-1A7AC2EAE913}" srcOrd="4" destOrd="0" parTransId="{4F567797-0474-4A33-B06E-513A342029D5}" sibTransId="{0AAE6DCF-7B8A-48EF-B3C5-6A055D732C88}"/>
    <dgm:cxn modelId="{216D0365-8282-44C8-8244-C9A8DB12FF13}" srcId="{925CA2B2-643D-45B5-871F-92C0F13C3387}" destId="{6AF330BB-7E9D-492E-8C15-5EDC68C27730}" srcOrd="1" destOrd="0" parTransId="{3CFF1879-C11B-4624-ACF5-3FC76E62E466}" sibTransId="{33DAD5A6-3B22-4232-B735-2E141202E644}"/>
    <dgm:cxn modelId="{6AE5AC6B-77BD-40A8-8D12-B76B687E8F96}" type="presOf" srcId="{8D547135-104A-4820-ADC4-7C22843A43C6}" destId="{5408E25C-E126-429C-93B3-FE2B35D8EDCE}" srcOrd="0" destOrd="0" presId="urn:microsoft.com/office/officeart/2005/8/layout/vList2"/>
    <dgm:cxn modelId="{71EE2A56-29B0-4424-A8A7-1F408E666C68}" srcId="{925CA2B2-643D-45B5-871F-92C0F13C3387}" destId="{15200D81-CC9C-466A-86CB-BFFCC6527482}" srcOrd="0" destOrd="0" parTransId="{D12D0FB6-A195-4BC1-AC05-DE1B8A27EFE6}" sibTransId="{EE6077AF-E9EE-4290-86B3-10E9EFCCA3CC}"/>
    <dgm:cxn modelId="{5B05D378-2CC3-4896-AD79-72443BD934A0}" type="presOf" srcId="{925CA2B2-643D-45B5-871F-92C0F13C3387}" destId="{358926E2-EEAB-4F2A-81E7-32688A66904B}" srcOrd="0" destOrd="0" presId="urn:microsoft.com/office/officeart/2005/8/layout/vList2"/>
    <dgm:cxn modelId="{71D1917F-05FF-4633-9271-2CB5E3F6CAF0}" type="presOf" srcId="{FD756473-E3AA-4896-B931-65DFA1290917}" destId="{AF39A764-91F6-4CB0-9827-72D4CEE5D784}" srcOrd="0" destOrd="0" presId="urn:microsoft.com/office/officeart/2005/8/layout/vList2"/>
    <dgm:cxn modelId="{AA0BDD9A-859C-4C1C-A5AC-5DD6555B72B3}" srcId="{925CA2B2-643D-45B5-871F-92C0F13C3387}" destId="{1DF5AB97-2D01-44B2-AC61-773402EBA196}" srcOrd="5" destOrd="0" parTransId="{BF57A830-821E-4440-B569-80877AD16A21}" sibTransId="{28CAFA84-5314-4968-A771-C9E1F2410D97}"/>
    <dgm:cxn modelId="{377746B6-6C3D-4059-B18A-EE68502FC65B}" type="presOf" srcId="{15200D81-CC9C-466A-86CB-BFFCC6527482}" destId="{AB24CE86-399D-4365-A464-B1A47B99844A}" srcOrd="0" destOrd="0" presId="urn:microsoft.com/office/officeart/2005/8/layout/vList2"/>
    <dgm:cxn modelId="{8AD862B9-E8EB-4BA6-9510-36D894D0D36B}" srcId="{925CA2B2-643D-45B5-871F-92C0F13C3387}" destId="{FD756473-E3AA-4896-B931-65DFA1290917}" srcOrd="2" destOrd="0" parTransId="{F2778161-A9CD-4DD2-8DAE-C42E41920FC4}" sibTransId="{5CA2B0F7-78F8-4F4D-AB1B-892FBBE40C84}"/>
    <dgm:cxn modelId="{553617BD-2018-4CEE-9F44-432EAA1B3149}" type="presOf" srcId="{1DF5AB97-2D01-44B2-AC61-773402EBA196}" destId="{A5679B96-0B1D-43BC-AE35-DD717F652389}" srcOrd="0" destOrd="0" presId="urn:microsoft.com/office/officeart/2005/8/layout/vList2"/>
    <dgm:cxn modelId="{3CCFB7C9-F464-41A7-9C67-9BE73F51D426}" type="presOf" srcId="{6AF330BB-7E9D-492E-8C15-5EDC68C27730}" destId="{20ECCB67-F6CD-4A9D-9B1A-725F14302A62}" srcOrd="0" destOrd="0" presId="urn:microsoft.com/office/officeart/2005/8/layout/vList2"/>
    <dgm:cxn modelId="{A43248D2-8F96-4617-B21A-CE07CF6D42BB}" type="presOf" srcId="{79205AAF-19C5-4787-860C-FE964E411150}" destId="{5088977A-643B-4919-B957-1F8ABD201EB1}" srcOrd="0" destOrd="0" presId="urn:microsoft.com/office/officeart/2005/8/layout/vList2"/>
    <dgm:cxn modelId="{75FB35D3-BA14-41A9-A365-040AA9F2A605}" type="presOf" srcId="{31C1102A-3B38-4C2C-8665-1A7AC2EAE913}" destId="{27977B22-8C38-4F97-BE8B-261270087031}" srcOrd="0" destOrd="0" presId="urn:microsoft.com/office/officeart/2005/8/layout/vList2"/>
    <dgm:cxn modelId="{61C21D26-2683-4316-9337-E31734FC1C23}" type="presParOf" srcId="{358926E2-EEAB-4F2A-81E7-32688A66904B}" destId="{AB24CE86-399D-4365-A464-B1A47B99844A}" srcOrd="0" destOrd="0" presId="urn:microsoft.com/office/officeart/2005/8/layout/vList2"/>
    <dgm:cxn modelId="{89EB21A6-CF28-43F4-A30C-4A6EBA185223}" type="presParOf" srcId="{358926E2-EEAB-4F2A-81E7-32688A66904B}" destId="{C955E453-EEE1-4E15-848E-AC082EEA7028}" srcOrd="1" destOrd="0" presId="urn:microsoft.com/office/officeart/2005/8/layout/vList2"/>
    <dgm:cxn modelId="{8EADC95F-B80E-4D5A-B539-E105D07A2A26}" type="presParOf" srcId="{358926E2-EEAB-4F2A-81E7-32688A66904B}" destId="{20ECCB67-F6CD-4A9D-9B1A-725F14302A62}" srcOrd="2" destOrd="0" presId="urn:microsoft.com/office/officeart/2005/8/layout/vList2"/>
    <dgm:cxn modelId="{70AF641E-9E76-4BDA-B395-0E74638B7B0C}" type="presParOf" srcId="{358926E2-EEAB-4F2A-81E7-32688A66904B}" destId="{6C83CA60-BA8F-4EB9-8B9D-EB4F8E18A398}" srcOrd="3" destOrd="0" presId="urn:microsoft.com/office/officeart/2005/8/layout/vList2"/>
    <dgm:cxn modelId="{F74075B5-4FF8-4CEA-8E71-F1BDF4851C65}" type="presParOf" srcId="{358926E2-EEAB-4F2A-81E7-32688A66904B}" destId="{AF39A764-91F6-4CB0-9827-72D4CEE5D784}" srcOrd="4" destOrd="0" presId="urn:microsoft.com/office/officeart/2005/8/layout/vList2"/>
    <dgm:cxn modelId="{216BE702-0DAD-41EC-96BA-C59B0963E2CD}" type="presParOf" srcId="{358926E2-EEAB-4F2A-81E7-32688A66904B}" destId="{74CD5AFF-C6C2-4E61-8E45-638FC7F95B9E}" srcOrd="5" destOrd="0" presId="urn:microsoft.com/office/officeart/2005/8/layout/vList2"/>
    <dgm:cxn modelId="{6878074F-E260-4066-A903-1154E8F2D8BF}" type="presParOf" srcId="{358926E2-EEAB-4F2A-81E7-32688A66904B}" destId="{5088977A-643B-4919-B957-1F8ABD201EB1}" srcOrd="6" destOrd="0" presId="urn:microsoft.com/office/officeart/2005/8/layout/vList2"/>
    <dgm:cxn modelId="{2B64D714-38E9-43BA-AF48-B1B57E679B04}" type="presParOf" srcId="{358926E2-EEAB-4F2A-81E7-32688A66904B}" destId="{D7CC8EC4-B81C-4506-83F0-4252B46D6DB7}" srcOrd="7" destOrd="0" presId="urn:microsoft.com/office/officeart/2005/8/layout/vList2"/>
    <dgm:cxn modelId="{A14C9240-F076-4CCF-B9C5-B97B7582448E}" type="presParOf" srcId="{358926E2-EEAB-4F2A-81E7-32688A66904B}" destId="{27977B22-8C38-4F97-BE8B-261270087031}" srcOrd="8" destOrd="0" presId="urn:microsoft.com/office/officeart/2005/8/layout/vList2"/>
    <dgm:cxn modelId="{72ADC841-BD05-4CCF-AAAE-9C48A1E296A9}" type="presParOf" srcId="{358926E2-EEAB-4F2A-81E7-32688A66904B}" destId="{835BD9F8-3047-469C-9466-D5976CE53FE7}" srcOrd="9" destOrd="0" presId="urn:microsoft.com/office/officeart/2005/8/layout/vList2"/>
    <dgm:cxn modelId="{68F2A1D5-3B98-4061-91BB-4E1BCD7C60E6}" type="presParOf" srcId="{358926E2-EEAB-4F2A-81E7-32688A66904B}" destId="{A5679B96-0B1D-43BC-AE35-DD717F652389}" srcOrd="10" destOrd="0" presId="urn:microsoft.com/office/officeart/2005/8/layout/vList2"/>
    <dgm:cxn modelId="{3B52069B-7552-42F0-841F-5B948BF325C8}" type="presParOf" srcId="{358926E2-EEAB-4F2A-81E7-32688A66904B}" destId="{9A51AA2D-C808-428E-98E3-C544FC3C6E32}" srcOrd="11" destOrd="0" presId="urn:microsoft.com/office/officeart/2005/8/layout/vList2"/>
    <dgm:cxn modelId="{37A12B25-F300-4FFE-81BF-CE9DF926C2D1}" type="presParOf" srcId="{358926E2-EEAB-4F2A-81E7-32688A66904B}" destId="{5408E25C-E126-429C-93B3-FE2B35D8EDCE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24CE86-399D-4365-A464-B1A47B99844A}">
      <dsp:nvSpPr>
        <dsp:cNvPr id="0" name=""/>
        <dsp:cNvSpPr/>
      </dsp:nvSpPr>
      <dsp:spPr>
        <a:xfrm>
          <a:off x="0" y="12212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1. Waar sta jij?</a:t>
          </a:r>
          <a:endParaRPr lang="en-US" sz="2500" kern="1200"/>
        </a:p>
      </dsp:txBody>
      <dsp:txXfrm>
        <a:off x="28557" y="40769"/>
        <a:ext cx="6396855" cy="527886"/>
      </dsp:txXfrm>
    </dsp:sp>
    <dsp:sp modelId="{20ECCB67-F6CD-4A9D-9B1A-725F14302A62}">
      <dsp:nvSpPr>
        <dsp:cNvPr id="0" name=""/>
        <dsp:cNvSpPr/>
      </dsp:nvSpPr>
      <dsp:spPr>
        <a:xfrm>
          <a:off x="0" y="669213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2. Effectief leren</a:t>
          </a:r>
          <a:endParaRPr lang="en-US" sz="2500" kern="1200"/>
        </a:p>
      </dsp:txBody>
      <dsp:txXfrm>
        <a:off x="28557" y="697770"/>
        <a:ext cx="6396855" cy="527886"/>
      </dsp:txXfrm>
    </dsp:sp>
    <dsp:sp modelId="{AF39A764-91F6-4CB0-9827-72D4CEE5D784}">
      <dsp:nvSpPr>
        <dsp:cNvPr id="0" name=""/>
        <dsp:cNvSpPr/>
      </dsp:nvSpPr>
      <dsp:spPr>
        <a:xfrm>
          <a:off x="0" y="1326213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3. Aantekeningen maken (Cornell </a:t>
          </a:r>
          <a:r>
            <a:rPr lang="nl-NL" sz="2500" kern="1200" dirty="0" err="1"/>
            <a:t>notes</a:t>
          </a:r>
          <a:r>
            <a:rPr lang="nl-NL" sz="2500" kern="1200" dirty="0"/>
            <a:t>)</a:t>
          </a:r>
          <a:endParaRPr lang="en-US" sz="2500" kern="1200" dirty="0"/>
        </a:p>
      </dsp:txBody>
      <dsp:txXfrm>
        <a:off x="28557" y="1354770"/>
        <a:ext cx="6396855" cy="527886"/>
      </dsp:txXfrm>
    </dsp:sp>
    <dsp:sp modelId="{5088977A-643B-4919-B957-1F8ABD201EB1}">
      <dsp:nvSpPr>
        <dsp:cNvPr id="0" name=""/>
        <dsp:cNvSpPr/>
      </dsp:nvSpPr>
      <dsp:spPr>
        <a:xfrm>
          <a:off x="0" y="1983213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4. Strategisch leren en plannen</a:t>
          </a:r>
          <a:endParaRPr lang="en-US" sz="2500" kern="1200" dirty="0"/>
        </a:p>
      </dsp:txBody>
      <dsp:txXfrm>
        <a:off x="28557" y="2011770"/>
        <a:ext cx="6396855" cy="527886"/>
      </dsp:txXfrm>
    </dsp:sp>
    <dsp:sp modelId="{27977B22-8C38-4F97-BE8B-261270087031}">
      <dsp:nvSpPr>
        <dsp:cNvPr id="0" name=""/>
        <dsp:cNvSpPr/>
      </dsp:nvSpPr>
      <dsp:spPr>
        <a:xfrm>
          <a:off x="0" y="2640212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5. Sterke studeergewoontes ontwikkelen</a:t>
          </a:r>
          <a:endParaRPr lang="en-US" sz="2500" kern="1200"/>
        </a:p>
      </dsp:txBody>
      <dsp:txXfrm>
        <a:off x="28557" y="2668769"/>
        <a:ext cx="6396855" cy="527886"/>
      </dsp:txXfrm>
    </dsp:sp>
    <dsp:sp modelId="{A5679B96-0B1D-43BC-AE35-DD717F652389}">
      <dsp:nvSpPr>
        <dsp:cNvPr id="0" name=""/>
        <dsp:cNvSpPr/>
      </dsp:nvSpPr>
      <dsp:spPr>
        <a:xfrm>
          <a:off x="0" y="3297212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6. Lichaam en geest</a:t>
          </a:r>
          <a:endParaRPr lang="en-US" sz="2500" kern="1200"/>
        </a:p>
      </dsp:txBody>
      <dsp:txXfrm>
        <a:off x="28557" y="3325769"/>
        <a:ext cx="6396855" cy="527886"/>
      </dsp:txXfrm>
    </dsp:sp>
    <dsp:sp modelId="{5408E25C-E126-429C-93B3-FE2B35D8EDCE}">
      <dsp:nvSpPr>
        <dsp:cNvPr id="0" name=""/>
        <dsp:cNvSpPr/>
      </dsp:nvSpPr>
      <dsp:spPr>
        <a:xfrm>
          <a:off x="0" y="3954213"/>
          <a:ext cx="6453969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7. Eindopdracht (portfolio)</a:t>
          </a:r>
          <a:endParaRPr lang="en-US" sz="2500" kern="1200"/>
        </a:p>
      </dsp:txBody>
      <dsp:txXfrm>
        <a:off x="28557" y="3982770"/>
        <a:ext cx="6396855" cy="527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47C96-3236-4B73-9420-7A7A6906E3BE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5B00F-7A96-429C-A0C2-4AC5D46BDD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216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Waarom Leren </a:t>
            </a:r>
            <a:r>
              <a:rPr lang="nl-NL" dirty="0" err="1"/>
              <a:t>leren</a:t>
            </a:r>
            <a:r>
              <a:rPr lang="nl-NL" dirty="0"/>
              <a:t>? Deze video legt dat uit. De docent gaat naar aanleiding van de video in gesprek met de klas.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5B00F-7A96-429C-A0C2-4AC5D46BDDF9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9944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Als docent ga je alle vuistregels langs, geef je voorbeelden en bespreek je deze met de groep.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5B00F-7A96-429C-A0C2-4AC5D46BDDF9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38857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Zorg ervoor dat je op tijd de papieren versies hebt. Het printen kan veel tijd in beslag nemen.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95B00F-7A96-429C-A0C2-4AC5D46BDDF9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2083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49749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269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272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419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9659604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9011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170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146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3528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903155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549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5F3F53C-C74E-4655-8D1B-364960F06B12}" type="datetimeFigureOut">
              <a:rPr lang="nl-NL" smtClean="0"/>
              <a:t>13-8-2022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10825C8-786D-4DC0-829E-FF9F8EF00B1A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32961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hmj4vW22V8?feature=oembed" TargetMode="Externa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D68F62A-4257-EB5A-F19B-DE8BF67916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0257" y="864911"/>
            <a:ext cx="9031484" cy="3467282"/>
          </a:xfrm>
        </p:spPr>
        <p:txBody>
          <a:bodyPr anchor="b">
            <a:normAutofit/>
          </a:bodyPr>
          <a:lstStyle/>
          <a:p>
            <a:r>
              <a:rPr lang="nl-NL" sz="8000"/>
              <a:t>Leren leren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0D9BB6B-C629-90B5-F64F-29E4CEE550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73314" y="5493376"/>
            <a:ext cx="8045373" cy="742279"/>
          </a:xfrm>
        </p:spPr>
        <p:txBody>
          <a:bodyPr anchor="ctr">
            <a:normAutofit/>
          </a:bodyPr>
          <a:lstStyle/>
          <a:p>
            <a:endParaRPr lang="nl-NL" sz="180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85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4711A3-B306-2789-9414-BB4964C22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Onlinemedia 3" title="VERPEST corona mijn TOEKOMST? | De waarheid over leerachterstanden">
            <a:hlinkClick r:id="" action="ppaction://media"/>
            <a:extLst>
              <a:ext uri="{FF2B5EF4-FFF2-40B4-BE49-F238E27FC236}">
                <a16:creationId xmlns:a16="http://schemas.microsoft.com/office/drawing/2014/main" id="{F3763D23-804A-CB62-47F9-1AFAFCE88408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-20273" y="0"/>
            <a:ext cx="12212273" cy="690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16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3CFE4E9-C73F-7C07-3299-8F58FAB9F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 dirty="0"/>
              <a:t>Hoe zit </a:t>
            </a:r>
            <a:r>
              <a:rPr lang="en-US" sz="8000" dirty="0" err="1"/>
              <a:t>dat</a:t>
            </a:r>
            <a:r>
              <a:rPr lang="en-US" sz="8000" dirty="0"/>
              <a:t> in de </a:t>
            </a:r>
            <a:r>
              <a:rPr lang="en-US" sz="8000" dirty="0" err="1"/>
              <a:t>klas</a:t>
            </a:r>
            <a:r>
              <a:rPr lang="en-US" sz="8000" dirty="0"/>
              <a:t>?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4D89C7D-8233-A7A0-7BCB-E6F74D3BB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180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522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80D4D6-B06E-4316-8BBC-7A65A10AC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0065E-9F61-831E-69EF-D5FBE9701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6" y="1153287"/>
            <a:ext cx="3570566" cy="4551426"/>
          </a:xfrm>
        </p:spPr>
        <p:txBody>
          <a:bodyPr anchor="ctr">
            <a:normAutofit/>
          </a:bodyPr>
          <a:lstStyle/>
          <a:p>
            <a:pPr algn="r"/>
            <a:r>
              <a:rPr lang="nl-NL" sz="3200" dirty="0"/>
              <a:t>leren </a:t>
            </a:r>
            <a:r>
              <a:rPr lang="nl-NL" sz="3200" dirty="0" err="1"/>
              <a:t>leren</a:t>
            </a:r>
            <a:endParaRPr lang="nl-NL" sz="32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D72A37F-0C2F-473C-9D71-B80AEE71B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63796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ijdelijke aanduiding voor inhoud 2">
            <a:extLst>
              <a:ext uri="{FF2B5EF4-FFF2-40B4-BE49-F238E27FC236}">
                <a16:creationId xmlns:a16="http://schemas.microsoft.com/office/drawing/2014/main" id="{092176A9-893D-170A-535F-EADA889CCB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3922734"/>
              </p:ext>
            </p:extLst>
          </p:nvPr>
        </p:nvGraphicFramePr>
        <p:xfrm>
          <a:off x="4976031" y="1153287"/>
          <a:ext cx="6453969" cy="4551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64016ABB-4F5D-4BFA-9406-7CD61399B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65759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468376-5D1C-63AF-7D51-9F5009C9E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371F3B8-CCDB-991C-CE58-3A9E4DA544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3325"/>
          </a:xfrm>
        </p:spPr>
      </p:pic>
    </p:spTree>
    <p:extLst>
      <p:ext uri="{BB962C8B-B14F-4D97-AF65-F5344CB8AC3E}">
        <p14:creationId xmlns:p14="http://schemas.microsoft.com/office/powerpoint/2010/main" val="507745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C032F75-F5AC-4D84-98D0-DD0FB8A25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A21D3B4-EB95-40D8-ADD4-C28637F87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EC402CCD-3D73-4427-910D-80A619EAD5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48664" y="0"/>
            <a:ext cx="4643336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657F53-8E18-403B-D74E-4FCF94E15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9328" y="457200"/>
            <a:ext cx="3090672" cy="1197864"/>
          </a:xfrm>
        </p:spPr>
        <p:txBody>
          <a:bodyPr anchor="b">
            <a:normAutofit/>
          </a:bodyPr>
          <a:lstStyle/>
          <a:p>
            <a:r>
              <a:rPr lang="nl-NL" sz="1900">
                <a:solidFill>
                  <a:schemeClr val="accent1"/>
                </a:solidFill>
              </a:rPr>
              <a:t>Opdracht zelfscan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1B467AA5-841A-28E8-E0D4-AD510AC4CD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3549" y="643464"/>
            <a:ext cx="4445029" cy="5260391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A97A51A-045F-3E70-6BB9-4FEE334B8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9328" y="1655065"/>
            <a:ext cx="3090672" cy="4224528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rgbClr val="FFFFFF"/>
                </a:solidFill>
              </a:rPr>
              <a:t>- Grote </a:t>
            </a:r>
            <a:r>
              <a:rPr lang="en-US" sz="1600" dirty="0" err="1">
                <a:solidFill>
                  <a:srgbClr val="FFFFFF"/>
                </a:solidFill>
              </a:rPr>
              <a:t>opdracht</a:t>
            </a:r>
            <a:endParaRPr lang="en-US" sz="1600" dirty="0">
              <a:solidFill>
                <a:srgbClr val="FFFFFF"/>
              </a:solidFill>
            </a:endParaRPr>
          </a:p>
          <a:p>
            <a:r>
              <a:rPr lang="en-US" sz="1600" dirty="0">
                <a:solidFill>
                  <a:srgbClr val="FFFFFF"/>
                </a:solidFill>
              </a:rPr>
              <a:t>- </a:t>
            </a:r>
            <a:r>
              <a:rPr lang="en-US" sz="1600" dirty="0" err="1">
                <a:solidFill>
                  <a:srgbClr val="FFFFFF"/>
                </a:solidFill>
              </a:rPr>
              <a:t>Eén</a:t>
            </a:r>
            <a:r>
              <a:rPr lang="en-US" sz="1600" dirty="0">
                <a:solidFill>
                  <a:srgbClr val="FFFFFF"/>
                </a:solidFill>
              </a:rPr>
              <a:t> week de </a:t>
            </a:r>
            <a:r>
              <a:rPr lang="en-US" sz="1600" dirty="0" err="1">
                <a:solidFill>
                  <a:srgbClr val="FFFFFF"/>
                </a:solidFill>
              </a:rPr>
              <a:t>tijd</a:t>
            </a:r>
            <a:endParaRPr lang="en-US" sz="1600" dirty="0">
              <a:solidFill>
                <a:srgbClr val="FFFFFF"/>
              </a:solidFill>
            </a:endParaRPr>
          </a:p>
          <a:p>
            <a:r>
              <a:rPr lang="en-US" sz="1600" dirty="0">
                <a:solidFill>
                  <a:srgbClr val="FFFFFF"/>
                </a:solidFill>
              </a:rPr>
              <a:t>- </a:t>
            </a:r>
            <a:r>
              <a:rPr lang="en-US" sz="1600" dirty="0" err="1">
                <a:solidFill>
                  <a:srgbClr val="FFFFFF"/>
                </a:solidFill>
              </a:rPr>
              <a:t>Volgende</a:t>
            </a:r>
            <a:r>
              <a:rPr lang="en-US" sz="1600" dirty="0">
                <a:solidFill>
                  <a:srgbClr val="FFFFFF"/>
                </a:solidFill>
              </a:rPr>
              <a:t> week </a:t>
            </a:r>
            <a:r>
              <a:rPr lang="en-US" sz="1600" dirty="0" err="1">
                <a:solidFill>
                  <a:srgbClr val="FFFFFF"/>
                </a:solidFill>
              </a:rPr>
              <a:t>bespreken</a:t>
            </a:r>
            <a:endParaRPr lang="en-US" sz="1600" dirty="0">
              <a:solidFill>
                <a:srgbClr val="FFFFFF"/>
              </a:solidFill>
            </a:endParaRPr>
          </a:p>
          <a:p>
            <a:r>
              <a:rPr lang="en-US" sz="1600" dirty="0">
                <a:solidFill>
                  <a:srgbClr val="FFFFFF"/>
                </a:solidFill>
              </a:rPr>
              <a:t>- Op papier</a:t>
            </a:r>
          </a:p>
        </p:txBody>
      </p:sp>
    </p:spTree>
    <p:extLst>
      <p:ext uri="{BB962C8B-B14F-4D97-AF65-F5344CB8AC3E}">
        <p14:creationId xmlns:p14="http://schemas.microsoft.com/office/powerpoint/2010/main" val="2302992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C7082D-83E6-413D-FC67-C42F3AB9C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Volgende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E48F313-326E-0847-6876-5D70317ED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Nabespreken opdracht</a:t>
            </a:r>
          </a:p>
          <a:p>
            <a:r>
              <a:rPr lang="nl-NL" dirty="0"/>
              <a:t>Effectief leren</a:t>
            </a:r>
          </a:p>
        </p:txBody>
      </p:sp>
    </p:spTree>
    <p:extLst>
      <p:ext uri="{BB962C8B-B14F-4D97-AF65-F5344CB8AC3E}">
        <p14:creationId xmlns:p14="http://schemas.microsoft.com/office/powerpoint/2010/main" val="1423392471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111</TotalTime>
  <Words>140</Words>
  <Application>Microsoft Office PowerPoint</Application>
  <PresentationFormat>Breedbeeld</PresentationFormat>
  <Paragraphs>24</Paragraphs>
  <Slides>7</Slides>
  <Notes>3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Gill Sans MT</vt:lpstr>
      <vt:lpstr>Impact</vt:lpstr>
      <vt:lpstr>Badge</vt:lpstr>
      <vt:lpstr>Leren leren</vt:lpstr>
      <vt:lpstr>PowerPoint-presentatie</vt:lpstr>
      <vt:lpstr>Hoe zit dat in de klas?</vt:lpstr>
      <vt:lpstr>leren leren</vt:lpstr>
      <vt:lpstr>PowerPoint-presentatie</vt:lpstr>
      <vt:lpstr>Opdracht zelfscan</vt:lpstr>
      <vt:lpstr>Volgende keer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Leren leren</dc:title>
  <dc:creator>Dylan Heldenbergh</dc:creator>
  <cp:lastModifiedBy>Dylan Heldenbergh</cp:lastModifiedBy>
  <cp:revision>1</cp:revision>
  <dcterms:created xsi:type="dcterms:W3CDTF">2022-05-17T13:01:54Z</dcterms:created>
  <dcterms:modified xsi:type="dcterms:W3CDTF">2022-08-13T10:01:34Z</dcterms:modified>
</cp:coreProperties>
</file>