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9" r:id="rId3"/>
    <p:sldId id="270" r:id="rId4"/>
    <p:sldId id="264" r:id="rId5"/>
    <p:sldId id="265" r:id="rId6"/>
    <p:sldId id="266" r:id="rId7"/>
    <p:sldId id="272" r:id="rId8"/>
    <p:sldId id="273" r:id="rId9"/>
    <p:sldId id="280" r:id="rId10"/>
    <p:sldId id="279" r:id="rId11"/>
    <p:sldId id="274" r:id="rId12"/>
    <p:sldId id="271" r:id="rId13"/>
    <p:sldId id="267" r:id="rId14"/>
    <p:sldId id="268" r:id="rId15"/>
    <p:sldId id="275" r:id="rId16"/>
    <p:sldId id="276" r:id="rId17"/>
    <p:sldId id="277" r:id="rId18"/>
    <p:sldId id="278" r:id="rId1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40357"/>
    <p:restoredTop sz="94719"/>
  </p:normalViewPr>
  <p:slideViewPr>
    <p:cSldViewPr snapToGrid="0" showGuides="1">
      <p:cViewPr varScale="1">
        <p:scale>
          <a:sx n="74" d="100"/>
          <a:sy n="74" d="100"/>
        </p:scale>
        <p:origin x="72" y="2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60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5EBA21-CFD6-1573-AAEC-E3EF0084D1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DFB8B48-AD3F-A4DE-16D0-0D9396FB6E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06918DD-FC0F-B9B2-7B5B-6C2A4578D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499A6A4-5DAF-4632-A0CD-43BFA334A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497947D-1A6D-C7B7-0F83-12A3B637C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0923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661A7C-0098-C1B1-1D1C-F4CD6ADCF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AAB25E2-F76E-9273-721A-5A72C23742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CC3A236-A134-2666-4B29-908D6143D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118F8E9-F442-DBB9-E421-0264C8792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BE95AD-620A-8543-782D-72D89F81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85394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51262FF-3BB8-C7B1-054D-AFFA0C52CF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DC7F000-1C54-DEF7-297D-74E1D714DF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2F0A206-4E7F-D8C1-F249-F7C795D4B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B4321F0-DE29-76AD-0F39-5076BDA52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A8A7C64-8AA8-2003-8D1E-1A3E760E4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1957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CBD0C9-DBA0-6211-5D94-07FE7CEDC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CA3769-992D-B27D-A044-5C5FF405A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EFC6E14-5633-5065-B542-E98A61DD9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7955465-E4EB-74F4-922F-A6C10C092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C46912-41D7-CD78-0616-10ECD1CDF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7685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2D949F-B05D-285B-B6D1-0296E5C39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4F5CD54-CDB6-4BD1-4C73-6CDCF6D8B8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B6840E3-BC62-B37F-AE8D-40E65A053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ED5CC3A-4B50-58E1-508B-60E2BE7B9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839C7FE-1551-B682-8DF0-DA4FB10D9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5948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213B5D-E31B-6410-4FB0-3D2F620E1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2AEFACD-00B3-B477-AFC9-019D680C8E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1EC98E6-800D-6482-6445-F1A6135C61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141CBE0-569B-DC4E-46C7-0E22E1D0E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C0E71E8-61BC-31CB-EBDF-E2CC59DC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9E16D29-3C63-78D6-0C42-0B380B2C8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33397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F18AC2-8130-B791-A876-FAFE78457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CFB7C3-FDA4-ACA0-A7ED-CCA88567C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79FD0F0-71DF-C6CD-E0DE-76DAB60E2E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084CCF32-1543-A41F-315C-6ED5CC3171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DF333A05-96B0-D91B-1E64-57AA814094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7AC069D-828C-559D-7751-6C5777A6D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825F1BAD-9A07-5F85-710A-1C4346D68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4BB7DBA-9205-8138-DDEB-87BFA57D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3244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E64C1B8-1BD2-5173-06B5-8900058F9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44BD1A3D-8F87-FC93-E92E-CE706B4C8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A435DCB4-9415-FB64-1051-35F0BA189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7AFAA4FF-77D8-47D1-B70A-2FF9A0C9C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0336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3123D6F3-EA74-A0E4-43C0-FCEBEB337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E842F66-A8AB-7066-7C0B-22CE285CD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53495F2-2935-8987-9FCC-EE09DE148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4911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6EC8D9B-D687-0D42-B102-3297A5588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39F695-EEE6-3E69-69D6-4DE55A49F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9828FA5-CBB0-0453-0FAD-A3B6615E14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F1136C8-8A6B-4C92-4BE6-24A91D7DE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904481E-4C15-13A4-BEB1-9DED5A898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E49530CC-429E-CFE6-10D6-1DE43DEBA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980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968041-B67E-2C31-94D8-B9000E0626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E27239DF-D062-6366-293A-404BA81A70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47FF941-38FA-AF49-4916-64F986A7AD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AB5B83B-5348-5540-B910-A9C7355FB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4B994E0-BF03-23AB-FE3D-8B23C1810B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E822B67-4351-596B-8BCE-85FD0EF3C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57411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9324DB4C-2C5A-DDC5-9871-F460934ED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ABB419A-3063-D847-088D-3BED4EB520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CE7FA13-6FA8-3E0F-8CBE-9016B072C6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949196-82E1-6F48-B5FD-D3683A20A023}" type="datetimeFigureOut">
              <a:rPr lang="nl-NL" smtClean="0"/>
              <a:t>27-9-2022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3FBFBA8-4738-54B4-973B-5CF5762353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228FBDA-6222-7834-028C-66308556B6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DB081-C73F-1443-9EC0-41316B2712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790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Inventarisatie </a:t>
            </a:r>
            <a:r>
              <a:rPr lang="nl-NL" dirty="0" err="1"/>
              <a:t>tbv</a:t>
            </a:r>
            <a:r>
              <a:rPr lang="nl-NL" dirty="0"/>
              <a:t> tuinontwerp</a:t>
            </a:r>
            <a:br>
              <a:rPr lang="nl-NL" dirty="0"/>
            </a:br>
            <a:r>
              <a:rPr lang="nl-NL" dirty="0"/>
              <a:t>Familie Van Zeeland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52286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46F0DE6-F2C0-B177-0FC3-BCE4B2DBE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2101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E1DED28-A911-99A5-943D-573B0DBD8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404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E4FE7E0-182B-A73D-6D9C-C4372ED9AF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234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2C72C63-18F9-1CE3-019C-66B4569E2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8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00CAE16-D08B-2A11-F8A1-1855A38E2B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3510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1607DFB-7830-696E-B14D-4DA0CCDB55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104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DE271D3D-6259-B5EE-E3D7-9D1FFCCEC8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530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81CC16D-2D65-CFA8-31A5-7F6B3676F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133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51E744B5-CCA5-618C-80D5-B9B4E23D1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030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7D2FFE2-3BFA-642F-A9CB-0E211CD4B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3270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CDCF16E-1C36-C5EB-86C1-52EF9911DE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8333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9DFFF51-90C5-86CF-C7E2-7F323C25CD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8295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C9F94FA0-888F-183C-EDFE-7116608FB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56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31B727FC-8793-CC39-3158-1634FF6051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95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E2C87198-3774-4743-F8C0-3493A4437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77724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357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B35ACF2D-0BF9-E55D-4333-B08A630F4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65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7675AB-91E0-AB3A-7BC8-05C12DA80D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139042-76B4-D6D0-F01F-B7457A73B6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834EF221-AF35-A96F-B7F0-982E66B7B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206268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7</Words>
  <Application>Microsoft Office PowerPoint</Application>
  <PresentationFormat>Breedbeeld</PresentationFormat>
  <Paragraphs>1</Paragraphs>
  <Slides>18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Kantoorthema</vt:lpstr>
      <vt:lpstr>Inventarisatie tbv tuinontwerp Familie Van Zeeland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Winfried Lijdsman</dc:creator>
  <cp:lastModifiedBy>Winfried Lijdsman</cp:lastModifiedBy>
  <cp:revision>2</cp:revision>
  <dcterms:created xsi:type="dcterms:W3CDTF">2022-09-13T05:12:08Z</dcterms:created>
  <dcterms:modified xsi:type="dcterms:W3CDTF">2022-09-27T06:05:35Z</dcterms:modified>
</cp:coreProperties>
</file>