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510765F-9A7F-43B0-ACAA-10153E64155E}" v="21" dt="2022-05-13T13:11:15.88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0" d="100"/>
          <a:sy n="80" d="100"/>
        </p:scale>
        <p:origin x="58" y="1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im Gevers - van Uden" userId="3bc1b155-21dc-4228-af2e-9a69b1d3578e" providerId="ADAL" clId="{1510765F-9A7F-43B0-ACAA-10153E64155E}"/>
    <pc:docChg chg="undo custSel addSld modSld">
      <pc:chgData name="Kim Gevers - van Uden" userId="3bc1b155-21dc-4228-af2e-9a69b1d3578e" providerId="ADAL" clId="{1510765F-9A7F-43B0-ACAA-10153E64155E}" dt="2022-05-13T13:11:36.784" v="1749" actId="14100"/>
      <pc:docMkLst>
        <pc:docMk/>
      </pc:docMkLst>
      <pc:sldChg chg="addSp modSp mod">
        <pc:chgData name="Kim Gevers - van Uden" userId="3bc1b155-21dc-4228-af2e-9a69b1d3578e" providerId="ADAL" clId="{1510765F-9A7F-43B0-ACAA-10153E64155E}" dt="2022-05-10T14:29:43.521" v="2" actId="1076"/>
        <pc:sldMkLst>
          <pc:docMk/>
          <pc:sldMk cId="2017313040" sldId="256"/>
        </pc:sldMkLst>
        <pc:picChg chg="add mod">
          <ac:chgData name="Kim Gevers - van Uden" userId="3bc1b155-21dc-4228-af2e-9a69b1d3578e" providerId="ADAL" clId="{1510765F-9A7F-43B0-ACAA-10153E64155E}" dt="2022-05-10T14:29:43.521" v="2" actId="1076"/>
          <ac:picMkLst>
            <pc:docMk/>
            <pc:sldMk cId="2017313040" sldId="256"/>
            <ac:picMk id="4" creationId="{F8B1F1DB-B22A-0C93-4207-B7B68060336F}"/>
          </ac:picMkLst>
        </pc:picChg>
      </pc:sldChg>
      <pc:sldChg chg="addSp modSp new mod setBg">
        <pc:chgData name="Kim Gevers - van Uden" userId="3bc1b155-21dc-4228-af2e-9a69b1d3578e" providerId="ADAL" clId="{1510765F-9A7F-43B0-ACAA-10153E64155E}" dt="2022-05-13T12:53:28.303" v="1293" actId="20577"/>
        <pc:sldMkLst>
          <pc:docMk/>
          <pc:sldMk cId="1591575542" sldId="257"/>
        </pc:sldMkLst>
        <pc:spChg chg="mod">
          <ac:chgData name="Kim Gevers - van Uden" userId="3bc1b155-21dc-4228-af2e-9a69b1d3578e" providerId="ADAL" clId="{1510765F-9A7F-43B0-ACAA-10153E64155E}" dt="2022-05-10T14:35:44.164" v="156" actId="26606"/>
          <ac:spMkLst>
            <pc:docMk/>
            <pc:sldMk cId="1591575542" sldId="257"/>
            <ac:spMk id="2" creationId="{5BD31CE8-3699-2048-DFEC-29760BA89B41}"/>
          </ac:spMkLst>
        </pc:spChg>
        <pc:spChg chg="mod ord">
          <ac:chgData name="Kim Gevers - van Uden" userId="3bc1b155-21dc-4228-af2e-9a69b1d3578e" providerId="ADAL" clId="{1510765F-9A7F-43B0-ACAA-10153E64155E}" dt="2022-05-13T12:53:28.303" v="1293" actId="20577"/>
          <ac:spMkLst>
            <pc:docMk/>
            <pc:sldMk cId="1591575542" sldId="257"/>
            <ac:spMk id="3" creationId="{0F5F3F68-4C2C-03C6-6157-6587DDA7D37C}"/>
          </ac:spMkLst>
        </pc:spChg>
        <pc:picChg chg="add mod">
          <ac:chgData name="Kim Gevers - van Uden" userId="3bc1b155-21dc-4228-af2e-9a69b1d3578e" providerId="ADAL" clId="{1510765F-9A7F-43B0-ACAA-10153E64155E}" dt="2022-05-10T14:35:44.164" v="156" actId="26606"/>
          <ac:picMkLst>
            <pc:docMk/>
            <pc:sldMk cId="1591575542" sldId="257"/>
            <ac:picMk id="4" creationId="{C3876160-5C7A-3628-5625-D88E248DD817}"/>
          </ac:picMkLst>
        </pc:picChg>
      </pc:sldChg>
      <pc:sldChg chg="addSp modSp new mod setBg">
        <pc:chgData name="Kim Gevers - van Uden" userId="3bc1b155-21dc-4228-af2e-9a69b1d3578e" providerId="ADAL" clId="{1510765F-9A7F-43B0-ACAA-10153E64155E}" dt="2022-05-10T14:39:22.915" v="214" actId="1076"/>
        <pc:sldMkLst>
          <pc:docMk/>
          <pc:sldMk cId="1102242828" sldId="258"/>
        </pc:sldMkLst>
        <pc:spChg chg="mod">
          <ac:chgData name="Kim Gevers - van Uden" userId="3bc1b155-21dc-4228-af2e-9a69b1d3578e" providerId="ADAL" clId="{1510765F-9A7F-43B0-ACAA-10153E64155E}" dt="2022-05-10T14:39:22.915" v="214" actId="1076"/>
          <ac:spMkLst>
            <pc:docMk/>
            <pc:sldMk cId="1102242828" sldId="258"/>
            <ac:spMk id="2" creationId="{4FDFCDC8-FA71-EF07-DF8C-3E75B2FBE627}"/>
          </ac:spMkLst>
        </pc:spChg>
        <pc:spChg chg="mod ord">
          <ac:chgData name="Kim Gevers - van Uden" userId="3bc1b155-21dc-4228-af2e-9a69b1d3578e" providerId="ADAL" clId="{1510765F-9A7F-43B0-ACAA-10153E64155E}" dt="2022-05-10T14:39:15.615" v="213" actId="14100"/>
          <ac:spMkLst>
            <pc:docMk/>
            <pc:sldMk cId="1102242828" sldId="258"/>
            <ac:spMk id="3" creationId="{F252BE5E-486B-6265-5465-EC985CD29ACB}"/>
          </ac:spMkLst>
        </pc:spChg>
        <pc:spChg chg="add">
          <ac:chgData name="Kim Gevers - van Uden" userId="3bc1b155-21dc-4228-af2e-9a69b1d3578e" providerId="ADAL" clId="{1510765F-9A7F-43B0-ACAA-10153E64155E}" dt="2022-05-10T14:38:44.777" v="207" actId="26606"/>
          <ac:spMkLst>
            <pc:docMk/>
            <pc:sldMk cId="1102242828" sldId="258"/>
            <ac:spMk id="9" creationId="{A65AC7D1-EAA9-48F5-B509-60A7F50BF703}"/>
          </ac:spMkLst>
        </pc:spChg>
        <pc:spChg chg="add">
          <ac:chgData name="Kim Gevers - van Uden" userId="3bc1b155-21dc-4228-af2e-9a69b1d3578e" providerId="ADAL" clId="{1510765F-9A7F-43B0-ACAA-10153E64155E}" dt="2022-05-10T14:38:44.777" v="207" actId="26606"/>
          <ac:spMkLst>
            <pc:docMk/>
            <pc:sldMk cId="1102242828" sldId="258"/>
            <ac:spMk id="11" creationId="{D6320AF9-619A-4175-865B-5663E1AEF4C5}"/>
          </ac:spMkLst>
        </pc:spChg>
        <pc:spChg chg="add">
          <ac:chgData name="Kim Gevers - van Uden" userId="3bc1b155-21dc-4228-af2e-9a69b1d3578e" providerId="ADAL" clId="{1510765F-9A7F-43B0-ACAA-10153E64155E}" dt="2022-05-10T14:38:44.777" v="207" actId="26606"/>
          <ac:spMkLst>
            <pc:docMk/>
            <pc:sldMk cId="1102242828" sldId="258"/>
            <ac:spMk id="17" creationId="{7E018740-5C2B-4A41-AC1A-7E68D1EC1954}"/>
          </ac:spMkLst>
        </pc:spChg>
        <pc:spChg chg="add">
          <ac:chgData name="Kim Gevers - van Uden" userId="3bc1b155-21dc-4228-af2e-9a69b1d3578e" providerId="ADAL" clId="{1510765F-9A7F-43B0-ACAA-10153E64155E}" dt="2022-05-10T14:38:44.777" v="207" actId="26606"/>
          <ac:spMkLst>
            <pc:docMk/>
            <pc:sldMk cId="1102242828" sldId="258"/>
            <ac:spMk id="19" creationId="{166F75A4-C475-4941-8EE2-B80A06A2C1BB}"/>
          </ac:spMkLst>
        </pc:spChg>
        <pc:spChg chg="add">
          <ac:chgData name="Kim Gevers - van Uden" userId="3bc1b155-21dc-4228-af2e-9a69b1d3578e" providerId="ADAL" clId="{1510765F-9A7F-43B0-ACAA-10153E64155E}" dt="2022-05-10T14:38:44.777" v="207" actId="26606"/>
          <ac:spMkLst>
            <pc:docMk/>
            <pc:sldMk cId="1102242828" sldId="258"/>
            <ac:spMk id="21" creationId="{A032553A-72E8-4B0D-8405-FF9771C9AF05}"/>
          </ac:spMkLst>
        </pc:spChg>
        <pc:spChg chg="add">
          <ac:chgData name="Kim Gevers - van Uden" userId="3bc1b155-21dc-4228-af2e-9a69b1d3578e" providerId="ADAL" clId="{1510765F-9A7F-43B0-ACAA-10153E64155E}" dt="2022-05-10T14:38:44.777" v="207" actId="26606"/>
          <ac:spMkLst>
            <pc:docMk/>
            <pc:sldMk cId="1102242828" sldId="258"/>
            <ac:spMk id="23" creationId="{765800AC-C3B9-498E-87BC-29FAE4C76B21}"/>
          </ac:spMkLst>
        </pc:spChg>
        <pc:spChg chg="add">
          <ac:chgData name="Kim Gevers - van Uden" userId="3bc1b155-21dc-4228-af2e-9a69b1d3578e" providerId="ADAL" clId="{1510765F-9A7F-43B0-ACAA-10153E64155E}" dt="2022-05-10T14:38:44.777" v="207" actId="26606"/>
          <ac:spMkLst>
            <pc:docMk/>
            <pc:sldMk cId="1102242828" sldId="258"/>
            <ac:spMk id="25" creationId="{1F9D6ACB-2FF4-49F9-978A-E0D5327FC635}"/>
          </ac:spMkLst>
        </pc:spChg>
        <pc:spChg chg="add">
          <ac:chgData name="Kim Gevers - van Uden" userId="3bc1b155-21dc-4228-af2e-9a69b1d3578e" providerId="ADAL" clId="{1510765F-9A7F-43B0-ACAA-10153E64155E}" dt="2022-05-10T14:38:44.777" v="207" actId="26606"/>
          <ac:spMkLst>
            <pc:docMk/>
            <pc:sldMk cId="1102242828" sldId="258"/>
            <ac:spMk id="27" creationId="{A5EC319D-0FEA-4B95-A3EA-01E35672C95B}"/>
          </ac:spMkLst>
        </pc:spChg>
        <pc:picChg chg="add mod">
          <ac:chgData name="Kim Gevers - van Uden" userId="3bc1b155-21dc-4228-af2e-9a69b1d3578e" providerId="ADAL" clId="{1510765F-9A7F-43B0-ACAA-10153E64155E}" dt="2022-05-10T14:38:44.777" v="207" actId="26606"/>
          <ac:picMkLst>
            <pc:docMk/>
            <pc:sldMk cId="1102242828" sldId="258"/>
            <ac:picMk id="4" creationId="{8830DED9-22DE-92FD-545A-BCBACBADA8E4}"/>
          </ac:picMkLst>
        </pc:picChg>
        <pc:cxnChg chg="add">
          <ac:chgData name="Kim Gevers - van Uden" userId="3bc1b155-21dc-4228-af2e-9a69b1d3578e" providerId="ADAL" clId="{1510765F-9A7F-43B0-ACAA-10153E64155E}" dt="2022-05-10T14:38:44.777" v="207" actId="26606"/>
          <ac:cxnSpMkLst>
            <pc:docMk/>
            <pc:sldMk cId="1102242828" sldId="258"/>
            <ac:cxnSpMk id="13" creationId="{063B6EC6-D752-4EE7-908B-F8F19E8C7FEA}"/>
          </ac:cxnSpMkLst>
        </pc:cxnChg>
        <pc:cxnChg chg="add">
          <ac:chgData name="Kim Gevers - van Uden" userId="3bc1b155-21dc-4228-af2e-9a69b1d3578e" providerId="ADAL" clId="{1510765F-9A7F-43B0-ACAA-10153E64155E}" dt="2022-05-10T14:38:44.777" v="207" actId="26606"/>
          <ac:cxnSpMkLst>
            <pc:docMk/>
            <pc:sldMk cId="1102242828" sldId="258"/>
            <ac:cxnSpMk id="15" creationId="{EFECD4E8-AD3E-4228-82A2-9461958EA94D}"/>
          </ac:cxnSpMkLst>
        </pc:cxnChg>
      </pc:sldChg>
      <pc:sldChg chg="modSp new mod">
        <pc:chgData name="Kim Gevers - van Uden" userId="3bc1b155-21dc-4228-af2e-9a69b1d3578e" providerId="ADAL" clId="{1510765F-9A7F-43B0-ACAA-10153E64155E}" dt="2022-05-10T14:44:14.501" v="312" actId="20577"/>
        <pc:sldMkLst>
          <pc:docMk/>
          <pc:sldMk cId="274323463" sldId="259"/>
        </pc:sldMkLst>
        <pc:spChg chg="mod">
          <ac:chgData name="Kim Gevers - van Uden" userId="3bc1b155-21dc-4228-af2e-9a69b1d3578e" providerId="ADAL" clId="{1510765F-9A7F-43B0-ACAA-10153E64155E}" dt="2022-05-10T14:44:14.501" v="312" actId="20577"/>
          <ac:spMkLst>
            <pc:docMk/>
            <pc:sldMk cId="274323463" sldId="259"/>
            <ac:spMk id="2" creationId="{3875765C-52AD-CC66-7083-5C91618BF0C9}"/>
          </ac:spMkLst>
        </pc:spChg>
        <pc:spChg chg="mod">
          <ac:chgData name="Kim Gevers - van Uden" userId="3bc1b155-21dc-4228-af2e-9a69b1d3578e" providerId="ADAL" clId="{1510765F-9A7F-43B0-ACAA-10153E64155E}" dt="2022-05-10T14:40:37.934" v="293" actId="20577"/>
          <ac:spMkLst>
            <pc:docMk/>
            <pc:sldMk cId="274323463" sldId="259"/>
            <ac:spMk id="3" creationId="{35C50548-E09E-BD4F-AFFF-12CCA50DC8E7}"/>
          </ac:spMkLst>
        </pc:spChg>
      </pc:sldChg>
      <pc:sldChg chg="modSp new mod">
        <pc:chgData name="Kim Gevers - van Uden" userId="3bc1b155-21dc-4228-af2e-9a69b1d3578e" providerId="ADAL" clId="{1510765F-9A7F-43B0-ACAA-10153E64155E}" dt="2022-05-10T14:47:53.112" v="361" actId="5793"/>
        <pc:sldMkLst>
          <pc:docMk/>
          <pc:sldMk cId="2727368892" sldId="260"/>
        </pc:sldMkLst>
        <pc:spChg chg="mod">
          <ac:chgData name="Kim Gevers - van Uden" userId="3bc1b155-21dc-4228-af2e-9a69b1d3578e" providerId="ADAL" clId="{1510765F-9A7F-43B0-ACAA-10153E64155E}" dt="2022-05-10T14:46:55.722" v="356" actId="20577"/>
          <ac:spMkLst>
            <pc:docMk/>
            <pc:sldMk cId="2727368892" sldId="260"/>
            <ac:spMk id="2" creationId="{2D38E608-5214-B3E8-7D28-4C8D09812AD5}"/>
          </ac:spMkLst>
        </pc:spChg>
        <pc:spChg chg="mod">
          <ac:chgData name="Kim Gevers - van Uden" userId="3bc1b155-21dc-4228-af2e-9a69b1d3578e" providerId="ADAL" clId="{1510765F-9A7F-43B0-ACAA-10153E64155E}" dt="2022-05-10T14:47:53.112" v="361" actId="5793"/>
          <ac:spMkLst>
            <pc:docMk/>
            <pc:sldMk cId="2727368892" sldId="260"/>
            <ac:spMk id="3" creationId="{4325FC21-2F55-57BB-0812-8EAF57D51A41}"/>
          </ac:spMkLst>
        </pc:spChg>
      </pc:sldChg>
      <pc:sldChg chg="addSp modSp new mod">
        <pc:chgData name="Kim Gevers - van Uden" userId="3bc1b155-21dc-4228-af2e-9a69b1d3578e" providerId="ADAL" clId="{1510765F-9A7F-43B0-ACAA-10153E64155E}" dt="2022-05-10T15:01:28.286" v="512" actId="1076"/>
        <pc:sldMkLst>
          <pc:docMk/>
          <pc:sldMk cId="2252055616" sldId="261"/>
        </pc:sldMkLst>
        <pc:spChg chg="mod">
          <ac:chgData name="Kim Gevers - van Uden" userId="3bc1b155-21dc-4228-af2e-9a69b1d3578e" providerId="ADAL" clId="{1510765F-9A7F-43B0-ACAA-10153E64155E}" dt="2022-05-10T14:48:33.254" v="376" actId="5793"/>
          <ac:spMkLst>
            <pc:docMk/>
            <pc:sldMk cId="2252055616" sldId="261"/>
            <ac:spMk id="2" creationId="{F874016D-024F-FF52-48D2-82BB1C328C9C}"/>
          </ac:spMkLst>
        </pc:spChg>
        <pc:spChg chg="mod">
          <ac:chgData name="Kim Gevers - van Uden" userId="3bc1b155-21dc-4228-af2e-9a69b1d3578e" providerId="ADAL" clId="{1510765F-9A7F-43B0-ACAA-10153E64155E}" dt="2022-05-10T15:01:15.335" v="509" actId="20577"/>
          <ac:spMkLst>
            <pc:docMk/>
            <pc:sldMk cId="2252055616" sldId="261"/>
            <ac:spMk id="3" creationId="{1021BF2A-8D6C-BB42-407B-2634989573A7}"/>
          </ac:spMkLst>
        </pc:spChg>
        <pc:picChg chg="add mod">
          <ac:chgData name="Kim Gevers - van Uden" userId="3bc1b155-21dc-4228-af2e-9a69b1d3578e" providerId="ADAL" clId="{1510765F-9A7F-43B0-ACAA-10153E64155E}" dt="2022-05-10T15:01:28.286" v="512" actId="1076"/>
          <ac:picMkLst>
            <pc:docMk/>
            <pc:sldMk cId="2252055616" sldId="261"/>
            <ac:picMk id="4" creationId="{8F99AD72-9BEA-B803-7A9A-F66EDD9CD585}"/>
          </ac:picMkLst>
        </pc:picChg>
      </pc:sldChg>
      <pc:sldChg chg="addSp delSp modSp new mod setBg">
        <pc:chgData name="Kim Gevers - van Uden" userId="3bc1b155-21dc-4228-af2e-9a69b1d3578e" providerId="ADAL" clId="{1510765F-9A7F-43B0-ACAA-10153E64155E}" dt="2022-05-10T15:03:35.859" v="532" actId="26606"/>
        <pc:sldMkLst>
          <pc:docMk/>
          <pc:sldMk cId="64936697" sldId="262"/>
        </pc:sldMkLst>
        <pc:spChg chg="mod ord">
          <ac:chgData name="Kim Gevers - van Uden" userId="3bc1b155-21dc-4228-af2e-9a69b1d3578e" providerId="ADAL" clId="{1510765F-9A7F-43B0-ACAA-10153E64155E}" dt="2022-05-10T15:03:35.859" v="532" actId="26606"/>
          <ac:spMkLst>
            <pc:docMk/>
            <pc:sldMk cId="64936697" sldId="262"/>
            <ac:spMk id="2" creationId="{D4D52AF6-0AD9-7B23-3A51-F1FE9B1BFCBD}"/>
          </ac:spMkLst>
        </pc:spChg>
        <pc:spChg chg="mod ord">
          <ac:chgData name="Kim Gevers - van Uden" userId="3bc1b155-21dc-4228-af2e-9a69b1d3578e" providerId="ADAL" clId="{1510765F-9A7F-43B0-ACAA-10153E64155E}" dt="2022-05-10T15:03:35.859" v="532" actId="26606"/>
          <ac:spMkLst>
            <pc:docMk/>
            <pc:sldMk cId="64936697" sldId="262"/>
            <ac:spMk id="3" creationId="{79BB9A27-BC20-AB35-665E-F26D3BBFB4D6}"/>
          </ac:spMkLst>
        </pc:spChg>
        <pc:spChg chg="add del">
          <ac:chgData name="Kim Gevers - van Uden" userId="3bc1b155-21dc-4228-af2e-9a69b1d3578e" providerId="ADAL" clId="{1510765F-9A7F-43B0-ACAA-10153E64155E}" dt="2022-05-10T15:03:35.848" v="531" actId="26606"/>
          <ac:spMkLst>
            <pc:docMk/>
            <pc:sldMk cId="64936697" sldId="262"/>
            <ac:spMk id="10" creationId="{47F84956-48F4-4B90-ACFA-EB0EAC3903BD}"/>
          </ac:spMkLst>
        </pc:spChg>
        <pc:spChg chg="add">
          <ac:chgData name="Kim Gevers - van Uden" userId="3bc1b155-21dc-4228-af2e-9a69b1d3578e" providerId="ADAL" clId="{1510765F-9A7F-43B0-ACAA-10153E64155E}" dt="2022-05-10T15:03:35.859" v="532" actId="26606"/>
          <ac:spMkLst>
            <pc:docMk/>
            <pc:sldMk cId="64936697" sldId="262"/>
            <ac:spMk id="15" creationId="{A912E26A-2737-4A42-92C0-4ED8933C8AF6}"/>
          </ac:spMkLst>
        </pc:spChg>
        <pc:picChg chg="add mod">
          <ac:chgData name="Kim Gevers - van Uden" userId="3bc1b155-21dc-4228-af2e-9a69b1d3578e" providerId="ADAL" clId="{1510765F-9A7F-43B0-ACAA-10153E64155E}" dt="2022-05-10T15:03:35.859" v="532" actId="26606"/>
          <ac:picMkLst>
            <pc:docMk/>
            <pc:sldMk cId="64936697" sldId="262"/>
            <ac:picMk id="4" creationId="{20E5D962-ADF0-CA33-FC0B-488CF6414AD5}"/>
          </ac:picMkLst>
        </pc:picChg>
        <pc:picChg chg="add mod ord">
          <ac:chgData name="Kim Gevers - van Uden" userId="3bc1b155-21dc-4228-af2e-9a69b1d3578e" providerId="ADAL" clId="{1510765F-9A7F-43B0-ACAA-10153E64155E}" dt="2022-05-10T15:03:35.859" v="532" actId="26606"/>
          <ac:picMkLst>
            <pc:docMk/>
            <pc:sldMk cId="64936697" sldId="262"/>
            <ac:picMk id="5" creationId="{15A2063E-D63D-1460-984B-FBA865C4A16E}"/>
          </ac:picMkLst>
        </pc:picChg>
        <pc:cxnChg chg="add del">
          <ac:chgData name="Kim Gevers - van Uden" userId="3bc1b155-21dc-4228-af2e-9a69b1d3578e" providerId="ADAL" clId="{1510765F-9A7F-43B0-ACAA-10153E64155E}" dt="2022-05-10T15:03:35.848" v="531" actId="26606"/>
          <ac:cxnSpMkLst>
            <pc:docMk/>
            <pc:sldMk cId="64936697" sldId="262"/>
            <ac:cxnSpMk id="12" creationId="{5A3C2A43-ABEE-4B08-B7AA-35E4BF5680C9}"/>
          </ac:cxnSpMkLst>
        </pc:cxnChg>
        <pc:cxnChg chg="add">
          <ac:chgData name="Kim Gevers - van Uden" userId="3bc1b155-21dc-4228-af2e-9a69b1d3578e" providerId="ADAL" clId="{1510765F-9A7F-43B0-ACAA-10153E64155E}" dt="2022-05-10T15:03:35.859" v="532" actId="26606"/>
          <ac:cxnSpMkLst>
            <pc:docMk/>
            <pc:sldMk cId="64936697" sldId="262"/>
            <ac:cxnSpMk id="14" creationId="{36CB27DD-D98C-4A82-9A5E-422827825769}"/>
          </ac:cxnSpMkLst>
        </pc:cxnChg>
      </pc:sldChg>
      <pc:sldChg chg="modSp new mod">
        <pc:chgData name="Kim Gevers - van Uden" userId="3bc1b155-21dc-4228-af2e-9a69b1d3578e" providerId="ADAL" clId="{1510765F-9A7F-43B0-ACAA-10153E64155E}" dt="2022-05-10T15:04:12.290" v="535"/>
        <pc:sldMkLst>
          <pc:docMk/>
          <pc:sldMk cId="3419154802" sldId="263"/>
        </pc:sldMkLst>
        <pc:spChg chg="mod">
          <ac:chgData name="Kim Gevers - van Uden" userId="3bc1b155-21dc-4228-af2e-9a69b1d3578e" providerId="ADAL" clId="{1510765F-9A7F-43B0-ACAA-10153E64155E}" dt="2022-05-10T15:04:00.339" v="534"/>
          <ac:spMkLst>
            <pc:docMk/>
            <pc:sldMk cId="3419154802" sldId="263"/>
            <ac:spMk id="2" creationId="{7B674183-573A-1ACB-691D-51280338A564}"/>
          </ac:spMkLst>
        </pc:spChg>
        <pc:spChg chg="mod">
          <ac:chgData name="Kim Gevers - van Uden" userId="3bc1b155-21dc-4228-af2e-9a69b1d3578e" providerId="ADAL" clId="{1510765F-9A7F-43B0-ACAA-10153E64155E}" dt="2022-05-10T15:04:12.290" v="535"/>
          <ac:spMkLst>
            <pc:docMk/>
            <pc:sldMk cId="3419154802" sldId="263"/>
            <ac:spMk id="3" creationId="{007088DB-D7C3-5363-1BBE-04690D867348}"/>
          </ac:spMkLst>
        </pc:spChg>
      </pc:sldChg>
      <pc:sldChg chg="addSp delSp modSp new mod setBg">
        <pc:chgData name="Kim Gevers - van Uden" userId="3bc1b155-21dc-4228-af2e-9a69b1d3578e" providerId="ADAL" clId="{1510765F-9A7F-43B0-ACAA-10153E64155E}" dt="2022-05-10T15:07:22.961" v="544" actId="26606"/>
        <pc:sldMkLst>
          <pc:docMk/>
          <pc:sldMk cId="3038454441" sldId="264"/>
        </pc:sldMkLst>
        <pc:spChg chg="mod">
          <ac:chgData name="Kim Gevers - van Uden" userId="3bc1b155-21dc-4228-af2e-9a69b1d3578e" providerId="ADAL" clId="{1510765F-9A7F-43B0-ACAA-10153E64155E}" dt="2022-05-10T15:07:22.961" v="544" actId="26606"/>
          <ac:spMkLst>
            <pc:docMk/>
            <pc:sldMk cId="3038454441" sldId="264"/>
            <ac:spMk id="2" creationId="{B0D1EBD6-68E7-7F0D-1B4C-68475A76DEBC}"/>
          </ac:spMkLst>
        </pc:spChg>
        <pc:spChg chg="mod ord">
          <ac:chgData name="Kim Gevers - van Uden" userId="3bc1b155-21dc-4228-af2e-9a69b1d3578e" providerId="ADAL" clId="{1510765F-9A7F-43B0-ACAA-10153E64155E}" dt="2022-05-10T15:07:22.961" v="544" actId="26606"/>
          <ac:spMkLst>
            <pc:docMk/>
            <pc:sldMk cId="3038454441" sldId="264"/>
            <ac:spMk id="3" creationId="{818DAB78-99E5-B44B-A16D-836BC296B8BE}"/>
          </ac:spMkLst>
        </pc:spChg>
        <pc:spChg chg="add del">
          <ac:chgData name="Kim Gevers - van Uden" userId="3bc1b155-21dc-4228-af2e-9a69b1d3578e" providerId="ADAL" clId="{1510765F-9A7F-43B0-ACAA-10153E64155E}" dt="2022-05-10T15:07:20.314" v="541" actId="26606"/>
          <ac:spMkLst>
            <pc:docMk/>
            <pc:sldMk cId="3038454441" sldId="264"/>
            <ac:spMk id="9" creationId="{ECD25CC7-FC66-488C-8D61-0FE7ECF1615F}"/>
          </ac:spMkLst>
        </pc:spChg>
        <pc:picChg chg="add mod">
          <ac:chgData name="Kim Gevers - van Uden" userId="3bc1b155-21dc-4228-af2e-9a69b1d3578e" providerId="ADAL" clId="{1510765F-9A7F-43B0-ACAA-10153E64155E}" dt="2022-05-10T15:07:22.961" v="544" actId="26606"/>
          <ac:picMkLst>
            <pc:docMk/>
            <pc:sldMk cId="3038454441" sldId="264"/>
            <ac:picMk id="4" creationId="{67363197-84DA-74F8-B6A3-FDF894EDFA8D}"/>
          </ac:picMkLst>
        </pc:picChg>
      </pc:sldChg>
      <pc:sldChg chg="addSp modSp new mod">
        <pc:chgData name="Kim Gevers - van Uden" userId="3bc1b155-21dc-4228-af2e-9a69b1d3578e" providerId="ADAL" clId="{1510765F-9A7F-43B0-ACAA-10153E64155E}" dt="2022-05-10T15:17:44.066" v="1209" actId="1076"/>
        <pc:sldMkLst>
          <pc:docMk/>
          <pc:sldMk cId="2465367635" sldId="265"/>
        </pc:sldMkLst>
        <pc:spChg chg="mod">
          <ac:chgData name="Kim Gevers - van Uden" userId="3bc1b155-21dc-4228-af2e-9a69b1d3578e" providerId="ADAL" clId="{1510765F-9A7F-43B0-ACAA-10153E64155E}" dt="2022-05-10T15:11:33.617" v="557" actId="20577"/>
          <ac:spMkLst>
            <pc:docMk/>
            <pc:sldMk cId="2465367635" sldId="265"/>
            <ac:spMk id="2" creationId="{849EA87A-C50D-2918-069B-5F6024919B91}"/>
          </ac:spMkLst>
        </pc:spChg>
        <pc:spChg chg="mod">
          <ac:chgData name="Kim Gevers - van Uden" userId="3bc1b155-21dc-4228-af2e-9a69b1d3578e" providerId="ADAL" clId="{1510765F-9A7F-43B0-ACAA-10153E64155E}" dt="2022-05-10T15:16:51.291" v="1205" actId="20577"/>
          <ac:spMkLst>
            <pc:docMk/>
            <pc:sldMk cId="2465367635" sldId="265"/>
            <ac:spMk id="3" creationId="{D8AEB8F6-C001-7737-5E67-05E4E4CBCBED}"/>
          </ac:spMkLst>
        </pc:spChg>
        <pc:picChg chg="add mod">
          <ac:chgData name="Kim Gevers - van Uden" userId="3bc1b155-21dc-4228-af2e-9a69b1d3578e" providerId="ADAL" clId="{1510765F-9A7F-43B0-ACAA-10153E64155E}" dt="2022-05-10T15:17:44.066" v="1209" actId="1076"/>
          <ac:picMkLst>
            <pc:docMk/>
            <pc:sldMk cId="2465367635" sldId="265"/>
            <ac:picMk id="4" creationId="{03FF474D-A71F-CC70-57E5-126AA31AFF03}"/>
          </ac:picMkLst>
        </pc:picChg>
      </pc:sldChg>
      <pc:sldChg chg="addSp modSp new mod setBg">
        <pc:chgData name="Kim Gevers - van Uden" userId="3bc1b155-21dc-4228-af2e-9a69b1d3578e" providerId="ADAL" clId="{1510765F-9A7F-43B0-ACAA-10153E64155E}" dt="2022-05-13T12:46:40.951" v="1238" actId="255"/>
        <pc:sldMkLst>
          <pc:docMk/>
          <pc:sldMk cId="48840836" sldId="266"/>
        </pc:sldMkLst>
        <pc:spChg chg="mod">
          <ac:chgData name="Kim Gevers - van Uden" userId="3bc1b155-21dc-4228-af2e-9a69b1d3578e" providerId="ADAL" clId="{1510765F-9A7F-43B0-ACAA-10153E64155E}" dt="2022-05-13T12:46:23.578" v="1236" actId="26606"/>
          <ac:spMkLst>
            <pc:docMk/>
            <pc:sldMk cId="48840836" sldId="266"/>
            <ac:spMk id="2" creationId="{1EFE2043-63FC-00C8-2212-0DB9AF4FC96F}"/>
          </ac:spMkLst>
        </pc:spChg>
        <pc:spChg chg="mod ord">
          <ac:chgData name="Kim Gevers - van Uden" userId="3bc1b155-21dc-4228-af2e-9a69b1d3578e" providerId="ADAL" clId="{1510765F-9A7F-43B0-ACAA-10153E64155E}" dt="2022-05-13T12:46:40.951" v="1238" actId="255"/>
          <ac:spMkLst>
            <pc:docMk/>
            <pc:sldMk cId="48840836" sldId="266"/>
            <ac:spMk id="3" creationId="{42AF414F-5D70-F7AD-8FEB-B4390BE7FCDA}"/>
          </ac:spMkLst>
        </pc:spChg>
        <pc:picChg chg="add mod">
          <ac:chgData name="Kim Gevers - van Uden" userId="3bc1b155-21dc-4228-af2e-9a69b1d3578e" providerId="ADAL" clId="{1510765F-9A7F-43B0-ACAA-10153E64155E}" dt="2022-05-13T12:46:23.578" v="1236" actId="26606"/>
          <ac:picMkLst>
            <pc:docMk/>
            <pc:sldMk cId="48840836" sldId="266"/>
            <ac:picMk id="4" creationId="{C106DDE9-08E0-30DA-99AF-5E268909B7B9}"/>
          </ac:picMkLst>
        </pc:picChg>
      </pc:sldChg>
      <pc:sldChg chg="addSp modSp new mod setBg">
        <pc:chgData name="Kim Gevers - van Uden" userId="3bc1b155-21dc-4228-af2e-9a69b1d3578e" providerId="ADAL" clId="{1510765F-9A7F-43B0-ACAA-10153E64155E}" dt="2022-05-13T12:48:06.285" v="1265" actId="1076"/>
        <pc:sldMkLst>
          <pc:docMk/>
          <pc:sldMk cId="673660023" sldId="267"/>
        </pc:sldMkLst>
        <pc:spChg chg="mod">
          <ac:chgData name="Kim Gevers - van Uden" userId="3bc1b155-21dc-4228-af2e-9a69b1d3578e" providerId="ADAL" clId="{1510765F-9A7F-43B0-ACAA-10153E64155E}" dt="2022-05-13T12:47:44.525" v="1263" actId="26606"/>
          <ac:spMkLst>
            <pc:docMk/>
            <pc:sldMk cId="673660023" sldId="267"/>
            <ac:spMk id="2" creationId="{930CFDD5-256F-1087-A343-55DBD172D112}"/>
          </ac:spMkLst>
        </pc:spChg>
        <pc:spChg chg="mod">
          <ac:chgData name="Kim Gevers - van Uden" userId="3bc1b155-21dc-4228-af2e-9a69b1d3578e" providerId="ADAL" clId="{1510765F-9A7F-43B0-ACAA-10153E64155E}" dt="2022-05-13T12:47:44.525" v="1263" actId="26606"/>
          <ac:spMkLst>
            <pc:docMk/>
            <pc:sldMk cId="673660023" sldId="267"/>
            <ac:spMk id="3" creationId="{C2758A35-84F9-4AA3-DC54-D8A8E0B75AA3}"/>
          </ac:spMkLst>
        </pc:spChg>
        <pc:picChg chg="add mod">
          <ac:chgData name="Kim Gevers - van Uden" userId="3bc1b155-21dc-4228-af2e-9a69b1d3578e" providerId="ADAL" clId="{1510765F-9A7F-43B0-ACAA-10153E64155E}" dt="2022-05-13T12:48:06.285" v="1265" actId="1076"/>
          <ac:picMkLst>
            <pc:docMk/>
            <pc:sldMk cId="673660023" sldId="267"/>
            <ac:picMk id="4" creationId="{3CC2D153-CC96-3A03-2215-E443D2A8DEC0}"/>
          </ac:picMkLst>
        </pc:picChg>
      </pc:sldChg>
      <pc:sldChg chg="modSp new mod">
        <pc:chgData name="Kim Gevers - van Uden" userId="3bc1b155-21dc-4228-af2e-9a69b1d3578e" providerId="ADAL" clId="{1510765F-9A7F-43B0-ACAA-10153E64155E}" dt="2022-05-13T12:48:58.439" v="1281" actId="20577"/>
        <pc:sldMkLst>
          <pc:docMk/>
          <pc:sldMk cId="1306792873" sldId="268"/>
        </pc:sldMkLst>
        <pc:spChg chg="mod">
          <ac:chgData name="Kim Gevers - van Uden" userId="3bc1b155-21dc-4228-af2e-9a69b1d3578e" providerId="ADAL" clId="{1510765F-9A7F-43B0-ACAA-10153E64155E}" dt="2022-05-13T12:48:29.135" v="1267"/>
          <ac:spMkLst>
            <pc:docMk/>
            <pc:sldMk cId="1306792873" sldId="268"/>
            <ac:spMk id="2" creationId="{606EBEA9-0F8B-93B2-BC24-4DA75E6ABAFE}"/>
          </ac:spMkLst>
        </pc:spChg>
        <pc:spChg chg="mod">
          <ac:chgData name="Kim Gevers - van Uden" userId="3bc1b155-21dc-4228-af2e-9a69b1d3578e" providerId="ADAL" clId="{1510765F-9A7F-43B0-ACAA-10153E64155E}" dt="2022-05-13T12:48:58.439" v="1281" actId="20577"/>
          <ac:spMkLst>
            <pc:docMk/>
            <pc:sldMk cId="1306792873" sldId="268"/>
            <ac:spMk id="3" creationId="{8AABC632-29CE-E600-22CC-797109073633}"/>
          </ac:spMkLst>
        </pc:spChg>
      </pc:sldChg>
      <pc:sldChg chg="modSp new mod">
        <pc:chgData name="Kim Gevers - van Uden" userId="3bc1b155-21dc-4228-af2e-9a69b1d3578e" providerId="ADAL" clId="{1510765F-9A7F-43B0-ACAA-10153E64155E}" dt="2022-05-13T12:49:52.035" v="1286" actId="20577"/>
        <pc:sldMkLst>
          <pc:docMk/>
          <pc:sldMk cId="539255449" sldId="269"/>
        </pc:sldMkLst>
        <pc:spChg chg="mod">
          <ac:chgData name="Kim Gevers - van Uden" userId="3bc1b155-21dc-4228-af2e-9a69b1d3578e" providerId="ADAL" clId="{1510765F-9A7F-43B0-ACAA-10153E64155E}" dt="2022-05-13T12:49:29.904" v="1283"/>
          <ac:spMkLst>
            <pc:docMk/>
            <pc:sldMk cId="539255449" sldId="269"/>
            <ac:spMk id="2" creationId="{ACE76D02-DB08-2657-8E7F-6AF8094387A2}"/>
          </ac:spMkLst>
        </pc:spChg>
        <pc:spChg chg="mod">
          <ac:chgData name="Kim Gevers - van Uden" userId="3bc1b155-21dc-4228-af2e-9a69b1d3578e" providerId="ADAL" clId="{1510765F-9A7F-43B0-ACAA-10153E64155E}" dt="2022-05-13T12:49:52.035" v="1286" actId="20577"/>
          <ac:spMkLst>
            <pc:docMk/>
            <pc:sldMk cId="539255449" sldId="269"/>
            <ac:spMk id="3" creationId="{EC877D3E-C378-7FB8-9FC9-259E2FA1D523}"/>
          </ac:spMkLst>
        </pc:spChg>
      </pc:sldChg>
      <pc:sldChg chg="modSp new mod">
        <pc:chgData name="Kim Gevers - van Uden" userId="3bc1b155-21dc-4228-af2e-9a69b1d3578e" providerId="ADAL" clId="{1510765F-9A7F-43B0-ACAA-10153E64155E}" dt="2022-05-13T12:55:43.065" v="1333" actId="20577"/>
        <pc:sldMkLst>
          <pc:docMk/>
          <pc:sldMk cId="3907309882" sldId="270"/>
        </pc:sldMkLst>
        <pc:spChg chg="mod">
          <ac:chgData name="Kim Gevers - van Uden" userId="3bc1b155-21dc-4228-af2e-9a69b1d3578e" providerId="ADAL" clId="{1510765F-9A7F-43B0-ACAA-10153E64155E}" dt="2022-05-13T12:54:56.883" v="1303" actId="5793"/>
          <ac:spMkLst>
            <pc:docMk/>
            <pc:sldMk cId="3907309882" sldId="270"/>
            <ac:spMk id="2" creationId="{41002E54-56E5-F4F4-674E-0FE1189318C2}"/>
          </ac:spMkLst>
        </pc:spChg>
        <pc:spChg chg="mod">
          <ac:chgData name="Kim Gevers - van Uden" userId="3bc1b155-21dc-4228-af2e-9a69b1d3578e" providerId="ADAL" clId="{1510765F-9A7F-43B0-ACAA-10153E64155E}" dt="2022-05-13T12:55:43.065" v="1333" actId="20577"/>
          <ac:spMkLst>
            <pc:docMk/>
            <pc:sldMk cId="3907309882" sldId="270"/>
            <ac:spMk id="3" creationId="{82B7C56F-D487-8BC7-2935-499057284CD7}"/>
          </ac:spMkLst>
        </pc:spChg>
      </pc:sldChg>
      <pc:sldChg chg="addSp delSp modSp new mod">
        <pc:chgData name="Kim Gevers - van Uden" userId="3bc1b155-21dc-4228-af2e-9a69b1d3578e" providerId="ADAL" clId="{1510765F-9A7F-43B0-ACAA-10153E64155E}" dt="2022-05-13T12:57:45.291" v="1367" actId="1076"/>
        <pc:sldMkLst>
          <pc:docMk/>
          <pc:sldMk cId="2798950916" sldId="271"/>
        </pc:sldMkLst>
        <pc:spChg chg="mod">
          <ac:chgData name="Kim Gevers - van Uden" userId="3bc1b155-21dc-4228-af2e-9a69b1d3578e" providerId="ADAL" clId="{1510765F-9A7F-43B0-ACAA-10153E64155E}" dt="2022-05-13T12:56:11.762" v="1352" actId="20577"/>
          <ac:spMkLst>
            <pc:docMk/>
            <pc:sldMk cId="2798950916" sldId="271"/>
            <ac:spMk id="2" creationId="{2B104163-D375-6DB9-3CDE-536828016902}"/>
          </ac:spMkLst>
        </pc:spChg>
        <pc:spChg chg="del">
          <ac:chgData name="Kim Gevers - van Uden" userId="3bc1b155-21dc-4228-af2e-9a69b1d3578e" providerId="ADAL" clId="{1510765F-9A7F-43B0-ACAA-10153E64155E}" dt="2022-05-13T12:56:35.587" v="1354"/>
          <ac:spMkLst>
            <pc:docMk/>
            <pc:sldMk cId="2798950916" sldId="271"/>
            <ac:spMk id="3" creationId="{1AED8BEF-1792-86FB-90A3-152C041EAAB3}"/>
          </ac:spMkLst>
        </pc:spChg>
        <pc:picChg chg="add mod">
          <ac:chgData name="Kim Gevers - van Uden" userId="3bc1b155-21dc-4228-af2e-9a69b1d3578e" providerId="ADAL" clId="{1510765F-9A7F-43B0-ACAA-10153E64155E}" dt="2022-05-13T12:57:21.826" v="1363" actId="1076"/>
          <ac:picMkLst>
            <pc:docMk/>
            <pc:sldMk cId="2798950916" sldId="271"/>
            <ac:picMk id="4" creationId="{912175CB-5A37-6D3E-BCF7-A472CBCE0FB3}"/>
          </ac:picMkLst>
        </pc:picChg>
        <pc:picChg chg="add mod">
          <ac:chgData name="Kim Gevers - van Uden" userId="3bc1b155-21dc-4228-af2e-9a69b1d3578e" providerId="ADAL" clId="{1510765F-9A7F-43B0-ACAA-10153E64155E}" dt="2022-05-13T12:57:29.919" v="1365" actId="1076"/>
          <ac:picMkLst>
            <pc:docMk/>
            <pc:sldMk cId="2798950916" sldId="271"/>
            <ac:picMk id="5" creationId="{815CF545-632C-6EEF-709E-93FF4C090DDE}"/>
          </ac:picMkLst>
        </pc:picChg>
        <pc:picChg chg="add mod">
          <ac:chgData name="Kim Gevers - van Uden" userId="3bc1b155-21dc-4228-af2e-9a69b1d3578e" providerId="ADAL" clId="{1510765F-9A7F-43B0-ACAA-10153E64155E}" dt="2022-05-13T12:57:26.248" v="1364" actId="1076"/>
          <ac:picMkLst>
            <pc:docMk/>
            <pc:sldMk cId="2798950916" sldId="271"/>
            <ac:picMk id="6" creationId="{53377718-C3A0-971D-5497-16A600F63776}"/>
          </ac:picMkLst>
        </pc:picChg>
        <pc:picChg chg="add mod">
          <ac:chgData name="Kim Gevers - van Uden" userId="3bc1b155-21dc-4228-af2e-9a69b1d3578e" providerId="ADAL" clId="{1510765F-9A7F-43B0-ACAA-10153E64155E}" dt="2022-05-13T12:57:45.291" v="1367" actId="1076"/>
          <ac:picMkLst>
            <pc:docMk/>
            <pc:sldMk cId="2798950916" sldId="271"/>
            <ac:picMk id="7" creationId="{0570FB07-9441-9E28-64FE-D9E421CCFA46}"/>
          </ac:picMkLst>
        </pc:picChg>
        <pc:picChg chg="add mod">
          <ac:chgData name="Kim Gevers - van Uden" userId="3bc1b155-21dc-4228-af2e-9a69b1d3578e" providerId="ADAL" clId="{1510765F-9A7F-43B0-ACAA-10153E64155E}" dt="2022-05-13T12:57:37.371" v="1366" actId="1076"/>
          <ac:picMkLst>
            <pc:docMk/>
            <pc:sldMk cId="2798950916" sldId="271"/>
            <ac:picMk id="8" creationId="{5B1B1736-FB26-D4D3-5BAB-3327D7901509}"/>
          </ac:picMkLst>
        </pc:picChg>
      </pc:sldChg>
      <pc:sldChg chg="modSp new mod">
        <pc:chgData name="Kim Gevers - van Uden" userId="3bc1b155-21dc-4228-af2e-9a69b1d3578e" providerId="ADAL" clId="{1510765F-9A7F-43B0-ACAA-10153E64155E}" dt="2022-05-13T12:59:03.655" v="1370"/>
        <pc:sldMkLst>
          <pc:docMk/>
          <pc:sldMk cId="3165650284" sldId="272"/>
        </pc:sldMkLst>
        <pc:spChg chg="mod">
          <ac:chgData name="Kim Gevers - van Uden" userId="3bc1b155-21dc-4228-af2e-9a69b1d3578e" providerId="ADAL" clId="{1510765F-9A7F-43B0-ACAA-10153E64155E}" dt="2022-05-13T12:58:48.717" v="1369"/>
          <ac:spMkLst>
            <pc:docMk/>
            <pc:sldMk cId="3165650284" sldId="272"/>
            <ac:spMk id="2" creationId="{9697E6E0-6665-D0CE-1FB2-46DCB3642454}"/>
          </ac:spMkLst>
        </pc:spChg>
        <pc:spChg chg="mod">
          <ac:chgData name="Kim Gevers - van Uden" userId="3bc1b155-21dc-4228-af2e-9a69b1d3578e" providerId="ADAL" clId="{1510765F-9A7F-43B0-ACAA-10153E64155E}" dt="2022-05-13T12:59:03.655" v="1370"/>
          <ac:spMkLst>
            <pc:docMk/>
            <pc:sldMk cId="3165650284" sldId="272"/>
            <ac:spMk id="3" creationId="{57BD58A3-B844-EF26-DB20-8F3C0B0A6328}"/>
          </ac:spMkLst>
        </pc:spChg>
      </pc:sldChg>
      <pc:sldChg chg="addSp modSp new mod setBg">
        <pc:chgData name="Kim Gevers - van Uden" userId="3bc1b155-21dc-4228-af2e-9a69b1d3578e" providerId="ADAL" clId="{1510765F-9A7F-43B0-ACAA-10153E64155E}" dt="2022-05-13T13:04:43.813" v="1437" actId="14100"/>
        <pc:sldMkLst>
          <pc:docMk/>
          <pc:sldMk cId="15563858" sldId="273"/>
        </pc:sldMkLst>
        <pc:spChg chg="mod">
          <ac:chgData name="Kim Gevers - van Uden" userId="3bc1b155-21dc-4228-af2e-9a69b1d3578e" providerId="ADAL" clId="{1510765F-9A7F-43B0-ACAA-10153E64155E}" dt="2022-05-13T13:04:26.774" v="1422" actId="26606"/>
          <ac:spMkLst>
            <pc:docMk/>
            <pc:sldMk cId="15563858" sldId="273"/>
            <ac:spMk id="2" creationId="{7F8418A7-B9C2-84D9-1C88-C2272C730D41}"/>
          </ac:spMkLst>
        </pc:spChg>
        <pc:spChg chg="mod">
          <ac:chgData name="Kim Gevers - van Uden" userId="3bc1b155-21dc-4228-af2e-9a69b1d3578e" providerId="ADAL" clId="{1510765F-9A7F-43B0-ACAA-10153E64155E}" dt="2022-05-13T13:04:43.813" v="1437" actId="14100"/>
          <ac:spMkLst>
            <pc:docMk/>
            <pc:sldMk cId="15563858" sldId="273"/>
            <ac:spMk id="3" creationId="{84A2C695-3B18-5C8C-BE9D-637CA4B36751}"/>
          </ac:spMkLst>
        </pc:spChg>
        <pc:spChg chg="add">
          <ac:chgData name="Kim Gevers - van Uden" userId="3bc1b155-21dc-4228-af2e-9a69b1d3578e" providerId="ADAL" clId="{1510765F-9A7F-43B0-ACAA-10153E64155E}" dt="2022-05-13T13:04:26.774" v="1422" actId="26606"/>
          <ac:spMkLst>
            <pc:docMk/>
            <pc:sldMk cId="15563858" sldId="273"/>
            <ac:spMk id="9" creationId="{3BCB5F6A-9EB0-40B0-9D13-3023E9A20508}"/>
          </ac:spMkLst>
        </pc:spChg>
        <pc:picChg chg="add mod">
          <ac:chgData name="Kim Gevers - van Uden" userId="3bc1b155-21dc-4228-af2e-9a69b1d3578e" providerId="ADAL" clId="{1510765F-9A7F-43B0-ACAA-10153E64155E}" dt="2022-05-13T13:04:26.774" v="1422" actId="26606"/>
          <ac:picMkLst>
            <pc:docMk/>
            <pc:sldMk cId="15563858" sldId="273"/>
            <ac:picMk id="4" creationId="{EF000915-FB6F-1209-BBDF-FFF9A76B6CA2}"/>
          </ac:picMkLst>
        </pc:picChg>
      </pc:sldChg>
      <pc:sldChg chg="addSp delSp modSp new mod setBg">
        <pc:chgData name="Kim Gevers - van Uden" userId="3bc1b155-21dc-4228-af2e-9a69b1d3578e" providerId="ADAL" clId="{1510765F-9A7F-43B0-ACAA-10153E64155E}" dt="2022-05-13T13:08:58.173" v="1716" actId="20577"/>
        <pc:sldMkLst>
          <pc:docMk/>
          <pc:sldMk cId="3614163918" sldId="274"/>
        </pc:sldMkLst>
        <pc:spChg chg="del mod">
          <ac:chgData name="Kim Gevers - van Uden" userId="3bc1b155-21dc-4228-af2e-9a69b1d3578e" providerId="ADAL" clId="{1510765F-9A7F-43B0-ACAA-10153E64155E}" dt="2022-05-13T13:07:00.573" v="1444" actId="478"/>
          <ac:spMkLst>
            <pc:docMk/>
            <pc:sldMk cId="3614163918" sldId="274"/>
            <ac:spMk id="2" creationId="{58BCF57A-8B65-BFF0-5C2D-7CF896306B0F}"/>
          </ac:spMkLst>
        </pc:spChg>
        <pc:spChg chg="del">
          <ac:chgData name="Kim Gevers - van Uden" userId="3bc1b155-21dc-4228-af2e-9a69b1d3578e" providerId="ADAL" clId="{1510765F-9A7F-43B0-ACAA-10153E64155E}" dt="2022-05-13T13:06:06.313" v="1439"/>
          <ac:spMkLst>
            <pc:docMk/>
            <pc:sldMk cId="3614163918" sldId="274"/>
            <ac:spMk id="3" creationId="{511B3F54-B166-98AE-B050-F5CE48693562}"/>
          </ac:spMkLst>
        </pc:spChg>
        <pc:spChg chg="add mod">
          <ac:chgData name="Kim Gevers - van Uden" userId="3bc1b155-21dc-4228-af2e-9a69b1d3578e" providerId="ADAL" clId="{1510765F-9A7F-43B0-ACAA-10153E64155E}" dt="2022-05-13T13:08:58.173" v="1716" actId="20577"/>
          <ac:spMkLst>
            <pc:docMk/>
            <pc:sldMk cId="3614163918" sldId="274"/>
            <ac:spMk id="11" creationId="{C732E989-0177-DFE6-8CA8-20FB9BAA8095}"/>
          </ac:spMkLst>
        </pc:spChg>
        <pc:spChg chg="add">
          <ac:chgData name="Kim Gevers - van Uden" userId="3bc1b155-21dc-4228-af2e-9a69b1d3578e" providerId="ADAL" clId="{1510765F-9A7F-43B0-ACAA-10153E64155E}" dt="2022-05-13T13:07:18.897" v="1447" actId="26606"/>
          <ac:spMkLst>
            <pc:docMk/>
            <pc:sldMk cId="3614163918" sldId="274"/>
            <ac:spMk id="14" creationId="{06A51FAE-5E00-4216-9881-05169938DE2A}"/>
          </ac:spMkLst>
        </pc:spChg>
        <pc:grpChg chg="add del">
          <ac:chgData name="Kim Gevers - van Uden" userId="3bc1b155-21dc-4228-af2e-9a69b1d3578e" providerId="ADAL" clId="{1510765F-9A7F-43B0-ACAA-10153E64155E}" dt="2022-05-13T13:07:18.880" v="1446" actId="26606"/>
          <ac:grpSpMkLst>
            <pc:docMk/>
            <pc:sldMk cId="3614163918" sldId="274"/>
            <ac:grpSpMk id="12" creationId="{A13C5432-6672-46F6-A949-306A0C51CDE7}"/>
          </ac:grpSpMkLst>
        </pc:grpChg>
        <pc:picChg chg="add mod">
          <ac:chgData name="Kim Gevers - van Uden" userId="3bc1b155-21dc-4228-af2e-9a69b1d3578e" providerId="ADAL" clId="{1510765F-9A7F-43B0-ACAA-10153E64155E}" dt="2022-05-13T13:07:18.897" v="1447" actId="26606"/>
          <ac:picMkLst>
            <pc:docMk/>
            <pc:sldMk cId="3614163918" sldId="274"/>
            <ac:picMk id="4" creationId="{7DB302E8-ACEC-34D0-D1F3-327C9A3F8588}"/>
          </ac:picMkLst>
        </pc:picChg>
        <pc:picChg chg="add mod">
          <ac:chgData name="Kim Gevers - van Uden" userId="3bc1b155-21dc-4228-af2e-9a69b1d3578e" providerId="ADAL" clId="{1510765F-9A7F-43B0-ACAA-10153E64155E}" dt="2022-05-13T13:07:18.897" v="1447" actId="26606"/>
          <ac:picMkLst>
            <pc:docMk/>
            <pc:sldMk cId="3614163918" sldId="274"/>
            <ac:picMk id="5" creationId="{2525A281-A5AA-DA1D-BB43-29773D99A2D5}"/>
          </ac:picMkLst>
        </pc:picChg>
        <pc:picChg chg="add mod ord">
          <ac:chgData name="Kim Gevers - van Uden" userId="3bc1b155-21dc-4228-af2e-9a69b1d3578e" providerId="ADAL" clId="{1510765F-9A7F-43B0-ACAA-10153E64155E}" dt="2022-05-13T13:07:18.897" v="1447" actId="26606"/>
          <ac:picMkLst>
            <pc:docMk/>
            <pc:sldMk cId="3614163918" sldId="274"/>
            <ac:picMk id="6" creationId="{B13BB789-1ACA-74A9-F0B7-35FFFF24D2ED}"/>
          </ac:picMkLst>
        </pc:picChg>
        <pc:picChg chg="add mod">
          <ac:chgData name="Kim Gevers - van Uden" userId="3bc1b155-21dc-4228-af2e-9a69b1d3578e" providerId="ADAL" clId="{1510765F-9A7F-43B0-ACAA-10153E64155E}" dt="2022-05-13T13:07:18.897" v="1447" actId="26606"/>
          <ac:picMkLst>
            <pc:docMk/>
            <pc:sldMk cId="3614163918" sldId="274"/>
            <ac:picMk id="7" creationId="{36267D2D-61F1-F4A6-9587-8C4B51318302}"/>
          </ac:picMkLst>
        </pc:picChg>
        <pc:cxnChg chg="add del">
          <ac:chgData name="Kim Gevers - van Uden" userId="3bc1b155-21dc-4228-af2e-9a69b1d3578e" providerId="ADAL" clId="{1510765F-9A7F-43B0-ACAA-10153E64155E}" dt="2022-05-13T13:07:18.880" v="1446" actId="26606"/>
          <ac:cxnSpMkLst>
            <pc:docMk/>
            <pc:sldMk cId="3614163918" sldId="274"/>
            <ac:cxnSpMk id="24" creationId="{10B812AA-D5A0-4C06-B21B-6FF396A77F28}"/>
          </ac:cxnSpMkLst>
        </pc:cxnChg>
        <pc:cxnChg chg="add del">
          <ac:chgData name="Kim Gevers - van Uden" userId="3bc1b155-21dc-4228-af2e-9a69b1d3578e" providerId="ADAL" clId="{1510765F-9A7F-43B0-ACAA-10153E64155E}" dt="2022-05-13T13:07:18.880" v="1446" actId="26606"/>
          <ac:cxnSpMkLst>
            <pc:docMk/>
            <pc:sldMk cId="3614163918" sldId="274"/>
            <ac:cxnSpMk id="26" creationId="{2B8DD555-A93D-4469-AE2B-ACCE692491F0}"/>
          </ac:cxnSpMkLst>
        </pc:cxnChg>
      </pc:sldChg>
      <pc:sldChg chg="addSp delSp modSp new mod setBg">
        <pc:chgData name="Kim Gevers - van Uden" userId="3bc1b155-21dc-4228-af2e-9a69b1d3578e" providerId="ADAL" clId="{1510765F-9A7F-43B0-ACAA-10153E64155E}" dt="2022-05-13T13:11:36.784" v="1749" actId="14100"/>
        <pc:sldMkLst>
          <pc:docMk/>
          <pc:sldMk cId="2429987049" sldId="275"/>
        </pc:sldMkLst>
        <pc:spChg chg="mod ord">
          <ac:chgData name="Kim Gevers - van Uden" userId="3bc1b155-21dc-4228-af2e-9a69b1d3578e" providerId="ADAL" clId="{1510765F-9A7F-43B0-ACAA-10153E64155E}" dt="2022-05-13T13:11:36.784" v="1749" actId="14100"/>
          <ac:spMkLst>
            <pc:docMk/>
            <pc:sldMk cId="2429987049" sldId="275"/>
            <ac:spMk id="2" creationId="{535ED936-F912-4E22-11FA-4F51561B98A1}"/>
          </ac:spMkLst>
        </pc:spChg>
        <pc:spChg chg="del">
          <ac:chgData name="Kim Gevers - van Uden" userId="3bc1b155-21dc-4228-af2e-9a69b1d3578e" providerId="ADAL" clId="{1510765F-9A7F-43B0-ACAA-10153E64155E}" dt="2022-05-13T13:11:15.883" v="1744"/>
          <ac:spMkLst>
            <pc:docMk/>
            <pc:sldMk cId="2429987049" sldId="275"/>
            <ac:spMk id="3" creationId="{7383D841-D378-2E3D-51D0-E293BA06BFE4}"/>
          </ac:spMkLst>
        </pc:spChg>
        <pc:spChg chg="add del mod">
          <ac:chgData name="Kim Gevers - van Uden" userId="3bc1b155-21dc-4228-af2e-9a69b1d3578e" providerId="ADAL" clId="{1510765F-9A7F-43B0-ACAA-10153E64155E}" dt="2022-05-13T13:11:28.435" v="1747" actId="478"/>
          <ac:spMkLst>
            <pc:docMk/>
            <pc:sldMk cId="2429987049" sldId="275"/>
            <ac:spMk id="8" creationId="{F8036F03-D126-99B0-922C-7A162AF8BD11}"/>
          </ac:spMkLst>
        </pc:spChg>
        <pc:spChg chg="add">
          <ac:chgData name="Kim Gevers - van Uden" userId="3bc1b155-21dc-4228-af2e-9a69b1d3578e" providerId="ADAL" clId="{1510765F-9A7F-43B0-ACAA-10153E64155E}" dt="2022-05-13T13:11:21.923" v="1745" actId="26606"/>
          <ac:spMkLst>
            <pc:docMk/>
            <pc:sldMk cId="2429987049" sldId="275"/>
            <ac:spMk id="15" creationId="{3F088236-D655-4F88-B238-E16762358025}"/>
          </ac:spMkLst>
        </pc:spChg>
        <pc:spChg chg="add">
          <ac:chgData name="Kim Gevers - van Uden" userId="3bc1b155-21dc-4228-af2e-9a69b1d3578e" providerId="ADAL" clId="{1510765F-9A7F-43B0-ACAA-10153E64155E}" dt="2022-05-13T13:11:21.923" v="1745" actId="26606"/>
          <ac:spMkLst>
            <pc:docMk/>
            <pc:sldMk cId="2429987049" sldId="275"/>
            <ac:spMk id="17" creationId="{3DAC0C92-199E-475C-9390-119A9B027276}"/>
          </ac:spMkLst>
        </pc:spChg>
        <pc:spChg chg="add">
          <ac:chgData name="Kim Gevers - van Uden" userId="3bc1b155-21dc-4228-af2e-9a69b1d3578e" providerId="ADAL" clId="{1510765F-9A7F-43B0-ACAA-10153E64155E}" dt="2022-05-13T13:11:21.923" v="1745" actId="26606"/>
          <ac:spMkLst>
            <pc:docMk/>
            <pc:sldMk cId="2429987049" sldId="275"/>
            <ac:spMk id="19" creationId="{C4CFB339-0ED8-4FE2-9EF1-6D1375B8499B}"/>
          </ac:spMkLst>
        </pc:spChg>
        <pc:spChg chg="add">
          <ac:chgData name="Kim Gevers - van Uden" userId="3bc1b155-21dc-4228-af2e-9a69b1d3578e" providerId="ADAL" clId="{1510765F-9A7F-43B0-ACAA-10153E64155E}" dt="2022-05-13T13:11:21.923" v="1745" actId="26606"/>
          <ac:spMkLst>
            <pc:docMk/>
            <pc:sldMk cId="2429987049" sldId="275"/>
            <ac:spMk id="21" creationId="{31896C80-2069-4431-9C19-83B913734490}"/>
          </ac:spMkLst>
        </pc:spChg>
        <pc:spChg chg="add">
          <ac:chgData name="Kim Gevers - van Uden" userId="3bc1b155-21dc-4228-af2e-9a69b1d3578e" providerId="ADAL" clId="{1510765F-9A7F-43B0-ACAA-10153E64155E}" dt="2022-05-13T13:11:21.923" v="1745" actId="26606"/>
          <ac:spMkLst>
            <pc:docMk/>
            <pc:sldMk cId="2429987049" sldId="275"/>
            <ac:spMk id="23" creationId="{BF120A21-0841-4823-B0C4-28AEBCEF9B78}"/>
          </ac:spMkLst>
        </pc:spChg>
        <pc:spChg chg="add">
          <ac:chgData name="Kim Gevers - van Uden" userId="3bc1b155-21dc-4228-af2e-9a69b1d3578e" providerId="ADAL" clId="{1510765F-9A7F-43B0-ACAA-10153E64155E}" dt="2022-05-13T13:11:21.923" v="1745" actId="26606"/>
          <ac:spMkLst>
            <pc:docMk/>
            <pc:sldMk cId="2429987049" sldId="275"/>
            <ac:spMk id="25" creationId="{DBB05BAE-BBD3-4289-899F-A6851503C6B0}"/>
          </ac:spMkLst>
        </pc:spChg>
        <pc:spChg chg="add">
          <ac:chgData name="Kim Gevers - van Uden" userId="3bc1b155-21dc-4228-af2e-9a69b1d3578e" providerId="ADAL" clId="{1510765F-9A7F-43B0-ACAA-10153E64155E}" dt="2022-05-13T13:11:21.923" v="1745" actId="26606"/>
          <ac:spMkLst>
            <pc:docMk/>
            <pc:sldMk cId="2429987049" sldId="275"/>
            <ac:spMk id="27" creationId="{9874D11C-36F5-4BBE-A490-019A54E953B0}"/>
          </ac:spMkLst>
        </pc:spChg>
        <pc:picChg chg="add mod">
          <ac:chgData name="Kim Gevers - van Uden" userId="3bc1b155-21dc-4228-af2e-9a69b1d3578e" providerId="ADAL" clId="{1510765F-9A7F-43B0-ACAA-10153E64155E}" dt="2022-05-13T13:11:21.923" v="1745" actId="26606"/>
          <ac:picMkLst>
            <pc:docMk/>
            <pc:sldMk cId="2429987049" sldId="275"/>
            <ac:picMk id="4" creationId="{007AF9A9-5329-AEF1-8F49-03D1C408531C}"/>
          </ac:picMkLst>
        </pc:picChg>
        <pc:cxnChg chg="add">
          <ac:chgData name="Kim Gevers - van Uden" userId="3bc1b155-21dc-4228-af2e-9a69b1d3578e" providerId="ADAL" clId="{1510765F-9A7F-43B0-ACAA-10153E64155E}" dt="2022-05-13T13:11:21.923" v="1745" actId="26606"/>
          <ac:cxnSpMkLst>
            <pc:docMk/>
            <pc:sldMk cId="2429987049" sldId="275"/>
            <ac:cxnSpMk id="11" creationId="{64FA5DFF-7FE6-4855-84E6-DFA78EE978BD}"/>
          </ac:cxnSpMkLst>
        </pc:cxnChg>
        <pc:cxnChg chg="add">
          <ac:chgData name="Kim Gevers - van Uden" userId="3bc1b155-21dc-4228-af2e-9a69b1d3578e" providerId="ADAL" clId="{1510765F-9A7F-43B0-ACAA-10153E64155E}" dt="2022-05-13T13:11:21.923" v="1745" actId="26606"/>
          <ac:cxnSpMkLst>
            <pc:docMk/>
            <pc:sldMk cId="2429987049" sldId="275"/>
            <ac:cxnSpMk id="13" creationId="{2AFD8CBA-54A3-4363-991B-B9C631BBFA74}"/>
          </ac:cxnSpMkLst>
        </pc:cxn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a:t>Klik om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8DF2CDCD-FC82-429E-A824-16F162123CBC}" type="datetimeFigureOut">
              <a:rPr lang="nl-NL" smtClean="0"/>
              <a:t>10-5-2022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4178900-6CC4-4F5D-9C92-6CB9F1DA8AD3}" type="slidenum">
              <a:rPr lang="nl-NL" smtClean="0"/>
              <a:t>‹nr.›</a:t>
            </a:fld>
            <a:endParaRPr lang="nl-NL"/>
          </a:p>
        </p:txBody>
      </p:sp>
    </p:spTree>
    <p:extLst>
      <p:ext uri="{BB962C8B-B14F-4D97-AF65-F5344CB8AC3E}">
        <p14:creationId xmlns:p14="http://schemas.microsoft.com/office/powerpoint/2010/main" val="35642943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8DF2CDCD-FC82-429E-A824-16F162123CBC}" type="datetimeFigureOut">
              <a:rPr lang="nl-NL" smtClean="0"/>
              <a:t>10-5-2022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4178900-6CC4-4F5D-9C92-6CB9F1DA8AD3}" type="slidenum">
              <a:rPr lang="nl-NL" smtClean="0"/>
              <a:t>‹nr.›</a:t>
            </a:fld>
            <a:endParaRPr lang="nl-NL"/>
          </a:p>
        </p:txBody>
      </p:sp>
    </p:spTree>
    <p:extLst>
      <p:ext uri="{BB962C8B-B14F-4D97-AF65-F5344CB8AC3E}">
        <p14:creationId xmlns:p14="http://schemas.microsoft.com/office/powerpoint/2010/main" val="19005359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8DF2CDCD-FC82-429E-A824-16F162123CBC}" type="datetimeFigureOut">
              <a:rPr lang="nl-NL" smtClean="0"/>
              <a:t>10-5-2022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4178900-6CC4-4F5D-9C92-6CB9F1DA8AD3}" type="slidenum">
              <a:rPr lang="nl-NL" smtClean="0"/>
              <a:t>‹nr.›</a:t>
            </a:fld>
            <a:endParaRPr lang="nl-NL"/>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7032460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8DF2CDCD-FC82-429E-A824-16F162123CBC}" type="datetimeFigureOut">
              <a:rPr lang="nl-NL" smtClean="0"/>
              <a:t>10-5-2022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4178900-6CC4-4F5D-9C92-6CB9F1DA8AD3}" type="slidenum">
              <a:rPr lang="nl-NL" smtClean="0"/>
              <a:t>‹nr.›</a:t>
            </a:fld>
            <a:endParaRPr lang="nl-NL"/>
          </a:p>
        </p:txBody>
      </p:sp>
    </p:spTree>
    <p:extLst>
      <p:ext uri="{BB962C8B-B14F-4D97-AF65-F5344CB8AC3E}">
        <p14:creationId xmlns:p14="http://schemas.microsoft.com/office/powerpoint/2010/main" val="27196899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8DF2CDCD-FC82-429E-A824-16F162123CBC}" type="datetimeFigureOut">
              <a:rPr lang="nl-NL" smtClean="0"/>
              <a:t>10-5-2022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4178900-6CC4-4F5D-9C92-6CB9F1DA8AD3}" type="slidenum">
              <a:rPr lang="nl-NL" smtClean="0"/>
              <a:t>‹nr.›</a:t>
            </a:fld>
            <a:endParaRPr lang="nl-NL"/>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2761628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8DF2CDCD-FC82-429E-A824-16F162123CBC}" type="datetimeFigureOut">
              <a:rPr lang="nl-NL" smtClean="0"/>
              <a:t>10-5-2022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4178900-6CC4-4F5D-9C92-6CB9F1DA8AD3}" type="slidenum">
              <a:rPr lang="nl-NL" smtClean="0"/>
              <a:t>‹nr.›</a:t>
            </a:fld>
            <a:endParaRPr lang="nl-NL"/>
          </a:p>
        </p:txBody>
      </p:sp>
    </p:spTree>
    <p:extLst>
      <p:ext uri="{BB962C8B-B14F-4D97-AF65-F5344CB8AC3E}">
        <p14:creationId xmlns:p14="http://schemas.microsoft.com/office/powerpoint/2010/main" val="30176271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8DF2CDCD-FC82-429E-A824-16F162123CBC}" type="datetimeFigureOut">
              <a:rPr lang="nl-NL" smtClean="0"/>
              <a:t>10-5-2022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4178900-6CC4-4F5D-9C92-6CB9F1DA8AD3}" type="slidenum">
              <a:rPr lang="nl-NL" smtClean="0"/>
              <a:t>‹nr.›</a:t>
            </a:fld>
            <a:endParaRPr lang="nl-NL"/>
          </a:p>
        </p:txBody>
      </p:sp>
    </p:spTree>
    <p:extLst>
      <p:ext uri="{BB962C8B-B14F-4D97-AF65-F5344CB8AC3E}">
        <p14:creationId xmlns:p14="http://schemas.microsoft.com/office/powerpoint/2010/main" val="20003904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a:t>Klik om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8DF2CDCD-FC82-429E-A824-16F162123CBC}" type="datetimeFigureOut">
              <a:rPr lang="nl-NL" smtClean="0"/>
              <a:t>10-5-2022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4178900-6CC4-4F5D-9C92-6CB9F1DA8AD3}" type="slidenum">
              <a:rPr lang="nl-NL" smtClean="0"/>
              <a:t>‹nr.›</a:t>
            </a:fld>
            <a:endParaRPr lang="nl-NL"/>
          </a:p>
        </p:txBody>
      </p:sp>
    </p:spTree>
    <p:extLst>
      <p:ext uri="{BB962C8B-B14F-4D97-AF65-F5344CB8AC3E}">
        <p14:creationId xmlns:p14="http://schemas.microsoft.com/office/powerpoint/2010/main" val="38921652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8DF2CDCD-FC82-429E-A824-16F162123CBC}" type="datetimeFigureOut">
              <a:rPr lang="nl-NL" smtClean="0"/>
              <a:t>10-5-2022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4178900-6CC4-4F5D-9C92-6CB9F1DA8AD3}" type="slidenum">
              <a:rPr lang="nl-NL" smtClean="0"/>
              <a:t>‹nr.›</a:t>
            </a:fld>
            <a:endParaRPr lang="nl-NL"/>
          </a:p>
        </p:txBody>
      </p:sp>
    </p:spTree>
    <p:extLst>
      <p:ext uri="{BB962C8B-B14F-4D97-AF65-F5344CB8AC3E}">
        <p14:creationId xmlns:p14="http://schemas.microsoft.com/office/powerpoint/2010/main" val="3900685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8DF2CDCD-FC82-429E-A824-16F162123CBC}" type="datetimeFigureOut">
              <a:rPr lang="nl-NL" smtClean="0"/>
              <a:t>10-5-2022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4178900-6CC4-4F5D-9C92-6CB9F1DA8AD3}" type="slidenum">
              <a:rPr lang="nl-NL" smtClean="0"/>
              <a:t>‹nr.›</a:t>
            </a:fld>
            <a:endParaRPr lang="nl-NL"/>
          </a:p>
        </p:txBody>
      </p:sp>
    </p:spTree>
    <p:extLst>
      <p:ext uri="{BB962C8B-B14F-4D97-AF65-F5344CB8AC3E}">
        <p14:creationId xmlns:p14="http://schemas.microsoft.com/office/powerpoint/2010/main" val="34674183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8DF2CDCD-FC82-429E-A824-16F162123CBC}" type="datetimeFigureOut">
              <a:rPr lang="nl-NL" smtClean="0"/>
              <a:t>10-5-2022</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34178900-6CC4-4F5D-9C92-6CB9F1DA8AD3}" type="slidenum">
              <a:rPr lang="nl-NL" smtClean="0"/>
              <a:t>‹nr.›</a:t>
            </a:fld>
            <a:endParaRPr lang="nl-NL"/>
          </a:p>
        </p:txBody>
      </p:sp>
    </p:spTree>
    <p:extLst>
      <p:ext uri="{BB962C8B-B14F-4D97-AF65-F5344CB8AC3E}">
        <p14:creationId xmlns:p14="http://schemas.microsoft.com/office/powerpoint/2010/main" val="38482412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8DF2CDCD-FC82-429E-A824-16F162123CBC}" type="datetimeFigureOut">
              <a:rPr lang="nl-NL" smtClean="0"/>
              <a:t>10-5-2022</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34178900-6CC4-4F5D-9C92-6CB9F1DA8AD3}" type="slidenum">
              <a:rPr lang="nl-NL" smtClean="0"/>
              <a:t>‹nr.›</a:t>
            </a:fld>
            <a:endParaRPr lang="nl-NL"/>
          </a:p>
        </p:txBody>
      </p:sp>
    </p:spTree>
    <p:extLst>
      <p:ext uri="{BB962C8B-B14F-4D97-AF65-F5344CB8AC3E}">
        <p14:creationId xmlns:p14="http://schemas.microsoft.com/office/powerpoint/2010/main" val="22590841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8DF2CDCD-FC82-429E-A824-16F162123CBC}" type="datetimeFigureOut">
              <a:rPr lang="nl-NL" smtClean="0"/>
              <a:t>10-5-2022</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34178900-6CC4-4F5D-9C92-6CB9F1DA8AD3}" type="slidenum">
              <a:rPr lang="nl-NL" smtClean="0"/>
              <a:t>‹nr.›</a:t>
            </a:fld>
            <a:endParaRPr lang="nl-NL"/>
          </a:p>
        </p:txBody>
      </p:sp>
    </p:spTree>
    <p:extLst>
      <p:ext uri="{BB962C8B-B14F-4D97-AF65-F5344CB8AC3E}">
        <p14:creationId xmlns:p14="http://schemas.microsoft.com/office/powerpoint/2010/main" val="961609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F2CDCD-FC82-429E-A824-16F162123CBC}" type="datetimeFigureOut">
              <a:rPr lang="nl-NL" smtClean="0"/>
              <a:t>10-5-2022</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34178900-6CC4-4F5D-9C92-6CB9F1DA8AD3}" type="slidenum">
              <a:rPr lang="nl-NL" smtClean="0"/>
              <a:t>‹nr.›</a:t>
            </a:fld>
            <a:endParaRPr lang="nl-NL"/>
          </a:p>
        </p:txBody>
      </p:sp>
    </p:spTree>
    <p:extLst>
      <p:ext uri="{BB962C8B-B14F-4D97-AF65-F5344CB8AC3E}">
        <p14:creationId xmlns:p14="http://schemas.microsoft.com/office/powerpoint/2010/main" val="35935162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a:t>Klik om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8DF2CDCD-FC82-429E-A824-16F162123CBC}" type="datetimeFigureOut">
              <a:rPr lang="nl-NL" smtClean="0"/>
              <a:t>10-5-2022</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34178900-6CC4-4F5D-9C92-6CB9F1DA8AD3}" type="slidenum">
              <a:rPr lang="nl-NL" smtClean="0"/>
              <a:t>‹nr.›</a:t>
            </a:fld>
            <a:endParaRPr lang="nl-NL"/>
          </a:p>
        </p:txBody>
      </p:sp>
    </p:spTree>
    <p:extLst>
      <p:ext uri="{BB962C8B-B14F-4D97-AF65-F5344CB8AC3E}">
        <p14:creationId xmlns:p14="http://schemas.microsoft.com/office/powerpoint/2010/main" val="34669832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34178900-6CC4-4F5D-9C92-6CB9F1DA8AD3}" type="slidenum">
              <a:rPr lang="nl-NL" smtClean="0"/>
              <a:t>‹nr.›</a:t>
            </a:fld>
            <a:endParaRPr lang="nl-NL"/>
          </a:p>
        </p:txBody>
      </p:sp>
      <p:sp>
        <p:nvSpPr>
          <p:cNvPr id="5" name="Date Placeholder 4"/>
          <p:cNvSpPr>
            <a:spLocks noGrp="1"/>
          </p:cNvSpPr>
          <p:nvPr>
            <p:ph type="dt" sz="half" idx="10"/>
          </p:nvPr>
        </p:nvSpPr>
        <p:spPr/>
        <p:txBody>
          <a:bodyPr/>
          <a:lstStyle/>
          <a:p>
            <a:fld id="{8DF2CDCD-FC82-429E-A824-16F162123CBC}" type="datetimeFigureOut">
              <a:rPr lang="nl-NL" smtClean="0"/>
              <a:t>10-5-2022</a:t>
            </a:fld>
            <a:endParaRPr lang="nl-NL"/>
          </a:p>
        </p:txBody>
      </p:sp>
    </p:spTree>
    <p:extLst>
      <p:ext uri="{BB962C8B-B14F-4D97-AF65-F5344CB8AC3E}">
        <p14:creationId xmlns:p14="http://schemas.microsoft.com/office/powerpoint/2010/main" val="36537808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DF2CDCD-FC82-429E-A824-16F162123CBC}" type="datetimeFigureOut">
              <a:rPr lang="nl-NL" smtClean="0"/>
              <a:t>10-5-2022</a:t>
            </a:fld>
            <a:endParaRPr lang="nl-NL"/>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34178900-6CC4-4F5D-9C92-6CB9F1DA8AD3}" type="slidenum">
              <a:rPr lang="nl-NL" smtClean="0"/>
              <a:t>‹nr.›</a:t>
            </a:fld>
            <a:endParaRPr lang="nl-NL"/>
          </a:p>
        </p:txBody>
      </p:sp>
    </p:spTree>
    <p:extLst>
      <p:ext uri="{BB962C8B-B14F-4D97-AF65-F5344CB8AC3E}">
        <p14:creationId xmlns:p14="http://schemas.microsoft.com/office/powerpoint/2010/main" val="2431480381"/>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BD983BB-B2E8-6327-A33B-E3D03432F924}"/>
              </a:ext>
            </a:extLst>
          </p:cNvPr>
          <p:cNvSpPr>
            <a:spLocks noGrp="1"/>
          </p:cNvSpPr>
          <p:nvPr>
            <p:ph type="ctrTitle"/>
          </p:nvPr>
        </p:nvSpPr>
        <p:spPr/>
        <p:txBody>
          <a:bodyPr/>
          <a:lstStyle/>
          <a:p>
            <a:pPr algn="ctr"/>
            <a:r>
              <a:rPr lang="nl-NL" dirty="0"/>
              <a:t>E.H.B.O. Verwondingen</a:t>
            </a:r>
          </a:p>
        </p:txBody>
      </p:sp>
      <p:sp>
        <p:nvSpPr>
          <p:cNvPr id="3" name="Ondertitel 2">
            <a:extLst>
              <a:ext uri="{FF2B5EF4-FFF2-40B4-BE49-F238E27FC236}">
                <a16:creationId xmlns:a16="http://schemas.microsoft.com/office/drawing/2014/main" id="{98C56B71-BEB0-5AD0-DC10-5F01E5FD547B}"/>
              </a:ext>
            </a:extLst>
          </p:cNvPr>
          <p:cNvSpPr>
            <a:spLocks noGrp="1"/>
          </p:cNvSpPr>
          <p:nvPr>
            <p:ph type="subTitle" idx="1"/>
          </p:nvPr>
        </p:nvSpPr>
        <p:spPr/>
        <p:txBody>
          <a:bodyPr/>
          <a:lstStyle/>
          <a:p>
            <a:pPr algn="ctr"/>
            <a:r>
              <a:rPr lang="nl-NL" dirty="0"/>
              <a:t>BBL MZ3 en 4 leerjaar 2.</a:t>
            </a:r>
          </a:p>
          <a:p>
            <a:pPr algn="ctr"/>
            <a:r>
              <a:rPr lang="nl-NL" dirty="0"/>
              <a:t>Les 1 E.H.B.O.</a:t>
            </a:r>
          </a:p>
        </p:txBody>
      </p:sp>
      <p:pic>
        <p:nvPicPr>
          <p:cNvPr id="4" name="Afbeelding 3">
            <a:extLst>
              <a:ext uri="{FF2B5EF4-FFF2-40B4-BE49-F238E27FC236}">
                <a16:creationId xmlns:a16="http://schemas.microsoft.com/office/drawing/2014/main" id="{F8B1F1DB-B22A-0C93-4207-B7B68060336F}"/>
              </a:ext>
            </a:extLst>
          </p:cNvPr>
          <p:cNvPicPr>
            <a:picLocks noChangeAspect="1"/>
          </p:cNvPicPr>
          <p:nvPr/>
        </p:nvPicPr>
        <p:blipFill>
          <a:blip r:embed="rId2"/>
          <a:stretch>
            <a:fillRect/>
          </a:stretch>
        </p:blipFill>
        <p:spPr>
          <a:xfrm>
            <a:off x="908945" y="4599282"/>
            <a:ext cx="2792210" cy="1639966"/>
          </a:xfrm>
          <a:prstGeom prst="rect">
            <a:avLst/>
          </a:prstGeom>
        </p:spPr>
      </p:pic>
    </p:spTree>
    <p:extLst>
      <p:ext uri="{BB962C8B-B14F-4D97-AF65-F5344CB8AC3E}">
        <p14:creationId xmlns:p14="http://schemas.microsoft.com/office/powerpoint/2010/main" val="20173130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9EA87A-C50D-2918-069B-5F6024919B91}"/>
              </a:ext>
            </a:extLst>
          </p:cNvPr>
          <p:cNvSpPr>
            <a:spLocks noGrp="1"/>
          </p:cNvSpPr>
          <p:nvPr>
            <p:ph type="title"/>
          </p:nvPr>
        </p:nvSpPr>
        <p:spPr/>
        <p:txBody>
          <a:bodyPr/>
          <a:lstStyle/>
          <a:p>
            <a:r>
              <a:rPr lang="nl-NL" dirty="0"/>
              <a:t>Bijtwonden:</a:t>
            </a:r>
            <a:br>
              <a:rPr lang="nl-NL" dirty="0"/>
            </a:br>
            <a:endParaRPr lang="nl-NL" dirty="0"/>
          </a:p>
        </p:txBody>
      </p:sp>
      <p:sp>
        <p:nvSpPr>
          <p:cNvPr id="3" name="Tijdelijke aanduiding voor inhoud 2">
            <a:extLst>
              <a:ext uri="{FF2B5EF4-FFF2-40B4-BE49-F238E27FC236}">
                <a16:creationId xmlns:a16="http://schemas.microsoft.com/office/drawing/2014/main" id="{D8AEB8F6-C001-7737-5E67-05E4E4CBCBED}"/>
              </a:ext>
            </a:extLst>
          </p:cNvPr>
          <p:cNvSpPr>
            <a:spLocks noGrp="1"/>
          </p:cNvSpPr>
          <p:nvPr>
            <p:ph idx="1"/>
          </p:nvPr>
        </p:nvSpPr>
        <p:spPr/>
        <p:txBody>
          <a:bodyPr/>
          <a:lstStyle/>
          <a:p>
            <a:r>
              <a:rPr lang="nl-NL" dirty="0"/>
              <a:t>Een bijtwond is altijd een vuile wond. Daarom moet deze iets anders behandeld worden.</a:t>
            </a:r>
          </a:p>
          <a:p>
            <a:r>
              <a:rPr lang="nl-NL" dirty="0"/>
              <a:t>Het overgrote deel van de bijtwonden wordt veroorzaakt door honden, maar ook katten, knaagdieren en mensen kunnen bijtwonden veroorzaken. </a:t>
            </a:r>
          </a:p>
          <a:p>
            <a:endParaRPr lang="nl-NL" dirty="0"/>
          </a:p>
          <a:p>
            <a:r>
              <a:rPr lang="nl-NL" dirty="0"/>
              <a:t>Ook een bijtwond spoel je schoon.</a:t>
            </a:r>
          </a:p>
          <a:p>
            <a:r>
              <a:rPr lang="nl-NL" dirty="0"/>
              <a:t>Denk aan je eigen veiligheid (gebruik handschoenen). </a:t>
            </a:r>
          </a:p>
          <a:p>
            <a:r>
              <a:rPr lang="nl-NL" dirty="0"/>
              <a:t>Maak de wond droog en dek deze zo schoon mogelijk af. </a:t>
            </a:r>
          </a:p>
          <a:p>
            <a:r>
              <a:rPr lang="nl-NL" dirty="0"/>
              <a:t>Ga met bijtwonden altijd naar een arts of huisartsenpost. Een bijtwond kan tetanus veroorzaken. En mogelijk moet de Cliënt dus een tetanusinjectie krijgen. </a:t>
            </a:r>
          </a:p>
        </p:txBody>
      </p:sp>
      <p:pic>
        <p:nvPicPr>
          <p:cNvPr id="4" name="Afbeelding 3">
            <a:extLst>
              <a:ext uri="{FF2B5EF4-FFF2-40B4-BE49-F238E27FC236}">
                <a16:creationId xmlns:a16="http://schemas.microsoft.com/office/drawing/2014/main" id="{03FF474D-A71F-CC70-57E5-126AA31AFF03}"/>
              </a:ext>
            </a:extLst>
          </p:cNvPr>
          <p:cNvPicPr>
            <a:picLocks noChangeAspect="1"/>
          </p:cNvPicPr>
          <p:nvPr/>
        </p:nvPicPr>
        <p:blipFill>
          <a:blip r:embed="rId2"/>
          <a:stretch>
            <a:fillRect/>
          </a:stretch>
        </p:blipFill>
        <p:spPr>
          <a:xfrm>
            <a:off x="4333874" y="379411"/>
            <a:ext cx="4676775" cy="1454221"/>
          </a:xfrm>
          <a:prstGeom prst="rect">
            <a:avLst/>
          </a:prstGeom>
        </p:spPr>
      </p:pic>
    </p:spTree>
    <p:extLst>
      <p:ext uri="{BB962C8B-B14F-4D97-AF65-F5344CB8AC3E}">
        <p14:creationId xmlns:p14="http://schemas.microsoft.com/office/powerpoint/2010/main" val="24653676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EFE2043-63FC-00C8-2212-0DB9AF4FC96F}"/>
              </a:ext>
            </a:extLst>
          </p:cNvPr>
          <p:cNvSpPr>
            <a:spLocks noGrp="1"/>
          </p:cNvSpPr>
          <p:nvPr>
            <p:ph type="title"/>
          </p:nvPr>
        </p:nvSpPr>
        <p:spPr>
          <a:xfrm>
            <a:off x="677334" y="609600"/>
            <a:ext cx="8596668" cy="1320800"/>
          </a:xfrm>
        </p:spPr>
        <p:txBody>
          <a:bodyPr anchor="t">
            <a:normAutofit/>
          </a:bodyPr>
          <a:lstStyle/>
          <a:p>
            <a:r>
              <a:rPr lang="nl-NL" dirty="0"/>
              <a:t>Kneuzing en Verstuiking</a:t>
            </a:r>
          </a:p>
        </p:txBody>
      </p:sp>
      <p:pic>
        <p:nvPicPr>
          <p:cNvPr id="4" name="Afbeelding 3">
            <a:extLst>
              <a:ext uri="{FF2B5EF4-FFF2-40B4-BE49-F238E27FC236}">
                <a16:creationId xmlns:a16="http://schemas.microsoft.com/office/drawing/2014/main" id="{C106DDE9-08E0-30DA-99AF-5E268909B7B9}"/>
              </a:ext>
            </a:extLst>
          </p:cNvPr>
          <p:cNvPicPr>
            <a:picLocks noChangeAspect="1"/>
          </p:cNvPicPr>
          <p:nvPr/>
        </p:nvPicPr>
        <p:blipFill>
          <a:blip r:embed="rId2"/>
          <a:stretch>
            <a:fillRect/>
          </a:stretch>
        </p:blipFill>
        <p:spPr>
          <a:xfrm>
            <a:off x="817474" y="2159331"/>
            <a:ext cx="5283289" cy="3632261"/>
          </a:xfrm>
          <a:prstGeom prst="rect">
            <a:avLst/>
          </a:prstGeom>
        </p:spPr>
      </p:pic>
      <p:sp>
        <p:nvSpPr>
          <p:cNvPr id="3" name="Tijdelijke aanduiding voor inhoud 2">
            <a:extLst>
              <a:ext uri="{FF2B5EF4-FFF2-40B4-BE49-F238E27FC236}">
                <a16:creationId xmlns:a16="http://schemas.microsoft.com/office/drawing/2014/main" id="{42AF414F-5D70-F7AD-8FEB-B4390BE7FCDA}"/>
              </a:ext>
            </a:extLst>
          </p:cNvPr>
          <p:cNvSpPr>
            <a:spLocks noGrp="1"/>
          </p:cNvSpPr>
          <p:nvPr>
            <p:ph idx="1"/>
          </p:nvPr>
        </p:nvSpPr>
        <p:spPr>
          <a:xfrm>
            <a:off x="6416039" y="2160589"/>
            <a:ext cx="3204211" cy="3880773"/>
          </a:xfrm>
        </p:spPr>
        <p:txBody>
          <a:bodyPr>
            <a:normAutofit/>
          </a:bodyPr>
          <a:lstStyle/>
          <a:p>
            <a:r>
              <a:rPr lang="nl-NL" dirty="0"/>
              <a:t>Wie heeft dit zelf wel eens meegemaakt?</a:t>
            </a:r>
          </a:p>
          <a:p>
            <a:r>
              <a:rPr lang="nl-NL" dirty="0"/>
              <a:t>Wie wil er vertellen wat er precies was gebeurd en wat je toen gedaan hebt?</a:t>
            </a:r>
          </a:p>
          <a:p>
            <a:r>
              <a:rPr lang="nl-NL" dirty="0"/>
              <a:t>Hoe liep het af?</a:t>
            </a:r>
          </a:p>
          <a:p>
            <a:endParaRPr lang="nl-NL" sz="1500" dirty="0"/>
          </a:p>
        </p:txBody>
      </p:sp>
    </p:spTree>
    <p:extLst>
      <p:ext uri="{BB962C8B-B14F-4D97-AF65-F5344CB8AC3E}">
        <p14:creationId xmlns:p14="http://schemas.microsoft.com/office/powerpoint/2010/main" val="488408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30CFDD5-256F-1087-A343-55DBD172D112}"/>
              </a:ext>
            </a:extLst>
          </p:cNvPr>
          <p:cNvSpPr>
            <a:spLocks noGrp="1"/>
          </p:cNvSpPr>
          <p:nvPr>
            <p:ph type="title"/>
          </p:nvPr>
        </p:nvSpPr>
        <p:spPr>
          <a:xfrm>
            <a:off x="677334" y="609600"/>
            <a:ext cx="8596668" cy="1320800"/>
          </a:xfrm>
        </p:spPr>
        <p:txBody>
          <a:bodyPr anchor="t">
            <a:normAutofit/>
          </a:bodyPr>
          <a:lstStyle/>
          <a:p>
            <a:r>
              <a:rPr lang="nl-NL" dirty="0"/>
              <a:t>Wat is een kneuzing?</a:t>
            </a:r>
          </a:p>
        </p:txBody>
      </p:sp>
      <p:sp>
        <p:nvSpPr>
          <p:cNvPr id="3" name="Tijdelijke aanduiding voor inhoud 2">
            <a:extLst>
              <a:ext uri="{FF2B5EF4-FFF2-40B4-BE49-F238E27FC236}">
                <a16:creationId xmlns:a16="http://schemas.microsoft.com/office/drawing/2014/main" id="{C2758A35-84F9-4AA3-DC54-D8A8E0B75AA3}"/>
              </a:ext>
            </a:extLst>
          </p:cNvPr>
          <p:cNvSpPr>
            <a:spLocks noGrp="1"/>
          </p:cNvSpPr>
          <p:nvPr>
            <p:ph idx="1"/>
          </p:nvPr>
        </p:nvSpPr>
        <p:spPr>
          <a:xfrm>
            <a:off x="677334" y="2160589"/>
            <a:ext cx="3957349" cy="3880773"/>
          </a:xfrm>
        </p:spPr>
        <p:txBody>
          <a:bodyPr>
            <a:normAutofit/>
          </a:bodyPr>
          <a:lstStyle/>
          <a:p>
            <a:r>
              <a:rPr lang="nl-NL" dirty="0"/>
              <a:t>Definitie:</a:t>
            </a:r>
          </a:p>
          <a:p>
            <a:r>
              <a:rPr lang="nl-NL" dirty="0"/>
              <a:t>Een kneuzing is een beschadiging van het weefsel onder de huid. Verschillende weefsels kunnen door een kneuzing beschadigen, denk aan botten, spieren en bindweefsel. Vaak ontstaat er door een kneuzing een ontstekingsreactie. </a:t>
            </a:r>
          </a:p>
          <a:p>
            <a:endParaRPr lang="nl-NL" dirty="0"/>
          </a:p>
        </p:txBody>
      </p:sp>
      <p:pic>
        <p:nvPicPr>
          <p:cNvPr id="4" name="Afbeelding 3">
            <a:extLst>
              <a:ext uri="{FF2B5EF4-FFF2-40B4-BE49-F238E27FC236}">
                <a16:creationId xmlns:a16="http://schemas.microsoft.com/office/drawing/2014/main" id="{3CC2D153-CC96-3A03-2215-E443D2A8DEC0}"/>
              </a:ext>
            </a:extLst>
          </p:cNvPr>
          <p:cNvPicPr>
            <a:picLocks noChangeAspect="1"/>
          </p:cNvPicPr>
          <p:nvPr/>
        </p:nvPicPr>
        <p:blipFill rotWithShape="1">
          <a:blip r:embed="rId2"/>
          <a:srcRect l="6274" r="3156" b="2"/>
          <a:stretch/>
        </p:blipFill>
        <p:spPr>
          <a:xfrm>
            <a:off x="5733751" y="2283156"/>
            <a:ext cx="3829349" cy="3367327"/>
          </a:xfrm>
          <a:prstGeom prst="rect">
            <a:avLst/>
          </a:prstGeom>
        </p:spPr>
      </p:pic>
    </p:spTree>
    <p:extLst>
      <p:ext uri="{BB962C8B-B14F-4D97-AF65-F5344CB8AC3E}">
        <p14:creationId xmlns:p14="http://schemas.microsoft.com/office/powerpoint/2010/main" val="6736600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6EBEA9-0F8B-93B2-BC24-4DA75E6ABAFE}"/>
              </a:ext>
            </a:extLst>
          </p:cNvPr>
          <p:cNvSpPr>
            <a:spLocks noGrp="1"/>
          </p:cNvSpPr>
          <p:nvPr>
            <p:ph type="title"/>
          </p:nvPr>
        </p:nvSpPr>
        <p:spPr/>
        <p:txBody>
          <a:bodyPr/>
          <a:lstStyle/>
          <a:p>
            <a:r>
              <a:rPr lang="nl-NL" dirty="0"/>
              <a:t>Wat is het verschil tussen een kneuzing en een verstuiking?</a:t>
            </a:r>
          </a:p>
        </p:txBody>
      </p:sp>
      <p:sp>
        <p:nvSpPr>
          <p:cNvPr id="3" name="Tijdelijke aanduiding voor inhoud 2">
            <a:extLst>
              <a:ext uri="{FF2B5EF4-FFF2-40B4-BE49-F238E27FC236}">
                <a16:creationId xmlns:a16="http://schemas.microsoft.com/office/drawing/2014/main" id="{8AABC632-29CE-E600-22CC-797109073633}"/>
              </a:ext>
            </a:extLst>
          </p:cNvPr>
          <p:cNvSpPr>
            <a:spLocks noGrp="1"/>
          </p:cNvSpPr>
          <p:nvPr>
            <p:ph idx="1"/>
          </p:nvPr>
        </p:nvSpPr>
        <p:spPr/>
        <p:txBody>
          <a:bodyPr/>
          <a:lstStyle/>
          <a:p>
            <a:r>
              <a:rPr lang="nl-NL" dirty="0"/>
              <a:t>In grote lijnen is het eigenlijk het zelfde.</a:t>
            </a:r>
          </a:p>
          <a:p>
            <a:r>
              <a:rPr lang="nl-NL" dirty="0"/>
              <a:t>Het verschil zit er vooral in dat de plaats van het letsel anders is.</a:t>
            </a:r>
          </a:p>
          <a:p>
            <a:r>
              <a:rPr lang="nl-NL" dirty="0"/>
              <a:t>Kneuzingen kunnen overal voorkomen en verstuikingen is alleen bij gewrichten.</a:t>
            </a:r>
          </a:p>
          <a:p>
            <a:pPr marL="0" indent="0">
              <a:buNone/>
            </a:pPr>
            <a:endParaRPr lang="nl-NL" dirty="0"/>
          </a:p>
        </p:txBody>
      </p:sp>
    </p:spTree>
    <p:extLst>
      <p:ext uri="{BB962C8B-B14F-4D97-AF65-F5344CB8AC3E}">
        <p14:creationId xmlns:p14="http://schemas.microsoft.com/office/powerpoint/2010/main" val="13067928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CE76D02-DB08-2657-8E7F-6AF8094387A2}"/>
              </a:ext>
            </a:extLst>
          </p:cNvPr>
          <p:cNvSpPr>
            <a:spLocks noGrp="1"/>
          </p:cNvSpPr>
          <p:nvPr>
            <p:ph type="title"/>
          </p:nvPr>
        </p:nvSpPr>
        <p:spPr/>
        <p:txBody>
          <a:bodyPr/>
          <a:lstStyle/>
          <a:p>
            <a:r>
              <a:rPr lang="nl-NL" dirty="0"/>
              <a:t>Eerste hulp bij een kneuzing of verstuiking:</a:t>
            </a:r>
          </a:p>
        </p:txBody>
      </p:sp>
      <p:sp>
        <p:nvSpPr>
          <p:cNvPr id="3" name="Tijdelijke aanduiding voor inhoud 2">
            <a:extLst>
              <a:ext uri="{FF2B5EF4-FFF2-40B4-BE49-F238E27FC236}">
                <a16:creationId xmlns:a16="http://schemas.microsoft.com/office/drawing/2014/main" id="{EC877D3E-C378-7FB8-9FC9-259E2FA1D523}"/>
              </a:ext>
            </a:extLst>
          </p:cNvPr>
          <p:cNvSpPr>
            <a:spLocks noGrp="1"/>
          </p:cNvSpPr>
          <p:nvPr>
            <p:ph idx="1"/>
          </p:nvPr>
        </p:nvSpPr>
        <p:spPr/>
        <p:txBody>
          <a:bodyPr/>
          <a:lstStyle/>
          <a:p>
            <a:r>
              <a:rPr lang="nl-NL" dirty="0"/>
              <a:t>Let op je eigen veiligheid.</a:t>
            </a:r>
          </a:p>
          <a:p>
            <a:r>
              <a:rPr lang="nl-NL" dirty="0"/>
              <a:t>Laat je cliënt gaan zitten of liggen.</a:t>
            </a:r>
          </a:p>
          <a:p>
            <a:r>
              <a:rPr lang="nl-NL" dirty="0"/>
              <a:t>Bij twijfel of het een kneuzing of een breuk is, ALTIJD behandelen als een breuk! </a:t>
            </a:r>
          </a:p>
          <a:p>
            <a:r>
              <a:rPr lang="nl-NL" dirty="0"/>
              <a:t>Koel de plaats van het letsel met water of een </a:t>
            </a:r>
            <a:r>
              <a:rPr lang="nl-NL" dirty="0" err="1"/>
              <a:t>coldpack</a:t>
            </a:r>
            <a:r>
              <a:rPr lang="nl-NL" dirty="0"/>
              <a:t>. Nooit direct op de blote huid leggen.</a:t>
            </a:r>
          </a:p>
          <a:p>
            <a:r>
              <a:rPr lang="nl-NL" dirty="0"/>
              <a:t>Leg een drukverband aan bij de cliënt.</a:t>
            </a:r>
          </a:p>
          <a:p>
            <a:r>
              <a:rPr lang="nl-NL" dirty="0"/>
              <a:t>Laat een professioneel hulpverlener het letsel verder beoordelen.</a:t>
            </a:r>
          </a:p>
          <a:p>
            <a:endParaRPr lang="nl-NL" dirty="0"/>
          </a:p>
        </p:txBody>
      </p:sp>
    </p:spTree>
    <p:extLst>
      <p:ext uri="{BB962C8B-B14F-4D97-AF65-F5344CB8AC3E}">
        <p14:creationId xmlns:p14="http://schemas.microsoft.com/office/powerpoint/2010/main" val="5392554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1002E54-56E5-F4F4-674E-0FE1189318C2}"/>
              </a:ext>
            </a:extLst>
          </p:cNvPr>
          <p:cNvSpPr>
            <a:spLocks noGrp="1"/>
          </p:cNvSpPr>
          <p:nvPr>
            <p:ph type="title"/>
          </p:nvPr>
        </p:nvSpPr>
        <p:spPr/>
        <p:txBody>
          <a:bodyPr/>
          <a:lstStyle/>
          <a:p>
            <a:r>
              <a:rPr lang="nl-NL" dirty="0"/>
              <a:t>Botbreuk </a:t>
            </a:r>
          </a:p>
        </p:txBody>
      </p:sp>
      <p:sp>
        <p:nvSpPr>
          <p:cNvPr id="3" name="Tijdelijke aanduiding voor inhoud 2">
            <a:extLst>
              <a:ext uri="{FF2B5EF4-FFF2-40B4-BE49-F238E27FC236}">
                <a16:creationId xmlns:a16="http://schemas.microsoft.com/office/drawing/2014/main" id="{82B7C56F-D487-8BC7-2935-499057284CD7}"/>
              </a:ext>
            </a:extLst>
          </p:cNvPr>
          <p:cNvSpPr>
            <a:spLocks noGrp="1"/>
          </p:cNvSpPr>
          <p:nvPr>
            <p:ph idx="1"/>
          </p:nvPr>
        </p:nvSpPr>
        <p:spPr/>
        <p:txBody>
          <a:bodyPr/>
          <a:lstStyle/>
          <a:p>
            <a:r>
              <a:rPr lang="nl-NL" dirty="0"/>
              <a:t>Wat is een botbreuk?</a:t>
            </a:r>
          </a:p>
          <a:p>
            <a:r>
              <a:rPr lang="nl-NL" dirty="0"/>
              <a:t>Definitie:</a:t>
            </a:r>
          </a:p>
          <a:p>
            <a:endParaRPr lang="nl-NL" dirty="0"/>
          </a:p>
          <a:p>
            <a:r>
              <a:rPr lang="nl-NL" dirty="0"/>
              <a:t>Een botbreuk of fractuur is het onderbreken van de continuïteit van het bot. Het kan gaan om een scheur in het bot, maar ook het volledig in stukken gebroken zijn van het bot. Binnen de geneeskunde wordt het #-teken gebruikt als afkorting van een fractuur.</a:t>
            </a:r>
          </a:p>
          <a:p>
            <a:endParaRPr lang="nl-NL" dirty="0"/>
          </a:p>
        </p:txBody>
      </p:sp>
    </p:spTree>
    <p:extLst>
      <p:ext uri="{BB962C8B-B14F-4D97-AF65-F5344CB8AC3E}">
        <p14:creationId xmlns:p14="http://schemas.microsoft.com/office/powerpoint/2010/main" val="39073098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104163-D375-6DB9-3CDE-536828016902}"/>
              </a:ext>
            </a:extLst>
          </p:cNvPr>
          <p:cNvSpPr>
            <a:spLocks noGrp="1"/>
          </p:cNvSpPr>
          <p:nvPr>
            <p:ph type="title"/>
          </p:nvPr>
        </p:nvSpPr>
        <p:spPr/>
        <p:txBody>
          <a:bodyPr/>
          <a:lstStyle/>
          <a:p>
            <a:r>
              <a:rPr lang="nl-NL" dirty="0"/>
              <a:t>Wat plaatjes</a:t>
            </a:r>
          </a:p>
        </p:txBody>
      </p:sp>
      <p:pic>
        <p:nvPicPr>
          <p:cNvPr id="5" name="Tijdelijke aanduiding voor inhoud 4">
            <a:extLst>
              <a:ext uri="{FF2B5EF4-FFF2-40B4-BE49-F238E27FC236}">
                <a16:creationId xmlns:a16="http://schemas.microsoft.com/office/drawing/2014/main" id="{815CF545-632C-6EEF-709E-93FF4C090DDE}"/>
              </a:ext>
            </a:extLst>
          </p:cNvPr>
          <p:cNvPicPr>
            <a:picLocks noGrp="1" noChangeAspect="1"/>
          </p:cNvPicPr>
          <p:nvPr>
            <p:ph idx="1"/>
          </p:nvPr>
        </p:nvPicPr>
        <p:blipFill>
          <a:blip r:embed="rId2"/>
          <a:stretch>
            <a:fillRect/>
          </a:stretch>
        </p:blipFill>
        <p:spPr>
          <a:xfrm>
            <a:off x="2474286" y="3385962"/>
            <a:ext cx="1993565" cy="2298391"/>
          </a:xfrm>
          <a:prstGeom prst="rect">
            <a:avLst/>
          </a:prstGeom>
        </p:spPr>
      </p:pic>
      <p:pic>
        <p:nvPicPr>
          <p:cNvPr id="4" name="Afbeelding 3">
            <a:extLst>
              <a:ext uri="{FF2B5EF4-FFF2-40B4-BE49-F238E27FC236}">
                <a16:creationId xmlns:a16="http://schemas.microsoft.com/office/drawing/2014/main" id="{912175CB-5A37-6D3E-BCF7-A472CBCE0FB3}"/>
              </a:ext>
            </a:extLst>
          </p:cNvPr>
          <p:cNvPicPr>
            <a:picLocks noChangeAspect="1"/>
          </p:cNvPicPr>
          <p:nvPr/>
        </p:nvPicPr>
        <p:blipFill>
          <a:blip r:embed="rId3"/>
          <a:stretch>
            <a:fillRect/>
          </a:stretch>
        </p:blipFill>
        <p:spPr>
          <a:xfrm>
            <a:off x="3855477" y="257475"/>
            <a:ext cx="3064521" cy="2298391"/>
          </a:xfrm>
          <a:prstGeom prst="rect">
            <a:avLst/>
          </a:prstGeom>
        </p:spPr>
      </p:pic>
      <p:pic>
        <p:nvPicPr>
          <p:cNvPr id="6" name="Afbeelding 5">
            <a:extLst>
              <a:ext uri="{FF2B5EF4-FFF2-40B4-BE49-F238E27FC236}">
                <a16:creationId xmlns:a16="http://schemas.microsoft.com/office/drawing/2014/main" id="{53377718-C3A0-971D-5497-16A600F63776}"/>
              </a:ext>
            </a:extLst>
          </p:cNvPr>
          <p:cNvPicPr>
            <a:picLocks noChangeAspect="1"/>
          </p:cNvPicPr>
          <p:nvPr/>
        </p:nvPicPr>
        <p:blipFill>
          <a:blip r:embed="rId4"/>
          <a:stretch>
            <a:fillRect/>
          </a:stretch>
        </p:blipFill>
        <p:spPr>
          <a:xfrm>
            <a:off x="414369" y="3031855"/>
            <a:ext cx="1737511" cy="2639797"/>
          </a:xfrm>
          <a:prstGeom prst="rect">
            <a:avLst/>
          </a:prstGeom>
        </p:spPr>
      </p:pic>
      <p:pic>
        <p:nvPicPr>
          <p:cNvPr id="7" name="Afbeelding 6">
            <a:extLst>
              <a:ext uri="{FF2B5EF4-FFF2-40B4-BE49-F238E27FC236}">
                <a16:creationId xmlns:a16="http://schemas.microsoft.com/office/drawing/2014/main" id="{0570FB07-9441-9E28-64FE-D9E421CCFA46}"/>
              </a:ext>
            </a:extLst>
          </p:cNvPr>
          <p:cNvPicPr>
            <a:picLocks noChangeAspect="1"/>
          </p:cNvPicPr>
          <p:nvPr/>
        </p:nvPicPr>
        <p:blipFill>
          <a:blip r:embed="rId5"/>
          <a:stretch>
            <a:fillRect/>
          </a:stretch>
        </p:blipFill>
        <p:spPr>
          <a:xfrm>
            <a:off x="7947153" y="4111449"/>
            <a:ext cx="2908044" cy="1572904"/>
          </a:xfrm>
          <a:prstGeom prst="rect">
            <a:avLst/>
          </a:prstGeom>
        </p:spPr>
      </p:pic>
      <p:pic>
        <p:nvPicPr>
          <p:cNvPr id="8" name="Afbeelding 7">
            <a:extLst>
              <a:ext uri="{FF2B5EF4-FFF2-40B4-BE49-F238E27FC236}">
                <a16:creationId xmlns:a16="http://schemas.microsoft.com/office/drawing/2014/main" id="{5B1B1736-FB26-D4D3-5BAB-3327D7901509}"/>
              </a:ext>
            </a:extLst>
          </p:cNvPr>
          <p:cNvPicPr>
            <a:picLocks noChangeAspect="1"/>
          </p:cNvPicPr>
          <p:nvPr/>
        </p:nvPicPr>
        <p:blipFill>
          <a:blip r:embed="rId6"/>
          <a:stretch>
            <a:fillRect/>
          </a:stretch>
        </p:blipFill>
        <p:spPr>
          <a:xfrm>
            <a:off x="4721233" y="4001203"/>
            <a:ext cx="2749534" cy="1670449"/>
          </a:xfrm>
          <a:prstGeom prst="rect">
            <a:avLst/>
          </a:prstGeom>
        </p:spPr>
      </p:pic>
    </p:spTree>
    <p:extLst>
      <p:ext uri="{BB962C8B-B14F-4D97-AF65-F5344CB8AC3E}">
        <p14:creationId xmlns:p14="http://schemas.microsoft.com/office/powerpoint/2010/main" val="27989509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97E6E0-6665-D0CE-1FB2-46DCB3642454}"/>
              </a:ext>
            </a:extLst>
          </p:cNvPr>
          <p:cNvSpPr>
            <a:spLocks noGrp="1"/>
          </p:cNvSpPr>
          <p:nvPr>
            <p:ph type="title"/>
          </p:nvPr>
        </p:nvSpPr>
        <p:spPr/>
        <p:txBody>
          <a:bodyPr/>
          <a:lstStyle/>
          <a:p>
            <a:r>
              <a:rPr lang="nl-NL" dirty="0"/>
              <a:t>Eerste hulp bij een botbreuk:</a:t>
            </a:r>
          </a:p>
        </p:txBody>
      </p:sp>
      <p:sp>
        <p:nvSpPr>
          <p:cNvPr id="3" name="Tijdelijke aanduiding voor inhoud 2">
            <a:extLst>
              <a:ext uri="{FF2B5EF4-FFF2-40B4-BE49-F238E27FC236}">
                <a16:creationId xmlns:a16="http://schemas.microsoft.com/office/drawing/2014/main" id="{57BD58A3-B844-EF26-DB20-8F3C0B0A6328}"/>
              </a:ext>
            </a:extLst>
          </p:cNvPr>
          <p:cNvSpPr>
            <a:spLocks noGrp="1"/>
          </p:cNvSpPr>
          <p:nvPr>
            <p:ph idx="1"/>
          </p:nvPr>
        </p:nvSpPr>
        <p:spPr/>
        <p:txBody>
          <a:bodyPr/>
          <a:lstStyle/>
          <a:p>
            <a:r>
              <a:rPr lang="nl-NL" dirty="0"/>
              <a:t>Let op je eigen veiligheid.</a:t>
            </a:r>
          </a:p>
          <a:p>
            <a:r>
              <a:rPr lang="nl-NL" dirty="0"/>
              <a:t>Zorg ervoor dat het lichaamsdeel met letsel niet meer beweegt. Houd het vast of leg er bv. iets tegen aan. Laat je cliënt indien mogelijk zelf de arm of pols ondersteunen.</a:t>
            </a:r>
          </a:p>
          <a:p>
            <a:r>
              <a:rPr lang="nl-NL" dirty="0"/>
              <a:t>Dek wondjes af met een steriel gaas.</a:t>
            </a:r>
          </a:p>
          <a:p>
            <a:r>
              <a:rPr lang="nl-NL" dirty="0"/>
              <a:t>Schakel professionele hulp in of bel een ambulance.</a:t>
            </a:r>
          </a:p>
          <a:p>
            <a:endParaRPr lang="nl-NL" dirty="0"/>
          </a:p>
          <a:p>
            <a:r>
              <a:rPr lang="nl-NL" dirty="0"/>
              <a:t>GEEF JE CLIENT GEEN ETEN OF DRINKEN!!!!!!</a:t>
            </a:r>
          </a:p>
          <a:p>
            <a:endParaRPr lang="nl-NL" dirty="0"/>
          </a:p>
        </p:txBody>
      </p:sp>
    </p:spTree>
    <p:extLst>
      <p:ext uri="{BB962C8B-B14F-4D97-AF65-F5344CB8AC3E}">
        <p14:creationId xmlns:p14="http://schemas.microsoft.com/office/powerpoint/2010/main" val="31656502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F8418A7-B9C2-84D9-1C88-C2272C730D41}"/>
              </a:ext>
            </a:extLst>
          </p:cNvPr>
          <p:cNvSpPr>
            <a:spLocks noGrp="1"/>
          </p:cNvSpPr>
          <p:nvPr>
            <p:ph type="title"/>
          </p:nvPr>
        </p:nvSpPr>
        <p:spPr>
          <a:xfrm>
            <a:off x="5536734" y="609600"/>
            <a:ext cx="3737268" cy="1320800"/>
          </a:xfrm>
        </p:spPr>
        <p:txBody>
          <a:bodyPr>
            <a:normAutofit/>
          </a:bodyPr>
          <a:lstStyle/>
          <a:p>
            <a:r>
              <a:rPr lang="nl-NL" sz="3300"/>
              <a:t>Hoe verder als het bot gebroken is…</a:t>
            </a:r>
          </a:p>
        </p:txBody>
      </p:sp>
      <p:sp>
        <p:nvSpPr>
          <p:cNvPr id="3" name="Tijdelijke aanduiding voor inhoud 2">
            <a:extLst>
              <a:ext uri="{FF2B5EF4-FFF2-40B4-BE49-F238E27FC236}">
                <a16:creationId xmlns:a16="http://schemas.microsoft.com/office/drawing/2014/main" id="{84A2C695-3B18-5C8C-BE9D-637CA4B36751}"/>
              </a:ext>
            </a:extLst>
          </p:cNvPr>
          <p:cNvSpPr>
            <a:spLocks noGrp="1"/>
          </p:cNvSpPr>
          <p:nvPr>
            <p:ph idx="1"/>
          </p:nvPr>
        </p:nvSpPr>
        <p:spPr>
          <a:xfrm>
            <a:off x="5209563" y="2160589"/>
            <a:ext cx="4064439" cy="4297361"/>
          </a:xfrm>
        </p:spPr>
        <p:txBody>
          <a:bodyPr>
            <a:normAutofit/>
          </a:bodyPr>
          <a:lstStyle/>
          <a:p>
            <a:pPr>
              <a:lnSpc>
                <a:spcPct val="90000"/>
              </a:lnSpc>
            </a:pPr>
            <a:r>
              <a:rPr lang="nl-NL" sz="1700" dirty="0"/>
              <a:t>Bij een botbreuk is het soms nodig dat een arts de breuk weer rechtzet (zie plaatje). Soms is het verstandig om dit te doen tijdens een narcose.(slapen)</a:t>
            </a:r>
          </a:p>
          <a:p>
            <a:pPr>
              <a:lnSpc>
                <a:spcPct val="90000"/>
              </a:lnSpc>
            </a:pPr>
            <a:r>
              <a:rPr lang="nl-NL" sz="1700" dirty="0"/>
              <a:t>Een eenvoudige breuk word meestal behandeld met gips. De breuk kan dan niet bewegen door het gips en kan gaan genezen. Dit kan 4 tot 6 weken duren.</a:t>
            </a:r>
          </a:p>
          <a:p>
            <a:pPr>
              <a:lnSpc>
                <a:spcPct val="90000"/>
              </a:lnSpc>
            </a:pPr>
            <a:r>
              <a:rPr lang="nl-NL" sz="1700" dirty="0"/>
              <a:t>Soms is een behandeling met gips niet mogelijk en zal de client geopereerd moet worden. Daarom mag je client geen eten of drinken krijgen van je.</a:t>
            </a:r>
          </a:p>
          <a:p>
            <a:pPr>
              <a:lnSpc>
                <a:spcPct val="90000"/>
              </a:lnSpc>
            </a:pPr>
            <a:endParaRPr lang="nl-NL" sz="1700" dirty="0"/>
          </a:p>
        </p:txBody>
      </p:sp>
      <p:pic>
        <p:nvPicPr>
          <p:cNvPr id="4" name="Afbeelding 3">
            <a:extLst>
              <a:ext uri="{FF2B5EF4-FFF2-40B4-BE49-F238E27FC236}">
                <a16:creationId xmlns:a16="http://schemas.microsoft.com/office/drawing/2014/main" id="{EF000915-FB6F-1209-BBDF-FFF9A76B6CA2}"/>
              </a:ext>
            </a:extLst>
          </p:cNvPr>
          <p:cNvPicPr>
            <a:picLocks noChangeAspect="1"/>
          </p:cNvPicPr>
          <p:nvPr/>
        </p:nvPicPr>
        <p:blipFill rotWithShape="1">
          <a:blip r:embed="rId2"/>
          <a:srcRect t="1165"/>
          <a:stretch/>
        </p:blipFill>
        <p:spPr>
          <a:xfrm>
            <a:off x="20" y="-1"/>
            <a:ext cx="5394940" cy="6858001"/>
          </a:xfrm>
          <a:custGeom>
            <a:avLst/>
            <a:gdLst/>
            <a:ahLst/>
            <a:cxnLst/>
            <a:rect l="l" t="t" r="r" b="b"/>
            <a:pathLst>
              <a:path w="5394960" h="6858000">
                <a:moveTo>
                  <a:pt x="842596" y="0"/>
                </a:moveTo>
                <a:lnTo>
                  <a:pt x="5394960" y="0"/>
                </a:lnTo>
                <a:lnTo>
                  <a:pt x="5394960" y="21851"/>
                </a:lnTo>
                <a:lnTo>
                  <a:pt x="4365943" y="6858000"/>
                </a:lnTo>
                <a:lnTo>
                  <a:pt x="0" y="6858000"/>
                </a:lnTo>
                <a:lnTo>
                  <a:pt x="0" y="5666154"/>
                </a:lnTo>
                <a:close/>
              </a:path>
            </a:pathLst>
          </a:custGeom>
        </p:spPr>
      </p:pic>
      <p:sp>
        <p:nvSpPr>
          <p:cNvPr id="9" name="Isosceles Triangle 8">
            <a:extLst>
              <a:ext uri="{FF2B5EF4-FFF2-40B4-BE49-F238E27FC236}">
                <a16:creationId xmlns:a16="http://schemas.microsoft.com/office/drawing/2014/main" id="{3BCB5F6A-9EB0-40B0-9D13-3023E9A205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55638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Afbeelding 5">
            <a:extLst>
              <a:ext uri="{FF2B5EF4-FFF2-40B4-BE49-F238E27FC236}">
                <a16:creationId xmlns:a16="http://schemas.microsoft.com/office/drawing/2014/main" id="{B13BB789-1ACA-74A9-F0B7-35FFFF24D2ED}"/>
              </a:ext>
            </a:extLst>
          </p:cNvPr>
          <p:cNvPicPr>
            <a:picLocks noChangeAspect="1"/>
          </p:cNvPicPr>
          <p:nvPr/>
        </p:nvPicPr>
        <p:blipFill rotWithShape="1">
          <a:blip r:embed="rId2"/>
          <a:srcRect l="6962" r="20753" b="-5"/>
          <a:stretch/>
        </p:blipFill>
        <p:spPr>
          <a:xfrm>
            <a:off x="671646" y="2158073"/>
            <a:ext cx="2601968" cy="1826881"/>
          </a:xfrm>
          <a:prstGeom prst="rect">
            <a:avLst/>
          </a:prstGeom>
        </p:spPr>
      </p:pic>
      <p:pic>
        <p:nvPicPr>
          <p:cNvPr id="4" name="Tijdelijke aanduiding voor inhoud 3">
            <a:extLst>
              <a:ext uri="{FF2B5EF4-FFF2-40B4-BE49-F238E27FC236}">
                <a16:creationId xmlns:a16="http://schemas.microsoft.com/office/drawing/2014/main" id="{7DB302E8-ACEC-34D0-D1F3-327C9A3F8588}"/>
              </a:ext>
            </a:extLst>
          </p:cNvPr>
          <p:cNvPicPr>
            <a:picLocks noChangeAspect="1"/>
          </p:cNvPicPr>
          <p:nvPr/>
        </p:nvPicPr>
        <p:blipFill rotWithShape="1">
          <a:blip r:embed="rId3"/>
          <a:srcRect l="3275" r="6" b="6"/>
          <a:stretch/>
        </p:blipFill>
        <p:spPr>
          <a:xfrm>
            <a:off x="3479643" y="2159331"/>
            <a:ext cx="2616049" cy="1825623"/>
          </a:xfrm>
          <a:prstGeom prst="rect">
            <a:avLst/>
          </a:prstGeom>
        </p:spPr>
      </p:pic>
      <p:sp>
        <p:nvSpPr>
          <p:cNvPr id="14" name="Isosceles Triangle 8">
            <a:extLst>
              <a:ext uri="{FF2B5EF4-FFF2-40B4-BE49-F238E27FC236}">
                <a16:creationId xmlns:a16="http://schemas.microsoft.com/office/drawing/2014/main" id="{06A51FAE-5E00-4216-9881-05169938DE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13201"/>
            <a:ext cx="476655" cy="2844800"/>
          </a:xfrm>
          <a:prstGeom prst="triangle">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pic>
        <p:nvPicPr>
          <p:cNvPr id="5" name="Afbeelding 4">
            <a:extLst>
              <a:ext uri="{FF2B5EF4-FFF2-40B4-BE49-F238E27FC236}">
                <a16:creationId xmlns:a16="http://schemas.microsoft.com/office/drawing/2014/main" id="{2525A281-A5AA-DA1D-BB43-29773D99A2D5}"/>
              </a:ext>
            </a:extLst>
          </p:cNvPr>
          <p:cNvPicPr>
            <a:picLocks noChangeAspect="1"/>
          </p:cNvPicPr>
          <p:nvPr/>
        </p:nvPicPr>
        <p:blipFill rotWithShape="1">
          <a:blip r:embed="rId4"/>
          <a:srcRect t="14190" r="3" b="2964"/>
          <a:stretch/>
        </p:blipFill>
        <p:spPr>
          <a:xfrm>
            <a:off x="671645" y="4213553"/>
            <a:ext cx="2579397" cy="1826881"/>
          </a:xfrm>
          <a:prstGeom prst="rect">
            <a:avLst/>
          </a:prstGeom>
        </p:spPr>
      </p:pic>
      <p:pic>
        <p:nvPicPr>
          <p:cNvPr id="7" name="Afbeelding 6">
            <a:extLst>
              <a:ext uri="{FF2B5EF4-FFF2-40B4-BE49-F238E27FC236}">
                <a16:creationId xmlns:a16="http://schemas.microsoft.com/office/drawing/2014/main" id="{36267D2D-61F1-F4A6-9587-8C4B51318302}"/>
              </a:ext>
            </a:extLst>
          </p:cNvPr>
          <p:cNvPicPr>
            <a:picLocks noChangeAspect="1"/>
          </p:cNvPicPr>
          <p:nvPr/>
        </p:nvPicPr>
        <p:blipFill rotWithShape="1">
          <a:blip r:embed="rId5"/>
          <a:srcRect t="6884" r="-2" b="67"/>
          <a:stretch/>
        </p:blipFill>
        <p:spPr>
          <a:xfrm>
            <a:off x="3478362" y="4215275"/>
            <a:ext cx="2616049" cy="1825623"/>
          </a:xfrm>
          <a:prstGeom prst="rect">
            <a:avLst/>
          </a:prstGeom>
        </p:spPr>
      </p:pic>
      <p:sp>
        <p:nvSpPr>
          <p:cNvPr id="11" name="Content Placeholder 10">
            <a:extLst>
              <a:ext uri="{FF2B5EF4-FFF2-40B4-BE49-F238E27FC236}">
                <a16:creationId xmlns:a16="http://schemas.microsoft.com/office/drawing/2014/main" id="{C732E989-0177-DFE6-8CA8-20FB9BAA8095}"/>
              </a:ext>
            </a:extLst>
          </p:cNvPr>
          <p:cNvSpPr>
            <a:spLocks noGrp="1"/>
          </p:cNvSpPr>
          <p:nvPr>
            <p:ph idx="1"/>
          </p:nvPr>
        </p:nvSpPr>
        <p:spPr>
          <a:xfrm>
            <a:off x="6325880" y="2160589"/>
            <a:ext cx="2948121" cy="3880773"/>
          </a:xfrm>
        </p:spPr>
        <p:txBody>
          <a:bodyPr>
            <a:normAutofit/>
          </a:bodyPr>
          <a:lstStyle/>
          <a:p>
            <a:r>
              <a:rPr lang="en-US" dirty="0" err="1"/>
              <a:t>Verschillende</a:t>
            </a:r>
            <a:r>
              <a:rPr lang="en-US" dirty="0"/>
              <a:t> </a:t>
            </a:r>
            <a:r>
              <a:rPr lang="en-US" dirty="0" err="1"/>
              <a:t>soorten</a:t>
            </a:r>
            <a:r>
              <a:rPr lang="en-US" dirty="0"/>
              <a:t> </a:t>
            </a:r>
            <a:r>
              <a:rPr lang="en-US" dirty="0" err="1"/>
              <a:t>behandelingen</a:t>
            </a:r>
            <a:r>
              <a:rPr lang="en-US" dirty="0"/>
              <a:t> </a:t>
            </a:r>
            <a:r>
              <a:rPr lang="en-US" dirty="0" err="1"/>
              <a:t>bij</a:t>
            </a:r>
            <a:r>
              <a:rPr lang="en-US" dirty="0"/>
              <a:t> </a:t>
            </a:r>
            <a:r>
              <a:rPr lang="en-US" dirty="0" err="1"/>
              <a:t>botbreuken</a:t>
            </a:r>
            <a:r>
              <a:rPr lang="en-US" dirty="0"/>
              <a:t>. </a:t>
            </a:r>
          </a:p>
          <a:p>
            <a:endParaRPr lang="en-US" dirty="0"/>
          </a:p>
          <a:p>
            <a:r>
              <a:rPr lang="en-US" dirty="0"/>
              <a:t>Er </a:t>
            </a:r>
            <a:r>
              <a:rPr lang="en-US" dirty="0" err="1"/>
              <a:t>vinden</a:t>
            </a:r>
            <a:r>
              <a:rPr lang="en-US" dirty="0"/>
              <a:t> </a:t>
            </a:r>
            <a:r>
              <a:rPr lang="en-US" dirty="0" err="1"/>
              <a:t>regelmatig</a:t>
            </a:r>
            <a:r>
              <a:rPr lang="en-US" dirty="0"/>
              <a:t> </a:t>
            </a:r>
            <a:r>
              <a:rPr lang="en-US" dirty="0" err="1"/>
              <a:t>controlefoto’s</a:t>
            </a:r>
            <a:r>
              <a:rPr lang="en-US" dirty="0"/>
              <a:t> </a:t>
            </a:r>
            <a:r>
              <a:rPr lang="en-US" dirty="0" err="1"/>
              <a:t>plaats</a:t>
            </a:r>
            <a:r>
              <a:rPr lang="en-US" dirty="0"/>
              <a:t>, </a:t>
            </a:r>
            <a:r>
              <a:rPr lang="en-US" dirty="0" err="1"/>
              <a:t>afstellen</a:t>
            </a:r>
            <a:r>
              <a:rPr lang="en-US" dirty="0"/>
              <a:t> van </a:t>
            </a:r>
            <a:r>
              <a:rPr lang="en-US" dirty="0" err="1"/>
              <a:t>aparatuur</a:t>
            </a:r>
            <a:r>
              <a:rPr lang="en-US" dirty="0"/>
              <a:t> </a:t>
            </a:r>
            <a:r>
              <a:rPr lang="en-US" dirty="0" err="1"/>
              <a:t>en</a:t>
            </a:r>
            <a:r>
              <a:rPr lang="en-US" dirty="0"/>
              <a:t> </a:t>
            </a:r>
            <a:r>
              <a:rPr lang="en-US" dirty="0" err="1"/>
              <a:t>gipswissels</a:t>
            </a:r>
            <a:r>
              <a:rPr lang="en-US" dirty="0"/>
              <a:t> </a:t>
            </a:r>
            <a:r>
              <a:rPr lang="en-US" dirty="0" err="1"/>
              <a:t>bij</a:t>
            </a:r>
            <a:r>
              <a:rPr lang="en-US" dirty="0"/>
              <a:t> </a:t>
            </a:r>
            <a:r>
              <a:rPr lang="en-US" dirty="0" err="1"/>
              <a:t>botbreuken</a:t>
            </a:r>
            <a:r>
              <a:rPr lang="en-US" dirty="0"/>
              <a:t>. </a:t>
            </a:r>
          </a:p>
        </p:txBody>
      </p:sp>
    </p:spTree>
    <p:extLst>
      <p:ext uri="{BB962C8B-B14F-4D97-AF65-F5344CB8AC3E}">
        <p14:creationId xmlns:p14="http://schemas.microsoft.com/office/powerpoint/2010/main" val="36141639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D31CE8-3699-2048-DFEC-29760BA89B41}"/>
              </a:ext>
            </a:extLst>
          </p:cNvPr>
          <p:cNvSpPr>
            <a:spLocks noGrp="1"/>
          </p:cNvSpPr>
          <p:nvPr>
            <p:ph type="title"/>
          </p:nvPr>
        </p:nvSpPr>
        <p:spPr>
          <a:xfrm>
            <a:off x="677334" y="609600"/>
            <a:ext cx="8596668" cy="1320800"/>
          </a:xfrm>
        </p:spPr>
        <p:txBody>
          <a:bodyPr anchor="t">
            <a:normAutofit/>
          </a:bodyPr>
          <a:lstStyle/>
          <a:p>
            <a:r>
              <a:rPr lang="nl-NL" dirty="0"/>
              <a:t>Onderwerpen in deze presentatie:</a:t>
            </a:r>
          </a:p>
        </p:txBody>
      </p:sp>
      <p:pic>
        <p:nvPicPr>
          <p:cNvPr id="4" name="Afbeelding 3">
            <a:extLst>
              <a:ext uri="{FF2B5EF4-FFF2-40B4-BE49-F238E27FC236}">
                <a16:creationId xmlns:a16="http://schemas.microsoft.com/office/drawing/2014/main" id="{C3876160-5C7A-3628-5625-D88E248DD817}"/>
              </a:ext>
            </a:extLst>
          </p:cNvPr>
          <p:cNvPicPr>
            <a:picLocks noChangeAspect="1"/>
          </p:cNvPicPr>
          <p:nvPr/>
        </p:nvPicPr>
        <p:blipFill>
          <a:blip r:embed="rId2"/>
          <a:stretch>
            <a:fillRect/>
          </a:stretch>
        </p:blipFill>
        <p:spPr>
          <a:xfrm>
            <a:off x="817474" y="2159331"/>
            <a:ext cx="5283289" cy="2054612"/>
          </a:xfrm>
          <a:prstGeom prst="rect">
            <a:avLst/>
          </a:prstGeom>
        </p:spPr>
      </p:pic>
      <p:sp>
        <p:nvSpPr>
          <p:cNvPr id="3" name="Tijdelijke aanduiding voor inhoud 2">
            <a:extLst>
              <a:ext uri="{FF2B5EF4-FFF2-40B4-BE49-F238E27FC236}">
                <a16:creationId xmlns:a16="http://schemas.microsoft.com/office/drawing/2014/main" id="{0F5F3F68-4C2C-03C6-6157-6587DDA7D37C}"/>
              </a:ext>
            </a:extLst>
          </p:cNvPr>
          <p:cNvSpPr>
            <a:spLocks noGrp="1"/>
          </p:cNvSpPr>
          <p:nvPr>
            <p:ph idx="1"/>
          </p:nvPr>
        </p:nvSpPr>
        <p:spPr>
          <a:xfrm>
            <a:off x="6416039" y="2160589"/>
            <a:ext cx="2927185" cy="3880773"/>
          </a:xfrm>
        </p:spPr>
        <p:txBody>
          <a:bodyPr>
            <a:normAutofit/>
          </a:bodyPr>
          <a:lstStyle/>
          <a:p>
            <a:r>
              <a:rPr lang="nl-NL" sz="1600" dirty="0"/>
              <a:t>Veiligheid en de regels van E.H.B.O. </a:t>
            </a:r>
          </a:p>
          <a:p>
            <a:r>
              <a:rPr lang="nl-NL" sz="1600" dirty="0"/>
              <a:t>Schaafwonden</a:t>
            </a:r>
          </a:p>
          <a:p>
            <a:r>
              <a:rPr lang="nl-NL" sz="1600" dirty="0"/>
              <a:t>Snijwonden</a:t>
            </a:r>
          </a:p>
          <a:p>
            <a:r>
              <a:rPr lang="nl-NL" sz="1600" dirty="0"/>
              <a:t>Bijtwonden</a:t>
            </a:r>
          </a:p>
          <a:p>
            <a:r>
              <a:rPr lang="nl-NL" sz="1600" dirty="0"/>
              <a:t>Kneuzing</a:t>
            </a:r>
          </a:p>
          <a:p>
            <a:r>
              <a:rPr lang="nl-NL" sz="1600" dirty="0"/>
              <a:t>Verstuiking</a:t>
            </a:r>
          </a:p>
          <a:p>
            <a:r>
              <a:rPr lang="nl-NL" sz="1600" dirty="0"/>
              <a:t>Botbreuken</a:t>
            </a:r>
          </a:p>
        </p:txBody>
      </p:sp>
    </p:spTree>
    <p:extLst>
      <p:ext uri="{BB962C8B-B14F-4D97-AF65-F5344CB8AC3E}">
        <p14:creationId xmlns:p14="http://schemas.microsoft.com/office/powerpoint/2010/main" val="15915755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Tijdelijke aanduiding voor inhoud 3">
            <a:extLst>
              <a:ext uri="{FF2B5EF4-FFF2-40B4-BE49-F238E27FC236}">
                <a16:creationId xmlns:a16="http://schemas.microsoft.com/office/drawing/2014/main" id="{007AF9A9-5329-AEF1-8F49-03D1C408531C}"/>
              </a:ext>
            </a:extLst>
          </p:cNvPr>
          <p:cNvPicPr>
            <a:picLocks noChangeAspect="1"/>
          </p:cNvPicPr>
          <p:nvPr/>
        </p:nvPicPr>
        <p:blipFill rotWithShape="1">
          <a:blip r:embed="rId2"/>
          <a:srcRect l="15133" r="19889"/>
          <a:stretch/>
        </p:blipFill>
        <p:spPr>
          <a:xfrm>
            <a:off x="4269854" y="-1"/>
            <a:ext cx="7922146" cy="6858001"/>
          </a:xfrm>
          <a:custGeom>
            <a:avLst/>
            <a:gdLst/>
            <a:ahLst/>
            <a:cxnLst/>
            <a:rect l="l" t="t" r="r" b="b"/>
            <a:pathLst>
              <a:path w="7922146" h="6858001">
                <a:moveTo>
                  <a:pt x="379987" y="0"/>
                </a:moveTo>
                <a:lnTo>
                  <a:pt x="5304971" y="0"/>
                </a:lnTo>
                <a:lnTo>
                  <a:pt x="7065281" y="0"/>
                </a:lnTo>
                <a:lnTo>
                  <a:pt x="7397540" y="0"/>
                </a:lnTo>
                <a:lnTo>
                  <a:pt x="7397540" y="1"/>
                </a:lnTo>
                <a:lnTo>
                  <a:pt x="7922146" y="1"/>
                </a:lnTo>
                <a:lnTo>
                  <a:pt x="7922146" y="6858001"/>
                </a:lnTo>
                <a:lnTo>
                  <a:pt x="7065281" y="6858001"/>
                </a:lnTo>
                <a:lnTo>
                  <a:pt x="7065281" y="6858000"/>
                </a:lnTo>
                <a:lnTo>
                  <a:pt x="5932989" y="6858000"/>
                </a:lnTo>
                <a:lnTo>
                  <a:pt x="5932989" y="6858001"/>
                </a:lnTo>
                <a:lnTo>
                  <a:pt x="27809" y="6858001"/>
                </a:lnTo>
                <a:lnTo>
                  <a:pt x="1803228" y="4521201"/>
                </a:lnTo>
                <a:close/>
                <a:moveTo>
                  <a:pt x="0" y="0"/>
                </a:moveTo>
                <a:lnTo>
                  <a:pt x="379987" y="0"/>
                </a:lnTo>
                <a:lnTo>
                  <a:pt x="0" y="407"/>
                </a:lnTo>
                <a:close/>
              </a:path>
            </a:pathLst>
          </a:custGeom>
        </p:spPr>
      </p:pic>
      <p:sp>
        <p:nvSpPr>
          <p:cNvPr id="2" name="Titel 1">
            <a:extLst>
              <a:ext uri="{FF2B5EF4-FFF2-40B4-BE49-F238E27FC236}">
                <a16:creationId xmlns:a16="http://schemas.microsoft.com/office/drawing/2014/main" id="{535ED936-F912-4E22-11FA-4F51561B98A1}"/>
              </a:ext>
            </a:extLst>
          </p:cNvPr>
          <p:cNvSpPr>
            <a:spLocks noGrp="1"/>
          </p:cNvSpPr>
          <p:nvPr>
            <p:ph type="title"/>
          </p:nvPr>
        </p:nvSpPr>
        <p:spPr>
          <a:xfrm>
            <a:off x="591608" y="3143250"/>
            <a:ext cx="4763558" cy="1320800"/>
          </a:xfrm>
        </p:spPr>
        <p:txBody>
          <a:bodyPr>
            <a:normAutofit/>
          </a:bodyPr>
          <a:lstStyle/>
          <a:p>
            <a:r>
              <a:rPr lang="nl-NL" dirty="0"/>
              <a:t>Zijn er nog vragen?</a:t>
            </a:r>
          </a:p>
        </p:txBody>
      </p:sp>
      <p:cxnSp>
        <p:nvCxnSpPr>
          <p:cNvPr id="11" name="Straight Connector 10">
            <a:extLst>
              <a:ext uri="{FF2B5EF4-FFF2-40B4-BE49-F238E27FC236}">
                <a16:creationId xmlns:a16="http://schemas.microsoft.com/office/drawing/2014/main" id="{64FA5DFF-7FE6-4855-84E6-DFA78EE978B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2AFD8CBA-54A3-4363-991B-B9C631BBFA7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5" name="Rectangle 23">
            <a:extLst>
              <a:ext uri="{FF2B5EF4-FFF2-40B4-BE49-F238E27FC236}">
                <a16:creationId xmlns:a16="http://schemas.microsoft.com/office/drawing/2014/main" id="{3F088236-D655-4F88-B238-E167623580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Rectangle 25">
            <a:extLst>
              <a:ext uri="{FF2B5EF4-FFF2-40B4-BE49-F238E27FC236}">
                <a16:creationId xmlns:a16="http://schemas.microsoft.com/office/drawing/2014/main" id="{3DAC0C92-199E-475C-9390-119A9B0272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24">
            <a:extLst>
              <a:ext uri="{FF2B5EF4-FFF2-40B4-BE49-F238E27FC236}">
                <a16:creationId xmlns:a16="http://schemas.microsoft.com/office/drawing/2014/main" id="{C4CFB339-0ED8-4FE2-9EF1-6D1375B849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Rectangle 27">
            <a:extLst>
              <a:ext uri="{FF2B5EF4-FFF2-40B4-BE49-F238E27FC236}">
                <a16:creationId xmlns:a16="http://schemas.microsoft.com/office/drawing/2014/main" id="{31896C80-2069-4431-9C19-83B9137344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47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8">
            <a:extLst>
              <a:ext uri="{FF2B5EF4-FFF2-40B4-BE49-F238E27FC236}">
                <a16:creationId xmlns:a16="http://schemas.microsoft.com/office/drawing/2014/main" id="{BF120A21-0841-4823-B0C4-28AEBCEF9B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9">
            <a:extLst>
              <a:ext uri="{FF2B5EF4-FFF2-40B4-BE49-F238E27FC236}">
                <a16:creationId xmlns:a16="http://schemas.microsoft.com/office/drawing/2014/main" id="{DBB05BAE-BBD3-4289-899F-A6851503C6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9">
            <a:extLst>
              <a:ext uri="{FF2B5EF4-FFF2-40B4-BE49-F238E27FC236}">
                <a16:creationId xmlns:a16="http://schemas.microsoft.com/office/drawing/2014/main" id="{9874D11C-36F5-4BBE-A490-019A54E953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4299870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65AC7D1-EAA9-48F5-B509-60A7F50BF7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11" name="Rectangle 10">
            <a:extLst>
              <a:ext uri="{FF2B5EF4-FFF2-40B4-BE49-F238E27FC236}">
                <a16:creationId xmlns:a16="http://schemas.microsoft.com/office/drawing/2014/main" id="{D6320AF9-619A-4175-865B-5663E1AEF4C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a:extLst>
              <a:ext uri="{FF2B5EF4-FFF2-40B4-BE49-F238E27FC236}">
                <a16:creationId xmlns:a16="http://schemas.microsoft.com/office/drawing/2014/main" id="{063B6EC6-D752-4EE7-908B-F8F19E8C7FE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111313" y="0"/>
            <a:ext cx="1219200" cy="6858000"/>
          </a:xfrm>
          <a:prstGeom prst="line">
            <a:avLst/>
          </a:prstGeom>
          <a:ln w="9525">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EFECD4E8-AD3E-4228-82A2-9461958EA94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3290979" y="3681413"/>
            <a:ext cx="4763558" cy="3176587"/>
          </a:xfrm>
          <a:prstGeom prst="line">
            <a:avLst/>
          </a:prstGeom>
          <a:ln w="9525">
            <a:solidFill>
              <a:schemeClr val="tx1">
                <a:lumMod val="50000"/>
                <a:lumOff val="50000"/>
                <a:alpha val="80000"/>
              </a:schemeClr>
            </a:solidFill>
          </a:ln>
        </p:spPr>
        <p:style>
          <a:lnRef idx="2">
            <a:schemeClr val="accent1"/>
          </a:lnRef>
          <a:fillRef idx="0">
            <a:schemeClr val="accent1"/>
          </a:fillRef>
          <a:effectRef idx="1">
            <a:schemeClr val="accent1"/>
          </a:effectRef>
          <a:fontRef idx="minor">
            <a:schemeClr val="tx1"/>
          </a:fontRef>
        </p:style>
      </p:cxnSp>
      <p:sp>
        <p:nvSpPr>
          <p:cNvPr id="17" name="Rectangle 23">
            <a:extLst>
              <a:ext uri="{FF2B5EF4-FFF2-40B4-BE49-F238E27FC236}">
                <a16:creationId xmlns:a16="http://schemas.microsoft.com/office/drawing/2014/main" id="{7E018740-5C2B-4A41-AC1A-7E68D1EC19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82568"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Rectangle 25">
            <a:extLst>
              <a:ext uri="{FF2B5EF4-FFF2-40B4-BE49-F238E27FC236}">
                <a16:creationId xmlns:a16="http://schemas.microsoft.com/office/drawing/2014/main" id="{166F75A4-C475-4941-8EE2-B80A06A2C1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4534"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Isosceles Triangle 20">
            <a:extLst>
              <a:ext uri="{FF2B5EF4-FFF2-40B4-BE49-F238E27FC236}">
                <a16:creationId xmlns:a16="http://schemas.microsoft.com/office/drawing/2014/main" id="{A032553A-72E8-4B0D-8405-FF9771C9AF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33425"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7">
            <a:extLst>
              <a:ext uri="{FF2B5EF4-FFF2-40B4-BE49-F238E27FC236}">
                <a16:creationId xmlns:a16="http://schemas.microsoft.com/office/drawing/2014/main" id="{765800AC-C3B9-498E-87BC-29FAE4C76B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5592"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Isosceles Triangle 24">
            <a:extLst>
              <a:ext uri="{FF2B5EF4-FFF2-40B4-BE49-F238E27FC236}">
                <a16:creationId xmlns:a16="http://schemas.microsoft.com/office/drawing/2014/main" id="{1F9D6ACB-2FF4-49F9-978A-E0D5327FC6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72758"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Freeform: Shape 26">
            <a:extLst>
              <a:ext uri="{FF2B5EF4-FFF2-40B4-BE49-F238E27FC236}">
                <a16:creationId xmlns:a16="http://schemas.microsoft.com/office/drawing/2014/main" id="{A5EC319D-0FEA-4B95-A3EA-01E35672C9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97631" y="-8467"/>
            <a:ext cx="5994369" cy="6866467"/>
          </a:xfrm>
          <a:custGeom>
            <a:avLst/>
            <a:gdLst>
              <a:gd name="connsiteX0" fmla="*/ 0 w 5994369"/>
              <a:gd name="connsiteY0" fmla="*/ 0 h 6866467"/>
              <a:gd name="connsiteX1" fmla="*/ 1249825 w 5994369"/>
              <a:gd name="connsiteY1" fmla="*/ 0 h 6866467"/>
              <a:gd name="connsiteX2" fmla="*/ 1249825 w 5994369"/>
              <a:gd name="connsiteY2" fmla="*/ 8467 h 6866467"/>
              <a:gd name="connsiteX3" fmla="*/ 5994369 w 5994369"/>
              <a:gd name="connsiteY3" fmla="*/ 8467 h 6866467"/>
              <a:gd name="connsiteX4" fmla="*/ 5994369 w 5994369"/>
              <a:gd name="connsiteY4" fmla="*/ 6866467 h 6866467"/>
              <a:gd name="connsiteX5" fmla="*/ 1249825 w 5994369"/>
              <a:gd name="connsiteY5" fmla="*/ 6866467 h 6866467"/>
              <a:gd name="connsiteX6" fmla="*/ 1109382 w 5994369"/>
              <a:gd name="connsiteY6" fmla="*/ 6866467 h 6866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94369" h="6866467">
                <a:moveTo>
                  <a:pt x="0" y="0"/>
                </a:moveTo>
                <a:lnTo>
                  <a:pt x="1249825" y="0"/>
                </a:lnTo>
                <a:lnTo>
                  <a:pt x="1249825" y="8467"/>
                </a:lnTo>
                <a:lnTo>
                  <a:pt x="5994369" y="8467"/>
                </a:lnTo>
                <a:lnTo>
                  <a:pt x="5994369" y="6866467"/>
                </a:lnTo>
                <a:lnTo>
                  <a:pt x="1249825" y="6866467"/>
                </a:lnTo>
                <a:lnTo>
                  <a:pt x="1109382" y="686646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el 1">
            <a:extLst>
              <a:ext uri="{FF2B5EF4-FFF2-40B4-BE49-F238E27FC236}">
                <a16:creationId xmlns:a16="http://schemas.microsoft.com/office/drawing/2014/main" id="{4FDFCDC8-FA71-EF07-DF8C-3E75B2FBE627}"/>
              </a:ext>
            </a:extLst>
          </p:cNvPr>
          <p:cNvSpPr>
            <a:spLocks noGrp="1"/>
          </p:cNvSpPr>
          <p:nvPr>
            <p:ph type="title"/>
          </p:nvPr>
        </p:nvSpPr>
        <p:spPr>
          <a:xfrm>
            <a:off x="7181725" y="202499"/>
            <a:ext cx="4512989" cy="2227730"/>
          </a:xfrm>
        </p:spPr>
        <p:txBody>
          <a:bodyPr anchor="ctr">
            <a:normAutofit/>
          </a:bodyPr>
          <a:lstStyle/>
          <a:p>
            <a:r>
              <a:rPr lang="nl-NL" dirty="0">
                <a:solidFill>
                  <a:srgbClr val="FFFFFF"/>
                </a:solidFill>
              </a:rPr>
              <a:t>Veiligheid en regels</a:t>
            </a:r>
          </a:p>
        </p:txBody>
      </p:sp>
      <p:pic>
        <p:nvPicPr>
          <p:cNvPr id="4" name="Afbeelding 3">
            <a:extLst>
              <a:ext uri="{FF2B5EF4-FFF2-40B4-BE49-F238E27FC236}">
                <a16:creationId xmlns:a16="http://schemas.microsoft.com/office/drawing/2014/main" id="{8830DED9-22DE-92FD-545A-BCBACBADA8E4}"/>
              </a:ext>
            </a:extLst>
          </p:cNvPr>
          <p:cNvPicPr>
            <a:picLocks noChangeAspect="1"/>
          </p:cNvPicPr>
          <p:nvPr/>
        </p:nvPicPr>
        <p:blipFill>
          <a:blip r:embed="rId2"/>
          <a:stretch>
            <a:fillRect/>
          </a:stretch>
        </p:blipFill>
        <p:spPr>
          <a:xfrm>
            <a:off x="757251" y="2147683"/>
            <a:ext cx="3856774" cy="2651532"/>
          </a:xfrm>
          <a:prstGeom prst="rect">
            <a:avLst/>
          </a:prstGeom>
        </p:spPr>
      </p:pic>
      <p:sp>
        <p:nvSpPr>
          <p:cNvPr id="3" name="Tijdelijke aanduiding voor inhoud 2">
            <a:extLst>
              <a:ext uri="{FF2B5EF4-FFF2-40B4-BE49-F238E27FC236}">
                <a16:creationId xmlns:a16="http://schemas.microsoft.com/office/drawing/2014/main" id="{F252BE5E-486B-6265-5465-EC985CD29ACB}"/>
              </a:ext>
            </a:extLst>
          </p:cNvPr>
          <p:cNvSpPr>
            <a:spLocks noGrp="1"/>
          </p:cNvSpPr>
          <p:nvPr>
            <p:ph idx="1"/>
          </p:nvPr>
        </p:nvSpPr>
        <p:spPr>
          <a:xfrm>
            <a:off x="7181725" y="2147682"/>
            <a:ext cx="4512988" cy="4481717"/>
          </a:xfrm>
        </p:spPr>
        <p:txBody>
          <a:bodyPr anchor="t">
            <a:normAutofit/>
          </a:bodyPr>
          <a:lstStyle/>
          <a:p>
            <a:pPr>
              <a:buClr>
                <a:schemeClr val="bg1"/>
              </a:buClr>
            </a:pPr>
            <a:r>
              <a:rPr lang="nl-NL" sz="2000" dirty="0">
                <a:solidFill>
                  <a:srgbClr val="FFFFFF"/>
                </a:solidFill>
              </a:rPr>
              <a:t>Bij het verlenen van E.H.B.O. is veiligheid erg belangrijk!</a:t>
            </a:r>
          </a:p>
          <a:p>
            <a:pPr>
              <a:buClr>
                <a:schemeClr val="bg1"/>
              </a:buClr>
            </a:pPr>
            <a:r>
              <a:rPr lang="nl-NL" sz="2000" dirty="0">
                <a:solidFill>
                  <a:srgbClr val="FFFFFF"/>
                </a:solidFill>
              </a:rPr>
              <a:t>Zowel de veiligheid van de cliënt maar ook zeker jouw eigen veiligheid.</a:t>
            </a:r>
          </a:p>
          <a:p>
            <a:pPr>
              <a:buClr>
                <a:schemeClr val="bg1"/>
              </a:buClr>
            </a:pPr>
            <a:r>
              <a:rPr lang="nl-NL" sz="2000" dirty="0">
                <a:solidFill>
                  <a:srgbClr val="FFFFFF"/>
                </a:solidFill>
              </a:rPr>
              <a:t>Voordat je iets gaat doen moet je zeker weten dat het ook veilig is om te doen. </a:t>
            </a:r>
          </a:p>
          <a:p>
            <a:pPr>
              <a:buClr>
                <a:schemeClr val="bg1"/>
              </a:buClr>
            </a:pPr>
            <a:r>
              <a:rPr lang="nl-NL" sz="2000" dirty="0">
                <a:solidFill>
                  <a:srgbClr val="FFFFFF"/>
                </a:solidFill>
              </a:rPr>
              <a:t>Wat zou je doen als het niet veilig is, maar je cliënt wel hulp nodig heeft?</a:t>
            </a:r>
          </a:p>
          <a:p>
            <a:endParaRPr lang="nl-NL" dirty="0">
              <a:solidFill>
                <a:srgbClr val="FFFFFF"/>
              </a:solidFill>
            </a:endParaRPr>
          </a:p>
        </p:txBody>
      </p:sp>
    </p:spTree>
    <p:extLst>
      <p:ext uri="{BB962C8B-B14F-4D97-AF65-F5344CB8AC3E}">
        <p14:creationId xmlns:p14="http://schemas.microsoft.com/office/powerpoint/2010/main" val="11022428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875765C-52AD-CC66-7083-5C91618BF0C9}"/>
              </a:ext>
            </a:extLst>
          </p:cNvPr>
          <p:cNvSpPr>
            <a:spLocks noGrp="1"/>
          </p:cNvSpPr>
          <p:nvPr>
            <p:ph type="title"/>
          </p:nvPr>
        </p:nvSpPr>
        <p:spPr/>
        <p:txBody>
          <a:bodyPr/>
          <a:lstStyle/>
          <a:p>
            <a:r>
              <a:rPr lang="nl-NL" dirty="0"/>
              <a:t>Regels van E.H.B.O.		 5 stappen</a:t>
            </a:r>
          </a:p>
        </p:txBody>
      </p:sp>
      <p:sp>
        <p:nvSpPr>
          <p:cNvPr id="3" name="Tijdelijke aanduiding voor inhoud 2">
            <a:extLst>
              <a:ext uri="{FF2B5EF4-FFF2-40B4-BE49-F238E27FC236}">
                <a16:creationId xmlns:a16="http://schemas.microsoft.com/office/drawing/2014/main" id="{35C50548-E09E-BD4F-AFFF-12CCA50DC8E7}"/>
              </a:ext>
            </a:extLst>
          </p:cNvPr>
          <p:cNvSpPr>
            <a:spLocks noGrp="1"/>
          </p:cNvSpPr>
          <p:nvPr>
            <p:ph idx="1"/>
          </p:nvPr>
        </p:nvSpPr>
        <p:spPr/>
        <p:txBody>
          <a:bodyPr/>
          <a:lstStyle/>
          <a:p>
            <a:r>
              <a:rPr lang="nl-NL" dirty="0"/>
              <a:t>Let op gevaar!</a:t>
            </a:r>
          </a:p>
          <a:p>
            <a:r>
              <a:rPr lang="nl-NL" dirty="0"/>
              <a:t>Ga na wat er gebeurd is en waar je cliënt last van heeft.</a:t>
            </a:r>
          </a:p>
          <a:p>
            <a:r>
              <a:rPr lang="nl-NL" dirty="0"/>
              <a:t>Stel je cliënt gerust, blijf bij de cliënt en bescherm hen tegen kou of warmte.</a:t>
            </a:r>
          </a:p>
          <a:p>
            <a:r>
              <a:rPr lang="nl-NL" dirty="0"/>
              <a:t>Zorg (zo nodig) voor professionele hulp.</a:t>
            </a:r>
          </a:p>
          <a:p>
            <a:r>
              <a:rPr lang="nl-NL" dirty="0"/>
              <a:t>Help de cliënt zo veel mogelijk op de plaats waar hij of zij zit of ligt (als dit een veilige plek is). </a:t>
            </a:r>
          </a:p>
          <a:p>
            <a:endParaRPr lang="nl-NL" dirty="0"/>
          </a:p>
        </p:txBody>
      </p:sp>
    </p:spTree>
    <p:extLst>
      <p:ext uri="{BB962C8B-B14F-4D97-AF65-F5344CB8AC3E}">
        <p14:creationId xmlns:p14="http://schemas.microsoft.com/office/powerpoint/2010/main" val="2743234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D38E608-5214-B3E8-7D28-4C8D09812AD5}"/>
              </a:ext>
            </a:extLst>
          </p:cNvPr>
          <p:cNvSpPr>
            <a:spLocks noGrp="1"/>
          </p:cNvSpPr>
          <p:nvPr>
            <p:ph type="title"/>
          </p:nvPr>
        </p:nvSpPr>
        <p:spPr/>
        <p:txBody>
          <a:bodyPr/>
          <a:lstStyle/>
          <a:p>
            <a:r>
              <a:rPr lang="nl-NL" dirty="0"/>
              <a:t>Wonden (acuut / chronisch)</a:t>
            </a:r>
          </a:p>
        </p:txBody>
      </p:sp>
      <p:sp>
        <p:nvSpPr>
          <p:cNvPr id="3" name="Tijdelijke aanduiding voor inhoud 2">
            <a:extLst>
              <a:ext uri="{FF2B5EF4-FFF2-40B4-BE49-F238E27FC236}">
                <a16:creationId xmlns:a16="http://schemas.microsoft.com/office/drawing/2014/main" id="{4325FC21-2F55-57BB-0812-8EAF57D51A41}"/>
              </a:ext>
            </a:extLst>
          </p:cNvPr>
          <p:cNvSpPr>
            <a:spLocks noGrp="1"/>
          </p:cNvSpPr>
          <p:nvPr>
            <p:ph idx="1"/>
          </p:nvPr>
        </p:nvSpPr>
        <p:spPr/>
        <p:txBody>
          <a:bodyPr/>
          <a:lstStyle/>
          <a:p>
            <a:r>
              <a:rPr lang="nl-NL" dirty="0"/>
              <a:t>Wonden die plotseling ontstaan door een oorzaak van buitenaf, noemen we acute wonden. In eerste instantie zijn alle wonden acuut.</a:t>
            </a:r>
          </a:p>
          <a:p>
            <a:pPr marL="0" indent="0">
              <a:buNone/>
            </a:pPr>
            <a:endParaRPr lang="nl-NL" dirty="0"/>
          </a:p>
          <a:p>
            <a:r>
              <a:rPr lang="nl-NL" dirty="0"/>
              <a:t>We noemen een wond chronisch als de genezing van deze wonden belemmerd wordt, bijvoorbeeld door een slechte doorbloeding. Een ulcus aan het been bij een zorgvrager met vaatproblematiek, is een voorbeeld van een chronische wond.</a:t>
            </a:r>
          </a:p>
        </p:txBody>
      </p:sp>
    </p:spTree>
    <p:extLst>
      <p:ext uri="{BB962C8B-B14F-4D97-AF65-F5344CB8AC3E}">
        <p14:creationId xmlns:p14="http://schemas.microsoft.com/office/powerpoint/2010/main" val="27273688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74016D-024F-FF52-48D2-82BB1C328C9C}"/>
              </a:ext>
            </a:extLst>
          </p:cNvPr>
          <p:cNvSpPr>
            <a:spLocks noGrp="1"/>
          </p:cNvSpPr>
          <p:nvPr>
            <p:ph type="title"/>
          </p:nvPr>
        </p:nvSpPr>
        <p:spPr/>
        <p:txBody>
          <a:bodyPr/>
          <a:lstStyle/>
          <a:p>
            <a:r>
              <a:rPr lang="nl-NL" dirty="0"/>
              <a:t>Schaafwonden:</a:t>
            </a:r>
          </a:p>
        </p:txBody>
      </p:sp>
      <p:sp>
        <p:nvSpPr>
          <p:cNvPr id="3" name="Tijdelijke aanduiding voor inhoud 2">
            <a:extLst>
              <a:ext uri="{FF2B5EF4-FFF2-40B4-BE49-F238E27FC236}">
                <a16:creationId xmlns:a16="http://schemas.microsoft.com/office/drawing/2014/main" id="{1021BF2A-8D6C-BB42-407B-2634989573A7}"/>
              </a:ext>
            </a:extLst>
          </p:cNvPr>
          <p:cNvSpPr>
            <a:spLocks noGrp="1"/>
          </p:cNvSpPr>
          <p:nvPr>
            <p:ph idx="1"/>
          </p:nvPr>
        </p:nvSpPr>
        <p:spPr>
          <a:xfrm>
            <a:off x="677334" y="1518082"/>
            <a:ext cx="8596668" cy="4998127"/>
          </a:xfrm>
        </p:spPr>
        <p:txBody>
          <a:bodyPr>
            <a:normAutofit fontScale="92500" lnSpcReduction="10000"/>
          </a:bodyPr>
          <a:lstStyle/>
          <a:p>
            <a:r>
              <a:rPr lang="nl-NL" dirty="0"/>
              <a:t>Bij een schaafwond is de huid open geschuurd, bijvoorbeeld bij vallen op straat.</a:t>
            </a:r>
          </a:p>
          <a:p>
            <a:r>
              <a:rPr lang="nl-NL" dirty="0"/>
              <a:t>De bovenste laag van de huid is beschadigd.</a:t>
            </a:r>
          </a:p>
          <a:p>
            <a:endParaRPr lang="nl-NL" dirty="0"/>
          </a:p>
          <a:p>
            <a:r>
              <a:rPr lang="nl-NL" dirty="0"/>
              <a:t>Stappenplan schaafwond:</a:t>
            </a:r>
          </a:p>
          <a:p>
            <a:r>
              <a:rPr lang="nl-NL" dirty="0"/>
              <a:t>Spoel de wond met lauwwarm water. 1 of 2 minuten spoelen is voldoende.</a:t>
            </a:r>
          </a:p>
          <a:p>
            <a:r>
              <a:rPr lang="nl-NL" dirty="0"/>
              <a:t>Gebruik geen zeep of ontsmettingsmiddel (dus ook geen jodium, soda of </a:t>
            </a:r>
            <a:r>
              <a:rPr lang="nl-NL" dirty="0" err="1"/>
              <a:t>biotex</a:t>
            </a:r>
            <a:r>
              <a:rPr lang="nl-NL" dirty="0"/>
              <a:t>). Uit onderzoek blijkt namelijk dat deze middelen niet beter werken dan spoelen met water om een infectie te voorkomen.</a:t>
            </a:r>
          </a:p>
          <a:p>
            <a:r>
              <a:rPr lang="nl-NL" dirty="0"/>
              <a:t>Is er geen water om mee te spoelen? Dan is een ontsmettingsmiddel, zoals jodium, wel beter dan niets.</a:t>
            </a:r>
          </a:p>
          <a:p>
            <a:r>
              <a:rPr lang="nl-NL" dirty="0"/>
              <a:t>Zit er vuil in de wond? Veeg de wond dan voorzichtig schoon met een schoon, zacht en nat washandje of een in water gedrenkt gaasje. Veeg de wond niet met watten schoon, want die laten stofdeeltjes in de wond achter.</a:t>
            </a:r>
          </a:p>
          <a:p>
            <a:r>
              <a:rPr lang="nl-NL" dirty="0"/>
              <a:t>Spoel grotere zandkorrels of steentjes eerst goed uit met kraanwater. Blijven er wat zandkorreltjes zitten, dan kunnen deze met een pincet verwijderd worden.</a:t>
            </a:r>
          </a:p>
          <a:p>
            <a:r>
              <a:rPr lang="nl-NL" dirty="0"/>
              <a:t>Laat de wond aan de lucht drogen. Er vormt zich dan een beschermende korst.</a:t>
            </a:r>
          </a:p>
        </p:txBody>
      </p:sp>
      <p:pic>
        <p:nvPicPr>
          <p:cNvPr id="4" name="Afbeelding 3">
            <a:extLst>
              <a:ext uri="{FF2B5EF4-FFF2-40B4-BE49-F238E27FC236}">
                <a16:creationId xmlns:a16="http://schemas.microsoft.com/office/drawing/2014/main" id="{8F99AD72-9BEA-B803-7A9A-F66EDD9CD585}"/>
              </a:ext>
            </a:extLst>
          </p:cNvPr>
          <p:cNvPicPr>
            <a:picLocks noChangeAspect="1"/>
          </p:cNvPicPr>
          <p:nvPr/>
        </p:nvPicPr>
        <p:blipFill>
          <a:blip r:embed="rId2"/>
          <a:stretch>
            <a:fillRect/>
          </a:stretch>
        </p:blipFill>
        <p:spPr>
          <a:xfrm>
            <a:off x="4727939" y="223146"/>
            <a:ext cx="2736121" cy="1206160"/>
          </a:xfrm>
          <a:prstGeom prst="rect">
            <a:avLst/>
          </a:prstGeom>
        </p:spPr>
      </p:pic>
    </p:spTree>
    <p:extLst>
      <p:ext uri="{BB962C8B-B14F-4D97-AF65-F5344CB8AC3E}">
        <p14:creationId xmlns:p14="http://schemas.microsoft.com/office/powerpoint/2010/main" val="22520556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20E5D962-ADF0-CA33-FC0B-488CF6414AD5}"/>
              </a:ext>
            </a:extLst>
          </p:cNvPr>
          <p:cNvPicPr>
            <a:picLocks noChangeAspect="1"/>
          </p:cNvPicPr>
          <p:nvPr/>
        </p:nvPicPr>
        <p:blipFill rotWithShape="1">
          <a:blip r:embed="rId2"/>
          <a:srcRect l="4734" r="2352" b="-3"/>
          <a:stretch/>
        </p:blipFill>
        <p:spPr>
          <a:xfrm>
            <a:off x="322048" y="-1"/>
            <a:ext cx="4551305" cy="3429000"/>
          </a:xfrm>
          <a:custGeom>
            <a:avLst/>
            <a:gdLst/>
            <a:ahLst/>
            <a:cxnLst/>
            <a:rect l="l" t="t" r="r" b="b"/>
            <a:pathLst>
              <a:path w="4551305" h="3429000">
                <a:moveTo>
                  <a:pt x="509916" y="0"/>
                </a:moveTo>
                <a:lnTo>
                  <a:pt x="4551305" y="0"/>
                </a:lnTo>
                <a:lnTo>
                  <a:pt x="4551305" y="1"/>
                </a:lnTo>
                <a:lnTo>
                  <a:pt x="3693885" y="1"/>
                </a:lnTo>
                <a:lnTo>
                  <a:pt x="3181696" y="3429000"/>
                </a:lnTo>
                <a:lnTo>
                  <a:pt x="0" y="3429000"/>
                </a:lnTo>
                <a:close/>
              </a:path>
            </a:pathLst>
          </a:custGeom>
        </p:spPr>
      </p:pic>
      <p:sp>
        <p:nvSpPr>
          <p:cNvPr id="2" name="Titel 1">
            <a:extLst>
              <a:ext uri="{FF2B5EF4-FFF2-40B4-BE49-F238E27FC236}">
                <a16:creationId xmlns:a16="http://schemas.microsoft.com/office/drawing/2014/main" id="{D4D52AF6-0AD9-7B23-3A51-F1FE9B1BFCBD}"/>
              </a:ext>
            </a:extLst>
          </p:cNvPr>
          <p:cNvSpPr>
            <a:spLocks noGrp="1"/>
          </p:cNvSpPr>
          <p:nvPr>
            <p:ph type="title"/>
          </p:nvPr>
        </p:nvSpPr>
        <p:spPr>
          <a:xfrm>
            <a:off x="4159225" y="609600"/>
            <a:ext cx="5114776" cy="1320800"/>
          </a:xfrm>
        </p:spPr>
        <p:txBody>
          <a:bodyPr>
            <a:normAutofit/>
          </a:bodyPr>
          <a:lstStyle/>
          <a:p>
            <a:r>
              <a:rPr lang="nl-NL" dirty="0"/>
              <a:t>Snijwonden </a:t>
            </a:r>
          </a:p>
        </p:txBody>
      </p:sp>
      <p:pic>
        <p:nvPicPr>
          <p:cNvPr id="5" name="Afbeelding 4">
            <a:extLst>
              <a:ext uri="{FF2B5EF4-FFF2-40B4-BE49-F238E27FC236}">
                <a16:creationId xmlns:a16="http://schemas.microsoft.com/office/drawing/2014/main" id="{15A2063E-D63D-1460-984B-FBA865C4A16E}"/>
              </a:ext>
            </a:extLst>
          </p:cNvPr>
          <p:cNvPicPr>
            <a:picLocks noChangeAspect="1"/>
          </p:cNvPicPr>
          <p:nvPr/>
        </p:nvPicPr>
        <p:blipFill rotWithShape="1">
          <a:blip r:embed="rId3"/>
          <a:srcRect r="7695" b="1"/>
          <a:stretch/>
        </p:blipFill>
        <p:spPr>
          <a:xfrm>
            <a:off x="-10633" y="3428999"/>
            <a:ext cx="3514376" cy="3429001"/>
          </a:xfrm>
          <a:custGeom>
            <a:avLst/>
            <a:gdLst/>
            <a:ahLst/>
            <a:cxnLst/>
            <a:rect l="l" t="t" r="r" b="b"/>
            <a:pathLst>
              <a:path w="3514376" h="3429001">
                <a:moveTo>
                  <a:pt x="332680" y="0"/>
                </a:moveTo>
                <a:lnTo>
                  <a:pt x="3514376" y="0"/>
                </a:lnTo>
                <a:lnTo>
                  <a:pt x="3002186" y="3429001"/>
                </a:lnTo>
                <a:lnTo>
                  <a:pt x="0" y="3429001"/>
                </a:lnTo>
                <a:lnTo>
                  <a:pt x="0" y="2237155"/>
                </a:lnTo>
                <a:close/>
              </a:path>
            </a:pathLst>
          </a:custGeom>
        </p:spPr>
      </p:pic>
      <p:cxnSp>
        <p:nvCxnSpPr>
          <p:cNvPr id="14" name="Straight Connector 9">
            <a:extLst>
              <a:ext uri="{FF2B5EF4-FFF2-40B4-BE49-F238E27FC236}">
                <a16:creationId xmlns:a16="http://schemas.microsoft.com/office/drawing/2014/main" id="{36CB27DD-D98C-4A82-9A5E-42282782576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32012" y="3428999"/>
            <a:ext cx="325116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Isosceles Triangle 30">
            <a:extLst>
              <a:ext uri="{FF2B5EF4-FFF2-40B4-BE49-F238E27FC236}">
                <a16:creationId xmlns:a16="http://schemas.microsoft.com/office/drawing/2014/main" id="{A912E26A-2737-4A42-92C0-4ED8933C8A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 name="Tijdelijke aanduiding voor inhoud 2">
            <a:extLst>
              <a:ext uri="{FF2B5EF4-FFF2-40B4-BE49-F238E27FC236}">
                <a16:creationId xmlns:a16="http://schemas.microsoft.com/office/drawing/2014/main" id="{79BB9A27-BC20-AB35-665E-F26D3BBFB4D6}"/>
              </a:ext>
            </a:extLst>
          </p:cNvPr>
          <p:cNvSpPr>
            <a:spLocks noGrp="1"/>
          </p:cNvSpPr>
          <p:nvPr>
            <p:ph idx="1"/>
          </p:nvPr>
        </p:nvSpPr>
        <p:spPr>
          <a:xfrm>
            <a:off x="4159225" y="2160589"/>
            <a:ext cx="5114776" cy="3880773"/>
          </a:xfrm>
        </p:spPr>
        <p:txBody>
          <a:bodyPr>
            <a:normAutofit/>
          </a:bodyPr>
          <a:lstStyle/>
          <a:p>
            <a:r>
              <a:rPr lang="nl-NL" dirty="0"/>
              <a:t>Definitie;</a:t>
            </a:r>
          </a:p>
          <a:p>
            <a:r>
              <a:rPr lang="nl-NL" dirty="0"/>
              <a:t>Een snijwond is een beschadiging van huid en mogelijk onder gelegen weefsels veroorzaakt door een schep voorwerp, zoals bijvoorbeeld glas of een mes.</a:t>
            </a:r>
          </a:p>
          <a:p>
            <a:endParaRPr lang="nl-NL" dirty="0"/>
          </a:p>
        </p:txBody>
      </p:sp>
    </p:spTree>
    <p:extLst>
      <p:ext uri="{BB962C8B-B14F-4D97-AF65-F5344CB8AC3E}">
        <p14:creationId xmlns:p14="http://schemas.microsoft.com/office/powerpoint/2010/main" val="649366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B674183-573A-1ACB-691D-51280338A564}"/>
              </a:ext>
            </a:extLst>
          </p:cNvPr>
          <p:cNvSpPr>
            <a:spLocks noGrp="1"/>
          </p:cNvSpPr>
          <p:nvPr>
            <p:ph type="title"/>
          </p:nvPr>
        </p:nvSpPr>
        <p:spPr/>
        <p:txBody>
          <a:bodyPr/>
          <a:lstStyle/>
          <a:p>
            <a:r>
              <a:rPr lang="nl-NL" dirty="0"/>
              <a:t>Eerste hulp bij snijwonden</a:t>
            </a:r>
          </a:p>
        </p:txBody>
      </p:sp>
      <p:sp>
        <p:nvSpPr>
          <p:cNvPr id="3" name="Tijdelijke aanduiding voor inhoud 2">
            <a:extLst>
              <a:ext uri="{FF2B5EF4-FFF2-40B4-BE49-F238E27FC236}">
                <a16:creationId xmlns:a16="http://schemas.microsoft.com/office/drawing/2014/main" id="{007088DB-D7C3-5363-1BBE-04690D867348}"/>
              </a:ext>
            </a:extLst>
          </p:cNvPr>
          <p:cNvSpPr>
            <a:spLocks noGrp="1"/>
          </p:cNvSpPr>
          <p:nvPr>
            <p:ph idx="1"/>
          </p:nvPr>
        </p:nvSpPr>
        <p:spPr/>
        <p:txBody>
          <a:bodyPr/>
          <a:lstStyle/>
          <a:p>
            <a:r>
              <a:rPr lang="nl-NL" dirty="0"/>
              <a:t>Denk aan je eigen veiligheid. (handschoenen?)</a:t>
            </a:r>
          </a:p>
          <a:p>
            <a:r>
              <a:rPr lang="nl-NL" dirty="0"/>
              <a:t>Dek een kleine snijwond af met een pleister of gaasje.</a:t>
            </a:r>
          </a:p>
          <a:p>
            <a:r>
              <a:rPr lang="nl-NL" dirty="0"/>
              <a:t>Bij een wond die blijft bloeden leg je een drukverband aan.</a:t>
            </a:r>
          </a:p>
          <a:p>
            <a:r>
              <a:rPr lang="nl-NL" dirty="0"/>
              <a:t>Laat je cliënt de wond hoog houden. Eventueel een mitella geven.</a:t>
            </a:r>
          </a:p>
          <a:p>
            <a:r>
              <a:rPr lang="nl-NL" dirty="0"/>
              <a:t>Schakel professionele hulp in om de wond te beoordelen.</a:t>
            </a:r>
          </a:p>
          <a:p>
            <a:r>
              <a:rPr lang="nl-NL" dirty="0"/>
              <a:t>Gebruik nooit jodium bij een wond die een arts gaat beoordelen.</a:t>
            </a:r>
          </a:p>
          <a:p>
            <a:r>
              <a:rPr lang="nl-NL" dirty="0"/>
              <a:t>Tetanus injectie? Alleen bij straatvuil.</a:t>
            </a:r>
          </a:p>
          <a:p>
            <a:endParaRPr lang="nl-NL" dirty="0"/>
          </a:p>
        </p:txBody>
      </p:sp>
    </p:spTree>
    <p:extLst>
      <p:ext uri="{BB962C8B-B14F-4D97-AF65-F5344CB8AC3E}">
        <p14:creationId xmlns:p14="http://schemas.microsoft.com/office/powerpoint/2010/main" val="34191548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0D1EBD6-68E7-7F0D-1B4C-68475A76DEBC}"/>
              </a:ext>
            </a:extLst>
          </p:cNvPr>
          <p:cNvSpPr>
            <a:spLocks noGrp="1"/>
          </p:cNvSpPr>
          <p:nvPr>
            <p:ph type="title"/>
          </p:nvPr>
        </p:nvSpPr>
        <p:spPr>
          <a:xfrm>
            <a:off x="677334" y="609600"/>
            <a:ext cx="8596668" cy="1320800"/>
          </a:xfrm>
        </p:spPr>
        <p:txBody>
          <a:bodyPr anchor="t">
            <a:normAutofit/>
          </a:bodyPr>
          <a:lstStyle/>
          <a:p>
            <a:r>
              <a:rPr lang="nl-NL"/>
              <a:t>Wat gebeurd er verder met een grote snijwond?</a:t>
            </a:r>
            <a:endParaRPr lang="nl-NL" dirty="0"/>
          </a:p>
        </p:txBody>
      </p:sp>
      <p:pic>
        <p:nvPicPr>
          <p:cNvPr id="4" name="Afbeelding 3">
            <a:extLst>
              <a:ext uri="{FF2B5EF4-FFF2-40B4-BE49-F238E27FC236}">
                <a16:creationId xmlns:a16="http://schemas.microsoft.com/office/drawing/2014/main" id="{67363197-84DA-74F8-B6A3-FDF894EDFA8D}"/>
              </a:ext>
            </a:extLst>
          </p:cNvPr>
          <p:cNvPicPr>
            <a:picLocks noChangeAspect="1"/>
          </p:cNvPicPr>
          <p:nvPr/>
        </p:nvPicPr>
        <p:blipFill>
          <a:blip r:embed="rId2"/>
          <a:stretch>
            <a:fillRect/>
          </a:stretch>
        </p:blipFill>
        <p:spPr>
          <a:xfrm>
            <a:off x="1060393" y="2159331"/>
            <a:ext cx="2430134" cy="3651842"/>
          </a:xfrm>
          <a:prstGeom prst="rect">
            <a:avLst/>
          </a:prstGeom>
        </p:spPr>
      </p:pic>
      <p:sp>
        <p:nvSpPr>
          <p:cNvPr id="3" name="Tijdelijke aanduiding voor inhoud 2">
            <a:extLst>
              <a:ext uri="{FF2B5EF4-FFF2-40B4-BE49-F238E27FC236}">
                <a16:creationId xmlns:a16="http://schemas.microsoft.com/office/drawing/2014/main" id="{818DAB78-99E5-B44B-A16D-836BC296B8BE}"/>
              </a:ext>
            </a:extLst>
          </p:cNvPr>
          <p:cNvSpPr>
            <a:spLocks noGrp="1"/>
          </p:cNvSpPr>
          <p:nvPr>
            <p:ph idx="1"/>
          </p:nvPr>
        </p:nvSpPr>
        <p:spPr>
          <a:xfrm>
            <a:off x="4063160" y="2160589"/>
            <a:ext cx="5207839" cy="3880773"/>
          </a:xfrm>
        </p:spPr>
        <p:txBody>
          <a:bodyPr>
            <a:normAutofit/>
          </a:bodyPr>
          <a:lstStyle/>
          <a:p>
            <a:r>
              <a:rPr lang="nl-NL" dirty="0"/>
              <a:t>De arts bepaald de diepte en de schade aan de andere weefsels.</a:t>
            </a:r>
          </a:p>
          <a:p>
            <a:r>
              <a:rPr lang="nl-NL" dirty="0"/>
              <a:t>De wond word gespoeld.</a:t>
            </a:r>
          </a:p>
          <a:p>
            <a:r>
              <a:rPr lang="nl-NL" dirty="0"/>
              <a:t>Sluiten van de wond kan op verschillende manieren:</a:t>
            </a:r>
          </a:p>
          <a:p>
            <a:r>
              <a:rPr lang="nl-NL" dirty="0"/>
              <a:t>1 Met pleisters/zwaluwstaartjes</a:t>
            </a:r>
          </a:p>
          <a:p>
            <a:r>
              <a:rPr lang="nl-NL" dirty="0"/>
              <a:t>2 Met hechtingen.</a:t>
            </a:r>
          </a:p>
          <a:p>
            <a:r>
              <a:rPr lang="nl-NL" dirty="0"/>
              <a:t>3 met huidlijm.</a:t>
            </a:r>
          </a:p>
          <a:p>
            <a:endParaRPr lang="nl-NL" dirty="0"/>
          </a:p>
        </p:txBody>
      </p:sp>
    </p:spTree>
    <p:extLst>
      <p:ext uri="{BB962C8B-B14F-4D97-AF65-F5344CB8AC3E}">
        <p14:creationId xmlns:p14="http://schemas.microsoft.com/office/powerpoint/2010/main" val="3038454441"/>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4245</TotalTime>
  <Words>1162</Words>
  <Application>Microsoft Office PowerPoint</Application>
  <PresentationFormat>Breedbeeld</PresentationFormat>
  <Paragraphs>102</Paragraphs>
  <Slides>20</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20</vt:i4>
      </vt:variant>
    </vt:vector>
  </HeadingPairs>
  <TitlesOfParts>
    <vt:vector size="24" baseType="lpstr">
      <vt:lpstr>Arial</vt:lpstr>
      <vt:lpstr>Trebuchet MS</vt:lpstr>
      <vt:lpstr>Wingdings 3</vt:lpstr>
      <vt:lpstr>Facet</vt:lpstr>
      <vt:lpstr>E.H.B.O. Verwondingen</vt:lpstr>
      <vt:lpstr>Onderwerpen in deze presentatie:</vt:lpstr>
      <vt:lpstr>Veiligheid en regels</vt:lpstr>
      <vt:lpstr>Regels van E.H.B.O.   5 stappen</vt:lpstr>
      <vt:lpstr>Wonden (acuut / chronisch)</vt:lpstr>
      <vt:lpstr>Schaafwonden:</vt:lpstr>
      <vt:lpstr>Snijwonden </vt:lpstr>
      <vt:lpstr>Eerste hulp bij snijwonden</vt:lpstr>
      <vt:lpstr>Wat gebeurd er verder met een grote snijwond?</vt:lpstr>
      <vt:lpstr>Bijtwonden: </vt:lpstr>
      <vt:lpstr>Kneuzing en Verstuiking</vt:lpstr>
      <vt:lpstr>Wat is een kneuzing?</vt:lpstr>
      <vt:lpstr>Wat is het verschil tussen een kneuzing en een verstuiking?</vt:lpstr>
      <vt:lpstr>Eerste hulp bij een kneuzing of verstuiking:</vt:lpstr>
      <vt:lpstr>Botbreuk </vt:lpstr>
      <vt:lpstr>Wat plaatjes</vt:lpstr>
      <vt:lpstr>Eerste hulp bij een botbreuk:</vt:lpstr>
      <vt:lpstr>Hoe verder als het bot gebroken is…</vt:lpstr>
      <vt:lpstr>PowerPoint-presentatie</vt:lpstr>
      <vt:lpstr>Zijn er nog vragen?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E.H.B.O. Verwondingen</dc:title>
  <dc:creator>Kim Gevers - van Uden</dc:creator>
  <cp:lastModifiedBy>Kim Gevers - van Uden</cp:lastModifiedBy>
  <cp:revision>1</cp:revision>
  <dcterms:created xsi:type="dcterms:W3CDTF">2022-05-10T14:26:06Z</dcterms:created>
  <dcterms:modified xsi:type="dcterms:W3CDTF">2022-05-13T13:11:40Z</dcterms:modified>
</cp:coreProperties>
</file>