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17"/>
  </p:notesMasterIdLst>
  <p:sldIdLst>
    <p:sldId id="262" r:id="rId5"/>
    <p:sldId id="257" r:id="rId6"/>
    <p:sldId id="258" r:id="rId7"/>
    <p:sldId id="283" r:id="rId8"/>
    <p:sldId id="260" r:id="rId9"/>
    <p:sldId id="261" r:id="rId10"/>
    <p:sldId id="284" r:id="rId11"/>
    <p:sldId id="285" r:id="rId12"/>
    <p:sldId id="264" r:id="rId13"/>
    <p:sldId id="265" r:id="rId14"/>
    <p:sldId id="286" r:id="rId15"/>
    <p:sldId id="28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5C"/>
    <a:srgbClr val="EC644A"/>
    <a:srgbClr val="000000"/>
    <a:srgbClr val="FFF3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79194D-7267-4CB7-878A-D4DAD44F9E9B}" v="8" dt="2022-07-18T12:27:47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44"/>
    <p:restoredTop sz="94620"/>
  </p:normalViewPr>
  <p:slideViewPr>
    <p:cSldViewPr snapToGrid="0" snapToObjects="1">
      <p:cViewPr varScale="1">
        <p:scale>
          <a:sx n="79" d="100"/>
          <a:sy n="79" d="100"/>
        </p:scale>
        <p:origin x="1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rien (K.) Apers" userId="a5988e7c-9fc3-4134-901d-9441480a1d52" providerId="ADAL" clId="{0E79194D-7267-4CB7-878A-D4DAD44F9E9B}"/>
    <pc:docChg chg="undo custSel addSld delSld modSld">
      <pc:chgData name="Katrien (K.) Apers" userId="a5988e7c-9fc3-4134-901d-9441480a1d52" providerId="ADAL" clId="{0E79194D-7267-4CB7-878A-D4DAD44F9E9B}" dt="2022-07-18T12:28:38.390" v="542" actId="14100"/>
      <pc:docMkLst>
        <pc:docMk/>
      </pc:docMkLst>
      <pc:sldChg chg="delSp add del mod">
        <pc:chgData name="Katrien (K.) Apers" userId="a5988e7c-9fc3-4134-901d-9441480a1d52" providerId="ADAL" clId="{0E79194D-7267-4CB7-878A-D4DAD44F9E9B}" dt="2022-07-18T12:25:09.663" v="510" actId="47"/>
        <pc:sldMkLst>
          <pc:docMk/>
          <pc:sldMk cId="1166625378" sldId="256"/>
        </pc:sldMkLst>
        <pc:picChg chg="del">
          <ac:chgData name="Katrien (K.) Apers" userId="a5988e7c-9fc3-4134-901d-9441480a1d52" providerId="ADAL" clId="{0E79194D-7267-4CB7-878A-D4DAD44F9E9B}" dt="2022-07-18T12:12:36.610" v="31" actId="21"/>
          <ac:picMkLst>
            <pc:docMk/>
            <pc:sldMk cId="1166625378" sldId="256"/>
            <ac:picMk id="4" creationId="{00000000-0000-0000-0000-000000000000}"/>
          </ac:picMkLst>
        </pc:picChg>
      </pc:sldChg>
      <pc:sldChg chg="modSp mod">
        <pc:chgData name="Katrien (K.) Apers" userId="a5988e7c-9fc3-4134-901d-9441480a1d52" providerId="ADAL" clId="{0E79194D-7267-4CB7-878A-D4DAD44F9E9B}" dt="2022-07-18T12:13:08.840" v="35" actId="255"/>
        <pc:sldMkLst>
          <pc:docMk/>
          <pc:sldMk cId="3715075744" sldId="257"/>
        </pc:sldMkLst>
        <pc:spChg chg="mod">
          <ac:chgData name="Katrien (K.) Apers" userId="a5988e7c-9fc3-4134-901d-9441480a1d52" providerId="ADAL" clId="{0E79194D-7267-4CB7-878A-D4DAD44F9E9B}" dt="2022-07-18T12:13:08.840" v="35" actId="255"/>
          <ac:spMkLst>
            <pc:docMk/>
            <pc:sldMk cId="3715075744" sldId="257"/>
            <ac:spMk id="3" creationId="{00000000-0000-0000-0000-000000000000}"/>
          </ac:spMkLst>
        </pc:spChg>
      </pc:sldChg>
      <pc:sldChg chg="del">
        <pc:chgData name="Katrien (K.) Apers" userId="a5988e7c-9fc3-4134-901d-9441480a1d52" providerId="ADAL" clId="{0E79194D-7267-4CB7-878A-D4DAD44F9E9B}" dt="2022-07-18T12:25:07.895" v="509" actId="47"/>
        <pc:sldMkLst>
          <pc:docMk/>
          <pc:sldMk cId="4060185728" sldId="259"/>
        </pc:sldMkLst>
      </pc:sldChg>
      <pc:sldChg chg="modSp mod">
        <pc:chgData name="Katrien (K.) Apers" userId="a5988e7c-9fc3-4134-901d-9441480a1d52" providerId="ADAL" clId="{0E79194D-7267-4CB7-878A-D4DAD44F9E9B}" dt="2022-07-18T12:27:42.738" v="537" actId="1076"/>
        <pc:sldMkLst>
          <pc:docMk/>
          <pc:sldMk cId="4034736549" sldId="260"/>
        </pc:sldMkLst>
        <pc:spChg chg="mod">
          <ac:chgData name="Katrien (K.) Apers" userId="a5988e7c-9fc3-4134-901d-9441480a1d52" providerId="ADAL" clId="{0E79194D-7267-4CB7-878A-D4DAD44F9E9B}" dt="2022-07-18T12:13:37.021" v="38" actId="14100"/>
          <ac:spMkLst>
            <pc:docMk/>
            <pc:sldMk cId="4034736549" sldId="260"/>
            <ac:spMk id="3" creationId="{00000000-0000-0000-0000-000000000000}"/>
          </ac:spMkLst>
        </pc:spChg>
        <pc:picChg chg="mod">
          <ac:chgData name="Katrien (K.) Apers" userId="a5988e7c-9fc3-4134-901d-9441480a1d52" providerId="ADAL" clId="{0E79194D-7267-4CB7-878A-D4DAD44F9E9B}" dt="2022-07-18T12:27:42.738" v="537" actId="1076"/>
          <ac:picMkLst>
            <pc:docMk/>
            <pc:sldMk cId="4034736549" sldId="260"/>
            <ac:picMk id="4" creationId="{00000000-0000-0000-0000-000000000000}"/>
          </ac:picMkLst>
        </pc:picChg>
      </pc:sldChg>
      <pc:sldChg chg="modSp mod">
        <pc:chgData name="Katrien (K.) Apers" userId="a5988e7c-9fc3-4134-901d-9441480a1d52" providerId="ADAL" clId="{0E79194D-7267-4CB7-878A-D4DAD44F9E9B}" dt="2022-07-18T12:14:19.876" v="69" actId="27636"/>
        <pc:sldMkLst>
          <pc:docMk/>
          <pc:sldMk cId="3235844039" sldId="261"/>
        </pc:sldMkLst>
        <pc:spChg chg="mod">
          <ac:chgData name="Katrien (K.) Apers" userId="a5988e7c-9fc3-4134-901d-9441480a1d52" providerId="ADAL" clId="{0E79194D-7267-4CB7-878A-D4DAD44F9E9B}" dt="2022-07-18T12:13:55.746" v="66" actId="20577"/>
          <ac:spMkLst>
            <pc:docMk/>
            <pc:sldMk cId="3235844039" sldId="261"/>
            <ac:spMk id="2" creationId="{00000000-0000-0000-0000-000000000000}"/>
          </ac:spMkLst>
        </pc:spChg>
        <pc:spChg chg="mod">
          <ac:chgData name="Katrien (K.) Apers" userId="a5988e7c-9fc3-4134-901d-9441480a1d52" providerId="ADAL" clId="{0E79194D-7267-4CB7-878A-D4DAD44F9E9B}" dt="2022-07-18T12:14:19.876" v="69" actId="27636"/>
          <ac:spMkLst>
            <pc:docMk/>
            <pc:sldMk cId="3235844039" sldId="261"/>
            <ac:spMk id="3" creationId="{00000000-0000-0000-0000-000000000000}"/>
          </ac:spMkLst>
        </pc:spChg>
      </pc:sldChg>
      <pc:sldChg chg="addSp delSp modSp mod">
        <pc:chgData name="Katrien (K.) Apers" userId="a5988e7c-9fc3-4134-901d-9441480a1d52" providerId="ADAL" clId="{0E79194D-7267-4CB7-878A-D4DAD44F9E9B}" dt="2022-07-18T12:12:46.849" v="33" actId="1076"/>
        <pc:sldMkLst>
          <pc:docMk/>
          <pc:sldMk cId="2158016819" sldId="262"/>
        </pc:sldMkLst>
        <pc:spChg chg="mod">
          <ac:chgData name="Katrien (K.) Apers" userId="a5988e7c-9fc3-4134-901d-9441480a1d52" providerId="ADAL" clId="{0E79194D-7267-4CB7-878A-D4DAD44F9E9B}" dt="2022-07-18T12:11:44.261" v="22" actId="20577"/>
          <ac:spMkLst>
            <pc:docMk/>
            <pc:sldMk cId="2158016819" sldId="262"/>
            <ac:spMk id="2" creationId="{84EFEA97-BF7D-4643-93FE-84E482523C62}"/>
          </ac:spMkLst>
        </pc:spChg>
        <pc:spChg chg="del">
          <ac:chgData name="Katrien (K.) Apers" userId="a5988e7c-9fc3-4134-901d-9441480a1d52" providerId="ADAL" clId="{0E79194D-7267-4CB7-878A-D4DAD44F9E9B}" dt="2022-07-18T12:11:48.186" v="23" actId="478"/>
          <ac:spMkLst>
            <pc:docMk/>
            <pc:sldMk cId="2158016819" sldId="262"/>
            <ac:spMk id="5" creationId="{22E69BA7-843A-49E9-A6D9-2CF67398A34A}"/>
          </ac:spMkLst>
        </pc:spChg>
        <pc:picChg chg="add del">
          <ac:chgData name="Katrien (K.) Apers" userId="a5988e7c-9fc3-4134-901d-9441480a1d52" providerId="ADAL" clId="{0E79194D-7267-4CB7-878A-D4DAD44F9E9B}" dt="2022-07-18T12:12:19.107" v="29"/>
          <ac:picMkLst>
            <pc:docMk/>
            <pc:sldMk cId="2158016819" sldId="262"/>
            <ac:picMk id="3" creationId="{E424D8D4-0802-F9B7-F742-882F144FBB1E}"/>
          </ac:picMkLst>
        </pc:picChg>
        <pc:picChg chg="add mod">
          <ac:chgData name="Katrien (K.) Apers" userId="a5988e7c-9fc3-4134-901d-9441480a1d52" providerId="ADAL" clId="{0E79194D-7267-4CB7-878A-D4DAD44F9E9B}" dt="2022-07-18T12:12:46.849" v="33" actId="1076"/>
          <ac:picMkLst>
            <pc:docMk/>
            <pc:sldMk cId="2158016819" sldId="262"/>
            <ac:picMk id="4" creationId="{7544966A-EC86-DD53-CFE0-B808D32DF4C7}"/>
          </ac:picMkLst>
        </pc:picChg>
      </pc:sldChg>
      <pc:sldChg chg="del">
        <pc:chgData name="Katrien (K.) Apers" userId="a5988e7c-9fc3-4134-901d-9441480a1d52" providerId="ADAL" clId="{0E79194D-7267-4CB7-878A-D4DAD44F9E9B}" dt="2022-07-18T12:24:53.165" v="498" actId="47"/>
        <pc:sldMkLst>
          <pc:docMk/>
          <pc:sldMk cId="2646168733" sldId="263"/>
        </pc:sldMkLst>
      </pc:sldChg>
      <pc:sldChg chg="modSp mod">
        <pc:chgData name="Katrien (K.) Apers" userId="a5988e7c-9fc3-4134-901d-9441480a1d52" providerId="ADAL" clId="{0E79194D-7267-4CB7-878A-D4DAD44F9E9B}" dt="2022-07-18T12:27:20.654" v="534" actId="1076"/>
        <pc:sldMkLst>
          <pc:docMk/>
          <pc:sldMk cId="3386912699" sldId="264"/>
        </pc:sldMkLst>
        <pc:spChg chg="mod">
          <ac:chgData name="Katrien (K.) Apers" userId="a5988e7c-9fc3-4134-901d-9441480a1d52" providerId="ADAL" clId="{0E79194D-7267-4CB7-878A-D4DAD44F9E9B}" dt="2022-07-18T12:21:06.144" v="393" actId="12"/>
          <ac:spMkLst>
            <pc:docMk/>
            <pc:sldMk cId="3386912699" sldId="264"/>
            <ac:spMk id="3" creationId="{00000000-0000-0000-0000-000000000000}"/>
          </ac:spMkLst>
        </pc:spChg>
        <pc:picChg chg="mod">
          <ac:chgData name="Katrien (K.) Apers" userId="a5988e7c-9fc3-4134-901d-9441480a1d52" providerId="ADAL" clId="{0E79194D-7267-4CB7-878A-D4DAD44F9E9B}" dt="2022-07-18T12:27:12.116" v="533" actId="1076"/>
          <ac:picMkLst>
            <pc:docMk/>
            <pc:sldMk cId="3386912699" sldId="264"/>
            <ac:picMk id="4" creationId="{00000000-0000-0000-0000-000000000000}"/>
          </ac:picMkLst>
        </pc:picChg>
        <pc:picChg chg="mod">
          <ac:chgData name="Katrien (K.) Apers" userId="a5988e7c-9fc3-4134-901d-9441480a1d52" providerId="ADAL" clId="{0E79194D-7267-4CB7-878A-D4DAD44F9E9B}" dt="2022-07-18T12:27:20.654" v="534" actId="1076"/>
          <ac:picMkLst>
            <pc:docMk/>
            <pc:sldMk cId="3386912699" sldId="264"/>
            <ac:picMk id="5" creationId="{00000000-0000-0000-0000-000000000000}"/>
          </ac:picMkLst>
        </pc:picChg>
      </pc:sldChg>
      <pc:sldChg chg="modSp mod">
        <pc:chgData name="Katrien (K.) Apers" userId="a5988e7c-9fc3-4134-901d-9441480a1d52" providerId="ADAL" clId="{0E79194D-7267-4CB7-878A-D4DAD44F9E9B}" dt="2022-07-18T12:26:35.244" v="532" actId="20577"/>
        <pc:sldMkLst>
          <pc:docMk/>
          <pc:sldMk cId="2671768584" sldId="265"/>
        </pc:sldMkLst>
        <pc:spChg chg="mod">
          <ac:chgData name="Katrien (K.) Apers" userId="a5988e7c-9fc3-4134-901d-9441480a1d52" providerId="ADAL" clId="{0E79194D-7267-4CB7-878A-D4DAD44F9E9B}" dt="2022-07-18T12:26:35.244" v="532" actId="20577"/>
          <ac:spMkLst>
            <pc:docMk/>
            <pc:sldMk cId="2671768584" sldId="265"/>
            <ac:spMk id="3" creationId="{00000000-0000-0000-0000-000000000000}"/>
          </ac:spMkLst>
        </pc:spChg>
        <pc:picChg chg="mod">
          <ac:chgData name="Katrien (K.) Apers" userId="a5988e7c-9fc3-4134-901d-9441480a1d52" providerId="ADAL" clId="{0E79194D-7267-4CB7-878A-D4DAD44F9E9B}" dt="2022-07-18T12:25:47.922" v="513" actId="1076"/>
          <ac:picMkLst>
            <pc:docMk/>
            <pc:sldMk cId="2671768584" sldId="265"/>
            <ac:picMk id="4" creationId="{00000000-0000-0000-0000-000000000000}"/>
          </ac:picMkLst>
        </pc:picChg>
      </pc:sldChg>
      <pc:sldChg chg="del">
        <pc:chgData name="Katrien (K.) Apers" userId="a5988e7c-9fc3-4134-901d-9441480a1d52" providerId="ADAL" clId="{0E79194D-7267-4CB7-878A-D4DAD44F9E9B}" dt="2022-07-18T12:24:56.383" v="501" actId="47"/>
        <pc:sldMkLst>
          <pc:docMk/>
          <pc:sldMk cId="3873814666" sldId="266"/>
        </pc:sldMkLst>
      </pc:sldChg>
      <pc:sldChg chg="del">
        <pc:chgData name="Katrien (K.) Apers" userId="a5988e7c-9fc3-4134-901d-9441480a1d52" providerId="ADAL" clId="{0E79194D-7267-4CB7-878A-D4DAD44F9E9B}" dt="2022-07-18T12:24:57.352" v="502" actId="47"/>
        <pc:sldMkLst>
          <pc:docMk/>
          <pc:sldMk cId="646788910" sldId="267"/>
        </pc:sldMkLst>
      </pc:sldChg>
      <pc:sldChg chg="del">
        <pc:chgData name="Katrien (K.) Apers" userId="a5988e7c-9fc3-4134-901d-9441480a1d52" providerId="ADAL" clId="{0E79194D-7267-4CB7-878A-D4DAD44F9E9B}" dt="2022-07-18T12:24:58.283" v="503" actId="47"/>
        <pc:sldMkLst>
          <pc:docMk/>
          <pc:sldMk cId="3438939236" sldId="268"/>
        </pc:sldMkLst>
      </pc:sldChg>
      <pc:sldChg chg="del">
        <pc:chgData name="Katrien (K.) Apers" userId="a5988e7c-9fc3-4134-901d-9441480a1d52" providerId="ADAL" clId="{0E79194D-7267-4CB7-878A-D4DAD44F9E9B}" dt="2022-07-18T12:24:59.169" v="504" actId="47"/>
        <pc:sldMkLst>
          <pc:docMk/>
          <pc:sldMk cId="2361283798" sldId="269"/>
        </pc:sldMkLst>
      </pc:sldChg>
      <pc:sldChg chg="del">
        <pc:chgData name="Katrien (K.) Apers" userId="a5988e7c-9fc3-4134-901d-9441480a1d52" providerId="ADAL" clId="{0E79194D-7267-4CB7-878A-D4DAD44F9E9B}" dt="2022-07-18T12:25:00.107" v="505" actId="47"/>
        <pc:sldMkLst>
          <pc:docMk/>
          <pc:sldMk cId="1414552646" sldId="270"/>
        </pc:sldMkLst>
      </pc:sldChg>
      <pc:sldChg chg="del">
        <pc:chgData name="Katrien (K.) Apers" userId="a5988e7c-9fc3-4134-901d-9441480a1d52" providerId="ADAL" clId="{0E79194D-7267-4CB7-878A-D4DAD44F9E9B}" dt="2022-07-18T12:25:01.008" v="506" actId="47"/>
        <pc:sldMkLst>
          <pc:docMk/>
          <pc:sldMk cId="2552179021" sldId="271"/>
        </pc:sldMkLst>
      </pc:sldChg>
      <pc:sldChg chg="del">
        <pc:chgData name="Katrien (K.) Apers" userId="a5988e7c-9fc3-4134-901d-9441480a1d52" providerId="ADAL" clId="{0E79194D-7267-4CB7-878A-D4DAD44F9E9B}" dt="2022-07-18T12:25:05.760" v="507" actId="47"/>
        <pc:sldMkLst>
          <pc:docMk/>
          <pc:sldMk cId="466244340" sldId="272"/>
        </pc:sldMkLst>
      </pc:sldChg>
      <pc:sldChg chg="del">
        <pc:chgData name="Katrien (K.) Apers" userId="a5988e7c-9fc3-4134-901d-9441480a1d52" providerId="ADAL" clId="{0E79194D-7267-4CB7-878A-D4DAD44F9E9B}" dt="2022-07-18T12:25:06.793" v="508" actId="47"/>
        <pc:sldMkLst>
          <pc:docMk/>
          <pc:sldMk cId="1596771992" sldId="275"/>
        </pc:sldMkLst>
      </pc:sldChg>
      <pc:sldChg chg="del">
        <pc:chgData name="Katrien (K.) Apers" userId="a5988e7c-9fc3-4134-901d-9441480a1d52" providerId="ADAL" clId="{0E79194D-7267-4CB7-878A-D4DAD44F9E9B}" dt="2022-07-18T12:11:50.621" v="24" actId="47"/>
        <pc:sldMkLst>
          <pc:docMk/>
          <pc:sldMk cId="4163581191" sldId="276"/>
        </pc:sldMkLst>
      </pc:sldChg>
      <pc:sldChg chg="del">
        <pc:chgData name="Katrien (K.) Apers" userId="a5988e7c-9fc3-4134-901d-9441480a1d52" providerId="ADAL" clId="{0E79194D-7267-4CB7-878A-D4DAD44F9E9B}" dt="2022-07-18T12:24:51.848" v="497" actId="2696"/>
        <pc:sldMkLst>
          <pc:docMk/>
          <pc:sldMk cId="478256917" sldId="280"/>
        </pc:sldMkLst>
      </pc:sldChg>
      <pc:sldChg chg="del">
        <pc:chgData name="Katrien (K.) Apers" userId="a5988e7c-9fc3-4134-901d-9441480a1d52" providerId="ADAL" clId="{0E79194D-7267-4CB7-878A-D4DAD44F9E9B}" dt="2022-07-18T12:24:54.451" v="499" actId="47"/>
        <pc:sldMkLst>
          <pc:docMk/>
          <pc:sldMk cId="2431412824" sldId="281"/>
        </pc:sldMkLst>
      </pc:sldChg>
      <pc:sldChg chg="del">
        <pc:chgData name="Katrien (K.) Apers" userId="a5988e7c-9fc3-4134-901d-9441480a1d52" providerId="ADAL" clId="{0E79194D-7267-4CB7-878A-D4DAD44F9E9B}" dt="2022-07-18T12:24:55.504" v="500" actId="47"/>
        <pc:sldMkLst>
          <pc:docMk/>
          <pc:sldMk cId="1702546575" sldId="282"/>
        </pc:sldMkLst>
      </pc:sldChg>
      <pc:sldChg chg="modSp">
        <pc:chgData name="Katrien (K.) Apers" userId="a5988e7c-9fc3-4134-901d-9441480a1d52" providerId="ADAL" clId="{0E79194D-7267-4CB7-878A-D4DAD44F9E9B}" dt="2022-07-18T12:27:47.327" v="538" actId="1076"/>
        <pc:sldMkLst>
          <pc:docMk/>
          <pc:sldMk cId="3662583877" sldId="283"/>
        </pc:sldMkLst>
        <pc:picChg chg="mod">
          <ac:chgData name="Katrien (K.) Apers" userId="a5988e7c-9fc3-4134-901d-9441480a1d52" providerId="ADAL" clId="{0E79194D-7267-4CB7-878A-D4DAD44F9E9B}" dt="2022-07-18T12:27:47.327" v="538" actId="1076"/>
          <ac:picMkLst>
            <pc:docMk/>
            <pc:sldMk cId="3662583877" sldId="283"/>
            <ac:picMk id="4" creationId="{00000000-0000-0000-0000-000000000000}"/>
          </ac:picMkLst>
        </pc:picChg>
      </pc:sldChg>
      <pc:sldChg chg="modSp mod">
        <pc:chgData name="Katrien (K.) Apers" userId="a5988e7c-9fc3-4134-901d-9441480a1d52" providerId="ADAL" clId="{0E79194D-7267-4CB7-878A-D4DAD44F9E9B}" dt="2022-07-18T12:15:21.056" v="74" actId="255"/>
        <pc:sldMkLst>
          <pc:docMk/>
          <pc:sldMk cId="3734443733" sldId="284"/>
        </pc:sldMkLst>
        <pc:spChg chg="mod">
          <ac:chgData name="Katrien (K.) Apers" userId="a5988e7c-9fc3-4134-901d-9441480a1d52" providerId="ADAL" clId="{0E79194D-7267-4CB7-878A-D4DAD44F9E9B}" dt="2022-07-18T12:15:21.056" v="74" actId="255"/>
          <ac:spMkLst>
            <pc:docMk/>
            <pc:sldMk cId="3734443733" sldId="284"/>
            <ac:spMk id="2" creationId="{00000000-0000-0000-0000-000000000000}"/>
          </ac:spMkLst>
        </pc:spChg>
        <pc:spChg chg="mod">
          <ac:chgData name="Katrien (K.) Apers" userId="a5988e7c-9fc3-4134-901d-9441480a1d52" providerId="ADAL" clId="{0E79194D-7267-4CB7-878A-D4DAD44F9E9B}" dt="2022-07-18T12:14:56.006" v="72" actId="14100"/>
          <ac:spMkLst>
            <pc:docMk/>
            <pc:sldMk cId="3734443733" sldId="284"/>
            <ac:spMk id="3" creationId="{00000000-0000-0000-0000-000000000000}"/>
          </ac:spMkLst>
        </pc:spChg>
      </pc:sldChg>
      <pc:sldChg chg="addSp delSp modSp mod">
        <pc:chgData name="Katrien (K.) Apers" userId="a5988e7c-9fc3-4134-901d-9441480a1d52" providerId="ADAL" clId="{0E79194D-7267-4CB7-878A-D4DAD44F9E9B}" dt="2022-07-18T12:28:38.390" v="542" actId="14100"/>
        <pc:sldMkLst>
          <pc:docMk/>
          <pc:sldMk cId="1992932599" sldId="285"/>
        </pc:sldMkLst>
        <pc:spChg chg="del mod">
          <ac:chgData name="Katrien (K.) Apers" userId="a5988e7c-9fc3-4134-901d-9441480a1d52" providerId="ADAL" clId="{0E79194D-7267-4CB7-878A-D4DAD44F9E9B}" dt="2022-07-18T12:17:08.444" v="90" actId="478"/>
          <ac:spMkLst>
            <pc:docMk/>
            <pc:sldMk cId="1992932599" sldId="285"/>
            <ac:spMk id="2" creationId="{B16663EF-4A85-3B89-43DB-D41418D7B76D}"/>
          </ac:spMkLst>
        </pc:spChg>
        <pc:spChg chg="mod">
          <ac:chgData name="Katrien (K.) Apers" userId="a5988e7c-9fc3-4134-901d-9441480a1d52" providerId="ADAL" clId="{0E79194D-7267-4CB7-878A-D4DAD44F9E9B}" dt="2022-07-18T12:18:38.594" v="206" actId="14100"/>
          <ac:spMkLst>
            <pc:docMk/>
            <pc:sldMk cId="1992932599" sldId="285"/>
            <ac:spMk id="3" creationId="{00000000-0000-0000-0000-000000000000}"/>
          </ac:spMkLst>
        </pc:spChg>
        <pc:spChg chg="mod">
          <ac:chgData name="Katrien (K.) Apers" userId="a5988e7c-9fc3-4134-901d-9441480a1d52" providerId="ADAL" clId="{0E79194D-7267-4CB7-878A-D4DAD44F9E9B}" dt="2022-07-18T12:28:38.390" v="542" actId="14100"/>
          <ac:spMkLst>
            <pc:docMk/>
            <pc:sldMk cId="1992932599" sldId="285"/>
            <ac:spMk id="5" creationId="{A2AF81FE-9FFC-3FF8-8848-F20D66AF10CC}"/>
          </ac:spMkLst>
        </pc:spChg>
        <pc:spChg chg="add del mod">
          <ac:chgData name="Katrien (K.) Apers" userId="a5988e7c-9fc3-4134-901d-9441480a1d52" providerId="ADAL" clId="{0E79194D-7267-4CB7-878A-D4DAD44F9E9B}" dt="2022-07-18T12:20:13.948" v="387" actId="478"/>
          <ac:spMkLst>
            <pc:docMk/>
            <pc:sldMk cId="1992932599" sldId="285"/>
            <ac:spMk id="6" creationId="{5BF958C2-BB1B-C831-4586-FDCEC7D27588}"/>
          </ac:spMkLst>
        </pc:spChg>
        <pc:spChg chg="add mod">
          <ac:chgData name="Katrien (K.) Apers" userId="a5988e7c-9fc3-4134-901d-9441480a1d52" providerId="ADAL" clId="{0E79194D-7267-4CB7-878A-D4DAD44F9E9B}" dt="2022-07-18T12:20:53.960" v="392" actId="20577"/>
          <ac:spMkLst>
            <pc:docMk/>
            <pc:sldMk cId="1992932599" sldId="285"/>
            <ac:spMk id="7" creationId="{414ED4B3-D2D6-8BAA-AACB-84C7BA15D03F}"/>
          </ac:spMkLst>
        </pc:spChg>
        <pc:picChg chg="mod">
          <ac:chgData name="Katrien (K.) Apers" userId="a5988e7c-9fc3-4134-901d-9441480a1d52" providerId="ADAL" clId="{0E79194D-7267-4CB7-878A-D4DAD44F9E9B}" dt="2022-07-18T12:27:33.231" v="536" actId="14100"/>
          <ac:picMkLst>
            <pc:docMk/>
            <pc:sldMk cId="1992932599" sldId="285"/>
            <ac:picMk id="4" creationId="{00000000-0000-0000-0000-000000000000}"/>
          </ac:picMkLst>
        </pc:picChg>
      </pc:sldChg>
      <pc:sldChg chg="addSp delSp modSp mod">
        <pc:chgData name="Katrien (K.) Apers" userId="a5988e7c-9fc3-4134-901d-9441480a1d52" providerId="ADAL" clId="{0E79194D-7267-4CB7-878A-D4DAD44F9E9B}" dt="2022-07-18T12:25:39.564" v="511" actId="14100"/>
        <pc:sldMkLst>
          <pc:docMk/>
          <pc:sldMk cId="2404606227" sldId="286"/>
        </pc:sldMkLst>
        <pc:spChg chg="mod">
          <ac:chgData name="Katrien (K.) Apers" userId="a5988e7c-9fc3-4134-901d-9441480a1d52" providerId="ADAL" clId="{0E79194D-7267-4CB7-878A-D4DAD44F9E9B}" dt="2022-07-18T12:22:52.956" v="427" actId="207"/>
          <ac:spMkLst>
            <pc:docMk/>
            <pc:sldMk cId="2404606227" sldId="286"/>
            <ac:spMk id="2" creationId="{00000000-0000-0000-0000-000000000000}"/>
          </ac:spMkLst>
        </pc:spChg>
        <pc:spChg chg="add del mod">
          <ac:chgData name="Katrien (K.) Apers" userId="a5988e7c-9fc3-4134-901d-9441480a1d52" providerId="ADAL" clId="{0E79194D-7267-4CB7-878A-D4DAD44F9E9B}" dt="2022-07-18T12:24:26.377" v="496" actId="12"/>
          <ac:spMkLst>
            <pc:docMk/>
            <pc:sldMk cId="2404606227" sldId="286"/>
            <ac:spMk id="5" creationId="{002CAC54-9EF6-E0F6-3169-E466ED681267}"/>
          </ac:spMkLst>
        </pc:spChg>
        <pc:picChg chg="add mod">
          <ac:chgData name="Katrien (K.) Apers" userId="a5988e7c-9fc3-4134-901d-9441480a1d52" providerId="ADAL" clId="{0E79194D-7267-4CB7-878A-D4DAD44F9E9B}" dt="2022-07-18T12:22:56.599" v="428" actId="1076"/>
          <ac:picMkLst>
            <pc:docMk/>
            <pc:sldMk cId="2404606227" sldId="286"/>
            <ac:picMk id="3" creationId="{122D8C39-48B8-8F54-898C-1C61B646C6FC}"/>
          </ac:picMkLst>
        </pc:picChg>
        <pc:picChg chg="mod ord">
          <ac:chgData name="Katrien (K.) Apers" userId="a5988e7c-9fc3-4134-901d-9441480a1d52" providerId="ADAL" clId="{0E79194D-7267-4CB7-878A-D4DAD44F9E9B}" dt="2022-07-18T12:25:39.564" v="511" actId="14100"/>
          <ac:picMkLst>
            <pc:docMk/>
            <pc:sldMk cId="2404606227" sldId="286"/>
            <ac:picMk id="4" creationId="{00000000-0000-0000-0000-000000000000}"/>
          </ac:picMkLst>
        </pc:picChg>
      </pc:sldChg>
      <pc:sldChg chg="modSp mod">
        <pc:chgData name="Katrien (K.) Apers" userId="a5988e7c-9fc3-4134-901d-9441480a1d52" providerId="ADAL" clId="{0E79194D-7267-4CB7-878A-D4DAD44F9E9B}" dt="2022-07-18T12:28:13.596" v="541" actId="1076"/>
        <pc:sldMkLst>
          <pc:docMk/>
          <pc:sldMk cId="3493214044" sldId="287"/>
        </pc:sldMkLst>
        <pc:spChg chg="mod">
          <ac:chgData name="Katrien (K.) Apers" userId="a5988e7c-9fc3-4134-901d-9441480a1d52" providerId="ADAL" clId="{0E79194D-7267-4CB7-878A-D4DAD44F9E9B}" dt="2022-07-18T12:28:13.596" v="541" actId="1076"/>
          <ac:spMkLst>
            <pc:docMk/>
            <pc:sldMk cId="3493214044" sldId="287"/>
            <ac:spMk id="2" creationId="{00000000-0000-0000-0000-000000000000}"/>
          </ac:spMkLst>
        </pc:spChg>
        <pc:spChg chg="mod">
          <ac:chgData name="Katrien (K.) Apers" userId="a5988e7c-9fc3-4134-901d-9441480a1d52" providerId="ADAL" clId="{0E79194D-7267-4CB7-878A-D4DAD44F9E9B}" dt="2022-07-18T12:28:09.557" v="540" actId="1076"/>
          <ac:spMkLst>
            <pc:docMk/>
            <pc:sldMk cId="3493214044" sldId="287"/>
            <ac:spMk id="3" creationId="{00000000-0000-0000-0000-000000000000}"/>
          </ac:spMkLst>
        </pc:spChg>
      </pc:sldChg>
      <pc:sldMasterChg chg="delSldLayout">
        <pc:chgData name="Katrien (K.) Apers" userId="a5988e7c-9fc3-4134-901d-9441480a1d52" providerId="ADAL" clId="{0E79194D-7267-4CB7-878A-D4DAD44F9E9B}" dt="2022-07-18T12:25:06.793" v="508" actId="47"/>
        <pc:sldMasterMkLst>
          <pc:docMk/>
          <pc:sldMasterMk cId="517913379" sldId="2147483733"/>
        </pc:sldMasterMkLst>
        <pc:sldLayoutChg chg="del">
          <pc:chgData name="Katrien (K.) Apers" userId="a5988e7c-9fc3-4134-901d-9441480a1d52" providerId="ADAL" clId="{0E79194D-7267-4CB7-878A-D4DAD44F9E9B}" dt="2022-07-18T12:25:06.793" v="508" actId="47"/>
          <pc:sldLayoutMkLst>
            <pc:docMk/>
            <pc:sldMasterMk cId="517913379" sldId="2147483733"/>
            <pc:sldLayoutMk cId="3271008023" sldId="214748377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8E38E-7039-7642-A042-6C2474772B6B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ECDDC-89AE-E640-93C2-EB9B67452D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21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tacollege.nl/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tacollege.nl/" TargetMode="External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>
            <a:extLst>
              <a:ext uri="{FF2B5EF4-FFF2-40B4-BE49-F238E27FC236}">
                <a16:creationId xmlns:a16="http://schemas.microsoft.com/office/drawing/2014/main" id="{A8D77B05-A559-9745-A469-A095BC8C8D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388194" cy="6968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7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C9EFBDC-0926-8240-A793-008E32B78D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7718"/>
            <a:ext cx="12205721" cy="686571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83ACDBEF-06B2-F643-9286-A8E080FCF5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9706"/>
            <a:ext cx="12268800" cy="69012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132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84112C5-EAD5-2B40-B1FF-B8FF531AD8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96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9804DDB7-9640-6142-BB40-26A6194489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90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visitekaartje, accessoire&#10;&#10;Automatisch gegenereerde beschrijving">
            <a:extLst>
              <a:ext uri="{FF2B5EF4-FFF2-40B4-BE49-F238E27FC236}">
                <a16:creationId xmlns:a16="http://schemas.microsoft.com/office/drawing/2014/main" id="{CC4F4C95-C479-144D-9ECF-2E4E955E79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 algn="ctr"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48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ussendia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buiten&#10;&#10;Automatisch gegenereerde beschrijving">
            <a:extLst>
              <a:ext uri="{FF2B5EF4-FFF2-40B4-BE49-F238E27FC236}">
                <a16:creationId xmlns:a16="http://schemas.microsoft.com/office/drawing/2014/main" id="{ACDCC72A-A986-F444-8D67-97F8E5AEB5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 algn="l"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F79D8D6-0CBD-7246-87C3-35F48A083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9254358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89052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_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B12BCC3-3D39-694F-A113-15BC85C6EF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940" y="-103588"/>
            <a:ext cx="12341483" cy="7065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7721"/>
            <a:ext cx="10515600" cy="1325563"/>
          </a:xfrm>
        </p:spPr>
        <p:txBody>
          <a:bodyPr/>
          <a:lstStyle>
            <a:lvl1pPr algn="ctr">
              <a:defRPr b="1" i="0" cap="all" baseline="0"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CDCF6B-D8E5-C74A-9FC0-7BDB0FB5E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5022"/>
            <a:ext cx="10515600" cy="1838400"/>
          </a:xfrm>
        </p:spPr>
        <p:txBody>
          <a:bodyPr/>
          <a:lstStyle>
            <a:lvl1pPr algn="ctr">
              <a:defRPr sz="2400" baseline="0"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B6EA6ABB-12EC-5E4A-9B4B-59B06143D7F3}"/>
              </a:ext>
            </a:extLst>
          </p:cNvPr>
          <p:cNvSpPr/>
          <p:nvPr userDrawn="1"/>
        </p:nvSpPr>
        <p:spPr>
          <a:xfrm rot="1536560">
            <a:off x="10102848" y="2794221"/>
            <a:ext cx="1918286" cy="1918286"/>
          </a:xfrm>
          <a:prstGeom prst="ellipse">
            <a:avLst/>
          </a:prstGeom>
          <a:solidFill>
            <a:srgbClr val="FFF36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C314C7F-1CE1-2449-A99B-32AF2F377776}"/>
              </a:ext>
            </a:extLst>
          </p:cNvPr>
          <p:cNvSpPr txBox="1"/>
          <p:nvPr userDrawn="1"/>
        </p:nvSpPr>
        <p:spPr>
          <a:xfrm rot="1536560">
            <a:off x="9597995" y="3311181"/>
            <a:ext cx="25026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900" b="1" cap="all" dirty="0">
                <a:solidFill>
                  <a:srgbClr val="00555C"/>
                </a:solidFill>
                <a:latin typeface="Raleway" panose="020B0503030101060003" pitchFamily="34" charset="77"/>
              </a:rPr>
              <a:t>MEER info?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  <a:hlinkClick r:id="rId3"/>
              </a:rPr>
              <a:t>www.vistacollege.nl</a:t>
            </a: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 @</a:t>
            </a:r>
            <a:r>
              <a:rPr lang="nl-NL" sz="1100" b="1" kern="1200" dirty="0" err="1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hetvistacollege</a:t>
            </a:r>
            <a:r>
              <a:rPr lang="nl-NL" sz="1100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 </a:t>
            </a: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55987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ind_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C548674-829C-B64D-9888-74E88845C8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042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7721"/>
            <a:ext cx="10515600" cy="1325563"/>
          </a:xfrm>
        </p:spPr>
        <p:txBody>
          <a:bodyPr/>
          <a:lstStyle>
            <a:lvl1pPr algn="ctr"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CDCF6B-D8E5-C74A-9FC0-7BDB0FB5E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0495"/>
            <a:ext cx="10515600" cy="1838400"/>
          </a:xfrm>
        </p:spPr>
        <p:txBody>
          <a:bodyPr/>
          <a:lstStyle>
            <a:lvl1pPr algn="ctr">
              <a:defRPr sz="2400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254D1DC5-C6B9-C948-BE21-278666D92E75}"/>
              </a:ext>
            </a:extLst>
          </p:cNvPr>
          <p:cNvSpPr/>
          <p:nvPr userDrawn="1"/>
        </p:nvSpPr>
        <p:spPr>
          <a:xfrm rot="1536560">
            <a:off x="9767183" y="2931250"/>
            <a:ext cx="1918286" cy="1918286"/>
          </a:xfrm>
          <a:prstGeom prst="ellipse">
            <a:avLst/>
          </a:prstGeom>
          <a:solidFill>
            <a:srgbClr val="FFF36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9B8092E-4A43-5346-9B26-FE01C1B5A9BB}"/>
              </a:ext>
            </a:extLst>
          </p:cNvPr>
          <p:cNvSpPr txBox="1"/>
          <p:nvPr userDrawn="1"/>
        </p:nvSpPr>
        <p:spPr>
          <a:xfrm rot="1536560">
            <a:off x="9262330" y="3448211"/>
            <a:ext cx="25026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900" b="1" cap="all" dirty="0">
                <a:solidFill>
                  <a:srgbClr val="00555C"/>
                </a:solidFill>
                <a:latin typeface="Raleway" panose="020B0503030101060003" pitchFamily="34" charset="77"/>
              </a:rPr>
              <a:t>MEER info?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  <a:hlinkClick r:id="rId3"/>
              </a:rPr>
              <a:t>www.vistacollege.nl</a:t>
            </a: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 @</a:t>
            </a:r>
            <a:r>
              <a:rPr lang="nl-NL" sz="1100" b="1" kern="1200" dirty="0" err="1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hetvistacollege</a:t>
            </a:r>
            <a:r>
              <a:rPr lang="nl-NL" sz="1100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 </a:t>
            </a: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15331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7FCDF0DF-A160-584F-8776-80FCD2DF49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pic>
        <p:nvPicPr>
          <p:cNvPr id="11" name="Afbeelding 10" descr="Afbeelding met tekst, illustratie, vectorafbeeldingen&#10;&#10;Automatisch gegenereerde beschrijving">
            <a:extLst>
              <a:ext uri="{FF2B5EF4-FFF2-40B4-BE49-F238E27FC236}">
                <a16:creationId xmlns:a16="http://schemas.microsoft.com/office/drawing/2014/main" id="{F1226530-9C8F-B342-AAE2-F08B865F5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0477" y="2358525"/>
            <a:ext cx="6171045" cy="24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8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31C28E5-419B-9F4C-AEFA-613BA99413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pic>
        <p:nvPicPr>
          <p:cNvPr id="11" name="Afbeelding 10" descr="Afbeelding met tekst, illustratie, vectorafbeeldingen&#10;&#10;Automatisch gegenereerde beschrijving">
            <a:extLst>
              <a:ext uri="{FF2B5EF4-FFF2-40B4-BE49-F238E27FC236}">
                <a16:creationId xmlns:a16="http://schemas.microsoft.com/office/drawing/2014/main" id="{F1226530-9C8F-B342-AAE2-F08B865F5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0477" y="2358525"/>
            <a:ext cx="6171045" cy="24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7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231FDE0C-E3E3-F94E-991E-F312EE778C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2794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72610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4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 descr="Afbeelding met tekst, envelop, visitekaartje, vectorafbeeldingen&#10;&#10;Automatisch gegenereerde beschrijving">
            <a:extLst>
              <a:ext uri="{FF2B5EF4-FFF2-40B4-BE49-F238E27FC236}">
                <a16:creationId xmlns:a16="http://schemas.microsoft.com/office/drawing/2014/main" id="{CE2D6B03-3520-C84C-B03D-D56DA62FA6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820" y="312794"/>
            <a:ext cx="9144000" cy="2387600"/>
          </a:xfrm>
        </p:spPr>
        <p:txBody>
          <a:bodyPr anchor="b"/>
          <a:lstStyle>
            <a:lvl1pPr algn="l">
              <a:defRPr sz="6000"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820" y="2872610"/>
            <a:ext cx="4817680" cy="2387600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26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A8FE7C5B-5043-954E-9F28-999FC558E6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1564"/>
            <a:ext cx="12242023" cy="6886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13" name="Afbeelding 12" descr="Afbeelding met tekst, teken, donker, sluiten&#10;&#10;Automatisch gegenereerde beschrijving">
            <a:extLst>
              <a:ext uri="{FF2B5EF4-FFF2-40B4-BE49-F238E27FC236}">
                <a16:creationId xmlns:a16="http://schemas.microsoft.com/office/drawing/2014/main" id="{49124997-8C1F-8942-816C-190D95BD3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6187" y="6009856"/>
            <a:ext cx="733672" cy="5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1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5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pijl&#10;&#10;Automatisch gegenereerde beschrijving">
            <a:extLst>
              <a:ext uri="{FF2B5EF4-FFF2-40B4-BE49-F238E27FC236}">
                <a16:creationId xmlns:a16="http://schemas.microsoft.com/office/drawing/2014/main" id="{2F22A974-B5CA-A543-BD4D-0A4787A5B3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13" name="Afbeelding 12" descr="Afbeelding met tekst, teken, donker, sluiten&#10;&#10;Automatisch gegenereerde beschrijving">
            <a:extLst>
              <a:ext uri="{FF2B5EF4-FFF2-40B4-BE49-F238E27FC236}">
                <a16:creationId xmlns:a16="http://schemas.microsoft.com/office/drawing/2014/main" id="{49124997-8C1F-8942-816C-190D95BD3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6187" y="6009856"/>
            <a:ext cx="733672" cy="5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9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ussen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EE216861-85DF-364D-A3FC-F6851B9F6F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2" y="512268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442" y="1840220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3C20CF9A-EC1A-0A41-AB79-CDC828DBEE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28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6F7ACA7-4A7A-8B43-B40A-49AA27385F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1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4908-227D-5041-9DEC-7F39FB204CA3}" type="datetimeFigureOut">
              <a:rPr lang="nl-NL" smtClean="0"/>
              <a:t>18-7-2022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9133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78" r:id="rId2"/>
    <p:sldLayoutId id="2147483779" r:id="rId3"/>
    <p:sldLayoutId id="2147483746" r:id="rId4"/>
    <p:sldLayoutId id="2147483747" r:id="rId5"/>
    <p:sldLayoutId id="2147483748" r:id="rId6"/>
    <p:sldLayoutId id="2147483749" r:id="rId7"/>
    <p:sldLayoutId id="2147483735" r:id="rId8"/>
    <p:sldLayoutId id="2147483736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37" r:id="rId16"/>
    <p:sldLayoutId id="214748378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FEA97-BF7D-4643-93FE-84E482523C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Raleway"/>
              </a:rPr>
              <a:t>Subcutane injectie</a:t>
            </a:r>
            <a:br>
              <a:rPr lang="en-US" dirty="0"/>
            </a:b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544966A-EC86-DD53-CFE0-B808D32DF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705" y="2393810"/>
            <a:ext cx="4584589" cy="384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16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2648" y="552641"/>
            <a:ext cx="8534400" cy="1507067"/>
          </a:xfrm>
        </p:spPr>
        <p:txBody>
          <a:bodyPr/>
          <a:lstStyle/>
          <a:p>
            <a:pPr algn="ctr"/>
            <a:r>
              <a:rPr lang="nl-NL" dirty="0"/>
              <a:t>demonstratie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9848" y="2059708"/>
            <a:ext cx="5121672" cy="290457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90480" y="2420566"/>
            <a:ext cx="4639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014F59"/>
                </a:solidFill>
              </a:rPr>
              <a:t>Een S.C injectie klaarmaken uit een glazen ampul en toedienen.</a:t>
            </a:r>
          </a:p>
        </p:txBody>
      </p:sp>
    </p:spTree>
    <p:extLst>
      <p:ext uri="{BB962C8B-B14F-4D97-AF65-F5344CB8AC3E}">
        <p14:creationId xmlns:p14="http://schemas.microsoft.com/office/powerpoint/2010/main" val="2671768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34264" y="1559278"/>
            <a:ext cx="3412847" cy="341284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1230" y="1074398"/>
            <a:ext cx="8534400" cy="1507067"/>
          </a:xfrm>
        </p:spPr>
        <p:txBody>
          <a:bodyPr/>
          <a:lstStyle/>
          <a:p>
            <a:r>
              <a:rPr lang="nl-NL" dirty="0">
                <a:solidFill>
                  <a:srgbClr val="00555C"/>
                </a:solidFill>
              </a:rPr>
              <a:t>Zelf oefenen</a:t>
            </a:r>
            <a:br>
              <a:rPr lang="nl-NL" dirty="0"/>
            </a:br>
            <a:r>
              <a:rPr lang="nl-NL" sz="2400" dirty="0"/>
              <a:t>Neem het protocol erbij!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22D8C39-48B8-8F54-898C-1C61B646C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841" y="2714625"/>
            <a:ext cx="2609850" cy="142875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02CAC54-9EF6-E0F6-3169-E466ED681267}"/>
              </a:ext>
            </a:extLst>
          </p:cNvPr>
          <p:cNvSpPr txBox="1"/>
          <p:nvPr/>
        </p:nvSpPr>
        <p:spPr>
          <a:xfrm>
            <a:off x="716604" y="4610910"/>
            <a:ext cx="3560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555C"/>
                </a:solidFill>
              </a:rPr>
              <a:t>Protocollen</a:t>
            </a:r>
            <a:r>
              <a:rPr lang="en-GB" dirty="0">
                <a:solidFill>
                  <a:srgbClr val="00555C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555C"/>
                </a:solidFill>
              </a:rPr>
              <a:t>Klaarmaken</a:t>
            </a:r>
            <a:r>
              <a:rPr lang="en-GB" dirty="0">
                <a:solidFill>
                  <a:srgbClr val="00555C"/>
                </a:solidFill>
              </a:rPr>
              <a:t> </a:t>
            </a:r>
            <a:r>
              <a:rPr lang="en-GB" dirty="0" err="1">
                <a:solidFill>
                  <a:srgbClr val="00555C"/>
                </a:solidFill>
              </a:rPr>
              <a:t>medicijnspuit</a:t>
            </a:r>
            <a:endParaRPr lang="en-GB" dirty="0">
              <a:solidFill>
                <a:srgbClr val="00555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555C"/>
                </a:solidFill>
              </a:rPr>
              <a:t>Subcutaan</a:t>
            </a:r>
            <a:r>
              <a:rPr lang="en-GB" dirty="0">
                <a:solidFill>
                  <a:srgbClr val="00555C"/>
                </a:solidFill>
              </a:rPr>
              <a:t> </a:t>
            </a:r>
            <a:r>
              <a:rPr lang="en-GB" dirty="0" err="1">
                <a:solidFill>
                  <a:srgbClr val="00555C"/>
                </a:solidFill>
              </a:rPr>
              <a:t>injecteren</a:t>
            </a:r>
            <a:endParaRPr lang="en-BE" dirty="0">
              <a:solidFill>
                <a:srgbClr val="0055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06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8316" y="519529"/>
            <a:ext cx="10121723" cy="1253066"/>
          </a:xfrm>
        </p:spPr>
        <p:txBody>
          <a:bodyPr/>
          <a:lstStyle/>
          <a:p>
            <a:pPr algn="ctr"/>
            <a:r>
              <a:rPr lang="nl-NL" dirty="0"/>
              <a:t>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58316" y="2007632"/>
            <a:ext cx="10724445" cy="3439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rgbClr val="014F59"/>
                </a:solidFill>
              </a:rPr>
              <a:t>Zijn je leerdoelen behaald ?</a:t>
            </a:r>
          </a:p>
          <a:p>
            <a:pPr marL="0" indent="0">
              <a:buNone/>
            </a:pPr>
            <a:endParaRPr lang="nl-NL" sz="2400" dirty="0">
              <a:solidFill>
                <a:srgbClr val="014F59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kan de materialen benoemen die nodig zijn bij een S.C. injectie.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kan de injectie plaatsten benoemen.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kan een injectie klaarmaken m.b.v. een ampul.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kan de twee technieken demonstreren van een S.C. injectie.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ben bekwaam in het uitvoeren van een S.C. injectie.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321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62425" y="187706"/>
            <a:ext cx="8534400" cy="1507067"/>
          </a:xfrm>
        </p:spPr>
        <p:txBody>
          <a:bodyPr/>
          <a:lstStyle/>
          <a:p>
            <a:pPr algn="ctr"/>
            <a:r>
              <a:rPr lang="nl-NL" dirty="0"/>
              <a:t>lesopzet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62425" y="2115766"/>
            <a:ext cx="8534400" cy="3615267"/>
          </a:xfrm>
        </p:spPr>
        <p:txBody>
          <a:bodyPr>
            <a:normAutofit/>
          </a:bodyPr>
          <a:lstStyle/>
          <a:p>
            <a:r>
              <a:rPr lang="nl-NL" sz="3200" dirty="0">
                <a:solidFill>
                  <a:srgbClr val="014F59"/>
                </a:solidFill>
              </a:rPr>
              <a:t>Theorie subcutane injecties</a:t>
            </a:r>
          </a:p>
          <a:p>
            <a:r>
              <a:rPr lang="nl-NL" sz="3200" dirty="0">
                <a:solidFill>
                  <a:srgbClr val="014F59"/>
                </a:solidFill>
              </a:rPr>
              <a:t>Materialen bekijken </a:t>
            </a:r>
          </a:p>
          <a:p>
            <a:r>
              <a:rPr lang="nl-NL" sz="3200" dirty="0">
                <a:solidFill>
                  <a:srgbClr val="014F59"/>
                </a:solidFill>
              </a:rPr>
              <a:t>Demonstratie</a:t>
            </a:r>
          </a:p>
          <a:p>
            <a:r>
              <a:rPr lang="nl-NL" sz="3200" dirty="0">
                <a:solidFill>
                  <a:srgbClr val="014F59"/>
                </a:solidFill>
              </a:rPr>
              <a:t>Zelf oefenen</a:t>
            </a:r>
          </a:p>
          <a:p>
            <a:r>
              <a:rPr lang="nl-NL" sz="3200" dirty="0">
                <a:solidFill>
                  <a:srgbClr val="014F59"/>
                </a:solidFill>
              </a:rPr>
              <a:t>Evaluatie</a:t>
            </a:r>
          </a:p>
        </p:txBody>
      </p:sp>
    </p:spTree>
    <p:extLst>
      <p:ext uri="{BB962C8B-B14F-4D97-AF65-F5344CB8AC3E}">
        <p14:creationId xmlns:p14="http://schemas.microsoft.com/office/powerpoint/2010/main" val="3715075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13885" y="681950"/>
            <a:ext cx="8534400" cy="1507067"/>
          </a:xfrm>
        </p:spPr>
        <p:txBody>
          <a:bodyPr/>
          <a:lstStyle/>
          <a:p>
            <a:pPr algn="ctr"/>
            <a:r>
              <a:rPr lang="nl-NL" dirty="0"/>
              <a:t>lesdoelen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7022" y="1896533"/>
            <a:ext cx="10460389" cy="38946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kan de materialen benoemen die nodig zijn bij een S.C. injectie.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kan de injectie plaatsen benoemen.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kan een injectie klaarmaken m.b.v. een ampul.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kan de twee technieken demonstreren van een S.C. injectie.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014F59"/>
                </a:solidFill>
              </a:rPr>
              <a:t>Ik ben bekwaam in het uitvoeren van een S.C. injectie.</a:t>
            </a:r>
          </a:p>
        </p:txBody>
      </p:sp>
    </p:spTree>
    <p:extLst>
      <p:ext uri="{BB962C8B-B14F-4D97-AF65-F5344CB8AC3E}">
        <p14:creationId xmlns:p14="http://schemas.microsoft.com/office/powerpoint/2010/main" val="2505827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035" y="73377"/>
            <a:ext cx="9905998" cy="1905000"/>
          </a:xfrm>
        </p:spPr>
        <p:txBody>
          <a:bodyPr/>
          <a:lstStyle/>
          <a:p>
            <a:pPr algn="ctr"/>
            <a:r>
              <a:rPr lang="nl-NL" dirty="0"/>
              <a:t>Subcutane injectie ( S.C.)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6657" y="1487055"/>
            <a:ext cx="9905998" cy="38187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rgbClr val="014F59"/>
                </a:solidFill>
              </a:rPr>
              <a:t>Injectie in de subcutis, het onderhuids bindweefsel</a:t>
            </a:r>
            <a:br>
              <a:rPr lang="nl-NL" sz="2400" dirty="0">
                <a:solidFill>
                  <a:srgbClr val="014F59"/>
                </a:solidFill>
              </a:rPr>
            </a:br>
            <a:r>
              <a:rPr lang="nl-NL" sz="2400" dirty="0">
                <a:solidFill>
                  <a:srgbClr val="014F59"/>
                </a:solidFill>
              </a:rPr>
              <a:t>(bevat vetweefsel en bloedvaten).</a:t>
            </a:r>
            <a:br>
              <a:rPr lang="nl-NL" sz="2400" dirty="0">
                <a:solidFill>
                  <a:srgbClr val="014F59"/>
                </a:solidFill>
              </a:rPr>
            </a:br>
            <a:br>
              <a:rPr lang="nl-NL" sz="2400" dirty="0">
                <a:solidFill>
                  <a:srgbClr val="014F59"/>
                </a:solidFill>
              </a:rPr>
            </a:br>
            <a:br>
              <a:rPr lang="nl-NL" sz="2400" dirty="0">
                <a:solidFill>
                  <a:srgbClr val="014F59"/>
                </a:solidFill>
              </a:rPr>
            </a:br>
            <a:r>
              <a:rPr lang="nl-NL" sz="2400" dirty="0">
                <a:solidFill>
                  <a:srgbClr val="014F59"/>
                </a:solidFill>
              </a:rPr>
              <a:t>S</a:t>
            </a:r>
            <a:r>
              <a:rPr lang="nl-NL" sz="2400" u="sng" dirty="0">
                <a:solidFill>
                  <a:srgbClr val="014F59"/>
                </a:solidFill>
              </a:rPr>
              <a:t>.C naald</a:t>
            </a:r>
            <a:br>
              <a:rPr lang="nl-NL" sz="2400" dirty="0">
                <a:solidFill>
                  <a:srgbClr val="014F59"/>
                </a:solidFill>
              </a:rPr>
            </a:br>
            <a:r>
              <a:rPr lang="nl-NL" sz="2400" dirty="0">
                <a:solidFill>
                  <a:srgbClr val="014F5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Subcutaan loodrecht		0,5 x 12mm</a:t>
            </a:r>
            <a:br>
              <a:rPr lang="nl-NL" sz="2400" dirty="0">
                <a:solidFill>
                  <a:srgbClr val="014F5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nl-NL" sz="2400" dirty="0">
                <a:solidFill>
                  <a:srgbClr val="014F5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 </a:t>
            </a:r>
            <a:br>
              <a:rPr lang="nl-NL" sz="2400" dirty="0">
                <a:solidFill>
                  <a:srgbClr val="014F5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nl-NL" sz="2400" dirty="0">
                <a:solidFill>
                  <a:srgbClr val="014F5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Subcutaan huidplooi		0,5 x 19-32mm</a:t>
            </a:r>
            <a:br>
              <a:rPr lang="nl-NL" sz="2400" dirty="0">
                <a:solidFill>
                  <a:srgbClr val="014F5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nl-NL" sz="2400" dirty="0">
              <a:solidFill>
                <a:srgbClr val="014F59"/>
              </a:solidFill>
            </a:endParaRPr>
          </a:p>
        </p:txBody>
      </p:sp>
      <p:pic>
        <p:nvPicPr>
          <p:cNvPr id="4" name="Picture 2" descr="Afbeeldingsresultaat voor subcutane injecti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38" r="2383"/>
          <a:stretch/>
        </p:blipFill>
        <p:spPr bwMode="auto">
          <a:xfrm>
            <a:off x="7312855" y="2090346"/>
            <a:ext cx="4392488" cy="31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583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9546" y="0"/>
            <a:ext cx="9905998" cy="1905000"/>
          </a:xfrm>
        </p:spPr>
        <p:txBody>
          <a:bodyPr/>
          <a:lstStyle/>
          <a:p>
            <a:pPr algn="ctr"/>
            <a:r>
              <a:rPr lang="nl-NL" dirty="0"/>
              <a:t>Redenen voor S.C. injectie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9055" y="1760706"/>
            <a:ext cx="9679710" cy="1905001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rgbClr val="014F59"/>
                </a:solidFill>
              </a:rPr>
              <a:t>Medicatie wordt niet door maag-darm stelsel opgenomen.</a:t>
            </a:r>
          </a:p>
          <a:p>
            <a:r>
              <a:rPr lang="nl-NL" sz="2400" dirty="0">
                <a:solidFill>
                  <a:srgbClr val="014F59"/>
                </a:solidFill>
              </a:rPr>
              <a:t>Medicatie wordt goed door onderhuids bindweefsel opgenomen via haarvaten en lymfevaten.</a:t>
            </a:r>
          </a:p>
          <a:p>
            <a:r>
              <a:rPr lang="nl-NL" sz="2400" dirty="0">
                <a:solidFill>
                  <a:srgbClr val="014F59"/>
                </a:solidFill>
              </a:rPr>
              <a:t>Er is een constante bloedspiegel nodig van het medicijn.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443" y="3351478"/>
            <a:ext cx="3486505" cy="268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36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3121" y="201192"/>
            <a:ext cx="8534400" cy="1507067"/>
          </a:xfrm>
        </p:spPr>
        <p:txBody>
          <a:bodyPr/>
          <a:lstStyle/>
          <a:p>
            <a:pPr algn="ctr"/>
            <a:r>
              <a:rPr lang="nl-NL" dirty="0"/>
              <a:t>injectieplaatsen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662" y="1514295"/>
            <a:ext cx="6778801" cy="3006078"/>
          </a:xfrm>
        </p:spPr>
        <p:txBody>
          <a:bodyPr>
            <a:normAutofit fontScale="92500"/>
          </a:bodyPr>
          <a:lstStyle/>
          <a:p>
            <a:r>
              <a:rPr lang="nl-NL" sz="2800" dirty="0">
                <a:solidFill>
                  <a:srgbClr val="014F59"/>
                </a:solidFill>
              </a:rPr>
              <a:t>De boven/buitenkant van het bovenbeen (handbreedte boven de knie vrijlaten)</a:t>
            </a:r>
          </a:p>
          <a:p>
            <a:r>
              <a:rPr lang="nl-NL" sz="2800" dirty="0">
                <a:solidFill>
                  <a:srgbClr val="014F59"/>
                </a:solidFill>
              </a:rPr>
              <a:t>Het gebied naast en onder de navel (houd minimaal 2 cm afstand van de navel)</a:t>
            </a:r>
          </a:p>
          <a:p>
            <a:r>
              <a:rPr lang="nl-NL" sz="2800" dirty="0">
                <a:solidFill>
                  <a:srgbClr val="014F59"/>
                </a:solidFill>
              </a:rPr>
              <a:t>Billen (bovenste buitenste deel)</a:t>
            </a:r>
          </a:p>
          <a:p>
            <a:r>
              <a:rPr lang="nl-NL" sz="2800" dirty="0">
                <a:solidFill>
                  <a:srgbClr val="014F59"/>
                </a:solidFill>
              </a:rPr>
              <a:t>De boven/buitenkant van de bovenarm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463" y="1514296"/>
            <a:ext cx="4521875" cy="3006077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7D4842E-152D-3683-25F6-497DE26261DF}"/>
              </a:ext>
            </a:extLst>
          </p:cNvPr>
          <p:cNvSpPr txBox="1"/>
          <p:nvPr/>
        </p:nvSpPr>
        <p:spPr>
          <a:xfrm>
            <a:off x="445662" y="4789706"/>
            <a:ext cx="11300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srgbClr val="014F59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Wissel de injectieplaats af wanneer er vaker in eenzelfde gebied geïnjecteerd wordt. Injecteer minimaal 1 cm verwijderd van de vorige injectieplaats, in een roterend schema.</a:t>
            </a:r>
          </a:p>
        </p:txBody>
      </p:sp>
    </p:spTree>
    <p:extLst>
      <p:ext uri="{BB962C8B-B14F-4D97-AF65-F5344CB8AC3E}">
        <p14:creationId xmlns:p14="http://schemas.microsoft.com/office/powerpoint/2010/main" val="3235844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5822" y="453698"/>
            <a:ext cx="10979002" cy="1905000"/>
          </a:xfrm>
        </p:spPr>
        <p:txBody>
          <a:bodyPr>
            <a:normAutofit/>
          </a:bodyPr>
          <a:lstStyle/>
          <a:p>
            <a:r>
              <a:rPr lang="nl-NL" sz="3600" dirty="0"/>
              <a:t>Injectie technieken: Loodrechttechniek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75822" y="2569982"/>
            <a:ext cx="10979003" cy="3587627"/>
          </a:xfrm>
        </p:spPr>
        <p:txBody>
          <a:bodyPr>
            <a:noAutofit/>
          </a:bodyPr>
          <a:lstStyle/>
          <a:p>
            <a:r>
              <a:rPr lang="nl-NL" sz="2800" dirty="0">
                <a:solidFill>
                  <a:srgbClr val="014F59"/>
                </a:solidFill>
              </a:rPr>
              <a:t>Heeft de voorkeur</a:t>
            </a:r>
          </a:p>
          <a:p>
            <a:r>
              <a:rPr lang="nl-NL" sz="2800" dirty="0">
                <a:solidFill>
                  <a:srgbClr val="014F59"/>
                </a:solidFill>
              </a:rPr>
              <a:t>Eenvoudige techniek</a:t>
            </a:r>
          </a:p>
          <a:p>
            <a:endParaRPr lang="nl-NL" sz="2800" dirty="0">
              <a:solidFill>
                <a:srgbClr val="014F59"/>
              </a:solidFill>
            </a:endParaRPr>
          </a:p>
          <a:p>
            <a:r>
              <a:rPr lang="nl-NL" sz="2800" dirty="0">
                <a:solidFill>
                  <a:srgbClr val="014F59"/>
                </a:solidFill>
              </a:rPr>
              <a:t>Breng de naald loodrecht door het huidoppervlak</a:t>
            </a:r>
          </a:p>
          <a:p>
            <a:r>
              <a:rPr lang="nl-NL" sz="2800" dirty="0">
                <a:solidFill>
                  <a:srgbClr val="014F59"/>
                </a:solidFill>
              </a:rPr>
              <a:t>Pak bij een dun onderhuids bindweefsel een plooi op met  twee vingers</a:t>
            </a:r>
          </a:p>
          <a:p>
            <a:r>
              <a:rPr lang="nl-NL" sz="2800" dirty="0">
                <a:solidFill>
                  <a:srgbClr val="014F59"/>
                </a:solidFill>
              </a:rPr>
              <a:t>Controleer of je de goede naaldlengte gebruikt</a:t>
            </a:r>
            <a:br>
              <a:rPr lang="nl-NL" sz="2800" dirty="0"/>
            </a:br>
            <a:br>
              <a:rPr lang="nl-NL" sz="2800" dirty="0"/>
            </a:b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733" y="1918910"/>
            <a:ext cx="4109060" cy="21398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9821" y="1918910"/>
            <a:ext cx="2405004" cy="209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443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19168" y="1875033"/>
            <a:ext cx="10640356" cy="11848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014F59"/>
                </a:solidFill>
              </a:rPr>
              <a:t>De helft van de opgenomen huidplooi is de dikte van het onderhuids weefsel. Door de naald boven de huidplooi te houden, kan de dikte van de onderhuidse </a:t>
            </a:r>
            <a:r>
              <a:rPr lang="nl-NL" dirty="0" err="1">
                <a:solidFill>
                  <a:srgbClr val="014F59"/>
                </a:solidFill>
              </a:rPr>
              <a:t>weefsellaag</a:t>
            </a:r>
            <a:r>
              <a:rPr lang="nl-NL" dirty="0">
                <a:solidFill>
                  <a:srgbClr val="014F59"/>
                </a:solidFill>
              </a:rPr>
              <a:t> en dus de injectiediepte afgemeten worden.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5167" y="3059891"/>
            <a:ext cx="2500008" cy="2494988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A2AF81FE-9FFC-3FF8-8848-F20D66AF1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67" y="749262"/>
            <a:ext cx="10230287" cy="1184857"/>
          </a:xfrm>
        </p:spPr>
        <p:txBody>
          <a:bodyPr>
            <a:normAutofit/>
          </a:bodyPr>
          <a:lstStyle/>
          <a:p>
            <a:r>
              <a:rPr lang="nl-NL" sz="3600" dirty="0"/>
              <a:t>Injectie technieken: huidplooitechniek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14ED4B3-D2D6-8BAA-AACB-84C7BA15D03F}"/>
              </a:ext>
            </a:extLst>
          </p:cNvPr>
          <p:cNvSpPr txBox="1"/>
          <p:nvPr/>
        </p:nvSpPr>
        <p:spPr>
          <a:xfrm>
            <a:off x="1400783" y="3317132"/>
            <a:ext cx="73443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Neem de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huid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op met 2 of 3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vingers</a:t>
            </a:r>
            <a:endParaRPr lang="en-GB" sz="2400" dirty="0">
              <a:solidFill>
                <a:srgbClr val="00555C"/>
              </a:solidFill>
              <a:latin typeface="Raleway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555C"/>
              </a:solidFill>
              <a:latin typeface="Raleway Mediu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Breng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de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naald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in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onder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een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hoek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van 45 à 60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graden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halverwege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tussen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het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hoogste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en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het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laagste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 punt van de </a:t>
            </a:r>
            <a:r>
              <a:rPr lang="en-GB" sz="2400" dirty="0" err="1">
                <a:solidFill>
                  <a:srgbClr val="00555C"/>
                </a:solidFill>
                <a:latin typeface="Raleway Medium" pitchFamily="2" charset="0"/>
              </a:rPr>
              <a:t>huidplooi</a:t>
            </a:r>
            <a:r>
              <a:rPr lang="en-GB" sz="2400" dirty="0">
                <a:solidFill>
                  <a:srgbClr val="00555C"/>
                </a:solidFill>
                <a:latin typeface="Raleway Medium" pitchFamily="2" charset="0"/>
              </a:rPr>
              <a:t>.</a:t>
            </a:r>
            <a:endParaRPr lang="en-BE" sz="2400" dirty="0">
              <a:solidFill>
                <a:srgbClr val="00555C"/>
              </a:solidFill>
              <a:latin typeface="Raleway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932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3519" y="639936"/>
            <a:ext cx="10518209" cy="1507067"/>
          </a:xfrm>
        </p:spPr>
        <p:txBody>
          <a:bodyPr/>
          <a:lstStyle/>
          <a:p>
            <a:pPr algn="ctr"/>
            <a:r>
              <a:rPr lang="nl-NL" dirty="0"/>
              <a:t>complicaties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8567" y="2332565"/>
            <a:ext cx="10294231" cy="3756379"/>
          </a:xfrm>
        </p:spPr>
        <p:txBody>
          <a:bodyPr>
            <a:noAutofit/>
          </a:bodyPr>
          <a:lstStyle/>
          <a:p>
            <a:r>
              <a:rPr lang="nl-NL" sz="2400" dirty="0">
                <a:solidFill>
                  <a:srgbClr val="014F59"/>
                </a:solidFill>
              </a:rPr>
              <a:t>Er ontstaat direct een bobbeltje op de huid, de injectienaald zit dan intracutaan. Maak een nieuwe spuit klaar en kies een andere injectie plaats</a:t>
            </a:r>
          </a:p>
          <a:p>
            <a:r>
              <a:rPr lang="nl-NL" sz="2400" dirty="0">
                <a:solidFill>
                  <a:srgbClr val="014F59"/>
                </a:solidFill>
              </a:rPr>
              <a:t>Spuit infiltraten</a:t>
            </a:r>
          </a:p>
          <a:p>
            <a:r>
              <a:rPr lang="nl-NL" sz="2400" dirty="0">
                <a:solidFill>
                  <a:srgbClr val="014F59"/>
                </a:solidFill>
              </a:rPr>
              <a:t>Allergische reactie</a:t>
            </a:r>
          </a:p>
          <a:p>
            <a:r>
              <a:rPr lang="nl-NL" sz="2400" dirty="0">
                <a:solidFill>
                  <a:srgbClr val="014F59"/>
                </a:solidFill>
              </a:rPr>
              <a:t>Hematoom </a:t>
            </a:r>
          </a:p>
          <a:p>
            <a:r>
              <a:rPr lang="nl-NL" sz="2400" dirty="0">
                <a:solidFill>
                  <a:srgbClr val="014F59"/>
                </a:solidFill>
              </a:rPr>
              <a:t>Misselijkheid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842" y="3325538"/>
            <a:ext cx="2853175" cy="20789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859" y="3325538"/>
            <a:ext cx="2774751" cy="20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126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3">
      <a:dk1>
        <a:srgbClr val="D0644C"/>
      </a:dk1>
      <a:lt1>
        <a:srgbClr val="FFFFFF"/>
      </a:lt1>
      <a:dk2>
        <a:srgbClr val="FFFFFF"/>
      </a:dk2>
      <a:lt2>
        <a:srgbClr val="FF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STA_ppt_2021" id="{04C6C054-28FB-432F-A82E-B91417BBC056}" vid="{11BBA31B-0090-40C5-9A1B-5C59597EA723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D7A0A78E3CC447BC7875AB35601621" ma:contentTypeVersion="15" ma:contentTypeDescription="Een nieuw document maken." ma:contentTypeScope="" ma:versionID="a06219f1cfaad307cb526c8f728e8b73">
  <xsd:schema xmlns:xsd="http://www.w3.org/2001/XMLSchema" xmlns:xs="http://www.w3.org/2001/XMLSchema" xmlns:p="http://schemas.microsoft.com/office/2006/metadata/properties" xmlns:ns2="e0fe58e5-4dd8-4585-9332-64dae0a5e4b3" xmlns:ns3="a13a5e4a-d85c-46f9-b1d7-3e383f4cb0d5" targetNamespace="http://schemas.microsoft.com/office/2006/metadata/properties" ma:root="true" ma:fieldsID="406aed0ecceebe57a5d80941359d955c" ns2:_="" ns3:_="">
    <xsd:import namespace="e0fe58e5-4dd8-4585-9332-64dae0a5e4b3"/>
    <xsd:import namespace="a13a5e4a-d85c-46f9-b1d7-3e383f4cb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ToneninAZ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fe58e5-4dd8-4585-9332-64dae0a5e4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ToneninAZ" ma:index="14" nillable="true" ma:displayName="Tonen in AZ" ma:default="0" ma:format="Dropdown" ma:internalName="ToneninAZ">
      <xsd:simpleType>
        <xsd:restriction base="dms:Boolea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Afbeeldingtags" ma:readOnly="false" ma:fieldId="{5cf76f15-5ced-4ddc-b409-7134ff3c332f}" ma:taxonomyMulti="true" ma:sspId="932dc6be-58bb-4fd6-912b-a9481d9e8f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3a5e4a-d85c-46f9-b1d7-3e383f4cb0d5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6c4b1812-ae01-4e34-b533-83185839d7c1}" ma:internalName="TaxCatchAll" ma:showField="CatchAllData" ma:web="0a96d73e-6fc4-4eee-b9c1-e44a082ecf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neninAZ xmlns="e0fe58e5-4dd8-4585-9332-64dae0a5e4b3">false</ToneninAZ>
    <TaxCatchAll xmlns="a13a5e4a-d85c-46f9-b1d7-3e383f4cb0d5" xsi:nil="true"/>
    <lcf76f155ced4ddcb4097134ff3c332f xmlns="e0fe58e5-4dd8-4585-9332-64dae0a5e4b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8622AB-9C93-45B5-8706-36BB47F097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fe58e5-4dd8-4585-9332-64dae0a5e4b3"/>
    <ds:schemaRef ds:uri="a13a5e4a-d85c-46f9-b1d7-3e383f4cb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1E3FE4-96A4-498B-8792-E6E9429B330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e0fe58e5-4dd8-4585-9332-64dae0a5e4b3"/>
    <ds:schemaRef ds:uri="http://schemas.microsoft.com/office/2006/metadata/properties"/>
    <ds:schemaRef ds:uri="http://purl.org/dc/dcmitype/"/>
    <ds:schemaRef ds:uri="a13a5e4a-d85c-46f9-b1d7-3e383f4cb0d5"/>
  </ds:schemaRefs>
</ds:datastoreItem>
</file>

<file path=customXml/itemProps3.xml><?xml version="1.0" encoding="utf-8"?>
<ds:datastoreItem xmlns:ds="http://schemas.openxmlformats.org/officeDocument/2006/customXml" ds:itemID="{16A78D34-827A-48EC-9BBA-A04F259401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2548</TotalTime>
  <Words>481</Words>
  <Application>Microsoft Office PowerPoint</Application>
  <PresentationFormat>Breedbeeld</PresentationFormat>
  <Paragraphs>57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Raleway</vt:lpstr>
      <vt:lpstr>Raleway Medium</vt:lpstr>
      <vt:lpstr>Tahoma</vt:lpstr>
      <vt:lpstr>Wingdings</vt:lpstr>
      <vt:lpstr>Wingdings 3</vt:lpstr>
      <vt:lpstr>Kantoorthema</vt:lpstr>
      <vt:lpstr>Subcutane injectie </vt:lpstr>
      <vt:lpstr>lesopzet</vt:lpstr>
      <vt:lpstr>lesdoelen</vt:lpstr>
      <vt:lpstr>Subcutane injectie ( S.C.)</vt:lpstr>
      <vt:lpstr>Redenen voor S.C. injectie</vt:lpstr>
      <vt:lpstr>injectieplaatsen</vt:lpstr>
      <vt:lpstr>Injectie technieken: Loodrechttechniek</vt:lpstr>
      <vt:lpstr>Injectie technieken: huidplooitechniek</vt:lpstr>
      <vt:lpstr>complicaties</vt:lpstr>
      <vt:lpstr>demonstratie</vt:lpstr>
      <vt:lpstr>Zelf oefenen Neem het protocol erbij!</vt:lpstr>
      <vt:lpstr>evaluatie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VISTA powerpoint</dc:title>
  <dc:creator>Ronny (R.A.M.G.) Dekker</dc:creator>
  <cp:lastModifiedBy>Katrien Apers</cp:lastModifiedBy>
  <cp:revision>176</cp:revision>
  <dcterms:created xsi:type="dcterms:W3CDTF">2020-12-14T11:29:31Z</dcterms:created>
  <dcterms:modified xsi:type="dcterms:W3CDTF">2022-07-18T12:28:47Z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0x01010096D7A0A78E3CC447BC7875AB35601621</vt:lpwstr>
  </property>
  <property fmtid="{D5CDD505-2E9C-101B-9397-08002B2CF9AE}" pid="3" name="MediaServiceImageTags">
    <vt:lpwstr/>
  </property>
</Properties>
</file>