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sldIdLst>
    <p:sldId id="260" r:id="rId5"/>
    <p:sldId id="258" r:id="rId6"/>
    <p:sldId id="281" r:id="rId7"/>
    <p:sldId id="282" r:id="rId8"/>
    <p:sldId id="284" r:id="rId9"/>
    <p:sldId id="285" r:id="rId10"/>
    <p:sldId id="261" r:id="rId11"/>
    <p:sldId id="287" r:id="rId12"/>
    <p:sldId id="286" r:id="rId13"/>
    <p:sldId id="280" r:id="rId14"/>
    <p:sldId id="289" r:id="rId15"/>
    <p:sldId id="259" r:id="rId16"/>
    <p:sldId id="262" r:id="rId17"/>
    <p:sldId id="283" r:id="rId18"/>
  </p:sldIdLst>
  <p:sldSz cx="12192000" cy="6858000"/>
  <p:notesSz cx="6858000" cy="9144000"/>
  <p:defaultTextStyle>
    <a:defPPr>
      <a:defRPr lang="en-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46D"/>
    <a:srgbClr val="F26C51"/>
    <a:srgbClr val="00575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3AFE27E-FF8B-4204-8C3B-58E81D71A0E8}" v="21" dt="2022-07-18T12:04:23.95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6405"/>
  </p:normalViewPr>
  <p:slideViewPr>
    <p:cSldViewPr snapToGrid="0" snapToObjects="1">
      <p:cViewPr varScale="1">
        <p:scale>
          <a:sx n="83" d="100"/>
          <a:sy n="83" d="100"/>
        </p:scale>
        <p:origin x="686" y="7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atrien (K.) Apers" userId="a5988e7c-9fc3-4134-901d-9441480a1d52" providerId="ADAL" clId="{63AFE27E-FF8B-4204-8C3B-58E81D71A0E8}"/>
    <pc:docChg chg="undo redo custSel addSld delSld modSld sldOrd">
      <pc:chgData name="Katrien (K.) Apers" userId="a5988e7c-9fc3-4134-901d-9441480a1d52" providerId="ADAL" clId="{63AFE27E-FF8B-4204-8C3B-58E81D71A0E8}" dt="2022-07-18T15:48:11.609" v="980" actId="6549"/>
      <pc:docMkLst>
        <pc:docMk/>
      </pc:docMkLst>
      <pc:sldChg chg="del ord">
        <pc:chgData name="Katrien (K.) Apers" userId="a5988e7c-9fc3-4134-901d-9441480a1d52" providerId="ADAL" clId="{63AFE27E-FF8B-4204-8C3B-58E81D71A0E8}" dt="2022-07-18T11:53:14.536" v="905" actId="2696"/>
        <pc:sldMkLst>
          <pc:docMk/>
          <pc:sldMk cId="4205392092" sldId="257"/>
        </pc:sldMkLst>
      </pc:sldChg>
      <pc:sldChg chg="modSp mod ord">
        <pc:chgData name="Katrien (K.) Apers" userId="a5988e7c-9fc3-4134-901d-9441480a1d52" providerId="ADAL" clId="{63AFE27E-FF8B-4204-8C3B-58E81D71A0E8}" dt="2022-07-18T12:02:56.922" v="931" actId="12"/>
        <pc:sldMkLst>
          <pc:docMk/>
          <pc:sldMk cId="1420307883" sldId="258"/>
        </pc:sldMkLst>
        <pc:spChg chg="mod">
          <ac:chgData name="Katrien (K.) Apers" userId="a5988e7c-9fc3-4134-901d-9441480a1d52" providerId="ADAL" clId="{63AFE27E-FF8B-4204-8C3B-58E81D71A0E8}" dt="2022-07-18T10:46:36.979" v="17" actId="20577"/>
          <ac:spMkLst>
            <pc:docMk/>
            <pc:sldMk cId="1420307883" sldId="258"/>
            <ac:spMk id="6" creationId="{A3D73CE3-67E1-9148-B4EB-5BCAD3E6C3CC}"/>
          </ac:spMkLst>
        </pc:spChg>
        <pc:spChg chg="mod">
          <ac:chgData name="Katrien (K.) Apers" userId="a5988e7c-9fc3-4134-901d-9441480a1d52" providerId="ADAL" clId="{63AFE27E-FF8B-4204-8C3B-58E81D71A0E8}" dt="2022-07-18T12:02:56.922" v="931" actId="12"/>
          <ac:spMkLst>
            <pc:docMk/>
            <pc:sldMk cId="1420307883" sldId="258"/>
            <ac:spMk id="7" creationId="{AC3AAFB7-B41B-6848-9E0A-417EC459CDB9}"/>
          </ac:spMkLst>
        </pc:spChg>
      </pc:sldChg>
      <pc:sldChg chg="addSp delSp modSp mod ord">
        <pc:chgData name="Katrien (K.) Apers" userId="a5988e7c-9fc3-4134-901d-9441480a1d52" providerId="ADAL" clId="{63AFE27E-FF8B-4204-8C3B-58E81D71A0E8}" dt="2022-07-18T12:26:46.868" v="974" actId="20577"/>
        <pc:sldMkLst>
          <pc:docMk/>
          <pc:sldMk cId="125558552" sldId="259"/>
        </pc:sldMkLst>
        <pc:spChg chg="mod">
          <ac:chgData name="Katrien (K.) Apers" userId="a5988e7c-9fc3-4134-901d-9441480a1d52" providerId="ADAL" clId="{63AFE27E-FF8B-4204-8C3B-58E81D71A0E8}" dt="2022-07-18T12:26:46.868" v="974" actId="20577"/>
          <ac:spMkLst>
            <pc:docMk/>
            <pc:sldMk cId="125558552" sldId="259"/>
            <ac:spMk id="6" creationId="{A3D73CE3-67E1-9148-B4EB-5BCAD3E6C3CC}"/>
          </ac:spMkLst>
        </pc:spChg>
        <pc:picChg chg="add mod">
          <ac:chgData name="Katrien (K.) Apers" userId="a5988e7c-9fc3-4134-901d-9441480a1d52" providerId="ADAL" clId="{63AFE27E-FF8B-4204-8C3B-58E81D71A0E8}" dt="2022-07-18T11:42:16.875" v="726" actId="1076"/>
          <ac:picMkLst>
            <pc:docMk/>
            <pc:sldMk cId="125558552" sldId="259"/>
            <ac:picMk id="2" creationId="{837C5D45-42CB-4AEC-DE35-02F6D11CC1AD}"/>
          </ac:picMkLst>
        </pc:picChg>
        <pc:picChg chg="add del mod">
          <ac:chgData name="Katrien (K.) Apers" userId="a5988e7c-9fc3-4134-901d-9441480a1d52" providerId="ADAL" clId="{63AFE27E-FF8B-4204-8C3B-58E81D71A0E8}" dt="2022-07-18T11:48:13.082" v="736" actId="478"/>
          <ac:picMkLst>
            <pc:docMk/>
            <pc:sldMk cId="125558552" sldId="259"/>
            <ac:picMk id="4" creationId="{6E0FF274-FEAF-B6F3-F514-1C8FA3CDBF6F}"/>
          </ac:picMkLst>
        </pc:picChg>
        <pc:picChg chg="del">
          <ac:chgData name="Katrien (K.) Apers" userId="a5988e7c-9fc3-4134-901d-9441480a1d52" providerId="ADAL" clId="{63AFE27E-FF8B-4204-8C3B-58E81D71A0E8}" dt="2022-07-18T11:42:18.748" v="727" actId="478"/>
          <ac:picMkLst>
            <pc:docMk/>
            <pc:sldMk cId="125558552" sldId="259"/>
            <ac:picMk id="9" creationId="{AED9C3B5-3813-7D4E-A1F3-211D885A0A9F}"/>
          </ac:picMkLst>
        </pc:picChg>
        <pc:picChg chg="del">
          <ac:chgData name="Katrien (K.) Apers" userId="a5988e7c-9fc3-4134-901d-9441480a1d52" providerId="ADAL" clId="{63AFE27E-FF8B-4204-8C3B-58E81D71A0E8}" dt="2022-07-18T11:48:04.915" v="732" actId="478"/>
          <ac:picMkLst>
            <pc:docMk/>
            <pc:sldMk cId="125558552" sldId="259"/>
            <ac:picMk id="11" creationId="{BC1DC528-A3A4-3B40-9A67-9D61ED7A9717}"/>
          </ac:picMkLst>
        </pc:picChg>
        <pc:picChg chg="del">
          <ac:chgData name="Katrien (K.) Apers" userId="a5988e7c-9fc3-4134-901d-9441480a1d52" providerId="ADAL" clId="{63AFE27E-FF8B-4204-8C3B-58E81D71A0E8}" dt="2022-07-18T11:48:00.489" v="731" actId="478"/>
          <ac:picMkLst>
            <pc:docMk/>
            <pc:sldMk cId="125558552" sldId="259"/>
            <ac:picMk id="12" creationId="{A30DE665-8659-0D4C-B0B9-703F7A55C6D5}"/>
          </ac:picMkLst>
        </pc:picChg>
        <pc:picChg chg="del">
          <ac:chgData name="Katrien (K.) Apers" userId="a5988e7c-9fc3-4134-901d-9441480a1d52" providerId="ADAL" clId="{63AFE27E-FF8B-4204-8C3B-58E81D71A0E8}" dt="2022-07-18T11:48:09.377" v="734" actId="478"/>
          <ac:picMkLst>
            <pc:docMk/>
            <pc:sldMk cId="125558552" sldId="259"/>
            <ac:picMk id="13" creationId="{7222BFE0-BE6D-5B42-8967-7DF085B4E61C}"/>
          </ac:picMkLst>
        </pc:picChg>
      </pc:sldChg>
      <pc:sldChg chg="addSp modSp mod">
        <pc:chgData name="Katrien (K.) Apers" userId="a5988e7c-9fc3-4134-901d-9441480a1d52" providerId="ADAL" clId="{63AFE27E-FF8B-4204-8C3B-58E81D71A0E8}" dt="2022-07-18T11:59:36.673" v="915" actId="1076"/>
        <pc:sldMkLst>
          <pc:docMk/>
          <pc:sldMk cId="1321554739" sldId="260"/>
        </pc:sldMkLst>
        <pc:picChg chg="add mod">
          <ac:chgData name="Katrien (K.) Apers" userId="a5988e7c-9fc3-4134-901d-9441480a1d52" providerId="ADAL" clId="{63AFE27E-FF8B-4204-8C3B-58E81D71A0E8}" dt="2022-07-18T11:59:36.673" v="915" actId="1076"/>
          <ac:picMkLst>
            <pc:docMk/>
            <pc:sldMk cId="1321554739" sldId="260"/>
            <ac:picMk id="4" creationId="{A4979E95-BB5A-6858-5B5B-33B994CC82DE}"/>
          </ac:picMkLst>
        </pc:picChg>
      </pc:sldChg>
      <pc:sldChg chg="addSp delSp modSp mod">
        <pc:chgData name="Katrien (K.) Apers" userId="a5988e7c-9fc3-4134-901d-9441480a1d52" providerId="ADAL" clId="{63AFE27E-FF8B-4204-8C3B-58E81D71A0E8}" dt="2022-07-18T12:05:01.019" v="961" actId="6549"/>
        <pc:sldMkLst>
          <pc:docMk/>
          <pc:sldMk cId="1865010693" sldId="261"/>
        </pc:sldMkLst>
        <pc:spChg chg="mod">
          <ac:chgData name="Katrien (K.) Apers" userId="a5988e7c-9fc3-4134-901d-9441480a1d52" providerId="ADAL" clId="{63AFE27E-FF8B-4204-8C3B-58E81D71A0E8}" dt="2022-07-18T11:10:42.358" v="308" actId="255"/>
          <ac:spMkLst>
            <pc:docMk/>
            <pc:sldMk cId="1865010693" sldId="261"/>
            <ac:spMk id="6" creationId="{A3D73CE3-67E1-9148-B4EB-5BCAD3E6C3CC}"/>
          </ac:spMkLst>
        </pc:spChg>
        <pc:spChg chg="mod">
          <ac:chgData name="Katrien (K.) Apers" userId="a5988e7c-9fc3-4134-901d-9441480a1d52" providerId="ADAL" clId="{63AFE27E-FF8B-4204-8C3B-58E81D71A0E8}" dt="2022-07-18T12:05:01.019" v="961" actId="6549"/>
          <ac:spMkLst>
            <pc:docMk/>
            <pc:sldMk cId="1865010693" sldId="261"/>
            <ac:spMk id="7" creationId="{AC3AAFB7-B41B-6848-9E0A-417EC459CDB9}"/>
          </ac:spMkLst>
        </pc:spChg>
        <pc:picChg chg="add mod">
          <ac:chgData name="Katrien (K.) Apers" userId="a5988e7c-9fc3-4134-901d-9441480a1d52" providerId="ADAL" clId="{63AFE27E-FF8B-4204-8C3B-58E81D71A0E8}" dt="2022-07-18T11:08:15.067" v="271" actId="1076"/>
          <ac:picMkLst>
            <pc:docMk/>
            <pc:sldMk cId="1865010693" sldId="261"/>
            <ac:picMk id="2" creationId="{BD2BC2A8-D760-971F-E8E8-EA51CEF57961}"/>
          </ac:picMkLst>
        </pc:picChg>
        <pc:picChg chg="add mod">
          <ac:chgData name="Katrien (K.) Apers" userId="a5988e7c-9fc3-4134-901d-9441480a1d52" providerId="ADAL" clId="{63AFE27E-FF8B-4204-8C3B-58E81D71A0E8}" dt="2022-07-18T11:08:01.117" v="268" actId="14100"/>
          <ac:picMkLst>
            <pc:docMk/>
            <pc:sldMk cId="1865010693" sldId="261"/>
            <ac:picMk id="4" creationId="{F17189D3-7973-5885-E177-B86D3E90D880}"/>
          </ac:picMkLst>
        </pc:picChg>
        <pc:picChg chg="del">
          <ac:chgData name="Katrien (K.) Apers" userId="a5988e7c-9fc3-4134-901d-9441480a1d52" providerId="ADAL" clId="{63AFE27E-FF8B-4204-8C3B-58E81D71A0E8}" dt="2022-07-18T11:07:56.500" v="267" actId="478"/>
          <ac:picMkLst>
            <pc:docMk/>
            <pc:sldMk cId="1865010693" sldId="261"/>
            <ac:picMk id="9" creationId="{AED9C3B5-3813-7D4E-A1F3-211D885A0A9F}"/>
          </ac:picMkLst>
        </pc:picChg>
      </pc:sldChg>
      <pc:sldChg chg="addSp delSp modSp mod ord">
        <pc:chgData name="Katrien (K.) Apers" userId="a5988e7c-9fc3-4134-901d-9441480a1d52" providerId="ADAL" clId="{63AFE27E-FF8B-4204-8C3B-58E81D71A0E8}" dt="2022-07-18T11:53:39.339" v="910"/>
        <pc:sldMkLst>
          <pc:docMk/>
          <pc:sldMk cId="3195194420" sldId="262"/>
        </pc:sldMkLst>
        <pc:spChg chg="add mod">
          <ac:chgData name="Katrien (K.) Apers" userId="a5988e7c-9fc3-4134-901d-9441480a1d52" providerId="ADAL" clId="{63AFE27E-FF8B-4204-8C3B-58E81D71A0E8}" dt="2022-07-18T11:51:17.890" v="860" actId="2711"/>
          <ac:spMkLst>
            <pc:docMk/>
            <pc:sldMk cId="3195194420" sldId="262"/>
            <ac:spMk id="5" creationId="{5C39D864-062A-2D3E-3554-CB40A6F8BCE3}"/>
          </ac:spMkLst>
        </pc:spChg>
        <pc:spChg chg="mod">
          <ac:chgData name="Katrien (K.) Apers" userId="a5988e7c-9fc3-4134-901d-9441480a1d52" providerId="ADAL" clId="{63AFE27E-FF8B-4204-8C3B-58E81D71A0E8}" dt="2022-07-18T11:49:19.098" v="783" actId="20577"/>
          <ac:spMkLst>
            <pc:docMk/>
            <pc:sldMk cId="3195194420" sldId="262"/>
            <ac:spMk id="6" creationId="{A3D73CE3-67E1-9148-B4EB-5BCAD3E6C3CC}"/>
          </ac:spMkLst>
        </pc:spChg>
        <pc:spChg chg="del mod">
          <ac:chgData name="Katrien (K.) Apers" userId="a5988e7c-9fc3-4134-901d-9441480a1d52" providerId="ADAL" clId="{63AFE27E-FF8B-4204-8C3B-58E81D71A0E8}" dt="2022-07-18T11:48:54.697" v="755" actId="478"/>
          <ac:spMkLst>
            <pc:docMk/>
            <pc:sldMk cId="3195194420" sldId="262"/>
            <ac:spMk id="7" creationId="{AC3AAFB7-B41B-6848-9E0A-417EC459CDB9}"/>
          </ac:spMkLst>
        </pc:spChg>
        <pc:picChg chg="add mod">
          <ac:chgData name="Katrien (K.) Apers" userId="a5988e7c-9fc3-4134-901d-9441480a1d52" providerId="ADAL" clId="{63AFE27E-FF8B-4204-8C3B-58E81D71A0E8}" dt="2022-07-18T11:49:07.720" v="758" actId="1076"/>
          <ac:picMkLst>
            <pc:docMk/>
            <pc:sldMk cId="3195194420" sldId="262"/>
            <ac:picMk id="2" creationId="{23EEF31D-5273-73CA-8923-B05423AC365C}"/>
          </ac:picMkLst>
        </pc:picChg>
        <pc:picChg chg="add mod">
          <ac:chgData name="Katrien (K.) Apers" userId="a5988e7c-9fc3-4134-901d-9441480a1d52" providerId="ADAL" clId="{63AFE27E-FF8B-4204-8C3B-58E81D71A0E8}" dt="2022-07-18T11:49:58.962" v="786" actId="1076"/>
          <ac:picMkLst>
            <pc:docMk/>
            <pc:sldMk cId="3195194420" sldId="262"/>
            <ac:picMk id="3" creationId="{EE4C852E-6623-F434-D204-B8D351A4BD24}"/>
          </ac:picMkLst>
        </pc:picChg>
        <pc:picChg chg="del">
          <ac:chgData name="Katrien (K.) Apers" userId="a5988e7c-9fc3-4134-901d-9441480a1d52" providerId="ADAL" clId="{63AFE27E-FF8B-4204-8C3B-58E81D71A0E8}" dt="2022-07-18T11:49:09.622" v="759" actId="478"/>
          <ac:picMkLst>
            <pc:docMk/>
            <pc:sldMk cId="3195194420" sldId="262"/>
            <ac:picMk id="9" creationId="{AED9C3B5-3813-7D4E-A1F3-211D885A0A9F}"/>
          </ac:picMkLst>
        </pc:picChg>
      </pc:sldChg>
      <pc:sldChg chg="del">
        <pc:chgData name="Katrien (K.) Apers" userId="a5988e7c-9fc3-4134-901d-9441480a1d52" providerId="ADAL" clId="{63AFE27E-FF8B-4204-8C3B-58E81D71A0E8}" dt="2022-07-18T11:53:43.474" v="911" actId="47"/>
        <pc:sldMkLst>
          <pc:docMk/>
          <pc:sldMk cId="1548031536" sldId="263"/>
        </pc:sldMkLst>
      </pc:sldChg>
      <pc:sldChg chg="del">
        <pc:chgData name="Katrien (K.) Apers" userId="a5988e7c-9fc3-4134-901d-9441480a1d52" providerId="ADAL" clId="{63AFE27E-FF8B-4204-8C3B-58E81D71A0E8}" dt="2022-07-18T11:53:45.841" v="912" actId="47"/>
        <pc:sldMkLst>
          <pc:docMk/>
          <pc:sldMk cId="1347381162" sldId="264"/>
        </pc:sldMkLst>
      </pc:sldChg>
      <pc:sldChg chg="del">
        <pc:chgData name="Katrien (K.) Apers" userId="a5988e7c-9fc3-4134-901d-9441480a1d52" providerId="ADAL" clId="{63AFE27E-FF8B-4204-8C3B-58E81D71A0E8}" dt="2022-07-18T11:53:53.900" v="913" actId="47"/>
        <pc:sldMkLst>
          <pc:docMk/>
          <pc:sldMk cId="2091104218" sldId="265"/>
        </pc:sldMkLst>
      </pc:sldChg>
      <pc:sldChg chg="modSp del mod">
        <pc:chgData name="Katrien (K.) Apers" userId="a5988e7c-9fc3-4134-901d-9441480a1d52" providerId="ADAL" clId="{63AFE27E-FF8B-4204-8C3B-58E81D71A0E8}" dt="2022-07-18T10:46:53.759" v="18" actId="2696"/>
        <pc:sldMkLst>
          <pc:docMk/>
          <pc:sldMk cId="2963997308" sldId="267"/>
        </pc:sldMkLst>
        <pc:spChg chg="mod">
          <ac:chgData name="Katrien (K.) Apers" userId="a5988e7c-9fc3-4134-901d-9441480a1d52" providerId="ADAL" clId="{63AFE27E-FF8B-4204-8C3B-58E81D71A0E8}" dt="2022-07-18T10:44:47.423" v="3" actId="21"/>
          <ac:spMkLst>
            <pc:docMk/>
            <pc:sldMk cId="2963997308" sldId="267"/>
            <ac:spMk id="3" creationId="{00000000-0000-0000-0000-000000000000}"/>
          </ac:spMkLst>
        </pc:spChg>
      </pc:sldChg>
      <pc:sldChg chg="modSp del mod">
        <pc:chgData name="Katrien (K.) Apers" userId="a5988e7c-9fc3-4134-901d-9441480a1d52" providerId="ADAL" clId="{63AFE27E-FF8B-4204-8C3B-58E81D71A0E8}" dt="2022-07-18T10:48:05.917" v="34" actId="2696"/>
        <pc:sldMkLst>
          <pc:docMk/>
          <pc:sldMk cId="1012557382" sldId="268"/>
        </pc:sldMkLst>
        <pc:spChg chg="mod">
          <ac:chgData name="Katrien (K.) Apers" userId="a5988e7c-9fc3-4134-901d-9441480a1d52" providerId="ADAL" clId="{63AFE27E-FF8B-4204-8C3B-58E81D71A0E8}" dt="2022-07-18T10:47:09.497" v="20" actId="21"/>
          <ac:spMkLst>
            <pc:docMk/>
            <pc:sldMk cId="1012557382" sldId="268"/>
            <ac:spMk id="3" creationId="{00000000-0000-0000-0000-000000000000}"/>
          </ac:spMkLst>
        </pc:spChg>
      </pc:sldChg>
      <pc:sldChg chg="delSp del mod">
        <pc:chgData name="Katrien (K.) Apers" userId="a5988e7c-9fc3-4134-901d-9441480a1d52" providerId="ADAL" clId="{63AFE27E-FF8B-4204-8C3B-58E81D71A0E8}" dt="2022-07-18T10:50:20.984" v="79" actId="2696"/>
        <pc:sldMkLst>
          <pc:docMk/>
          <pc:sldMk cId="3803500539" sldId="269"/>
        </pc:sldMkLst>
        <pc:picChg chg="del">
          <ac:chgData name="Katrien (K.) Apers" userId="a5988e7c-9fc3-4134-901d-9441480a1d52" providerId="ADAL" clId="{63AFE27E-FF8B-4204-8C3B-58E81D71A0E8}" dt="2022-07-18T10:49:39.300" v="73" actId="21"/>
          <ac:picMkLst>
            <pc:docMk/>
            <pc:sldMk cId="3803500539" sldId="269"/>
            <ac:picMk id="4" creationId="{00000000-0000-0000-0000-000000000000}"/>
          </ac:picMkLst>
        </pc:picChg>
      </pc:sldChg>
      <pc:sldChg chg="delSp modSp del mod">
        <pc:chgData name="Katrien (K.) Apers" userId="a5988e7c-9fc3-4134-901d-9441480a1d52" providerId="ADAL" clId="{63AFE27E-FF8B-4204-8C3B-58E81D71A0E8}" dt="2022-07-18T10:55:12.457" v="148" actId="2696"/>
        <pc:sldMkLst>
          <pc:docMk/>
          <pc:sldMk cId="1001511804" sldId="270"/>
        </pc:sldMkLst>
        <pc:spChg chg="mod">
          <ac:chgData name="Katrien (K.) Apers" userId="a5988e7c-9fc3-4134-901d-9441480a1d52" providerId="ADAL" clId="{63AFE27E-FF8B-4204-8C3B-58E81D71A0E8}" dt="2022-07-18T10:51:39.280" v="127" actId="21"/>
          <ac:spMkLst>
            <pc:docMk/>
            <pc:sldMk cId="1001511804" sldId="270"/>
            <ac:spMk id="3" creationId="{00000000-0000-0000-0000-000000000000}"/>
          </ac:spMkLst>
        </pc:spChg>
        <pc:picChg chg="del">
          <ac:chgData name="Katrien (K.) Apers" userId="a5988e7c-9fc3-4134-901d-9441480a1d52" providerId="ADAL" clId="{63AFE27E-FF8B-4204-8C3B-58E81D71A0E8}" dt="2022-07-18T10:54:53.667" v="144" actId="21"/>
          <ac:picMkLst>
            <pc:docMk/>
            <pc:sldMk cId="1001511804" sldId="270"/>
            <ac:picMk id="4" creationId="{00000000-0000-0000-0000-000000000000}"/>
          </ac:picMkLst>
        </pc:picChg>
      </pc:sldChg>
      <pc:sldChg chg="del">
        <pc:chgData name="Katrien (K.) Apers" userId="a5988e7c-9fc3-4134-901d-9441480a1d52" providerId="ADAL" clId="{63AFE27E-FF8B-4204-8C3B-58E81D71A0E8}" dt="2022-07-18T11:25:31.278" v="525" actId="2696"/>
        <pc:sldMkLst>
          <pc:docMk/>
          <pc:sldMk cId="3400275557" sldId="271"/>
        </pc:sldMkLst>
      </pc:sldChg>
      <pc:sldChg chg="delSp del mod">
        <pc:chgData name="Katrien (K.) Apers" userId="a5988e7c-9fc3-4134-901d-9441480a1d52" providerId="ADAL" clId="{63AFE27E-FF8B-4204-8C3B-58E81D71A0E8}" dt="2022-07-18T11:29:16.545" v="570" actId="2696"/>
        <pc:sldMkLst>
          <pc:docMk/>
          <pc:sldMk cId="207889336" sldId="272"/>
        </pc:sldMkLst>
        <pc:picChg chg="del">
          <ac:chgData name="Katrien (K.) Apers" userId="a5988e7c-9fc3-4134-901d-9441480a1d52" providerId="ADAL" clId="{63AFE27E-FF8B-4204-8C3B-58E81D71A0E8}" dt="2022-07-18T11:28:21.735" v="564" actId="21"/>
          <ac:picMkLst>
            <pc:docMk/>
            <pc:sldMk cId="207889336" sldId="272"/>
            <ac:picMk id="4" creationId="{00000000-0000-0000-0000-000000000000}"/>
          </ac:picMkLst>
        </pc:picChg>
      </pc:sldChg>
      <pc:sldChg chg="del">
        <pc:chgData name="Katrien (K.) Apers" userId="a5988e7c-9fc3-4134-901d-9441480a1d52" providerId="ADAL" clId="{63AFE27E-FF8B-4204-8C3B-58E81D71A0E8}" dt="2022-07-18T11:17:54.742" v="412" actId="2696"/>
        <pc:sldMkLst>
          <pc:docMk/>
          <pc:sldMk cId="2380422041" sldId="273"/>
        </pc:sldMkLst>
      </pc:sldChg>
      <pc:sldChg chg="del">
        <pc:chgData name="Katrien (K.) Apers" userId="a5988e7c-9fc3-4134-901d-9441480a1d52" providerId="ADAL" clId="{63AFE27E-FF8B-4204-8C3B-58E81D71A0E8}" dt="2022-07-18T11:17:59.861" v="413" actId="2696"/>
        <pc:sldMkLst>
          <pc:docMk/>
          <pc:sldMk cId="2290387044" sldId="274"/>
        </pc:sldMkLst>
      </pc:sldChg>
      <pc:sldChg chg="del">
        <pc:chgData name="Katrien (K.) Apers" userId="a5988e7c-9fc3-4134-901d-9441480a1d52" providerId="ADAL" clId="{63AFE27E-FF8B-4204-8C3B-58E81D71A0E8}" dt="2022-07-18T11:34:34.152" v="654" actId="47"/>
        <pc:sldMkLst>
          <pc:docMk/>
          <pc:sldMk cId="3415137302" sldId="275"/>
        </pc:sldMkLst>
      </pc:sldChg>
      <pc:sldChg chg="delSp modSp del mod">
        <pc:chgData name="Katrien (K.) Apers" userId="a5988e7c-9fc3-4134-901d-9441480a1d52" providerId="ADAL" clId="{63AFE27E-FF8B-4204-8C3B-58E81D71A0E8}" dt="2022-07-18T11:39:19.300" v="690" actId="2696"/>
        <pc:sldMkLst>
          <pc:docMk/>
          <pc:sldMk cId="3320128292" sldId="276"/>
        </pc:sldMkLst>
        <pc:spChg chg="mod">
          <ac:chgData name="Katrien (K.) Apers" userId="a5988e7c-9fc3-4134-901d-9441480a1d52" providerId="ADAL" clId="{63AFE27E-FF8B-4204-8C3B-58E81D71A0E8}" dt="2022-07-18T11:35:51.473" v="669" actId="21"/>
          <ac:spMkLst>
            <pc:docMk/>
            <pc:sldMk cId="3320128292" sldId="276"/>
            <ac:spMk id="3" creationId="{00000000-0000-0000-0000-000000000000}"/>
          </ac:spMkLst>
        </pc:spChg>
        <pc:picChg chg="del">
          <ac:chgData name="Katrien (K.) Apers" userId="a5988e7c-9fc3-4134-901d-9441480a1d52" providerId="ADAL" clId="{63AFE27E-FF8B-4204-8C3B-58E81D71A0E8}" dt="2022-07-18T11:37:04.385" v="677" actId="21"/>
          <ac:picMkLst>
            <pc:docMk/>
            <pc:sldMk cId="3320128292" sldId="276"/>
            <ac:picMk id="4" creationId="{00000000-0000-0000-0000-000000000000}"/>
          </ac:picMkLst>
        </pc:picChg>
      </pc:sldChg>
      <pc:sldChg chg="del">
        <pc:chgData name="Katrien (K.) Apers" userId="a5988e7c-9fc3-4134-901d-9441480a1d52" providerId="ADAL" clId="{63AFE27E-FF8B-4204-8C3B-58E81D71A0E8}" dt="2022-07-18T11:48:21.231" v="737" actId="2696"/>
        <pc:sldMkLst>
          <pc:docMk/>
          <pc:sldMk cId="3462079991" sldId="277"/>
        </pc:sldMkLst>
      </pc:sldChg>
      <pc:sldChg chg="del">
        <pc:chgData name="Katrien (K.) Apers" userId="a5988e7c-9fc3-4134-901d-9441480a1d52" providerId="ADAL" clId="{63AFE27E-FF8B-4204-8C3B-58E81D71A0E8}" dt="2022-07-18T11:51:44.278" v="861" actId="2696"/>
        <pc:sldMkLst>
          <pc:docMk/>
          <pc:sldMk cId="1861122093" sldId="278"/>
        </pc:sldMkLst>
      </pc:sldChg>
      <pc:sldChg chg="del">
        <pc:chgData name="Katrien (K.) Apers" userId="a5988e7c-9fc3-4134-901d-9441480a1d52" providerId="ADAL" clId="{63AFE27E-FF8B-4204-8C3B-58E81D71A0E8}" dt="2022-07-18T11:53:32.242" v="908" actId="2696"/>
        <pc:sldMkLst>
          <pc:docMk/>
          <pc:sldMk cId="1701765277" sldId="279"/>
        </pc:sldMkLst>
      </pc:sldChg>
      <pc:sldChg chg="modSp add mod ord">
        <pc:chgData name="Katrien (K.) Apers" userId="a5988e7c-9fc3-4134-901d-9441480a1d52" providerId="ADAL" clId="{63AFE27E-FF8B-4204-8C3B-58E81D71A0E8}" dt="2022-07-18T11:34:31.293" v="653"/>
        <pc:sldMkLst>
          <pc:docMk/>
          <pc:sldMk cId="85240857" sldId="280"/>
        </pc:sldMkLst>
        <pc:spChg chg="mod">
          <ac:chgData name="Katrien (K.) Apers" userId="a5988e7c-9fc3-4134-901d-9441480a1d52" providerId="ADAL" clId="{63AFE27E-FF8B-4204-8C3B-58E81D71A0E8}" dt="2022-07-18T11:31:23.200" v="591" actId="20577"/>
          <ac:spMkLst>
            <pc:docMk/>
            <pc:sldMk cId="85240857" sldId="280"/>
            <ac:spMk id="6" creationId="{A3D73CE3-67E1-9148-B4EB-5BCAD3E6C3CC}"/>
          </ac:spMkLst>
        </pc:spChg>
        <pc:spChg chg="mod">
          <ac:chgData name="Katrien (K.) Apers" userId="a5988e7c-9fc3-4134-901d-9441480a1d52" providerId="ADAL" clId="{63AFE27E-FF8B-4204-8C3B-58E81D71A0E8}" dt="2022-07-18T11:34:20.234" v="651" actId="14100"/>
          <ac:spMkLst>
            <pc:docMk/>
            <pc:sldMk cId="85240857" sldId="280"/>
            <ac:spMk id="7" creationId="{AC3AAFB7-B41B-6848-9E0A-417EC459CDB9}"/>
          </ac:spMkLst>
        </pc:spChg>
      </pc:sldChg>
      <pc:sldChg chg="modSp add mod">
        <pc:chgData name="Katrien (K.) Apers" userId="a5988e7c-9fc3-4134-901d-9441480a1d52" providerId="ADAL" clId="{63AFE27E-FF8B-4204-8C3B-58E81D71A0E8}" dt="2022-07-18T12:00:02.039" v="917" actId="255"/>
        <pc:sldMkLst>
          <pc:docMk/>
          <pc:sldMk cId="653044028" sldId="281"/>
        </pc:sldMkLst>
        <pc:spChg chg="mod">
          <ac:chgData name="Katrien (K.) Apers" userId="a5988e7c-9fc3-4134-901d-9441480a1d52" providerId="ADAL" clId="{63AFE27E-FF8B-4204-8C3B-58E81D71A0E8}" dt="2022-07-18T10:47:48.950" v="33" actId="20577"/>
          <ac:spMkLst>
            <pc:docMk/>
            <pc:sldMk cId="653044028" sldId="281"/>
            <ac:spMk id="6" creationId="{A3D73CE3-67E1-9148-B4EB-5BCAD3E6C3CC}"/>
          </ac:spMkLst>
        </pc:spChg>
        <pc:spChg chg="mod">
          <ac:chgData name="Katrien (K.) Apers" userId="a5988e7c-9fc3-4134-901d-9441480a1d52" providerId="ADAL" clId="{63AFE27E-FF8B-4204-8C3B-58E81D71A0E8}" dt="2022-07-18T12:00:02.039" v="917" actId="255"/>
          <ac:spMkLst>
            <pc:docMk/>
            <pc:sldMk cId="653044028" sldId="281"/>
            <ac:spMk id="7" creationId="{AC3AAFB7-B41B-6848-9E0A-417EC459CDB9}"/>
          </ac:spMkLst>
        </pc:spChg>
      </pc:sldChg>
      <pc:sldChg chg="addSp delSp modSp add mod ord">
        <pc:chgData name="Katrien (K.) Apers" userId="a5988e7c-9fc3-4134-901d-9441480a1d52" providerId="ADAL" clId="{63AFE27E-FF8B-4204-8C3B-58E81D71A0E8}" dt="2022-07-18T12:01:54.621" v="925" actId="113"/>
        <pc:sldMkLst>
          <pc:docMk/>
          <pc:sldMk cId="2104182346" sldId="282"/>
        </pc:sldMkLst>
        <pc:spChg chg="mod">
          <ac:chgData name="Katrien (K.) Apers" userId="a5988e7c-9fc3-4134-901d-9441480a1d52" providerId="ADAL" clId="{63AFE27E-FF8B-4204-8C3B-58E81D71A0E8}" dt="2022-07-18T10:48:43.129" v="65" actId="20577"/>
          <ac:spMkLst>
            <pc:docMk/>
            <pc:sldMk cId="2104182346" sldId="282"/>
            <ac:spMk id="6" creationId="{A3D73CE3-67E1-9148-B4EB-5BCAD3E6C3CC}"/>
          </ac:spMkLst>
        </pc:spChg>
        <pc:spChg chg="mod">
          <ac:chgData name="Katrien (K.) Apers" userId="a5988e7c-9fc3-4134-901d-9441480a1d52" providerId="ADAL" clId="{63AFE27E-FF8B-4204-8C3B-58E81D71A0E8}" dt="2022-07-18T12:01:54.621" v="925" actId="113"/>
          <ac:spMkLst>
            <pc:docMk/>
            <pc:sldMk cId="2104182346" sldId="282"/>
            <ac:spMk id="7" creationId="{AC3AAFB7-B41B-6848-9E0A-417EC459CDB9}"/>
          </ac:spMkLst>
        </pc:spChg>
        <pc:picChg chg="add mod">
          <ac:chgData name="Katrien (K.) Apers" userId="a5988e7c-9fc3-4134-901d-9441480a1d52" providerId="ADAL" clId="{63AFE27E-FF8B-4204-8C3B-58E81D71A0E8}" dt="2022-07-18T10:49:55.081" v="76" actId="14100"/>
          <ac:picMkLst>
            <pc:docMk/>
            <pc:sldMk cId="2104182346" sldId="282"/>
            <ac:picMk id="8" creationId="{AB4629BC-D413-C7EF-EF02-9234B443928B}"/>
          </ac:picMkLst>
        </pc:picChg>
        <pc:picChg chg="del">
          <ac:chgData name="Katrien (K.) Apers" userId="a5988e7c-9fc3-4134-901d-9441480a1d52" providerId="ADAL" clId="{63AFE27E-FF8B-4204-8C3B-58E81D71A0E8}" dt="2022-07-18T10:49:49.971" v="75" actId="478"/>
          <ac:picMkLst>
            <pc:docMk/>
            <pc:sldMk cId="2104182346" sldId="282"/>
            <ac:picMk id="9" creationId="{AED9C3B5-3813-7D4E-A1F3-211D885A0A9F}"/>
          </ac:picMkLst>
        </pc:picChg>
      </pc:sldChg>
      <pc:sldChg chg="modSp add mod">
        <pc:chgData name="Katrien (K.) Apers" userId="a5988e7c-9fc3-4134-901d-9441480a1d52" providerId="ADAL" clId="{63AFE27E-FF8B-4204-8C3B-58E81D71A0E8}" dt="2022-07-18T11:53:01.463" v="903" actId="113"/>
        <pc:sldMkLst>
          <pc:docMk/>
          <pc:sldMk cId="2648316263" sldId="283"/>
        </pc:sldMkLst>
        <pc:spChg chg="mod">
          <ac:chgData name="Katrien (K.) Apers" userId="a5988e7c-9fc3-4134-901d-9441480a1d52" providerId="ADAL" clId="{63AFE27E-FF8B-4204-8C3B-58E81D71A0E8}" dt="2022-07-18T11:52:22.229" v="897" actId="20577"/>
          <ac:spMkLst>
            <pc:docMk/>
            <pc:sldMk cId="2648316263" sldId="283"/>
            <ac:spMk id="6" creationId="{A3D73CE3-67E1-9148-B4EB-5BCAD3E6C3CC}"/>
          </ac:spMkLst>
        </pc:spChg>
        <pc:spChg chg="mod">
          <ac:chgData name="Katrien (K.) Apers" userId="a5988e7c-9fc3-4134-901d-9441480a1d52" providerId="ADAL" clId="{63AFE27E-FF8B-4204-8C3B-58E81D71A0E8}" dt="2022-07-18T11:53:01.463" v="903" actId="113"/>
          <ac:spMkLst>
            <pc:docMk/>
            <pc:sldMk cId="2648316263" sldId="283"/>
            <ac:spMk id="7" creationId="{AC3AAFB7-B41B-6848-9E0A-417EC459CDB9}"/>
          </ac:spMkLst>
        </pc:spChg>
      </pc:sldChg>
      <pc:sldChg chg="addSp delSp modSp add mod ord">
        <pc:chgData name="Katrien (K.) Apers" userId="a5988e7c-9fc3-4134-901d-9441480a1d52" providerId="ADAL" clId="{63AFE27E-FF8B-4204-8C3B-58E81D71A0E8}" dt="2022-07-18T15:47:34.234" v="975" actId="12"/>
        <pc:sldMkLst>
          <pc:docMk/>
          <pc:sldMk cId="3493879120" sldId="284"/>
        </pc:sldMkLst>
        <pc:spChg chg="mod">
          <ac:chgData name="Katrien (K.) Apers" userId="a5988e7c-9fc3-4134-901d-9441480a1d52" providerId="ADAL" clId="{63AFE27E-FF8B-4204-8C3B-58E81D71A0E8}" dt="2022-07-18T10:54:43.954" v="143" actId="20577"/>
          <ac:spMkLst>
            <pc:docMk/>
            <pc:sldMk cId="3493879120" sldId="284"/>
            <ac:spMk id="6" creationId="{A3D73CE3-67E1-9148-B4EB-5BCAD3E6C3CC}"/>
          </ac:spMkLst>
        </pc:spChg>
        <pc:spChg chg="mod">
          <ac:chgData name="Katrien (K.) Apers" userId="a5988e7c-9fc3-4134-901d-9441480a1d52" providerId="ADAL" clId="{63AFE27E-FF8B-4204-8C3B-58E81D71A0E8}" dt="2022-07-18T15:47:34.234" v="975" actId="12"/>
          <ac:spMkLst>
            <pc:docMk/>
            <pc:sldMk cId="3493879120" sldId="284"/>
            <ac:spMk id="7" creationId="{AC3AAFB7-B41B-6848-9E0A-417EC459CDB9}"/>
          </ac:spMkLst>
        </pc:spChg>
        <pc:picChg chg="add mod">
          <ac:chgData name="Katrien (K.) Apers" userId="a5988e7c-9fc3-4134-901d-9441480a1d52" providerId="ADAL" clId="{63AFE27E-FF8B-4204-8C3B-58E81D71A0E8}" dt="2022-07-18T10:55:07.456" v="147" actId="1076"/>
          <ac:picMkLst>
            <pc:docMk/>
            <pc:sldMk cId="3493879120" sldId="284"/>
            <ac:picMk id="2" creationId="{2EAD2DDB-204E-C6BB-4651-8AA8ED235CAD}"/>
          </ac:picMkLst>
        </pc:picChg>
        <pc:picChg chg="del">
          <ac:chgData name="Katrien (K.) Apers" userId="a5988e7c-9fc3-4134-901d-9441480a1d52" providerId="ADAL" clId="{63AFE27E-FF8B-4204-8C3B-58E81D71A0E8}" dt="2022-07-18T10:55:00.955" v="146" actId="478"/>
          <ac:picMkLst>
            <pc:docMk/>
            <pc:sldMk cId="3493879120" sldId="284"/>
            <ac:picMk id="9" creationId="{AED9C3B5-3813-7D4E-A1F3-211D885A0A9F}"/>
          </ac:picMkLst>
        </pc:picChg>
      </pc:sldChg>
      <pc:sldChg chg="addSp delSp modSp add mod">
        <pc:chgData name="Katrien (K.) Apers" userId="a5988e7c-9fc3-4134-901d-9441480a1d52" providerId="ADAL" clId="{63AFE27E-FF8B-4204-8C3B-58E81D71A0E8}" dt="2022-07-18T15:48:00.029" v="979" actId="1076"/>
        <pc:sldMkLst>
          <pc:docMk/>
          <pc:sldMk cId="1119186246" sldId="285"/>
        </pc:sldMkLst>
        <pc:spChg chg="mod">
          <ac:chgData name="Katrien (K.) Apers" userId="a5988e7c-9fc3-4134-901d-9441480a1d52" providerId="ADAL" clId="{63AFE27E-FF8B-4204-8C3B-58E81D71A0E8}" dt="2022-07-18T10:57:15.540" v="188" actId="20577"/>
          <ac:spMkLst>
            <pc:docMk/>
            <pc:sldMk cId="1119186246" sldId="285"/>
            <ac:spMk id="6" creationId="{A3D73CE3-67E1-9148-B4EB-5BCAD3E6C3CC}"/>
          </ac:spMkLst>
        </pc:spChg>
        <pc:spChg chg="mod">
          <ac:chgData name="Katrien (K.) Apers" userId="a5988e7c-9fc3-4134-901d-9441480a1d52" providerId="ADAL" clId="{63AFE27E-FF8B-4204-8C3B-58E81D71A0E8}" dt="2022-07-18T15:47:48.071" v="976" actId="12"/>
          <ac:spMkLst>
            <pc:docMk/>
            <pc:sldMk cId="1119186246" sldId="285"/>
            <ac:spMk id="7" creationId="{AC3AAFB7-B41B-6848-9E0A-417EC459CDB9}"/>
          </ac:spMkLst>
        </pc:spChg>
        <pc:picChg chg="add mod">
          <ac:chgData name="Katrien (K.) Apers" userId="a5988e7c-9fc3-4134-901d-9441480a1d52" providerId="ADAL" clId="{63AFE27E-FF8B-4204-8C3B-58E81D71A0E8}" dt="2022-07-18T15:47:58.455" v="978" actId="1076"/>
          <ac:picMkLst>
            <pc:docMk/>
            <pc:sldMk cId="1119186246" sldId="285"/>
            <ac:picMk id="2" creationId="{6ED2C4D2-39B4-0EF1-28CF-0EAC168FA0ED}"/>
          </ac:picMkLst>
        </pc:picChg>
        <pc:picChg chg="add mod modCrop">
          <ac:chgData name="Katrien (K.) Apers" userId="a5988e7c-9fc3-4134-901d-9441480a1d52" providerId="ADAL" clId="{63AFE27E-FF8B-4204-8C3B-58E81D71A0E8}" dt="2022-07-18T15:48:00.029" v="979" actId="1076"/>
          <ac:picMkLst>
            <pc:docMk/>
            <pc:sldMk cId="1119186246" sldId="285"/>
            <ac:picMk id="3" creationId="{BB747AC6-9661-BEE7-A755-59B39292B5CE}"/>
          </ac:picMkLst>
        </pc:picChg>
        <pc:picChg chg="mod">
          <ac:chgData name="Katrien (K.) Apers" userId="a5988e7c-9fc3-4134-901d-9441480a1d52" providerId="ADAL" clId="{63AFE27E-FF8B-4204-8C3B-58E81D71A0E8}" dt="2022-07-18T11:29:40.561" v="571" actId="1076"/>
          <ac:picMkLst>
            <pc:docMk/>
            <pc:sldMk cId="1119186246" sldId="285"/>
            <ac:picMk id="5" creationId="{C6D9E1E8-9F3A-7440-857F-90D0750ED331}"/>
          </ac:picMkLst>
        </pc:picChg>
        <pc:picChg chg="del">
          <ac:chgData name="Katrien (K.) Apers" userId="a5988e7c-9fc3-4134-901d-9441480a1d52" providerId="ADAL" clId="{63AFE27E-FF8B-4204-8C3B-58E81D71A0E8}" dt="2022-07-18T11:00:15.514" v="213" actId="478"/>
          <ac:picMkLst>
            <pc:docMk/>
            <pc:sldMk cId="1119186246" sldId="285"/>
            <ac:picMk id="9" creationId="{AED9C3B5-3813-7D4E-A1F3-211D885A0A9F}"/>
          </ac:picMkLst>
        </pc:picChg>
      </pc:sldChg>
      <pc:sldChg chg="addSp delSp modSp add mod">
        <pc:chgData name="Katrien (K.) Apers" userId="a5988e7c-9fc3-4134-901d-9441480a1d52" providerId="ADAL" clId="{63AFE27E-FF8B-4204-8C3B-58E81D71A0E8}" dt="2022-07-18T11:28:55.649" v="569" actId="1038"/>
        <pc:sldMkLst>
          <pc:docMk/>
          <pc:sldMk cId="2603783356" sldId="286"/>
        </pc:sldMkLst>
        <pc:spChg chg="add mod">
          <ac:chgData name="Katrien (K.) Apers" userId="a5988e7c-9fc3-4134-901d-9441480a1d52" providerId="ADAL" clId="{63AFE27E-FF8B-4204-8C3B-58E81D71A0E8}" dt="2022-07-18T11:28:13.679" v="563" actId="113"/>
          <ac:spMkLst>
            <pc:docMk/>
            <pc:sldMk cId="2603783356" sldId="286"/>
            <ac:spMk id="4" creationId="{4AE928B4-2D86-9FA3-D152-8949CCF4A09E}"/>
          </ac:spMkLst>
        </pc:spChg>
        <pc:spChg chg="mod">
          <ac:chgData name="Katrien (K.) Apers" userId="a5988e7c-9fc3-4134-901d-9441480a1d52" providerId="ADAL" clId="{63AFE27E-FF8B-4204-8C3B-58E81D71A0E8}" dt="2022-07-18T11:21:37.113" v="507" actId="255"/>
          <ac:spMkLst>
            <pc:docMk/>
            <pc:sldMk cId="2603783356" sldId="286"/>
            <ac:spMk id="6" creationId="{A3D73CE3-67E1-9148-B4EB-5BCAD3E6C3CC}"/>
          </ac:spMkLst>
        </pc:spChg>
        <pc:spChg chg="mod">
          <ac:chgData name="Katrien (K.) Apers" userId="a5988e7c-9fc3-4134-901d-9441480a1d52" providerId="ADAL" clId="{63AFE27E-FF8B-4204-8C3B-58E81D71A0E8}" dt="2022-07-18T11:26:09.235" v="528" actId="113"/>
          <ac:spMkLst>
            <pc:docMk/>
            <pc:sldMk cId="2603783356" sldId="286"/>
            <ac:spMk id="7" creationId="{AC3AAFB7-B41B-6848-9E0A-417EC459CDB9}"/>
          </ac:spMkLst>
        </pc:spChg>
        <pc:picChg chg="add mod">
          <ac:chgData name="Katrien (K.) Apers" userId="a5988e7c-9fc3-4134-901d-9441480a1d52" providerId="ADAL" clId="{63AFE27E-FF8B-4204-8C3B-58E81D71A0E8}" dt="2022-07-18T11:23:18.399" v="519" actId="1076"/>
          <ac:picMkLst>
            <pc:docMk/>
            <pc:sldMk cId="2603783356" sldId="286"/>
            <ac:picMk id="2" creationId="{647794FD-3010-7BEB-2118-130302EDC6D9}"/>
          </ac:picMkLst>
        </pc:picChg>
        <pc:picChg chg="add mod">
          <ac:chgData name="Katrien (K.) Apers" userId="a5988e7c-9fc3-4134-901d-9441480a1d52" providerId="ADAL" clId="{63AFE27E-FF8B-4204-8C3B-58E81D71A0E8}" dt="2022-07-18T11:28:55.649" v="569" actId="1038"/>
          <ac:picMkLst>
            <pc:docMk/>
            <pc:sldMk cId="2603783356" sldId="286"/>
            <ac:picMk id="5" creationId="{69699FF3-8324-1FF1-A4C0-EA751BAD2438}"/>
          </ac:picMkLst>
        </pc:picChg>
        <pc:picChg chg="add del">
          <ac:chgData name="Katrien (K.) Apers" userId="a5988e7c-9fc3-4134-901d-9441480a1d52" providerId="ADAL" clId="{63AFE27E-FF8B-4204-8C3B-58E81D71A0E8}" dt="2022-07-18T11:23:14.267" v="518" actId="478"/>
          <ac:picMkLst>
            <pc:docMk/>
            <pc:sldMk cId="2603783356" sldId="286"/>
            <ac:picMk id="9" creationId="{AED9C3B5-3813-7D4E-A1F3-211D885A0A9F}"/>
          </ac:picMkLst>
        </pc:picChg>
      </pc:sldChg>
      <pc:sldChg chg="addSp delSp modSp add mod">
        <pc:chgData name="Katrien (K.) Apers" userId="a5988e7c-9fc3-4134-901d-9441480a1d52" providerId="ADAL" clId="{63AFE27E-FF8B-4204-8C3B-58E81D71A0E8}" dt="2022-07-18T15:48:11.609" v="980" actId="6549"/>
        <pc:sldMkLst>
          <pc:docMk/>
          <pc:sldMk cId="2109204844" sldId="287"/>
        </pc:sldMkLst>
        <pc:spChg chg="mod">
          <ac:chgData name="Katrien (K.) Apers" userId="a5988e7c-9fc3-4134-901d-9441480a1d52" providerId="ADAL" clId="{63AFE27E-FF8B-4204-8C3B-58E81D71A0E8}" dt="2022-07-18T15:48:11.609" v="980" actId="6549"/>
          <ac:spMkLst>
            <pc:docMk/>
            <pc:sldMk cId="2109204844" sldId="287"/>
            <ac:spMk id="6" creationId="{A3D73CE3-67E1-9148-B4EB-5BCAD3E6C3CC}"/>
          </ac:spMkLst>
        </pc:spChg>
        <pc:spChg chg="mod">
          <ac:chgData name="Katrien (K.) Apers" userId="a5988e7c-9fc3-4134-901d-9441480a1d52" providerId="ADAL" clId="{63AFE27E-FF8B-4204-8C3B-58E81D71A0E8}" dt="2022-07-18T12:04:45.381" v="956" actId="113"/>
          <ac:spMkLst>
            <pc:docMk/>
            <pc:sldMk cId="2109204844" sldId="287"/>
            <ac:spMk id="7" creationId="{AC3AAFB7-B41B-6848-9E0A-417EC459CDB9}"/>
          </ac:spMkLst>
        </pc:spChg>
        <pc:picChg chg="add mod">
          <ac:chgData name="Katrien (K.) Apers" userId="a5988e7c-9fc3-4134-901d-9441480a1d52" providerId="ADAL" clId="{63AFE27E-FF8B-4204-8C3B-58E81D71A0E8}" dt="2022-07-18T11:17:41.115" v="411" actId="1076"/>
          <ac:picMkLst>
            <pc:docMk/>
            <pc:sldMk cId="2109204844" sldId="287"/>
            <ac:picMk id="2" creationId="{850D3F51-40C7-47DC-210F-92A34D91E549}"/>
          </ac:picMkLst>
        </pc:picChg>
        <pc:picChg chg="add del">
          <ac:chgData name="Katrien (K.) Apers" userId="a5988e7c-9fc3-4134-901d-9441480a1d52" providerId="ADAL" clId="{63AFE27E-FF8B-4204-8C3B-58E81D71A0E8}" dt="2022-07-18T11:17:38.178" v="410" actId="478"/>
          <ac:picMkLst>
            <pc:docMk/>
            <pc:sldMk cId="2109204844" sldId="287"/>
            <ac:picMk id="9" creationId="{AED9C3B5-3813-7D4E-A1F3-211D885A0A9F}"/>
          </ac:picMkLst>
        </pc:picChg>
      </pc:sldChg>
      <pc:sldChg chg="add del">
        <pc:chgData name="Katrien (K.) Apers" userId="a5988e7c-9fc3-4134-901d-9441480a1d52" providerId="ADAL" clId="{63AFE27E-FF8B-4204-8C3B-58E81D71A0E8}" dt="2022-07-18T11:53:08.536" v="904" actId="2696"/>
        <pc:sldMkLst>
          <pc:docMk/>
          <pc:sldMk cId="727741719" sldId="288"/>
        </pc:sldMkLst>
      </pc:sldChg>
      <pc:sldChg chg="addSp delSp modSp add mod ord">
        <pc:chgData name="Katrien (K.) Apers" userId="a5988e7c-9fc3-4134-901d-9441480a1d52" providerId="ADAL" clId="{63AFE27E-FF8B-4204-8C3B-58E81D71A0E8}" dt="2022-07-18T11:39:15.846" v="689"/>
        <pc:sldMkLst>
          <pc:docMk/>
          <pc:sldMk cId="94805593" sldId="289"/>
        </pc:sldMkLst>
        <pc:spChg chg="mod">
          <ac:chgData name="Katrien (K.) Apers" userId="a5988e7c-9fc3-4134-901d-9441480a1d52" providerId="ADAL" clId="{63AFE27E-FF8B-4204-8C3B-58E81D71A0E8}" dt="2022-07-18T11:36:54.776" v="676" actId="20577"/>
          <ac:spMkLst>
            <pc:docMk/>
            <pc:sldMk cId="94805593" sldId="289"/>
            <ac:spMk id="6" creationId="{A3D73CE3-67E1-9148-B4EB-5BCAD3E6C3CC}"/>
          </ac:spMkLst>
        </pc:spChg>
        <pc:spChg chg="mod">
          <ac:chgData name="Katrien (K.) Apers" userId="a5988e7c-9fc3-4134-901d-9441480a1d52" providerId="ADAL" clId="{63AFE27E-FF8B-4204-8C3B-58E81D71A0E8}" dt="2022-07-18T11:39:03.201" v="687" actId="14100"/>
          <ac:spMkLst>
            <pc:docMk/>
            <pc:sldMk cId="94805593" sldId="289"/>
            <ac:spMk id="7" creationId="{AC3AAFB7-B41B-6848-9E0A-417EC459CDB9}"/>
          </ac:spMkLst>
        </pc:spChg>
        <pc:picChg chg="add mod">
          <ac:chgData name="Katrien (K.) Apers" userId="a5988e7c-9fc3-4134-901d-9441480a1d52" providerId="ADAL" clId="{63AFE27E-FF8B-4204-8C3B-58E81D71A0E8}" dt="2022-07-18T11:38:47.887" v="684" actId="1076"/>
          <ac:picMkLst>
            <pc:docMk/>
            <pc:sldMk cId="94805593" sldId="289"/>
            <ac:picMk id="2" creationId="{376B2D43-B8BF-177F-C2D9-8F12513EDD82}"/>
          </ac:picMkLst>
        </pc:picChg>
        <pc:picChg chg="del">
          <ac:chgData name="Katrien (K.) Apers" userId="a5988e7c-9fc3-4134-901d-9441480a1d52" providerId="ADAL" clId="{63AFE27E-FF8B-4204-8C3B-58E81D71A0E8}" dt="2022-07-18T11:37:24.844" v="682" actId="478"/>
          <ac:picMkLst>
            <pc:docMk/>
            <pc:sldMk cId="94805593" sldId="289"/>
            <ac:picMk id="9" creationId="{AED9C3B5-3813-7D4E-A1F3-211D885A0A9F}"/>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610137-B50A-694F-8C7D-7203090A06E9}"/>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endParaRPr lang="en-NL"/>
          </a:p>
        </p:txBody>
      </p:sp>
      <p:sp>
        <p:nvSpPr>
          <p:cNvPr id="3" name="Subtitle 2">
            <a:extLst>
              <a:ext uri="{FF2B5EF4-FFF2-40B4-BE49-F238E27FC236}">
                <a16:creationId xmlns:a16="http://schemas.microsoft.com/office/drawing/2014/main" id="{FF2029F2-7E42-4A48-A99A-BBA6F762B05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NL"/>
          </a:p>
        </p:txBody>
      </p:sp>
      <p:sp>
        <p:nvSpPr>
          <p:cNvPr id="4" name="Date Placeholder 3">
            <a:extLst>
              <a:ext uri="{FF2B5EF4-FFF2-40B4-BE49-F238E27FC236}">
                <a16:creationId xmlns:a16="http://schemas.microsoft.com/office/drawing/2014/main" id="{DC1DFF67-2F21-7B4A-9BC4-A018923E5BE7}"/>
              </a:ext>
            </a:extLst>
          </p:cNvPr>
          <p:cNvSpPr>
            <a:spLocks noGrp="1"/>
          </p:cNvSpPr>
          <p:nvPr>
            <p:ph type="dt" sz="half" idx="10"/>
          </p:nvPr>
        </p:nvSpPr>
        <p:spPr/>
        <p:txBody>
          <a:bodyPr/>
          <a:lstStyle/>
          <a:p>
            <a:fld id="{8E4F3C5C-119C-7945-A1FD-3B0CCC11C0A7}" type="datetimeFigureOut">
              <a:rPr lang="en-NL" smtClean="0"/>
              <a:t>07/18/2022</a:t>
            </a:fld>
            <a:endParaRPr lang="en-NL"/>
          </a:p>
        </p:txBody>
      </p:sp>
      <p:sp>
        <p:nvSpPr>
          <p:cNvPr id="5" name="Footer Placeholder 4">
            <a:extLst>
              <a:ext uri="{FF2B5EF4-FFF2-40B4-BE49-F238E27FC236}">
                <a16:creationId xmlns:a16="http://schemas.microsoft.com/office/drawing/2014/main" id="{221F800D-AB7E-0F4C-B412-B4CAB55F0B27}"/>
              </a:ext>
            </a:extLst>
          </p:cNvPr>
          <p:cNvSpPr>
            <a:spLocks noGrp="1"/>
          </p:cNvSpPr>
          <p:nvPr>
            <p:ph type="ftr" sz="quarter" idx="11"/>
          </p:nvPr>
        </p:nvSpPr>
        <p:spPr/>
        <p:txBody>
          <a:bodyPr/>
          <a:lstStyle/>
          <a:p>
            <a:endParaRPr lang="en-NL"/>
          </a:p>
        </p:txBody>
      </p:sp>
      <p:sp>
        <p:nvSpPr>
          <p:cNvPr id="6" name="Slide Number Placeholder 5">
            <a:extLst>
              <a:ext uri="{FF2B5EF4-FFF2-40B4-BE49-F238E27FC236}">
                <a16:creationId xmlns:a16="http://schemas.microsoft.com/office/drawing/2014/main" id="{E9EE3A2F-1246-5745-8D88-1BDF7C132E6E}"/>
              </a:ext>
            </a:extLst>
          </p:cNvPr>
          <p:cNvSpPr>
            <a:spLocks noGrp="1"/>
          </p:cNvSpPr>
          <p:nvPr>
            <p:ph type="sldNum" sz="quarter" idx="12"/>
          </p:nvPr>
        </p:nvSpPr>
        <p:spPr/>
        <p:txBody>
          <a:bodyPr/>
          <a:lstStyle/>
          <a:p>
            <a:fld id="{8DEBE8CF-4068-A64A-A74E-1272ED7C7158}" type="slidenum">
              <a:rPr lang="en-NL" smtClean="0"/>
              <a:t>‹nr.›</a:t>
            </a:fld>
            <a:endParaRPr lang="en-NL"/>
          </a:p>
        </p:txBody>
      </p:sp>
    </p:spTree>
    <p:extLst>
      <p:ext uri="{BB962C8B-B14F-4D97-AF65-F5344CB8AC3E}">
        <p14:creationId xmlns:p14="http://schemas.microsoft.com/office/powerpoint/2010/main" val="20691592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912503-B6EA-434C-B0CD-5E978A8EC80C}"/>
              </a:ext>
            </a:extLst>
          </p:cNvPr>
          <p:cNvSpPr>
            <a:spLocks noGrp="1"/>
          </p:cNvSpPr>
          <p:nvPr>
            <p:ph type="title"/>
          </p:nvPr>
        </p:nvSpPr>
        <p:spPr/>
        <p:txBody>
          <a:bodyPr/>
          <a:lstStyle/>
          <a:p>
            <a:r>
              <a:rPr lang="nl-NL"/>
              <a:t>Klik om stijl te bewerken</a:t>
            </a:r>
            <a:endParaRPr lang="en-NL"/>
          </a:p>
        </p:txBody>
      </p:sp>
      <p:sp>
        <p:nvSpPr>
          <p:cNvPr id="3" name="Vertical Text Placeholder 2">
            <a:extLst>
              <a:ext uri="{FF2B5EF4-FFF2-40B4-BE49-F238E27FC236}">
                <a16:creationId xmlns:a16="http://schemas.microsoft.com/office/drawing/2014/main" id="{750E82BD-088F-904B-857B-F8B8A494E25A}"/>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NL"/>
          </a:p>
        </p:txBody>
      </p:sp>
      <p:sp>
        <p:nvSpPr>
          <p:cNvPr id="4" name="Date Placeholder 3">
            <a:extLst>
              <a:ext uri="{FF2B5EF4-FFF2-40B4-BE49-F238E27FC236}">
                <a16:creationId xmlns:a16="http://schemas.microsoft.com/office/drawing/2014/main" id="{4B57D36D-C66B-DE40-8D1B-8C0C027FDD18}"/>
              </a:ext>
            </a:extLst>
          </p:cNvPr>
          <p:cNvSpPr>
            <a:spLocks noGrp="1"/>
          </p:cNvSpPr>
          <p:nvPr>
            <p:ph type="dt" sz="half" idx="10"/>
          </p:nvPr>
        </p:nvSpPr>
        <p:spPr/>
        <p:txBody>
          <a:bodyPr/>
          <a:lstStyle/>
          <a:p>
            <a:fld id="{8E4F3C5C-119C-7945-A1FD-3B0CCC11C0A7}" type="datetimeFigureOut">
              <a:rPr lang="en-NL" smtClean="0"/>
              <a:t>07/18/2022</a:t>
            </a:fld>
            <a:endParaRPr lang="en-NL"/>
          </a:p>
        </p:txBody>
      </p:sp>
      <p:sp>
        <p:nvSpPr>
          <p:cNvPr id="5" name="Footer Placeholder 4">
            <a:extLst>
              <a:ext uri="{FF2B5EF4-FFF2-40B4-BE49-F238E27FC236}">
                <a16:creationId xmlns:a16="http://schemas.microsoft.com/office/drawing/2014/main" id="{8A4DD05D-DCB9-3A4B-91CD-F607EB2B14A3}"/>
              </a:ext>
            </a:extLst>
          </p:cNvPr>
          <p:cNvSpPr>
            <a:spLocks noGrp="1"/>
          </p:cNvSpPr>
          <p:nvPr>
            <p:ph type="ftr" sz="quarter" idx="11"/>
          </p:nvPr>
        </p:nvSpPr>
        <p:spPr/>
        <p:txBody>
          <a:bodyPr/>
          <a:lstStyle/>
          <a:p>
            <a:endParaRPr lang="en-NL"/>
          </a:p>
        </p:txBody>
      </p:sp>
      <p:sp>
        <p:nvSpPr>
          <p:cNvPr id="6" name="Slide Number Placeholder 5">
            <a:extLst>
              <a:ext uri="{FF2B5EF4-FFF2-40B4-BE49-F238E27FC236}">
                <a16:creationId xmlns:a16="http://schemas.microsoft.com/office/drawing/2014/main" id="{B4C55238-38A4-9E4F-9DE3-435C47A452C8}"/>
              </a:ext>
            </a:extLst>
          </p:cNvPr>
          <p:cNvSpPr>
            <a:spLocks noGrp="1"/>
          </p:cNvSpPr>
          <p:nvPr>
            <p:ph type="sldNum" sz="quarter" idx="12"/>
          </p:nvPr>
        </p:nvSpPr>
        <p:spPr/>
        <p:txBody>
          <a:bodyPr/>
          <a:lstStyle/>
          <a:p>
            <a:fld id="{8DEBE8CF-4068-A64A-A74E-1272ED7C7158}" type="slidenum">
              <a:rPr lang="en-NL" smtClean="0"/>
              <a:t>‹nr.›</a:t>
            </a:fld>
            <a:endParaRPr lang="en-NL"/>
          </a:p>
        </p:txBody>
      </p:sp>
    </p:spTree>
    <p:extLst>
      <p:ext uri="{BB962C8B-B14F-4D97-AF65-F5344CB8AC3E}">
        <p14:creationId xmlns:p14="http://schemas.microsoft.com/office/powerpoint/2010/main" val="34677069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CF79B3E-23B0-DB47-9AF3-C23090D6690B}"/>
              </a:ext>
            </a:extLst>
          </p:cNvPr>
          <p:cNvSpPr>
            <a:spLocks noGrp="1"/>
          </p:cNvSpPr>
          <p:nvPr>
            <p:ph type="title" orient="vert"/>
          </p:nvPr>
        </p:nvSpPr>
        <p:spPr>
          <a:xfrm>
            <a:off x="8724900" y="365125"/>
            <a:ext cx="2628900" cy="5811838"/>
          </a:xfrm>
        </p:spPr>
        <p:txBody>
          <a:bodyPr vert="eaVert"/>
          <a:lstStyle/>
          <a:p>
            <a:r>
              <a:rPr lang="nl-NL"/>
              <a:t>Klik om stijl te bewerken</a:t>
            </a:r>
            <a:endParaRPr lang="en-NL"/>
          </a:p>
        </p:txBody>
      </p:sp>
      <p:sp>
        <p:nvSpPr>
          <p:cNvPr id="3" name="Vertical Text Placeholder 2">
            <a:extLst>
              <a:ext uri="{FF2B5EF4-FFF2-40B4-BE49-F238E27FC236}">
                <a16:creationId xmlns:a16="http://schemas.microsoft.com/office/drawing/2014/main" id="{894903B6-309D-C842-95B9-D4F4B85EC4F6}"/>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NL"/>
          </a:p>
        </p:txBody>
      </p:sp>
      <p:sp>
        <p:nvSpPr>
          <p:cNvPr id="4" name="Date Placeholder 3">
            <a:extLst>
              <a:ext uri="{FF2B5EF4-FFF2-40B4-BE49-F238E27FC236}">
                <a16:creationId xmlns:a16="http://schemas.microsoft.com/office/drawing/2014/main" id="{032814F5-F467-EE45-9FA4-8E0AB6C29B7A}"/>
              </a:ext>
            </a:extLst>
          </p:cNvPr>
          <p:cNvSpPr>
            <a:spLocks noGrp="1"/>
          </p:cNvSpPr>
          <p:nvPr>
            <p:ph type="dt" sz="half" idx="10"/>
          </p:nvPr>
        </p:nvSpPr>
        <p:spPr/>
        <p:txBody>
          <a:bodyPr/>
          <a:lstStyle/>
          <a:p>
            <a:fld id="{8E4F3C5C-119C-7945-A1FD-3B0CCC11C0A7}" type="datetimeFigureOut">
              <a:rPr lang="en-NL" smtClean="0"/>
              <a:t>07/18/2022</a:t>
            </a:fld>
            <a:endParaRPr lang="en-NL"/>
          </a:p>
        </p:txBody>
      </p:sp>
      <p:sp>
        <p:nvSpPr>
          <p:cNvPr id="5" name="Footer Placeholder 4">
            <a:extLst>
              <a:ext uri="{FF2B5EF4-FFF2-40B4-BE49-F238E27FC236}">
                <a16:creationId xmlns:a16="http://schemas.microsoft.com/office/drawing/2014/main" id="{ED040D53-786D-0846-B837-A29C2F9BC980}"/>
              </a:ext>
            </a:extLst>
          </p:cNvPr>
          <p:cNvSpPr>
            <a:spLocks noGrp="1"/>
          </p:cNvSpPr>
          <p:nvPr>
            <p:ph type="ftr" sz="quarter" idx="11"/>
          </p:nvPr>
        </p:nvSpPr>
        <p:spPr/>
        <p:txBody>
          <a:bodyPr/>
          <a:lstStyle/>
          <a:p>
            <a:endParaRPr lang="en-NL"/>
          </a:p>
        </p:txBody>
      </p:sp>
      <p:sp>
        <p:nvSpPr>
          <p:cNvPr id="6" name="Slide Number Placeholder 5">
            <a:extLst>
              <a:ext uri="{FF2B5EF4-FFF2-40B4-BE49-F238E27FC236}">
                <a16:creationId xmlns:a16="http://schemas.microsoft.com/office/drawing/2014/main" id="{D2096AC5-58E5-E849-A12F-6B3F500A3AEB}"/>
              </a:ext>
            </a:extLst>
          </p:cNvPr>
          <p:cNvSpPr>
            <a:spLocks noGrp="1"/>
          </p:cNvSpPr>
          <p:nvPr>
            <p:ph type="sldNum" sz="quarter" idx="12"/>
          </p:nvPr>
        </p:nvSpPr>
        <p:spPr/>
        <p:txBody>
          <a:bodyPr/>
          <a:lstStyle/>
          <a:p>
            <a:fld id="{8DEBE8CF-4068-A64A-A74E-1272ED7C7158}" type="slidenum">
              <a:rPr lang="en-NL" smtClean="0"/>
              <a:t>‹nr.›</a:t>
            </a:fld>
            <a:endParaRPr lang="en-NL"/>
          </a:p>
        </p:txBody>
      </p:sp>
    </p:spTree>
    <p:extLst>
      <p:ext uri="{BB962C8B-B14F-4D97-AF65-F5344CB8AC3E}">
        <p14:creationId xmlns:p14="http://schemas.microsoft.com/office/powerpoint/2010/main" val="14268548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3DBF97-5FA5-1340-9B3E-9B63BC1772CD}"/>
              </a:ext>
            </a:extLst>
          </p:cNvPr>
          <p:cNvSpPr>
            <a:spLocks noGrp="1"/>
          </p:cNvSpPr>
          <p:nvPr>
            <p:ph type="title"/>
          </p:nvPr>
        </p:nvSpPr>
        <p:spPr/>
        <p:txBody>
          <a:bodyPr/>
          <a:lstStyle/>
          <a:p>
            <a:r>
              <a:rPr lang="nl-NL"/>
              <a:t>Klik om stijl te bewerken</a:t>
            </a:r>
            <a:endParaRPr lang="en-NL"/>
          </a:p>
        </p:txBody>
      </p:sp>
      <p:sp>
        <p:nvSpPr>
          <p:cNvPr id="3" name="Content Placeholder 2">
            <a:extLst>
              <a:ext uri="{FF2B5EF4-FFF2-40B4-BE49-F238E27FC236}">
                <a16:creationId xmlns:a16="http://schemas.microsoft.com/office/drawing/2014/main" id="{4A8F8D69-0189-A243-907E-819C47EB253D}"/>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NL"/>
          </a:p>
        </p:txBody>
      </p:sp>
      <p:sp>
        <p:nvSpPr>
          <p:cNvPr id="4" name="Date Placeholder 3">
            <a:extLst>
              <a:ext uri="{FF2B5EF4-FFF2-40B4-BE49-F238E27FC236}">
                <a16:creationId xmlns:a16="http://schemas.microsoft.com/office/drawing/2014/main" id="{4B85A7EA-8299-144C-B314-F0C4EB330D42}"/>
              </a:ext>
            </a:extLst>
          </p:cNvPr>
          <p:cNvSpPr>
            <a:spLocks noGrp="1"/>
          </p:cNvSpPr>
          <p:nvPr>
            <p:ph type="dt" sz="half" idx="10"/>
          </p:nvPr>
        </p:nvSpPr>
        <p:spPr/>
        <p:txBody>
          <a:bodyPr/>
          <a:lstStyle/>
          <a:p>
            <a:fld id="{8E4F3C5C-119C-7945-A1FD-3B0CCC11C0A7}" type="datetimeFigureOut">
              <a:rPr lang="en-NL" smtClean="0"/>
              <a:t>07/18/2022</a:t>
            </a:fld>
            <a:endParaRPr lang="en-NL"/>
          </a:p>
        </p:txBody>
      </p:sp>
      <p:sp>
        <p:nvSpPr>
          <p:cNvPr id="5" name="Footer Placeholder 4">
            <a:extLst>
              <a:ext uri="{FF2B5EF4-FFF2-40B4-BE49-F238E27FC236}">
                <a16:creationId xmlns:a16="http://schemas.microsoft.com/office/drawing/2014/main" id="{FC1CB8A9-D383-4340-8F71-199B0BD052C9}"/>
              </a:ext>
            </a:extLst>
          </p:cNvPr>
          <p:cNvSpPr>
            <a:spLocks noGrp="1"/>
          </p:cNvSpPr>
          <p:nvPr>
            <p:ph type="ftr" sz="quarter" idx="11"/>
          </p:nvPr>
        </p:nvSpPr>
        <p:spPr/>
        <p:txBody>
          <a:bodyPr/>
          <a:lstStyle/>
          <a:p>
            <a:endParaRPr lang="en-NL"/>
          </a:p>
        </p:txBody>
      </p:sp>
      <p:sp>
        <p:nvSpPr>
          <p:cNvPr id="6" name="Slide Number Placeholder 5">
            <a:extLst>
              <a:ext uri="{FF2B5EF4-FFF2-40B4-BE49-F238E27FC236}">
                <a16:creationId xmlns:a16="http://schemas.microsoft.com/office/drawing/2014/main" id="{DABE991C-A1C1-8E44-8DE3-640229639919}"/>
              </a:ext>
            </a:extLst>
          </p:cNvPr>
          <p:cNvSpPr>
            <a:spLocks noGrp="1"/>
          </p:cNvSpPr>
          <p:nvPr>
            <p:ph type="sldNum" sz="quarter" idx="12"/>
          </p:nvPr>
        </p:nvSpPr>
        <p:spPr/>
        <p:txBody>
          <a:bodyPr/>
          <a:lstStyle/>
          <a:p>
            <a:fld id="{8DEBE8CF-4068-A64A-A74E-1272ED7C7158}" type="slidenum">
              <a:rPr lang="en-NL" smtClean="0"/>
              <a:t>‹nr.›</a:t>
            </a:fld>
            <a:endParaRPr lang="en-NL"/>
          </a:p>
        </p:txBody>
      </p:sp>
    </p:spTree>
    <p:extLst>
      <p:ext uri="{BB962C8B-B14F-4D97-AF65-F5344CB8AC3E}">
        <p14:creationId xmlns:p14="http://schemas.microsoft.com/office/powerpoint/2010/main" val="28294958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70036C-A4B4-A14D-BCE6-9B731AD21973}"/>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endParaRPr lang="en-NL"/>
          </a:p>
        </p:txBody>
      </p:sp>
      <p:sp>
        <p:nvSpPr>
          <p:cNvPr id="3" name="Text Placeholder 2">
            <a:extLst>
              <a:ext uri="{FF2B5EF4-FFF2-40B4-BE49-F238E27FC236}">
                <a16:creationId xmlns:a16="http://schemas.microsoft.com/office/drawing/2014/main" id="{2566C1E6-268F-414E-B8B5-F8A978152D1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Date Placeholder 3">
            <a:extLst>
              <a:ext uri="{FF2B5EF4-FFF2-40B4-BE49-F238E27FC236}">
                <a16:creationId xmlns:a16="http://schemas.microsoft.com/office/drawing/2014/main" id="{B648A457-D475-B348-BBF8-785115DE0821}"/>
              </a:ext>
            </a:extLst>
          </p:cNvPr>
          <p:cNvSpPr>
            <a:spLocks noGrp="1"/>
          </p:cNvSpPr>
          <p:nvPr>
            <p:ph type="dt" sz="half" idx="10"/>
          </p:nvPr>
        </p:nvSpPr>
        <p:spPr/>
        <p:txBody>
          <a:bodyPr/>
          <a:lstStyle/>
          <a:p>
            <a:fld id="{8E4F3C5C-119C-7945-A1FD-3B0CCC11C0A7}" type="datetimeFigureOut">
              <a:rPr lang="en-NL" smtClean="0"/>
              <a:t>07/18/2022</a:t>
            </a:fld>
            <a:endParaRPr lang="en-NL"/>
          </a:p>
        </p:txBody>
      </p:sp>
      <p:sp>
        <p:nvSpPr>
          <p:cNvPr id="5" name="Footer Placeholder 4">
            <a:extLst>
              <a:ext uri="{FF2B5EF4-FFF2-40B4-BE49-F238E27FC236}">
                <a16:creationId xmlns:a16="http://schemas.microsoft.com/office/drawing/2014/main" id="{54C7F488-732E-A54D-A3AD-6B7033964F42}"/>
              </a:ext>
            </a:extLst>
          </p:cNvPr>
          <p:cNvSpPr>
            <a:spLocks noGrp="1"/>
          </p:cNvSpPr>
          <p:nvPr>
            <p:ph type="ftr" sz="quarter" idx="11"/>
          </p:nvPr>
        </p:nvSpPr>
        <p:spPr/>
        <p:txBody>
          <a:bodyPr/>
          <a:lstStyle/>
          <a:p>
            <a:endParaRPr lang="en-NL"/>
          </a:p>
        </p:txBody>
      </p:sp>
      <p:sp>
        <p:nvSpPr>
          <p:cNvPr id="6" name="Slide Number Placeholder 5">
            <a:extLst>
              <a:ext uri="{FF2B5EF4-FFF2-40B4-BE49-F238E27FC236}">
                <a16:creationId xmlns:a16="http://schemas.microsoft.com/office/drawing/2014/main" id="{49303759-0FBF-A742-AC2A-DC1C5B491735}"/>
              </a:ext>
            </a:extLst>
          </p:cNvPr>
          <p:cNvSpPr>
            <a:spLocks noGrp="1"/>
          </p:cNvSpPr>
          <p:nvPr>
            <p:ph type="sldNum" sz="quarter" idx="12"/>
          </p:nvPr>
        </p:nvSpPr>
        <p:spPr/>
        <p:txBody>
          <a:bodyPr/>
          <a:lstStyle/>
          <a:p>
            <a:fld id="{8DEBE8CF-4068-A64A-A74E-1272ED7C7158}" type="slidenum">
              <a:rPr lang="en-NL" smtClean="0"/>
              <a:t>‹nr.›</a:t>
            </a:fld>
            <a:endParaRPr lang="en-NL"/>
          </a:p>
        </p:txBody>
      </p:sp>
    </p:spTree>
    <p:extLst>
      <p:ext uri="{BB962C8B-B14F-4D97-AF65-F5344CB8AC3E}">
        <p14:creationId xmlns:p14="http://schemas.microsoft.com/office/powerpoint/2010/main" val="39506937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7FE5B-09A4-5644-B4F2-06568C4D166A}"/>
              </a:ext>
            </a:extLst>
          </p:cNvPr>
          <p:cNvSpPr>
            <a:spLocks noGrp="1"/>
          </p:cNvSpPr>
          <p:nvPr>
            <p:ph type="title"/>
          </p:nvPr>
        </p:nvSpPr>
        <p:spPr/>
        <p:txBody>
          <a:bodyPr/>
          <a:lstStyle/>
          <a:p>
            <a:r>
              <a:rPr lang="nl-NL"/>
              <a:t>Klik om stijl te bewerken</a:t>
            </a:r>
            <a:endParaRPr lang="en-NL"/>
          </a:p>
        </p:txBody>
      </p:sp>
      <p:sp>
        <p:nvSpPr>
          <p:cNvPr id="3" name="Content Placeholder 2">
            <a:extLst>
              <a:ext uri="{FF2B5EF4-FFF2-40B4-BE49-F238E27FC236}">
                <a16:creationId xmlns:a16="http://schemas.microsoft.com/office/drawing/2014/main" id="{DBF9FB2A-5F91-5041-964A-22C7E95B9C1A}"/>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NL"/>
          </a:p>
        </p:txBody>
      </p:sp>
      <p:sp>
        <p:nvSpPr>
          <p:cNvPr id="4" name="Content Placeholder 3">
            <a:extLst>
              <a:ext uri="{FF2B5EF4-FFF2-40B4-BE49-F238E27FC236}">
                <a16:creationId xmlns:a16="http://schemas.microsoft.com/office/drawing/2014/main" id="{4196A113-26AC-5E4E-B4F4-57A3C75A640E}"/>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NL"/>
          </a:p>
        </p:txBody>
      </p:sp>
      <p:sp>
        <p:nvSpPr>
          <p:cNvPr id="5" name="Date Placeholder 4">
            <a:extLst>
              <a:ext uri="{FF2B5EF4-FFF2-40B4-BE49-F238E27FC236}">
                <a16:creationId xmlns:a16="http://schemas.microsoft.com/office/drawing/2014/main" id="{EEBC7F49-FD87-F942-B031-5001F729C1D9}"/>
              </a:ext>
            </a:extLst>
          </p:cNvPr>
          <p:cNvSpPr>
            <a:spLocks noGrp="1"/>
          </p:cNvSpPr>
          <p:nvPr>
            <p:ph type="dt" sz="half" idx="10"/>
          </p:nvPr>
        </p:nvSpPr>
        <p:spPr/>
        <p:txBody>
          <a:bodyPr/>
          <a:lstStyle/>
          <a:p>
            <a:fld id="{8E4F3C5C-119C-7945-A1FD-3B0CCC11C0A7}" type="datetimeFigureOut">
              <a:rPr lang="en-NL" smtClean="0"/>
              <a:t>07/18/2022</a:t>
            </a:fld>
            <a:endParaRPr lang="en-NL"/>
          </a:p>
        </p:txBody>
      </p:sp>
      <p:sp>
        <p:nvSpPr>
          <p:cNvPr id="6" name="Footer Placeholder 5">
            <a:extLst>
              <a:ext uri="{FF2B5EF4-FFF2-40B4-BE49-F238E27FC236}">
                <a16:creationId xmlns:a16="http://schemas.microsoft.com/office/drawing/2014/main" id="{0422AD48-7ED7-694A-A94D-36CD272C17E3}"/>
              </a:ext>
            </a:extLst>
          </p:cNvPr>
          <p:cNvSpPr>
            <a:spLocks noGrp="1"/>
          </p:cNvSpPr>
          <p:nvPr>
            <p:ph type="ftr" sz="quarter" idx="11"/>
          </p:nvPr>
        </p:nvSpPr>
        <p:spPr/>
        <p:txBody>
          <a:bodyPr/>
          <a:lstStyle/>
          <a:p>
            <a:endParaRPr lang="en-NL"/>
          </a:p>
        </p:txBody>
      </p:sp>
      <p:sp>
        <p:nvSpPr>
          <p:cNvPr id="7" name="Slide Number Placeholder 6">
            <a:extLst>
              <a:ext uri="{FF2B5EF4-FFF2-40B4-BE49-F238E27FC236}">
                <a16:creationId xmlns:a16="http://schemas.microsoft.com/office/drawing/2014/main" id="{EE83A94E-787B-014A-A999-FD0EF1F215FE}"/>
              </a:ext>
            </a:extLst>
          </p:cNvPr>
          <p:cNvSpPr>
            <a:spLocks noGrp="1"/>
          </p:cNvSpPr>
          <p:nvPr>
            <p:ph type="sldNum" sz="quarter" idx="12"/>
          </p:nvPr>
        </p:nvSpPr>
        <p:spPr/>
        <p:txBody>
          <a:bodyPr/>
          <a:lstStyle/>
          <a:p>
            <a:fld id="{8DEBE8CF-4068-A64A-A74E-1272ED7C7158}" type="slidenum">
              <a:rPr lang="en-NL" smtClean="0"/>
              <a:t>‹nr.›</a:t>
            </a:fld>
            <a:endParaRPr lang="en-NL"/>
          </a:p>
        </p:txBody>
      </p:sp>
    </p:spTree>
    <p:extLst>
      <p:ext uri="{BB962C8B-B14F-4D97-AF65-F5344CB8AC3E}">
        <p14:creationId xmlns:p14="http://schemas.microsoft.com/office/powerpoint/2010/main" val="22103778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75EED7-E0CF-5749-BA5B-D297A27C6135}"/>
              </a:ext>
            </a:extLst>
          </p:cNvPr>
          <p:cNvSpPr>
            <a:spLocks noGrp="1"/>
          </p:cNvSpPr>
          <p:nvPr>
            <p:ph type="title"/>
          </p:nvPr>
        </p:nvSpPr>
        <p:spPr>
          <a:xfrm>
            <a:off x="839788" y="365125"/>
            <a:ext cx="10515600" cy="1325563"/>
          </a:xfrm>
        </p:spPr>
        <p:txBody>
          <a:bodyPr/>
          <a:lstStyle/>
          <a:p>
            <a:r>
              <a:rPr lang="nl-NL"/>
              <a:t>Klik om stijl te bewerken</a:t>
            </a:r>
            <a:endParaRPr lang="en-NL"/>
          </a:p>
        </p:txBody>
      </p:sp>
      <p:sp>
        <p:nvSpPr>
          <p:cNvPr id="3" name="Text Placeholder 2">
            <a:extLst>
              <a:ext uri="{FF2B5EF4-FFF2-40B4-BE49-F238E27FC236}">
                <a16:creationId xmlns:a16="http://schemas.microsoft.com/office/drawing/2014/main" id="{BC309F03-A384-DE48-B4FD-4511B5C672C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a:extLst>
              <a:ext uri="{FF2B5EF4-FFF2-40B4-BE49-F238E27FC236}">
                <a16:creationId xmlns:a16="http://schemas.microsoft.com/office/drawing/2014/main" id="{3650998B-9708-C842-910C-4008EE1F4DAC}"/>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NL"/>
          </a:p>
        </p:txBody>
      </p:sp>
      <p:sp>
        <p:nvSpPr>
          <p:cNvPr id="5" name="Text Placeholder 4">
            <a:extLst>
              <a:ext uri="{FF2B5EF4-FFF2-40B4-BE49-F238E27FC236}">
                <a16:creationId xmlns:a16="http://schemas.microsoft.com/office/drawing/2014/main" id="{B09FF0B8-4820-1D45-9E77-551C4CC3AD5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a:extLst>
              <a:ext uri="{FF2B5EF4-FFF2-40B4-BE49-F238E27FC236}">
                <a16:creationId xmlns:a16="http://schemas.microsoft.com/office/drawing/2014/main" id="{39B8D3E7-84D7-FA48-BBB0-07382D79F319}"/>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NL"/>
          </a:p>
        </p:txBody>
      </p:sp>
      <p:sp>
        <p:nvSpPr>
          <p:cNvPr id="7" name="Date Placeholder 6">
            <a:extLst>
              <a:ext uri="{FF2B5EF4-FFF2-40B4-BE49-F238E27FC236}">
                <a16:creationId xmlns:a16="http://schemas.microsoft.com/office/drawing/2014/main" id="{319C36FF-7F77-704F-9C2D-DA55C3793EB9}"/>
              </a:ext>
            </a:extLst>
          </p:cNvPr>
          <p:cNvSpPr>
            <a:spLocks noGrp="1"/>
          </p:cNvSpPr>
          <p:nvPr>
            <p:ph type="dt" sz="half" idx="10"/>
          </p:nvPr>
        </p:nvSpPr>
        <p:spPr/>
        <p:txBody>
          <a:bodyPr/>
          <a:lstStyle/>
          <a:p>
            <a:fld id="{8E4F3C5C-119C-7945-A1FD-3B0CCC11C0A7}" type="datetimeFigureOut">
              <a:rPr lang="en-NL" smtClean="0"/>
              <a:t>07/18/2022</a:t>
            </a:fld>
            <a:endParaRPr lang="en-NL"/>
          </a:p>
        </p:txBody>
      </p:sp>
      <p:sp>
        <p:nvSpPr>
          <p:cNvPr id="8" name="Footer Placeholder 7">
            <a:extLst>
              <a:ext uri="{FF2B5EF4-FFF2-40B4-BE49-F238E27FC236}">
                <a16:creationId xmlns:a16="http://schemas.microsoft.com/office/drawing/2014/main" id="{934B71B8-FA4C-F040-A794-FDF75AE52998}"/>
              </a:ext>
            </a:extLst>
          </p:cNvPr>
          <p:cNvSpPr>
            <a:spLocks noGrp="1"/>
          </p:cNvSpPr>
          <p:nvPr>
            <p:ph type="ftr" sz="quarter" idx="11"/>
          </p:nvPr>
        </p:nvSpPr>
        <p:spPr/>
        <p:txBody>
          <a:bodyPr/>
          <a:lstStyle/>
          <a:p>
            <a:endParaRPr lang="en-NL"/>
          </a:p>
        </p:txBody>
      </p:sp>
      <p:sp>
        <p:nvSpPr>
          <p:cNvPr id="9" name="Slide Number Placeholder 8">
            <a:extLst>
              <a:ext uri="{FF2B5EF4-FFF2-40B4-BE49-F238E27FC236}">
                <a16:creationId xmlns:a16="http://schemas.microsoft.com/office/drawing/2014/main" id="{3ABEB0EA-4B41-454E-AC41-8E41E63F14E9}"/>
              </a:ext>
            </a:extLst>
          </p:cNvPr>
          <p:cNvSpPr>
            <a:spLocks noGrp="1"/>
          </p:cNvSpPr>
          <p:nvPr>
            <p:ph type="sldNum" sz="quarter" idx="12"/>
          </p:nvPr>
        </p:nvSpPr>
        <p:spPr/>
        <p:txBody>
          <a:bodyPr/>
          <a:lstStyle/>
          <a:p>
            <a:fld id="{8DEBE8CF-4068-A64A-A74E-1272ED7C7158}" type="slidenum">
              <a:rPr lang="en-NL" smtClean="0"/>
              <a:t>‹nr.›</a:t>
            </a:fld>
            <a:endParaRPr lang="en-NL"/>
          </a:p>
        </p:txBody>
      </p:sp>
    </p:spTree>
    <p:extLst>
      <p:ext uri="{BB962C8B-B14F-4D97-AF65-F5344CB8AC3E}">
        <p14:creationId xmlns:p14="http://schemas.microsoft.com/office/powerpoint/2010/main" val="19763543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4648A0-D8AC-5A48-A071-1AEBE6610775}"/>
              </a:ext>
            </a:extLst>
          </p:cNvPr>
          <p:cNvSpPr>
            <a:spLocks noGrp="1"/>
          </p:cNvSpPr>
          <p:nvPr>
            <p:ph type="title"/>
          </p:nvPr>
        </p:nvSpPr>
        <p:spPr/>
        <p:txBody>
          <a:bodyPr/>
          <a:lstStyle/>
          <a:p>
            <a:r>
              <a:rPr lang="nl-NL"/>
              <a:t>Klik om stijl te bewerken</a:t>
            </a:r>
            <a:endParaRPr lang="en-NL"/>
          </a:p>
        </p:txBody>
      </p:sp>
      <p:sp>
        <p:nvSpPr>
          <p:cNvPr id="3" name="Date Placeholder 2">
            <a:extLst>
              <a:ext uri="{FF2B5EF4-FFF2-40B4-BE49-F238E27FC236}">
                <a16:creationId xmlns:a16="http://schemas.microsoft.com/office/drawing/2014/main" id="{AB540E94-59F6-1A4A-B2B2-66ED9C013A39}"/>
              </a:ext>
            </a:extLst>
          </p:cNvPr>
          <p:cNvSpPr>
            <a:spLocks noGrp="1"/>
          </p:cNvSpPr>
          <p:nvPr>
            <p:ph type="dt" sz="half" idx="10"/>
          </p:nvPr>
        </p:nvSpPr>
        <p:spPr/>
        <p:txBody>
          <a:bodyPr/>
          <a:lstStyle/>
          <a:p>
            <a:fld id="{8E4F3C5C-119C-7945-A1FD-3B0CCC11C0A7}" type="datetimeFigureOut">
              <a:rPr lang="en-NL" smtClean="0"/>
              <a:t>07/18/2022</a:t>
            </a:fld>
            <a:endParaRPr lang="en-NL"/>
          </a:p>
        </p:txBody>
      </p:sp>
      <p:sp>
        <p:nvSpPr>
          <p:cNvPr id="4" name="Footer Placeholder 3">
            <a:extLst>
              <a:ext uri="{FF2B5EF4-FFF2-40B4-BE49-F238E27FC236}">
                <a16:creationId xmlns:a16="http://schemas.microsoft.com/office/drawing/2014/main" id="{A83F7A5C-35AE-B749-A324-83059FDA9C8F}"/>
              </a:ext>
            </a:extLst>
          </p:cNvPr>
          <p:cNvSpPr>
            <a:spLocks noGrp="1"/>
          </p:cNvSpPr>
          <p:nvPr>
            <p:ph type="ftr" sz="quarter" idx="11"/>
          </p:nvPr>
        </p:nvSpPr>
        <p:spPr/>
        <p:txBody>
          <a:bodyPr/>
          <a:lstStyle/>
          <a:p>
            <a:endParaRPr lang="en-NL"/>
          </a:p>
        </p:txBody>
      </p:sp>
      <p:sp>
        <p:nvSpPr>
          <p:cNvPr id="5" name="Slide Number Placeholder 4">
            <a:extLst>
              <a:ext uri="{FF2B5EF4-FFF2-40B4-BE49-F238E27FC236}">
                <a16:creationId xmlns:a16="http://schemas.microsoft.com/office/drawing/2014/main" id="{B8074040-53FB-F84B-8DCF-0CC311408AB3}"/>
              </a:ext>
            </a:extLst>
          </p:cNvPr>
          <p:cNvSpPr>
            <a:spLocks noGrp="1"/>
          </p:cNvSpPr>
          <p:nvPr>
            <p:ph type="sldNum" sz="quarter" idx="12"/>
          </p:nvPr>
        </p:nvSpPr>
        <p:spPr/>
        <p:txBody>
          <a:bodyPr/>
          <a:lstStyle/>
          <a:p>
            <a:fld id="{8DEBE8CF-4068-A64A-A74E-1272ED7C7158}" type="slidenum">
              <a:rPr lang="en-NL" smtClean="0"/>
              <a:t>‹nr.›</a:t>
            </a:fld>
            <a:endParaRPr lang="en-NL"/>
          </a:p>
        </p:txBody>
      </p:sp>
    </p:spTree>
    <p:extLst>
      <p:ext uri="{BB962C8B-B14F-4D97-AF65-F5344CB8AC3E}">
        <p14:creationId xmlns:p14="http://schemas.microsoft.com/office/powerpoint/2010/main" val="33333011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7D7DFA3-13A2-914F-82C3-BBA3530B438F}"/>
              </a:ext>
            </a:extLst>
          </p:cNvPr>
          <p:cNvSpPr>
            <a:spLocks noGrp="1"/>
          </p:cNvSpPr>
          <p:nvPr>
            <p:ph type="dt" sz="half" idx="10"/>
          </p:nvPr>
        </p:nvSpPr>
        <p:spPr/>
        <p:txBody>
          <a:bodyPr/>
          <a:lstStyle/>
          <a:p>
            <a:fld id="{8E4F3C5C-119C-7945-A1FD-3B0CCC11C0A7}" type="datetimeFigureOut">
              <a:rPr lang="en-NL" smtClean="0"/>
              <a:t>07/18/2022</a:t>
            </a:fld>
            <a:endParaRPr lang="en-NL"/>
          </a:p>
        </p:txBody>
      </p:sp>
      <p:sp>
        <p:nvSpPr>
          <p:cNvPr id="3" name="Footer Placeholder 2">
            <a:extLst>
              <a:ext uri="{FF2B5EF4-FFF2-40B4-BE49-F238E27FC236}">
                <a16:creationId xmlns:a16="http://schemas.microsoft.com/office/drawing/2014/main" id="{BE54DF2A-5B0B-3B47-A93E-680B43028B72}"/>
              </a:ext>
            </a:extLst>
          </p:cNvPr>
          <p:cNvSpPr>
            <a:spLocks noGrp="1"/>
          </p:cNvSpPr>
          <p:nvPr>
            <p:ph type="ftr" sz="quarter" idx="11"/>
          </p:nvPr>
        </p:nvSpPr>
        <p:spPr/>
        <p:txBody>
          <a:bodyPr/>
          <a:lstStyle/>
          <a:p>
            <a:endParaRPr lang="en-NL"/>
          </a:p>
        </p:txBody>
      </p:sp>
      <p:sp>
        <p:nvSpPr>
          <p:cNvPr id="4" name="Slide Number Placeholder 3">
            <a:extLst>
              <a:ext uri="{FF2B5EF4-FFF2-40B4-BE49-F238E27FC236}">
                <a16:creationId xmlns:a16="http://schemas.microsoft.com/office/drawing/2014/main" id="{9724596D-434F-EA43-98CA-92154E44CE21}"/>
              </a:ext>
            </a:extLst>
          </p:cNvPr>
          <p:cNvSpPr>
            <a:spLocks noGrp="1"/>
          </p:cNvSpPr>
          <p:nvPr>
            <p:ph type="sldNum" sz="quarter" idx="12"/>
          </p:nvPr>
        </p:nvSpPr>
        <p:spPr/>
        <p:txBody>
          <a:bodyPr/>
          <a:lstStyle/>
          <a:p>
            <a:fld id="{8DEBE8CF-4068-A64A-A74E-1272ED7C7158}" type="slidenum">
              <a:rPr lang="en-NL" smtClean="0"/>
              <a:t>‹nr.›</a:t>
            </a:fld>
            <a:endParaRPr lang="en-NL"/>
          </a:p>
        </p:txBody>
      </p:sp>
    </p:spTree>
    <p:extLst>
      <p:ext uri="{BB962C8B-B14F-4D97-AF65-F5344CB8AC3E}">
        <p14:creationId xmlns:p14="http://schemas.microsoft.com/office/powerpoint/2010/main" val="33689095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B02047-5A74-9B4B-9F1D-C7BEAE0C64B9}"/>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endParaRPr lang="en-NL"/>
          </a:p>
        </p:txBody>
      </p:sp>
      <p:sp>
        <p:nvSpPr>
          <p:cNvPr id="3" name="Content Placeholder 2">
            <a:extLst>
              <a:ext uri="{FF2B5EF4-FFF2-40B4-BE49-F238E27FC236}">
                <a16:creationId xmlns:a16="http://schemas.microsoft.com/office/drawing/2014/main" id="{8572D3F4-67D5-9C49-BA82-67568D563F1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NL"/>
          </a:p>
        </p:txBody>
      </p:sp>
      <p:sp>
        <p:nvSpPr>
          <p:cNvPr id="4" name="Text Placeholder 3">
            <a:extLst>
              <a:ext uri="{FF2B5EF4-FFF2-40B4-BE49-F238E27FC236}">
                <a16:creationId xmlns:a16="http://schemas.microsoft.com/office/drawing/2014/main" id="{6F16271C-2613-3B45-9151-6F65690E905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a:extLst>
              <a:ext uri="{FF2B5EF4-FFF2-40B4-BE49-F238E27FC236}">
                <a16:creationId xmlns:a16="http://schemas.microsoft.com/office/drawing/2014/main" id="{AADDA138-4549-C443-A04E-4008D7E9A99F}"/>
              </a:ext>
            </a:extLst>
          </p:cNvPr>
          <p:cNvSpPr>
            <a:spLocks noGrp="1"/>
          </p:cNvSpPr>
          <p:nvPr>
            <p:ph type="dt" sz="half" idx="10"/>
          </p:nvPr>
        </p:nvSpPr>
        <p:spPr/>
        <p:txBody>
          <a:bodyPr/>
          <a:lstStyle/>
          <a:p>
            <a:fld id="{8E4F3C5C-119C-7945-A1FD-3B0CCC11C0A7}" type="datetimeFigureOut">
              <a:rPr lang="en-NL" smtClean="0"/>
              <a:t>07/18/2022</a:t>
            </a:fld>
            <a:endParaRPr lang="en-NL"/>
          </a:p>
        </p:txBody>
      </p:sp>
      <p:sp>
        <p:nvSpPr>
          <p:cNvPr id="6" name="Footer Placeholder 5">
            <a:extLst>
              <a:ext uri="{FF2B5EF4-FFF2-40B4-BE49-F238E27FC236}">
                <a16:creationId xmlns:a16="http://schemas.microsoft.com/office/drawing/2014/main" id="{440D3DEB-4555-0F42-8014-5A90B2138350}"/>
              </a:ext>
            </a:extLst>
          </p:cNvPr>
          <p:cNvSpPr>
            <a:spLocks noGrp="1"/>
          </p:cNvSpPr>
          <p:nvPr>
            <p:ph type="ftr" sz="quarter" idx="11"/>
          </p:nvPr>
        </p:nvSpPr>
        <p:spPr/>
        <p:txBody>
          <a:bodyPr/>
          <a:lstStyle/>
          <a:p>
            <a:endParaRPr lang="en-NL"/>
          </a:p>
        </p:txBody>
      </p:sp>
      <p:sp>
        <p:nvSpPr>
          <p:cNvPr id="7" name="Slide Number Placeholder 6">
            <a:extLst>
              <a:ext uri="{FF2B5EF4-FFF2-40B4-BE49-F238E27FC236}">
                <a16:creationId xmlns:a16="http://schemas.microsoft.com/office/drawing/2014/main" id="{738F2231-ACA9-FB40-ADE2-8851B7045786}"/>
              </a:ext>
            </a:extLst>
          </p:cNvPr>
          <p:cNvSpPr>
            <a:spLocks noGrp="1"/>
          </p:cNvSpPr>
          <p:nvPr>
            <p:ph type="sldNum" sz="quarter" idx="12"/>
          </p:nvPr>
        </p:nvSpPr>
        <p:spPr/>
        <p:txBody>
          <a:bodyPr/>
          <a:lstStyle/>
          <a:p>
            <a:fld id="{8DEBE8CF-4068-A64A-A74E-1272ED7C7158}" type="slidenum">
              <a:rPr lang="en-NL" smtClean="0"/>
              <a:t>‹nr.›</a:t>
            </a:fld>
            <a:endParaRPr lang="en-NL"/>
          </a:p>
        </p:txBody>
      </p:sp>
    </p:spTree>
    <p:extLst>
      <p:ext uri="{BB962C8B-B14F-4D97-AF65-F5344CB8AC3E}">
        <p14:creationId xmlns:p14="http://schemas.microsoft.com/office/powerpoint/2010/main" val="2802793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422938-67FE-4B44-B982-CD0832F20325}"/>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endParaRPr lang="en-NL"/>
          </a:p>
        </p:txBody>
      </p:sp>
      <p:sp>
        <p:nvSpPr>
          <p:cNvPr id="3" name="Picture Placeholder 2">
            <a:extLst>
              <a:ext uri="{FF2B5EF4-FFF2-40B4-BE49-F238E27FC236}">
                <a16:creationId xmlns:a16="http://schemas.microsoft.com/office/drawing/2014/main" id="{514B899D-0E91-6044-8A8F-FDB8500FA85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NL"/>
          </a:p>
        </p:txBody>
      </p:sp>
      <p:sp>
        <p:nvSpPr>
          <p:cNvPr id="4" name="Text Placeholder 3">
            <a:extLst>
              <a:ext uri="{FF2B5EF4-FFF2-40B4-BE49-F238E27FC236}">
                <a16:creationId xmlns:a16="http://schemas.microsoft.com/office/drawing/2014/main" id="{E756D77C-B7C3-1140-B274-85F9E80A02C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a:extLst>
              <a:ext uri="{FF2B5EF4-FFF2-40B4-BE49-F238E27FC236}">
                <a16:creationId xmlns:a16="http://schemas.microsoft.com/office/drawing/2014/main" id="{7A2E960B-E566-0248-9CF4-DB8EEA610BFE}"/>
              </a:ext>
            </a:extLst>
          </p:cNvPr>
          <p:cNvSpPr>
            <a:spLocks noGrp="1"/>
          </p:cNvSpPr>
          <p:nvPr>
            <p:ph type="dt" sz="half" idx="10"/>
          </p:nvPr>
        </p:nvSpPr>
        <p:spPr/>
        <p:txBody>
          <a:bodyPr/>
          <a:lstStyle/>
          <a:p>
            <a:fld id="{8E4F3C5C-119C-7945-A1FD-3B0CCC11C0A7}" type="datetimeFigureOut">
              <a:rPr lang="en-NL" smtClean="0"/>
              <a:t>07/18/2022</a:t>
            </a:fld>
            <a:endParaRPr lang="en-NL"/>
          </a:p>
        </p:txBody>
      </p:sp>
      <p:sp>
        <p:nvSpPr>
          <p:cNvPr id="6" name="Footer Placeholder 5">
            <a:extLst>
              <a:ext uri="{FF2B5EF4-FFF2-40B4-BE49-F238E27FC236}">
                <a16:creationId xmlns:a16="http://schemas.microsoft.com/office/drawing/2014/main" id="{40FD973F-DA61-9540-9664-748E5375ACDE}"/>
              </a:ext>
            </a:extLst>
          </p:cNvPr>
          <p:cNvSpPr>
            <a:spLocks noGrp="1"/>
          </p:cNvSpPr>
          <p:nvPr>
            <p:ph type="ftr" sz="quarter" idx="11"/>
          </p:nvPr>
        </p:nvSpPr>
        <p:spPr/>
        <p:txBody>
          <a:bodyPr/>
          <a:lstStyle/>
          <a:p>
            <a:endParaRPr lang="en-NL"/>
          </a:p>
        </p:txBody>
      </p:sp>
      <p:sp>
        <p:nvSpPr>
          <p:cNvPr id="7" name="Slide Number Placeholder 6">
            <a:extLst>
              <a:ext uri="{FF2B5EF4-FFF2-40B4-BE49-F238E27FC236}">
                <a16:creationId xmlns:a16="http://schemas.microsoft.com/office/drawing/2014/main" id="{E4714545-20A2-CD4C-8346-D4D382CEF410}"/>
              </a:ext>
            </a:extLst>
          </p:cNvPr>
          <p:cNvSpPr>
            <a:spLocks noGrp="1"/>
          </p:cNvSpPr>
          <p:nvPr>
            <p:ph type="sldNum" sz="quarter" idx="12"/>
          </p:nvPr>
        </p:nvSpPr>
        <p:spPr/>
        <p:txBody>
          <a:bodyPr/>
          <a:lstStyle/>
          <a:p>
            <a:fld id="{8DEBE8CF-4068-A64A-A74E-1272ED7C7158}" type="slidenum">
              <a:rPr lang="en-NL" smtClean="0"/>
              <a:t>‹nr.›</a:t>
            </a:fld>
            <a:endParaRPr lang="en-NL"/>
          </a:p>
        </p:txBody>
      </p:sp>
    </p:spTree>
    <p:extLst>
      <p:ext uri="{BB962C8B-B14F-4D97-AF65-F5344CB8AC3E}">
        <p14:creationId xmlns:p14="http://schemas.microsoft.com/office/powerpoint/2010/main" val="11301071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E79BF87-B636-8E4E-AF2E-23E6C1E5BD4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endParaRPr lang="en-NL"/>
          </a:p>
        </p:txBody>
      </p:sp>
      <p:sp>
        <p:nvSpPr>
          <p:cNvPr id="3" name="Text Placeholder 2">
            <a:extLst>
              <a:ext uri="{FF2B5EF4-FFF2-40B4-BE49-F238E27FC236}">
                <a16:creationId xmlns:a16="http://schemas.microsoft.com/office/drawing/2014/main" id="{33EE01AA-3EAD-CF48-9B4F-AFB62EA343D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NL"/>
          </a:p>
        </p:txBody>
      </p:sp>
      <p:sp>
        <p:nvSpPr>
          <p:cNvPr id="4" name="Date Placeholder 3">
            <a:extLst>
              <a:ext uri="{FF2B5EF4-FFF2-40B4-BE49-F238E27FC236}">
                <a16:creationId xmlns:a16="http://schemas.microsoft.com/office/drawing/2014/main" id="{E8991C17-A50B-014B-853C-177AEB1F9B0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E4F3C5C-119C-7945-A1FD-3B0CCC11C0A7}" type="datetimeFigureOut">
              <a:rPr lang="en-NL" smtClean="0"/>
              <a:t>07/18/2022</a:t>
            </a:fld>
            <a:endParaRPr lang="en-NL"/>
          </a:p>
        </p:txBody>
      </p:sp>
      <p:sp>
        <p:nvSpPr>
          <p:cNvPr id="5" name="Footer Placeholder 4">
            <a:extLst>
              <a:ext uri="{FF2B5EF4-FFF2-40B4-BE49-F238E27FC236}">
                <a16:creationId xmlns:a16="http://schemas.microsoft.com/office/drawing/2014/main" id="{17C3B365-808C-B744-B068-88FAF58B3BC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L"/>
          </a:p>
        </p:txBody>
      </p:sp>
      <p:sp>
        <p:nvSpPr>
          <p:cNvPr id="6" name="Slide Number Placeholder 5">
            <a:extLst>
              <a:ext uri="{FF2B5EF4-FFF2-40B4-BE49-F238E27FC236}">
                <a16:creationId xmlns:a16="http://schemas.microsoft.com/office/drawing/2014/main" id="{DE551589-E31C-794D-A647-3F6A33FCE87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DEBE8CF-4068-A64A-A74E-1272ED7C7158}" type="slidenum">
              <a:rPr lang="en-NL" smtClean="0"/>
              <a:t>‹nr.›</a:t>
            </a:fld>
            <a:endParaRPr lang="en-NL"/>
          </a:p>
        </p:txBody>
      </p:sp>
    </p:spTree>
    <p:extLst>
      <p:ext uri="{BB962C8B-B14F-4D97-AF65-F5344CB8AC3E}">
        <p14:creationId xmlns:p14="http://schemas.microsoft.com/office/powerpoint/2010/main" val="18546722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0EDB55C-39D4-F149-BCF4-35A3C39609E8}"/>
              </a:ext>
            </a:extLst>
          </p:cNvPr>
          <p:cNvPicPr>
            <a:picLocks noChangeAspect="1"/>
          </p:cNvPicPr>
          <p:nvPr/>
        </p:nvPicPr>
        <p:blipFill>
          <a:blip r:embed="rId2"/>
          <a:stretch>
            <a:fillRect/>
          </a:stretch>
        </p:blipFill>
        <p:spPr>
          <a:xfrm>
            <a:off x="0" y="0"/>
            <a:ext cx="12192000" cy="6858000"/>
          </a:xfrm>
          <a:prstGeom prst="rect">
            <a:avLst/>
          </a:prstGeom>
        </p:spPr>
      </p:pic>
      <p:sp>
        <p:nvSpPr>
          <p:cNvPr id="6" name="TextBox 5">
            <a:extLst>
              <a:ext uri="{FF2B5EF4-FFF2-40B4-BE49-F238E27FC236}">
                <a16:creationId xmlns:a16="http://schemas.microsoft.com/office/drawing/2014/main" id="{162119C8-4D72-7440-A31F-9AE27AA25C9B}"/>
              </a:ext>
            </a:extLst>
          </p:cNvPr>
          <p:cNvSpPr txBox="1"/>
          <p:nvPr/>
        </p:nvSpPr>
        <p:spPr>
          <a:xfrm>
            <a:off x="585869" y="1913637"/>
            <a:ext cx="7741008" cy="830997"/>
          </a:xfrm>
          <a:prstGeom prst="rect">
            <a:avLst/>
          </a:prstGeom>
          <a:noFill/>
        </p:spPr>
        <p:txBody>
          <a:bodyPr wrap="square" rtlCol="0">
            <a:spAutoFit/>
          </a:bodyPr>
          <a:lstStyle/>
          <a:p>
            <a:r>
              <a:rPr lang="en-GB" sz="4800" b="1" dirty="0" err="1">
                <a:solidFill>
                  <a:srgbClr val="00575C"/>
                </a:solidFill>
                <a:latin typeface="Raleway" panose="020B0003030101060003" pitchFamily="34" charset="0"/>
              </a:rPr>
              <a:t>Intramusculaire</a:t>
            </a:r>
            <a:r>
              <a:rPr lang="en-GB" sz="4800" b="1" dirty="0">
                <a:solidFill>
                  <a:srgbClr val="00575C"/>
                </a:solidFill>
                <a:latin typeface="Raleway" panose="020B0003030101060003" pitchFamily="34" charset="0"/>
              </a:rPr>
              <a:t> </a:t>
            </a:r>
            <a:r>
              <a:rPr lang="en-GB" sz="4800" b="1" dirty="0" err="1">
                <a:solidFill>
                  <a:srgbClr val="00575C"/>
                </a:solidFill>
                <a:latin typeface="Raleway" panose="020B0003030101060003" pitchFamily="34" charset="0"/>
              </a:rPr>
              <a:t>injectie</a:t>
            </a:r>
            <a:endParaRPr lang="en-NL" sz="4800" dirty="0">
              <a:solidFill>
                <a:srgbClr val="00575C"/>
              </a:solidFill>
              <a:latin typeface="Raleway" panose="020B0003030101060003" pitchFamily="34" charset="0"/>
            </a:endParaRPr>
          </a:p>
        </p:txBody>
      </p:sp>
      <p:pic>
        <p:nvPicPr>
          <p:cNvPr id="2" name="Afbeelding 1">
            <a:extLst>
              <a:ext uri="{FF2B5EF4-FFF2-40B4-BE49-F238E27FC236}">
                <a16:creationId xmlns:a16="http://schemas.microsoft.com/office/drawing/2014/main" id="{46539948-1291-8FFC-788B-D69DEFC1899F}"/>
              </a:ext>
            </a:extLst>
          </p:cNvPr>
          <p:cNvPicPr>
            <a:picLocks noChangeAspect="1"/>
          </p:cNvPicPr>
          <p:nvPr/>
        </p:nvPicPr>
        <p:blipFill>
          <a:blip r:embed="rId3"/>
          <a:stretch>
            <a:fillRect/>
          </a:stretch>
        </p:blipFill>
        <p:spPr>
          <a:xfrm>
            <a:off x="8912746" y="280588"/>
            <a:ext cx="3200677" cy="4541914"/>
          </a:xfrm>
          <a:prstGeom prst="rect">
            <a:avLst/>
          </a:prstGeom>
        </p:spPr>
      </p:pic>
      <p:pic>
        <p:nvPicPr>
          <p:cNvPr id="4" name="Afbeelding 3">
            <a:extLst>
              <a:ext uri="{FF2B5EF4-FFF2-40B4-BE49-F238E27FC236}">
                <a16:creationId xmlns:a16="http://schemas.microsoft.com/office/drawing/2014/main" id="{A4979E95-BB5A-6858-5B5B-33B994CC82DE}"/>
              </a:ext>
            </a:extLst>
          </p:cNvPr>
          <p:cNvPicPr>
            <a:picLocks noChangeAspect="1"/>
          </p:cNvPicPr>
          <p:nvPr/>
        </p:nvPicPr>
        <p:blipFill>
          <a:blip r:embed="rId4"/>
          <a:stretch>
            <a:fillRect/>
          </a:stretch>
        </p:blipFill>
        <p:spPr>
          <a:xfrm>
            <a:off x="809625" y="3695700"/>
            <a:ext cx="2609850" cy="1428750"/>
          </a:xfrm>
          <a:prstGeom prst="rect">
            <a:avLst/>
          </a:prstGeom>
        </p:spPr>
      </p:pic>
    </p:spTree>
    <p:extLst>
      <p:ext uri="{BB962C8B-B14F-4D97-AF65-F5344CB8AC3E}">
        <p14:creationId xmlns:p14="http://schemas.microsoft.com/office/powerpoint/2010/main" val="13215547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0223909-58E4-D248-A355-31DB1D440696}"/>
              </a:ext>
            </a:extLst>
          </p:cNvPr>
          <p:cNvPicPr>
            <a:picLocks noChangeAspect="1"/>
          </p:cNvPicPr>
          <p:nvPr/>
        </p:nvPicPr>
        <p:blipFill>
          <a:blip r:embed="rId2"/>
          <a:stretch>
            <a:fillRect/>
          </a:stretch>
        </p:blipFill>
        <p:spPr>
          <a:xfrm>
            <a:off x="0" y="0"/>
            <a:ext cx="12192000" cy="6858000"/>
          </a:xfrm>
          <a:prstGeom prst="rect">
            <a:avLst/>
          </a:prstGeom>
        </p:spPr>
      </p:pic>
      <p:sp>
        <p:nvSpPr>
          <p:cNvPr id="6" name="TextBox 5">
            <a:extLst>
              <a:ext uri="{FF2B5EF4-FFF2-40B4-BE49-F238E27FC236}">
                <a16:creationId xmlns:a16="http://schemas.microsoft.com/office/drawing/2014/main" id="{A3D73CE3-67E1-9148-B4EB-5BCAD3E6C3CC}"/>
              </a:ext>
            </a:extLst>
          </p:cNvPr>
          <p:cNvSpPr txBox="1"/>
          <p:nvPr/>
        </p:nvSpPr>
        <p:spPr>
          <a:xfrm>
            <a:off x="4873558" y="613563"/>
            <a:ext cx="6303523" cy="584775"/>
          </a:xfrm>
          <a:prstGeom prst="rect">
            <a:avLst/>
          </a:prstGeom>
          <a:noFill/>
        </p:spPr>
        <p:txBody>
          <a:bodyPr wrap="square" rtlCol="0">
            <a:spAutoFit/>
          </a:bodyPr>
          <a:lstStyle/>
          <a:p>
            <a:pPr algn="r"/>
            <a:r>
              <a:rPr lang="en-GB" sz="3200" b="1" dirty="0" err="1">
                <a:solidFill>
                  <a:srgbClr val="00575C"/>
                </a:solidFill>
                <a:latin typeface="Raleway" panose="020B0003030101060003" pitchFamily="34" charset="0"/>
              </a:rPr>
              <a:t>Injectietechnieken</a:t>
            </a:r>
            <a:endParaRPr lang="en-NL" sz="3200" b="1" dirty="0">
              <a:solidFill>
                <a:srgbClr val="00575C"/>
              </a:solidFill>
              <a:latin typeface="Raleway" panose="020B0003030101060003" pitchFamily="34" charset="0"/>
            </a:endParaRPr>
          </a:p>
        </p:txBody>
      </p:sp>
      <p:sp>
        <p:nvSpPr>
          <p:cNvPr id="7" name="TextBox 6">
            <a:extLst>
              <a:ext uri="{FF2B5EF4-FFF2-40B4-BE49-F238E27FC236}">
                <a16:creationId xmlns:a16="http://schemas.microsoft.com/office/drawing/2014/main" id="{AC3AAFB7-B41B-6848-9E0A-417EC459CDB9}"/>
              </a:ext>
            </a:extLst>
          </p:cNvPr>
          <p:cNvSpPr txBox="1"/>
          <p:nvPr/>
        </p:nvSpPr>
        <p:spPr>
          <a:xfrm>
            <a:off x="2900465" y="1965625"/>
            <a:ext cx="7738960" cy="3293209"/>
          </a:xfrm>
          <a:prstGeom prst="rect">
            <a:avLst/>
          </a:prstGeom>
          <a:noFill/>
        </p:spPr>
        <p:txBody>
          <a:bodyPr wrap="square" rtlCol="0">
            <a:spAutoFit/>
          </a:bodyPr>
          <a:lstStyle/>
          <a:p>
            <a:r>
              <a:rPr lang="nl-NL" b="1" dirty="0">
                <a:solidFill>
                  <a:srgbClr val="00575C"/>
                </a:solidFill>
                <a:latin typeface="Raleway" panose="020B0003030101060003" pitchFamily="34" charset="0"/>
              </a:rPr>
              <a:t>Stretch techniek: </a:t>
            </a:r>
            <a:r>
              <a:rPr lang="nl-NL" dirty="0">
                <a:solidFill>
                  <a:srgbClr val="00575C"/>
                </a:solidFill>
                <a:latin typeface="Raleway" panose="020B0003030101060003" pitchFamily="34" charset="0"/>
              </a:rPr>
              <a:t>Neem de spier tussen duim en wijsvinger van de ene hand en trek de huid wat strakker. Breng de injectienaald loodrecht door de strak getrokken huid in de spier. Neem de spier NIET op / vast met je vingers, de kans is dan groot dat je de injectie dan S.C plaatst. (bij hele magere zorgvrager mag je dit wel doen)</a:t>
            </a:r>
          </a:p>
          <a:p>
            <a:endParaRPr lang="nl-NL" sz="1400" dirty="0">
              <a:solidFill>
                <a:srgbClr val="00575C"/>
              </a:solidFill>
              <a:latin typeface="Raleway" panose="020B0003030101060003" pitchFamily="34" charset="0"/>
            </a:endParaRPr>
          </a:p>
          <a:p>
            <a:endParaRPr lang="nl-NL" sz="1400" dirty="0">
              <a:solidFill>
                <a:srgbClr val="00575C"/>
              </a:solidFill>
              <a:latin typeface="Raleway" panose="020B0003030101060003" pitchFamily="34" charset="0"/>
            </a:endParaRPr>
          </a:p>
          <a:p>
            <a:r>
              <a:rPr lang="nl-NL" b="1" dirty="0">
                <a:solidFill>
                  <a:srgbClr val="00575C"/>
                </a:solidFill>
                <a:latin typeface="Raleway" panose="020B0003030101060003" pitchFamily="34" charset="0"/>
              </a:rPr>
              <a:t>De rangeer-, Z- of zigzagtechniek </a:t>
            </a:r>
            <a:r>
              <a:rPr lang="nl-NL" dirty="0">
                <a:solidFill>
                  <a:srgbClr val="00575C"/>
                </a:solidFill>
                <a:latin typeface="Raleway" panose="020B0003030101060003" pitchFamily="34" charset="0"/>
              </a:rPr>
              <a:t>voorkomt terugvloeien en/of irritatie van geïnjecteerde vloeistof in het onderhuidse bindweefsel.</a:t>
            </a:r>
          </a:p>
          <a:p>
            <a:r>
              <a:rPr lang="nl-NL" dirty="0">
                <a:solidFill>
                  <a:srgbClr val="00575C"/>
                </a:solidFill>
                <a:latin typeface="Raleway" panose="020B0003030101060003" pitchFamily="34" charset="0"/>
              </a:rPr>
              <a:t>Verschuif de huid eerst zijwaarts met je ring- en middelvinger. Fixeer de spuit met wijsvinger en duim en injecteer het medicijn. Laat daarna de huid weer los. De vloeistof blijft geblokkeerd in de spier.</a:t>
            </a:r>
          </a:p>
        </p:txBody>
      </p:sp>
    </p:spTree>
    <p:extLst>
      <p:ext uri="{BB962C8B-B14F-4D97-AF65-F5344CB8AC3E}">
        <p14:creationId xmlns:p14="http://schemas.microsoft.com/office/powerpoint/2010/main" val="852408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6D9E1E8-9F3A-7440-857F-90D0750ED331}"/>
              </a:ext>
            </a:extLst>
          </p:cNvPr>
          <p:cNvPicPr>
            <a:picLocks noChangeAspect="1"/>
          </p:cNvPicPr>
          <p:nvPr/>
        </p:nvPicPr>
        <p:blipFill>
          <a:blip r:embed="rId2"/>
          <a:stretch>
            <a:fillRect/>
          </a:stretch>
        </p:blipFill>
        <p:spPr>
          <a:xfrm>
            <a:off x="0" y="0"/>
            <a:ext cx="12192000" cy="6858000"/>
          </a:xfrm>
          <a:prstGeom prst="rect">
            <a:avLst/>
          </a:prstGeom>
        </p:spPr>
      </p:pic>
      <p:sp>
        <p:nvSpPr>
          <p:cNvPr id="6" name="TextBox 5">
            <a:extLst>
              <a:ext uri="{FF2B5EF4-FFF2-40B4-BE49-F238E27FC236}">
                <a16:creationId xmlns:a16="http://schemas.microsoft.com/office/drawing/2014/main" id="{A3D73CE3-67E1-9148-B4EB-5BCAD3E6C3CC}"/>
              </a:ext>
            </a:extLst>
          </p:cNvPr>
          <p:cNvSpPr txBox="1"/>
          <p:nvPr/>
        </p:nvSpPr>
        <p:spPr>
          <a:xfrm>
            <a:off x="700392" y="603116"/>
            <a:ext cx="6303523" cy="584775"/>
          </a:xfrm>
          <a:prstGeom prst="rect">
            <a:avLst/>
          </a:prstGeom>
          <a:noFill/>
        </p:spPr>
        <p:txBody>
          <a:bodyPr wrap="square" rtlCol="0">
            <a:spAutoFit/>
          </a:bodyPr>
          <a:lstStyle/>
          <a:p>
            <a:r>
              <a:rPr lang="en-GB" sz="3200" b="1" dirty="0" err="1">
                <a:solidFill>
                  <a:srgbClr val="00575C"/>
                </a:solidFill>
                <a:latin typeface="Raleway" panose="020B0003030101060003" pitchFamily="34" charset="0"/>
              </a:rPr>
              <a:t>Complicaties</a:t>
            </a:r>
            <a:endParaRPr lang="en-NL" sz="3200" b="1" dirty="0">
              <a:solidFill>
                <a:srgbClr val="00575C"/>
              </a:solidFill>
              <a:latin typeface="Raleway" panose="020B0003030101060003" pitchFamily="34" charset="0"/>
            </a:endParaRPr>
          </a:p>
        </p:txBody>
      </p:sp>
      <p:sp>
        <p:nvSpPr>
          <p:cNvPr id="7" name="TextBox 6">
            <a:extLst>
              <a:ext uri="{FF2B5EF4-FFF2-40B4-BE49-F238E27FC236}">
                <a16:creationId xmlns:a16="http://schemas.microsoft.com/office/drawing/2014/main" id="{AC3AAFB7-B41B-6848-9E0A-417EC459CDB9}"/>
              </a:ext>
            </a:extLst>
          </p:cNvPr>
          <p:cNvSpPr txBox="1"/>
          <p:nvPr/>
        </p:nvSpPr>
        <p:spPr>
          <a:xfrm>
            <a:off x="700392" y="1858621"/>
            <a:ext cx="6529083" cy="2246769"/>
          </a:xfrm>
          <a:prstGeom prst="rect">
            <a:avLst/>
          </a:prstGeom>
          <a:noFill/>
        </p:spPr>
        <p:txBody>
          <a:bodyPr wrap="square" rtlCol="0">
            <a:spAutoFit/>
          </a:bodyPr>
          <a:lstStyle/>
          <a:p>
            <a:pPr marL="285750" indent="-285750">
              <a:buFont typeface="Arial" panose="020B0604020202020204" pitchFamily="34" charset="0"/>
              <a:buChar char="•"/>
            </a:pPr>
            <a:r>
              <a:rPr lang="nl-NL" sz="2000" dirty="0">
                <a:solidFill>
                  <a:srgbClr val="00575C"/>
                </a:solidFill>
                <a:latin typeface="Raleway" panose="020B0003030101060003" pitchFamily="34" charset="0"/>
              </a:rPr>
              <a:t>Misselijkheid</a:t>
            </a:r>
          </a:p>
          <a:p>
            <a:pPr marL="285750" indent="-285750">
              <a:buFont typeface="Arial" panose="020B0604020202020204" pitchFamily="34" charset="0"/>
              <a:buChar char="•"/>
            </a:pPr>
            <a:r>
              <a:rPr lang="nl-NL" sz="2000" dirty="0">
                <a:solidFill>
                  <a:srgbClr val="00575C"/>
                </a:solidFill>
                <a:latin typeface="Raleway" panose="020B0003030101060003" pitchFamily="34" charset="0"/>
              </a:rPr>
              <a:t>Bloed opzuigen tijdens aspireren</a:t>
            </a:r>
          </a:p>
          <a:p>
            <a:pPr marL="285750" indent="-285750">
              <a:buFont typeface="Arial" panose="020B0604020202020204" pitchFamily="34" charset="0"/>
              <a:buChar char="•"/>
            </a:pPr>
            <a:r>
              <a:rPr lang="nl-NL" sz="2000" dirty="0">
                <a:solidFill>
                  <a:srgbClr val="00575C"/>
                </a:solidFill>
                <a:latin typeface="Raleway" panose="020B0003030101060003" pitchFamily="34" charset="0"/>
              </a:rPr>
              <a:t>Naald verschuift tijdens injectie van I.M. naar S.C. (let op, dit kan heftige reacties geven)</a:t>
            </a:r>
          </a:p>
          <a:p>
            <a:pPr marL="285750" indent="-285750">
              <a:buFont typeface="Arial" panose="020B0604020202020204" pitchFamily="34" charset="0"/>
              <a:buChar char="•"/>
            </a:pPr>
            <a:r>
              <a:rPr lang="nl-NL" sz="2000" dirty="0">
                <a:solidFill>
                  <a:srgbClr val="00575C"/>
                </a:solidFill>
                <a:latin typeface="Raleway" panose="020B0003030101060003" pitchFamily="34" charset="0"/>
              </a:rPr>
              <a:t>Pijn</a:t>
            </a:r>
          </a:p>
          <a:p>
            <a:pPr marL="285750" indent="-285750">
              <a:buFont typeface="Arial" panose="020B0604020202020204" pitchFamily="34" charset="0"/>
              <a:buChar char="•"/>
            </a:pPr>
            <a:r>
              <a:rPr lang="nl-NL" sz="2000" dirty="0">
                <a:solidFill>
                  <a:srgbClr val="00575C"/>
                </a:solidFill>
                <a:latin typeface="Raleway" panose="020B0003030101060003" pitchFamily="34" charset="0"/>
              </a:rPr>
              <a:t>De grote beenzenuw wordt bij het injecteren geraakt.</a:t>
            </a:r>
          </a:p>
        </p:txBody>
      </p:sp>
      <p:pic>
        <p:nvPicPr>
          <p:cNvPr id="2" name="Afbeelding 1">
            <a:extLst>
              <a:ext uri="{FF2B5EF4-FFF2-40B4-BE49-F238E27FC236}">
                <a16:creationId xmlns:a16="http://schemas.microsoft.com/office/drawing/2014/main" id="{376B2D43-B8BF-177F-C2D9-8F12513EDD82}"/>
              </a:ext>
            </a:extLst>
          </p:cNvPr>
          <p:cNvPicPr>
            <a:picLocks noChangeAspect="1"/>
          </p:cNvPicPr>
          <p:nvPr/>
        </p:nvPicPr>
        <p:blipFill>
          <a:blip r:embed="rId3"/>
          <a:stretch>
            <a:fillRect/>
          </a:stretch>
        </p:blipFill>
        <p:spPr>
          <a:xfrm>
            <a:off x="7601468" y="1916349"/>
            <a:ext cx="3020326" cy="2893776"/>
          </a:xfrm>
          <a:prstGeom prst="rect">
            <a:avLst/>
          </a:prstGeom>
        </p:spPr>
      </p:pic>
    </p:spTree>
    <p:extLst>
      <p:ext uri="{BB962C8B-B14F-4D97-AF65-F5344CB8AC3E}">
        <p14:creationId xmlns:p14="http://schemas.microsoft.com/office/powerpoint/2010/main" val="948055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67FA99D-8917-E547-80B6-2EF69D7448E5}"/>
              </a:ext>
            </a:extLst>
          </p:cNvPr>
          <p:cNvPicPr>
            <a:picLocks noChangeAspect="1"/>
          </p:cNvPicPr>
          <p:nvPr/>
        </p:nvPicPr>
        <p:blipFill>
          <a:blip r:embed="rId2"/>
          <a:stretch>
            <a:fillRect/>
          </a:stretch>
        </p:blipFill>
        <p:spPr>
          <a:xfrm>
            <a:off x="0" y="0"/>
            <a:ext cx="12192000" cy="6858000"/>
          </a:xfrm>
          <a:prstGeom prst="rect">
            <a:avLst/>
          </a:prstGeom>
        </p:spPr>
      </p:pic>
      <p:sp>
        <p:nvSpPr>
          <p:cNvPr id="6" name="TextBox 5">
            <a:extLst>
              <a:ext uri="{FF2B5EF4-FFF2-40B4-BE49-F238E27FC236}">
                <a16:creationId xmlns:a16="http://schemas.microsoft.com/office/drawing/2014/main" id="{A3D73CE3-67E1-9148-B4EB-5BCAD3E6C3CC}"/>
              </a:ext>
            </a:extLst>
          </p:cNvPr>
          <p:cNvSpPr txBox="1"/>
          <p:nvPr/>
        </p:nvSpPr>
        <p:spPr>
          <a:xfrm>
            <a:off x="700392" y="603116"/>
            <a:ext cx="7605408" cy="1323439"/>
          </a:xfrm>
          <a:prstGeom prst="rect">
            <a:avLst/>
          </a:prstGeom>
          <a:noFill/>
        </p:spPr>
        <p:txBody>
          <a:bodyPr wrap="square" rtlCol="0">
            <a:spAutoFit/>
          </a:bodyPr>
          <a:lstStyle/>
          <a:p>
            <a:r>
              <a:rPr lang="en-GB" sz="3200" b="1" dirty="0" err="1">
                <a:solidFill>
                  <a:srgbClr val="00575C"/>
                </a:solidFill>
                <a:latin typeface="Raleway" panose="020B0003030101060003" pitchFamily="34" charset="0"/>
              </a:rPr>
              <a:t>Demonstratie</a:t>
            </a:r>
            <a:endParaRPr lang="en-NL" sz="3200" b="1" dirty="0">
              <a:solidFill>
                <a:srgbClr val="00575C"/>
              </a:solidFill>
              <a:latin typeface="Raleway" panose="020B0003030101060003" pitchFamily="34" charset="0"/>
            </a:endParaRPr>
          </a:p>
          <a:p>
            <a:r>
              <a:rPr lang="nl-NL" sz="2400" dirty="0">
                <a:solidFill>
                  <a:srgbClr val="00575C"/>
                </a:solidFill>
                <a:latin typeface="Raleway" panose="020B0003030101060003" pitchFamily="34" charset="0"/>
              </a:rPr>
              <a:t>I.M. injectie klaarmaken met een flacon met poeder en toedienen</a:t>
            </a:r>
          </a:p>
        </p:txBody>
      </p:sp>
      <p:pic>
        <p:nvPicPr>
          <p:cNvPr id="8" name="Picture 7">
            <a:extLst>
              <a:ext uri="{FF2B5EF4-FFF2-40B4-BE49-F238E27FC236}">
                <a16:creationId xmlns:a16="http://schemas.microsoft.com/office/drawing/2014/main" id="{61669991-558C-C04E-98C1-3242B3678B80}"/>
              </a:ext>
            </a:extLst>
          </p:cNvPr>
          <p:cNvPicPr>
            <a:picLocks noChangeAspect="1"/>
          </p:cNvPicPr>
          <p:nvPr/>
        </p:nvPicPr>
        <p:blipFill>
          <a:blip r:embed="rId3"/>
          <a:stretch>
            <a:fillRect/>
          </a:stretch>
        </p:blipFill>
        <p:spPr>
          <a:xfrm>
            <a:off x="4980564" y="1916348"/>
            <a:ext cx="1896891" cy="1896891"/>
          </a:xfrm>
          <a:prstGeom prst="rect">
            <a:avLst/>
          </a:prstGeom>
        </p:spPr>
      </p:pic>
      <p:pic>
        <p:nvPicPr>
          <p:cNvPr id="2" name="Afbeelding 1">
            <a:extLst>
              <a:ext uri="{FF2B5EF4-FFF2-40B4-BE49-F238E27FC236}">
                <a16:creationId xmlns:a16="http://schemas.microsoft.com/office/drawing/2014/main" id="{837C5D45-42CB-4AEC-DE35-02F6D11CC1AD}"/>
              </a:ext>
            </a:extLst>
          </p:cNvPr>
          <p:cNvPicPr>
            <a:picLocks noChangeAspect="1"/>
          </p:cNvPicPr>
          <p:nvPr/>
        </p:nvPicPr>
        <p:blipFill>
          <a:blip r:embed="rId4"/>
          <a:stretch>
            <a:fillRect/>
          </a:stretch>
        </p:blipFill>
        <p:spPr>
          <a:xfrm>
            <a:off x="847721" y="1926076"/>
            <a:ext cx="6127011" cy="3475021"/>
          </a:xfrm>
          <a:prstGeom prst="rect">
            <a:avLst/>
          </a:prstGeom>
        </p:spPr>
      </p:pic>
    </p:spTree>
    <p:extLst>
      <p:ext uri="{BB962C8B-B14F-4D97-AF65-F5344CB8AC3E}">
        <p14:creationId xmlns:p14="http://schemas.microsoft.com/office/powerpoint/2010/main" val="1255585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A67C355-AAF7-B34B-8767-E8A559E4A34C}"/>
              </a:ext>
            </a:extLst>
          </p:cNvPr>
          <p:cNvPicPr>
            <a:picLocks noChangeAspect="1"/>
          </p:cNvPicPr>
          <p:nvPr/>
        </p:nvPicPr>
        <p:blipFill>
          <a:blip r:embed="rId2"/>
          <a:stretch>
            <a:fillRect/>
          </a:stretch>
        </p:blipFill>
        <p:spPr>
          <a:xfrm>
            <a:off x="0" y="0"/>
            <a:ext cx="12192000" cy="6858000"/>
          </a:xfrm>
          <a:prstGeom prst="rect">
            <a:avLst/>
          </a:prstGeom>
        </p:spPr>
      </p:pic>
      <p:sp>
        <p:nvSpPr>
          <p:cNvPr id="6" name="TextBox 5">
            <a:extLst>
              <a:ext uri="{FF2B5EF4-FFF2-40B4-BE49-F238E27FC236}">
                <a16:creationId xmlns:a16="http://schemas.microsoft.com/office/drawing/2014/main" id="{A3D73CE3-67E1-9148-B4EB-5BCAD3E6C3CC}"/>
              </a:ext>
            </a:extLst>
          </p:cNvPr>
          <p:cNvSpPr txBox="1"/>
          <p:nvPr/>
        </p:nvSpPr>
        <p:spPr>
          <a:xfrm>
            <a:off x="700392" y="603116"/>
            <a:ext cx="6303523" cy="1077218"/>
          </a:xfrm>
          <a:prstGeom prst="rect">
            <a:avLst/>
          </a:prstGeom>
          <a:noFill/>
        </p:spPr>
        <p:txBody>
          <a:bodyPr wrap="square" rtlCol="0">
            <a:spAutoFit/>
          </a:bodyPr>
          <a:lstStyle/>
          <a:p>
            <a:r>
              <a:rPr lang="en-GB" sz="3200" b="1" dirty="0" err="1">
                <a:solidFill>
                  <a:srgbClr val="00575C"/>
                </a:solidFill>
                <a:latin typeface="Raleway" panose="020B0003030101060003" pitchFamily="34" charset="0"/>
              </a:rPr>
              <a:t>Zelf</a:t>
            </a:r>
            <a:r>
              <a:rPr lang="en-GB" sz="3200" b="1" dirty="0">
                <a:solidFill>
                  <a:srgbClr val="00575C"/>
                </a:solidFill>
                <a:latin typeface="Raleway" panose="020B0003030101060003" pitchFamily="34" charset="0"/>
              </a:rPr>
              <a:t> </a:t>
            </a:r>
            <a:r>
              <a:rPr lang="en-GB" sz="3200" b="1" dirty="0" err="1">
                <a:solidFill>
                  <a:srgbClr val="00575C"/>
                </a:solidFill>
                <a:latin typeface="Raleway" panose="020B0003030101060003" pitchFamily="34" charset="0"/>
              </a:rPr>
              <a:t>oefenen</a:t>
            </a:r>
            <a:endParaRPr lang="en-NL" sz="3200" b="1" dirty="0">
              <a:solidFill>
                <a:srgbClr val="00575C"/>
              </a:solidFill>
              <a:latin typeface="Raleway" panose="020B0003030101060003" pitchFamily="34" charset="0"/>
            </a:endParaRPr>
          </a:p>
          <a:p>
            <a:r>
              <a:rPr lang="en-GB" sz="3200" dirty="0">
                <a:solidFill>
                  <a:srgbClr val="F26C51"/>
                </a:solidFill>
                <a:latin typeface="Raleway" panose="020B0003030101060003" pitchFamily="34" charset="0"/>
              </a:rPr>
              <a:t>Neem het protocol </a:t>
            </a:r>
            <a:r>
              <a:rPr lang="en-GB" sz="3200" dirty="0" err="1">
                <a:solidFill>
                  <a:srgbClr val="F26C51"/>
                </a:solidFill>
                <a:latin typeface="Raleway" panose="020B0003030101060003" pitchFamily="34" charset="0"/>
              </a:rPr>
              <a:t>erbij</a:t>
            </a:r>
            <a:r>
              <a:rPr lang="en-GB" sz="3200" dirty="0">
                <a:solidFill>
                  <a:srgbClr val="F26C51"/>
                </a:solidFill>
                <a:latin typeface="Raleway" panose="020B0003030101060003" pitchFamily="34" charset="0"/>
              </a:rPr>
              <a:t>!</a:t>
            </a:r>
            <a:endParaRPr lang="en-NL" sz="3200" dirty="0">
              <a:solidFill>
                <a:srgbClr val="F26C51"/>
              </a:solidFill>
              <a:latin typeface="Raleway" panose="020B0003030101060003" pitchFamily="34" charset="0"/>
            </a:endParaRPr>
          </a:p>
        </p:txBody>
      </p:sp>
      <p:pic>
        <p:nvPicPr>
          <p:cNvPr id="2" name="Afbeelding 1">
            <a:extLst>
              <a:ext uri="{FF2B5EF4-FFF2-40B4-BE49-F238E27FC236}">
                <a16:creationId xmlns:a16="http://schemas.microsoft.com/office/drawing/2014/main" id="{23EEF31D-5273-73CA-8923-B05423AC365C}"/>
              </a:ext>
            </a:extLst>
          </p:cNvPr>
          <p:cNvPicPr>
            <a:picLocks noChangeAspect="1"/>
          </p:cNvPicPr>
          <p:nvPr/>
        </p:nvPicPr>
        <p:blipFill>
          <a:blip r:embed="rId3"/>
          <a:stretch>
            <a:fillRect/>
          </a:stretch>
        </p:blipFill>
        <p:spPr>
          <a:xfrm>
            <a:off x="6971805" y="306751"/>
            <a:ext cx="3691436" cy="5240928"/>
          </a:xfrm>
          <a:prstGeom prst="rect">
            <a:avLst/>
          </a:prstGeom>
        </p:spPr>
      </p:pic>
      <p:pic>
        <p:nvPicPr>
          <p:cNvPr id="3" name="Afbeelding 2">
            <a:extLst>
              <a:ext uri="{FF2B5EF4-FFF2-40B4-BE49-F238E27FC236}">
                <a16:creationId xmlns:a16="http://schemas.microsoft.com/office/drawing/2014/main" id="{EE4C852E-6623-F434-D204-B8D351A4BD24}"/>
              </a:ext>
            </a:extLst>
          </p:cNvPr>
          <p:cNvPicPr>
            <a:picLocks noChangeAspect="1"/>
          </p:cNvPicPr>
          <p:nvPr/>
        </p:nvPicPr>
        <p:blipFill>
          <a:blip r:embed="rId4"/>
          <a:stretch>
            <a:fillRect/>
          </a:stretch>
        </p:blipFill>
        <p:spPr>
          <a:xfrm>
            <a:off x="2038103" y="2283450"/>
            <a:ext cx="2609850" cy="1428750"/>
          </a:xfrm>
          <a:prstGeom prst="rect">
            <a:avLst/>
          </a:prstGeom>
        </p:spPr>
      </p:pic>
      <p:sp>
        <p:nvSpPr>
          <p:cNvPr id="5" name="Tekstvak 4">
            <a:extLst>
              <a:ext uri="{FF2B5EF4-FFF2-40B4-BE49-F238E27FC236}">
                <a16:creationId xmlns:a16="http://schemas.microsoft.com/office/drawing/2014/main" id="{5C39D864-062A-2D3E-3554-CB40A6F8BCE3}"/>
              </a:ext>
            </a:extLst>
          </p:cNvPr>
          <p:cNvSpPr txBox="1"/>
          <p:nvPr/>
        </p:nvSpPr>
        <p:spPr>
          <a:xfrm>
            <a:off x="885825" y="4210050"/>
            <a:ext cx="5210175" cy="923330"/>
          </a:xfrm>
          <a:prstGeom prst="rect">
            <a:avLst/>
          </a:prstGeom>
          <a:noFill/>
        </p:spPr>
        <p:txBody>
          <a:bodyPr wrap="square" rtlCol="0">
            <a:spAutoFit/>
          </a:bodyPr>
          <a:lstStyle/>
          <a:p>
            <a:r>
              <a:rPr lang="en-GB" dirty="0" err="1">
                <a:latin typeface="Raleway SemiBold" pitchFamily="2" charset="0"/>
              </a:rPr>
              <a:t>Protocollen</a:t>
            </a:r>
            <a:r>
              <a:rPr lang="en-GB" dirty="0">
                <a:latin typeface="Raleway SemiBold" pitchFamily="2" charset="0"/>
              </a:rPr>
              <a:t>:</a:t>
            </a:r>
          </a:p>
          <a:p>
            <a:pPr marL="285750" indent="-285750">
              <a:buFont typeface="Arial" panose="020B0604020202020204" pitchFamily="34" charset="0"/>
              <a:buChar char="•"/>
            </a:pPr>
            <a:r>
              <a:rPr lang="en-GB" dirty="0" err="1">
                <a:latin typeface="Raleway SemiBold" pitchFamily="2" charset="0"/>
              </a:rPr>
              <a:t>Klaarmaken</a:t>
            </a:r>
            <a:r>
              <a:rPr lang="en-GB" dirty="0">
                <a:latin typeface="Raleway SemiBold" pitchFamily="2" charset="0"/>
              </a:rPr>
              <a:t> </a:t>
            </a:r>
            <a:r>
              <a:rPr lang="en-GB" dirty="0" err="1">
                <a:latin typeface="Raleway SemiBold" pitchFamily="2" charset="0"/>
              </a:rPr>
              <a:t>medicijnspuit</a:t>
            </a:r>
            <a:endParaRPr lang="en-GB" dirty="0">
              <a:latin typeface="Raleway SemiBold" pitchFamily="2" charset="0"/>
            </a:endParaRPr>
          </a:p>
          <a:p>
            <a:pPr marL="285750" indent="-285750">
              <a:buFont typeface="Arial" panose="020B0604020202020204" pitchFamily="34" charset="0"/>
              <a:buChar char="•"/>
            </a:pPr>
            <a:r>
              <a:rPr lang="en-GB" dirty="0" err="1">
                <a:latin typeface="Raleway SemiBold" pitchFamily="2" charset="0"/>
              </a:rPr>
              <a:t>Intramusculair</a:t>
            </a:r>
            <a:r>
              <a:rPr lang="en-GB" dirty="0">
                <a:latin typeface="Raleway SemiBold" pitchFamily="2" charset="0"/>
              </a:rPr>
              <a:t> </a:t>
            </a:r>
            <a:r>
              <a:rPr lang="en-GB" dirty="0" err="1">
                <a:latin typeface="Raleway SemiBold" pitchFamily="2" charset="0"/>
              </a:rPr>
              <a:t>injecteren</a:t>
            </a:r>
            <a:endParaRPr lang="en-BE" dirty="0">
              <a:latin typeface="Raleway SemiBold" pitchFamily="2" charset="0"/>
            </a:endParaRPr>
          </a:p>
        </p:txBody>
      </p:sp>
    </p:spTree>
    <p:extLst>
      <p:ext uri="{BB962C8B-B14F-4D97-AF65-F5344CB8AC3E}">
        <p14:creationId xmlns:p14="http://schemas.microsoft.com/office/powerpoint/2010/main" val="31951944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0223909-58E4-D248-A355-31DB1D440696}"/>
              </a:ext>
            </a:extLst>
          </p:cNvPr>
          <p:cNvPicPr>
            <a:picLocks noChangeAspect="1"/>
          </p:cNvPicPr>
          <p:nvPr/>
        </p:nvPicPr>
        <p:blipFill>
          <a:blip r:embed="rId2"/>
          <a:stretch>
            <a:fillRect/>
          </a:stretch>
        </p:blipFill>
        <p:spPr>
          <a:xfrm>
            <a:off x="0" y="0"/>
            <a:ext cx="12192000" cy="6858000"/>
          </a:xfrm>
          <a:prstGeom prst="rect">
            <a:avLst/>
          </a:prstGeom>
        </p:spPr>
      </p:pic>
      <p:sp>
        <p:nvSpPr>
          <p:cNvPr id="6" name="TextBox 5">
            <a:extLst>
              <a:ext uri="{FF2B5EF4-FFF2-40B4-BE49-F238E27FC236}">
                <a16:creationId xmlns:a16="http://schemas.microsoft.com/office/drawing/2014/main" id="{A3D73CE3-67E1-9148-B4EB-5BCAD3E6C3CC}"/>
              </a:ext>
            </a:extLst>
          </p:cNvPr>
          <p:cNvSpPr txBox="1"/>
          <p:nvPr/>
        </p:nvSpPr>
        <p:spPr>
          <a:xfrm>
            <a:off x="4873558" y="613563"/>
            <a:ext cx="6303523" cy="1077218"/>
          </a:xfrm>
          <a:prstGeom prst="rect">
            <a:avLst/>
          </a:prstGeom>
          <a:noFill/>
        </p:spPr>
        <p:txBody>
          <a:bodyPr wrap="square" rtlCol="0">
            <a:spAutoFit/>
          </a:bodyPr>
          <a:lstStyle/>
          <a:p>
            <a:pPr algn="r"/>
            <a:r>
              <a:rPr lang="en-GB" sz="3200" b="1" dirty="0" err="1">
                <a:solidFill>
                  <a:srgbClr val="00575C"/>
                </a:solidFill>
                <a:latin typeface="Raleway" panose="020B0003030101060003" pitchFamily="34" charset="0"/>
              </a:rPr>
              <a:t>Evaluatie</a:t>
            </a:r>
            <a:endParaRPr lang="en-NL" sz="3200" b="1" dirty="0">
              <a:solidFill>
                <a:srgbClr val="00575C"/>
              </a:solidFill>
              <a:latin typeface="Raleway" panose="020B0003030101060003" pitchFamily="34" charset="0"/>
            </a:endParaRPr>
          </a:p>
          <a:p>
            <a:pPr algn="r"/>
            <a:r>
              <a:rPr lang="en-GB" sz="3200" dirty="0">
                <a:solidFill>
                  <a:srgbClr val="00575C"/>
                </a:solidFill>
                <a:latin typeface="Raleway" panose="020B0003030101060003" pitchFamily="34" charset="0"/>
              </a:rPr>
              <a:t>Zijn je </a:t>
            </a:r>
            <a:r>
              <a:rPr lang="en-GB" sz="3200" dirty="0" err="1">
                <a:solidFill>
                  <a:srgbClr val="00575C"/>
                </a:solidFill>
                <a:latin typeface="Raleway" panose="020B0003030101060003" pitchFamily="34" charset="0"/>
              </a:rPr>
              <a:t>leerdoelen</a:t>
            </a:r>
            <a:r>
              <a:rPr lang="en-GB" sz="3200" dirty="0">
                <a:solidFill>
                  <a:srgbClr val="00575C"/>
                </a:solidFill>
                <a:latin typeface="Raleway" panose="020B0003030101060003" pitchFamily="34" charset="0"/>
              </a:rPr>
              <a:t> </a:t>
            </a:r>
            <a:r>
              <a:rPr lang="en-GB" sz="3200" dirty="0" err="1">
                <a:solidFill>
                  <a:srgbClr val="00575C"/>
                </a:solidFill>
                <a:latin typeface="Raleway" panose="020B0003030101060003" pitchFamily="34" charset="0"/>
              </a:rPr>
              <a:t>behaald</a:t>
            </a:r>
            <a:r>
              <a:rPr lang="en-GB" sz="3200" dirty="0">
                <a:solidFill>
                  <a:srgbClr val="00575C"/>
                </a:solidFill>
                <a:latin typeface="Raleway" panose="020B0003030101060003" pitchFamily="34" charset="0"/>
              </a:rPr>
              <a:t>?</a:t>
            </a:r>
            <a:endParaRPr lang="en-NL" sz="3200" dirty="0">
              <a:solidFill>
                <a:srgbClr val="00575C"/>
              </a:solidFill>
              <a:latin typeface="Raleway" panose="020B0003030101060003" pitchFamily="34" charset="0"/>
            </a:endParaRPr>
          </a:p>
        </p:txBody>
      </p:sp>
      <p:sp>
        <p:nvSpPr>
          <p:cNvPr id="7" name="TextBox 6">
            <a:extLst>
              <a:ext uri="{FF2B5EF4-FFF2-40B4-BE49-F238E27FC236}">
                <a16:creationId xmlns:a16="http://schemas.microsoft.com/office/drawing/2014/main" id="{AC3AAFB7-B41B-6848-9E0A-417EC459CDB9}"/>
              </a:ext>
            </a:extLst>
          </p:cNvPr>
          <p:cNvSpPr txBox="1"/>
          <p:nvPr/>
        </p:nvSpPr>
        <p:spPr>
          <a:xfrm>
            <a:off x="2900465" y="1965625"/>
            <a:ext cx="7415110" cy="2554545"/>
          </a:xfrm>
          <a:prstGeom prst="rect">
            <a:avLst/>
          </a:prstGeom>
          <a:noFill/>
        </p:spPr>
        <p:txBody>
          <a:bodyPr wrap="square" rtlCol="0">
            <a:spAutoFit/>
          </a:bodyPr>
          <a:lstStyle/>
          <a:p>
            <a:pPr marL="285750" indent="-285750">
              <a:buFont typeface="Wingdings" panose="05000000000000000000" pitchFamily="2" charset="2"/>
              <a:buChar char="q"/>
            </a:pPr>
            <a:r>
              <a:rPr lang="nl-NL" sz="2000" dirty="0">
                <a:solidFill>
                  <a:srgbClr val="00575C"/>
                </a:solidFill>
                <a:latin typeface="Raleway" panose="020B0003030101060003" pitchFamily="34" charset="0"/>
              </a:rPr>
              <a:t>Ik kan de materialen benoemen die nodig zijn bij een I.M. injectie.</a:t>
            </a:r>
          </a:p>
          <a:p>
            <a:pPr marL="285750" indent="-285750">
              <a:buFont typeface="Wingdings" panose="05000000000000000000" pitchFamily="2" charset="2"/>
              <a:buChar char="q"/>
            </a:pPr>
            <a:r>
              <a:rPr lang="nl-NL" sz="2000" dirty="0">
                <a:solidFill>
                  <a:srgbClr val="00575C"/>
                </a:solidFill>
                <a:latin typeface="Raleway" panose="020B0003030101060003" pitchFamily="34" charset="0"/>
              </a:rPr>
              <a:t>Ik kan de 3 injectie plaatsen benoemen en weet hoe ik de plaatsbepaling hiervan doe.</a:t>
            </a:r>
          </a:p>
          <a:p>
            <a:pPr marL="285750" indent="-285750">
              <a:buFont typeface="Wingdings" panose="05000000000000000000" pitchFamily="2" charset="2"/>
              <a:buChar char="q"/>
            </a:pPr>
            <a:r>
              <a:rPr lang="nl-NL" sz="2000" dirty="0">
                <a:solidFill>
                  <a:srgbClr val="00575C"/>
                </a:solidFill>
                <a:latin typeface="Raleway" panose="020B0003030101060003" pitchFamily="34" charset="0"/>
              </a:rPr>
              <a:t>Ik kan een injectie klaarmaken m.b.v. een flacon met poeder.</a:t>
            </a:r>
          </a:p>
          <a:p>
            <a:pPr marL="285750" indent="-285750">
              <a:buFont typeface="Wingdings" panose="05000000000000000000" pitchFamily="2" charset="2"/>
              <a:buChar char="q"/>
            </a:pPr>
            <a:r>
              <a:rPr lang="nl-NL" sz="2000" dirty="0">
                <a:solidFill>
                  <a:srgbClr val="00575C"/>
                </a:solidFill>
                <a:latin typeface="Raleway" panose="020B0003030101060003" pitchFamily="34" charset="0"/>
              </a:rPr>
              <a:t>Ik kan de techniek demonstreren van een I.M. injectie.</a:t>
            </a:r>
          </a:p>
          <a:p>
            <a:pPr marL="285750" indent="-285750">
              <a:buFont typeface="Wingdings" panose="05000000000000000000" pitchFamily="2" charset="2"/>
              <a:buChar char="q"/>
            </a:pPr>
            <a:r>
              <a:rPr lang="nl-NL" sz="2000" dirty="0">
                <a:solidFill>
                  <a:srgbClr val="00575C"/>
                </a:solidFill>
                <a:latin typeface="Raleway" panose="020B0003030101060003" pitchFamily="34" charset="0"/>
              </a:rPr>
              <a:t>Ik ben bekwaam in het uitvoeren van een S.C. injectie.</a:t>
            </a:r>
          </a:p>
        </p:txBody>
      </p:sp>
    </p:spTree>
    <p:extLst>
      <p:ext uri="{BB962C8B-B14F-4D97-AF65-F5344CB8AC3E}">
        <p14:creationId xmlns:p14="http://schemas.microsoft.com/office/powerpoint/2010/main" val="26483162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0223909-58E4-D248-A355-31DB1D440696}"/>
              </a:ext>
            </a:extLst>
          </p:cNvPr>
          <p:cNvPicPr>
            <a:picLocks noChangeAspect="1"/>
          </p:cNvPicPr>
          <p:nvPr/>
        </p:nvPicPr>
        <p:blipFill>
          <a:blip r:embed="rId2"/>
          <a:stretch>
            <a:fillRect/>
          </a:stretch>
        </p:blipFill>
        <p:spPr>
          <a:xfrm>
            <a:off x="0" y="0"/>
            <a:ext cx="12192000" cy="6858000"/>
          </a:xfrm>
          <a:prstGeom prst="rect">
            <a:avLst/>
          </a:prstGeom>
        </p:spPr>
      </p:pic>
      <p:sp>
        <p:nvSpPr>
          <p:cNvPr id="6" name="TextBox 5">
            <a:extLst>
              <a:ext uri="{FF2B5EF4-FFF2-40B4-BE49-F238E27FC236}">
                <a16:creationId xmlns:a16="http://schemas.microsoft.com/office/drawing/2014/main" id="{A3D73CE3-67E1-9148-B4EB-5BCAD3E6C3CC}"/>
              </a:ext>
            </a:extLst>
          </p:cNvPr>
          <p:cNvSpPr txBox="1"/>
          <p:nvPr/>
        </p:nvSpPr>
        <p:spPr>
          <a:xfrm>
            <a:off x="4873558" y="613563"/>
            <a:ext cx="6303523" cy="584775"/>
          </a:xfrm>
          <a:prstGeom prst="rect">
            <a:avLst/>
          </a:prstGeom>
          <a:noFill/>
        </p:spPr>
        <p:txBody>
          <a:bodyPr wrap="square" rtlCol="0">
            <a:spAutoFit/>
          </a:bodyPr>
          <a:lstStyle/>
          <a:p>
            <a:pPr algn="r"/>
            <a:r>
              <a:rPr lang="en-GB" sz="3200" b="1" dirty="0" err="1">
                <a:solidFill>
                  <a:srgbClr val="00575C"/>
                </a:solidFill>
                <a:latin typeface="Raleway" panose="020B0003030101060003" pitchFamily="34" charset="0"/>
              </a:rPr>
              <a:t>Lesopzet</a:t>
            </a:r>
            <a:endParaRPr lang="en-NL" sz="3200" dirty="0">
              <a:solidFill>
                <a:srgbClr val="00575C"/>
              </a:solidFill>
              <a:latin typeface="Raleway" panose="020B0003030101060003" pitchFamily="34" charset="0"/>
            </a:endParaRPr>
          </a:p>
        </p:txBody>
      </p:sp>
      <p:sp>
        <p:nvSpPr>
          <p:cNvPr id="7" name="TextBox 6">
            <a:extLst>
              <a:ext uri="{FF2B5EF4-FFF2-40B4-BE49-F238E27FC236}">
                <a16:creationId xmlns:a16="http://schemas.microsoft.com/office/drawing/2014/main" id="{AC3AAFB7-B41B-6848-9E0A-417EC459CDB9}"/>
              </a:ext>
            </a:extLst>
          </p:cNvPr>
          <p:cNvSpPr txBox="1"/>
          <p:nvPr/>
        </p:nvSpPr>
        <p:spPr>
          <a:xfrm>
            <a:off x="2900465" y="1965625"/>
            <a:ext cx="5963055" cy="2677656"/>
          </a:xfrm>
          <a:prstGeom prst="rect">
            <a:avLst/>
          </a:prstGeom>
          <a:noFill/>
        </p:spPr>
        <p:txBody>
          <a:bodyPr wrap="square" rtlCol="0">
            <a:spAutoFit/>
          </a:bodyPr>
          <a:lstStyle/>
          <a:p>
            <a:pPr marL="457200" indent="-457200">
              <a:buFont typeface="Arial" panose="020B0604020202020204" pitchFamily="34" charset="0"/>
              <a:buChar char="•"/>
            </a:pPr>
            <a:r>
              <a:rPr lang="nl-NL" sz="2800" b="1" dirty="0">
                <a:solidFill>
                  <a:srgbClr val="014F59"/>
                </a:solidFill>
                <a:latin typeface="Raleway Light" panose="020B0604020202020204" pitchFamily="2" charset="0"/>
              </a:rPr>
              <a:t>Terugblik S.C injecteren</a:t>
            </a:r>
          </a:p>
          <a:p>
            <a:pPr marL="457200" indent="-457200">
              <a:buFont typeface="Arial" panose="020B0604020202020204" pitchFamily="34" charset="0"/>
              <a:buChar char="•"/>
            </a:pPr>
            <a:r>
              <a:rPr lang="nl-NL" sz="2800" b="1" dirty="0">
                <a:solidFill>
                  <a:srgbClr val="014F59"/>
                </a:solidFill>
                <a:latin typeface="Raleway Light" panose="020B0604020202020204" pitchFamily="2" charset="0"/>
              </a:rPr>
              <a:t>Materialen bekijken</a:t>
            </a:r>
          </a:p>
          <a:p>
            <a:pPr marL="457200" indent="-457200">
              <a:buFont typeface="Arial" panose="020B0604020202020204" pitchFamily="34" charset="0"/>
              <a:buChar char="•"/>
            </a:pPr>
            <a:r>
              <a:rPr lang="nl-NL" sz="2800" b="1" dirty="0">
                <a:solidFill>
                  <a:srgbClr val="014F59"/>
                </a:solidFill>
                <a:latin typeface="Raleway Light" panose="020B0604020202020204" pitchFamily="2" charset="0"/>
              </a:rPr>
              <a:t>Theorie I.M. injectie</a:t>
            </a:r>
          </a:p>
          <a:p>
            <a:pPr marL="457200" indent="-457200">
              <a:buFont typeface="Arial" panose="020B0604020202020204" pitchFamily="34" charset="0"/>
              <a:buChar char="•"/>
            </a:pPr>
            <a:r>
              <a:rPr lang="nl-NL" sz="2800" b="1" dirty="0">
                <a:solidFill>
                  <a:srgbClr val="014F59"/>
                </a:solidFill>
                <a:latin typeface="Raleway Light" panose="020B0604020202020204" pitchFamily="2" charset="0"/>
              </a:rPr>
              <a:t>Demonstratie I.M. injectie </a:t>
            </a:r>
          </a:p>
          <a:p>
            <a:pPr marL="457200" indent="-457200">
              <a:buFont typeface="Arial" panose="020B0604020202020204" pitchFamily="34" charset="0"/>
              <a:buChar char="•"/>
            </a:pPr>
            <a:r>
              <a:rPr lang="nl-NL" sz="2800" b="1" dirty="0">
                <a:solidFill>
                  <a:srgbClr val="014F59"/>
                </a:solidFill>
                <a:latin typeface="Raleway Light" panose="020B0604020202020204" pitchFamily="2" charset="0"/>
              </a:rPr>
              <a:t>Oefenen I.M. injectie</a:t>
            </a:r>
          </a:p>
          <a:p>
            <a:pPr marL="457200" indent="-457200">
              <a:buFont typeface="Arial" panose="020B0604020202020204" pitchFamily="34" charset="0"/>
              <a:buChar char="•"/>
            </a:pPr>
            <a:r>
              <a:rPr lang="nl-NL" sz="2800" b="1" dirty="0">
                <a:solidFill>
                  <a:srgbClr val="014F59"/>
                </a:solidFill>
                <a:latin typeface="Raleway Light" panose="020B0604020202020204" pitchFamily="2" charset="0"/>
              </a:rPr>
              <a:t>Evaluatie</a:t>
            </a:r>
          </a:p>
        </p:txBody>
      </p:sp>
    </p:spTree>
    <p:extLst>
      <p:ext uri="{BB962C8B-B14F-4D97-AF65-F5344CB8AC3E}">
        <p14:creationId xmlns:p14="http://schemas.microsoft.com/office/powerpoint/2010/main" val="14203078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0223909-58E4-D248-A355-31DB1D440696}"/>
              </a:ext>
            </a:extLst>
          </p:cNvPr>
          <p:cNvPicPr>
            <a:picLocks noChangeAspect="1"/>
          </p:cNvPicPr>
          <p:nvPr/>
        </p:nvPicPr>
        <p:blipFill>
          <a:blip r:embed="rId2"/>
          <a:stretch>
            <a:fillRect/>
          </a:stretch>
        </p:blipFill>
        <p:spPr>
          <a:xfrm>
            <a:off x="0" y="0"/>
            <a:ext cx="12192000" cy="6858000"/>
          </a:xfrm>
          <a:prstGeom prst="rect">
            <a:avLst/>
          </a:prstGeom>
        </p:spPr>
      </p:pic>
      <p:sp>
        <p:nvSpPr>
          <p:cNvPr id="6" name="TextBox 5">
            <a:extLst>
              <a:ext uri="{FF2B5EF4-FFF2-40B4-BE49-F238E27FC236}">
                <a16:creationId xmlns:a16="http://schemas.microsoft.com/office/drawing/2014/main" id="{A3D73CE3-67E1-9148-B4EB-5BCAD3E6C3CC}"/>
              </a:ext>
            </a:extLst>
          </p:cNvPr>
          <p:cNvSpPr txBox="1"/>
          <p:nvPr/>
        </p:nvSpPr>
        <p:spPr>
          <a:xfrm>
            <a:off x="4873558" y="613563"/>
            <a:ext cx="6303523" cy="584775"/>
          </a:xfrm>
          <a:prstGeom prst="rect">
            <a:avLst/>
          </a:prstGeom>
          <a:noFill/>
        </p:spPr>
        <p:txBody>
          <a:bodyPr wrap="square" rtlCol="0">
            <a:spAutoFit/>
          </a:bodyPr>
          <a:lstStyle/>
          <a:p>
            <a:pPr algn="r"/>
            <a:r>
              <a:rPr lang="en-GB" sz="3200" b="1" dirty="0" err="1">
                <a:solidFill>
                  <a:srgbClr val="00575C"/>
                </a:solidFill>
                <a:latin typeface="Raleway" panose="020B0003030101060003" pitchFamily="34" charset="0"/>
              </a:rPr>
              <a:t>Lesdoelen</a:t>
            </a:r>
            <a:endParaRPr lang="en-NL" sz="3200" dirty="0">
              <a:solidFill>
                <a:srgbClr val="00575C"/>
              </a:solidFill>
              <a:latin typeface="Raleway" panose="020B0003030101060003" pitchFamily="34" charset="0"/>
            </a:endParaRPr>
          </a:p>
        </p:txBody>
      </p:sp>
      <p:sp>
        <p:nvSpPr>
          <p:cNvPr id="7" name="TextBox 6">
            <a:extLst>
              <a:ext uri="{FF2B5EF4-FFF2-40B4-BE49-F238E27FC236}">
                <a16:creationId xmlns:a16="http://schemas.microsoft.com/office/drawing/2014/main" id="{AC3AAFB7-B41B-6848-9E0A-417EC459CDB9}"/>
              </a:ext>
            </a:extLst>
          </p:cNvPr>
          <p:cNvSpPr txBox="1"/>
          <p:nvPr/>
        </p:nvSpPr>
        <p:spPr>
          <a:xfrm>
            <a:off x="2524125" y="1965625"/>
            <a:ext cx="8652956" cy="2599686"/>
          </a:xfrm>
          <a:prstGeom prst="rect">
            <a:avLst/>
          </a:prstGeom>
          <a:noFill/>
        </p:spPr>
        <p:txBody>
          <a:bodyPr wrap="square" rtlCol="0">
            <a:spAutoFit/>
          </a:bodyPr>
          <a:lstStyle/>
          <a:p>
            <a:pPr marL="228600" marR="0" lvl="0" indent="-228600" algn="l" defTabSz="914400" rtl="0" eaLnBrk="1" fontAlgn="auto" latinLnBrk="0" hangingPunct="1">
              <a:lnSpc>
                <a:spcPct val="90000"/>
              </a:lnSpc>
              <a:spcBef>
                <a:spcPts val="1000"/>
              </a:spcBef>
              <a:spcAft>
                <a:spcPts val="0"/>
              </a:spcAft>
              <a:buClrTx/>
              <a:buSzTx/>
              <a:buFont typeface="Wingdings" panose="05000000000000000000" pitchFamily="2" charset="2"/>
              <a:buChar char="q"/>
              <a:tabLst/>
              <a:defRPr/>
            </a:pPr>
            <a:r>
              <a:rPr kumimoji="0" lang="nl-NL" sz="2400" b="0" i="0" u="none" strike="noStrike" kern="1200" cap="none" spc="0" normalizeH="0" baseline="0" noProof="0" dirty="0">
                <a:ln>
                  <a:noFill/>
                </a:ln>
                <a:solidFill>
                  <a:srgbClr val="014F59"/>
                </a:solidFill>
                <a:effectLst/>
                <a:uLnTx/>
                <a:uFillTx/>
                <a:latin typeface="Calibri" panose="020F0502020204030204"/>
                <a:ea typeface="+mn-ea"/>
                <a:cs typeface="+mn-cs"/>
              </a:rPr>
              <a:t>Ik kan de materialen benoemen die nodig zijn bij een I.M. injectie.</a:t>
            </a:r>
          </a:p>
          <a:p>
            <a:pPr marL="228600" marR="0" lvl="0" indent="-228600" algn="l" defTabSz="914400" rtl="0" eaLnBrk="1" fontAlgn="auto" latinLnBrk="0" hangingPunct="1">
              <a:lnSpc>
                <a:spcPct val="90000"/>
              </a:lnSpc>
              <a:spcBef>
                <a:spcPts val="1000"/>
              </a:spcBef>
              <a:spcAft>
                <a:spcPts val="0"/>
              </a:spcAft>
              <a:buClrTx/>
              <a:buSzTx/>
              <a:buFont typeface="Wingdings" panose="05000000000000000000" pitchFamily="2" charset="2"/>
              <a:buChar char="q"/>
              <a:tabLst/>
              <a:defRPr/>
            </a:pPr>
            <a:r>
              <a:rPr kumimoji="0" lang="nl-NL" sz="2400" b="0" i="0" u="none" strike="noStrike" kern="1200" cap="none" spc="0" normalizeH="0" baseline="0" noProof="0" dirty="0">
                <a:ln>
                  <a:noFill/>
                </a:ln>
                <a:solidFill>
                  <a:srgbClr val="014F59"/>
                </a:solidFill>
                <a:effectLst/>
                <a:uLnTx/>
                <a:uFillTx/>
                <a:latin typeface="Calibri" panose="020F0502020204030204"/>
                <a:ea typeface="+mn-ea"/>
                <a:cs typeface="+mn-cs"/>
              </a:rPr>
              <a:t>Ik kan de 3 injectie plaatsen benoemen en weet hoe ik de plaatsbepaling hiervan doe.</a:t>
            </a:r>
          </a:p>
          <a:p>
            <a:pPr marL="228600" marR="0" lvl="0" indent="-228600" algn="l" defTabSz="914400" rtl="0" eaLnBrk="1" fontAlgn="auto" latinLnBrk="0" hangingPunct="1">
              <a:lnSpc>
                <a:spcPct val="90000"/>
              </a:lnSpc>
              <a:spcBef>
                <a:spcPts val="1000"/>
              </a:spcBef>
              <a:spcAft>
                <a:spcPts val="0"/>
              </a:spcAft>
              <a:buClrTx/>
              <a:buSzTx/>
              <a:buFont typeface="Wingdings" panose="05000000000000000000" pitchFamily="2" charset="2"/>
              <a:buChar char="q"/>
              <a:tabLst/>
              <a:defRPr/>
            </a:pPr>
            <a:r>
              <a:rPr kumimoji="0" lang="nl-NL" sz="2400" b="0" i="0" u="none" strike="noStrike" kern="1200" cap="none" spc="0" normalizeH="0" baseline="0" noProof="0" dirty="0">
                <a:ln>
                  <a:noFill/>
                </a:ln>
                <a:solidFill>
                  <a:srgbClr val="014F59"/>
                </a:solidFill>
                <a:effectLst/>
                <a:uLnTx/>
                <a:uFillTx/>
                <a:latin typeface="Calibri" panose="020F0502020204030204"/>
                <a:ea typeface="+mn-ea"/>
                <a:cs typeface="+mn-cs"/>
              </a:rPr>
              <a:t>Ik kan een injectie klaarmaken m.b.v. een flacon met poeder.</a:t>
            </a:r>
          </a:p>
          <a:p>
            <a:pPr marL="228600" marR="0" lvl="0" indent="-228600" algn="l" defTabSz="914400" rtl="0" eaLnBrk="1" fontAlgn="auto" latinLnBrk="0" hangingPunct="1">
              <a:lnSpc>
                <a:spcPct val="90000"/>
              </a:lnSpc>
              <a:spcBef>
                <a:spcPts val="1000"/>
              </a:spcBef>
              <a:spcAft>
                <a:spcPts val="0"/>
              </a:spcAft>
              <a:buClrTx/>
              <a:buSzTx/>
              <a:buFont typeface="Wingdings" panose="05000000000000000000" pitchFamily="2" charset="2"/>
              <a:buChar char="q"/>
              <a:tabLst/>
              <a:defRPr/>
            </a:pPr>
            <a:r>
              <a:rPr kumimoji="0" lang="nl-NL" sz="2400" b="0" i="0" u="none" strike="noStrike" kern="1200" cap="none" spc="0" normalizeH="0" baseline="0" noProof="0" dirty="0">
                <a:ln>
                  <a:noFill/>
                </a:ln>
                <a:solidFill>
                  <a:srgbClr val="014F59"/>
                </a:solidFill>
                <a:effectLst/>
                <a:uLnTx/>
                <a:uFillTx/>
                <a:latin typeface="Calibri" panose="020F0502020204030204"/>
                <a:ea typeface="+mn-ea"/>
                <a:cs typeface="+mn-cs"/>
              </a:rPr>
              <a:t>Ik kan de techniek demonstreren van een I.M. injectie.</a:t>
            </a:r>
          </a:p>
          <a:p>
            <a:pPr marL="228600" marR="0" lvl="0" indent="-228600" algn="l" defTabSz="914400" rtl="0" eaLnBrk="1" fontAlgn="auto" latinLnBrk="0" hangingPunct="1">
              <a:lnSpc>
                <a:spcPct val="90000"/>
              </a:lnSpc>
              <a:spcBef>
                <a:spcPts val="1000"/>
              </a:spcBef>
              <a:spcAft>
                <a:spcPts val="0"/>
              </a:spcAft>
              <a:buClrTx/>
              <a:buSzTx/>
              <a:buFont typeface="Wingdings" panose="05000000000000000000" pitchFamily="2" charset="2"/>
              <a:buChar char="q"/>
              <a:tabLst/>
              <a:defRPr/>
            </a:pPr>
            <a:r>
              <a:rPr kumimoji="0" lang="nl-NL" sz="2400" b="0" i="0" u="none" strike="noStrike" kern="1200" cap="none" spc="0" normalizeH="0" baseline="0" noProof="0" dirty="0">
                <a:ln>
                  <a:noFill/>
                </a:ln>
                <a:solidFill>
                  <a:srgbClr val="014F59"/>
                </a:solidFill>
                <a:effectLst/>
                <a:uLnTx/>
                <a:uFillTx/>
                <a:latin typeface="Calibri" panose="020F0502020204030204"/>
                <a:ea typeface="+mn-ea"/>
                <a:cs typeface="+mn-cs"/>
              </a:rPr>
              <a:t>Ik ben bekwaam in het uitvoeren van een S.C. injectie.</a:t>
            </a:r>
          </a:p>
        </p:txBody>
      </p:sp>
    </p:spTree>
    <p:extLst>
      <p:ext uri="{BB962C8B-B14F-4D97-AF65-F5344CB8AC3E}">
        <p14:creationId xmlns:p14="http://schemas.microsoft.com/office/powerpoint/2010/main" val="6530440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A67C355-AAF7-B34B-8767-E8A559E4A34C}"/>
              </a:ext>
            </a:extLst>
          </p:cNvPr>
          <p:cNvPicPr>
            <a:picLocks noChangeAspect="1"/>
          </p:cNvPicPr>
          <p:nvPr/>
        </p:nvPicPr>
        <p:blipFill>
          <a:blip r:embed="rId2"/>
          <a:stretch>
            <a:fillRect/>
          </a:stretch>
        </p:blipFill>
        <p:spPr>
          <a:xfrm>
            <a:off x="0" y="0"/>
            <a:ext cx="12192000" cy="6858000"/>
          </a:xfrm>
          <a:prstGeom prst="rect">
            <a:avLst/>
          </a:prstGeom>
        </p:spPr>
      </p:pic>
      <p:sp>
        <p:nvSpPr>
          <p:cNvPr id="6" name="TextBox 5">
            <a:extLst>
              <a:ext uri="{FF2B5EF4-FFF2-40B4-BE49-F238E27FC236}">
                <a16:creationId xmlns:a16="http://schemas.microsoft.com/office/drawing/2014/main" id="{A3D73CE3-67E1-9148-B4EB-5BCAD3E6C3CC}"/>
              </a:ext>
            </a:extLst>
          </p:cNvPr>
          <p:cNvSpPr txBox="1"/>
          <p:nvPr/>
        </p:nvSpPr>
        <p:spPr>
          <a:xfrm>
            <a:off x="700392" y="603116"/>
            <a:ext cx="6303523" cy="1077218"/>
          </a:xfrm>
          <a:prstGeom prst="rect">
            <a:avLst/>
          </a:prstGeom>
          <a:noFill/>
        </p:spPr>
        <p:txBody>
          <a:bodyPr wrap="square" rtlCol="0">
            <a:spAutoFit/>
          </a:bodyPr>
          <a:lstStyle/>
          <a:p>
            <a:r>
              <a:rPr lang="en-GB" sz="3200" b="1" dirty="0" err="1">
                <a:solidFill>
                  <a:srgbClr val="00575C"/>
                </a:solidFill>
                <a:latin typeface="Raleway" panose="020B0003030101060003" pitchFamily="34" charset="0"/>
              </a:rPr>
              <a:t>Intramusculaire</a:t>
            </a:r>
            <a:r>
              <a:rPr lang="en-GB" sz="3200" b="1" dirty="0">
                <a:solidFill>
                  <a:srgbClr val="00575C"/>
                </a:solidFill>
                <a:latin typeface="Raleway" panose="020B0003030101060003" pitchFamily="34" charset="0"/>
              </a:rPr>
              <a:t> </a:t>
            </a:r>
            <a:r>
              <a:rPr lang="en-GB" sz="3200" b="1" dirty="0" err="1">
                <a:solidFill>
                  <a:srgbClr val="00575C"/>
                </a:solidFill>
                <a:latin typeface="Raleway" panose="020B0003030101060003" pitchFamily="34" charset="0"/>
              </a:rPr>
              <a:t>injectie</a:t>
            </a:r>
            <a:endParaRPr lang="en-NL" sz="3200" b="1" dirty="0">
              <a:solidFill>
                <a:srgbClr val="00575C"/>
              </a:solidFill>
              <a:latin typeface="Raleway" panose="020B0003030101060003" pitchFamily="34" charset="0"/>
            </a:endParaRPr>
          </a:p>
          <a:p>
            <a:r>
              <a:rPr lang="en-GB" sz="3200" dirty="0">
                <a:solidFill>
                  <a:srgbClr val="F26C51"/>
                </a:solidFill>
                <a:latin typeface="Raleway" panose="020B0003030101060003" pitchFamily="34" charset="0"/>
              </a:rPr>
              <a:t>I.M.</a:t>
            </a:r>
            <a:endParaRPr lang="en-NL" sz="3200" dirty="0">
              <a:solidFill>
                <a:srgbClr val="F26C51"/>
              </a:solidFill>
              <a:latin typeface="Raleway" panose="020B0003030101060003" pitchFamily="34" charset="0"/>
            </a:endParaRPr>
          </a:p>
        </p:txBody>
      </p:sp>
      <p:sp>
        <p:nvSpPr>
          <p:cNvPr id="7" name="TextBox 6">
            <a:extLst>
              <a:ext uri="{FF2B5EF4-FFF2-40B4-BE49-F238E27FC236}">
                <a16:creationId xmlns:a16="http://schemas.microsoft.com/office/drawing/2014/main" id="{AC3AAFB7-B41B-6848-9E0A-417EC459CDB9}"/>
              </a:ext>
            </a:extLst>
          </p:cNvPr>
          <p:cNvSpPr txBox="1"/>
          <p:nvPr/>
        </p:nvSpPr>
        <p:spPr>
          <a:xfrm>
            <a:off x="700392" y="1858621"/>
            <a:ext cx="4581727" cy="1815882"/>
          </a:xfrm>
          <a:prstGeom prst="rect">
            <a:avLst/>
          </a:prstGeom>
          <a:noFill/>
        </p:spPr>
        <p:txBody>
          <a:bodyPr wrap="square" rtlCol="0">
            <a:spAutoFit/>
          </a:bodyPr>
          <a:lstStyle/>
          <a:p>
            <a:r>
              <a:rPr lang="nl-NL" sz="2800" dirty="0">
                <a:solidFill>
                  <a:srgbClr val="00575C"/>
                </a:solidFill>
                <a:latin typeface="Raleway" panose="020B0003030101060003" pitchFamily="34" charset="0"/>
              </a:rPr>
              <a:t>Injectie in spierweefsel</a:t>
            </a:r>
          </a:p>
          <a:p>
            <a:br>
              <a:rPr lang="nl-NL" sz="2800" dirty="0">
                <a:solidFill>
                  <a:srgbClr val="00575C"/>
                </a:solidFill>
                <a:latin typeface="Raleway" panose="020B0003030101060003" pitchFamily="34" charset="0"/>
              </a:rPr>
            </a:br>
            <a:r>
              <a:rPr lang="nl-NL" sz="2800" dirty="0">
                <a:solidFill>
                  <a:srgbClr val="00575C"/>
                </a:solidFill>
                <a:latin typeface="Raleway" panose="020B0003030101060003" pitchFamily="34" charset="0"/>
              </a:rPr>
              <a:t>Intramusculaire naald: 0,8 x 40/50mm</a:t>
            </a:r>
          </a:p>
        </p:txBody>
      </p:sp>
      <p:pic>
        <p:nvPicPr>
          <p:cNvPr id="8" name="Afbeelding 7">
            <a:extLst>
              <a:ext uri="{FF2B5EF4-FFF2-40B4-BE49-F238E27FC236}">
                <a16:creationId xmlns:a16="http://schemas.microsoft.com/office/drawing/2014/main" id="{AB4629BC-D413-C7EF-EF02-9234B443928B}"/>
              </a:ext>
            </a:extLst>
          </p:cNvPr>
          <p:cNvPicPr>
            <a:picLocks noChangeAspect="1"/>
          </p:cNvPicPr>
          <p:nvPr/>
        </p:nvPicPr>
        <p:blipFill>
          <a:blip r:embed="rId3"/>
          <a:stretch>
            <a:fillRect/>
          </a:stretch>
        </p:blipFill>
        <p:spPr>
          <a:xfrm>
            <a:off x="7288134" y="418743"/>
            <a:ext cx="3601539" cy="5618402"/>
          </a:xfrm>
          <a:prstGeom prst="rect">
            <a:avLst/>
          </a:prstGeom>
        </p:spPr>
      </p:pic>
    </p:spTree>
    <p:extLst>
      <p:ext uri="{BB962C8B-B14F-4D97-AF65-F5344CB8AC3E}">
        <p14:creationId xmlns:p14="http://schemas.microsoft.com/office/powerpoint/2010/main" val="21041823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A67C355-AAF7-B34B-8767-E8A559E4A34C}"/>
              </a:ext>
            </a:extLst>
          </p:cNvPr>
          <p:cNvPicPr>
            <a:picLocks noChangeAspect="1"/>
          </p:cNvPicPr>
          <p:nvPr/>
        </p:nvPicPr>
        <p:blipFill>
          <a:blip r:embed="rId2"/>
          <a:stretch>
            <a:fillRect/>
          </a:stretch>
        </p:blipFill>
        <p:spPr>
          <a:xfrm>
            <a:off x="0" y="0"/>
            <a:ext cx="12192000" cy="6858000"/>
          </a:xfrm>
          <a:prstGeom prst="rect">
            <a:avLst/>
          </a:prstGeom>
        </p:spPr>
      </p:pic>
      <p:sp>
        <p:nvSpPr>
          <p:cNvPr id="6" name="TextBox 5">
            <a:extLst>
              <a:ext uri="{FF2B5EF4-FFF2-40B4-BE49-F238E27FC236}">
                <a16:creationId xmlns:a16="http://schemas.microsoft.com/office/drawing/2014/main" id="{A3D73CE3-67E1-9148-B4EB-5BCAD3E6C3CC}"/>
              </a:ext>
            </a:extLst>
          </p:cNvPr>
          <p:cNvSpPr txBox="1"/>
          <p:nvPr/>
        </p:nvSpPr>
        <p:spPr>
          <a:xfrm>
            <a:off x="700392" y="603116"/>
            <a:ext cx="6303523" cy="1077218"/>
          </a:xfrm>
          <a:prstGeom prst="rect">
            <a:avLst/>
          </a:prstGeom>
          <a:noFill/>
        </p:spPr>
        <p:txBody>
          <a:bodyPr wrap="square" rtlCol="0">
            <a:spAutoFit/>
          </a:bodyPr>
          <a:lstStyle/>
          <a:p>
            <a:r>
              <a:rPr lang="en-GB" sz="3200" b="1" dirty="0" err="1">
                <a:solidFill>
                  <a:srgbClr val="00575C"/>
                </a:solidFill>
                <a:latin typeface="Raleway" panose="020B0003030101060003" pitchFamily="34" charset="0"/>
              </a:rPr>
              <a:t>Indicaties</a:t>
            </a:r>
            <a:endParaRPr lang="en-NL" sz="3200" b="1" dirty="0">
              <a:solidFill>
                <a:srgbClr val="00575C"/>
              </a:solidFill>
              <a:latin typeface="Raleway" panose="020B0003030101060003" pitchFamily="34" charset="0"/>
            </a:endParaRPr>
          </a:p>
          <a:p>
            <a:r>
              <a:rPr lang="en-GB" sz="3200" dirty="0">
                <a:solidFill>
                  <a:srgbClr val="F26C51"/>
                </a:solidFill>
                <a:latin typeface="Raleway" panose="020B0003030101060003" pitchFamily="34" charset="0"/>
              </a:rPr>
              <a:t>Voor </a:t>
            </a:r>
            <a:r>
              <a:rPr lang="en-GB" sz="3200" dirty="0" err="1">
                <a:solidFill>
                  <a:srgbClr val="F26C51"/>
                </a:solidFill>
                <a:latin typeface="Raleway" panose="020B0003030101060003" pitchFamily="34" charset="0"/>
              </a:rPr>
              <a:t>een</a:t>
            </a:r>
            <a:r>
              <a:rPr lang="en-GB" sz="3200" dirty="0">
                <a:solidFill>
                  <a:srgbClr val="F26C51"/>
                </a:solidFill>
                <a:latin typeface="Raleway" panose="020B0003030101060003" pitchFamily="34" charset="0"/>
              </a:rPr>
              <a:t> I.M. </a:t>
            </a:r>
            <a:r>
              <a:rPr lang="en-GB" sz="3200" dirty="0" err="1">
                <a:solidFill>
                  <a:srgbClr val="F26C51"/>
                </a:solidFill>
                <a:latin typeface="Raleway" panose="020B0003030101060003" pitchFamily="34" charset="0"/>
              </a:rPr>
              <a:t>injectie</a:t>
            </a:r>
            <a:endParaRPr lang="en-NL" sz="3200" dirty="0">
              <a:solidFill>
                <a:srgbClr val="F26C51"/>
              </a:solidFill>
              <a:latin typeface="Raleway" panose="020B0003030101060003" pitchFamily="34" charset="0"/>
            </a:endParaRPr>
          </a:p>
        </p:txBody>
      </p:sp>
      <p:sp>
        <p:nvSpPr>
          <p:cNvPr id="7" name="TextBox 6">
            <a:extLst>
              <a:ext uri="{FF2B5EF4-FFF2-40B4-BE49-F238E27FC236}">
                <a16:creationId xmlns:a16="http://schemas.microsoft.com/office/drawing/2014/main" id="{AC3AAFB7-B41B-6848-9E0A-417EC459CDB9}"/>
              </a:ext>
            </a:extLst>
          </p:cNvPr>
          <p:cNvSpPr txBox="1"/>
          <p:nvPr/>
        </p:nvSpPr>
        <p:spPr>
          <a:xfrm>
            <a:off x="700392" y="1858621"/>
            <a:ext cx="6424308" cy="2031325"/>
          </a:xfrm>
          <a:prstGeom prst="rect">
            <a:avLst/>
          </a:prstGeom>
          <a:noFill/>
        </p:spPr>
        <p:txBody>
          <a:bodyPr wrap="square" rtlCol="0">
            <a:spAutoFit/>
          </a:bodyPr>
          <a:lstStyle/>
          <a:p>
            <a:pPr marL="285750" indent="-285750">
              <a:buFont typeface="Arial" panose="020B0604020202020204" pitchFamily="34" charset="0"/>
              <a:buChar char="•"/>
            </a:pPr>
            <a:r>
              <a:rPr lang="nl-NL" dirty="0">
                <a:solidFill>
                  <a:srgbClr val="00575C"/>
                </a:solidFill>
                <a:latin typeface="Raleway" panose="020B0003030101060003" pitchFamily="34" charset="0"/>
              </a:rPr>
              <a:t>Medicatie wordt niet door het maagdarmstelsel opgenomen.</a:t>
            </a:r>
          </a:p>
          <a:p>
            <a:pPr marL="285750" indent="-285750">
              <a:buFont typeface="Arial" panose="020B0604020202020204" pitchFamily="34" charset="0"/>
              <a:buChar char="•"/>
            </a:pPr>
            <a:endParaRPr lang="nl-NL" dirty="0">
              <a:solidFill>
                <a:srgbClr val="00575C"/>
              </a:solidFill>
              <a:latin typeface="Raleway" panose="020B0003030101060003" pitchFamily="34" charset="0"/>
            </a:endParaRPr>
          </a:p>
          <a:p>
            <a:pPr marL="285750" indent="-285750">
              <a:buFont typeface="Arial" panose="020B0604020202020204" pitchFamily="34" charset="0"/>
              <a:buChar char="•"/>
            </a:pPr>
            <a:r>
              <a:rPr lang="nl-NL" dirty="0">
                <a:solidFill>
                  <a:srgbClr val="00575C"/>
                </a:solidFill>
                <a:latin typeface="Raleway" panose="020B0003030101060003" pitchFamily="34" charset="0"/>
              </a:rPr>
              <a:t>Medicatie wordt beter opgenomen door een spier.</a:t>
            </a:r>
          </a:p>
          <a:p>
            <a:pPr marL="285750" indent="-285750">
              <a:buFont typeface="Arial" panose="020B0604020202020204" pitchFamily="34" charset="0"/>
              <a:buChar char="•"/>
            </a:pPr>
            <a:endParaRPr lang="nl-NL" dirty="0">
              <a:solidFill>
                <a:srgbClr val="00575C"/>
              </a:solidFill>
              <a:latin typeface="Raleway" panose="020B0003030101060003" pitchFamily="34" charset="0"/>
            </a:endParaRPr>
          </a:p>
          <a:p>
            <a:pPr marL="285750" indent="-285750">
              <a:buFont typeface="Arial" panose="020B0604020202020204" pitchFamily="34" charset="0"/>
              <a:buChar char="•"/>
            </a:pPr>
            <a:r>
              <a:rPr lang="nl-NL" dirty="0">
                <a:solidFill>
                  <a:srgbClr val="00575C"/>
                </a:solidFill>
                <a:latin typeface="Raleway" panose="020B0003030101060003" pitchFamily="34" charset="0"/>
              </a:rPr>
              <a:t>Medicatie moet SNEL werken  (I.M. wordt de medicatie 15-20min sneller opgenomen dan met een S.C. injectie).</a:t>
            </a:r>
          </a:p>
        </p:txBody>
      </p:sp>
      <p:pic>
        <p:nvPicPr>
          <p:cNvPr id="2" name="Afbeelding 1">
            <a:extLst>
              <a:ext uri="{FF2B5EF4-FFF2-40B4-BE49-F238E27FC236}">
                <a16:creationId xmlns:a16="http://schemas.microsoft.com/office/drawing/2014/main" id="{2EAD2DDB-204E-C6BB-4651-8AA8ED235CAD}"/>
              </a:ext>
            </a:extLst>
          </p:cNvPr>
          <p:cNvPicPr>
            <a:picLocks noChangeAspect="1"/>
          </p:cNvPicPr>
          <p:nvPr/>
        </p:nvPicPr>
        <p:blipFill>
          <a:blip r:embed="rId3"/>
          <a:stretch>
            <a:fillRect/>
          </a:stretch>
        </p:blipFill>
        <p:spPr>
          <a:xfrm>
            <a:off x="7990238" y="2342327"/>
            <a:ext cx="3231160" cy="2487384"/>
          </a:xfrm>
          <a:prstGeom prst="rect">
            <a:avLst/>
          </a:prstGeom>
        </p:spPr>
      </p:pic>
    </p:spTree>
    <p:extLst>
      <p:ext uri="{BB962C8B-B14F-4D97-AF65-F5344CB8AC3E}">
        <p14:creationId xmlns:p14="http://schemas.microsoft.com/office/powerpoint/2010/main" val="34938791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6D9E1E8-9F3A-7440-857F-90D0750ED331}"/>
              </a:ext>
            </a:extLst>
          </p:cNvPr>
          <p:cNvPicPr>
            <a:picLocks noChangeAspect="1"/>
          </p:cNvPicPr>
          <p:nvPr/>
        </p:nvPicPr>
        <p:blipFill>
          <a:blip r:embed="rId2"/>
          <a:stretch>
            <a:fillRect/>
          </a:stretch>
        </p:blipFill>
        <p:spPr>
          <a:xfrm>
            <a:off x="0" y="-85725"/>
            <a:ext cx="12192000" cy="6858000"/>
          </a:xfrm>
          <a:prstGeom prst="rect">
            <a:avLst/>
          </a:prstGeom>
        </p:spPr>
      </p:pic>
      <p:sp>
        <p:nvSpPr>
          <p:cNvPr id="6" name="TextBox 5">
            <a:extLst>
              <a:ext uri="{FF2B5EF4-FFF2-40B4-BE49-F238E27FC236}">
                <a16:creationId xmlns:a16="http://schemas.microsoft.com/office/drawing/2014/main" id="{A3D73CE3-67E1-9148-B4EB-5BCAD3E6C3CC}"/>
              </a:ext>
            </a:extLst>
          </p:cNvPr>
          <p:cNvSpPr txBox="1"/>
          <p:nvPr/>
        </p:nvSpPr>
        <p:spPr>
          <a:xfrm>
            <a:off x="700392" y="603116"/>
            <a:ext cx="6303523" cy="1077218"/>
          </a:xfrm>
          <a:prstGeom prst="rect">
            <a:avLst/>
          </a:prstGeom>
          <a:noFill/>
        </p:spPr>
        <p:txBody>
          <a:bodyPr wrap="square" rtlCol="0">
            <a:spAutoFit/>
          </a:bodyPr>
          <a:lstStyle/>
          <a:p>
            <a:r>
              <a:rPr lang="en-GB" sz="3200" b="1" dirty="0" err="1">
                <a:solidFill>
                  <a:srgbClr val="00575C"/>
                </a:solidFill>
                <a:latin typeface="Raleway" panose="020B0003030101060003" pitchFamily="34" charset="0"/>
              </a:rPr>
              <a:t>Plaatsbepaling</a:t>
            </a:r>
            <a:r>
              <a:rPr lang="en-GB" sz="3200" b="1" dirty="0">
                <a:solidFill>
                  <a:srgbClr val="00575C"/>
                </a:solidFill>
                <a:latin typeface="Raleway" panose="020B0003030101060003" pitchFamily="34" charset="0"/>
              </a:rPr>
              <a:t> voor </a:t>
            </a:r>
            <a:r>
              <a:rPr lang="en-GB" sz="3200" b="1" dirty="0" err="1">
                <a:solidFill>
                  <a:srgbClr val="00575C"/>
                </a:solidFill>
                <a:latin typeface="Raleway" panose="020B0003030101060003" pitchFamily="34" charset="0"/>
              </a:rPr>
              <a:t>een</a:t>
            </a:r>
            <a:endParaRPr lang="en-NL" sz="3200" b="1" dirty="0">
              <a:solidFill>
                <a:srgbClr val="00575C"/>
              </a:solidFill>
              <a:latin typeface="Raleway" panose="020B0003030101060003" pitchFamily="34" charset="0"/>
            </a:endParaRPr>
          </a:p>
          <a:p>
            <a:r>
              <a:rPr lang="en-GB" sz="3200" dirty="0">
                <a:solidFill>
                  <a:srgbClr val="00575C"/>
                </a:solidFill>
                <a:latin typeface="Raleway" panose="020B0003030101060003" pitchFamily="34" charset="0"/>
              </a:rPr>
              <a:t>IM </a:t>
            </a:r>
            <a:r>
              <a:rPr lang="en-GB" sz="3200" dirty="0" err="1">
                <a:solidFill>
                  <a:srgbClr val="00575C"/>
                </a:solidFill>
                <a:latin typeface="Raleway" panose="020B0003030101060003" pitchFamily="34" charset="0"/>
              </a:rPr>
              <a:t>injectie</a:t>
            </a:r>
            <a:endParaRPr lang="en-NL" sz="3200" dirty="0">
              <a:solidFill>
                <a:srgbClr val="00575C"/>
              </a:solidFill>
              <a:latin typeface="Raleway" panose="020B0003030101060003" pitchFamily="34" charset="0"/>
            </a:endParaRPr>
          </a:p>
        </p:txBody>
      </p:sp>
      <p:sp>
        <p:nvSpPr>
          <p:cNvPr id="7" name="TextBox 6">
            <a:extLst>
              <a:ext uri="{FF2B5EF4-FFF2-40B4-BE49-F238E27FC236}">
                <a16:creationId xmlns:a16="http://schemas.microsoft.com/office/drawing/2014/main" id="{AC3AAFB7-B41B-6848-9E0A-417EC459CDB9}"/>
              </a:ext>
            </a:extLst>
          </p:cNvPr>
          <p:cNvSpPr txBox="1"/>
          <p:nvPr/>
        </p:nvSpPr>
        <p:spPr>
          <a:xfrm>
            <a:off x="700393" y="1858621"/>
            <a:ext cx="5224319" cy="2031325"/>
          </a:xfrm>
          <a:prstGeom prst="rect">
            <a:avLst/>
          </a:prstGeom>
          <a:noFill/>
        </p:spPr>
        <p:txBody>
          <a:bodyPr wrap="square" rtlCol="0">
            <a:spAutoFit/>
          </a:bodyPr>
          <a:lstStyle/>
          <a:p>
            <a:r>
              <a:rPr lang="en-GB" dirty="0" err="1">
                <a:solidFill>
                  <a:srgbClr val="00575C"/>
                </a:solidFill>
                <a:latin typeface="Raleway" panose="020B0003030101060003" pitchFamily="34" charset="0"/>
              </a:rPr>
              <a:t>Geschikte</a:t>
            </a:r>
            <a:r>
              <a:rPr lang="en-GB" dirty="0">
                <a:solidFill>
                  <a:srgbClr val="00575C"/>
                </a:solidFill>
                <a:latin typeface="Raleway" panose="020B0003030101060003" pitchFamily="34" charset="0"/>
              </a:rPr>
              <a:t> </a:t>
            </a:r>
            <a:r>
              <a:rPr lang="en-GB" dirty="0" err="1">
                <a:solidFill>
                  <a:srgbClr val="00575C"/>
                </a:solidFill>
                <a:latin typeface="Raleway" panose="020B0003030101060003" pitchFamily="34" charset="0"/>
              </a:rPr>
              <a:t>injectiegebieden</a:t>
            </a:r>
            <a:r>
              <a:rPr lang="en-GB" dirty="0">
                <a:solidFill>
                  <a:srgbClr val="00575C"/>
                </a:solidFill>
                <a:latin typeface="Raleway" panose="020B0003030101060003" pitchFamily="34" charset="0"/>
              </a:rPr>
              <a:t> voor </a:t>
            </a:r>
            <a:r>
              <a:rPr lang="en-GB" dirty="0" err="1">
                <a:solidFill>
                  <a:srgbClr val="00575C"/>
                </a:solidFill>
                <a:latin typeface="Raleway" panose="020B0003030101060003" pitchFamily="34" charset="0"/>
              </a:rPr>
              <a:t>intramusculair</a:t>
            </a:r>
            <a:r>
              <a:rPr lang="en-GB" dirty="0">
                <a:solidFill>
                  <a:srgbClr val="00575C"/>
                </a:solidFill>
                <a:latin typeface="Raleway" panose="020B0003030101060003" pitchFamily="34" charset="0"/>
              </a:rPr>
              <a:t> </a:t>
            </a:r>
            <a:r>
              <a:rPr lang="en-GB" dirty="0" err="1">
                <a:solidFill>
                  <a:srgbClr val="00575C"/>
                </a:solidFill>
                <a:latin typeface="Raleway" panose="020B0003030101060003" pitchFamily="34" charset="0"/>
              </a:rPr>
              <a:t>injecteren</a:t>
            </a:r>
            <a:r>
              <a:rPr lang="en-GB" dirty="0">
                <a:solidFill>
                  <a:srgbClr val="00575C"/>
                </a:solidFill>
                <a:latin typeface="Raleway" panose="020B0003030101060003" pitchFamily="34" charset="0"/>
              </a:rPr>
              <a:t> zijn:</a:t>
            </a:r>
          </a:p>
          <a:p>
            <a:pPr marL="285750" indent="-285750">
              <a:buFont typeface="Arial" panose="020B0604020202020204" pitchFamily="34" charset="0"/>
              <a:buChar char="•"/>
            </a:pPr>
            <a:r>
              <a:rPr lang="en-GB" dirty="0" err="1">
                <a:solidFill>
                  <a:srgbClr val="00575C"/>
                </a:solidFill>
                <a:latin typeface="Raleway" panose="020B0003030101060003" pitchFamily="34" charset="0"/>
              </a:rPr>
              <a:t>bovenarmspier</a:t>
            </a:r>
            <a:r>
              <a:rPr lang="en-GB" dirty="0">
                <a:solidFill>
                  <a:srgbClr val="00575C"/>
                </a:solidFill>
                <a:latin typeface="Raleway" panose="020B0003030101060003" pitchFamily="34" charset="0"/>
              </a:rPr>
              <a:t> </a:t>
            </a:r>
          </a:p>
          <a:p>
            <a:pPr marL="285750" indent="-285750">
              <a:buFont typeface="Arial" panose="020B0604020202020204" pitchFamily="34" charset="0"/>
              <a:buChar char="•"/>
            </a:pPr>
            <a:r>
              <a:rPr lang="en-GB" dirty="0" err="1">
                <a:solidFill>
                  <a:srgbClr val="00575C"/>
                </a:solidFill>
                <a:latin typeface="Raleway" panose="020B0003030101060003" pitchFamily="34" charset="0"/>
              </a:rPr>
              <a:t>dijbeenspieren</a:t>
            </a:r>
            <a:r>
              <a:rPr lang="en-GB" dirty="0">
                <a:solidFill>
                  <a:srgbClr val="00575C"/>
                </a:solidFill>
                <a:latin typeface="Raleway" panose="020B0003030101060003" pitchFamily="34" charset="0"/>
              </a:rPr>
              <a:t>: brede </a:t>
            </a:r>
            <a:r>
              <a:rPr lang="en-GB" dirty="0" err="1">
                <a:solidFill>
                  <a:srgbClr val="00575C"/>
                </a:solidFill>
                <a:latin typeface="Raleway" panose="020B0003030101060003" pitchFamily="34" charset="0"/>
              </a:rPr>
              <a:t>dijbeenspier</a:t>
            </a:r>
            <a:r>
              <a:rPr lang="en-GB" dirty="0">
                <a:solidFill>
                  <a:srgbClr val="00575C"/>
                </a:solidFill>
                <a:latin typeface="Raleway" panose="020B0003030101060003" pitchFamily="34" charset="0"/>
              </a:rPr>
              <a:t> </a:t>
            </a:r>
            <a:r>
              <a:rPr lang="en-GB" dirty="0" err="1">
                <a:solidFill>
                  <a:srgbClr val="00575C"/>
                </a:solidFill>
                <a:latin typeface="Raleway" panose="020B0003030101060003" pitchFamily="34" charset="0"/>
              </a:rPr>
              <a:t>en</a:t>
            </a:r>
            <a:r>
              <a:rPr lang="en-GB" dirty="0">
                <a:solidFill>
                  <a:srgbClr val="00575C"/>
                </a:solidFill>
                <a:latin typeface="Raleway" panose="020B0003030101060003" pitchFamily="34" charset="0"/>
              </a:rPr>
              <a:t> </a:t>
            </a:r>
            <a:r>
              <a:rPr lang="en-GB" dirty="0" err="1">
                <a:solidFill>
                  <a:srgbClr val="00575C"/>
                </a:solidFill>
                <a:latin typeface="Raleway" panose="020B0003030101060003" pitchFamily="34" charset="0"/>
              </a:rPr>
              <a:t>rechte</a:t>
            </a:r>
            <a:r>
              <a:rPr lang="en-GB" dirty="0">
                <a:solidFill>
                  <a:srgbClr val="00575C"/>
                </a:solidFill>
                <a:latin typeface="Raleway" panose="020B0003030101060003" pitchFamily="34" charset="0"/>
              </a:rPr>
              <a:t> </a:t>
            </a:r>
            <a:r>
              <a:rPr lang="en-GB" dirty="0" err="1">
                <a:solidFill>
                  <a:srgbClr val="00575C"/>
                </a:solidFill>
                <a:latin typeface="Raleway" panose="020B0003030101060003" pitchFamily="34" charset="0"/>
              </a:rPr>
              <a:t>dijbeenspier</a:t>
            </a:r>
            <a:r>
              <a:rPr lang="en-GB" dirty="0">
                <a:solidFill>
                  <a:srgbClr val="00575C"/>
                </a:solidFill>
                <a:latin typeface="Raleway" panose="020B0003030101060003" pitchFamily="34" charset="0"/>
              </a:rPr>
              <a:t> </a:t>
            </a:r>
          </a:p>
          <a:p>
            <a:pPr marL="285750" indent="-285750">
              <a:buFont typeface="Arial" panose="020B0604020202020204" pitchFamily="34" charset="0"/>
              <a:buChar char="•"/>
            </a:pPr>
            <a:r>
              <a:rPr lang="en-GB" dirty="0" err="1">
                <a:solidFill>
                  <a:srgbClr val="00575C"/>
                </a:solidFill>
                <a:latin typeface="Raleway" panose="020B0003030101060003" pitchFamily="34" charset="0"/>
              </a:rPr>
              <a:t>bilspieren</a:t>
            </a:r>
            <a:r>
              <a:rPr lang="en-GB" dirty="0">
                <a:solidFill>
                  <a:srgbClr val="00575C"/>
                </a:solidFill>
                <a:latin typeface="Raleway" panose="020B0003030101060003" pitchFamily="34" charset="0"/>
              </a:rPr>
              <a:t>: </a:t>
            </a:r>
            <a:r>
              <a:rPr lang="en-GB" dirty="0" err="1">
                <a:solidFill>
                  <a:srgbClr val="00575C"/>
                </a:solidFill>
                <a:latin typeface="Raleway" panose="020B0003030101060003" pitchFamily="34" charset="0"/>
              </a:rPr>
              <a:t>middelste</a:t>
            </a:r>
            <a:r>
              <a:rPr lang="en-GB" dirty="0">
                <a:solidFill>
                  <a:srgbClr val="00575C"/>
                </a:solidFill>
                <a:latin typeface="Raleway" panose="020B0003030101060003" pitchFamily="34" charset="0"/>
              </a:rPr>
              <a:t> </a:t>
            </a:r>
            <a:r>
              <a:rPr lang="en-GB" dirty="0" err="1">
                <a:solidFill>
                  <a:srgbClr val="00575C"/>
                </a:solidFill>
                <a:latin typeface="Raleway" panose="020B0003030101060003" pitchFamily="34" charset="0"/>
              </a:rPr>
              <a:t>bilspier</a:t>
            </a:r>
            <a:r>
              <a:rPr lang="en-GB" dirty="0">
                <a:solidFill>
                  <a:srgbClr val="00575C"/>
                </a:solidFill>
                <a:latin typeface="Raleway" panose="020B0003030101060003" pitchFamily="34" charset="0"/>
              </a:rPr>
              <a:t> </a:t>
            </a:r>
            <a:r>
              <a:rPr lang="en-GB" dirty="0" err="1">
                <a:solidFill>
                  <a:srgbClr val="00575C"/>
                </a:solidFill>
                <a:latin typeface="Raleway" panose="020B0003030101060003" pitchFamily="34" charset="0"/>
              </a:rPr>
              <a:t>en</a:t>
            </a:r>
            <a:r>
              <a:rPr lang="en-GB" dirty="0">
                <a:solidFill>
                  <a:srgbClr val="00575C"/>
                </a:solidFill>
                <a:latin typeface="Raleway" panose="020B0003030101060003" pitchFamily="34" charset="0"/>
              </a:rPr>
              <a:t> </a:t>
            </a:r>
            <a:r>
              <a:rPr lang="en-GB" dirty="0" err="1">
                <a:solidFill>
                  <a:srgbClr val="00575C"/>
                </a:solidFill>
                <a:latin typeface="Raleway" panose="020B0003030101060003" pitchFamily="34" charset="0"/>
              </a:rPr>
              <a:t>grote</a:t>
            </a:r>
            <a:r>
              <a:rPr lang="en-GB" dirty="0">
                <a:solidFill>
                  <a:srgbClr val="00575C"/>
                </a:solidFill>
                <a:latin typeface="Raleway" panose="020B0003030101060003" pitchFamily="34" charset="0"/>
              </a:rPr>
              <a:t> </a:t>
            </a:r>
            <a:r>
              <a:rPr lang="en-GB" dirty="0" err="1">
                <a:solidFill>
                  <a:srgbClr val="00575C"/>
                </a:solidFill>
                <a:latin typeface="Raleway" panose="020B0003030101060003" pitchFamily="34" charset="0"/>
              </a:rPr>
              <a:t>bilspier</a:t>
            </a:r>
            <a:endParaRPr lang="en-GB" sz="1400" dirty="0">
              <a:latin typeface="Raleway" panose="020B0003030101060003" pitchFamily="34" charset="0"/>
            </a:endParaRPr>
          </a:p>
        </p:txBody>
      </p:sp>
      <p:pic>
        <p:nvPicPr>
          <p:cNvPr id="2" name="Afbeelding 1">
            <a:extLst>
              <a:ext uri="{FF2B5EF4-FFF2-40B4-BE49-F238E27FC236}">
                <a16:creationId xmlns:a16="http://schemas.microsoft.com/office/drawing/2014/main" id="{6ED2C4D2-39B4-0EF1-28CF-0EAC168FA0ED}"/>
              </a:ext>
            </a:extLst>
          </p:cNvPr>
          <p:cNvPicPr>
            <a:picLocks noChangeAspect="1"/>
          </p:cNvPicPr>
          <p:nvPr/>
        </p:nvPicPr>
        <p:blipFill>
          <a:blip r:embed="rId3"/>
          <a:stretch>
            <a:fillRect/>
          </a:stretch>
        </p:blipFill>
        <p:spPr>
          <a:xfrm>
            <a:off x="7261302" y="1393429"/>
            <a:ext cx="2921510" cy="4861455"/>
          </a:xfrm>
          <a:prstGeom prst="rect">
            <a:avLst/>
          </a:prstGeom>
        </p:spPr>
      </p:pic>
      <p:pic>
        <p:nvPicPr>
          <p:cNvPr id="3" name="Afbeelding 2">
            <a:extLst>
              <a:ext uri="{FF2B5EF4-FFF2-40B4-BE49-F238E27FC236}">
                <a16:creationId xmlns:a16="http://schemas.microsoft.com/office/drawing/2014/main" id="{BB747AC6-9661-BEE7-A755-59B39292B5CE}"/>
              </a:ext>
            </a:extLst>
          </p:cNvPr>
          <p:cNvPicPr>
            <a:picLocks noChangeAspect="1"/>
          </p:cNvPicPr>
          <p:nvPr/>
        </p:nvPicPr>
        <p:blipFill rotWithShape="1">
          <a:blip r:embed="rId4"/>
          <a:srcRect t="47347"/>
          <a:stretch/>
        </p:blipFill>
        <p:spPr>
          <a:xfrm>
            <a:off x="2545580" y="4260588"/>
            <a:ext cx="3058019" cy="1994296"/>
          </a:xfrm>
          <a:prstGeom prst="rect">
            <a:avLst/>
          </a:prstGeom>
        </p:spPr>
      </p:pic>
    </p:spTree>
    <p:extLst>
      <p:ext uri="{BB962C8B-B14F-4D97-AF65-F5344CB8AC3E}">
        <p14:creationId xmlns:p14="http://schemas.microsoft.com/office/powerpoint/2010/main" val="11191862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F3BEBD5-3BD7-6649-BF42-35AC4212BAF0}"/>
              </a:ext>
            </a:extLst>
          </p:cNvPr>
          <p:cNvPicPr>
            <a:picLocks noChangeAspect="1"/>
          </p:cNvPicPr>
          <p:nvPr/>
        </p:nvPicPr>
        <p:blipFill>
          <a:blip r:embed="rId2"/>
          <a:stretch>
            <a:fillRect/>
          </a:stretch>
        </p:blipFill>
        <p:spPr>
          <a:xfrm>
            <a:off x="0" y="0"/>
            <a:ext cx="12192000" cy="6858000"/>
          </a:xfrm>
          <a:prstGeom prst="rect">
            <a:avLst/>
          </a:prstGeom>
        </p:spPr>
      </p:pic>
      <p:sp>
        <p:nvSpPr>
          <p:cNvPr id="6" name="TextBox 5">
            <a:extLst>
              <a:ext uri="{FF2B5EF4-FFF2-40B4-BE49-F238E27FC236}">
                <a16:creationId xmlns:a16="http://schemas.microsoft.com/office/drawing/2014/main" id="{A3D73CE3-67E1-9148-B4EB-5BCAD3E6C3CC}"/>
              </a:ext>
            </a:extLst>
          </p:cNvPr>
          <p:cNvSpPr txBox="1"/>
          <p:nvPr/>
        </p:nvSpPr>
        <p:spPr>
          <a:xfrm>
            <a:off x="700392" y="603116"/>
            <a:ext cx="6303523" cy="954107"/>
          </a:xfrm>
          <a:prstGeom prst="rect">
            <a:avLst/>
          </a:prstGeom>
          <a:noFill/>
        </p:spPr>
        <p:txBody>
          <a:bodyPr wrap="square" rtlCol="0">
            <a:spAutoFit/>
          </a:bodyPr>
          <a:lstStyle/>
          <a:p>
            <a:r>
              <a:rPr lang="en-GB" sz="3200" b="1" dirty="0" err="1">
                <a:solidFill>
                  <a:srgbClr val="FFF46D"/>
                </a:solidFill>
                <a:latin typeface="Raleway" panose="020B0003030101060003" pitchFamily="34" charset="0"/>
              </a:rPr>
              <a:t>Bovenarmspier</a:t>
            </a:r>
            <a:endParaRPr lang="en-NL" sz="3200" b="1" dirty="0">
              <a:solidFill>
                <a:srgbClr val="FFF46D"/>
              </a:solidFill>
              <a:latin typeface="Raleway" panose="020B0003030101060003" pitchFamily="34" charset="0"/>
            </a:endParaRPr>
          </a:p>
          <a:p>
            <a:r>
              <a:rPr lang="en-GB" sz="2400" dirty="0">
                <a:solidFill>
                  <a:srgbClr val="FFF46D"/>
                </a:solidFill>
                <a:latin typeface="Raleway" panose="020B0003030101060003" pitchFamily="34" charset="0"/>
              </a:rPr>
              <a:t>M. Deltoideus</a:t>
            </a:r>
            <a:endParaRPr lang="en-NL" sz="2400" dirty="0">
              <a:solidFill>
                <a:srgbClr val="FFF46D"/>
              </a:solidFill>
              <a:latin typeface="Raleway" panose="020B0003030101060003" pitchFamily="34" charset="0"/>
            </a:endParaRPr>
          </a:p>
        </p:txBody>
      </p:sp>
      <p:sp>
        <p:nvSpPr>
          <p:cNvPr id="7" name="TextBox 6">
            <a:extLst>
              <a:ext uri="{FF2B5EF4-FFF2-40B4-BE49-F238E27FC236}">
                <a16:creationId xmlns:a16="http://schemas.microsoft.com/office/drawing/2014/main" id="{AC3AAFB7-B41B-6848-9E0A-417EC459CDB9}"/>
              </a:ext>
            </a:extLst>
          </p:cNvPr>
          <p:cNvSpPr txBox="1"/>
          <p:nvPr/>
        </p:nvSpPr>
        <p:spPr>
          <a:xfrm>
            <a:off x="700392" y="1681580"/>
            <a:ext cx="5575574" cy="2862322"/>
          </a:xfrm>
          <a:prstGeom prst="rect">
            <a:avLst/>
          </a:prstGeom>
          <a:noFill/>
        </p:spPr>
        <p:txBody>
          <a:bodyPr wrap="square" rtlCol="0">
            <a:spAutoFit/>
          </a:bodyPr>
          <a:lstStyle/>
          <a:p>
            <a:r>
              <a:rPr lang="nl-NL" b="1" dirty="0">
                <a:solidFill>
                  <a:schemeClr val="bg1"/>
                </a:solidFill>
                <a:latin typeface="Raleway" panose="020B0003030101060003" pitchFamily="34" charset="0"/>
              </a:rPr>
              <a:t>Plaatsbepaling:</a:t>
            </a:r>
            <a:r>
              <a:rPr lang="nl-NL" dirty="0">
                <a:solidFill>
                  <a:schemeClr val="bg1"/>
                </a:solidFill>
                <a:latin typeface="Raleway" panose="020B0003030101060003" pitchFamily="34" charset="0"/>
              </a:rPr>
              <a:t> Leg twee vingers horizontaal beneden het botje (</a:t>
            </a:r>
            <a:r>
              <a:rPr lang="nl-NL" dirty="0" err="1">
                <a:solidFill>
                  <a:schemeClr val="bg1"/>
                </a:solidFill>
                <a:latin typeface="Raleway" panose="020B0003030101060003" pitchFamily="34" charset="0"/>
              </a:rPr>
              <a:t>acromion</a:t>
            </a:r>
            <a:r>
              <a:rPr lang="nl-NL" dirty="0">
                <a:solidFill>
                  <a:schemeClr val="bg1"/>
                </a:solidFill>
                <a:latin typeface="Raleway" panose="020B0003030101060003" pitchFamily="34" charset="0"/>
              </a:rPr>
              <a:t>) dat de punt van de schouder vormt. Je vindt de basis van de driehoek waarin je kunt injecteren.</a:t>
            </a:r>
          </a:p>
          <a:p>
            <a:endParaRPr lang="nl-NL" dirty="0">
              <a:solidFill>
                <a:schemeClr val="bg1"/>
              </a:solidFill>
              <a:latin typeface="Raleway" panose="020B0003030101060003" pitchFamily="34" charset="0"/>
            </a:endParaRPr>
          </a:p>
          <a:p>
            <a:r>
              <a:rPr lang="nl-NL" b="1" dirty="0">
                <a:solidFill>
                  <a:schemeClr val="bg1"/>
                </a:solidFill>
                <a:latin typeface="Raleway" panose="020B0003030101060003" pitchFamily="34" charset="0"/>
              </a:rPr>
              <a:t>Max 1-2 ml </a:t>
            </a:r>
            <a:r>
              <a:rPr lang="nl-NL" dirty="0">
                <a:solidFill>
                  <a:schemeClr val="bg1"/>
                </a:solidFill>
                <a:latin typeface="Raleway" panose="020B0003030101060003" pitchFamily="34" charset="0"/>
              </a:rPr>
              <a:t>per injectieplaats. Aspireren is niet nodig</a:t>
            </a:r>
          </a:p>
          <a:p>
            <a:endParaRPr lang="nl-NL" dirty="0">
              <a:solidFill>
                <a:schemeClr val="bg1"/>
              </a:solidFill>
              <a:latin typeface="Raleway" panose="020B0003030101060003" pitchFamily="34" charset="0"/>
            </a:endParaRPr>
          </a:p>
          <a:p>
            <a:r>
              <a:rPr lang="nl-NL" b="1" dirty="0">
                <a:solidFill>
                  <a:schemeClr val="bg1"/>
                </a:solidFill>
                <a:latin typeface="Raleway" panose="020B0003030101060003" pitchFamily="34" charset="0"/>
              </a:rPr>
              <a:t>Houding: </a:t>
            </a:r>
            <a:r>
              <a:rPr lang="nl-NL" dirty="0">
                <a:solidFill>
                  <a:schemeClr val="bg1"/>
                </a:solidFill>
                <a:latin typeface="Raleway" panose="020B0003030101060003" pitchFamily="34" charset="0"/>
              </a:rPr>
              <a:t>Laat de ZV met een ontspannen arm zitten </a:t>
            </a:r>
          </a:p>
        </p:txBody>
      </p:sp>
      <p:pic>
        <p:nvPicPr>
          <p:cNvPr id="2" name="Afbeelding 1">
            <a:extLst>
              <a:ext uri="{FF2B5EF4-FFF2-40B4-BE49-F238E27FC236}">
                <a16:creationId xmlns:a16="http://schemas.microsoft.com/office/drawing/2014/main" id="{BD2BC2A8-D760-971F-E8E8-EA51CEF57961}"/>
              </a:ext>
            </a:extLst>
          </p:cNvPr>
          <p:cNvPicPr>
            <a:picLocks noChangeAspect="1"/>
          </p:cNvPicPr>
          <p:nvPr/>
        </p:nvPicPr>
        <p:blipFill>
          <a:blip r:embed="rId3"/>
          <a:stretch>
            <a:fillRect/>
          </a:stretch>
        </p:blipFill>
        <p:spPr>
          <a:xfrm>
            <a:off x="4495799" y="4761222"/>
            <a:ext cx="2276475" cy="1687731"/>
          </a:xfrm>
          <a:prstGeom prst="rect">
            <a:avLst/>
          </a:prstGeom>
        </p:spPr>
      </p:pic>
      <p:pic>
        <p:nvPicPr>
          <p:cNvPr id="4" name="Afbeelding 3">
            <a:extLst>
              <a:ext uri="{FF2B5EF4-FFF2-40B4-BE49-F238E27FC236}">
                <a16:creationId xmlns:a16="http://schemas.microsoft.com/office/drawing/2014/main" id="{F17189D3-7973-5885-E177-B86D3E90D880}"/>
              </a:ext>
            </a:extLst>
          </p:cNvPr>
          <p:cNvPicPr>
            <a:picLocks noChangeAspect="1"/>
          </p:cNvPicPr>
          <p:nvPr/>
        </p:nvPicPr>
        <p:blipFill>
          <a:blip r:embed="rId4"/>
          <a:stretch>
            <a:fillRect/>
          </a:stretch>
        </p:blipFill>
        <p:spPr>
          <a:xfrm>
            <a:off x="7591425" y="603116"/>
            <a:ext cx="3979423" cy="5001972"/>
          </a:xfrm>
          <a:prstGeom prst="rect">
            <a:avLst/>
          </a:prstGeom>
        </p:spPr>
      </p:pic>
    </p:spTree>
    <p:extLst>
      <p:ext uri="{BB962C8B-B14F-4D97-AF65-F5344CB8AC3E}">
        <p14:creationId xmlns:p14="http://schemas.microsoft.com/office/powerpoint/2010/main" val="18650106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F3BEBD5-3BD7-6649-BF42-35AC4212BAF0}"/>
              </a:ext>
            </a:extLst>
          </p:cNvPr>
          <p:cNvPicPr>
            <a:picLocks noChangeAspect="1"/>
          </p:cNvPicPr>
          <p:nvPr/>
        </p:nvPicPr>
        <p:blipFill>
          <a:blip r:embed="rId2"/>
          <a:stretch>
            <a:fillRect/>
          </a:stretch>
        </p:blipFill>
        <p:spPr>
          <a:xfrm>
            <a:off x="0" y="0"/>
            <a:ext cx="12192000" cy="6858000"/>
          </a:xfrm>
          <a:prstGeom prst="rect">
            <a:avLst/>
          </a:prstGeom>
        </p:spPr>
      </p:pic>
      <p:sp>
        <p:nvSpPr>
          <p:cNvPr id="6" name="TextBox 5">
            <a:extLst>
              <a:ext uri="{FF2B5EF4-FFF2-40B4-BE49-F238E27FC236}">
                <a16:creationId xmlns:a16="http://schemas.microsoft.com/office/drawing/2014/main" id="{A3D73CE3-67E1-9148-B4EB-5BCAD3E6C3CC}"/>
              </a:ext>
            </a:extLst>
          </p:cNvPr>
          <p:cNvSpPr txBox="1"/>
          <p:nvPr/>
        </p:nvSpPr>
        <p:spPr>
          <a:xfrm>
            <a:off x="700392" y="603116"/>
            <a:ext cx="7176783" cy="954107"/>
          </a:xfrm>
          <a:prstGeom prst="rect">
            <a:avLst/>
          </a:prstGeom>
          <a:noFill/>
        </p:spPr>
        <p:txBody>
          <a:bodyPr wrap="square" rtlCol="0">
            <a:spAutoFit/>
          </a:bodyPr>
          <a:lstStyle/>
          <a:p>
            <a:r>
              <a:rPr lang="en-GB" sz="3200" b="1" dirty="0" err="1">
                <a:solidFill>
                  <a:srgbClr val="FFF46D"/>
                </a:solidFill>
                <a:latin typeface="Raleway" panose="020B0003030101060003" pitchFamily="34" charset="0"/>
              </a:rPr>
              <a:t>Dijbeenspieren</a:t>
            </a:r>
            <a:endParaRPr lang="en-NL" sz="3200" b="1" dirty="0">
              <a:solidFill>
                <a:srgbClr val="FFF46D"/>
              </a:solidFill>
              <a:latin typeface="Raleway" panose="020B0003030101060003" pitchFamily="34" charset="0"/>
            </a:endParaRPr>
          </a:p>
          <a:p>
            <a:r>
              <a:rPr lang="nl-NL" sz="2400" dirty="0">
                <a:solidFill>
                  <a:srgbClr val="FFF46D"/>
                </a:solidFill>
                <a:latin typeface="Raleway" panose="020B0003030101060003" pitchFamily="34" charset="0"/>
              </a:rPr>
              <a:t>M. </a:t>
            </a:r>
            <a:r>
              <a:rPr lang="nl-NL" sz="2400" dirty="0" err="1">
                <a:solidFill>
                  <a:srgbClr val="FFF46D"/>
                </a:solidFill>
                <a:latin typeface="Raleway" panose="020B0003030101060003" pitchFamily="34" charset="0"/>
              </a:rPr>
              <a:t>vastus</a:t>
            </a:r>
            <a:r>
              <a:rPr lang="nl-NL" sz="2400" dirty="0">
                <a:solidFill>
                  <a:srgbClr val="FFF46D"/>
                </a:solidFill>
                <a:latin typeface="Raleway" panose="020B0003030101060003" pitchFamily="34" charset="0"/>
              </a:rPr>
              <a:t> lateralis  en rectus </a:t>
            </a:r>
            <a:r>
              <a:rPr lang="nl-NL" sz="2400" dirty="0" err="1">
                <a:solidFill>
                  <a:srgbClr val="FFF46D"/>
                </a:solidFill>
                <a:latin typeface="Raleway" panose="020B0003030101060003" pitchFamily="34" charset="0"/>
              </a:rPr>
              <a:t>femoris</a:t>
            </a:r>
            <a:endParaRPr lang="en-NL" sz="2400" dirty="0">
              <a:solidFill>
                <a:srgbClr val="FFF46D"/>
              </a:solidFill>
              <a:latin typeface="Raleway" panose="020B0003030101060003" pitchFamily="34" charset="0"/>
            </a:endParaRPr>
          </a:p>
        </p:txBody>
      </p:sp>
      <p:sp>
        <p:nvSpPr>
          <p:cNvPr id="7" name="TextBox 6">
            <a:extLst>
              <a:ext uri="{FF2B5EF4-FFF2-40B4-BE49-F238E27FC236}">
                <a16:creationId xmlns:a16="http://schemas.microsoft.com/office/drawing/2014/main" id="{AC3AAFB7-B41B-6848-9E0A-417EC459CDB9}"/>
              </a:ext>
            </a:extLst>
          </p:cNvPr>
          <p:cNvSpPr txBox="1"/>
          <p:nvPr/>
        </p:nvSpPr>
        <p:spPr>
          <a:xfrm>
            <a:off x="700391" y="1677646"/>
            <a:ext cx="5919483" cy="2585323"/>
          </a:xfrm>
          <a:prstGeom prst="rect">
            <a:avLst/>
          </a:prstGeom>
          <a:noFill/>
        </p:spPr>
        <p:txBody>
          <a:bodyPr wrap="square" rtlCol="0">
            <a:spAutoFit/>
          </a:bodyPr>
          <a:lstStyle/>
          <a:p>
            <a:r>
              <a:rPr lang="nl-NL" b="1" dirty="0">
                <a:solidFill>
                  <a:schemeClr val="bg1"/>
                </a:solidFill>
                <a:latin typeface="Raleway" panose="020B0003030101060003" pitchFamily="34" charset="0"/>
              </a:rPr>
              <a:t>Plaatsbepaling:</a:t>
            </a:r>
            <a:r>
              <a:rPr lang="nl-NL" dirty="0">
                <a:solidFill>
                  <a:schemeClr val="bg1"/>
                </a:solidFill>
                <a:latin typeface="Raleway" panose="020B0003030101060003" pitchFamily="34" charset="0"/>
              </a:rPr>
              <a:t> Boven of buitenzijde van het been tussen een (horizontale) handbreedte vanaf het kruis van de zorgvrager en een (horizontale) handbreedte vanaf de knie van de zorgvrager.</a:t>
            </a:r>
          </a:p>
          <a:p>
            <a:endParaRPr lang="nl-NL" dirty="0">
              <a:solidFill>
                <a:schemeClr val="bg1"/>
              </a:solidFill>
              <a:latin typeface="Raleway" panose="020B0003030101060003" pitchFamily="34" charset="0"/>
            </a:endParaRPr>
          </a:p>
          <a:p>
            <a:r>
              <a:rPr lang="nl-NL" b="1" dirty="0">
                <a:solidFill>
                  <a:schemeClr val="bg1"/>
                </a:solidFill>
                <a:latin typeface="Raleway" panose="020B0003030101060003" pitchFamily="34" charset="0"/>
              </a:rPr>
              <a:t>Max. 5ml </a:t>
            </a:r>
            <a:r>
              <a:rPr lang="nl-NL" dirty="0">
                <a:solidFill>
                  <a:schemeClr val="bg1"/>
                </a:solidFill>
                <a:latin typeface="Raleway" panose="020B0003030101060003" pitchFamily="34" charset="0"/>
              </a:rPr>
              <a:t>injecteren. Aspireren is niet nodig</a:t>
            </a:r>
          </a:p>
          <a:p>
            <a:endParaRPr lang="nl-NL" dirty="0">
              <a:solidFill>
                <a:schemeClr val="bg1"/>
              </a:solidFill>
              <a:latin typeface="Raleway" panose="020B0003030101060003" pitchFamily="34" charset="0"/>
            </a:endParaRPr>
          </a:p>
          <a:p>
            <a:r>
              <a:rPr lang="nl-NL" b="1" dirty="0">
                <a:solidFill>
                  <a:schemeClr val="bg1"/>
                </a:solidFill>
                <a:latin typeface="Raleway" panose="020B0003030101060003" pitchFamily="34" charset="0"/>
              </a:rPr>
              <a:t>Houding</a:t>
            </a:r>
            <a:r>
              <a:rPr lang="nl-NL" dirty="0">
                <a:solidFill>
                  <a:schemeClr val="bg1"/>
                </a:solidFill>
                <a:latin typeface="Raleway" panose="020B0003030101060003" pitchFamily="34" charset="0"/>
              </a:rPr>
              <a:t>: Laat de ZV zitten of liggen met een ontspannen been</a:t>
            </a:r>
          </a:p>
        </p:txBody>
      </p:sp>
      <p:pic>
        <p:nvPicPr>
          <p:cNvPr id="2" name="Afbeelding 1">
            <a:extLst>
              <a:ext uri="{FF2B5EF4-FFF2-40B4-BE49-F238E27FC236}">
                <a16:creationId xmlns:a16="http://schemas.microsoft.com/office/drawing/2014/main" id="{850D3F51-40C7-47DC-210F-92A34D91E549}"/>
              </a:ext>
            </a:extLst>
          </p:cNvPr>
          <p:cNvPicPr>
            <a:picLocks noChangeAspect="1"/>
          </p:cNvPicPr>
          <p:nvPr/>
        </p:nvPicPr>
        <p:blipFill>
          <a:blip r:embed="rId3"/>
          <a:stretch>
            <a:fillRect/>
          </a:stretch>
        </p:blipFill>
        <p:spPr>
          <a:xfrm>
            <a:off x="6983266" y="1080169"/>
            <a:ext cx="4574816" cy="3659853"/>
          </a:xfrm>
          <a:prstGeom prst="rect">
            <a:avLst/>
          </a:prstGeom>
        </p:spPr>
      </p:pic>
    </p:spTree>
    <p:extLst>
      <p:ext uri="{BB962C8B-B14F-4D97-AF65-F5344CB8AC3E}">
        <p14:creationId xmlns:p14="http://schemas.microsoft.com/office/powerpoint/2010/main" val="21092048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F3BEBD5-3BD7-6649-BF42-35AC4212BAF0}"/>
              </a:ext>
            </a:extLst>
          </p:cNvPr>
          <p:cNvPicPr>
            <a:picLocks noChangeAspect="1"/>
          </p:cNvPicPr>
          <p:nvPr/>
        </p:nvPicPr>
        <p:blipFill>
          <a:blip r:embed="rId2"/>
          <a:stretch>
            <a:fillRect/>
          </a:stretch>
        </p:blipFill>
        <p:spPr>
          <a:xfrm>
            <a:off x="0" y="0"/>
            <a:ext cx="12192000" cy="6858000"/>
          </a:xfrm>
          <a:prstGeom prst="rect">
            <a:avLst/>
          </a:prstGeom>
        </p:spPr>
      </p:pic>
      <p:sp>
        <p:nvSpPr>
          <p:cNvPr id="6" name="TextBox 5">
            <a:extLst>
              <a:ext uri="{FF2B5EF4-FFF2-40B4-BE49-F238E27FC236}">
                <a16:creationId xmlns:a16="http://schemas.microsoft.com/office/drawing/2014/main" id="{A3D73CE3-67E1-9148-B4EB-5BCAD3E6C3CC}"/>
              </a:ext>
            </a:extLst>
          </p:cNvPr>
          <p:cNvSpPr txBox="1"/>
          <p:nvPr/>
        </p:nvSpPr>
        <p:spPr>
          <a:xfrm>
            <a:off x="700392" y="603116"/>
            <a:ext cx="6303523" cy="954107"/>
          </a:xfrm>
          <a:prstGeom prst="rect">
            <a:avLst/>
          </a:prstGeom>
          <a:noFill/>
        </p:spPr>
        <p:txBody>
          <a:bodyPr wrap="square" rtlCol="0">
            <a:spAutoFit/>
          </a:bodyPr>
          <a:lstStyle/>
          <a:p>
            <a:r>
              <a:rPr lang="en-GB" sz="3200" b="1" dirty="0" err="1">
                <a:solidFill>
                  <a:srgbClr val="FFF46D"/>
                </a:solidFill>
                <a:latin typeface="Raleway" panose="020B0003030101060003" pitchFamily="34" charset="0"/>
              </a:rPr>
              <a:t>Bilspier</a:t>
            </a:r>
            <a:endParaRPr lang="en-NL" sz="3200" b="1" dirty="0">
              <a:solidFill>
                <a:srgbClr val="FFF46D"/>
              </a:solidFill>
              <a:latin typeface="Raleway" panose="020B0003030101060003" pitchFamily="34" charset="0"/>
            </a:endParaRPr>
          </a:p>
          <a:p>
            <a:r>
              <a:rPr lang="en-GB" sz="2400" dirty="0">
                <a:solidFill>
                  <a:srgbClr val="FFF46D"/>
                </a:solidFill>
                <a:latin typeface="Raleway" panose="020B0003030101060003" pitchFamily="34" charset="0"/>
              </a:rPr>
              <a:t>M. Gluteus Maximus</a:t>
            </a:r>
            <a:endParaRPr lang="en-NL" sz="2400" dirty="0">
              <a:solidFill>
                <a:srgbClr val="FFF46D"/>
              </a:solidFill>
              <a:latin typeface="Raleway" panose="020B0003030101060003" pitchFamily="34" charset="0"/>
            </a:endParaRPr>
          </a:p>
        </p:txBody>
      </p:sp>
      <p:sp>
        <p:nvSpPr>
          <p:cNvPr id="7" name="TextBox 6">
            <a:extLst>
              <a:ext uri="{FF2B5EF4-FFF2-40B4-BE49-F238E27FC236}">
                <a16:creationId xmlns:a16="http://schemas.microsoft.com/office/drawing/2014/main" id="{AC3AAFB7-B41B-6848-9E0A-417EC459CDB9}"/>
              </a:ext>
            </a:extLst>
          </p:cNvPr>
          <p:cNvSpPr txBox="1"/>
          <p:nvPr/>
        </p:nvSpPr>
        <p:spPr>
          <a:xfrm>
            <a:off x="700392" y="1557223"/>
            <a:ext cx="6033783" cy="2031325"/>
          </a:xfrm>
          <a:prstGeom prst="rect">
            <a:avLst/>
          </a:prstGeom>
          <a:noFill/>
        </p:spPr>
        <p:txBody>
          <a:bodyPr wrap="square" rtlCol="0">
            <a:spAutoFit/>
          </a:bodyPr>
          <a:lstStyle/>
          <a:p>
            <a:r>
              <a:rPr lang="nl-NL" b="1" dirty="0">
                <a:solidFill>
                  <a:schemeClr val="bg1"/>
                </a:solidFill>
                <a:latin typeface="Raleway" panose="020B0003030101060003" pitchFamily="34" charset="0"/>
              </a:rPr>
              <a:t>Plaatsbepaling: </a:t>
            </a:r>
            <a:r>
              <a:rPr lang="nl-NL" dirty="0">
                <a:solidFill>
                  <a:schemeClr val="bg1"/>
                </a:solidFill>
                <a:latin typeface="Raleway" panose="020B0003030101060003" pitchFamily="34" charset="0"/>
              </a:rPr>
              <a:t>Trek één horizontale lijn vanuit de bilnaad naar de </a:t>
            </a:r>
            <a:r>
              <a:rPr lang="nl-NL" dirty="0" err="1">
                <a:solidFill>
                  <a:schemeClr val="bg1"/>
                </a:solidFill>
                <a:latin typeface="Raleway" panose="020B0003030101060003" pitchFamily="34" charset="0"/>
              </a:rPr>
              <a:t>heupkam</a:t>
            </a:r>
            <a:r>
              <a:rPr lang="nl-NL" dirty="0">
                <a:solidFill>
                  <a:schemeClr val="bg1"/>
                </a:solidFill>
                <a:latin typeface="Raleway" panose="020B0003030101060003" pitchFamily="34" charset="0"/>
              </a:rPr>
              <a:t>. Trek vervolgens een verticale lijn in het midden. Zo ontstaan er vier kwadranten. De grote bilspier ligt in de boven/buitenzijde van de bil, bovenste buitenste bilkwadrant (BBB).</a:t>
            </a:r>
          </a:p>
          <a:p>
            <a:endParaRPr lang="nl-NL" b="1" dirty="0">
              <a:solidFill>
                <a:schemeClr val="bg1"/>
              </a:solidFill>
              <a:latin typeface="Raleway" panose="020B0003030101060003" pitchFamily="34" charset="0"/>
            </a:endParaRPr>
          </a:p>
        </p:txBody>
      </p:sp>
      <p:pic>
        <p:nvPicPr>
          <p:cNvPr id="2" name="Afbeelding 1">
            <a:extLst>
              <a:ext uri="{FF2B5EF4-FFF2-40B4-BE49-F238E27FC236}">
                <a16:creationId xmlns:a16="http://schemas.microsoft.com/office/drawing/2014/main" id="{647794FD-3010-7BEB-2118-130302EDC6D9}"/>
              </a:ext>
            </a:extLst>
          </p:cNvPr>
          <p:cNvPicPr>
            <a:picLocks noChangeAspect="1"/>
          </p:cNvPicPr>
          <p:nvPr/>
        </p:nvPicPr>
        <p:blipFill>
          <a:blip r:embed="rId3"/>
          <a:stretch>
            <a:fillRect/>
          </a:stretch>
        </p:blipFill>
        <p:spPr>
          <a:xfrm>
            <a:off x="6843410" y="1080169"/>
            <a:ext cx="4648198" cy="2447868"/>
          </a:xfrm>
          <a:prstGeom prst="rect">
            <a:avLst/>
          </a:prstGeom>
        </p:spPr>
      </p:pic>
      <p:sp>
        <p:nvSpPr>
          <p:cNvPr id="4" name="Tekstvak 3">
            <a:extLst>
              <a:ext uri="{FF2B5EF4-FFF2-40B4-BE49-F238E27FC236}">
                <a16:creationId xmlns:a16="http://schemas.microsoft.com/office/drawing/2014/main" id="{4AE928B4-2D86-9FA3-D152-8949CCF4A09E}"/>
              </a:ext>
            </a:extLst>
          </p:cNvPr>
          <p:cNvSpPr txBox="1"/>
          <p:nvPr/>
        </p:nvSpPr>
        <p:spPr>
          <a:xfrm>
            <a:off x="3933824" y="3580180"/>
            <a:ext cx="7557783" cy="2862322"/>
          </a:xfrm>
          <a:prstGeom prst="rect">
            <a:avLst/>
          </a:prstGeom>
          <a:noFill/>
        </p:spPr>
        <p:txBody>
          <a:bodyPr wrap="square" rtlCol="0">
            <a:spAutoFit/>
          </a:bodyPr>
          <a:lstStyle/>
          <a:p>
            <a:r>
              <a:rPr lang="nl-NL" b="1" dirty="0">
                <a:solidFill>
                  <a:schemeClr val="bg1"/>
                </a:solidFill>
                <a:latin typeface="Raleway" panose="020B0003030101060003" pitchFamily="34" charset="0"/>
              </a:rPr>
              <a:t>Max. 4 ml </a:t>
            </a:r>
            <a:r>
              <a:rPr lang="nl-NL" dirty="0">
                <a:solidFill>
                  <a:schemeClr val="bg1"/>
                </a:solidFill>
                <a:latin typeface="Raleway" panose="020B0003030101060003" pitchFamily="34" charset="0"/>
              </a:rPr>
              <a:t>injecteren op één injectieplaats. </a:t>
            </a:r>
            <a:r>
              <a:rPr lang="nl-NL" b="1" dirty="0">
                <a:solidFill>
                  <a:schemeClr val="bg1"/>
                </a:solidFill>
                <a:latin typeface="Raleway" panose="020B0003030101060003" pitchFamily="34" charset="0"/>
              </a:rPr>
              <a:t>Aspireren is nodig </a:t>
            </a:r>
            <a:r>
              <a:rPr lang="nl-NL" dirty="0">
                <a:solidFill>
                  <a:schemeClr val="bg1"/>
                </a:solidFill>
                <a:latin typeface="Raleway" panose="020B0003030101060003" pitchFamily="34" charset="0"/>
              </a:rPr>
              <a:t>om  te controleren of je in een bloedvat zit met de naald.</a:t>
            </a:r>
          </a:p>
          <a:p>
            <a:endParaRPr lang="nl-NL" b="1" dirty="0">
              <a:solidFill>
                <a:schemeClr val="bg1"/>
              </a:solidFill>
              <a:latin typeface="Raleway" panose="020B0003030101060003" pitchFamily="34" charset="0"/>
            </a:endParaRPr>
          </a:p>
          <a:p>
            <a:r>
              <a:rPr lang="nl-NL" b="1" dirty="0">
                <a:solidFill>
                  <a:schemeClr val="bg1"/>
                </a:solidFill>
                <a:latin typeface="Raleway" panose="020B0003030101060003" pitchFamily="34" charset="0"/>
              </a:rPr>
              <a:t>Houding: </a:t>
            </a:r>
            <a:r>
              <a:rPr lang="nl-NL" dirty="0">
                <a:solidFill>
                  <a:schemeClr val="bg1"/>
                </a:solidFill>
                <a:latin typeface="Raleway" panose="020B0003030101060003" pitchFamily="34" charset="0"/>
              </a:rPr>
              <a:t>Zorgvrager op zijn  zij laten liggen met been opgetrokken aan de kant van de injectie.</a:t>
            </a:r>
          </a:p>
          <a:p>
            <a:endParaRPr lang="nl-NL" dirty="0">
              <a:solidFill>
                <a:schemeClr val="bg1"/>
              </a:solidFill>
              <a:latin typeface="Raleway" panose="020B0003030101060003" pitchFamily="34" charset="0"/>
            </a:endParaRPr>
          </a:p>
          <a:p>
            <a:r>
              <a:rPr lang="nl-NL" b="1" dirty="0">
                <a:solidFill>
                  <a:srgbClr val="FFF46D"/>
                </a:solidFill>
                <a:latin typeface="Raleway" panose="020B0003030101060003" pitchFamily="34" charset="0"/>
              </a:rPr>
              <a:t>LET OP: Bij het injecteren in de bilspier kan bij foute plaatsbepaling de grote rugzenuw aangeprikt worden. </a:t>
            </a:r>
          </a:p>
          <a:p>
            <a:r>
              <a:rPr lang="nl-NL" b="1" dirty="0">
                <a:solidFill>
                  <a:srgbClr val="FFF46D"/>
                </a:solidFill>
                <a:latin typeface="Raleway" panose="020B0003030101060003" pitchFamily="34" charset="0"/>
              </a:rPr>
              <a:t>Dit kan een verlamming van het been veroorzaken. </a:t>
            </a:r>
          </a:p>
          <a:p>
            <a:endParaRPr lang="en-GB" dirty="0">
              <a:solidFill>
                <a:srgbClr val="00575C"/>
              </a:solidFill>
              <a:latin typeface="Raleway" panose="020B0003030101060003" pitchFamily="34" charset="0"/>
            </a:endParaRPr>
          </a:p>
        </p:txBody>
      </p:sp>
      <p:pic>
        <p:nvPicPr>
          <p:cNvPr id="5" name="Afbeelding 4">
            <a:extLst>
              <a:ext uri="{FF2B5EF4-FFF2-40B4-BE49-F238E27FC236}">
                <a16:creationId xmlns:a16="http://schemas.microsoft.com/office/drawing/2014/main" id="{69699FF3-8324-1FF1-A4C0-EA751BAD2438}"/>
              </a:ext>
            </a:extLst>
          </p:cNvPr>
          <p:cNvPicPr>
            <a:picLocks noChangeAspect="1"/>
          </p:cNvPicPr>
          <p:nvPr/>
        </p:nvPicPr>
        <p:blipFill>
          <a:blip r:embed="rId4"/>
          <a:stretch>
            <a:fillRect/>
          </a:stretch>
        </p:blipFill>
        <p:spPr>
          <a:xfrm>
            <a:off x="600682" y="4500562"/>
            <a:ext cx="2836489" cy="2143125"/>
          </a:xfrm>
          <a:prstGeom prst="rect">
            <a:avLst/>
          </a:prstGeom>
        </p:spPr>
      </p:pic>
    </p:spTree>
    <p:extLst>
      <p:ext uri="{BB962C8B-B14F-4D97-AF65-F5344CB8AC3E}">
        <p14:creationId xmlns:p14="http://schemas.microsoft.com/office/powerpoint/2010/main" val="2603783356"/>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ISTA_" id="{1FC857EB-0F51-C142-BA5C-E3E7BD4E175F}" vid="{F017A2B3-40C6-914B-B01A-4BAFFA8FB86E}"/>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8A9072BD22CF2441A826B716ABA941E4" ma:contentTypeVersion="0" ma:contentTypeDescription="Create a new document." ma:contentTypeScope="" ma:versionID="1dc3561dcab50d2bfe1bd7d3c12a75c0">
  <xsd:schema xmlns:xsd="http://www.w3.org/2001/XMLSchema" xmlns:xs="http://www.w3.org/2001/XMLSchema" xmlns:p="http://schemas.microsoft.com/office/2006/metadata/properties" targetNamespace="http://schemas.microsoft.com/office/2006/metadata/properties" ma:root="true" ma:fieldsID="0967b7be50301903c78f9c39c6fd9af8">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31F8FE8-D8EB-422C-ACA8-CC8B8EF7464D}">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9EBC7620-9201-4C83-821F-B98BB79B3EE5}">
  <ds:schemaRefs>
    <ds:schemaRef ds:uri="http://schemas.microsoft.com/sharepoint/v3/contenttype/forms"/>
  </ds:schemaRefs>
</ds:datastoreItem>
</file>

<file path=customXml/itemProps3.xml><?xml version="1.0" encoding="utf-8"?>
<ds:datastoreItem xmlns:ds="http://schemas.openxmlformats.org/officeDocument/2006/customXml" ds:itemID="{AEE40110-63BF-4E49-B57D-26DDEF7B4B9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VISTA_</Template>
  <TotalTime>107</TotalTime>
  <Words>715</Words>
  <Application>Microsoft Office PowerPoint</Application>
  <PresentationFormat>Breedbeeld</PresentationFormat>
  <Paragraphs>80</Paragraphs>
  <Slides>14</Slides>
  <Notes>0</Notes>
  <HiddenSlides>0</HiddenSlides>
  <MMClips>0</MMClips>
  <ScaleCrop>false</ScaleCrop>
  <HeadingPairs>
    <vt:vector size="6" baseType="variant">
      <vt:variant>
        <vt:lpstr>Gebruikte lettertypen</vt:lpstr>
      </vt:variant>
      <vt:variant>
        <vt:i4>7</vt:i4>
      </vt:variant>
      <vt:variant>
        <vt:lpstr>Thema</vt:lpstr>
      </vt:variant>
      <vt:variant>
        <vt:i4>1</vt:i4>
      </vt:variant>
      <vt:variant>
        <vt:lpstr>Diatitels</vt:lpstr>
      </vt:variant>
      <vt:variant>
        <vt:i4>14</vt:i4>
      </vt:variant>
    </vt:vector>
  </HeadingPairs>
  <TitlesOfParts>
    <vt:vector size="22" baseType="lpstr">
      <vt:lpstr>Arial</vt:lpstr>
      <vt:lpstr>Calibri</vt:lpstr>
      <vt:lpstr>Calibri Light</vt:lpstr>
      <vt:lpstr>Raleway</vt:lpstr>
      <vt:lpstr>Raleway Light</vt:lpstr>
      <vt:lpstr>Raleway SemiBold</vt:lpstr>
      <vt:lpstr>Wingdings</vt:lpstr>
      <vt:lpstr>Kantoorthema</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Katrien Apers</dc:creator>
  <cp:lastModifiedBy>Katrien Apers</cp:lastModifiedBy>
  <cp:revision>1</cp:revision>
  <dcterms:created xsi:type="dcterms:W3CDTF">2022-07-18T10:35:13Z</dcterms:created>
  <dcterms:modified xsi:type="dcterms:W3CDTF">2022-07-18T15:48:22Z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0x0101008A9072BD22CF2441A826B716ABA941E4</vt:lpwstr>
  </property>
</Properties>
</file>