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87E8C9-0498-7EDE-5BFF-CC5509408D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88D943C-05E5-25EA-8A08-6B2024AACD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3A9960-76A2-EEC2-FF2C-C01FBE4FB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C67ECCB-97A9-3870-41D0-7D05C249C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F3FD28-6980-9A9F-C14A-F88EC5A3C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90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14FC60-F7A6-31C9-59CB-62AA8EBCB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24DC426-05EC-7605-7C96-A81C381881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8DD8D8-6531-B586-CDE7-06E5A708F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BFB6A0-8257-5ADE-3DCE-F1B46E118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BB61CD5-8756-C25F-3176-BDAF2E5EE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8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26685DFC-0B00-1EEB-1B42-1FF33C8423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69532CB-FFBC-82C5-0776-FD8BDBD6CF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7AC4E6B-52DE-C7F0-A2E0-F06EC5FDB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667AA51-71BE-0D12-D426-DD6422618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1BDF6F-3305-C41C-C1AE-6A2359129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4675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9EF55-CEC8-09B1-A70F-3096650EE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3B4F4D-DEB4-3D92-44A6-1A3DFDA0F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3BB7A33-7CDA-E559-5092-CE9CB36CA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800FFE-26FF-46B2-5113-788A7FDCD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45E8F3-F198-685C-62A2-580F3167C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1410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E3959D-4346-B26A-22BC-515CE25B0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6FE935-9E9F-D107-ADAE-383F342885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BA17372-A30C-2068-A72D-E65E88645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5ED69B-BC55-0D86-B408-08E9F5760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B69321-011A-08C8-5BA9-05F858AE9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532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F204A-65C4-6D42-E9EF-040597959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B17402-7D59-484C-2589-575C0081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3044B19-00D6-98B3-8230-6A081DC01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2F0B28-4E74-68C2-0BD5-43A948278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A5A6284-900D-F495-20EA-C44F27AAE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24D88E8-8ECF-5C15-646A-A5E88A487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3994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DB7EA7-AAEA-5A6E-D6FC-16945EAD9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ED141A-EAB8-0E9C-705D-5CAF1E7EC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A4FADD7-E0D5-B344-67D8-8CF489A44C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20B0DF3-8CFE-7858-5027-74C0C8AFB5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28921F7-5EAB-4A8D-C95A-3709ABE368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C2C2FD1-3628-DD15-8EDA-972C13A7D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4835C27-E78A-D474-64A0-7C3935721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105C14C-6DF0-340D-EFB8-6327A74CD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02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5FFFC6-0E3A-E448-BF9A-7DE3D95D3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0338F46-E034-0E2E-C9D1-DA8B1A9BA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23AAB15-DBEB-B523-A5BD-7125E27F9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EBCC9D1-D459-78B6-4C91-E956E689A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601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9328F50-35F1-B0E0-3D21-20A31BCAA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F104C024-A594-6B22-C8F9-98C61FBED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2409EAD-60F6-5732-CF92-428554CB1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072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B61D0-B231-510A-A615-28759495E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1A5FAED-A126-2A4A-F1D3-99625DD4C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01319AA-3D8A-3D1B-A502-6F9B2CD3B7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116D23B-8801-0C47-D669-437713B16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C38D5B6-E37D-FFA6-0C33-C116AD80E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7384567-FA7C-C9E0-2F82-389B851D1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6870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E91B53-346A-E308-15AD-4C35EDB1A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D3F8619-EB26-84EB-2F17-8F97FCECA4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184C0EE-C82B-DB9D-5BEB-3D5715EAF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CADEDE-0603-3BEE-ED20-482804402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5DD2D1C-1113-1A27-0E61-CC5AA64F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214AF70-C2F6-0F85-C947-36D269F73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023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63C9BF2-6D83-6C5B-14F7-F3FFCDD11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438C88B-A751-EE75-AC87-85B03E56F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58DA46A-33E3-755D-207B-D52994003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44BFE-77BA-4206-AA61-B696B2F94971}" type="datetimeFigureOut">
              <a:rPr lang="nl-NL" smtClean="0"/>
              <a:t>16-10-2023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B9E6A15-9D1E-9683-BF0F-FF604C08B1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1319CD-07D6-71A6-2A5E-AF70A9D757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23828-25F3-41B0-839F-74297334923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701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15D26-3592-05D1-DF21-A4E963314E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Levend </a:t>
            </a:r>
            <a:r>
              <a:rPr lang="nl-NL" dirty="0" err="1"/>
              <a:t>kahoot</a:t>
            </a:r>
            <a:r>
              <a:rPr lang="nl-NL" dirty="0"/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F02F072-DD01-B92D-63EE-6E46612F29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4482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Wat verstaan wij onder ontsmetten?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Je verwijderd grof vuil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Het doden van micro organismen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Het doden van parasieten</a:t>
            </a:r>
          </a:p>
        </p:txBody>
      </p:sp>
    </p:spTree>
    <p:extLst>
      <p:ext uri="{BB962C8B-B14F-4D97-AF65-F5344CB8AC3E}">
        <p14:creationId xmlns:p14="http://schemas.microsoft.com/office/powerpoint/2010/main" val="1148138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Wat verstaan wij onder ontsmetten?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b="1" dirty="0">
                <a:solidFill>
                  <a:srgbClr val="FF0000"/>
                </a:solidFill>
              </a:rPr>
              <a:t>Rood</a:t>
            </a:r>
            <a:r>
              <a:rPr lang="nl-NL" b="1" dirty="0"/>
              <a:t> = Je verwijdert grof vuil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Het doden van micro organismen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Het doden van parasieten</a:t>
            </a:r>
          </a:p>
        </p:txBody>
      </p:sp>
    </p:spTree>
    <p:extLst>
      <p:ext uri="{BB962C8B-B14F-4D97-AF65-F5344CB8AC3E}">
        <p14:creationId xmlns:p14="http://schemas.microsoft.com/office/powerpoint/2010/main" val="3619216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Bij welk vuil gebruiken we een zuur middel?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Bloed 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Urine 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Braaksel</a:t>
            </a:r>
          </a:p>
        </p:txBody>
      </p:sp>
    </p:spTree>
    <p:extLst>
      <p:ext uri="{BB962C8B-B14F-4D97-AF65-F5344CB8AC3E}">
        <p14:creationId xmlns:p14="http://schemas.microsoft.com/office/powerpoint/2010/main" val="3993825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Bij welk vuil gebruiken we een zuur middel?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Bloed </a:t>
            </a:r>
          </a:p>
          <a:p>
            <a:endParaRPr lang="nl-NL" dirty="0"/>
          </a:p>
          <a:p>
            <a:r>
              <a:rPr lang="nl-NL" b="1" dirty="0">
                <a:solidFill>
                  <a:schemeClr val="accent4"/>
                </a:solidFill>
              </a:rPr>
              <a:t>Geel</a:t>
            </a:r>
            <a:r>
              <a:rPr lang="nl-NL" b="1" dirty="0"/>
              <a:t> = Urine 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Braaksel</a:t>
            </a:r>
          </a:p>
        </p:txBody>
      </p:sp>
    </p:spTree>
    <p:extLst>
      <p:ext uri="{BB962C8B-B14F-4D97-AF65-F5344CB8AC3E}">
        <p14:creationId xmlns:p14="http://schemas.microsoft.com/office/powerpoint/2010/main" val="1640296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Welke twee reinigingsmiddelen kun je gebruiken bij dieren en mensen?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 Jodium en chloorhexidine 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Chloor en alcohol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Formaldehyde en alcohol </a:t>
            </a:r>
          </a:p>
        </p:txBody>
      </p:sp>
    </p:spTree>
    <p:extLst>
      <p:ext uri="{BB962C8B-B14F-4D97-AF65-F5344CB8AC3E}">
        <p14:creationId xmlns:p14="http://schemas.microsoft.com/office/powerpoint/2010/main" val="2161474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Welke twee reinigingsmiddelen kun je gebruiken bij dieren en mensen?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b="1" dirty="0">
                <a:solidFill>
                  <a:srgbClr val="FF0000"/>
                </a:solidFill>
              </a:rPr>
              <a:t>Rood</a:t>
            </a:r>
            <a:r>
              <a:rPr lang="nl-NL" b="1" dirty="0"/>
              <a:t> =  Jodium en chloorhexidine 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Chloor en alcohol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Formaldehyde en alcohol </a:t>
            </a:r>
          </a:p>
        </p:txBody>
      </p:sp>
    </p:spTree>
    <p:extLst>
      <p:ext uri="{BB962C8B-B14F-4D97-AF65-F5344CB8AC3E}">
        <p14:creationId xmlns:p14="http://schemas.microsoft.com/office/powerpoint/2010/main" val="3180136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Wat is de Latijnse benaming van hond?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 </a:t>
            </a:r>
            <a:r>
              <a:rPr lang="nl-NL" dirty="0" err="1"/>
              <a:t>Canodea</a:t>
            </a:r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</a:t>
            </a:r>
            <a:r>
              <a:rPr lang="nl-NL" dirty="0" err="1"/>
              <a:t>Canidea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</a:t>
            </a:r>
            <a:r>
              <a:rPr lang="nl-NL" dirty="0" err="1"/>
              <a:t>Canudea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4579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Wat is de Latijnse benaming van hond?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 </a:t>
            </a:r>
            <a:r>
              <a:rPr lang="nl-NL" dirty="0" err="1"/>
              <a:t>Canodea</a:t>
            </a:r>
            <a:endParaRPr lang="nl-NL" dirty="0"/>
          </a:p>
          <a:p>
            <a:endParaRPr lang="nl-NL" dirty="0"/>
          </a:p>
          <a:p>
            <a:r>
              <a:rPr lang="nl-NL" b="1" dirty="0">
                <a:solidFill>
                  <a:schemeClr val="accent4"/>
                </a:solidFill>
              </a:rPr>
              <a:t>Geel</a:t>
            </a:r>
            <a:r>
              <a:rPr lang="nl-NL" b="1" dirty="0"/>
              <a:t> = </a:t>
            </a:r>
            <a:r>
              <a:rPr lang="nl-NL" b="1" dirty="0" err="1"/>
              <a:t>Canidea</a:t>
            </a:r>
            <a:endParaRPr lang="nl-NL" b="1" dirty="0"/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</a:t>
            </a:r>
            <a:r>
              <a:rPr lang="nl-NL" dirty="0" err="1"/>
              <a:t>Canudea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9929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Welk desinfecteermiddel heeft de minste nadelen?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Jodium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Alcohol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Chloorhexidine</a:t>
            </a:r>
          </a:p>
        </p:txBody>
      </p:sp>
    </p:spTree>
    <p:extLst>
      <p:ext uri="{BB962C8B-B14F-4D97-AF65-F5344CB8AC3E}">
        <p14:creationId xmlns:p14="http://schemas.microsoft.com/office/powerpoint/2010/main" val="838990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Welk desinfecteermiddel heeft de minste nadelen?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Jodium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Alcohol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b="1" dirty="0">
                <a:solidFill>
                  <a:schemeClr val="accent1"/>
                </a:solidFill>
              </a:rPr>
              <a:t>Blauw</a:t>
            </a:r>
            <a:r>
              <a:rPr lang="nl-NL" b="1" dirty="0"/>
              <a:t> = Chloorhexidine</a:t>
            </a:r>
          </a:p>
        </p:txBody>
      </p:sp>
    </p:spTree>
    <p:extLst>
      <p:ext uri="{BB962C8B-B14F-4D97-AF65-F5344CB8AC3E}">
        <p14:creationId xmlns:p14="http://schemas.microsoft.com/office/powerpoint/2010/main" val="2908054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zijn de drie persoonlijke hygiëne?  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kleding, persoonlijk en haar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hand, persoonlijk en kleding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haar, nagels, kleding</a:t>
            </a:r>
          </a:p>
        </p:txBody>
      </p:sp>
    </p:spTree>
    <p:extLst>
      <p:ext uri="{BB962C8B-B14F-4D97-AF65-F5344CB8AC3E}">
        <p14:creationId xmlns:p14="http://schemas.microsoft.com/office/powerpoint/2010/main" val="402104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Uitdroging en pijnlijke luchtwegen zijn risico’s van een….</a:t>
            </a:r>
            <a:br>
              <a:rPr lang="nl-NL" sz="2800" dirty="0">
                <a:solidFill>
                  <a:srgbClr val="FFFFFF"/>
                </a:solidFill>
              </a:rPr>
            </a:br>
            <a:br>
              <a:rPr lang="nl-NL" sz="2800" dirty="0">
                <a:solidFill>
                  <a:srgbClr val="FFFFFF"/>
                </a:solidFill>
              </a:rPr>
            </a:br>
            <a:endParaRPr lang="nl-NL" sz="2800" dirty="0">
              <a:solidFill>
                <a:srgbClr val="FFFFFF"/>
              </a:solidFill>
            </a:endParaRP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Te lage luchtvochtigheid 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Te hoge luchtvochtigheid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Tocht</a:t>
            </a:r>
          </a:p>
        </p:txBody>
      </p:sp>
    </p:spTree>
    <p:extLst>
      <p:ext uri="{BB962C8B-B14F-4D97-AF65-F5344CB8AC3E}">
        <p14:creationId xmlns:p14="http://schemas.microsoft.com/office/powerpoint/2010/main" val="39779822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Uitdroging en pijnlijke luchtwegen zijn risico’s van een….</a:t>
            </a:r>
            <a:br>
              <a:rPr lang="nl-NL" sz="2800" dirty="0">
                <a:solidFill>
                  <a:srgbClr val="FFFFFF"/>
                </a:solidFill>
              </a:rPr>
            </a:br>
            <a:br>
              <a:rPr lang="nl-NL" sz="2800" dirty="0">
                <a:solidFill>
                  <a:srgbClr val="FFFFFF"/>
                </a:solidFill>
              </a:rPr>
            </a:br>
            <a:endParaRPr lang="nl-NL" sz="2800" dirty="0">
              <a:solidFill>
                <a:srgbClr val="FFFFFF"/>
              </a:solidFill>
            </a:endParaRP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b="1" dirty="0">
                <a:solidFill>
                  <a:srgbClr val="FF0000"/>
                </a:solidFill>
              </a:rPr>
              <a:t>Rood</a:t>
            </a:r>
            <a:r>
              <a:rPr lang="nl-NL" b="1" dirty="0"/>
              <a:t> = Te lage luchtvochtigheid 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Te hoge luchtvochtigheid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Tocht</a:t>
            </a:r>
          </a:p>
        </p:txBody>
      </p:sp>
    </p:spTree>
    <p:extLst>
      <p:ext uri="{BB962C8B-B14F-4D97-AF65-F5344CB8AC3E}">
        <p14:creationId xmlns:p14="http://schemas.microsoft.com/office/powerpoint/2010/main" val="223538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zijn de drie persoonlijke hygiëne?  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kleding, persoonlijk en haar</a:t>
            </a:r>
          </a:p>
          <a:p>
            <a:endParaRPr lang="nl-NL" dirty="0"/>
          </a:p>
          <a:p>
            <a:r>
              <a:rPr lang="nl-NL" b="1" dirty="0">
                <a:solidFill>
                  <a:schemeClr val="accent4"/>
                </a:solidFill>
              </a:rPr>
              <a:t>Geel</a:t>
            </a:r>
            <a:r>
              <a:rPr lang="nl-NL" b="1" dirty="0"/>
              <a:t> = hand, persoonlijk en kleding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haar, nagels, kleding</a:t>
            </a:r>
          </a:p>
        </p:txBody>
      </p:sp>
    </p:spTree>
    <p:extLst>
      <p:ext uri="{BB962C8B-B14F-4D97-AF65-F5344CB8AC3E}">
        <p14:creationId xmlns:p14="http://schemas.microsoft.com/office/powerpoint/2010/main" val="1683094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Welk middel dood alleen Bacteriën?</a:t>
            </a:r>
            <a:br>
              <a:rPr lang="nl-NL" dirty="0">
                <a:solidFill>
                  <a:srgbClr val="FFFFFF"/>
                </a:solidFill>
              </a:rPr>
            </a:br>
            <a:br>
              <a:rPr lang="nl-NL" dirty="0">
                <a:solidFill>
                  <a:srgbClr val="FFFFFF"/>
                </a:solidFill>
              </a:rPr>
            </a:b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Jodium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Chloorhexidine 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Alcohol </a:t>
            </a:r>
          </a:p>
        </p:txBody>
      </p:sp>
    </p:spTree>
    <p:extLst>
      <p:ext uri="{BB962C8B-B14F-4D97-AF65-F5344CB8AC3E}">
        <p14:creationId xmlns:p14="http://schemas.microsoft.com/office/powerpoint/2010/main" val="734505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Welk middel dood alleen Bacteriën?</a:t>
            </a:r>
            <a:br>
              <a:rPr lang="nl-NL" dirty="0">
                <a:solidFill>
                  <a:srgbClr val="FFFFFF"/>
                </a:solidFill>
              </a:rPr>
            </a:br>
            <a:br>
              <a:rPr lang="nl-NL" dirty="0">
                <a:solidFill>
                  <a:srgbClr val="FFFFFF"/>
                </a:solidFill>
              </a:rPr>
            </a:b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Jodium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Chloorhexidine </a:t>
            </a:r>
          </a:p>
          <a:p>
            <a:endParaRPr lang="nl-NL" dirty="0"/>
          </a:p>
          <a:p>
            <a:r>
              <a:rPr lang="nl-NL" b="1" dirty="0">
                <a:solidFill>
                  <a:schemeClr val="accent1"/>
                </a:solidFill>
              </a:rPr>
              <a:t>Blauw</a:t>
            </a:r>
            <a:r>
              <a:rPr lang="nl-NL" b="1" dirty="0"/>
              <a:t> = Alcohol </a:t>
            </a:r>
          </a:p>
        </p:txBody>
      </p:sp>
    </p:spTree>
    <p:extLst>
      <p:ext uri="{BB962C8B-B14F-4D97-AF65-F5344CB8AC3E}">
        <p14:creationId xmlns:p14="http://schemas.microsoft.com/office/powerpoint/2010/main" val="4066086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Wat betekent dit pictogram?</a:t>
            </a:r>
            <a:br>
              <a:rPr lang="nl-NL" dirty="0">
                <a:solidFill>
                  <a:srgbClr val="FFFFFF"/>
                </a:solidFill>
              </a:rPr>
            </a:br>
            <a:br>
              <a:rPr lang="nl-NL" dirty="0">
                <a:solidFill>
                  <a:srgbClr val="FFFFFF"/>
                </a:solidFill>
              </a:rPr>
            </a:b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Giftige stof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Brandbare stof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Oxiderende stof</a:t>
            </a:r>
          </a:p>
        </p:txBody>
      </p:sp>
      <p:pic>
        <p:nvPicPr>
          <p:cNvPr id="1026" name="Picture 2" descr="Oxidator - Wikipedia">
            <a:extLst>
              <a:ext uri="{FF2B5EF4-FFF2-40B4-BE49-F238E27FC236}">
                <a16:creationId xmlns:a16="http://schemas.microsoft.com/office/drawing/2014/main" id="{E15F00F8-3817-0FA9-A840-058BF757B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53" y="3835107"/>
            <a:ext cx="1779628" cy="177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52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Wat betekent dit pictogram?</a:t>
            </a:r>
            <a:br>
              <a:rPr lang="nl-NL" dirty="0">
                <a:solidFill>
                  <a:srgbClr val="FFFFFF"/>
                </a:solidFill>
              </a:rPr>
            </a:br>
            <a:br>
              <a:rPr lang="nl-NL" dirty="0">
                <a:solidFill>
                  <a:srgbClr val="FFFFFF"/>
                </a:solidFill>
              </a:rPr>
            </a:br>
            <a:endParaRPr lang="nl-NL" dirty="0">
              <a:solidFill>
                <a:srgbClr val="FFFFFF"/>
              </a:solidFill>
            </a:endParaRP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Giftige stof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Brandbare stof</a:t>
            </a:r>
          </a:p>
          <a:p>
            <a:endParaRPr lang="nl-NL" dirty="0"/>
          </a:p>
          <a:p>
            <a:r>
              <a:rPr lang="nl-NL" b="1" dirty="0">
                <a:solidFill>
                  <a:schemeClr val="accent1"/>
                </a:solidFill>
              </a:rPr>
              <a:t>Blauw</a:t>
            </a:r>
            <a:r>
              <a:rPr lang="nl-NL" b="1" dirty="0"/>
              <a:t> = Oxiderende stof</a:t>
            </a:r>
          </a:p>
        </p:txBody>
      </p:sp>
      <p:pic>
        <p:nvPicPr>
          <p:cNvPr id="1026" name="Picture 2" descr="Oxidator - Wikipedia">
            <a:extLst>
              <a:ext uri="{FF2B5EF4-FFF2-40B4-BE49-F238E27FC236}">
                <a16:creationId xmlns:a16="http://schemas.microsoft.com/office/drawing/2014/main" id="{E15F00F8-3817-0FA9-A840-058BF757B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53" y="3835107"/>
            <a:ext cx="1779628" cy="1779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2986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Wanneer is het houden van dieren bedrijfsmatig?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Je verkoopt dieren aan vrienden en familie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Je fokt dieren om zelf te houden</a:t>
            </a:r>
          </a:p>
          <a:p>
            <a:endParaRPr lang="nl-NL" dirty="0"/>
          </a:p>
          <a:p>
            <a:r>
              <a:rPr lang="nl-NL" dirty="0">
                <a:solidFill>
                  <a:schemeClr val="accent1"/>
                </a:solidFill>
              </a:rPr>
              <a:t>Blauw</a:t>
            </a:r>
            <a:r>
              <a:rPr lang="nl-NL" dirty="0"/>
              <a:t> = Je vangt dieren op tegen vergoeding</a:t>
            </a:r>
          </a:p>
        </p:txBody>
      </p:sp>
    </p:spTree>
    <p:extLst>
      <p:ext uri="{BB962C8B-B14F-4D97-AF65-F5344CB8AC3E}">
        <p14:creationId xmlns:p14="http://schemas.microsoft.com/office/powerpoint/2010/main" val="1152845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E13FB3-E209-D1E7-FC94-FAC295B29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FFFFFF"/>
                </a:solidFill>
              </a:rPr>
              <a:t>Wanneer is het houden van dieren bedrijfsmatig?</a:t>
            </a:r>
          </a:p>
        </p:txBody>
      </p:sp>
      <p:sp>
        <p:nvSpPr>
          <p:cNvPr id="24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B8C20A-CC0A-BDAE-9191-AFB7E67962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8280" y="875072"/>
            <a:ext cx="7003500" cy="51078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Rood</a:t>
            </a:r>
            <a:r>
              <a:rPr lang="nl-NL" dirty="0"/>
              <a:t> = Je verkoopt dieren aan vrienden en familie</a:t>
            </a:r>
          </a:p>
          <a:p>
            <a:endParaRPr lang="nl-NL" dirty="0"/>
          </a:p>
          <a:p>
            <a:r>
              <a:rPr lang="nl-NL" dirty="0">
                <a:solidFill>
                  <a:schemeClr val="accent4"/>
                </a:solidFill>
              </a:rPr>
              <a:t>Geel</a:t>
            </a:r>
            <a:r>
              <a:rPr lang="nl-NL" dirty="0"/>
              <a:t> = Je fokt dieren om zelf te houden</a:t>
            </a:r>
          </a:p>
          <a:p>
            <a:endParaRPr lang="nl-NL" dirty="0"/>
          </a:p>
          <a:p>
            <a:r>
              <a:rPr lang="nl-NL" b="1" dirty="0">
                <a:solidFill>
                  <a:schemeClr val="accent1"/>
                </a:solidFill>
              </a:rPr>
              <a:t>Blauw</a:t>
            </a:r>
            <a:r>
              <a:rPr lang="nl-NL" b="1" dirty="0"/>
              <a:t> = Je vangt dieren op tegen vergoeding</a:t>
            </a:r>
          </a:p>
        </p:txBody>
      </p:sp>
    </p:spTree>
    <p:extLst>
      <p:ext uri="{BB962C8B-B14F-4D97-AF65-F5344CB8AC3E}">
        <p14:creationId xmlns:p14="http://schemas.microsoft.com/office/powerpoint/2010/main" val="379240396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450</Words>
  <Application>Microsoft Office PowerPoint</Application>
  <PresentationFormat>Breedbeeld</PresentationFormat>
  <Paragraphs>137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Kantoorthema</vt:lpstr>
      <vt:lpstr>Levend kahoot </vt:lpstr>
      <vt:lpstr>Wat zijn de drie persoonlijke hygiëne?  </vt:lpstr>
      <vt:lpstr>Wat zijn de drie persoonlijke hygiëne?  </vt:lpstr>
      <vt:lpstr>Welk middel dood alleen Bacteriën?  </vt:lpstr>
      <vt:lpstr>Welk middel dood alleen Bacteriën?  </vt:lpstr>
      <vt:lpstr>Wat betekent dit pictogram?  </vt:lpstr>
      <vt:lpstr>Wat betekent dit pictogram?  </vt:lpstr>
      <vt:lpstr>Wanneer is het houden van dieren bedrijfsmatig?</vt:lpstr>
      <vt:lpstr>Wanneer is het houden van dieren bedrijfsmatig?</vt:lpstr>
      <vt:lpstr>Wat verstaan wij onder ontsmetten?</vt:lpstr>
      <vt:lpstr>Wat verstaan wij onder ontsmetten?</vt:lpstr>
      <vt:lpstr>Bij welk vuil gebruiken we een zuur middel?</vt:lpstr>
      <vt:lpstr>Bij welk vuil gebruiken we een zuur middel?</vt:lpstr>
      <vt:lpstr>Welke twee reinigingsmiddelen kun je gebruiken bij dieren en mensen?</vt:lpstr>
      <vt:lpstr>Welke twee reinigingsmiddelen kun je gebruiken bij dieren en mensen?</vt:lpstr>
      <vt:lpstr>Wat is de Latijnse benaming van hond?</vt:lpstr>
      <vt:lpstr>Wat is de Latijnse benaming van hond?</vt:lpstr>
      <vt:lpstr>Welk desinfecteermiddel heeft de minste nadelen?</vt:lpstr>
      <vt:lpstr>Welk desinfecteermiddel heeft de minste nadelen?</vt:lpstr>
      <vt:lpstr>Uitdroging en pijnlijke luchtwegen zijn risico’s van een….  </vt:lpstr>
      <vt:lpstr>Uitdroging en pijnlijke luchtwegen zijn risico’s van een….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Levend kahoot </dc:title>
  <dc:creator>Maxime Van Straten</dc:creator>
  <cp:lastModifiedBy>Maxime Van Straten</cp:lastModifiedBy>
  <cp:revision>1</cp:revision>
  <dcterms:created xsi:type="dcterms:W3CDTF">2023-10-16T05:34:50Z</dcterms:created>
  <dcterms:modified xsi:type="dcterms:W3CDTF">2023-10-16T05:54:46Z</dcterms:modified>
</cp:coreProperties>
</file>