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7" r:id="rId5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64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82" d="100"/>
          <a:sy n="82" d="100"/>
        </p:scale>
        <p:origin x="72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10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teven Linkels" userId="82b2834b-7373-49b3-b259-2f89722ff704" providerId="ADAL" clId="{E7046FD1-A49A-4EB0-A368-13836853D3EA}"/>
    <pc:docChg chg="modSld">
      <pc:chgData name="Steven Linkels" userId="82b2834b-7373-49b3-b259-2f89722ff704" providerId="ADAL" clId="{E7046FD1-A49A-4EB0-A368-13836853D3EA}" dt="2023-03-10T12:13:46.631" v="0" actId="1076"/>
      <pc:docMkLst>
        <pc:docMk/>
      </pc:docMkLst>
      <pc:sldChg chg="modSp mod">
        <pc:chgData name="Steven Linkels" userId="82b2834b-7373-49b3-b259-2f89722ff704" providerId="ADAL" clId="{E7046FD1-A49A-4EB0-A368-13836853D3EA}" dt="2023-03-10T12:13:46.631" v="0" actId="1076"/>
        <pc:sldMkLst>
          <pc:docMk/>
          <pc:sldMk cId="2320663827" sldId="257"/>
        </pc:sldMkLst>
        <pc:picChg chg="mod">
          <ac:chgData name="Steven Linkels" userId="82b2834b-7373-49b3-b259-2f89722ff704" providerId="ADAL" clId="{E7046FD1-A49A-4EB0-A368-13836853D3EA}" dt="2023-03-10T12:13:46.631" v="0" actId="1076"/>
          <ac:picMkLst>
            <pc:docMk/>
            <pc:sldMk cId="2320663827" sldId="257"/>
            <ac:picMk id="17" creationId="{00000000-0000-0000-0000-000000000000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E3835F-37CC-405F-B78F-09A2D0AD86D0}" type="datetimeFigureOut">
              <a:rPr lang="nl-NL" smtClean="0"/>
              <a:t>10-3-2023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D9EC55-CC0C-4665-AF3D-50A98120E52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099130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E3835F-37CC-405F-B78F-09A2D0AD86D0}" type="datetimeFigureOut">
              <a:rPr lang="nl-NL" smtClean="0"/>
              <a:t>10-3-2023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D9EC55-CC0C-4665-AF3D-50A98120E52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681301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E3835F-37CC-405F-B78F-09A2D0AD86D0}" type="datetimeFigureOut">
              <a:rPr lang="nl-NL" smtClean="0"/>
              <a:t>10-3-2023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D9EC55-CC0C-4665-AF3D-50A98120E52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173254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E3835F-37CC-405F-B78F-09A2D0AD86D0}" type="datetimeFigureOut">
              <a:rPr lang="nl-NL" smtClean="0"/>
              <a:t>10-3-2023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D9EC55-CC0C-4665-AF3D-50A98120E52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973999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E3835F-37CC-405F-B78F-09A2D0AD86D0}" type="datetimeFigureOut">
              <a:rPr lang="nl-NL" smtClean="0"/>
              <a:t>10-3-2023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D9EC55-CC0C-4665-AF3D-50A98120E52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86965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E3835F-37CC-405F-B78F-09A2D0AD86D0}" type="datetimeFigureOut">
              <a:rPr lang="nl-NL" smtClean="0"/>
              <a:t>10-3-2023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D9EC55-CC0C-4665-AF3D-50A98120E52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723039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E3835F-37CC-405F-B78F-09A2D0AD86D0}" type="datetimeFigureOut">
              <a:rPr lang="nl-NL" smtClean="0"/>
              <a:t>10-3-2023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D9EC55-CC0C-4665-AF3D-50A98120E52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332487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E3835F-37CC-405F-B78F-09A2D0AD86D0}" type="datetimeFigureOut">
              <a:rPr lang="nl-NL" smtClean="0"/>
              <a:t>10-3-2023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D9EC55-CC0C-4665-AF3D-50A98120E52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647391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E3835F-37CC-405F-B78F-09A2D0AD86D0}" type="datetimeFigureOut">
              <a:rPr lang="nl-NL" smtClean="0"/>
              <a:t>10-3-2023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D9EC55-CC0C-4665-AF3D-50A98120E52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652612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E3835F-37CC-405F-B78F-09A2D0AD86D0}" type="datetimeFigureOut">
              <a:rPr lang="nl-NL" smtClean="0"/>
              <a:t>10-3-2023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D9EC55-CC0C-4665-AF3D-50A98120E52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65427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E3835F-37CC-405F-B78F-09A2D0AD86D0}" type="datetimeFigureOut">
              <a:rPr lang="nl-NL" smtClean="0"/>
              <a:t>10-3-2023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D9EC55-CC0C-4665-AF3D-50A98120E52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567529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E3835F-37CC-405F-B78F-09A2D0AD86D0}" type="datetimeFigureOut">
              <a:rPr lang="nl-NL" smtClean="0"/>
              <a:t>10-3-2023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D9EC55-CC0C-4665-AF3D-50A98120E52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220823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kstvak 4"/>
          <p:cNvSpPr txBox="1"/>
          <p:nvPr/>
        </p:nvSpPr>
        <p:spPr>
          <a:xfrm>
            <a:off x="1306130" y="299736"/>
            <a:ext cx="914052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dirty="0">
                <a:latin typeface="Arial" panose="020B0604020202020204" pitchFamily="34" charset="0"/>
                <a:cs typeface="Arial" panose="020B0604020202020204" pitchFamily="34" charset="0"/>
              </a:rPr>
              <a:t>2223 BPV LA2 Promotiefilmpje stageplek</a:t>
            </a:r>
            <a:endParaRPr lang="nl-NL" sz="2800" dirty="0">
              <a:latin typeface="Arial" panose="020B0604020202020204" pitchFamily="34" charset="0"/>
              <a:ea typeface="Calibri" pitchFamily="34" charset="0"/>
              <a:cs typeface="Arial" panose="020B0604020202020204" pitchFamily="34" charset="0"/>
            </a:endParaRPr>
          </a:p>
        </p:txBody>
      </p:sp>
      <p:sp>
        <p:nvSpPr>
          <p:cNvPr id="6" name="Text Box 7"/>
          <p:cNvSpPr txBox="1">
            <a:spLocks noChangeArrowheads="1"/>
          </p:cNvSpPr>
          <p:nvPr/>
        </p:nvSpPr>
        <p:spPr bwMode="auto">
          <a:xfrm>
            <a:off x="1342220" y="967792"/>
            <a:ext cx="4334959" cy="64633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9pPr>
          </a:lstStyle>
          <a:p>
            <a:pPr>
              <a:spcBef>
                <a:spcPct val="50000"/>
              </a:spcBef>
              <a:defRPr/>
            </a:pPr>
            <a:r>
              <a:rPr lang="nl-NL" sz="1200" b="1" dirty="0">
                <a:solidFill>
                  <a:srgbClr val="000644"/>
                </a:solidFill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Leerdoel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200" dirty="0">
                <a:ea typeface="Calibri" pitchFamily="34" charset="0"/>
                <a:cs typeface="Arial" charset="0"/>
              </a:rPr>
              <a:t>Informatie selecteren en filteren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200" dirty="0">
                <a:ea typeface="Calibri" pitchFamily="34" charset="0"/>
                <a:cs typeface="Arial" charset="0"/>
              </a:rPr>
              <a:t>Een filmpje maken</a:t>
            </a:r>
          </a:p>
        </p:txBody>
      </p:sp>
      <p:sp>
        <p:nvSpPr>
          <p:cNvPr id="7" name="Text Box 8"/>
          <p:cNvSpPr txBox="1">
            <a:spLocks noChangeArrowheads="1"/>
          </p:cNvSpPr>
          <p:nvPr/>
        </p:nvSpPr>
        <p:spPr bwMode="auto">
          <a:xfrm>
            <a:off x="1326522" y="1809401"/>
            <a:ext cx="4350657" cy="83099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nl-NL" sz="1200" b="1" dirty="0">
                <a:solidFill>
                  <a:srgbClr val="000644"/>
                </a:solidFill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Product </a:t>
            </a:r>
            <a:r>
              <a:rPr lang="nl-NL" sz="1100" b="1" dirty="0">
                <a:solidFill>
                  <a:srgbClr val="000644"/>
                </a:solidFill>
              </a:rPr>
              <a:t>	</a:t>
            </a:r>
            <a:r>
              <a:rPr lang="nl-NL" sz="1100" b="1" dirty="0">
                <a:solidFill>
                  <a:srgbClr val="0099FF"/>
                </a:solidFill>
              </a:rPr>
              <a:t>		</a:t>
            </a:r>
            <a:endParaRPr lang="nl-NL" sz="1100" dirty="0"/>
          </a:p>
          <a:p>
            <a:r>
              <a:rPr lang="nl-NL" sz="1200" dirty="0">
                <a:ea typeface="Calibri" pitchFamily="34" charset="0"/>
                <a:cs typeface="Arial" charset="0"/>
              </a:rPr>
              <a:t>Dit product bestaat uit 2 onderdelen: </a:t>
            </a:r>
          </a:p>
          <a:p>
            <a:r>
              <a:rPr lang="nl-NL" sz="1200" dirty="0">
                <a:ea typeface="Calibri" pitchFamily="34" charset="0"/>
                <a:cs typeface="Arial" charset="0"/>
              </a:rPr>
              <a:t>- Promotie filmpje </a:t>
            </a:r>
          </a:p>
          <a:p>
            <a:r>
              <a:rPr lang="nl-NL" sz="1200" dirty="0">
                <a:ea typeface="Calibri" pitchFamily="34" charset="0"/>
                <a:cs typeface="Arial" charset="0"/>
              </a:rPr>
              <a:t>- Toelichting wat je gefilmd hebt</a:t>
            </a:r>
          </a:p>
        </p:txBody>
      </p:sp>
      <p:sp>
        <p:nvSpPr>
          <p:cNvPr id="8" name="Text Box 9"/>
          <p:cNvSpPr txBox="1">
            <a:spLocks noChangeArrowheads="1"/>
          </p:cNvSpPr>
          <p:nvPr/>
        </p:nvSpPr>
        <p:spPr bwMode="auto">
          <a:xfrm>
            <a:off x="1342220" y="2906537"/>
            <a:ext cx="4350657" cy="304698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marL="176213" indent="-176213">
              <a:tabLst>
                <a:tab pos="176213" algn="l"/>
                <a:tab pos="1163638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1pPr>
            <a:lvl2pPr marL="37931725" indent="-37474525">
              <a:tabLst>
                <a:tab pos="176213" algn="l"/>
                <a:tab pos="1163638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2pPr>
            <a:lvl3pPr>
              <a:tabLst>
                <a:tab pos="176213" algn="l"/>
                <a:tab pos="1163638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3pPr>
            <a:lvl4pPr>
              <a:tabLst>
                <a:tab pos="176213" algn="l"/>
                <a:tab pos="1163638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4pPr>
            <a:lvl5pPr>
              <a:tabLst>
                <a:tab pos="176213" algn="l"/>
                <a:tab pos="1163638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176213" algn="l"/>
                <a:tab pos="1163638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176213" algn="l"/>
                <a:tab pos="1163638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tabLst>
                <a:tab pos="176213" algn="l"/>
                <a:tab pos="1163638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tabLst>
                <a:tab pos="176213" algn="l"/>
                <a:tab pos="1163638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nl-NL" sz="1200" b="1" dirty="0">
                <a:solidFill>
                  <a:srgbClr val="000644"/>
                </a:solidFill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Stappen</a:t>
            </a:r>
            <a:r>
              <a:rPr lang="nl-NL" sz="1100" b="1" dirty="0">
                <a:solidFill>
                  <a:srgbClr val="CCFF33"/>
                </a:solidFill>
              </a:rPr>
              <a:t>	</a:t>
            </a:r>
            <a:r>
              <a:rPr lang="nl-NL" sz="1100" b="1" dirty="0">
                <a:solidFill>
                  <a:srgbClr val="0070C0"/>
                </a:solidFill>
                <a:ea typeface="Calibri" pitchFamily="34" charset="0"/>
                <a:cs typeface="Arial" charset="0"/>
              </a:rPr>
              <a:t>		</a:t>
            </a:r>
            <a:endParaRPr lang="nl-NL" sz="1100" dirty="0">
              <a:ea typeface="Calibri" pitchFamily="34" charset="0"/>
              <a:cs typeface="Arial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200" dirty="0">
                <a:ea typeface="Calibri" pitchFamily="34" charset="0"/>
                <a:cs typeface="Arial" charset="0"/>
              </a:rPr>
              <a:t>Je maakt een plan over welke onderdelen en elementen je van je stage wil filmen.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200" dirty="0">
                <a:ea typeface="Calibri" pitchFamily="34" charset="0"/>
                <a:cs typeface="Arial" charset="0"/>
              </a:rPr>
              <a:t>Je promotie filmpje mag maximaal 5 minuten duren en heeft als doel om andere mensen te informeren over jouw stagebedrijf.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200" dirty="0">
                <a:ea typeface="Calibri" pitchFamily="34" charset="0"/>
                <a:cs typeface="Arial" charset="0"/>
              </a:rPr>
              <a:t>In het filmpje is minimaal te zien: </a:t>
            </a:r>
          </a:p>
          <a:p>
            <a:pPr marL="171450" indent="-171450">
              <a:buFont typeface="Wingdings" panose="05000000000000000000" pitchFamily="2" charset="2"/>
              <a:buChar char="ü"/>
            </a:pPr>
            <a:r>
              <a:rPr lang="nl-NL" sz="1200" dirty="0">
                <a:ea typeface="Calibri" pitchFamily="34" charset="0"/>
                <a:cs typeface="Arial" charset="0"/>
              </a:rPr>
              <a:t>Je werkplek </a:t>
            </a:r>
          </a:p>
          <a:p>
            <a:pPr marL="171450" indent="-171450">
              <a:buFont typeface="Wingdings" panose="05000000000000000000" pitchFamily="2" charset="2"/>
              <a:buChar char="ü"/>
            </a:pPr>
            <a:r>
              <a:rPr lang="nl-NL" sz="1200" dirty="0">
                <a:ea typeface="Calibri" pitchFamily="34" charset="0"/>
                <a:cs typeface="Arial" charset="0"/>
              </a:rPr>
              <a:t>De werkzaamheden van het bedrijf</a:t>
            </a:r>
          </a:p>
          <a:p>
            <a:pPr marL="171450" indent="-171450">
              <a:buFont typeface="Wingdings" panose="05000000000000000000" pitchFamily="2" charset="2"/>
              <a:buChar char="ü"/>
            </a:pPr>
            <a:r>
              <a:rPr lang="nl-NL" sz="1200" dirty="0">
                <a:ea typeface="Calibri" pitchFamily="34" charset="0"/>
                <a:cs typeface="Arial" charset="0"/>
              </a:rPr>
              <a:t>Jouw werkzaamheden</a:t>
            </a:r>
          </a:p>
          <a:p>
            <a:pPr marL="171450" indent="-171450">
              <a:buFont typeface="Wingdings" panose="05000000000000000000" pitchFamily="2" charset="2"/>
              <a:buChar char="ü"/>
            </a:pPr>
            <a:r>
              <a:rPr lang="nl-NL" sz="1200" dirty="0">
                <a:ea typeface="Calibri" pitchFamily="34" charset="0"/>
                <a:cs typeface="Arial" charset="0"/>
              </a:rPr>
              <a:t>Wat je na de stage gaat missen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nl-NL" sz="1200" dirty="0">
              <a:ea typeface="Calibri" pitchFamily="34" charset="0"/>
              <a:cs typeface="Arial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200" dirty="0">
                <a:ea typeface="Calibri" pitchFamily="34" charset="0"/>
                <a:cs typeface="Arial" charset="0"/>
              </a:rPr>
              <a:t>Je maakt een korte toelichting over je filmpje met wat er te zien is.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200" dirty="0">
                <a:ea typeface="Calibri" pitchFamily="34" charset="0"/>
                <a:cs typeface="Arial" charset="0"/>
              </a:rPr>
              <a:t>Het filmpje laat je zien tijdens je stage assessment als je weer terug op school bent in periode 1 van leerjaar 3. </a:t>
            </a:r>
          </a:p>
        </p:txBody>
      </p:sp>
      <p:sp>
        <p:nvSpPr>
          <p:cNvPr id="9" name="Text Box 14"/>
          <p:cNvSpPr txBox="1">
            <a:spLocks noChangeArrowheads="1"/>
          </p:cNvSpPr>
          <p:nvPr/>
        </p:nvSpPr>
        <p:spPr bwMode="auto">
          <a:xfrm>
            <a:off x="7175863" y="2887668"/>
            <a:ext cx="4458483" cy="129266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>
            <a:lvl1pPr marL="457200" indent="-457200" defTabSz="808038"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1pPr>
            <a:lvl2pPr marL="37931725" indent="-37474525" defTabSz="808038"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9pPr>
          </a:lstStyle>
          <a:p>
            <a:pPr>
              <a:defRPr/>
            </a:pPr>
            <a:r>
              <a:rPr lang="nl-NL" sz="1200" b="1" dirty="0">
                <a:solidFill>
                  <a:srgbClr val="000644"/>
                </a:solidFill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Bronnen</a:t>
            </a:r>
          </a:p>
          <a:p>
            <a:pPr>
              <a:defRPr/>
            </a:pPr>
            <a:r>
              <a:rPr lang="nl-NL" sz="1100" dirty="0">
                <a:solidFill>
                  <a:srgbClr val="0070C0"/>
                </a:solidFill>
                <a:ea typeface="Calibri" pitchFamily="34" charset="0"/>
                <a:cs typeface="Arial" charset="0"/>
              </a:rPr>
              <a:t>http://windows.microsoft.com/nl-nl/windows7/products/features/movie-maker ; https://www.youtube.com/create_channel?next=%2Fupload&amp;upsell=upload ; http://weethetsnel.nl/instructie/707-Hoe-kun-je-een-video-maken-en-bewerken-met-Moviemaker </a:t>
            </a:r>
          </a:p>
          <a:p>
            <a:pPr>
              <a:defRPr/>
            </a:pPr>
            <a:endParaRPr lang="nl-NL" sz="1100" b="1" dirty="0">
              <a:solidFill>
                <a:srgbClr val="0070C0"/>
              </a:solidFill>
              <a:ea typeface="Calibri" pitchFamily="34" charset="0"/>
              <a:cs typeface="Arial" charset="0"/>
            </a:endParaRPr>
          </a:p>
        </p:txBody>
      </p:sp>
      <p:sp>
        <p:nvSpPr>
          <p:cNvPr id="11" name="Text Box 17"/>
          <p:cNvSpPr txBox="1">
            <a:spLocks noChangeArrowheads="1"/>
          </p:cNvSpPr>
          <p:nvPr/>
        </p:nvSpPr>
        <p:spPr bwMode="auto">
          <a:xfrm>
            <a:off x="7175863" y="1014027"/>
            <a:ext cx="4179492" cy="175432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defRPr/>
            </a:pPr>
            <a:r>
              <a:rPr lang="nl-NL" sz="1200" b="1" dirty="0">
                <a:solidFill>
                  <a:srgbClr val="000644"/>
                </a:solidFill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Deadline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200" dirty="0">
                <a:latin typeface="Arial" charset="0"/>
                <a:ea typeface="Calibri" pitchFamily="34" charset="0"/>
                <a:cs typeface="Arial" charset="0"/>
              </a:rPr>
              <a:t>Deze opdracht maak je alleen en tijdens je stage.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200" dirty="0">
                <a:latin typeface="Arial" charset="0"/>
                <a:ea typeface="Calibri" pitchFamily="34" charset="0"/>
                <a:cs typeface="Arial" charset="0"/>
              </a:rPr>
              <a:t>Dit LA is alleen voor de binnenlandstage. Ga je op buitenlandstage? Dan hoort daar het keuzedeel ‘werken op de internationale arbeidsmarkt’ en bijpassende opdrachten bij.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200" dirty="0">
                <a:latin typeface="Arial" charset="0"/>
                <a:ea typeface="Calibri" pitchFamily="34" charset="0"/>
                <a:cs typeface="Arial" charset="0"/>
              </a:rPr>
              <a:t>Lever je gemaakte product in op het Team van leerjaar 2, periode 4.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200" dirty="0">
                <a:latin typeface="Arial" charset="0"/>
                <a:ea typeface="Calibri" pitchFamily="34" charset="0"/>
                <a:cs typeface="Arial" charset="0"/>
              </a:rPr>
              <a:t>Deadline</a:t>
            </a:r>
            <a:r>
              <a:rPr lang="nl-NL" sz="1200">
                <a:latin typeface="Arial" charset="0"/>
                <a:ea typeface="Calibri" pitchFamily="34" charset="0"/>
                <a:cs typeface="Arial" charset="0"/>
              </a:rPr>
              <a:t>: 14 juli 2022</a:t>
            </a:r>
            <a:endParaRPr lang="nl-NL" sz="1200" b="1" dirty="0">
              <a:solidFill>
                <a:srgbClr val="FF0000"/>
              </a:solidFill>
              <a:latin typeface="Arial" charset="0"/>
              <a:ea typeface="Calibri" pitchFamily="34" charset="0"/>
              <a:cs typeface="Arial" charset="0"/>
            </a:endParaRPr>
          </a:p>
        </p:txBody>
      </p:sp>
      <p:pic>
        <p:nvPicPr>
          <p:cNvPr id="12" name="Afbeelding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26821" y="1014027"/>
            <a:ext cx="385812" cy="263054"/>
          </a:xfrm>
          <a:prstGeom prst="rect">
            <a:avLst/>
          </a:prstGeom>
        </p:spPr>
      </p:pic>
      <p:pic>
        <p:nvPicPr>
          <p:cNvPr id="13" name="Afbeelding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14074" y="2877364"/>
            <a:ext cx="299225" cy="290796"/>
          </a:xfrm>
          <a:prstGeom prst="rect">
            <a:avLst/>
          </a:prstGeom>
        </p:spPr>
      </p:pic>
      <p:sp>
        <p:nvSpPr>
          <p:cNvPr id="15" name="Tekstvak 14"/>
          <p:cNvSpPr txBox="1"/>
          <p:nvPr/>
        </p:nvSpPr>
        <p:spPr>
          <a:xfrm>
            <a:off x="1208976" y="6098841"/>
            <a:ext cx="689633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600" b="1" i="1" dirty="0">
                <a:latin typeface="Arial" panose="020B0604020202020204" pitchFamily="34" charset="0"/>
                <a:cs typeface="Arial" panose="020B0604020202020204" pitchFamily="34" charset="0"/>
              </a:rPr>
              <a:t>Wat wil jij anderen laten zien over jouw stageplek?</a:t>
            </a:r>
          </a:p>
        </p:txBody>
      </p:sp>
      <p:pic>
        <p:nvPicPr>
          <p:cNvPr id="17" name="Afbeelding 1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60375" y="2960009"/>
            <a:ext cx="266283" cy="416301"/>
          </a:xfrm>
          <a:prstGeom prst="rect">
            <a:avLst/>
          </a:prstGeom>
        </p:spPr>
      </p:pic>
      <p:pic>
        <p:nvPicPr>
          <p:cNvPr id="18" name="Afbeelding 1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45686" y="1831345"/>
            <a:ext cx="263290" cy="321303"/>
          </a:xfrm>
          <a:prstGeom prst="rect">
            <a:avLst/>
          </a:prstGeom>
        </p:spPr>
      </p:pic>
      <p:pic>
        <p:nvPicPr>
          <p:cNvPr id="19" name="Afbeelding 18"/>
          <p:cNvPicPr>
            <a:picLocks noChangeAspect="1"/>
          </p:cNvPicPr>
          <p:nvPr/>
        </p:nvPicPr>
        <p:blipFill rotWithShape="1">
          <a:blip r:embed="rId7"/>
          <a:srcRect l="21805" r="10840"/>
          <a:stretch/>
        </p:blipFill>
        <p:spPr>
          <a:xfrm>
            <a:off x="960375" y="967792"/>
            <a:ext cx="299335" cy="412425"/>
          </a:xfrm>
          <a:prstGeom prst="rect">
            <a:avLst/>
          </a:prstGeom>
        </p:spPr>
      </p:pic>
      <p:pic>
        <p:nvPicPr>
          <p:cNvPr id="1028" name="Picture 4" descr="Afbeeldingsresultaat voor filmpje maken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35362" y="4289915"/>
            <a:ext cx="1822590" cy="11937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20663827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58E09137C68A74EA55321485504F917" ma:contentTypeVersion="17" ma:contentTypeDescription="Een nieuw document maken." ma:contentTypeScope="" ma:versionID="0f68ed45c25507020046cd58e7081853">
  <xsd:schema xmlns:xsd="http://www.w3.org/2001/XMLSchema" xmlns:xs="http://www.w3.org/2001/XMLSchema" xmlns:p="http://schemas.microsoft.com/office/2006/metadata/properties" xmlns:ns2="2c4f0c93-2979-4f27-aab2-70de95932352" xmlns:ns3="c6f82ce1-f6df-49a5-8b49-cf8409a27aa4" targetNamespace="http://schemas.microsoft.com/office/2006/metadata/properties" ma:root="true" ma:fieldsID="ed2a775c62b2ef6a30ca6d924b06821c" ns2:_="" ns3:_="">
    <xsd:import namespace="2c4f0c93-2979-4f27-aab2-70de95932352"/>
    <xsd:import namespace="c6f82ce1-f6df-49a5-8b49-cf8409a27aa4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MediaServiceDateTaken" minOccurs="0"/>
                <xsd:element ref="ns3:MediaLengthInSeconds" minOccurs="0"/>
                <xsd:element ref="ns3:MediaServiceAutoKeyPoints" minOccurs="0"/>
                <xsd:element ref="ns3:MediaServiceKeyPoints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ServiceOCR" minOccurs="0"/>
                <xsd:element ref="ns3:MediaServiceLocation" minOccurs="0"/>
                <xsd:element ref="ns3:lcf76f155ced4ddcb4097134ff3c332f" minOccurs="0"/>
                <xsd:element ref="ns2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c4f0c93-2979-4f27-aab2-70de95932352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Gedeeld met" ma:SearchPeopleOnly="false" ma:SharePointGroup="0" ma:internalName="SharedWithUsers" ma:readOnly="true" ma:showField="ImnNam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bad38e81-2dce-48e2-a4cf-6cf5e967729a}" ma:internalName="TaxCatchAll" ma:showField="CatchAllData" ma:web="2c4f0c93-2979-4f27-aab2-70de9593235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6f82ce1-f6df-49a5-8b49-cf8409a27aa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3" nillable="true" ma:displayName="Length (seconds)" ma:internalName="MediaLengthInSeconds" ma:readOnly="true">
      <xsd:simpleType>
        <xsd:restriction base="dms:Unknown"/>
      </xsd:simpleType>
    </xsd:element>
    <xsd:element name="MediaServiceAutoKeyPoints" ma:index="14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5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6" nillable="true" ma:displayName="Tags" ma:internalName="MediaServiceAutoTags" ma:readOnly="true">
      <xsd:simpleType>
        <xsd:restriction base="dms:Text"/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internalName="MediaServiceLocation" ma:readOnly="true">
      <xsd:simpleType>
        <xsd:restriction base="dms:Text"/>
      </xsd:simpleType>
    </xsd:element>
    <xsd:element name="lcf76f155ced4ddcb4097134ff3c332f" ma:index="22" nillable="true" ma:taxonomy="true" ma:internalName="lcf76f155ced4ddcb4097134ff3c332f" ma:taxonomyFieldName="MediaServiceImageTags" ma:displayName="Afbeeldingtags" ma:readOnly="false" ma:fieldId="{5cf76f15-5ced-4ddc-b409-7134ff3c332f}" ma:taxonomyMulti="true" ma:sspId="2bf06c9d-aefe-4981-8979-7b8905db0861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5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c6f82ce1-f6df-49a5-8b49-cf8409a27aa4">
      <Terms xmlns="http://schemas.microsoft.com/office/infopath/2007/PartnerControls"/>
    </lcf76f155ced4ddcb4097134ff3c332f>
    <TaxCatchAll xmlns="2c4f0c93-2979-4f27-aab2-70de95932352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71A18E55-56A3-4479-A5F4-CBDE7BB284A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2c4f0c93-2979-4f27-aab2-70de95932352"/>
    <ds:schemaRef ds:uri="c6f82ce1-f6df-49a5-8b49-cf8409a27aa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B200CFAF-03BE-4D73-BF2C-57420183D17C}">
  <ds:schemaRefs>
    <ds:schemaRef ds:uri="http://purl.org/dc/terms/"/>
    <ds:schemaRef ds:uri="http://schemas.openxmlformats.org/package/2006/metadata/core-properties"/>
    <ds:schemaRef ds:uri="http://purl.org/dc/dcmitype/"/>
    <ds:schemaRef ds:uri="47a28104-336f-447d-946e-e305ac2bcd47"/>
    <ds:schemaRef ds:uri="http://schemas.microsoft.com/office/2006/documentManagement/types"/>
    <ds:schemaRef ds:uri="http://purl.org/dc/elements/1.1/"/>
    <ds:schemaRef ds:uri="http://schemas.microsoft.com/office/infopath/2007/PartnerControls"/>
    <ds:schemaRef ds:uri="34354c1b-6b8c-435b-ad50-990538c19557"/>
    <ds:schemaRef ds:uri="http://schemas.microsoft.com/office/2006/metadata/properties"/>
    <ds:schemaRef ds:uri="http://www.w3.org/XML/1998/namespace"/>
    <ds:schemaRef ds:uri="c6f82ce1-f6df-49a5-8b49-cf8409a27aa4"/>
    <ds:schemaRef ds:uri="2c4f0c93-2979-4f27-aab2-70de95932352"/>
  </ds:schemaRefs>
</ds:datastoreItem>
</file>

<file path=customXml/itemProps3.xml><?xml version="1.0" encoding="utf-8"?>
<ds:datastoreItem xmlns:ds="http://schemas.openxmlformats.org/officeDocument/2006/customXml" ds:itemID="{9C232AC9-5B26-4860-91D6-4EA4C4EE4955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529</TotalTime>
  <Words>255</Words>
  <Application>Microsoft Office PowerPoint</Application>
  <PresentationFormat>Breedbeeld</PresentationFormat>
  <Paragraphs>27</Paragraphs>
  <Slides>1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Wingdings</vt:lpstr>
      <vt:lpstr>Kantoorthema</vt:lpstr>
      <vt:lpstr>PowerPoint-presentatie</vt:lpstr>
    </vt:vector>
  </TitlesOfParts>
  <Company>Helicon Opleidingen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kbm</dc:creator>
  <cp:lastModifiedBy>Steven Linkels</cp:lastModifiedBy>
  <cp:revision>25</cp:revision>
  <dcterms:created xsi:type="dcterms:W3CDTF">2015-04-01T07:18:09Z</dcterms:created>
  <dcterms:modified xsi:type="dcterms:W3CDTF">2023-03-10T12:13:57Z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0x010100858E09137C68A74EA55321485504F917</vt:lpwstr>
  </property>
  <property fmtid="{D5CDD505-2E9C-101B-9397-08002B2CF9AE}" pid="3" name="Order">
    <vt:r8>3281600</vt:r8>
  </property>
  <property fmtid="{D5CDD505-2E9C-101B-9397-08002B2CF9AE}" pid="4" name="_ExtendedDescription">
    <vt:lpwstr/>
  </property>
  <property fmtid="{D5CDD505-2E9C-101B-9397-08002B2CF9AE}" pid="5" name="TriggerFlowInfo">
    <vt:lpwstr/>
  </property>
  <property fmtid="{D5CDD505-2E9C-101B-9397-08002B2CF9AE}" pid="6" name="MediaServiceImageTags">
    <vt:lpwstr/>
  </property>
</Properties>
</file>