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metadata" ContentType="application/binary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8288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i73Y7blfBlyYqs0uszsUJZwPEmE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9"/>
  </p:normalViewPr>
  <p:slideViewPr>
    <p:cSldViewPr snapToGrid="0">
      <p:cViewPr varScale="1">
        <p:scale>
          <a:sx n="68" d="100"/>
          <a:sy n="68" d="100"/>
        </p:scale>
        <p:origin x="1000" y="2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customschemas.google.com/relationships/presentationmetadata" Target="metadata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0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0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3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4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4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4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KXsad9dLoU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9D088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l="26904" r="26905"/>
          <a:stretch/>
        </p:blipFill>
        <p:spPr>
          <a:xfrm>
            <a:off x="11160744" y="0"/>
            <a:ext cx="7127256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5" name="Google Shape;85;p1"/>
          <p:cNvGrpSpPr/>
          <p:nvPr/>
        </p:nvGrpSpPr>
        <p:grpSpPr>
          <a:xfrm>
            <a:off x="1028700" y="1207294"/>
            <a:ext cx="9106203" cy="7563957"/>
            <a:chOff x="0" y="238125"/>
            <a:chExt cx="12141603" cy="10085276"/>
          </a:xfrm>
        </p:grpSpPr>
        <p:sp>
          <p:nvSpPr>
            <p:cNvPr id="86" name="Google Shape;86;p1"/>
            <p:cNvSpPr txBox="1"/>
            <p:nvPr/>
          </p:nvSpPr>
          <p:spPr>
            <a:xfrm>
              <a:off x="0" y="238125"/>
              <a:ext cx="12141603" cy="65250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500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Circular skills in de mode</a:t>
              </a:r>
              <a:endParaRPr/>
            </a:p>
          </p:txBody>
        </p:sp>
        <p:sp>
          <p:nvSpPr>
            <p:cNvPr id="87" name="Google Shape;87;p1"/>
            <p:cNvSpPr txBox="1"/>
            <p:nvPr/>
          </p:nvSpPr>
          <p:spPr>
            <a:xfrm>
              <a:off x="0" y="8140301"/>
              <a:ext cx="11441400" cy="218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4001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799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Duurzaamheid en circulariteit in de mode industrie</a:t>
              </a:r>
              <a:endParaRPr/>
            </a:p>
            <a:p>
              <a:pPr marL="0" marR="0" lvl="0" indent="0" algn="l" rtl="0">
                <a:lnSpc>
                  <a:spcPct val="14001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799" b="0" i="0" u="none" strike="noStrike" cap="none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4001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799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Week 4</a:t>
              </a: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"/>
          <p:cNvSpPr/>
          <p:nvPr/>
        </p:nvSpPr>
        <p:spPr>
          <a:xfrm>
            <a:off x="1028700" y="1028700"/>
            <a:ext cx="16230600" cy="8229600"/>
          </a:xfrm>
          <a:prstGeom prst="rect">
            <a:avLst/>
          </a:prstGeom>
          <a:solidFill>
            <a:srgbClr val="FDFDF9">
              <a:alpha val="68235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3" name="Google Shape;93;p2"/>
          <p:cNvGrpSpPr/>
          <p:nvPr/>
        </p:nvGrpSpPr>
        <p:grpSpPr>
          <a:xfrm>
            <a:off x="2425847" y="3698740"/>
            <a:ext cx="13436305" cy="2889520"/>
            <a:chOff x="0" y="0"/>
            <a:chExt cx="17915073" cy="3852693"/>
          </a:xfrm>
        </p:grpSpPr>
        <p:sp>
          <p:nvSpPr>
            <p:cNvPr id="94" name="Google Shape;94;p2"/>
            <p:cNvSpPr txBox="1"/>
            <p:nvPr/>
          </p:nvSpPr>
          <p:spPr>
            <a:xfrm>
              <a:off x="1836943" y="2359385"/>
              <a:ext cx="14241188" cy="14933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500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Vaardigheden die nodig zijn om duurzaam te kunnen denken, ontwerpen en produceren</a:t>
              </a:r>
              <a:endParaRPr/>
            </a:p>
          </p:txBody>
        </p:sp>
        <p:sp>
          <p:nvSpPr>
            <p:cNvPr id="95" name="Google Shape;95;p2"/>
            <p:cNvSpPr txBox="1"/>
            <p:nvPr/>
          </p:nvSpPr>
          <p:spPr>
            <a:xfrm>
              <a:off x="0" y="0"/>
              <a:ext cx="17915073" cy="132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500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Good Skills</a:t>
              </a: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9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/>
          <p:nvPr/>
        </p:nvSpPr>
        <p:spPr>
          <a:xfrm>
            <a:off x="0" y="3992325"/>
            <a:ext cx="18288001" cy="6312670"/>
          </a:xfrm>
          <a:prstGeom prst="rect">
            <a:avLst/>
          </a:prstGeom>
          <a:solidFill>
            <a:srgbClr val="FAFA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1" name="Google Shape;101;p3"/>
          <p:cNvPicPr preferRelativeResize="0"/>
          <p:nvPr/>
        </p:nvPicPr>
        <p:blipFill rotWithShape="1">
          <a:blip r:embed="rId3">
            <a:alphaModFix/>
          </a:blip>
          <a:srcRect t="13144" b="13144"/>
          <a:stretch/>
        </p:blipFill>
        <p:spPr>
          <a:xfrm>
            <a:off x="1028700" y="4854466"/>
            <a:ext cx="8992881" cy="440383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2" name="Google Shape;102;p3"/>
          <p:cNvGrpSpPr/>
          <p:nvPr/>
        </p:nvGrpSpPr>
        <p:grpSpPr>
          <a:xfrm>
            <a:off x="1028700" y="1057275"/>
            <a:ext cx="13853452" cy="2036240"/>
            <a:chOff x="0" y="0"/>
            <a:chExt cx="18471269" cy="2714987"/>
          </a:xfrm>
        </p:grpSpPr>
        <p:sp>
          <p:nvSpPr>
            <p:cNvPr id="103" name="Google Shape;103;p3"/>
            <p:cNvSpPr txBox="1"/>
            <p:nvPr/>
          </p:nvSpPr>
          <p:spPr>
            <a:xfrm>
              <a:off x="0" y="0"/>
              <a:ext cx="18471269" cy="132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500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Design thinking..</a:t>
              </a:r>
              <a:endParaRPr/>
            </a:p>
          </p:txBody>
        </p:sp>
        <p:sp>
          <p:nvSpPr>
            <p:cNvPr id="104" name="Google Shape;104;p3"/>
            <p:cNvSpPr txBox="1"/>
            <p:nvPr/>
          </p:nvSpPr>
          <p:spPr>
            <a:xfrm>
              <a:off x="0" y="1983679"/>
              <a:ext cx="13499727" cy="7313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500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Wat was het ook al weer?</a:t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9D088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99707" y="422194"/>
            <a:ext cx="6304211" cy="9442611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4"/>
          <p:cNvSpPr txBox="1"/>
          <p:nvPr/>
        </p:nvSpPr>
        <p:spPr>
          <a:xfrm>
            <a:off x="1028700" y="1028700"/>
            <a:ext cx="1534785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500" b="0" i="0" u="none" strike="noStrike" cap="none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De R ladder</a:t>
            </a:r>
            <a:endParaRPr/>
          </a:p>
        </p:txBody>
      </p:sp>
      <p:sp>
        <p:nvSpPr>
          <p:cNvPr id="111" name="Google Shape;111;p4"/>
          <p:cNvSpPr txBox="1"/>
          <p:nvPr/>
        </p:nvSpPr>
        <p:spPr>
          <a:xfrm>
            <a:off x="1028700" y="4390390"/>
            <a:ext cx="7487096" cy="3648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99" b="0" i="0" u="none" strike="noStrike" cap="none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Welke R's kende jij al en welke zijn nieuw voor je?</a:t>
            </a:r>
            <a:endParaRPr/>
          </a:p>
          <a:p>
            <a:pPr marL="0" marR="0" lvl="0" indent="0" algn="l" rtl="0">
              <a:lnSpc>
                <a:spcPct val="130008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99" b="0" i="0" u="none" strike="noStrike" cap="none">
              <a:solidFill>
                <a:srgbClr val="3D3D3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3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99" b="0" i="0" u="none" strike="noStrike" cap="none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Wat houdt het principe van de R ladder in en hoe kunnen we dit toepassen op de mode industrie?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9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"/>
          <p:cNvSpPr/>
          <p:nvPr/>
        </p:nvSpPr>
        <p:spPr>
          <a:xfrm>
            <a:off x="1028700" y="2959612"/>
            <a:ext cx="5144505" cy="6298688"/>
          </a:xfrm>
          <a:prstGeom prst="rect">
            <a:avLst/>
          </a:prstGeom>
          <a:solidFill>
            <a:srgbClr val="FAFA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5"/>
          <p:cNvSpPr txBox="1"/>
          <p:nvPr/>
        </p:nvSpPr>
        <p:spPr>
          <a:xfrm>
            <a:off x="1028700" y="1028700"/>
            <a:ext cx="14207781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500" b="0" i="0" u="none" strike="noStrike" cap="none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(Basis) vaardigheden in de mode industrie</a:t>
            </a:r>
            <a:endParaRPr/>
          </a:p>
        </p:txBody>
      </p:sp>
      <p:sp>
        <p:nvSpPr>
          <p:cNvPr id="118" name="Google Shape;118;p5"/>
          <p:cNvSpPr/>
          <p:nvPr/>
        </p:nvSpPr>
        <p:spPr>
          <a:xfrm>
            <a:off x="6571748" y="2959612"/>
            <a:ext cx="5144505" cy="6298688"/>
          </a:xfrm>
          <a:prstGeom prst="rect">
            <a:avLst/>
          </a:prstGeom>
          <a:solidFill>
            <a:srgbClr val="FAFA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9" name="Google Shape;11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18731" y="3450985"/>
            <a:ext cx="913860" cy="8108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74753" y="3421101"/>
            <a:ext cx="1054978" cy="1005589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5"/>
          <p:cNvSpPr txBox="1"/>
          <p:nvPr/>
        </p:nvSpPr>
        <p:spPr>
          <a:xfrm>
            <a:off x="1674753" y="5336373"/>
            <a:ext cx="3852399" cy="147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0" i="0" u="none" strike="noStrike" cap="none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Welke vaardigheden zijn de basis voor mode?</a:t>
            </a:r>
            <a:endParaRPr/>
          </a:p>
        </p:txBody>
      </p:sp>
      <p:sp>
        <p:nvSpPr>
          <p:cNvPr id="122" name="Google Shape;122;p5"/>
          <p:cNvSpPr txBox="1"/>
          <p:nvPr/>
        </p:nvSpPr>
        <p:spPr>
          <a:xfrm>
            <a:off x="7217800" y="5336373"/>
            <a:ext cx="385239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0" i="0" u="none" strike="noStrike" cap="none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Welke vaardigheden zijn nodig voor duurzaamheid en innovaties?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9D088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"/>
          <p:cNvSpPr/>
          <p:nvPr/>
        </p:nvSpPr>
        <p:spPr>
          <a:xfrm>
            <a:off x="8852221" y="1028700"/>
            <a:ext cx="8407079" cy="8229600"/>
          </a:xfrm>
          <a:prstGeom prst="rect">
            <a:avLst/>
          </a:prstGeom>
          <a:solidFill>
            <a:srgbClr val="FFF6B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6"/>
          <p:cNvSpPr txBox="1"/>
          <p:nvPr/>
        </p:nvSpPr>
        <p:spPr>
          <a:xfrm>
            <a:off x="1028700" y="1028700"/>
            <a:ext cx="6744517" cy="2000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500" b="0" i="0" u="none" strike="noStrike" cap="none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Challenge: Sympany</a:t>
            </a:r>
            <a:endParaRPr sz="6500" b="0" i="0" u="none" strike="noStrike" cap="none">
              <a:solidFill>
                <a:srgbClr val="3D3D3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6"/>
          <p:cNvSpPr txBox="1"/>
          <p:nvPr/>
        </p:nvSpPr>
        <p:spPr>
          <a:xfrm>
            <a:off x="1028700" y="4702175"/>
            <a:ext cx="5945519" cy="2319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b="0" i="0" u="none" strike="noStrike" cap="none">
                <a:solidFill>
                  <a:srgbClr val="3D3D3D"/>
                </a:solidFill>
                <a:latin typeface="Arial"/>
                <a:ea typeface="Arial"/>
                <a:cs typeface="Arial"/>
                <a:sym typeface="Arial"/>
              </a:rPr>
              <a:t>Wil jij een ontwerp maken van een nieuw kledingstuk waarin de verzamelde textiel van Sympany is verwerkt?</a:t>
            </a:r>
            <a:endParaRPr sz="3500" b="0" i="0" u="none" strike="noStrike" cap="none">
              <a:solidFill>
                <a:srgbClr val="3D3D3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0" name="Google Shape;130;p6" descr="Sympany - Stof tot Grondstof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38621" y="2026361"/>
            <a:ext cx="6234277" cy="62342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6BE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"/>
          <p:cNvSpPr/>
          <p:nvPr/>
        </p:nvSpPr>
        <p:spPr>
          <a:xfrm>
            <a:off x="6572190" y="0"/>
            <a:ext cx="11715810" cy="10287000"/>
          </a:xfrm>
          <a:prstGeom prst="rect">
            <a:avLst/>
          </a:prstGeom>
          <a:solidFill>
            <a:srgbClr val="B9D08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6" name="Google Shape;136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94982" y="1028700"/>
            <a:ext cx="9264318" cy="592530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7" name="Google Shape;137;p7"/>
          <p:cNvGrpSpPr/>
          <p:nvPr/>
        </p:nvGrpSpPr>
        <p:grpSpPr>
          <a:xfrm>
            <a:off x="1028700" y="4221027"/>
            <a:ext cx="4339766" cy="1821134"/>
            <a:chOff x="0" y="-57150"/>
            <a:chExt cx="5786354" cy="2428178"/>
          </a:xfrm>
        </p:grpSpPr>
        <p:sp>
          <p:nvSpPr>
            <p:cNvPr id="138" name="Google Shape;138;p7"/>
            <p:cNvSpPr txBox="1"/>
            <p:nvPr/>
          </p:nvSpPr>
          <p:spPr>
            <a:xfrm>
              <a:off x="0" y="-57150"/>
              <a:ext cx="5786354" cy="12661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000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999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Vragen?</a:t>
              </a:r>
              <a:endParaRPr/>
            </a:p>
          </p:txBody>
        </p:sp>
        <p:sp>
          <p:nvSpPr>
            <p:cNvPr id="139" name="Google Shape;139;p7"/>
            <p:cNvSpPr txBox="1"/>
            <p:nvPr/>
          </p:nvSpPr>
          <p:spPr>
            <a:xfrm>
              <a:off x="0" y="1827045"/>
              <a:ext cx="5786354" cy="54398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8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0" name="Google Shape;140;p7"/>
          <p:cNvGrpSpPr/>
          <p:nvPr/>
        </p:nvGrpSpPr>
        <p:grpSpPr>
          <a:xfrm>
            <a:off x="7214510" y="8134850"/>
            <a:ext cx="8180611" cy="2218326"/>
            <a:chOff x="0" y="-38100"/>
            <a:chExt cx="10907482" cy="2957768"/>
          </a:xfrm>
        </p:grpSpPr>
        <p:sp>
          <p:nvSpPr>
            <p:cNvPr id="141" name="Google Shape;141;p7"/>
            <p:cNvSpPr txBox="1"/>
            <p:nvPr/>
          </p:nvSpPr>
          <p:spPr>
            <a:xfrm>
              <a:off x="0" y="-38100"/>
              <a:ext cx="10907482" cy="17957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3000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199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Volgende week: Good Economy</a:t>
              </a:r>
              <a:endParaRPr/>
            </a:p>
            <a:p>
              <a:pPr marL="0" marR="0" lvl="0" indent="0" algn="l" rtl="0">
                <a:lnSpc>
                  <a:spcPct val="13000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199" b="0" i="0" u="none" strike="noStrike" cap="none">
                  <a:solidFill>
                    <a:srgbClr val="3D3D3D"/>
                  </a:solidFill>
                  <a:latin typeface="Arial"/>
                  <a:ea typeface="Arial"/>
                  <a:cs typeface="Arial"/>
                  <a:sym typeface="Arial"/>
                </a:rPr>
                <a:t>Nu: werken aan challenge</a:t>
              </a:r>
              <a:endParaRPr/>
            </a:p>
          </p:txBody>
        </p:sp>
        <p:sp>
          <p:nvSpPr>
            <p:cNvPr id="142" name="Google Shape;142;p7"/>
            <p:cNvSpPr txBox="1"/>
            <p:nvPr/>
          </p:nvSpPr>
          <p:spPr>
            <a:xfrm>
              <a:off x="0" y="2375685"/>
              <a:ext cx="10907482" cy="54398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8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967DDE1196C445B5221BC40DBE7232" ma:contentTypeVersion="13" ma:contentTypeDescription="Een nieuw document maken." ma:contentTypeScope="" ma:versionID="8ca84e8ca87d3025bd6422e6144bc111">
  <xsd:schema xmlns:xsd="http://www.w3.org/2001/XMLSchema" xmlns:xs="http://www.w3.org/2001/XMLSchema" xmlns:p="http://schemas.microsoft.com/office/2006/metadata/properties" xmlns:ns2="ea285584-909a-4237-8ea9-98bf88894490" xmlns:ns3="7cb43c73-25bb-413d-8ae7-bed74a290f12" targetNamespace="http://schemas.microsoft.com/office/2006/metadata/properties" ma:root="true" ma:fieldsID="5775a187126c2c53f4bcb4b144118f73" ns2:_="" ns3:_="">
    <xsd:import namespace="ea285584-909a-4237-8ea9-98bf88894490"/>
    <xsd:import namespace="7cb43c73-25bb-413d-8ae7-bed74a290f1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285584-909a-4237-8ea9-98bf8889449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b43c73-25bb-413d-8ae7-bed74a290f12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2E8C5F2-2DCA-4313-80AA-73B559019EE6}"/>
</file>

<file path=customXml/itemProps2.xml><?xml version="1.0" encoding="utf-8"?>
<ds:datastoreItem xmlns:ds="http://schemas.openxmlformats.org/officeDocument/2006/customXml" ds:itemID="{68C2EE8F-8414-4FDA-8342-AF29882D978B}"/>
</file>

<file path=customXml/itemProps3.xml><?xml version="1.0" encoding="utf-8"?>
<ds:datastoreItem xmlns:ds="http://schemas.openxmlformats.org/officeDocument/2006/customXml" ds:itemID="{50BCC78A-E0ED-4F99-BFCE-613843F9E9B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</Words>
  <Application>Microsoft Macintosh PowerPoint</Application>
  <PresentationFormat>Aangepast</PresentationFormat>
  <Paragraphs>20</Paragraphs>
  <Slides>7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Bo</dc:creator>
  <cp:lastModifiedBy>Mieke Steenveld</cp:lastModifiedBy>
  <cp:revision>1</cp:revision>
  <dcterms:created xsi:type="dcterms:W3CDTF">2006-08-16T00:00:00Z</dcterms:created>
  <dcterms:modified xsi:type="dcterms:W3CDTF">2022-05-03T10:49:03Z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0x010100AA967DDE1196C445B5221BC40DBE7232</vt:lpwstr>
  </property>
</Properties>
</file>