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48" r:id="rId5"/>
  </p:sldMasterIdLst>
  <p:notesMasterIdLst>
    <p:notesMasterId r:id="rId31"/>
  </p:notesMasterIdLst>
  <p:handoutMasterIdLst>
    <p:handoutMasterId r:id="rId32"/>
  </p:handoutMasterIdLst>
  <p:sldIdLst>
    <p:sldId id="314" r:id="rId6"/>
    <p:sldId id="316" r:id="rId7"/>
    <p:sldId id="315" r:id="rId8"/>
    <p:sldId id="317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6" r:id="rId23"/>
    <p:sldId id="307" r:id="rId24"/>
    <p:sldId id="305" r:id="rId25"/>
    <p:sldId id="308" r:id="rId26"/>
    <p:sldId id="309" r:id="rId27"/>
    <p:sldId id="310" r:id="rId28"/>
    <p:sldId id="312" r:id="rId29"/>
    <p:sldId id="313" r:id="rId30"/>
  </p:sldIdLst>
  <p:sldSz cx="9144000" cy="6858000" type="screen4x3"/>
  <p:notesSz cx="6808788" cy="9940925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46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E0FFE-7F1A-47FE-AE53-7071FA9DA0B8}" type="datetimeFigureOut">
              <a:rPr lang="nl-NL" smtClean="0"/>
              <a:pPr/>
              <a:t>21-7-2022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A0618-9894-4F3C-924D-D05C7274928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12494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C27986-1536-4DE2-81A4-D577A83FB1C0}" type="datetimeFigureOut">
              <a:rPr lang="nl-NL" smtClean="0"/>
              <a:t>21-7-2022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1988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84725"/>
            <a:ext cx="5446712" cy="3913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245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038" y="9442450"/>
            <a:ext cx="2951162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154124-F5DE-477A-82F1-BFF20A063B4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435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872DA-B885-E540-BE6B-9EE1C8BB745D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7890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872DA-B885-E540-BE6B-9EE1C8BB745D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7621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872DA-B885-E540-BE6B-9EE1C8BB745D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3955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872DA-B885-E540-BE6B-9EE1C8BB745D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1185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154124-F5DE-477A-82F1-BFF20A063B47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30717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154124-F5DE-477A-82F1-BFF20A063B47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698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het opmaakprofiel van de modelondertitel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A24E-0F3E-4BAC-B4BD-C2C0D534AC1D}" type="datetimeFigureOut">
              <a:rPr lang="nl-NL" smtClean="0"/>
              <a:pPr/>
              <a:t>21-7-2022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02199-E5C8-45AC-AD84-B928F731843F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A24E-0F3E-4BAC-B4BD-C2C0D534AC1D}" type="datetimeFigureOut">
              <a:rPr lang="nl-NL" smtClean="0"/>
              <a:pPr/>
              <a:t>21-7-2022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02199-E5C8-45AC-AD84-B928F731843F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A24E-0F3E-4BAC-B4BD-C2C0D534AC1D}" type="datetimeFigureOut">
              <a:rPr lang="nl-NL" smtClean="0"/>
              <a:pPr/>
              <a:t>21-7-2022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02199-E5C8-45AC-AD84-B928F731843F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nl-NL" sz="4500" dirty="0">
                <a:solidFill>
                  <a:srgbClr val="77327D"/>
                </a:solidFill>
                <a:latin typeface="Arial-Rounded" charset="0"/>
                <a:ea typeface="Arial-Rounded" charset="0"/>
                <a:cs typeface="Arial-Rounded" charset="0"/>
              </a:rPr>
              <a:t>Titel</a:t>
            </a:r>
            <a:endParaRPr lang="nl-N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734E2-BDA7-6841-9E5E-D801C80C92C4}" type="datetimeFigureOut">
              <a:rPr lang="nl-NL" smtClean="0"/>
              <a:t>21-7-2022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007D-CAE0-9E44-AEB8-E3DA163A44E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46483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 sz="3300" dirty="0">
                <a:solidFill>
                  <a:srgbClr val="77327D"/>
                </a:solidFill>
                <a:latin typeface="Arial-Rounded" charset="0"/>
                <a:ea typeface="Arial-Rounded" charset="0"/>
                <a:cs typeface="Arial-Rounded" charset="0"/>
              </a:rPr>
              <a:t>Titel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734E2-BDA7-6841-9E5E-D801C80C92C4}" type="datetimeFigureOut">
              <a:rPr lang="nl-NL" smtClean="0"/>
              <a:t>21-7-2022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007D-CAE0-9E44-AEB8-E3DA163A44E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4983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734E2-BDA7-6841-9E5E-D801C80C92C4}" type="datetimeFigureOut">
              <a:rPr lang="nl-NL" smtClean="0"/>
              <a:t>21-7-2022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007D-CAE0-9E44-AEB8-E3DA163A44E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96012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734E2-BDA7-6841-9E5E-D801C80C92C4}" type="datetimeFigureOut">
              <a:rPr lang="nl-NL" smtClean="0"/>
              <a:t>21-7-2022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007D-CAE0-9E44-AEB8-E3DA163A44E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36848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734E2-BDA7-6841-9E5E-D801C80C92C4}" type="datetimeFigureOut">
              <a:rPr lang="nl-NL" smtClean="0"/>
              <a:t>21-7-2022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007D-CAE0-9E44-AEB8-E3DA163A44E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23307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734E2-BDA7-6841-9E5E-D801C80C92C4}" type="datetimeFigureOut">
              <a:rPr lang="nl-NL" smtClean="0"/>
              <a:t>21-7-2022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007D-CAE0-9E44-AEB8-E3DA163A44E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1250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734E2-BDA7-6841-9E5E-D801C80C92C4}" type="datetimeFigureOut">
              <a:rPr lang="nl-NL" smtClean="0"/>
              <a:t>21-7-2022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007D-CAE0-9E44-AEB8-E3DA163A44E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93565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734E2-BDA7-6841-9E5E-D801C80C92C4}" type="datetimeFigureOut">
              <a:rPr lang="nl-NL" smtClean="0"/>
              <a:t>21-7-2022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007D-CAE0-9E44-AEB8-E3DA163A44E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452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A24E-0F3E-4BAC-B4BD-C2C0D534AC1D}" type="datetimeFigureOut">
              <a:rPr lang="nl-NL" smtClean="0"/>
              <a:pPr/>
              <a:t>21-7-2022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02199-E5C8-45AC-AD84-B928F731843F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734E2-BDA7-6841-9E5E-D801C80C92C4}" type="datetimeFigureOut">
              <a:rPr lang="nl-NL" smtClean="0"/>
              <a:t>21-7-2022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007D-CAE0-9E44-AEB8-E3DA163A44E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08639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734E2-BDA7-6841-9E5E-D801C80C92C4}" type="datetimeFigureOut">
              <a:rPr lang="nl-NL" smtClean="0"/>
              <a:t>21-7-2022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007D-CAE0-9E44-AEB8-E3DA163A44E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499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734E2-BDA7-6841-9E5E-D801C80C92C4}" type="datetimeFigureOut">
              <a:rPr lang="nl-NL" smtClean="0"/>
              <a:t>21-7-2022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8007D-CAE0-9E44-AEB8-E3DA163A44E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9807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A24E-0F3E-4BAC-B4BD-C2C0D534AC1D}" type="datetimeFigureOut">
              <a:rPr lang="nl-NL" smtClean="0"/>
              <a:pPr/>
              <a:t>21-7-2022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02199-E5C8-45AC-AD84-B928F731843F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A24E-0F3E-4BAC-B4BD-C2C0D534AC1D}" type="datetimeFigureOut">
              <a:rPr lang="nl-NL" smtClean="0"/>
              <a:pPr/>
              <a:t>21-7-2022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02199-E5C8-45AC-AD84-B928F731843F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A24E-0F3E-4BAC-B4BD-C2C0D534AC1D}" type="datetimeFigureOut">
              <a:rPr lang="nl-NL" smtClean="0"/>
              <a:pPr/>
              <a:t>21-7-2022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02199-E5C8-45AC-AD84-B928F731843F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A24E-0F3E-4BAC-B4BD-C2C0D534AC1D}" type="datetimeFigureOut">
              <a:rPr lang="nl-NL" smtClean="0"/>
              <a:pPr/>
              <a:t>21-7-2022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02199-E5C8-45AC-AD84-B928F731843F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A24E-0F3E-4BAC-B4BD-C2C0D534AC1D}" type="datetimeFigureOut">
              <a:rPr lang="nl-NL" smtClean="0"/>
              <a:pPr/>
              <a:t>21-7-2022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02199-E5C8-45AC-AD84-B928F731843F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A24E-0F3E-4BAC-B4BD-C2C0D534AC1D}" type="datetimeFigureOut">
              <a:rPr lang="nl-NL" smtClean="0"/>
              <a:pPr/>
              <a:t>21-7-2022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02199-E5C8-45AC-AD84-B928F731843F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A24E-0F3E-4BAC-B4BD-C2C0D534AC1D}" type="datetimeFigureOut">
              <a:rPr lang="nl-NL" smtClean="0"/>
              <a:pPr/>
              <a:t>21-7-2022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02199-E5C8-45AC-AD84-B928F731843F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EA24E-0F3E-4BAC-B4BD-C2C0D534AC1D}" type="datetimeFigureOut">
              <a:rPr lang="nl-NL" smtClean="0"/>
              <a:pPr/>
              <a:t>21-7-2022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02199-E5C8-45AC-AD84-B928F731843F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C9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z="3300" dirty="0">
                <a:solidFill>
                  <a:srgbClr val="77327D"/>
                </a:solidFill>
                <a:latin typeface="Arial-Rounded" charset="0"/>
                <a:ea typeface="Arial-Rounded" charset="0"/>
                <a:cs typeface="Arial-Rounded" charset="0"/>
              </a:rPr>
              <a:t>Titel</a:t>
            </a:r>
            <a:endParaRPr lang="nl-NL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nl-NL" sz="2100" dirty="0">
                <a:solidFill>
                  <a:srgbClr val="77327D"/>
                </a:solidFill>
                <a:latin typeface="Arial-Rounded" charset="0"/>
                <a:ea typeface="Arial-Rounded" charset="0"/>
                <a:cs typeface="Arial-Rounded" charset="0"/>
              </a:rPr>
              <a:t>11-12-2018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734E2-BDA7-6841-9E5E-D801C80C92C4}" type="datetimeFigureOut">
              <a:rPr lang="nl-NL" smtClean="0"/>
              <a:t>21-7-2022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007D-CAE0-9E44-AEB8-E3DA163A44E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059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 baseline="0">
          <a:solidFill>
            <a:srgbClr val="77327D"/>
          </a:solidFill>
          <a:latin typeface="Arial Rounded MT Bold" panose="020F0704030504030204" pitchFamily="34" charset="77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 baseline="0">
          <a:solidFill>
            <a:schemeClr val="tx1"/>
          </a:solidFill>
          <a:latin typeface="Arial-Rounded" panose="020B0500000000000000" pitchFamily="34" charset="77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66" y="5483097"/>
            <a:ext cx="906501" cy="90650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910" y="5483097"/>
            <a:ext cx="967481" cy="9692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87" y="6199947"/>
            <a:ext cx="9229725" cy="2743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5390" y="5098206"/>
            <a:ext cx="1738994" cy="173899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5843" y="4453814"/>
            <a:ext cx="820085" cy="8200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18919" y="4916944"/>
            <a:ext cx="1420162" cy="14201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76480" y="4932427"/>
            <a:ext cx="1267520" cy="1267520"/>
          </a:xfrm>
          <a:prstGeom prst="rect">
            <a:avLst/>
          </a:prstGeom>
        </p:spPr>
      </p:pic>
      <p:sp>
        <p:nvSpPr>
          <p:cNvPr id="14" name="Titel 4">
            <a:extLst>
              <a:ext uri="{FF2B5EF4-FFF2-40B4-BE49-F238E27FC236}">
                <a16:creationId xmlns:a16="http://schemas.microsoft.com/office/drawing/2014/main" id="{6789730D-67DE-4161-898B-ED3225AAF5D1}"/>
              </a:ext>
            </a:extLst>
          </p:cNvPr>
          <p:cNvSpPr txBox="1">
            <a:spLocks/>
          </p:cNvSpPr>
          <p:nvPr/>
        </p:nvSpPr>
        <p:spPr>
          <a:xfrm>
            <a:off x="3419872" y="-16766"/>
            <a:ext cx="8062664" cy="1584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 baseline="0">
                <a:solidFill>
                  <a:srgbClr val="77327D"/>
                </a:solidFill>
                <a:latin typeface="Arial Rounded MT Bold" panose="020F0704030504030204" pitchFamily="34" charset="77"/>
                <a:ea typeface="+mj-ea"/>
                <a:cs typeface="+mj-cs"/>
              </a:defRPr>
            </a:lvl1pPr>
          </a:lstStyle>
          <a:p>
            <a:br>
              <a:rPr lang="nl-NL" dirty="0"/>
            </a:br>
            <a:r>
              <a:rPr lang="nl-NL" dirty="0"/>
              <a:t>Brugklas</a:t>
            </a:r>
            <a:br>
              <a:rPr lang="nl-NL" dirty="0"/>
            </a:br>
            <a:endParaRPr lang="nl-NL" dirty="0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7266BB35-F0C9-421C-9C49-6A74279389B3}"/>
              </a:ext>
            </a:extLst>
          </p:cNvPr>
          <p:cNvSpPr txBox="1"/>
          <p:nvPr/>
        </p:nvSpPr>
        <p:spPr>
          <a:xfrm>
            <a:off x="2077997" y="1517231"/>
            <a:ext cx="574092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800" dirty="0"/>
              <a:t>Introductie Laptop</a:t>
            </a:r>
          </a:p>
          <a:p>
            <a:r>
              <a:rPr lang="nl-NL" sz="2800" dirty="0"/>
              <a:t>Woensdag 8 september 2022</a:t>
            </a:r>
          </a:p>
        </p:txBody>
      </p:sp>
      <p:pic>
        <p:nvPicPr>
          <p:cNvPr id="1026" name="Picture 2" descr="Laptops - Walewyc Mavo">
            <a:extLst>
              <a:ext uri="{FF2B5EF4-FFF2-40B4-BE49-F238E27FC236}">
                <a16:creationId xmlns:a16="http://schemas.microsoft.com/office/drawing/2014/main" id="{F3CF2BE5-BC1D-4A68-8196-F1FDF0E4F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905" y="3582151"/>
            <a:ext cx="2857500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90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A4FA2128-D845-43FF-BD4E-800C44E709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289" y="157733"/>
            <a:ext cx="8377422" cy="6669360"/>
          </a:xfrm>
          <a:prstGeom prst="rect">
            <a:avLst/>
          </a:prstGeom>
          <a:noFill/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E5B5093-7192-4A7A-A0CA-5B198ADDC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59" y="836712"/>
            <a:ext cx="8377422" cy="54254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61769B8-A0E5-48D1-A87F-36F3D1578CF8}"/>
              </a:ext>
            </a:extLst>
          </p:cNvPr>
          <p:cNvSpPr txBox="1"/>
          <p:nvPr/>
        </p:nvSpPr>
        <p:spPr>
          <a:xfrm>
            <a:off x="2195736" y="6262188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Voer je wachtwoord in van het emailadres van school • Klik vervolgens op ‘Volgende’</a:t>
            </a:r>
          </a:p>
        </p:txBody>
      </p:sp>
    </p:spTree>
    <p:extLst>
      <p:ext uri="{BB962C8B-B14F-4D97-AF65-F5344CB8AC3E}">
        <p14:creationId xmlns:p14="http://schemas.microsoft.com/office/powerpoint/2010/main" val="2769375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526E1267-C3A0-4510-AFED-B323152B67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285" y="260648"/>
            <a:ext cx="8449430" cy="6597352"/>
          </a:xfrm>
          <a:prstGeom prst="rect">
            <a:avLst/>
          </a:prstGeom>
          <a:noFill/>
        </p:spPr>
      </p:pic>
      <p:pic>
        <p:nvPicPr>
          <p:cNvPr id="6" name="Picture 5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476043A7-5C77-4ACB-B9CA-3220AAF7C9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85" y="916404"/>
            <a:ext cx="8449430" cy="53285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AE05FC4-9700-4323-AA0B-E0904721DF00}"/>
              </a:ext>
            </a:extLst>
          </p:cNvPr>
          <p:cNvSpPr txBox="1"/>
          <p:nvPr/>
        </p:nvSpPr>
        <p:spPr>
          <a:xfrm>
            <a:off x="347285" y="6195006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• Selecteer ‘Nee/Vereiste diagnostische gegevens verzenden voor de volgende 6 stappen </a:t>
            </a:r>
          </a:p>
          <a:p>
            <a:r>
              <a:rPr lang="nl-NL" b="1" dirty="0"/>
              <a:t>• Klik vervolgens op ‘Accepteren’</a:t>
            </a:r>
          </a:p>
        </p:txBody>
      </p:sp>
    </p:spTree>
    <p:extLst>
      <p:ext uri="{BB962C8B-B14F-4D97-AF65-F5344CB8AC3E}">
        <p14:creationId xmlns:p14="http://schemas.microsoft.com/office/powerpoint/2010/main" val="2352368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5A219F23-FD15-4A76-9FA4-99F80101B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285" y="170785"/>
            <a:ext cx="8449430" cy="6687215"/>
          </a:xfrm>
          <a:prstGeom prst="rect">
            <a:avLst/>
          </a:prstGeom>
          <a:noFill/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34969C1D-2D7F-44BC-A2F6-111D03A8C5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85" y="754451"/>
            <a:ext cx="8449430" cy="55198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722CFB6-2CEA-470D-B0E7-6697226510B8}"/>
              </a:ext>
            </a:extLst>
          </p:cNvPr>
          <p:cNvSpPr txBox="1"/>
          <p:nvPr/>
        </p:nvSpPr>
        <p:spPr>
          <a:xfrm>
            <a:off x="2627784" y="6317883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/>
              <a:t>• Wacht tot dit scherm verdwijnt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426300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8862BE73-A284-4D89-A1A2-370AF2548F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285" y="85392"/>
            <a:ext cx="8449430" cy="6687215"/>
          </a:xfrm>
          <a:prstGeom prst="rect">
            <a:avLst/>
          </a:prstGeom>
          <a:noFill/>
        </p:spPr>
      </p:pic>
      <p:pic>
        <p:nvPicPr>
          <p:cNvPr id="6" name="Picture 5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86A5FA2F-0A1E-45C4-A16F-555A963C8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85" y="764704"/>
            <a:ext cx="8449430" cy="54726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AD37566-8870-4C35-8281-B72FEBBACDD2}"/>
              </a:ext>
            </a:extLst>
          </p:cNvPr>
          <p:cNvSpPr txBox="1"/>
          <p:nvPr/>
        </p:nvSpPr>
        <p:spPr>
          <a:xfrm>
            <a:off x="1979712" y="6213462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De configuratie is voltooid </a:t>
            </a:r>
          </a:p>
          <a:p>
            <a:r>
              <a:rPr lang="nl-NL" dirty="0"/>
              <a:t>• Office kan nu geactiveerd worden</a:t>
            </a:r>
          </a:p>
        </p:txBody>
      </p:sp>
    </p:spTree>
    <p:extLst>
      <p:ext uri="{BB962C8B-B14F-4D97-AF65-F5344CB8AC3E}">
        <p14:creationId xmlns:p14="http://schemas.microsoft.com/office/powerpoint/2010/main" val="10621887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F0B69D3B-96AC-4392-9836-7B2E7B0CD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285" y="260648"/>
            <a:ext cx="8449430" cy="6597352"/>
          </a:xfrm>
          <a:prstGeom prst="rect">
            <a:avLst/>
          </a:prstGeom>
          <a:noFill/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B25E0BC-63A2-454E-AA04-0945DAC91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85" y="980728"/>
            <a:ext cx="8449430" cy="41764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AB4F580-3A20-4993-807D-A7CA22A6CF12}"/>
              </a:ext>
            </a:extLst>
          </p:cNvPr>
          <p:cNvSpPr txBox="1"/>
          <p:nvPr/>
        </p:nvSpPr>
        <p:spPr>
          <a:xfrm>
            <a:off x="1763688" y="5545931"/>
            <a:ext cx="56166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• Klik op start en klik vervolgens op Excel of een andere     office app</a:t>
            </a:r>
          </a:p>
          <a:p>
            <a:r>
              <a:rPr lang="nl-NL" dirty="0"/>
              <a:t>• Klik vervolgens op ‘Aanmelden’ </a:t>
            </a:r>
          </a:p>
        </p:txBody>
      </p:sp>
    </p:spTree>
    <p:extLst>
      <p:ext uri="{BB962C8B-B14F-4D97-AF65-F5344CB8AC3E}">
        <p14:creationId xmlns:p14="http://schemas.microsoft.com/office/powerpoint/2010/main" val="22824491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62E8B967-0FB9-4DDE-AFF0-346E2D8BB6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285" y="260648"/>
            <a:ext cx="8449430" cy="6597352"/>
          </a:xfrm>
          <a:prstGeom prst="rect">
            <a:avLst/>
          </a:prstGeom>
          <a:noFill/>
        </p:spPr>
      </p:pic>
      <p:pic>
        <p:nvPicPr>
          <p:cNvPr id="6" name="Picture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37E6936-C667-420A-A614-D7CB814FF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87" y="1069202"/>
            <a:ext cx="8449428" cy="47195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DBFCBDE-F868-407F-9F75-7083D1980E91}"/>
              </a:ext>
            </a:extLst>
          </p:cNvPr>
          <p:cNvSpPr txBox="1"/>
          <p:nvPr/>
        </p:nvSpPr>
        <p:spPr>
          <a:xfrm>
            <a:off x="2195736" y="5900240"/>
            <a:ext cx="49325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Voer je emailadres van school in en klik op ‘Volgende’ </a:t>
            </a:r>
          </a:p>
          <a:p>
            <a:r>
              <a:rPr lang="nl-NL" dirty="0"/>
              <a:t>• Voer je wachtwoord in en klik op ‘Aanmelden’</a:t>
            </a:r>
          </a:p>
        </p:txBody>
      </p:sp>
    </p:spTree>
    <p:extLst>
      <p:ext uri="{BB962C8B-B14F-4D97-AF65-F5344CB8AC3E}">
        <p14:creationId xmlns:p14="http://schemas.microsoft.com/office/powerpoint/2010/main" val="2799254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22735709-49E1-4DA0-A451-61420C52BA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285" y="306113"/>
            <a:ext cx="8449430" cy="6530221"/>
          </a:xfrm>
          <a:prstGeom prst="rect">
            <a:avLst/>
          </a:prstGeom>
          <a:noFill/>
        </p:spPr>
      </p:pic>
      <p:pic>
        <p:nvPicPr>
          <p:cNvPr id="6" name="Picture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B782EB4B-2058-4422-B8E4-3D82373D2D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85" y="997598"/>
            <a:ext cx="8449430" cy="50605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99F07A-A92C-4245-9C94-D011BE41B1BB}"/>
              </a:ext>
            </a:extLst>
          </p:cNvPr>
          <p:cNvSpPr txBox="1"/>
          <p:nvPr/>
        </p:nvSpPr>
        <p:spPr>
          <a:xfrm>
            <a:off x="2771800" y="6058162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/>
              <a:t>• Klik op ‘Accepteren en Excel starten’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495342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C0816A79-3158-44AD-9BAE-873CBB1DE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424" y="193518"/>
            <a:ext cx="8623152" cy="6664482"/>
          </a:xfrm>
          <a:prstGeom prst="rect">
            <a:avLst/>
          </a:prstGeom>
          <a:noFill/>
        </p:spPr>
      </p:pic>
      <p:pic>
        <p:nvPicPr>
          <p:cNvPr id="6" name="Picture 5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7FF02AFC-A20C-445E-8F59-DF800AC1F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85" y="908719"/>
            <a:ext cx="8727030" cy="52833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1A5350A-6ED2-4ADA-8CC4-81512FDA40B1}"/>
              </a:ext>
            </a:extLst>
          </p:cNvPr>
          <p:cNvSpPr txBox="1"/>
          <p:nvPr/>
        </p:nvSpPr>
        <p:spPr>
          <a:xfrm>
            <a:off x="2483768" y="6201877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Selecteer ’Office Open XML-indelingen’ </a:t>
            </a:r>
          </a:p>
          <a:p>
            <a:r>
              <a:rPr lang="nl-NL" dirty="0"/>
              <a:t>• Klik vervolgens op ‘OK’ </a:t>
            </a:r>
          </a:p>
        </p:txBody>
      </p:sp>
    </p:spTree>
    <p:extLst>
      <p:ext uri="{BB962C8B-B14F-4D97-AF65-F5344CB8AC3E}">
        <p14:creationId xmlns:p14="http://schemas.microsoft.com/office/powerpoint/2010/main" val="9874587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20264A5C-CDBC-46B9-A711-496BA3B7EF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8154987" cy="6408712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3804C1-A656-4F72-9BD5-76CD3C2E5B40}"/>
              </a:ext>
            </a:extLst>
          </p:cNvPr>
          <p:cNvSpPr txBox="1"/>
          <p:nvPr/>
        </p:nvSpPr>
        <p:spPr>
          <a:xfrm>
            <a:off x="1994474" y="980728"/>
            <a:ext cx="515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Snelkoppeling/icoontjes op bureaublad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0BE95A-6F01-4A94-8917-5B03665D47A6}"/>
              </a:ext>
            </a:extLst>
          </p:cNvPr>
          <p:cNvSpPr txBox="1"/>
          <p:nvPr/>
        </p:nvSpPr>
        <p:spPr>
          <a:xfrm>
            <a:off x="1534885" y="5919570"/>
            <a:ext cx="5894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Ga naar de site waar je een snelkoppeling van wilt maken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Selecteer dan het de balk boven in je scherm (URL)</a:t>
            </a:r>
          </a:p>
        </p:txBody>
      </p:sp>
      <p:pic>
        <p:nvPicPr>
          <p:cNvPr id="8" name="Picture Placeholder 5">
            <a:extLst>
              <a:ext uri="{FF2B5EF4-FFF2-40B4-BE49-F238E27FC236}">
                <a16:creationId xmlns:a16="http://schemas.microsoft.com/office/drawing/2014/main" id="{C36C618A-246E-4D7F-A127-1134BD81AF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0961" y="1442393"/>
            <a:ext cx="7722793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3137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2459515A-9C36-4504-8FF3-96793FD11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81285"/>
            <a:ext cx="8154987" cy="6408712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257598-4822-4679-AFC3-0A25289C919B}"/>
              </a:ext>
            </a:extLst>
          </p:cNvPr>
          <p:cNvSpPr txBox="1"/>
          <p:nvPr/>
        </p:nvSpPr>
        <p:spPr>
          <a:xfrm>
            <a:off x="1994474" y="980728"/>
            <a:ext cx="515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Snelkoppeling/icoontjes op bureaublad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F49953-23C2-43EC-82E6-A4189AA400E8}"/>
              </a:ext>
            </a:extLst>
          </p:cNvPr>
          <p:cNvSpPr txBox="1"/>
          <p:nvPr/>
        </p:nvSpPr>
        <p:spPr>
          <a:xfrm>
            <a:off x="2483768" y="5816081"/>
            <a:ext cx="39260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dan in de balk van de vorige stap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Selecteer dan CTRL+A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 Selecteer dan CTRL+C (kopiëren)</a:t>
            </a:r>
          </a:p>
        </p:txBody>
      </p:sp>
      <p:pic>
        <p:nvPicPr>
          <p:cNvPr id="7" name="Picture Placeholder 5">
            <a:extLst>
              <a:ext uri="{FF2B5EF4-FFF2-40B4-BE49-F238E27FC236}">
                <a16:creationId xmlns:a16="http://schemas.microsoft.com/office/drawing/2014/main" id="{B701DB2A-ACF5-4BCF-8CC2-58A0F9742A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6825" y="1389676"/>
            <a:ext cx="7730348" cy="4343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362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66" y="5483097"/>
            <a:ext cx="906501" cy="90650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910" y="5483097"/>
            <a:ext cx="967481" cy="9692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87" y="6199947"/>
            <a:ext cx="9229725" cy="2743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5390" y="5098206"/>
            <a:ext cx="1738994" cy="173899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5843" y="4453814"/>
            <a:ext cx="820085" cy="8200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18919" y="4916944"/>
            <a:ext cx="1420162" cy="14201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76480" y="4932427"/>
            <a:ext cx="1267520" cy="1267520"/>
          </a:xfrm>
          <a:prstGeom prst="rect">
            <a:avLst/>
          </a:prstGeom>
        </p:spPr>
      </p:pic>
      <p:sp>
        <p:nvSpPr>
          <p:cNvPr id="14" name="Titel 4">
            <a:extLst>
              <a:ext uri="{FF2B5EF4-FFF2-40B4-BE49-F238E27FC236}">
                <a16:creationId xmlns:a16="http://schemas.microsoft.com/office/drawing/2014/main" id="{6789730D-67DE-4161-898B-ED3225AAF5D1}"/>
              </a:ext>
            </a:extLst>
          </p:cNvPr>
          <p:cNvSpPr txBox="1">
            <a:spLocks/>
          </p:cNvSpPr>
          <p:nvPr/>
        </p:nvSpPr>
        <p:spPr>
          <a:xfrm>
            <a:off x="629999" y="20800"/>
            <a:ext cx="8062664" cy="1584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 baseline="0">
                <a:solidFill>
                  <a:srgbClr val="77327D"/>
                </a:solidFill>
                <a:latin typeface="Arial Rounded MT Bold" panose="020F0704030504030204" pitchFamily="34" charset="77"/>
                <a:ea typeface="+mj-ea"/>
                <a:cs typeface="+mj-cs"/>
              </a:defRPr>
            </a:lvl1pPr>
          </a:lstStyle>
          <a:p>
            <a:br>
              <a:rPr lang="nl-NL" dirty="0"/>
            </a:br>
            <a:r>
              <a:rPr lang="nl-NL" dirty="0"/>
              <a:t>Je hebt zojuist je laptop opgehaald. Tijd om hem te installeren</a:t>
            </a:r>
            <a:br>
              <a:rPr lang="nl-NL" dirty="0"/>
            </a:br>
            <a:endParaRPr lang="nl-NL" dirty="0"/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7266BB35-F0C9-421C-9C49-6A74279389B3}"/>
              </a:ext>
            </a:extLst>
          </p:cNvPr>
          <p:cNvSpPr txBox="1"/>
          <p:nvPr/>
        </p:nvSpPr>
        <p:spPr>
          <a:xfrm>
            <a:off x="2077997" y="1517231"/>
            <a:ext cx="57409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800" dirty="0"/>
              <a:t>Zet hem maar eens aan</a:t>
            </a:r>
          </a:p>
        </p:txBody>
      </p:sp>
      <p:pic>
        <p:nvPicPr>
          <p:cNvPr id="2050" name="Picture 2" descr="De computer start niet op na een druk op de aan/uit - knop -">
            <a:extLst>
              <a:ext uri="{FF2B5EF4-FFF2-40B4-BE49-F238E27FC236}">
                <a16:creationId xmlns:a16="http://schemas.microsoft.com/office/drawing/2014/main" id="{37C86873-620B-4F67-89EB-66934B337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868" y="2394362"/>
            <a:ext cx="4762500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5487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2163E581-5C90-4D43-9787-61F56FEC2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154987" cy="6336704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74B3B4-0A19-42CE-8FEC-2B1A3885C4D4}"/>
              </a:ext>
            </a:extLst>
          </p:cNvPr>
          <p:cNvSpPr txBox="1"/>
          <p:nvPr/>
        </p:nvSpPr>
        <p:spPr>
          <a:xfrm>
            <a:off x="1994474" y="980728"/>
            <a:ext cx="515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Snelkoppeling/icoontjes op bureaublad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3E497E-0998-42E5-A7DB-5753B64555D9}"/>
              </a:ext>
            </a:extLst>
          </p:cNvPr>
          <p:cNvSpPr txBox="1"/>
          <p:nvPr/>
        </p:nvSpPr>
        <p:spPr>
          <a:xfrm>
            <a:off x="1403648" y="5877272"/>
            <a:ext cx="59573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Ga dan naar je bureaublad en klik dan op het bureaublad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dan op rechtermuisknop/rechterkant van de </a:t>
            </a:r>
            <a:r>
              <a:rPr lang="nl-NL" dirty="0" err="1"/>
              <a:t>touchpad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En volg dan de stappen op de afbeelding  </a:t>
            </a:r>
          </a:p>
        </p:txBody>
      </p:sp>
      <p:pic>
        <p:nvPicPr>
          <p:cNvPr id="11" name="Picture Placeholder 5" descr="Knippen en aantekenen">
            <a:extLst>
              <a:ext uri="{FF2B5EF4-FFF2-40B4-BE49-F238E27FC236}">
                <a16:creationId xmlns:a16="http://schemas.microsoft.com/office/drawing/2014/main" id="{8664A219-DCD8-4AA3-9440-CF185F6683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568" y="1443608"/>
            <a:ext cx="7242047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8333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F80A8BC4-386E-4940-AE66-8BB1CAAC7B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506" y="224644"/>
            <a:ext cx="8154987" cy="6408712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1A968B-3030-4628-A833-5F0CB4F917A7}"/>
              </a:ext>
            </a:extLst>
          </p:cNvPr>
          <p:cNvSpPr txBox="1"/>
          <p:nvPr/>
        </p:nvSpPr>
        <p:spPr>
          <a:xfrm>
            <a:off x="1994474" y="980728"/>
            <a:ext cx="515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Snelkoppeling/icoontjes op bureaublad </a:t>
            </a:r>
          </a:p>
        </p:txBody>
      </p:sp>
      <p:pic>
        <p:nvPicPr>
          <p:cNvPr id="6" name="Picture Placeholder 5" descr="Snelkoppeling maken">
            <a:extLst>
              <a:ext uri="{FF2B5EF4-FFF2-40B4-BE49-F238E27FC236}">
                <a16:creationId xmlns:a16="http://schemas.microsoft.com/office/drawing/2014/main" id="{9F0C5B32-3520-40DF-95CA-3A0B1319A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6988" y="1442393"/>
            <a:ext cx="7848872" cy="45172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79C861-18BE-4ACB-B771-F4892B0D9777}"/>
              </a:ext>
            </a:extLst>
          </p:cNvPr>
          <p:cNvSpPr txBox="1"/>
          <p:nvPr/>
        </p:nvSpPr>
        <p:spPr>
          <a:xfrm>
            <a:off x="827584" y="6051991"/>
            <a:ext cx="71361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Bij de balk naast nummer 1 moet je eerst klikken en dan CRTL+V doen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Selecteer dan volgende</a:t>
            </a:r>
          </a:p>
        </p:txBody>
      </p:sp>
    </p:spTree>
    <p:extLst>
      <p:ext uri="{BB962C8B-B14F-4D97-AF65-F5344CB8AC3E}">
        <p14:creationId xmlns:p14="http://schemas.microsoft.com/office/powerpoint/2010/main" val="11146752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77FA6F95-310D-41B2-A846-5B73B1744A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506" y="332656"/>
            <a:ext cx="8154987" cy="6408712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A8D9EB-C8B0-456D-92CC-69B972AC6482}"/>
              </a:ext>
            </a:extLst>
          </p:cNvPr>
          <p:cNvSpPr txBox="1"/>
          <p:nvPr/>
        </p:nvSpPr>
        <p:spPr>
          <a:xfrm>
            <a:off x="1994474" y="980728"/>
            <a:ext cx="515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Snelkoppeling/icoontjes op bureaublad </a:t>
            </a:r>
          </a:p>
        </p:txBody>
      </p:sp>
      <p:pic>
        <p:nvPicPr>
          <p:cNvPr id="6" name="Picture Placeholder 5" descr="Snelkoppeling maken">
            <a:extLst>
              <a:ext uri="{FF2B5EF4-FFF2-40B4-BE49-F238E27FC236}">
                <a16:creationId xmlns:a16="http://schemas.microsoft.com/office/drawing/2014/main" id="{2DDD1A17-05B9-4378-93E9-295F227618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7704" y="1421232"/>
            <a:ext cx="5817885" cy="46738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AEAF521-048D-4095-A981-CF2EC7927D3B}"/>
              </a:ext>
            </a:extLst>
          </p:cNvPr>
          <p:cNvSpPr txBox="1"/>
          <p:nvPr/>
        </p:nvSpPr>
        <p:spPr>
          <a:xfrm>
            <a:off x="2228048" y="5957437"/>
            <a:ext cx="4687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Hier kun je de snelkoppeling een naam geven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dan op voltooien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Dit werkt voor alle websites van het internet </a:t>
            </a:r>
          </a:p>
        </p:txBody>
      </p:sp>
    </p:spTree>
    <p:extLst>
      <p:ext uri="{BB962C8B-B14F-4D97-AF65-F5344CB8AC3E}">
        <p14:creationId xmlns:p14="http://schemas.microsoft.com/office/powerpoint/2010/main" val="41621700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E31F59F4-70EE-4FC2-B07A-727C284906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506" y="332656"/>
            <a:ext cx="8154987" cy="6408712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54834D-C6C7-4E37-84C2-6225CAEF71D4}"/>
              </a:ext>
            </a:extLst>
          </p:cNvPr>
          <p:cNvSpPr txBox="1"/>
          <p:nvPr/>
        </p:nvSpPr>
        <p:spPr>
          <a:xfrm>
            <a:off x="1994474" y="980728"/>
            <a:ext cx="515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Snelkoppeling/icoontjes op bureaublad </a:t>
            </a:r>
          </a:p>
        </p:txBody>
      </p:sp>
      <p:pic>
        <p:nvPicPr>
          <p:cNvPr id="6" name="Picture Placeholder 5" descr="Instellingen">
            <a:extLst>
              <a:ext uri="{FF2B5EF4-FFF2-40B4-BE49-F238E27FC236}">
                <a16:creationId xmlns:a16="http://schemas.microsoft.com/office/drawing/2014/main" id="{8E0AEBA9-861C-42B7-A7CA-DA3EA17B59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3220" y="1442393"/>
            <a:ext cx="7157560" cy="43139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B90F36E-0806-4DBA-9D3D-E8E717EFEC29}"/>
              </a:ext>
            </a:extLst>
          </p:cNvPr>
          <p:cNvSpPr txBox="1"/>
          <p:nvPr/>
        </p:nvSpPr>
        <p:spPr>
          <a:xfrm>
            <a:off x="1259632" y="5894872"/>
            <a:ext cx="5600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op het vergrootglaasje en typ dan word of een van de andere office apps in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dan op “bestandlocatie openen’’</a:t>
            </a:r>
          </a:p>
        </p:txBody>
      </p:sp>
    </p:spTree>
    <p:extLst>
      <p:ext uri="{BB962C8B-B14F-4D97-AF65-F5344CB8AC3E}">
        <p14:creationId xmlns:p14="http://schemas.microsoft.com/office/powerpoint/2010/main" val="27584664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D6E37E96-5B56-40E4-B84F-B61B83F115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506" y="224644"/>
            <a:ext cx="8154987" cy="6408712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8D468B-A543-483A-A69C-7F019DFB30EB}"/>
              </a:ext>
            </a:extLst>
          </p:cNvPr>
          <p:cNvSpPr txBox="1"/>
          <p:nvPr/>
        </p:nvSpPr>
        <p:spPr>
          <a:xfrm>
            <a:off x="1994474" y="980728"/>
            <a:ext cx="515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Snelkoppeling/icoontjes op bureaublad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541D7E-DA73-4572-834D-1232B8C5B5CB}"/>
              </a:ext>
            </a:extLst>
          </p:cNvPr>
          <p:cNvSpPr txBox="1"/>
          <p:nvPr/>
        </p:nvSpPr>
        <p:spPr>
          <a:xfrm>
            <a:off x="1994474" y="5987025"/>
            <a:ext cx="56430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dan op de app die je op je bureaublad wilt hebben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 Selecteer dan CTRL+C (kopiëren)</a:t>
            </a:r>
          </a:p>
        </p:txBody>
      </p:sp>
      <p:pic>
        <p:nvPicPr>
          <p:cNvPr id="10" name="Picture Placeholder 5" descr="Instellingen">
            <a:extLst>
              <a:ext uri="{FF2B5EF4-FFF2-40B4-BE49-F238E27FC236}">
                <a16:creationId xmlns:a16="http://schemas.microsoft.com/office/drawing/2014/main" id="{91580AD4-B92A-4587-B950-E2B06AAC1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672" y="1380560"/>
            <a:ext cx="5723017" cy="460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1034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E4057E72-CC61-4127-81C8-E313BE1A8E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506" y="224644"/>
            <a:ext cx="8154987" cy="6408712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FC8DE48-9FAB-4495-BA5C-66BE4DA64C19}"/>
              </a:ext>
            </a:extLst>
          </p:cNvPr>
          <p:cNvSpPr txBox="1"/>
          <p:nvPr/>
        </p:nvSpPr>
        <p:spPr>
          <a:xfrm>
            <a:off x="1994474" y="980728"/>
            <a:ext cx="515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Snelkoppeling/icoontjes op bureaublad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632FD-1428-458A-BB5C-51BCDBF4641F}"/>
              </a:ext>
            </a:extLst>
          </p:cNvPr>
          <p:cNvSpPr txBox="1"/>
          <p:nvPr/>
        </p:nvSpPr>
        <p:spPr>
          <a:xfrm>
            <a:off x="1982777" y="5679298"/>
            <a:ext cx="47377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Ga dan terug naar je bureaublad en klik dan op CTRL+V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Dan staat hij nu op je bureaublad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Dit werkt met alle office 365 apps</a:t>
            </a:r>
          </a:p>
        </p:txBody>
      </p:sp>
      <p:pic>
        <p:nvPicPr>
          <p:cNvPr id="8" name="Picture Placeholder 5" descr="Instellingen">
            <a:extLst>
              <a:ext uri="{FF2B5EF4-FFF2-40B4-BE49-F238E27FC236}">
                <a16:creationId xmlns:a16="http://schemas.microsoft.com/office/drawing/2014/main" id="{E68CEFEC-467E-489E-A88E-A6039013AA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3378" y="1442392"/>
            <a:ext cx="7941374" cy="421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054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66" y="5483097"/>
            <a:ext cx="906501" cy="90650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910" y="5483097"/>
            <a:ext cx="967481" cy="9692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87" y="6199947"/>
            <a:ext cx="9229725" cy="2743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5390" y="5098206"/>
            <a:ext cx="1738994" cy="173899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5843" y="4453814"/>
            <a:ext cx="820085" cy="8200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18919" y="4916944"/>
            <a:ext cx="1420162" cy="14201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76480" y="4932427"/>
            <a:ext cx="1267520" cy="1267520"/>
          </a:xfrm>
          <a:prstGeom prst="rect">
            <a:avLst/>
          </a:prstGeom>
        </p:spPr>
      </p:pic>
      <p:sp>
        <p:nvSpPr>
          <p:cNvPr id="14" name="TextBox 4">
            <a:extLst>
              <a:ext uri="{FF2B5EF4-FFF2-40B4-BE49-F238E27FC236}">
                <a16:creationId xmlns:a16="http://schemas.microsoft.com/office/drawing/2014/main" id="{DEF68A88-7C7A-4924-A832-B88A4C148340}"/>
              </a:ext>
            </a:extLst>
          </p:cNvPr>
          <p:cNvSpPr txBox="1"/>
          <p:nvPr/>
        </p:nvSpPr>
        <p:spPr>
          <a:xfrm>
            <a:off x="3419872" y="187338"/>
            <a:ext cx="23042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/>
              <a:t>Instaleren Laptops</a:t>
            </a:r>
          </a:p>
        </p:txBody>
      </p:sp>
      <p:pic>
        <p:nvPicPr>
          <p:cNvPr id="15" name="Picture 7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322B570A-671C-4A6C-90A6-DD2DA71EE5E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56" y="658053"/>
            <a:ext cx="7715200" cy="4679689"/>
          </a:xfrm>
          <a:prstGeom prst="rect">
            <a:avLst/>
          </a:prstGeom>
        </p:spPr>
      </p:pic>
      <p:sp>
        <p:nvSpPr>
          <p:cNvPr id="16" name="Tekstvak 15">
            <a:extLst>
              <a:ext uri="{FF2B5EF4-FFF2-40B4-BE49-F238E27FC236}">
                <a16:creationId xmlns:a16="http://schemas.microsoft.com/office/drawing/2014/main" id="{16F79B5A-6569-44D1-82E3-B8305EFB71FF}"/>
              </a:ext>
            </a:extLst>
          </p:cNvPr>
          <p:cNvSpPr txBox="1"/>
          <p:nvPr/>
        </p:nvSpPr>
        <p:spPr>
          <a:xfrm>
            <a:off x="3266528" y="5445679"/>
            <a:ext cx="46379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Selecteer ‘Nederland’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vervolgens op ‘Ja’</a:t>
            </a:r>
            <a:endParaRPr lang="nl-NL" b="1" dirty="0"/>
          </a:p>
        </p:txBody>
      </p:sp>
    </p:spTree>
    <p:extLst>
      <p:ext uri="{BB962C8B-B14F-4D97-AF65-F5344CB8AC3E}">
        <p14:creationId xmlns:p14="http://schemas.microsoft.com/office/powerpoint/2010/main" val="856460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207" y="5923478"/>
            <a:ext cx="906501" cy="90650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16" y="5892121"/>
            <a:ext cx="967481" cy="9692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16" y="6454188"/>
            <a:ext cx="9229725" cy="2743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5390" y="5098206"/>
            <a:ext cx="1738994" cy="173899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5843" y="4453814"/>
            <a:ext cx="820085" cy="8200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18919" y="4916944"/>
            <a:ext cx="1420162" cy="14201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76480" y="4932427"/>
            <a:ext cx="1267520" cy="1267520"/>
          </a:xfrm>
          <a:prstGeom prst="rect">
            <a:avLst/>
          </a:prstGeom>
        </p:spPr>
      </p:pic>
      <p:sp>
        <p:nvSpPr>
          <p:cNvPr id="17" name="TextBox 4">
            <a:extLst>
              <a:ext uri="{FF2B5EF4-FFF2-40B4-BE49-F238E27FC236}">
                <a16:creationId xmlns:a16="http://schemas.microsoft.com/office/drawing/2014/main" id="{35556FD0-E91F-4B53-8C03-F03657FC4CEC}"/>
              </a:ext>
            </a:extLst>
          </p:cNvPr>
          <p:cNvSpPr txBox="1"/>
          <p:nvPr/>
        </p:nvSpPr>
        <p:spPr>
          <a:xfrm>
            <a:off x="2987824" y="108491"/>
            <a:ext cx="23042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200" dirty="0"/>
              <a:t>Instaleren Laptops</a:t>
            </a:r>
          </a:p>
        </p:txBody>
      </p:sp>
      <p:pic>
        <p:nvPicPr>
          <p:cNvPr id="19" name="Picture 5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C2ADCC6E-87ED-4BC6-8A64-C1214E537E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57" y="481271"/>
            <a:ext cx="8061082" cy="5181424"/>
          </a:xfrm>
          <a:prstGeom prst="rect">
            <a:avLst/>
          </a:prstGeom>
        </p:spPr>
      </p:pic>
      <p:sp>
        <p:nvSpPr>
          <p:cNvPr id="20" name="Tekstvak 19">
            <a:extLst>
              <a:ext uri="{FF2B5EF4-FFF2-40B4-BE49-F238E27FC236}">
                <a16:creationId xmlns:a16="http://schemas.microsoft.com/office/drawing/2014/main" id="{79242E6B-7421-4B2D-8819-3F63C4390EAF}"/>
              </a:ext>
            </a:extLst>
          </p:cNvPr>
          <p:cNvSpPr txBox="1"/>
          <p:nvPr/>
        </p:nvSpPr>
        <p:spPr>
          <a:xfrm>
            <a:off x="2116211" y="5628446"/>
            <a:ext cx="46945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Selecteer ‘Verenigde Staten (Internationaal)’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Klik vervolgens op ‘Ja’</a:t>
            </a:r>
          </a:p>
        </p:txBody>
      </p:sp>
    </p:spTree>
    <p:extLst>
      <p:ext uri="{BB962C8B-B14F-4D97-AF65-F5344CB8AC3E}">
        <p14:creationId xmlns:p14="http://schemas.microsoft.com/office/powerpoint/2010/main" val="2870110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72E20D72-3C47-4F37-B19C-7EE5FFCD38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t="10183"/>
          <a:stretch/>
        </p:blipFill>
        <p:spPr bwMode="auto">
          <a:xfrm>
            <a:off x="1026360" y="1061814"/>
            <a:ext cx="8106072" cy="5796185"/>
          </a:xfrm>
          <a:prstGeom prst="rect">
            <a:avLst/>
          </a:prstGeom>
          <a:noFill/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0A944F6-0B94-4AB0-90F9-A4493F0C43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6" y="116632"/>
            <a:ext cx="8106072" cy="50870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777166-6270-4EBE-A9B4-81936E8C1366}"/>
              </a:ext>
            </a:extLst>
          </p:cNvPr>
          <p:cNvSpPr txBox="1"/>
          <p:nvPr/>
        </p:nvSpPr>
        <p:spPr>
          <a:xfrm>
            <a:off x="2991164" y="561152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• Klik op ‘Overslaan’</a:t>
            </a:r>
          </a:p>
        </p:txBody>
      </p:sp>
    </p:spTree>
    <p:extLst>
      <p:ext uri="{BB962C8B-B14F-4D97-AF65-F5344CB8AC3E}">
        <p14:creationId xmlns:p14="http://schemas.microsoft.com/office/powerpoint/2010/main" val="2714251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91AB5957-8406-4B4C-AA0F-47E0AAFCAB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1396"/>
            <a:ext cx="8157492" cy="6494272"/>
          </a:xfrm>
          <a:prstGeom prst="rect">
            <a:avLst/>
          </a:prstGeom>
          <a:noFill/>
        </p:spPr>
      </p:pic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49BD8F30-8320-4EF4-8A2B-6FEB7592B1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02332"/>
            <a:ext cx="8157492" cy="518351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CF2592-8E87-42E2-8264-4CA43AA5C085}"/>
              </a:ext>
            </a:extLst>
          </p:cNvPr>
          <p:cNvSpPr txBox="1"/>
          <p:nvPr/>
        </p:nvSpPr>
        <p:spPr>
          <a:xfrm>
            <a:off x="2519772" y="6050273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• Selecteer het </a:t>
            </a:r>
            <a:r>
              <a:rPr lang="nl-NL" dirty="0" err="1"/>
              <a:t>WiFi</a:t>
            </a:r>
            <a:r>
              <a:rPr lang="nl-NL" dirty="0"/>
              <a:t>-netwerk van school </a:t>
            </a:r>
          </a:p>
          <a:p>
            <a:r>
              <a:rPr lang="nl-NL" dirty="0"/>
              <a:t>• Klik vervolgens op ‘Verbinding maken’</a:t>
            </a:r>
          </a:p>
        </p:txBody>
      </p:sp>
    </p:spTree>
    <p:extLst>
      <p:ext uri="{BB962C8B-B14F-4D97-AF65-F5344CB8AC3E}">
        <p14:creationId xmlns:p14="http://schemas.microsoft.com/office/powerpoint/2010/main" val="1293198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5718586C-C1E3-4B5F-851E-2646C6F187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54" y="330476"/>
            <a:ext cx="8157492" cy="6494272"/>
          </a:xfrm>
          <a:prstGeom prst="rect">
            <a:avLst/>
          </a:prstGeom>
          <a:noFill/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2E69F1A-A106-46C9-8B44-533B1234A2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54" y="980728"/>
            <a:ext cx="8152712" cy="53057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2D5E00-1D78-486B-A074-7BE0BEA7F2B5}"/>
              </a:ext>
            </a:extLst>
          </p:cNvPr>
          <p:cNvSpPr txBox="1"/>
          <p:nvPr/>
        </p:nvSpPr>
        <p:spPr>
          <a:xfrm>
            <a:off x="3470293" y="6267817"/>
            <a:ext cx="2198634" cy="382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• Klik op ‘Volgende’</a:t>
            </a:r>
          </a:p>
        </p:txBody>
      </p:sp>
    </p:spTree>
    <p:extLst>
      <p:ext uri="{BB962C8B-B14F-4D97-AF65-F5344CB8AC3E}">
        <p14:creationId xmlns:p14="http://schemas.microsoft.com/office/powerpoint/2010/main" val="694151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10E4E1AF-F814-49FB-9ACD-7D8F848A5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246" y="257401"/>
            <a:ext cx="8301508" cy="6608924"/>
          </a:xfrm>
          <a:prstGeom prst="rect">
            <a:avLst/>
          </a:prstGeom>
          <a:noFill/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CA566C5-BA01-44F1-809E-363D3B4F81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15" y="897567"/>
            <a:ext cx="8355970" cy="53285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028B645-39CE-4A7F-ADCF-EE398E0F0AF2}"/>
              </a:ext>
            </a:extLst>
          </p:cNvPr>
          <p:cNvSpPr txBox="1"/>
          <p:nvPr/>
        </p:nvSpPr>
        <p:spPr>
          <a:xfrm>
            <a:off x="2267744" y="6277433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Selecteer ‘Instellen voor een organisatie’ </a:t>
            </a:r>
          </a:p>
          <a:p>
            <a:r>
              <a:rPr lang="nl-NL" dirty="0"/>
              <a:t>• Klik vervolgens op ‘Volgende’</a:t>
            </a:r>
          </a:p>
        </p:txBody>
      </p:sp>
    </p:spTree>
    <p:extLst>
      <p:ext uri="{BB962C8B-B14F-4D97-AF65-F5344CB8AC3E}">
        <p14:creationId xmlns:p14="http://schemas.microsoft.com/office/powerpoint/2010/main" val="1882225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Toon\Documents\Mencia\Logo Mencia achtergrond zonder slogan.png">
            <a:extLst>
              <a:ext uri="{FF2B5EF4-FFF2-40B4-BE49-F238E27FC236}">
                <a16:creationId xmlns:a16="http://schemas.microsoft.com/office/drawing/2014/main" id="{17BBF83E-A775-42A6-A944-F1E4A1E9E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289" y="188640"/>
            <a:ext cx="8377422" cy="6669360"/>
          </a:xfrm>
          <a:prstGeom prst="rect">
            <a:avLst/>
          </a:prstGeom>
          <a:noFill/>
        </p:spPr>
      </p:pic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8388A36-CB81-49B6-9879-CEA8DF05CC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85" y="836712"/>
            <a:ext cx="8378326" cy="547260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647A31F-1016-42C4-A661-AA0B1C85C929}"/>
              </a:ext>
            </a:extLst>
          </p:cNvPr>
          <p:cNvSpPr txBox="1"/>
          <p:nvPr/>
        </p:nvSpPr>
        <p:spPr>
          <a:xfrm>
            <a:off x="2555776" y="6289346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• Voer je emailadres van school in </a:t>
            </a:r>
          </a:p>
          <a:p>
            <a:r>
              <a:rPr lang="nl-NL" dirty="0"/>
              <a:t>• Klik vervolgens op ‘volgende</a:t>
            </a:r>
          </a:p>
        </p:txBody>
      </p:sp>
    </p:spTree>
    <p:extLst>
      <p:ext uri="{BB962C8B-B14F-4D97-AF65-F5344CB8AC3E}">
        <p14:creationId xmlns:p14="http://schemas.microsoft.com/office/powerpoint/2010/main" val="3911274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49BEB12A75BA408D7ED906A911ED80" ma:contentTypeVersion="10" ma:contentTypeDescription="Een nieuw document maken." ma:contentTypeScope="" ma:versionID="cc95861ab673908496bb3c14bb985b8d">
  <xsd:schema xmlns:xsd="http://www.w3.org/2001/XMLSchema" xmlns:xs="http://www.w3.org/2001/XMLSchema" xmlns:p="http://schemas.microsoft.com/office/2006/metadata/properties" xmlns:ns3="c2186be9-b8d0-401e-a9a1-2617747308e0" xmlns:ns4="18eb6991-c6be-4fc6-987f-cf5283da5dae" targetNamespace="http://schemas.microsoft.com/office/2006/metadata/properties" ma:root="true" ma:fieldsID="451a8b1fe4f7f70ecfaba95525b05ebd" ns3:_="" ns4:_="">
    <xsd:import namespace="c2186be9-b8d0-401e-a9a1-2617747308e0"/>
    <xsd:import namespace="18eb6991-c6be-4fc6-987f-cf5283da5da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186be9-b8d0-401e-a9a1-2617747308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eb6991-c6be-4fc6-987f-cf5283da5da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1C445C-8689-4715-BC1D-560FC96249CC}">
  <ds:schemaRefs>
    <ds:schemaRef ds:uri="http://purl.org/dc/dcmitype/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18eb6991-c6be-4fc6-987f-cf5283da5dae"/>
    <ds:schemaRef ds:uri="http://schemas.openxmlformats.org/package/2006/metadata/core-properties"/>
    <ds:schemaRef ds:uri="c2186be9-b8d0-401e-a9a1-2617747308e0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4712D7B-3667-484A-88AA-850ABDB25CE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88A63EE-E682-4385-826E-1BDECFCD59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2186be9-b8d0-401e-a9a1-2617747308e0"/>
    <ds:schemaRef ds:uri="18eb6991-c6be-4fc6-987f-cf5283da5da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1398</TotalTime>
  <Words>456</Words>
  <Application>Microsoft Office PowerPoint</Application>
  <PresentationFormat>Diavoorstelling (4:3)</PresentationFormat>
  <Paragraphs>66</Paragraphs>
  <Slides>25</Slides>
  <Notes>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2</vt:i4>
      </vt:variant>
      <vt:variant>
        <vt:lpstr>Diatitels</vt:lpstr>
      </vt:variant>
      <vt:variant>
        <vt:i4>25</vt:i4>
      </vt:variant>
    </vt:vector>
  </HeadingPairs>
  <TitlesOfParts>
    <vt:vector size="31" baseType="lpstr">
      <vt:lpstr>Arial</vt:lpstr>
      <vt:lpstr>Arial Rounded MT Bold</vt:lpstr>
      <vt:lpstr>Arial-Rounded</vt:lpstr>
      <vt:lpstr>Calibri</vt:lpstr>
      <vt:lpstr>Office-thema</vt:lpstr>
      <vt:lpstr>Office Theme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Toon</dc:creator>
  <cp:lastModifiedBy>Vroeijenstijn, Winnie</cp:lastModifiedBy>
  <cp:revision>77</cp:revision>
  <cp:lastPrinted>2019-08-27T13:08:07Z</cp:lastPrinted>
  <dcterms:created xsi:type="dcterms:W3CDTF">2016-06-06T12:24:27Z</dcterms:created>
  <dcterms:modified xsi:type="dcterms:W3CDTF">2022-07-21T09:36:46Z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0x010100AD49BEB12A75BA408D7ED906A911ED80</vt:lpwstr>
  </property>
</Properties>
</file>