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5" r:id="rId9"/>
    <p:sldId id="266" r:id="rId10"/>
    <p:sldId id="263" r:id="rId11"/>
    <p:sldId id="264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10158984" y="1792224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8951976" y="3227832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11" name="Rectangle 1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</p:spPr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3251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4969927"/>
            <a:ext cx="8825659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4" y="685800"/>
            <a:ext cx="8825659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536665"/>
            <a:ext cx="8825658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10967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8798" y="1063417"/>
            <a:ext cx="8831816" cy="1372986"/>
          </a:xfrm>
        </p:spPr>
        <p:txBody>
          <a:bodyPr/>
          <a:lstStyle>
            <a:lvl1pPr>
              <a:defRPr sz="4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925444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7" name="Rectangle 1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Oval 24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6" name="TextBox 15"/>
          <p:cNvSpPr txBox="1"/>
          <p:nvPr/>
        </p:nvSpPr>
        <p:spPr bwMode="gray">
          <a:xfrm>
            <a:off x="881566" y="607336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 bwMode="gray">
          <a:xfrm>
            <a:off x="9884458" y="2613787"/>
            <a:ext cx="6527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2134"/>
            <a:ext cx="8453906" cy="2696632"/>
          </a:xfrm>
        </p:spPr>
        <p:txBody>
          <a:bodyPr/>
          <a:lstStyle>
            <a:lvl1pPr>
              <a:defRPr sz="4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31219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029199"/>
            <a:ext cx="9244897" cy="997857"/>
          </a:xfrm>
        </p:spPr>
        <p:txBody>
          <a:bodyPr anchor="ctr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9" name="Rectangle 18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430811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24967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1290087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2"/>
            <a:ext cx="314187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3" y="3179764"/>
            <a:ext cx="314187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0"/>
            <a:ext cx="31470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79763"/>
            <a:ext cx="314700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8135" y="2603501"/>
            <a:ext cx="314573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8329" y="3179762"/>
            <a:ext cx="3145536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7576547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-ko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532844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1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3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4" y="5109106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865" y="4532844"/>
            <a:ext cx="3050438" cy="576263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1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2" y="2603500"/>
            <a:ext cx="2691243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70172" y="5109105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2775" y="4532845"/>
            <a:ext cx="30510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2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2775" y="5109104"/>
            <a:ext cx="3051096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440583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7797802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561111" y="6391838"/>
            <a:ext cx="3644282" cy="304801"/>
          </a:xfrm>
        </p:spPr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032851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2603500"/>
            <a:ext cx="8825659" cy="3416300"/>
          </a:xfrm>
        </p:spPr>
        <p:txBody>
          <a:bodyPr vert="eaVert" anchor="t" anchorCtr="0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95439" y="6391838"/>
            <a:ext cx="990599" cy="304799"/>
          </a:xfrm>
        </p:spPr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0195809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 bwMode="gray"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85235" y="1278467"/>
            <a:ext cx="1409965" cy="4748590"/>
          </a:xfrm>
        </p:spPr>
        <p:txBody>
          <a:bodyPr vert="eaVert" anchor="b" anchorCtr="0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7"/>
            <a:ext cx="6256025" cy="4748590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53104" y="6391838"/>
            <a:ext cx="992135" cy="304799"/>
          </a:xfrm>
        </p:spPr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442450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54954" y="2603500"/>
            <a:ext cx="8825659" cy="3416300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67315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 bwMode="gray"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677645"/>
            <a:ext cx="4351025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9" y="2677644"/>
            <a:ext cx="3757545" cy="228382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435633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5792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2" y="3179762"/>
            <a:ext cx="4825159" cy="28400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04643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761413" cy="706964"/>
          </a:xfrm>
        </p:spPr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424708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905435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295400"/>
            <a:ext cx="2793158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6" cy="4572000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129280"/>
            <a:ext cx="2793158" cy="289559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369100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693333"/>
            <a:ext cx="3865134" cy="1735667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marL="0" lvl="0" indent="0" algn="ctr">
              <a:buNone/>
            </a:pPr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763345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4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4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8761413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3104" y="6391838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07C92870-5EE7-4FCC-B552-018688AC7F28}" type="datetimeFigureOut">
              <a:rPr lang="nl-NL" smtClean="0"/>
              <a:t>24-1-2018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61110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1" i="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21" name="Rectangle 2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</a:defRPr>
            </a:lvl1pPr>
          </a:lstStyle>
          <a:p>
            <a:fld id="{9E8856ED-61FE-420D-8B81-98A88E6B56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48626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  <p:sldLayoutId id="2147483720" r:id="rId12"/>
    <p:sldLayoutId id="2147483721" r:id="rId13"/>
    <p:sldLayoutId id="2147483722" r:id="rId14"/>
    <p:sldLayoutId id="2147483723" r:id="rId15"/>
    <p:sldLayoutId id="2147483724" r:id="rId16"/>
    <p:sldLayoutId id="2147483725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LES 1: STERRENSTELSELS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</p:spTree>
    <p:extLst>
      <p:ext uri="{BB962C8B-B14F-4D97-AF65-F5344CB8AC3E}">
        <p14:creationId xmlns:p14="http://schemas.microsoft.com/office/powerpoint/2010/main" val="44408143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154954" y="2603500"/>
            <a:ext cx="9103471" cy="3416300"/>
          </a:xfrm>
        </p:spPr>
        <p:txBody>
          <a:bodyPr/>
          <a:lstStyle/>
          <a:p>
            <a:r>
              <a:rPr lang="nl-NL" dirty="0"/>
              <a:t>De ster Sirius staat 8,6 lichtjaar van de aarde vandaan. Wat betekent dit?</a:t>
            </a:r>
          </a:p>
          <a:p>
            <a:pPr lvl="1"/>
            <a:r>
              <a:rPr lang="nl-NL" dirty="0"/>
              <a:t>A. Dat je er in een raket 8,6 jaar over doet om van de aarde naar Sirius te komen</a:t>
            </a:r>
          </a:p>
          <a:p>
            <a:pPr lvl="1"/>
            <a:r>
              <a:rPr lang="nl-NL" dirty="0"/>
              <a:t>B. Dat het licht van Sirius er 8,6 jaar over doet om op de aarde te komen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166677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154954" y="2603500"/>
            <a:ext cx="9246346" cy="3416300"/>
          </a:xfrm>
        </p:spPr>
        <p:txBody>
          <a:bodyPr/>
          <a:lstStyle/>
          <a:p>
            <a:r>
              <a:rPr lang="nl-NL" dirty="0"/>
              <a:t>De ster Sirius staat 8,6 lichtjaar van de aarde vandaan. Wat betekent dit?</a:t>
            </a:r>
          </a:p>
          <a:p>
            <a:pPr lvl="1"/>
            <a:r>
              <a:rPr lang="nl-NL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A. </a:t>
            </a:r>
            <a:r>
              <a:rPr lang="nl-NL" dirty="0"/>
              <a:t>Dat je er in een raket 8,6 jaar over doet om van de aarde naar Sirius te komen</a:t>
            </a:r>
          </a:p>
          <a:p>
            <a:pPr lvl="1"/>
            <a:r>
              <a:rPr lang="nl-NL" b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B. Dat het licht van Sirius er 8,6 jaar over doet om op de aarde te komen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564101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Alle sterren die jij ‘s nachts aan de hemel ziet, zijn zonnen. Waar of niet waar?</a:t>
            </a:r>
          </a:p>
          <a:p>
            <a:pPr lvl="1"/>
            <a:r>
              <a:rPr lang="nl-NL" dirty="0"/>
              <a:t>A. Waar</a:t>
            </a:r>
          </a:p>
          <a:p>
            <a:pPr lvl="1"/>
            <a:r>
              <a:rPr lang="nl-NL" dirty="0"/>
              <a:t>B. Niet waar</a:t>
            </a:r>
          </a:p>
        </p:txBody>
      </p:sp>
    </p:spTree>
    <p:extLst>
      <p:ext uri="{BB962C8B-B14F-4D97-AF65-F5344CB8AC3E}">
        <p14:creationId xmlns:p14="http://schemas.microsoft.com/office/powerpoint/2010/main" val="1719333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Alle sterren die jij ‘s nachts aan de hemel ziet, zijn zonnen. Waar of niet waar?</a:t>
            </a:r>
          </a:p>
          <a:p>
            <a:pPr lvl="1"/>
            <a:r>
              <a:rPr lang="nl-NL" b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A. Waar</a:t>
            </a:r>
          </a:p>
          <a:p>
            <a:pPr lvl="1"/>
            <a:r>
              <a:rPr lang="nl-NL" dirty="0"/>
              <a:t>B. Niet waar</a:t>
            </a:r>
          </a:p>
        </p:txBody>
      </p:sp>
    </p:spTree>
    <p:extLst>
      <p:ext uri="{BB962C8B-B14F-4D97-AF65-F5344CB8AC3E}">
        <p14:creationId xmlns:p14="http://schemas.microsoft.com/office/powerpoint/2010/main" val="39474312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zijn kometen?</a:t>
            </a:r>
          </a:p>
          <a:p>
            <a:pPr lvl="1"/>
            <a:r>
              <a:rPr lang="nl-NL" dirty="0"/>
              <a:t>A. IJs- gas- of stofballen die door de ruimte heen bewegen</a:t>
            </a:r>
          </a:p>
          <a:p>
            <a:pPr lvl="1"/>
            <a:r>
              <a:rPr lang="nl-NL" dirty="0"/>
              <a:t>B. Meteoroïden die heel dicht bij de aarde komen</a:t>
            </a:r>
          </a:p>
          <a:p>
            <a:pPr lvl="1"/>
            <a:r>
              <a:rPr lang="nl-NL" dirty="0"/>
              <a:t>C. Vallende sterren</a:t>
            </a:r>
          </a:p>
        </p:txBody>
      </p:sp>
    </p:spTree>
    <p:extLst>
      <p:ext uri="{BB962C8B-B14F-4D97-AF65-F5344CB8AC3E}">
        <p14:creationId xmlns:p14="http://schemas.microsoft.com/office/powerpoint/2010/main" val="4972056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zijn kometen?</a:t>
            </a:r>
          </a:p>
          <a:p>
            <a:pPr lvl="1"/>
            <a:r>
              <a:rPr lang="nl-NL" b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A. IJs- gas- of stofballen die door de ruimte heen bewegen</a:t>
            </a:r>
          </a:p>
          <a:p>
            <a:pPr lvl="1"/>
            <a:r>
              <a:rPr lang="nl-NL" dirty="0"/>
              <a:t>B. Meteoroïden die heel dicht bij de aarde komen</a:t>
            </a:r>
          </a:p>
          <a:p>
            <a:pPr lvl="1"/>
            <a:r>
              <a:rPr lang="nl-NL" dirty="0"/>
              <a:t>C. Vallende sterren</a:t>
            </a:r>
          </a:p>
        </p:txBody>
      </p:sp>
    </p:spTree>
    <p:extLst>
      <p:ext uri="{BB962C8B-B14F-4D97-AF65-F5344CB8AC3E}">
        <p14:creationId xmlns:p14="http://schemas.microsoft.com/office/powerpoint/2010/main" val="14659791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is een sterrenstelsel?</a:t>
            </a:r>
          </a:p>
          <a:p>
            <a:pPr lvl="1"/>
            <a:r>
              <a:rPr lang="nl-NL" dirty="0"/>
              <a:t>A. Een zon met daar omheen manen, kometen en acht planeten</a:t>
            </a:r>
          </a:p>
          <a:p>
            <a:pPr lvl="1"/>
            <a:r>
              <a:rPr lang="nl-NL" dirty="0"/>
              <a:t>B. Heel veel sterren bij elkaar</a:t>
            </a:r>
          </a:p>
          <a:p>
            <a:pPr lvl="1"/>
            <a:r>
              <a:rPr lang="nl-NL" dirty="0"/>
              <a:t>C. Een aantal zonnestelsels bij elkaar</a:t>
            </a:r>
          </a:p>
        </p:txBody>
      </p:sp>
    </p:spTree>
    <p:extLst>
      <p:ext uri="{BB962C8B-B14F-4D97-AF65-F5344CB8AC3E}">
        <p14:creationId xmlns:p14="http://schemas.microsoft.com/office/powerpoint/2010/main" val="12282356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is een sterrenstelsel?</a:t>
            </a:r>
          </a:p>
          <a:p>
            <a:pPr lvl="1"/>
            <a:r>
              <a:rPr lang="nl-NL" dirty="0"/>
              <a:t>A. Een zon met daar omheen manen, kometen en acht planeten</a:t>
            </a:r>
          </a:p>
          <a:p>
            <a:pPr lvl="1"/>
            <a:r>
              <a:rPr lang="nl-NL" dirty="0"/>
              <a:t>B. Heel veel sterren bij elkaar</a:t>
            </a:r>
          </a:p>
          <a:p>
            <a:pPr lvl="1"/>
            <a:r>
              <a:rPr lang="nl-NL" b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C. Een aantal zonnestelsels bij elkaar</a:t>
            </a:r>
          </a:p>
        </p:txBody>
      </p:sp>
    </p:spTree>
    <p:extLst>
      <p:ext uri="{BB962C8B-B14F-4D97-AF65-F5344CB8AC3E}">
        <p14:creationId xmlns:p14="http://schemas.microsoft.com/office/powerpoint/2010/main" val="268504681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kan je allemaal vinden in ons zonnestelsel?</a:t>
            </a:r>
          </a:p>
          <a:p>
            <a:pPr lvl="1"/>
            <a:r>
              <a:rPr lang="nl-NL" dirty="0"/>
              <a:t>A. Zonnen en planeten</a:t>
            </a:r>
          </a:p>
          <a:p>
            <a:pPr lvl="1"/>
            <a:r>
              <a:rPr lang="nl-NL" dirty="0"/>
              <a:t>B. Kometen, meteoroïden en meteoren</a:t>
            </a:r>
          </a:p>
          <a:p>
            <a:pPr lvl="1"/>
            <a:r>
              <a:rPr lang="nl-NL" dirty="0"/>
              <a:t>C. Een zon, planeten, manen en rondvliegend puin</a:t>
            </a:r>
          </a:p>
        </p:txBody>
      </p:sp>
    </p:spTree>
    <p:extLst>
      <p:ext uri="{BB962C8B-B14F-4D97-AF65-F5344CB8AC3E}">
        <p14:creationId xmlns:p14="http://schemas.microsoft.com/office/powerpoint/2010/main" val="51433738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QUIZ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kan je allemaal vinden in ons zonnestelsel?</a:t>
            </a:r>
          </a:p>
          <a:p>
            <a:pPr lvl="1"/>
            <a:r>
              <a:rPr lang="nl-NL" dirty="0"/>
              <a:t>A. Zonnen en planeten</a:t>
            </a:r>
          </a:p>
          <a:p>
            <a:pPr lvl="1"/>
            <a:r>
              <a:rPr lang="nl-NL" dirty="0"/>
              <a:t>B. Kometen, meteoroïden en meteoren</a:t>
            </a:r>
          </a:p>
          <a:p>
            <a:pPr lvl="1"/>
            <a:r>
              <a:rPr lang="nl-NL" b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C. Een zon, planeten, manen en rondvliegend puin</a:t>
            </a:r>
          </a:p>
        </p:txBody>
      </p:sp>
    </p:spTree>
    <p:extLst>
      <p:ext uri="{BB962C8B-B14F-4D97-AF65-F5344CB8AC3E}">
        <p14:creationId xmlns:p14="http://schemas.microsoft.com/office/powerpoint/2010/main" val="9981879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-directiekamer">
  <a:themeElements>
    <a:clrScheme name="Ion-directiekamer">
      <a:dk1>
        <a:sysClr val="windowText" lastClr="000000"/>
      </a:dk1>
      <a:lt1>
        <a:sysClr val="window" lastClr="FFFFFF"/>
      </a:lt1>
      <a:dk2>
        <a:srgbClr val="3B3059"/>
      </a:dk2>
      <a:lt2>
        <a:srgbClr val="EBEBEB"/>
      </a:lt2>
      <a:accent1>
        <a:srgbClr val="B31166"/>
      </a:accent1>
      <a:accent2>
        <a:srgbClr val="E33D6F"/>
      </a:accent2>
      <a:accent3>
        <a:srgbClr val="E45F3C"/>
      </a:accent3>
      <a:accent4>
        <a:srgbClr val="E9943A"/>
      </a:accent4>
      <a:accent5>
        <a:srgbClr val="9B6BF2"/>
      </a:accent5>
      <a:accent6>
        <a:srgbClr val="D53DD0"/>
      </a:accent6>
      <a:hlink>
        <a:srgbClr val="8F8F8F"/>
      </a:hlink>
      <a:folHlink>
        <a:srgbClr val="A5A5A5"/>
      </a:folHlink>
    </a:clrScheme>
    <a:fontScheme name="Ion-directiekamer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-directiekamer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8502691-933B-45FE-8764-BA278511EF2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32</TotalTime>
  <Words>363</Words>
  <Application>Microsoft Office PowerPoint</Application>
  <PresentationFormat>Breedbeeld</PresentationFormat>
  <Paragraphs>48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Century Gothic</vt:lpstr>
      <vt:lpstr>Wingdings 3</vt:lpstr>
      <vt:lpstr>Ion-directiekamer</vt:lpstr>
      <vt:lpstr>LES 1: STERRENSTELSELS</vt:lpstr>
      <vt:lpstr>QUIZ</vt:lpstr>
      <vt:lpstr>QUIZ</vt:lpstr>
      <vt:lpstr>QUIZ</vt:lpstr>
      <vt:lpstr>QUIZ</vt:lpstr>
      <vt:lpstr>QUIZ</vt:lpstr>
      <vt:lpstr>QUIZ</vt:lpstr>
      <vt:lpstr>QUIZ</vt:lpstr>
      <vt:lpstr>QUIZ</vt:lpstr>
      <vt:lpstr>QUIZ</vt:lpstr>
      <vt:lpstr>QUIZ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1: STERRENSTELSELS</dc:title>
  <dc:creator>Emma Dolmans</dc:creator>
  <cp:lastModifiedBy>willeke kolhoop</cp:lastModifiedBy>
  <cp:revision>5</cp:revision>
  <dcterms:created xsi:type="dcterms:W3CDTF">2018-01-11T23:18:30Z</dcterms:created>
  <dcterms:modified xsi:type="dcterms:W3CDTF">2018-01-24T21:35:13Z</dcterms:modified>
</cp:coreProperties>
</file>

<file path=docProps/thumbnail.jpeg>
</file>