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02" r:id="rId5"/>
    <p:sldId id="303" r:id="rId6"/>
    <p:sldId id="296" r:id="rId7"/>
    <p:sldId id="304" r:id="rId8"/>
    <p:sldId id="305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C844DC-5C37-18B1-92FC-FBDF1052A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9B53FD9-23C8-30F9-0E6B-3AE05EEDC5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4534A9-47D4-C5D6-D7AC-C946DFD18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E6CCC7-51AB-AF67-385C-841A95A72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311F0AB-8BEA-8604-5599-8E7CCFD27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70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8080D-548E-6E08-36FF-4E7AEA83C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BB38620-0D86-53A8-E683-27934F30E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4917C4-CB0F-5735-A0C5-F0E41DB7B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65202C8-CE47-317F-CE59-681097D78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5067972-141E-C670-9CED-6E7757D8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468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FF4D374-8CB2-621A-9F91-42C2619F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FE60F48-B691-E8E1-70DE-F117F1457F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65F9D0-42B7-6438-D61E-5CA9E25E1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EE607A-04EB-8913-D371-37FBC48FA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6ECDC03-018B-B2B7-CE71-68228F1D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17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BE01D-6476-0CF1-74E7-95F8906F7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F03053-96D8-883D-5C4B-885190090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EF2220-64D1-8D76-1C2C-B2030AED6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CBDF6D-E205-D41D-6A14-F5F76A8A2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A49CE2-48CA-F959-C5D8-442FC6C26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0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0F2D39-E43C-4B85-5EEA-F165EBF29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B98D1C5-C1B1-016B-D443-DB3D4856EB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6E546D1-CF42-2D6F-E974-D963721C0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5CC5C6-8963-90F9-054F-AAFF70369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4733B5-8748-E7A2-001D-2892B32A2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690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F6A6A3-2E4F-7568-E158-06FEE563D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709D7B-05B6-ECCE-4AEF-BBD169C30B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989EC1D-9B59-76F6-8980-37BB7540C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A5E0057-1BE9-8977-1699-A14BAC964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E69430F-89E7-3E0A-09C8-B954DCBE8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BCB70B6-192F-81AA-338E-3E3120DB7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568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B4767-3E62-593C-3325-500B9714E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B3B114-8883-0C93-95C1-8F806018F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6BC4FF-2250-32E8-BFB4-5860588268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749AB12-8B16-8943-D6B4-8E0DE8D2E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F776DAA-074A-6CAA-8774-D4D81C1583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6258721-3980-C101-692D-94AC57DE8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5E020C-48BD-650C-4864-FF8D00E60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18B0A42-AE42-9118-E9BB-7D9A3F31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54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D2EF40-0916-D1A0-7CB6-4F999965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C1F2074-D757-7034-E356-B7974F7C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09C43DB-D57B-A290-D0CD-A7456B223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1B8B2FB-32B0-4EC1-7BEA-7010E7EE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5854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3443A1E-F394-BEE6-96D5-F155BADD7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62B7184-44A9-BF78-3AB5-7D4F693ED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B926270-F370-C8AF-6B60-1DEB96092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6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B6596F-02FA-D121-9CCF-2BED55935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FA3B27-8593-4DAE-2F7E-9D24F3C1A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ADE9B29-4A66-E64E-4044-940D40445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884E90B-D74E-BD89-5A7D-FD58DB884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2928DBE-212A-BBD4-47C3-4425A5521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B30781-0631-74F7-C327-6B56B1CF1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127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4BED10-31BC-C36D-8EA2-0CB34452B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E90A203-2622-32B3-3A77-BA1AC96C5D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96EA21C-0E53-8022-D29B-22D95F77D2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385AC5D-1FD6-D8E2-DAF5-55B939847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4BF5669-8143-5AB3-92CD-F72CAA2AB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8AB0021-CFBC-FE4D-F5F3-C95DFD380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79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857548C-E6A0-C7CD-3BD8-33869263D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59A81AF-3019-5A1F-BD1F-5AD670076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58FF69-54AE-6B2C-9567-F979A8BC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B4C8B-4E22-4E05-98F6-B2A0C2DFF689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177D1F-2975-A148-31B1-CF460A5B5C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8FFDCA-E05C-8621-29DB-7A3E76B253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6F407-18AC-4DFE-9DA8-6FF7EB49A5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050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4DBAF5-3A99-A847-8FEB-BA880DF22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nl-NL" sz="5400"/>
              <a:t>Mens en activiteit les 7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Bewegende illustraties - Flow Magazine NL">
            <a:extLst>
              <a:ext uri="{FF2B5EF4-FFF2-40B4-BE49-F238E27FC236}">
                <a16:creationId xmlns:a16="http://schemas.microsoft.com/office/drawing/2014/main" id="{CF933A05-837B-3D4B-B283-EFB5AA2B85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 r="-1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445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20E89D-98B2-5D40-9F5B-2AB42B20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000"/>
              <a:t>Wat gaan we vandaag doen? </a:t>
            </a:r>
          </a:p>
        </p:txBody>
      </p:sp>
      <p:sp>
        <p:nvSpPr>
          <p:cNvPr id="7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9403A0-345B-0847-AF9A-95C683E44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5465064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nl-NL" sz="2200"/>
          </a:p>
          <a:p>
            <a:endParaRPr lang="nl-NL" sz="2200"/>
          </a:p>
          <a:p>
            <a:pPr marL="0" indent="0">
              <a:buNone/>
            </a:pPr>
            <a:endParaRPr lang="nl-NL" sz="2200"/>
          </a:p>
        </p:txBody>
      </p:sp>
      <p:pic>
        <p:nvPicPr>
          <p:cNvPr id="3074" name="Picture 2" descr="▷ Agendas &amp; Planners: Bewegende Afbeeldingen, Gifs &amp; Animaties – 100%  GRATIS!">
            <a:extLst>
              <a:ext uri="{FF2B5EF4-FFF2-40B4-BE49-F238E27FC236}">
                <a16:creationId xmlns:a16="http://schemas.microsoft.com/office/drawing/2014/main" id="{C8A2A719-9CBB-2844-AD1E-BD6FE5CB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8835" y="640080"/>
            <a:ext cx="5079394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55D88CA-78C2-4AA9-890A-120ECB6C9EE3}"/>
              </a:ext>
            </a:extLst>
          </p:cNvPr>
          <p:cNvSpPr txBox="1"/>
          <p:nvPr/>
        </p:nvSpPr>
        <p:spPr>
          <a:xfrm>
            <a:off x="735291" y="2960016"/>
            <a:ext cx="522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Uitvoeren hoofdstuk 6 van de eindopdracht.</a:t>
            </a:r>
          </a:p>
        </p:txBody>
      </p:sp>
    </p:spTree>
    <p:extLst>
      <p:ext uri="{BB962C8B-B14F-4D97-AF65-F5344CB8AC3E}">
        <p14:creationId xmlns:p14="http://schemas.microsoft.com/office/powerpoint/2010/main" val="2125903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EBFFA4-3B10-4CB8-B92D-2C7833BFE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sz="4100">
                <a:cs typeface="Calibri Light"/>
              </a:rPr>
              <a:t>Wat gaan we doen vandaag?</a:t>
            </a:r>
            <a:endParaRPr lang="nl-NL" sz="41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B7DD1-424C-49E7-9C2D-BA486B9B9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000">
                <a:cs typeface="Calibri"/>
              </a:rPr>
              <a:t>De afgelopen periode zijn jullie bezig geweest met de eindopdracht.</a:t>
            </a:r>
          </a:p>
          <a:p>
            <a:r>
              <a:rPr lang="nl-NL" sz="2000">
                <a:cs typeface="Calibri"/>
              </a:rPr>
              <a:t>Vandaag gaan we hoofdstuk 6, het geven van een activiteit uitvoeren.</a:t>
            </a:r>
          </a:p>
        </p:txBody>
      </p:sp>
      <p:pic>
        <p:nvPicPr>
          <p:cNvPr id="13" name="Picture 4" descr="Wormperspectief van de voeten van een persoon die op een weg rent">
            <a:extLst>
              <a:ext uri="{FF2B5EF4-FFF2-40B4-BE49-F238E27FC236}">
                <a16:creationId xmlns:a16="http://schemas.microsoft.com/office/drawing/2014/main" id="{04DCA9D4-55EE-4634-8BF7-A5DF6741CC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741" r="10168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87E4F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65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FBD1CD-26EF-6E61-6381-25AAC1C5D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nl-NL" sz="4600"/>
              <a:t>Koppeling met het beroepenveld 	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B68F3F-F5DA-52F6-289B-7006AAAD1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nl-NL" sz="2200" dirty="0"/>
              <a:t>Deze opdracht maak je individueel.</a:t>
            </a:r>
          </a:p>
          <a:p>
            <a:r>
              <a:rPr lang="nl-NL" sz="2200" dirty="0"/>
              <a:t>Bedenk welke doelgroep jij het leukst zou vinden om mee te werken en waarom? </a:t>
            </a:r>
          </a:p>
          <a:p>
            <a:r>
              <a:rPr lang="nl-NL" sz="2200" dirty="0"/>
              <a:t>Maak hierover een korte presentatie van ongeveer 5 minuten.</a:t>
            </a:r>
          </a:p>
          <a:p>
            <a:r>
              <a:rPr lang="nl-NL" sz="2200" dirty="0"/>
              <a:t>Verantwoord hierin je gemaakte keuze en licht toe waarom jij geschikt zou zijn voor het werken met deze doelgroep. </a:t>
            </a:r>
          </a:p>
          <a:p>
            <a:r>
              <a:rPr lang="nl-NL" sz="2200" dirty="0"/>
              <a:t>Presenteer je bevindingen aan de rest van de groep.</a:t>
            </a:r>
          </a:p>
        </p:txBody>
      </p:sp>
    </p:spTree>
    <p:extLst>
      <p:ext uri="{BB962C8B-B14F-4D97-AF65-F5344CB8AC3E}">
        <p14:creationId xmlns:p14="http://schemas.microsoft.com/office/powerpoint/2010/main" val="2498039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D79679-F419-2E5F-DA79-65A0F3DAA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Afsluiting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1660D0-6A56-721B-E413-E07C238CA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882" y="4631161"/>
            <a:ext cx="3571810" cy="155932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Bedankt voor de fijne lessen! 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Onderwijs">
            <a:extLst>
              <a:ext uri="{FF2B5EF4-FFF2-40B4-BE49-F238E27FC236}">
                <a16:creationId xmlns:a16="http://schemas.microsoft.com/office/drawing/2014/main" id="{125F89B7-81F7-EF62-D5C3-7BFAE8503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6400" y="640080"/>
            <a:ext cx="5550408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8764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DE05010272424683514F467170418B" ma:contentTypeVersion="4" ma:contentTypeDescription="Een nieuw document maken." ma:contentTypeScope="" ma:versionID="6570091355c28ecf7982d515e1cb0aec">
  <xsd:schema xmlns:xsd="http://www.w3.org/2001/XMLSchema" xmlns:xs="http://www.w3.org/2001/XMLSchema" xmlns:p="http://schemas.microsoft.com/office/2006/metadata/properties" xmlns:ns2="0966f26c-5ddc-450c-8d13-046ee4c7750f" xmlns:ns3="697a20f0-c21d-494f-841b-21d6f4c8023b" targetNamespace="http://schemas.microsoft.com/office/2006/metadata/properties" ma:root="true" ma:fieldsID="cba4b9f23f2aab385b34fee15b68b755" ns2:_="" ns3:_="">
    <xsd:import namespace="0966f26c-5ddc-450c-8d13-046ee4c7750f"/>
    <xsd:import namespace="697a20f0-c21d-494f-841b-21d6f4c802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66f26c-5ddc-450c-8d13-046ee4c775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7a20f0-c21d-494f-841b-21d6f4c8023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BEB7E8-5724-4695-BC89-CC11C5941047}">
  <ds:schemaRefs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0966f26c-5ddc-450c-8d13-046ee4c7750f"/>
    <ds:schemaRef ds:uri="http://purl.org/dc/terms/"/>
    <ds:schemaRef ds:uri="http://www.w3.org/XML/1998/namespace"/>
    <ds:schemaRef ds:uri="http://schemas.openxmlformats.org/package/2006/metadata/core-properties"/>
    <ds:schemaRef ds:uri="697a20f0-c21d-494f-841b-21d6f4c8023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495F2C0-93B5-4FCF-81D5-6E5CF875B2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7E925D-E59F-4803-B8C8-8295660BCE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66f26c-5ddc-450c-8d13-046ee4c7750f"/>
    <ds:schemaRef ds:uri="697a20f0-c21d-494f-841b-21d6f4c802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36377b7-70c4-4493-a338-095918d327e9}" enabled="0" method="" siteId="{e36377b7-70c4-4493-a338-095918d327e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121</Words>
  <Application>Microsoft Macintosh PowerPoint</Application>
  <PresentationFormat>Breedbeeld</PresentationFormat>
  <Paragraphs>15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Mens en activiteit les 7</vt:lpstr>
      <vt:lpstr>Wat gaan we vandaag doen? </vt:lpstr>
      <vt:lpstr>Wat gaan we doen vandaag?</vt:lpstr>
      <vt:lpstr>Koppeling met het beroepenveld  </vt:lpstr>
      <vt:lpstr>Afsluiting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 en activiteit les 7</dc:title>
  <dc:creator>jannie van den berg</dc:creator>
  <cp:lastModifiedBy>Lieke Bokma</cp:lastModifiedBy>
  <cp:revision>1</cp:revision>
  <dcterms:created xsi:type="dcterms:W3CDTF">2022-05-30T14:00:17Z</dcterms:created>
  <dcterms:modified xsi:type="dcterms:W3CDTF">2022-07-03T17:46:42Z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0x0101006DDE05010272424683514F467170418B</vt:lpwstr>
  </property>
</Properties>
</file>