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4"/>
  </p:notesMasterIdLst>
  <p:sldIdLst>
    <p:sldId id="257" r:id="rId5"/>
    <p:sldId id="320" r:id="rId6"/>
    <p:sldId id="321" r:id="rId7"/>
    <p:sldId id="258" r:id="rId8"/>
    <p:sldId id="260" r:id="rId9"/>
    <p:sldId id="261" r:id="rId10"/>
    <p:sldId id="262" r:id="rId11"/>
    <p:sldId id="264" r:id="rId12"/>
    <p:sldId id="326" r:id="rId13"/>
    <p:sldId id="327" r:id="rId14"/>
    <p:sldId id="325" r:id="rId15"/>
    <p:sldId id="322" r:id="rId16"/>
    <p:sldId id="263" r:id="rId17"/>
    <p:sldId id="265" r:id="rId18"/>
    <p:sldId id="328" r:id="rId19"/>
    <p:sldId id="266" r:id="rId20"/>
    <p:sldId id="267" r:id="rId21"/>
    <p:sldId id="329" r:id="rId22"/>
    <p:sldId id="268" r:id="rId2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8" d="100"/>
          <a:sy n="78" d="100"/>
        </p:scale>
        <p:origin x="77" y="16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380FB7-E40A-4E0C-966E-893E4B0935F9}" type="doc">
      <dgm:prSet loTypeId="urn:microsoft.com/office/officeart/2008/layout/LinedList" loCatId="list" qsTypeId="urn:microsoft.com/office/officeart/2005/8/quickstyle/simple1" qsCatId="simple" csTypeId="urn:microsoft.com/office/officeart/2005/8/colors/colorful1" csCatId="colorful"/>
      <dgm:spPr/>
      <dgm:t>
        <a:bodyPr/>
        <a:lstStyle/>
        <a:p>
          <a:endParaRPr lang="en-US"/>
        </a:p>
      </dgm:t>
    </dgm:pt>
    <dgm:pt modelId="{3A5AFFBB-BCBA-4E54-97A2-2255E624BA07}">
      <dgm:prSet/>
      <dgm:spPr/>
      <dgm:t>
        <a:bodyPr/>
        <a:lstStyle/>
        <a:p>
          <a:r>
            <a:rPr lang="nl-NL"/>
            <a:t>Lichamelijke beperkingen </a:t>
          </a:r>
          <a:endParaRPr lang="en-US"/>
        </a:p>
      </dgm:t>
    </dgm:pt>
    <dgm:pt modelId="{C716ABEA-6595-4A17-9C1C-756BF39D4312}" type="parTrans" cxnId="{983C4ABB-CFC6-45A9-A949-A4BD008DF3BB}">
      <dgm:prSet/>
      <dgm:spPr/>
      <dgm:t>
        <a:bodyPr/>
        <a:lstStyle/>
        <a:p>
          <a:endParaRPr lang="en-US"/>
        </a:p>
      </dgm:t>
    </dgm:pt>
    <dgm:pt modelId="{B30080C6-4159-44D9-A749-D7134C0F08E6}" type="sibTrans" cxnId="{983C4ABB-CFC6-45A9-A949-A4BD008DF3BB}">
      <dgm:prSet/>
      <dgm:spPr/>
      <dgm:t>
        <a:bodyPr/>
        <a:lstStyle/>
        <a:p>
          <a:endParaRPr lang="en-US"/>
        </a:p>
      </dgm:t>
    </dgm:pt>
    <dgm:pt modelId="{F421BE36-EEFD-4AD5-827E-B30AE8AC8CF7}">
      <dgm:prSet/>
      <dgm:spPr/>
      <dgm:t>
        <a:bodyPr/>
        <a:lstStyle/>
        <a:p>
          <a:r>
            <a:rPr lang="nl-NL"/>
            <a:t>Verstandelijke beperkingen </a:t>
          </a:r>
          <a:endParaRPr lang="en-US"/>
        </a:p>
      </dgm:t>
    </dgm:pt>
    <dgm:pt modelId="{75AD5FB4-2718-43D7-8E6B-8DD3BAFFC34E}" type="parTrans" cxnId="{4959AA9B-B6E6-412D-942D-1AF48BEC5914}">
      <dgm:prSet/>
      <dgm:spPr/>
      <dgm:t>
        <a:bodyPr/>
        <a:lstStyle/>
        <a:p>
          <a:endParaRPr lang="en-US"/>
        </a:p>
      </dgm:t>
    </dgm:pt>
    <dgm:pt modelId="{EF06F062-8E38-4D8B-B376-621ED8DE8B5B}" type="sibTrans" cxnId="{4959AA9B-B6E6-412D-942D-1AF48BEC5914}">
      <dgm:prSet/>
      <dgm:spPr/>
      <dgm:t>
        <a:bodyPr/>
        <a:lstStyle/>
        <a:p>
          <a:endParaRPr lang="en-US"/>
        </a:p>
      </dgm:t>
    </dgm:pt>
    <dgm:pt modelId="{9464AAB4-536D-4F6E-8FB1-0983194B1963}">
      <dgm:prSet/>
      <dgm:spPr/>
      <dgm:t>
        <a:bodyPr/>
        <a:lstStyle/>
        <a:p>
          <a:r>
            <a:rPr lang="nl-NL"/>
            <a:t>Sociale beperkingen </a:t>
          </a:r>
          <a:endParaRPr lang="en-US"/>
        </a:p>
      </dgm:t>
    </dgm:pt>
    <dgm:pt modelId="{FAEA27E4-C649-40F0-AADC-E5721C6468D1}" type="parTrans" cxnId="{11A502E8-8741-4866-A410-FB980D2FFD76}">
      <dgm:prSet/>
      <dgm:spPr/>
      <dgm:t>
        <a:bodyPr/>
        <a:lstStyle/>
        <a:p>
          <a:endParaRPr lang="en-US"/>
        </a:p>
      </dgm:t>
    </dgm:pt>
    <dgm:pt modelId="{DBD5515B-BFFE-4AE6-A526-F224B9086B66}" type="sibTrans" cxnId="{11A502E8-8741-4866-A410-FB980D2FFD76}">
      <dgm:prSet/>
      <dgm:spPr/>
      <dgm:t>
        <a:bodyPr/>
        <a:lstStyle/>
        <a:p>
          <a:endParaRPr lang="en-US"/>
        </a:p>
      </dgm:t>
    </dgm:pt>
    <dgm:pt modelId="{CB91D258-3643-E540-A4F8-E5C6F0BF08AC}" type="pres">
      <dgm:prSet presAssocID="{87380FB7-E40A-4E0C-966E-893E4B0935F9}" presName="vert0" presStyleCnt="0">
        <dgm:presLayoutVars>
          <dgm:dir/>
          <dgm:animOne val="branch"/>
          <dgm:animLvl val="lvl"/>
        </dgm:presLayoutVars>
      </dgm:prSet>
      <dgm:spPr/>
    </dgm:pt>
    <dgm:pt modelId="{4F7F2AF0-01CF-F742-AFD4-963A59DBD79B}" type="pres">
      <dgm:prSet presAssocID="{3A5AFFBB-BCBA-4E54-97A2-2255E624BA07}" presName="thickLine" presStyleLbl="alignNode1" presStyleIdx="0" presStyleCnt="3"/>
      <dgm:spPr/>
    </dgm:pt>
    <dgm:pt modelId="{261DCAE1-531E-8D47-8745-2033605A51D9}" type="pres">
      <dgm:prSet presAssocID="{3A5AFFBB-BCBA-4E54-97A2-2255E624BA07}" presName="horz1" presStyleCnt="0"/>
      <dgm:spPr/>
    </dgm:pt>
    <dgm:pt modelId="{B477ADD3-EB6F-2D4B-A11A-49CCC1C2EAD3}" type="pres">
      <dgm:prSet presAssocID="{3A5AFFBB-BCBA-4E54-97A2-2255E624BA07}" presName="tx1" presStyleLbl="revTx" presStyleIdx="0" presStyleCnt="3"/>
      <dgm:spPr/>
    </dgm:pt>
    <dgm:pt modelId="{9DA79228-18EB-9440-80A2-699C20645A09}" type="pres">
      <dgm:prSet presAssocID="{3A5AFFBB-BCBA-4E54-97A2-2255E624BA07}" presName="vert1" presStyleCnt="0"/>
      <dgm:spPr/>
    </dgm:pt>
    <dgm:pt modelId="{04CEEB3A-232A-F74A-B5F1-5F596C2AE7E9}" type="pres">
      <dgm:prSet presAssocID="{F421BE36-EEFD-4AD5-827E-B30AE8AC8CF7}" presName="thickLine" presStyleLbl="alignNode1" presStyleIdx="1" presStyleCnt="3"/>
      <dgm:spPr/>
    </dgm:pt>
    <dgm:pt modelId="{D5D0E265-59DC-4D4D-92D5-DF4F8210C173}" type="pres">
      <dgm:prSet presAssocID="{F421BE36-EEFD-4AD5-827E-B30AE8AC8CF7}" presName="horz1" presStyleCnt="0"/>
      <dgm:spPr/>
    </dgm:pt>
    <dgm:pt modelId="{AF054480-50C1-A044-8E7D-56149BC394F6}" type="pres">
      <dgm:prSet presAssocID="{F421BE36-EEFD-4AD5-827E-B30AE8AC8CF7}" presName="tx1" presStyleLbl="revTx" presStyleIdx="1" presStyleCnt="3"/>
      <dgm:spPr/>
    </dgm:pt>
    <dgm:pt modelId="{0626A832-4C97-5740-A06E-02A817675FF3}" type="pres">
      <dgm:prSet presAssocID="{F421BE36-EEFD-4AD5-827E-B30AE8AC8CF7}" presName="vert1" presStyleCnt="0"/>
      <dgm:spPr/>
    </dgm:pt>
    <dgm:pt modelId="{4724221D-9F97-E14F-8ED3-9C43231CE1A8}" type="pres">
      <dgm:prSet presAssocID="{9464AAB4-536D-4F6E-8FB1-0983194B1963}" presName="thickLine" presStyleLbl="alignNode1" presStyleIdx="2" presStyleCnt="3"/>
      <dgm:spPr/>
    </dgm:pt>
    <dgm:pt modelId="{9C4CF50B-C2F5-9C4A-AF05-379D65950993}" type="pres">
      <dgm:prSet presAssocID="{9464AAB4-536D-4F6E-8FB1-0983194B1963}" presName="horz1" presStyleCnt="0"/>
      <dgm:spPr/>
    </dgm:pt>
    <dgm:pt modelId="{030A6079-57AA-8949-AEFE-7FB01EA84A5D}" type="pres">
      <dgm:prSet presAssocID="{9464AAB4-536D-4F6E-8FB1-0983194B1963}" presName="tx1" presStyleLbl="revTx" presStyleIdx="2" presStyleCnt="3"/>
      <dgm:spPr/>
    </dgm:pt>
    <dgm:pt modelId="{CA83606C-45D3-0A40-B86C-FC059D395714}" type="pres">
      <dgm:prSet presAssocID="{9464AAB4-536D-4F6E-8FB1-0983194B1963}" presName="vert1" presStyleCnt="0"/>
      <dgm:spPr/>
    </dgm:pt>
  </dgm:ptLst>
  <dgm:cxnLst>
    <dgm:cxn modelId="{93026004-91FF-9E43-892D-B9D8DAC810D2}" type="presOf" srcId="{3A5AFFBB-BCBA-4E54-97A2-2255E624BA07}" destId="{B477ADD3-EB6F-2D4B-A11A-49CCC1C2EAD3}" srcOrd="0" destOrd="0" presId="urn:microsoft.com/office/officeart/2008/layout/LinedList"/>
    <dgm:cxn modelId="{29576220-CDBE-3D4E-83A4-05BD4DB4C247}" type="presOf" srcId="{87380FB7-E40A-4E0C-966E-893E4B0935F9}" destId="{CB91D258-3643-E540-A4F8-E5C6F0BF08AC}" srcOrd="0" destOrd="0" presId="urn:microsoft.com/office/officeart/2008/layout/LinedList"/>
    <dgm:cxn modelId="{12BF9B6B-C5BB-0A48-85C8-4F3448C12895}" type="presOf" srcId="{F421BE36-EEFD-4AD5-827E-B30AE8AC8CF7}" destId="{AF054480-50C1-A044-8E7D-56149BC394F6}" srcOrd="0" destOrd="0" presId="urn:microsoft.com/office/officeart/2008/layout/LinedList"/>
    <dgm:cxn modelId="{4F062299-AC24-914B-B183-32E157CAEF8E}" type="presOf" srcId="{9464AAB4-536D-4F6E-8FB1-0983194B1963}" destId="{030A6079-57AA-8949-AEFE-7FB01EA84A5D}" srcOrd="0" destOrd="0" presId="urn:microsoft.com/office/officeart/2008/layout/LinedList"/>
    <dgm:cxn modelId="{4959AA9B-B6E6-412D-942D-1AF48BEC5914}" srcId="{87380FB7-E40A-4E0C-966E-893E4B0935F9}" destId="{F421BE36-EEFD-4AD5-827E-B30AE8AC8CF7}" srcOrd="1" destOrd="0" parTransId="{75AD5FB4-2718-43D7-8E6B-8DD3BAFFC34E}" sibTransId="{EF06F062-8E38-4D8B-B376-621ED8DE8B5B}"/>
    <dgm:cxn modelId="{983C4ABB-CFC6-45A9-A949-A4BD008DF3BB}" srcId="{87380FB7-E40A-4E0C-966E-893E4B0935F9}" destId="{3A5AFFBB-BCBA-4E54-97A2-2255E624BA07}" srcOrd="0" destOrd="0" parTransId="{C716ABEA-6595-4A17-9C1C-756BF39D4312}" sibTransId="{B30080C6-4159-44D9-A749-D7134C0F08E6}"/>
    <dgm:cxn modelId="{11A502E8-8741-4866-A410-FB980D2FFD76}" srcId="{87380FB7-E40A-4E0C-966E-893E4B0935F9}" destId="{9464AAB4-536D-4F6E-8FB1-0983194B1963}" srcOrd="2" destOrd="0" parTransId="{FAEA27E4-C649-40F0-AADC-E5721C6468D1}" sibTransId="{DBD5515B-BFFE-4AE6-A526-F224B9086B66}"/>
    <dgm:cxn modelId="{32DB4F40-0ACF-F744-93D7-15E3EA9D6471}" type="presParOf" srcId="{CB91D258-3643-E540-A4F8-E5C6F0BF08AC}" destId="{4F7F2AF0-01CF-F742-AFD4-963A59DBD79B}" srcOrd="0" destOrd="0" presId="urn:microsoft.com/office/officeart/2008/layout/LinedList"/>
    <dgm:cxn modelId="{C73C046C-F2C2-094C-BE5B-DBAF7BDCE478}" type="presParOf" srcId="{CB91D258-3643-E540-A4F8-E5C6F0BF08AC}" destId="{261DCAE1-531E-8D47-8745-2033605A51D9}" srcOrd="1" destOrd="0" presId="urn:microsoft.com/office/officeart/2008/layout/LinedList"/>
    <dgm:cxn modelId="{2D7C8008-6A06-BE4B-82E1-BA1B07FAD12C}" type="presParOf" srcId="{261DCAE1-531E-8D47-8745-2033605A51D9}" destId="{B477ADD3-EB6F-2D4B-A11A-49CCC1C2EAD3}" srcOrd="0" destOrd="0" presId="urn:microsoft.com/office/officeart/2008/layout/LinedList"/>
    <dgm:cxn modelId="{E5BC97B7-F651-FF40-ACEE-3AA4A21504FC}" type="presParOf" srcId="{261DCAE1-531E-8D47-8745-2033605A51D9}" destId="{9DA79228-18EB-9440-80A2-699C20645A09}" srcOrd="1" destOrd="0" presId="urn:microsoft.com/office/officeart/2008/layout/LinedList"/>
    <dgm:cxn modelId="{E7E80C76-EE59-A74C-B34A-69F11FF9F037}" type="presParOf" srcId="{CB91D258-3643-E540-A4F8-E5C6F0BF08AC}" destId="{04CEEB3A-232A-F74A-B5F1-5F596C2AE7E9}" srcOrd="2" destOrd="0" presId="urn:microsoft.com/office/officeart/2008/layout/LinedList"/>
    <dgm:cxn modelId="{DAC9DD78-3E9C-1841-8B04-E1C1575936D0}" type="presParOf" srcId="{CB91D258-3643-E540-A4F8-E5C6F0BF08AC}" destId="{D5D0E265-59DC-4D4D-92D5-DF4F8210C173}" srcOrd="3" destOrd="0" presId="urn:microsoft.com/office/officeart/2008/layout/LinedList"/>
    <dgm:cxn modelId="{16A0B7FC-369B-734D-909C-A1143121CA0F}" type="presParOf" srcId="{D5D0E265-59DC-4D4D-92D5-DF4F8210C173}" destId="{AF054480-50C1-A044-8E7D-56149BC394F6}" srcOrd="0" destOrd="0" presId="urn:microsoft.com/office/officeart/2008/layout/LinedList"/>
    <dgm:cxn modelId="{4B1FF73A-5962-6248-83D1-7E7BFB652760}" type="presParOf" srcId="{D5D0E265-59DC-4D4D-92D5-DF4F8210C173}" destId="{0626A832-4C97-5740-A06E-02A817675FF3}" srcOrd="1" destOrd="0" presId="urn:microsoft.com/office/officeart/2008/layout/LinedList"/>
    <dgm:cxn modelId="{C4377AF2-5CC9-DD44-A576-EC296DE4E9F8}" type="presParOf" srcId="{CB91D258-3643-E540-A4F8-E5C6F0BF08AC}" destId="{4724221D-9F97-E14F-8ED3-9C43231CE1A8}" srcOrd="4" destOrd="0" presId="urn:microsoft.com/office/officeart/2008/layout/LinedList"/>
    <dgm:cxn modelId="{CC2D9779-8FE8-8E4B-BC8C-F72EF23C66C4}" type="presParOf" srcId="{CB91D258-3643-E540-A4F8-E5C6F0BF08AC}" destId="{9C4CF50B-C2F5-9C4A-AF05-379D65950993}" srcOrd="5" destOrd="0" presId="urn:microsoft.com/office/officeart/2008/layout/LinedList"/>
    <dgm:cxn modelId="{0996E70E-7002-DD4E-A423-B7E198B2AD42}" type="presParOf" srcId="{9C4CF50B-C2F5-9C4A-AF05-379D65950993}" destId="{030A6079-57AA-8949-AEFE-7FB01EA84A5D}" srcOrd="0" destOrd="0" presId="urn:microsoft.com/office/officeart/2008/layout/LinedList"/>
    <dgm:cxn modelId="{F66AEEB6-285A-074C-9DDE-9683C0295EC8}" type="presParOf" srcId="{9C4CF50B-C2F5-9C4A-AF05-379D65950993}" destId="{CA83606C-45D3-0A40-B86C-FC059D395714}"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D6FA81-F8FB-4E8B-9D3E-0EC3B4068704}" type="doc">
      <dgm:prSet loTypeId="urn:microsoft.com/office/officeart/2005/8/layout/default" loCatId="list" qsTypeId="urn:microsoft.com/office/officeart/2005/8/quickstyle/simple1" qsCatId="simple" csTypeId="urn:microsoft.com/office/officeart/2005/8/colors/accent0_3" csCatId="mainScheme" phldr="1"/>
      <dgm:spPr/>
      <dgm:t>
        <a:bodyPr/>
        <a:lstStyle/>
        <a:p>
          <a:endParaRPr lang="en-US"/>
        </a:p>
      </dgm:t>
    </dgm:pt>
    <dgm:pt modelId="{7635DD04-ED53-4A62-A2CC-D15498041372}">
      <dgm:prSet/>
      <dgm:spPr/>
      <dgm:t>
        <a:bodyPr/>
        <a:lstStyle/>
        <a:p>
          <a:r>
            <a:rPr lang="nl-NL"/>
            <a:t>Verlamde benen</a:t>
          </a:r>
          <a:endParaRPr lang="en-US"/>
        </a:p>
      </dgm:t>
    </dgm:pt>
    <dgm:pt modelId="{DF5B342D-766A-41B0-AEEF-2B1F63B35C43}" type="parTrans" cxnId="{793BBB0F-B581-4B2B-8054-3089C9AAD092}">
      <dgm:prSet/>
      <dgm:spPr/>
      <dgm:t>
        <a:bodyPr/>
        <a:lstStyle/>
        <a:p>
          <a:endParaRPr lang="en-US"/>
        </a:p>
      </dgm:t>
    </dgm:pt>
    <dgm:pt modelId="{8119225D-7F7B-4723-B0F5-FAF942B2E4E7}" type="sibTrans" cxnId="{793BBB0F-B581-4B2B-8054-3089C9AAD092}">
      <dgm:prSet/>
      <dgm:spPr/>
      <dgm:t>
        <a:bodyPr/>
        <a:lstStyle/>
        <a:p>
          <a:endParaRPr lang="en-US"/>
        </a:p>
      </dgm:t>
    </dgm:pt>
    <dgm:pt modelId="{468854E4-A7E7-4377-82B3-2DE558F1AA6F}">
      <dgm:prSet/>
      <dgm:spPr/>
      <dgm:t>
        <a:bodyPr/>
        <a:lstStyle/>
        <a:p>
          <a:r>
            <a:rPr lang="nl-NL" dirty="0"/>
            <a:t>Verstandelijke beperking</a:t>
          </a:r>
          <a:endParaRPr lang="en-US" dirty="0"/>
        </a:p>
      </dgm:t>
    </dgm:pt>
    <dgm:pt modelId="{3FDC1ED2-4244-4B38-8602-DE3341F9C8B3}" type="parTrans" cxnId="{4FA03248-789C-4285-9A89-9D9A187C17B4}">
      <dgm:prSet/>
      <dgm:spPr/>
      <dgm:t>
        <a:bodyPr/>
        <a:lstStyle/>
        <a:p>
          <a:endParaRPr lang="en-US"/>
        </a:p>
      </dgm:t>
    </dgm:pt>
    <dgm:pt modelId="{DD828378-1F49-4E20-BF18-D5005348E36E}" type="sibTrans" cxnId="{4FA03248-789C-4285-9A89-9D9A187C17B4}">
      <dgm:prSet/>
      <dgm:spPr/>
      <dgm:t>
        <a:bodyPr/>
        <a:lstStyle/>
        <a:p>
          <a:endParaRPr lang="en-US"/>
        </a:p>
      </dgm:t>
    </dgm:pt>
    <dgm:pt modelId="{757CC6C6-6707-464A-B91E-79DC4B40F9A4}">
      <dgm:prSet/>
      <dgm:spPr/>
      <dgm:t>
        <a:bodyPr/>
        <a:lstStyle/>
        <a:p>
          <a:r>
            <a:rPr lang="nl-NL"/>
            <a:t>Diabetes </a:t>
          </a:r>
          <a:endParaRPr lang="en-US"/>
        </a:p>
      </dgm:t>
    </dgm:pt>
    <dgm:pt modelId="{42357303-4A30-4E4F-A8F8-EF0E6DBB408C}" type="parTrans" cxnId="{D56F2914-C04F-4A13-BD21-B351CEDAA249}">
      <dgm:prSet/>
      <dgm:spPr/>
      <dgm:t>
        <a:bodyPr/>
        <a:lstStyle/>
        <a:p>
          <a:endParaRPr lang="en-US"/>
        </a:p>
      </dgm:t>
    </dgm:pt>
    <dgm:pt modelId="{54A44B5A-CFE9-4076-B756-07C8C5B34E81}" type="sibTrans" cxnId="{D56F2914-C04F-4A13-BD21-B351CEDAA249}">
      <dgm:prSet/>
      <dgm:spPr/>
      <dgm:t>
        <a:bodyPr/>
        <a:lstStyle/>
        <a:p>
          <a:endParaRPr lang="en-US"/>
        </a:p>
      </dgm:t>
    </dgm:pt>
    <dgm:pt modelId="{6296E9FE-F5A4-42F4-8CAB-5454E155D6B2}">
      <dgm:prSet/>
      <dgm:spPr/>
      <dgm:t>
        <a:bodyPr/>
        <a:lstStyle/>
        <a:p>
          <a:r>
            <a:rPr lang="nl-NL"/>
            <a:t>Autisme </a:t>
          </a:r>
          <a:endParaRPr lang="en-US"/>
        </a:p>
      </dgm:t>
    </dgm:pt>
    <dgm:pt modelId="{8EC32C76-49B6-499B-AE54-2C9A5CFB0FBB}" type="parTrans" cxnId="{0792B844-A86B-4631-9DB1-747A1E75AF90}">
      <dgm:prSet/>
      <dgm:spPr/>
      <dgm:t>
        <a:bodyPr/>
        <a:lstStyle/>
        <a:p>
          <a:endParaRPr lang="en-US"/>
        </a:p>
      </dgm:t>
    </dgm:pt>
    <dgm:pt modelId="{A9AC9867-F2C3-4750-B8A5-532BA0D0046E}" type="sibTrans" cxnId="{0792B844-A86B-4631-9DB1-747A1E75AF90}">
      <dgm:prSet/>
      <dgm:spPr/>
      <dgm:t>
        <a:bodyPr/>
        <a:lstStyle/>
        <a:p>
          <a:endParaRPr lang="en-US"/>
        </a:p>
      </dgm:t>
    </dgm:pt>
    <dgm:pt modelId="{094883C9-C295-42A4-B7C6-C4A6B0986D71}">
      <dgm:prSet/>
      <dgm:spPr/>
      <dgm:t>
        <a:bodyPr/>
        <a:lstStyle/>
        <a:p>
          <a:r>
            <a:rPr lang="nl-NL"/>
            <a:t>Slecht horen</a:t>
          </a:r>
          <a:endParaRPr lang="en-US"/>
        </a:p>
      </dgm:t>
    </dgm:pt>
    <dgm:pt modelId="{20C8453B-2E59-4A7D-A833-20768F167591}" type="parTrans" cxnId="{F5821240-06F2-4AB0-ADBF-71E530298A55}">
      <dgm:prSet/>
      <dgm:spPr/>
      <dgm:t>
        <a:bodyPr/>
        <a:lstStyle/>
        <a:p>
          <a:endParaRPr lang="en-US"/>
        </a:p>
      </dgm:t>
    </dgm:pt>
    <dgm:pt modelId="{3D1808F8-4645-4B4E-9A16-E3C92144667D}" type="sibTrans" cxnId="{F5821240-06F2-4AB0-ADBF-71E530298A55}">
      <dgm:prSet/>
      <dgm:spPr/>
      <dgm:t>
        <a:bodyPr/>
        <a:lstStyle/>
        <a:p>
          <a:endParaRPr lang="en-US"/>
        </a:p>
      </dgm:t>
    </dgm:pt>
    <dgm:pt modelId="{09E92D4D-33AB-4B89-9F17-611C61EB3905}">
      <dgm:prSet/>
      <dgm:spPr/>
      <dgm:t>
        <a:bodyPr/>
        <a:lstStyle/>
        <a:p>
          <a:r>
            <a:rPr lang="nl-NL"/>
            <a:t>ADHD </a:t>
          </a:r>
          <a:endParaRPr lang="en-US"/>
        </a:p>
      </dgm:t>
    </dgm:pt>
    <dgm:pt modelId="{ED4529BD-A613-4D0F-B5B0-946A95F1396B}" type="parTrans" cxnId="{9CAF1854-CB7C-43E5-990F-F91651F8EA01}">
      <dgm:prSet/>
      <dgm:spPr/>
      <dgm:t>
        <a:bodyPr/>
        <a:lstStyle/>
        <a:p>
          <a:endParaRPr lang="en-US"/>
        </a:p>
      </dgm:t>
    </dgm:pt>
    <dgm:pt modelId="{F3DC39C1-6C32-45CB-954E-3B8509458108}" type="sibTrans" cxnId="{9CAF1854-CB7C-43E5-990F-F91651F8EA01}">
      <dgm:prSet/>
      <dgm:spPr/>
      <dgm:t>
        <a:bodyPr/>
        <a:lstStyle/>
        <a:p>
          <a:endParaRPr lang="en-US"/>
        </a:p>
      </dgm:t>
    </dgm:pt>
    <dgm:pt modelId="{975AB4BF-FA26-AC49-8A62-FCBDC87DC62F}" type="pres">
      <dgm:prSet presAssocID="{20D6FA81-F8FB-4E8B-9D3E-0EC3B4068704}" presName="diagram" presStyleCnt="0">
        <dgm:presLayoutVars>
          <dgm:dir/>
          <dgm:resizeHandles val="exact"/>
        </dgm:presLayoutVars>
      </dgm:prSet>
      <dgm:spPr/>
    </dgm:pt>
    <dgm:pt modelId="{52E2985A-5F44-4442-8FAB-F6CCEA072E47}" type="pres">
      <dgm:prSet presAssocID="{7635DD04-ED53-4A62-A2CC-D15498041372}" presName="node" presStyleLbl="node1" presStyleIdx="0" presStyleCnt="6">
        <dgm:presLayoutVars>
          <dgm:bulletEnabled val="1"/>
        </dgm:presLayoutVars>
      </dgm:prSet>
      <dgm:spPr/>
    </dgm:pt>
    <dgm:pt modelId="{335E060A-3783-1149-8FC9-D2993E5B8BE7}" type="pres">
      <dgm:prSet presAssocID="{8119225D-7F7B-4723-B0F5-FAF942B2E4E7}" presName="sibTrans" presStyleCnt="0"/>
      <dgm:spPr/>
    </dgm:pt>
    <dgm:pt modelId="{CD0BDFB6-2FEB-1246-A23A-A8B18268B880}" type="pres">
      <dgm:prSet presAssocID="{468854E4-A7E7-4377-82B3-2DE558F1AA6F}" presName="node" presStyleLbl="node1" presStyleIdx="1" presStyleCnt="6">
        <dgm:presLayoutVars>
          <dgm:bulletEnabled val="1"/>
        </dgm:presLayoutVars>
      </dgm:prSet>
      <dgm:spPr/>
    </dgm:pt>
    <dgm:pt modelId="{7EE1DE19-6E6D-2C4D-8FD2-8EED93E51B9B}" type="pres">
      <dgm:prSet presAssocID="{DD828378-1F49-4E20-BF18-D5005348E36E}" presName="sibTrans" presStyleCnt="0"/>
      <dgm:spPr/>
    </dgm:pt>
    <dgm:pt modelId="{60D3A7A3-1CCC-714B-8FED-31EB97FDA40D}" type="pres">
      <dgm:prSet presAssocID="{757CC6C6-6707-464A-B91E-79DC4B40F9A4}" presName="node" presStyleLbl="node1" presStyleIdx="2" presStyleCnt="6">
        <dgm:presLayoutVars>
          <dgm:bulletEnabled val="1"/>
        </dgm:presLayoutVars>
      </dgm:prSet>
      <dgm:spPr/>
    </dgm:pt>
    <dgm:pt modelId="{0B62A5B8-80E9-474D-A451-A9564433AE88}" type="pres">
      <dgm:prSet presAssocID="{54A44B5A-CFE9-4076-B756-07C8C5B34E81}" presName="sibTrans" presStyleCnt="0"/>
      <dgm:spPr/>
    </dgm:pt>
    <dgm:pt modelId="{7E00F9D9-FB81-8B4D-ACE2-ECF8B73C284D}" type="pres">
      <dgm:prSet presAssocID="{6296E9FE-F5A4-42F4-8CAB-5454E155D6B2}" presName="node" presStyleLbl="node1" presStyleIdx="3" presStyleCnt="6">
        <dgm:presLayoutVars>
          <dgm:bulletEnabled val="1"/>
        </dgm:presLayoutVars>
      </dgm:prSet>
      <dgm:spPr/>
    </dgm:pt>
    <dgm:pt modelId="{8B63FA20-58BA-BF46-B6F5-A9DEE93EB181}" type="pres">
      <dgm:prSet presAssocID="{A9AC9867-F2C3-4750-B8A5-532BA0D0046E}" presName="sibTrans" presStyleCnt="0"/>
      <dgm:spPr/>
    </dgm:pt>
    <dgm:pt modelId="{2B1C85A9-AA1E-B949-8370-85644E26C792}" type="pres">
      <dgm:prSet presAssocID="{094883C9-C295-42A4-B7C6-C4A6B0986D71}" presName="node" presStyleLbl="node1" presStyleIdx="4" presStyleCnt="6">
        <dgm:presLayoutVars>
          <dgm:bulletEnabled val="1"/>
        </dgm:presLayoutVars>
      </dgm:prSet>
      <dgm:spPr/>
    </dgm:pt>
    <dgm:pt modelId="{AA89C324-A19A-644F-B804-024F9DBBE84D}" type="pres">
      <dgm:prSet presAssocID="{3D1808F8-4645-4B4E-9A16-E3C92144667D}" presName="sibTrans" presStyleCnt="0"/>
      <dgm:spPr/>
    </dgm:pt>
    <dgm:pt modelId="{835A4E29-3B83-B44C-AD48-9B3FDA48DAC9}" type="pres">
      <dgm:prSet presAssocID="{09E92D4D-33AB-4B89-9F17-611C61EB3905}" presName="node" presStyleLbl="node1" presStyleIdx="5" presStyleCnt="6">
        <dgm:presLayoutVars>
          <dgm:bulletEnabled val="1"/>
        </dgm:presLayoutVars>
      </dgm:prSet>
      <dgm:spPr/>
    </dgm:pt>
  </dgm:ptLst>
  <dgm:cxnLst>
    <dgm:cxn modelId="{793BBB0F-B581-4B2B-8054-3089C9AAD092}" srcId="{20D6FA81-F8FB-4E8B-9D3E-0EC3B4068704}" destId="{7635DD04-ED53-4A62-A2CC-D15498041372}" srcOrd="0" destOrd="0" parTransId="{DF5B342D-766A-41B0-AEEF-2B1F63B35C43}" sibTransId="{8119225D-7F7B-4723-B0F5-FAF942B2E4E7}"/>
    <dgm:cxn modelId="{D56F2914-C04F-4A13-BD21-B351CEDAA249}" srcId="{20D6FA81-F8FB-4E8B-9D3E-0EC3B4068704}" destId="{757CC6C6-6707-464A-B91E-79DC4B40F9A4}" srcOrd="2" destOrd="0" parTransId="{42357303-4A30-4E4F-A8F8-EF0E6DBB408C}" sibTransId="{54A44B5A-CFE9-4076-B756-07C8C5B34E81}"/>
    <dgm:cxn modelId="{3EDBC71E-F042-ED4B-9B57-B54D0EF87F4B}" type="presOf" srcId="{6296E9FE-F5A4-42F4-8CAB-5454E155D6B2}" destId="{7E00F9D9-FB81-8B4D-ACE2-ECF8B73C284D}" srcOrd="0" destOrd="0" presId="urn:microsoft.com/office/officeart/2005/8/layout/default"/>
    <dgm:cxn modelId="{F5821240-06F2-4AB0-ADBF-71E530298A55}" srcId="{20D6FA81-F8FB-4E8B-9D3E-0EC3B4068704}" destId="{094883C9-C295-42A4-B7C6-C4A6B0986D71}" srcOrd="4" destOrd="0" parTransId="{20C8453B-2E59-4A7D-A833-20768F167591}" sibTransId="{3D1808F8-4645-4B4E-9A16-E3C92144667D}"/>
    <dgm:cxn modelId="{0792B844-A86B-4631-9DB1-747A1E75AF90}" srcId="{20D6FA81-F8FB-4E8B-9D3E-0EC3B4068704}" destId="{6296E9FE-F5A4-42F4-8CAB-5454E155D6B2}" srcOrd="3" destOrd="0" parTransId="{8EC32C76-49B6-499B-AE54-2C9A5CFB0FBB}" sibTransId="{A9AC9867-F2C3-4750-B8A5-532BA0D0046E}"/>
    <dgm:cxn modelId="{4FA03248-789C-4285-9A89-9D9A187C17B4}" srcId="{20D6FA81-F8FB-4E8B-9D3E-0EC3B4068704}" destId="{468854E4-A7E7-4377-82B3-2DE558F1AA6F}" srcOrd="1" destOrd="0" parTransId="{3FDC1ED2-4244-4B38-8602-DE3341F9C8B3}" sibTransId="{DD828378-1F49-4E20-BF18-D5005348E36E}"/>
    <dgm:cxn modelId="{40B08F4C-8A75-6448-B9F5-F91BD8B7E002}" type="presOf" srcId="{7635DD04-ED53-4A62-A2CC-D15498041372}" destId="{52E2985A-5F44-4442-8FAB-F6CCEA072E47}" srcOrd="0" destOrd="0" presId="urn:microsoft.com/office/officeart/2005/8/layout/default"/>
    <dgm:cxn modelId="{9CAF1854-CB7C-43E5-990F-F91651F8EA01}" srcId="{20D6FA81-F8FB-4E8B-9D3E-0EC3B4068704}" destId="{09E92D4D-33AB-4B89-9F17-611C61EB3905}" srcOrd="5" destOrd="0" parTransId="{ED4529BD-A613-4D0F-B5B0-946A95F1396B}" sibTransId="{F3DC39C1-6C32-45CB-954E-3B8509458108}"/>
    <dgm:cxn modelId="{D0E54575-DDCB-D24F-84F8-A5BE92ED60CC}" type="presOf" srcId="{20D6FA81-F8FB-4E8B-9D3E-0EC3B4068704}" destId="{975AB4BF-FA26-AC49-8A62-FCBDC87DC62F}" srcOrd="0" destOrd="0" presId="urn:microsoft.com/office/officeart/2005/8/layout/default"/>
    <dgm:cxn modelId="{32CB2CA3-079D-914D-BDDB-1CFC11F7B5E4}" type="presOf" srcId="{757CC6C6-6707-464A-B91E-79DC4B40F9A4}" destId="{60D3A7A3-1CCC-714B-8FED-31EB97FDA40D}" srcOrd="0" destOrd="0" presId="urn:microsoft.com/office/officeart/2005/8/layout/default"/>
    <dgm:cxn modelId="{946FDBA7-8831-9743-8675-B87291C14677}" type="presOf" srcId="{468854E4-A7E7-4377-82B3-2DE558F1AA6F}" destId="{CD0BDFB6-2FEB-1246-A23A-A8B18268B880}" srcOrd="0" destOrd="0" presId="urn:microsoft.com/office/officeart/2005/8/layout/default"/>
    <dgm:cxn modelId="{26E313C0-A7D4-524C-8266-C0DDEF8E3C71}" type="presOf" srcId="{09E92D4D-33AB-4B89-9F17-611C61EB3905}" destId="{835A4E29-3B83-B44C-AD48-9B3FDA48DAC9}" srcOrd="0" destOrd="0" presId="urn:microsoft.com/office/officeart/2005/8/layout/default"/>
    <dgm:cxn modelId="{E9A0DBED-2CEA-9E48-A192-ED6D643E15C4}" type="presOf" srcId="{094883C9-C295-42A4-B7C6-C4A6B0986D71}" destId="{2B1C85A9-AA1E-B949-8370-85644E26C792}" srcOrd="0" destOrd="0" presId="urn:microsoft.com/office/officeart/2005/8/layout/default"/>
    <dgm:cxn modelId="{FB7B654C-20A5-9741-965D-19581D6CE478}" type="presParOf" srcId="{975AB4BF-FA26-AC49-8A62-FCBDC87DC62F}" destId="{52E2985A-5F44-4442-8FAB-F6CCEA072E47}" srcOrd="0" destOrd="0" presId="urn:microsoft.com/office/officeart/2005/8/layout/default"/>
    <dgm:cxn modelId="{A32E6A67-71D3-9C43-9055-46F2EBA0DADB}" type="presParOf" srcId="{975AB4BF-FA26-AC49-8A62-FCBDC87DC62F}" destId="{335E060A-3783-1149-8FC9-D2993E5B8BE7}" srcOrd="1" destOrd="0" presId="urn:microsoft.com/office/officeart/2005/8/layout/default"/>
    <dgm:cxn modelId="{0F5EADC5-9586-094D-9ED0-479CCDC46D98}" type="presParOf" srcId="{975AB4BF-FA26-AC49-8A62-FCBDC87DC62F}" destId="{CD0BDFB6-2FEB-1246-A23A-A8B18268B880}" srcOrd="2" destOrd="0" presId="urn:microsoft.com/office/officeart/2005/8/layout/default"/>
    <dgm:cxn modelId="{4E4184BD-3711-C140-9ECB-1045956D7022}" type="presParOf" srcId="{975AB4BF-FA26-AC49-8A62-FCBDC87DC62F}" destId="{7EE1DE19-6E6D-2C4D-8FD2-8EED93E51B9B}" srcOrd="3" destOrd="0" presId="urn:microsoft.com/office/officeart/2005/8/layout/default"/>
    <dgm:cxn modelId="{518E75B5-F083-7D42-A418-94D1B0E595FC}" type="presParOf" srcId="{975AB4BF-FA26-AC49-8A62-FCBDC87DC62F}" destId="{60D3A7A3-1CCC-714B-8FED-31EB97FDA40D}" srcOrd="4" destOrd="0" presId="urn:microsoft.com/office/officeart/2005/8/layout/default"/>
    <dgm:cxn modelId="{56DBE716-9104-0C4B-9932-516DBF1620A6}" type="presParOf" srcId="{975AB4BF-FA26-AC49-8A62-FCBDC87DC62F}" destId="{0B62A5B8-80E9-474D-A451-A9564433AE88}" srcOrd="5" destOrd="0" presId="urn:microsoft.com/office/officeart/2005/8/layout/default"/>
    <dgm:cxn modelId="{267B8236-C328-7C4E-8059-F23B3F130853}" type="presParOf" srcId="{975AB4BF-FA26-AC49-8A62-FCBDC87DC62F}" destId="{7E00F9D9-FB81-8B4D-ACE2-ECF8B73C284D}" srcOrd="6" destOrd="0" presId="urn:microsoft.com/office/officeart/2005/8/layout/default"/>
    <dgm:cxn modelId="{4A81A85A-7DD2-0F4E-B962-FD1E7873A4BB}" type="presParOf" srcId="{975AB4BF-FA26-AC49-8A62-FCBDC87DC62F}" destId="{8B63FA20-58BA-BF46-B6F5-A9DEE93EB181}" srcOrd="7" destOrd="0" presId="urn:microsoft.com/office/officeart/2005/8/layout/default"/>
    <dgm:cxn modelId="{A9D76371-789E-CF4A-8A6A-5704137DA0C5}" type="presParOf" srcId="{975AB4BF-FA26-AC49-8A62-FCBDC87DC62F}" destId="{2B1C85A9-AA1E-B949-8370-85644E26C792}" srcOrd="8" destOrd="0" presId="urn:microsoft.com/office/officeart/2005/8/layout/default"/>
    <dgm:cxn modelId="{841970EE-6744-E042-99EA-07D9BAAED867}" type="presParOf" srcId="{975AB4BF-FA26-AC49-8A62-FCBDC87DC62F}" destId="{AA89C324-A19A-644F-B804-024F9DBBE84D}" srcOrd="9" destOrd="0" presId="urn:microsoft.com/office/officeart/2005/8/layout/default"/>
    <dgm:cxn modelId="{2CBB683A-AEA7-F64B-9C59-1B2080E0BCB5}" type="presParOf" srcId="{975AB4BF-FA26-AC49-8A62-FCBDC87DC62F}" destId="{835A4E29-3B83-B44C-AD48-9B3FDA48DAC9}"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7F2AF0-01CF-F742-AFD4-963A59DBD79B}">
      <dsp:nvSpPr>
        <dsp:cNvPr id="0" name=""/>
        <dsp:cNvSpPr/>
      </dsp:nvSpPr>
      <dsp:spPr>
        <a:xfrm>
          <a:off x="0" y="2703"/>
          <a:ext cx="6900512"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477ADD3-EB6F-2D4B-A11A-49CCC1C2EAD3}">
      <dsp:nvSpPr>
        <dsp:cNvPr id="0" name=""/>
        <dsp:cNvSpPr/>
      </dsp:nvSpPr>
      <dsp:spPr>
        <a:xfrm>
          <a:off x="0" y="2703"/>
          <a:ext cx="6900512"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nl-NL" sz="5100" kern="1200"/>
            <a:t>Lichamelijke beperkingen </a:t>
          </a:r>
          <a:endParaRPr lang="en-US" sz="5100" kern="1200"/>
        </a:p>
      </dsp:txBody>
      <dsp:txXfrm>
        <a:off x="0" y="2703"/>
        <a:ext cx="6900512" cy="1843578"/>
      </dsp:txXfrm>
    </dsp:sp>
    <dsp:sp modelId="{04CEEB3A-232A-F74A-B5F1-5F596C2AE7E9}">
      <dsp:nvSpPr>
        <dsp:cNvPr id="0" name=""/>
        <dsp:cNvSpPr/>
      </dsp:nvSpPr>
      <dsp:spPr>
        <a:xfrm>
          <a:off x="0" y="1846281"/>
          <a:ext cx="6900512"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F054480-50C1-A044-8E7D-56149BC394F6}">
      <dsp:nvSpPr>
        <dsp:cNvPr id="0" name=""/>
        <dsp:cNvSpPr/>
      </dsp:nvSpPr>
      <dsp:spPr>
        <a:xfrm>
          <a:off x="0" y="1846281"/>
          <a:ext cx="6900512"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nl-NL" sz="5100" kern="1200"/>
            <a:t>Verstandelijke beperkingen </a:t>
          </a:r>
          <a:endParaRPr lang="en-US" sz="5100" kern="1200"/>
        </a:p>
      </dsp:txBody>
      <dsp:txXfrm>
        <a:off x="0" y="1846281"/>
        <a:ext cx="6900512" cy="1843578"/>
      </dsp:txXfrm>
    </dsp:sp>
    <dsp:sp modelId="{4724221D-9F97-E14F-8ED3-9C43231CE1A8}">
      <dsp:nvSpPr>
        <dsp:cNvPr id="0" name=""/>
        <dsp:cNvSpPr/>
      </dsp:nvSpPr>
      <dsp:spPr>
        <a:xfrm>
          <a:off x="0" y="3689859"/>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30A6079-57AA-8949-AEFE-7FB01EA84A5D}">
      <dsp:nvSpPr>
        <dsp:cNvPr id="0" name=""/>
        <dsp:cNvSpPr/>
      </dsp:nvSpPr>
      <dsp:spPr>
        <a:xfrm>
          <a:off x="0" y="3689859"/>
          <a:ext cx="6900512" cy="18435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nl-NL" sz="5100" kern="1200"/>
            <a:t>Sociale beperkingen </a:t>
          </a:r>
          <a:endParaRPr lang="en-US" sz="5100" kern="1200"/>
        </a:p>
      </dsp:txBody>
      <dsp:txXfrm>
        <a:off x="0" y="3689859"/>
        <a:ext cx="6900512" cy="18435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E2985A-5F44-4442-8FAB-F6CCEA072E47}">
      <dsp:nvSpPr>
        <dsp:cNvPr id="0" name=""/>
        <dsp:cNvSpPr/>
      </dsp:nvSpPr>
      <dsp:spPr>
        <a:xfrm>
          <a:off x="525962" y="3034"/>
          <a:ext cx="2666347" cy="1599808"/>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nl-NL" sz="3300" kern="1200"/>
            <a:t>Verlamde benen</a:t>
          </a:r>
          <a:endParaRPr lang="en-US" sz="3300" kern="1200"/>
        </a:p>
      </dsp:txBody>
      <dsp:txXfrm>
        <a:off x="525962" y="3034"/>
        <a:ext cx="2666347" cy="1599808"/>
      </dsp:txXfrm>
    </dsp:sp>
    <dsp:sp modelId="{CD0BDFB6-2FEB-1246-A23A-A8B18268B880}">
      <dsp:nvSpPr>
        <dsp:cNvPr id="0" name=""/>
        <dsp:cNvSpPr/>
      </dsp:nvSpPr>
      <dsp:spPr>
        <a:xfrm>
          <a:off x="3458943" y="3034"/>
          <a:ext cx="2666347" cy="1599808"/>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nl-NL" sz="3300" kern="1200" dirty="0"/>
            <a:t>Verstandelijke beperking</a:t>
          </a:r>
          <a:endParaRPr lang="en-US" sz="3300" kern="1200" dirty="0"/>
        </a:p>
      </dsp:txBody>
      <dsp:txXfrm>
        <a:off x="3458943" y="3034"/>
        <a:ext cx="2666347" cy="1599808"/>
      </dsp:txXfrm>
    </dsp:sp>
    <dsp:sp modelId="{60D3A7A3-1CCC-714B-8FED-31EB97FDA40D}">
      <dsp:nvSpPr>
        <dsp:cNvPr id="0" name=""/>
        <dsp:cNvSpPr/>
      </dsp:nvSpPr>
      <dsp:spPr>
        <a:xfrm>
          <a:off x="525962" y="1869477"/>
          <a:ext cx="2666347" cy="1599808"/>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nl-NL" sz="3300" kern="1200"/>
            <a:t>Diabetes </a:t>
          </a:r>
          <a:endParaRPr lang="en-US" sz="3300" kern="1200"/>
        </a:p>
      </dsp:txBody>
      <dsp:txXfrm>
        <a:off x="525962" y="1869477"/>
        <a:ext cx="2666347" cy="1599808"/>
      </dsp:txXfrm>
    </dsp:sp>
    <dsp:sp modelId="{7E00F9D9-FB81-8B4D-ACE2-ECF8B73C284D}">
      <dsp:nvSpPr>
        <dsp:cNvPr id="0" name=""/>
        <dsp:cNvSpPr/>
      </dsp:nvSpPr>
      <dsp:spPr>
        <a:xfrm>
          <a:off x="3458943" y="1869477"/>
          <a:ext cx="2666347" cy="1599808"/>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nl-NL" sz="3300" kern="1200"/>
            <a:t>Autisme </a:t>
          </a:r>
          <a:endParaRPr lang="en-US" sz="3300" kern="1200"/>
        </a:p>
      </dsp:txBody>
      <dsp:txXfrm>
        <a:off x="3458943" y="1869477"/>
        <a:ext cx="2666347" cy="1599808"/>
      </dsp:txXfrm>
    </dsp:sp>
    <dsp:sp modelId="{2B1C85A9-AA1E-B949-8370-85644E26C792}">
      <dsp:nvSpPr>
        <dsp:cNvPr id="0" name=""/>
        <dsp:cNvSpPr/>
      </dsp:nvSpPr>
      <dsp:spPr>
        <a:xfrm>
          <a:off x="525962" y="3735920"/>
          <a:ext cx="2666347" cy="1599808"/>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nl-NL" sz="3300" kern="1200"/>
            <a:t>Slecht horen</a:t>
          </a:r>
          <a:endParaRPr lang="en-US" sz="3300" kern="1200"/>
        </a:p>
      </dsp:txBody>
      <dsp:txXfrm>
        <a:off x="525962" y="3735920"/>
        <a:ext cx="2666347" cy="1599808"/>
      </dsp:txXfrm>
    </dsp:sp>
    <dsp:sp modelId="{835A4E29-3B83-B44C-AD48-9B3FDA48DAC9}">
      <dsp:nvSpPr>
        <dsp:cNvPr id="0" name=""/>
        <dsp:cNvSpPr/>
      </dsp:nvSpPr>
      <dsp:spPr>
        <a:xfrm>
          <a:off x="3458943" y="3735920"/>
          <a:ext cx="2666347" cy="1599808"/>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nl-NL" sz="3300" kern="1200"/>
            <a:t>ADHD </a:t>
          </a:r>
          <a:endParaRPr lang="en-US" sz="3300" kern="1200"/>
        </a:p>
      </dsp:txBody>
      <dsp:txXfrm>
        <a:off x="3458943" y="3735920"/>
        <a:ext cx="2666347" cy="1599808"/>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414CBC-3101-4224-A6CA-B17A3451AB8F}" type="datetimeFigureOut">
              <a:rPr lang="nl-NL" smtClean="0"/>
              <a:t>30-5-2022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B66552-532C-4428-8E65-816651556513}" type="slidenum">
              <a:rPr lang="nl-NL" smtClean="0"/>
              <a:t>‹nr.›</a:t>
            </a:fld>
            <a:endParaRPr lang="nl-NL"/>
          </a:p>
        </p:txBody>
      </p:sp>
    </p:spTree>
    <p:extLst>
      <p:ext uri="{BB962C8B-B14F-4D97-AF65-F5344CB8AC3E}">
        <p14:creationId xmlns:p14="http://schemas.microsoft.com/office/powerpoint/2010/main" val="3895532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Sommige mensen worden geboren met een beperking. Iets wat heel veel mensen wel kunnen maar hij of zij niet kan. Bijvoorbeeld wanneer iemand slecht kan zien. Dan is dit een beperking. Maar wanneer zijn slechte zicht ook invloed beginnen te hebben op zijn of haar leven spreken we over een handicap. </a:t>
            </a:r>
          </a:p>
          <a:p>
            <a:endParaRPr lang="nl-NL"/>
          </a:p>
          <a:p>
            <a:r>
              <a:rPr lang="nl-NL"/>
              <a:t>Een handicap kan ook op latere leeftijd ontstaan. Door bijvoorbeeld een auto ongeluk. Iemand kan ernstig gewond raken en hierdoor verlamd raken aan zijn benen. Deze persoon kan dan niet meer zelfstandig lopen.. Dat hij niet kan lopen is een beperking. Dat dit hem belemmerd in zijn dagelijkse leven is een handicap</a:t>
            </a:r>
          </a:p>
        </p:txBody>
      </p:sp>
      <p:sp>
        <p:nvSpPr>
          <p:cNvPr id="4" name="Tijdelijke aanduiding voor dianummer 3"/>
          <p:cNvSpPr>
            <a:spLocks noGrp="1"/>
          </p:cNvSpPr>
          <p:nvPr>
            <p:ph type="sldNum" sz="quarter" idx="5"/>
          </p:nvPr>
        </p:nvSpPr>
        <p:spPr/>
        <p:txBody>
          <a:bodyPr/>
          <a:lstStyle/>
          <a:p>
            <a:fld id="{96757C42-7047-D942-B607-D81A56D20832}" type="slidenum">
              <a:rPr lang="nl-NL" smtClean="0"/>
              <a:t>5</a:t>
            </a:fld>
            <a:endParaRPr lang="nl-NL"/>
          </a:p>
        </p:txBody>
      </p:sp>
    </p:spTree>
    <p:extLst>
      <p:ext uri="{BB962C8B-B14F-4D97-AF65-F5344CB8AC3E}">
        <p14:creationId xmlns:p14="http://schemas.microsoft.com/office/powerpoint/2010/main" val="13984613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5 minuten met de klas bespreken. Vragen welke handicaps zij kennen en/of ze iemand in de directe omgeving hebben met een handicap. (klassikaal gesprek). Leerlingen mogen een hand opsteken als ze willen antwoorden. </a:t>
            </a:r>
          </a:p>
          <a:p>
            <a:endParaRPr lang="nl-NL"/>
          </a:p>
          <a:p>
            <a:endParaRPr lang="nl-NL"/>
          </a:p>
        </p:txBody>
      </p:sp>
      <p:sp>
        <p:nvSpPr>
          <p:cNvPr id="4" name="Tijdelijke aanduiding voor dianummer 3"/>
          <p:cNvSpPr>
            <a:spLocks noGrp="1"/>
          </p:cNvSpPr>
          <p:nvPr>
            <p:ph type="sldNum" sz="quarter" idx="5"/>
          </p:nvPr>
        </p:nvSpPr>
        <p:spPr/>
        <p:txBody>
          <a:bodyPr/>
          <a:lstStyle/>
          <a:p>
            <a:fld id="{96757C42-7047-D942-B607-D81A56D20832}" type="slidenum">
              <a:rPr lang="nl-NL" smtClean="0"/>
              <a:t>6</a:t>
            </a:fld>
            <a:endParaRPr lang="nl-NL"/>
          </a:p>
        </p:txBody>
      </p:sp>
    </p:spTree>
    <p:extLst>
      <p:ext uri="{BB962C8B-B14F-4D97-AF65-F5344CB8AC3E}">
        <p14:creationId xmlns:p14="http://schemas.microsoft.com/office/powerpoint/2010/main" val="43406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96757C42-7047-D942-B607-D81A56D20832}" type="slidenum">
              <a:rPr lang="nl-NL" smtClean="0"/>
              <a:t>7</a:t>
            </a:fld>
            <a:endParaRPr lang="nl-NL"/>
          </a:p>
        </p:txBody>
      </p:sp>
    </p:spTree>
    <p:extLst>
      <p:ext uri="{BB962C8B-B14F-4D97-AF65-F5344CB8AC3E}">
        <p14:creationId xmlns:p14="http://schemas.microsoft.com/office/powerpoint/2010/main" val="1872499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a:t>Leerlingen krijgen 5 minuten de tijd om de beperkingen bij de juiste soort te plaatsen. Vervolgens 5 minuten gezamenlijk bespreken.  </a:t>
            </a:r>
          </a:p>
          <a:p>
            <a:r>
              <a:rPr lang="nl-NL"/>
              <a:t>Verlamde benen (lichamelijk)</a:t>
            </a:r>
          </a:p>
          <a:p>
            <a:r>
              <a:rPr lang="nl-NL"/>
              <a:t>Verstandelijke achterstand (verstandelijk </a:t>
            </a:r>
          </a:p>
          <a:p>
            <a:r>
              <a:rPr lang="nl-NL"/>
              <a:t>Diabetes (lichamelijk)</a:t>
            </a:r>
          </a:p>
          <a:p>
            <a:r>
              <a:rPr lang="nl-NL"/>
              <a:t>Autisme (sociaal)</a:t>
            </a:r>
          </a:p>
          <a:p>
            <a:r>
              <a:rPr lang="nl-NL"/>
              <a:t>Slecht horen (lichamelijk)</a:t>
            </a:r>
          </a:p>
          <a:p>
            <a:r>
              <a:rPr lang="nl-NL"/>
              <a:t>ADHD  (sociaal)</a:t>
            </a:r>
          </a:p>
          <a:p>
            <a:endParaRPr lang="nl-NL"/>
          </a:p>
        </p:txBody>
      </p:sp>
      <p:sp>
        <p:nvSpPr>
          <p:cNvPr id="4" name="Tijdelijke aanduiding voor dianummer 3"/>
          <p:cNvSpPr>
            <a:spLocks noGrp="1"/>
          </p:cNvSpPr>
          <p:nvPr>
            <p:ph type="sldNum" sz="quarter" idx="5"/>
          </p:nvPr>
        </p:nvSpPr>
        <p:spPr/>
        <p:txBody>
          <a:bodyPr/>
          <a:lstStyle/>
          <a:p>
            <a:fld id="{96757C42-7047-D942-B607-D81A56D20832}" type="slidenum">
              <a:rPr lang="nl-NL" smtClean="0"/>
              <a:t>13</a:t>
            </a:fld>
            <a:endParaRPr lang="nl-NL"/>
          </a:p>
        </p:txBody>
      </p:sp>
    </p:spTree>
    <p:extLst>
      <p:ext uri="{BB962C8B-B14F-4D97-AF65-F5344CB8AC3E}">
        <p14:creationId xmlns:p14="http://schemas.microsoft.com/office/powerpoint/2010/main" val="4236271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96757C42-7047-D942-B607-D81A56D20832}" type="slidenum">
              <a:rPr lang="nl-NL" smtClean="0"/>
              <a:t>17</a:t>
            </a:fld>
            <a:endParaRPr lang="nl-NL"/>
          </a:p>
        </p:txBody>
      </p:sp>
    </p:spTree>
    <p:extLst>
      <p:ext uri="{BB962C8B-B14F-4D97-AF65-F5344CB8AC3E}">
        <p14:creationId xmlns:p14="http://schemas.microsoft.com/office/powerpoint/2010/main" val="26270941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597BAF-370C-B147-C8B4-A6D9B43E9B24}"/>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A8F24D67-B1F4-81A3-733B-003847C12F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4FE1F5C8-D352-91BE-385D-55B8FD3ECB4D}"/>
              </a:ext>
            </a:extLst>
          </p:cNvPr>
          <p:cNvSpPr>
            <a:spLocks noGrp="1"/>
          </p:cNvSpPr>
          <p:nvPr>
            <p:ph type="dt" sz="half" idx="10"/>
          </p:nvPr>
        </p:nvSpPr>
        <p:spPr/>
        <p:txBody>
          <a:bodyPr/>
          <a:lstStyle/>
          <a:p>
            <a:fld id="{523867B1-F071-4CB0-9FA1-914513551E7B}" type="datetimeFigureOut">
              <a:rPr lang="nl-NL" smtClean="0"/>
              <a:t>30-5-2022</a:t>
            </a:fld>
            <a:endParaRPr lang="nl-NL"/>
          </a:p>
        </p:txBody>
      </p:sp>
      <p:sp>
        <p:nvSpPr>
          <p:cNvPr id="5" name="Tijdelijke aanduiding voor voettekst 4">
            <a:extLst>
              <a:ext uri="{FF2B5EF4-FFF2-40B4-BE49-F238E27FC236}">
                <a16:creationId xmlns:a16="http://schemas.microsoft.com/office/drawing/2014/main" id="{74113D73-8357-05A8-1218-F73FC838096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22EDD82-A676-26E1-E7FF-B21AC3F046C5}"/>
              </a:ext>
            </a:extLst>
          </p:cNvPr>
          <p:cNvSpPr>
            <a:spLocks noGrp="1"/>
          </p:cNvSpPr>
          <p:nvPr>
            <p:ph type="sldNum" sz="quarter" idx="12"/>
          </p:nvPr>
        </p:nvSpPr>
        <p:spPr/>
        <p:txBody>
          <a:bodyPr/>
          <a:lstStyle/>
          <a:p>
            <a:fld id="{07F7594C-551C-4E69-AECB-25F253F8D436}" type="slidenum">
              <a:rPr lang="nl-NL" smtClean="0"/>
              <a:t>‹nr.›</a:t>
            </a:fld>
            <a:endParaRPr lang="nl-NL"/>
          </a:p>
        </p:txBody>
      </p:sp>
    </p:spTree>
    <p:extLst>
      <p:ext uri="{BB962C8B-B14F-4D97-AF65-F5344CB8AC3E}">
        <p14:creationId xmlns:p14="http://schemas.microsoft.com/office/powerpoint/2010/main" val="2689497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9EC0D4-128D-F1A4-3011-07D5EBDE1205}"/>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75AF0A50-6CA1-F31A-2E9B-3C9081979400}"/>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4BFEB8B-4EF9-0298-8DC3-65B8E993764D}"/>
              </a:ext>
            </a:extLst>
          </p:cNvPr>
          <p:cNvSpPr>
            <a:spLocks noGrp="1"/>
          </p:cNvSpPr>
          <p:nvPr>
            <p:ph type="dt" sz="half" idx="10"/>
          </p:nvPr>
        </p:nvSpPr>
        <p:spPr/>
        <p:txBody>
          <a:bodyPr/>
          <a:lstStyle/>
          <a:p>
            <a:fld id="{523867B1-F071-4CB0-9FA1-914513551E7B}" type="datetimeFigureOut">
              <a:rPr lang="nl-NL" smtClean="0"/>
              <a:t>30-5-2022</a:t>
            </a:fld>
            <a:endParaRPr lang="nl-NL"/>
          </a:p>
        </p:txBody>
      </p:sp>
      <p:sp>
        <p:nvSpPr>
          <p:cNvPr id="5" name="Tijdelijke aanduiding voor voettekst 4">
            <a:extLst>
              <a:ext uri="{FF2B5EF4-FFF2-40B4-BE49-F238E27FC236}">
                <a16:creationId xmlns:a16="http://schemas.microsoft.com/office/drawing/2014/main" id="{49C6CC03-20B5-7337-1AE3-503766F883E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C151A4B-C5C0-EBF0-C69F-5C692ECE477E}"/>
              </a:ext>
            </a:extLst>
          </p:cNvPr>
          <p:cNvSpPr>
            <a:spLocks noGrp="1"/>
          </p:cNvSpPr>
          <p:nvPr>
            <p:ph type="sldNum" sz="quarter" idx="12"/>
          </p:nvPr>
        </p:nvSpPr>
        <p:spPr/>
        <p:txBody>
          <a:bodyPr/>
          <a:lstStyle/>
          <a:p>
            <a:fld id="{07F7594C-551C-4E69-AECB-25F253F8D436}" type="slidenum">
              <a:rPr lang="nl-NL" smtClean="0"/>
              <a:t>‹nr.›</a:t>
            </a:fld>
            <a:endParaRPr lang="nl-NL"/>
          </a:p>
        </p:txBody>
      </p:sp>
    </p:spTree>
    <p:extLst>
      <p:ext uri="{BB962C8B-B14F-4D97-AF65-F5344CB8AC3E}">
        <p14:creationId xmlns:p14="http://schemas.microsoft.com/office/powerpoint/2010/main" val="2296069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C4B41811-4157-CD65-150F-09AB87E87911}"/>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00B44D69-704B-6E41-50CE-78EC6B710488}"/>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DE9F45B-8173-9F68-780F-83797D0FD4BB}"/>
              </a:ext>
            </a:extLst>
          </p:cNvPr>
          <p:cNvSpPr>
            <a:spLocks noGrp="1"/>
          </p:cNvSpPr>
          <p:nvPr>
            <p:ph type="dt" sz="half" idx="10"/>
          </p:nvPr>
        </p:nvSpPr>
        <p:spPr/>
        <p:txBody>
          <a:bodyPr/>
          <a:lstStyle/>
          <a:p>
            <a:fld id="{523867B1-F071-4CB0-9FA1-914513551E7B}" type="datetimeFigureOut">
              <a:rPr lang="nl-NL" smtClean="0"/>
              <a:t>30-5-2022</a:t>
            </a:fld>
            <a:endParaRPr lang="nl-NL"/>
          </a:p>
        </p:txBody>
      </p:sp>
      <p:sp>
        <p:nvSpPr>
          <p:cNvPr id="5" name="Tijdelijke aanduiding voor voettekst 4">
            <a:extLst>
              <a:ext uri="{FF2B5EF4-FFF2-40B4-BE49-F238E27FC236}">
                <a16:creationId xmlns:a16="http://schemas.microsoft.com/office/drawing/2014/main" id="{BF569A19-C04D-E49E-7E22-702A41CD10C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46D97E8-AB8D-0EEE-09E6-BB2577997740}"/>
              </a:ext>
            </a:extLst>
          </p:cNvPr>
          <p:cNvSpPr>
            <a:spLocks noGrp="1"/>
          </p:cNvSpPr>
          <p:nvPr>
            <p:ph type="sldNum" sz="quarter" idx="12"/>
          </p:nvPr>
        </p:nvSpPr>
        <p:spPr/>
        <p:txBody>
          <a:bodyPr/>
          <a:lstStyle/>
          <a:p>
            <a:fld id="{07F7594C-551C-4E69-AECB-25F253F8D436}" type="slidenum">
              <a:rPr lang="nl-NL" smtClean="0"/>
              <a:t>‹nr.›</a:t>
            </a:fld>
            <a:endParaRPr lang="nl-NL"/>
          </a:p>
        </p:txBody>
      </p:sp>
    </p:spTree>
    <p:extLst>
      <p:ext uri="{BB962C8B-B14F-4D97-AF65-F5344CB8AC3E}">
        <p14:creationId xmlns:p14="http://schemas.microsoft.com/office/powerpoint/2010/main" val="1607342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1A7D13-77F5-218F-184C-A5644C9B0C3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3A9E5B6C-D1C2-384D-C167-6531D8A427BB}"/>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9A5B878-8017-D039-4567-CC579E950496}"/>
              </a:ext>
            </a:extLst>
          </p:cNvPr>
          <p:cNvSpPr>
            <a:spLocks noGrp="1"/>
          </p:cNvSpPr>
          <p:nvPr>
            <p:ph type="dt" sz="half" idx="10"/>
          </p:nvPr>
        </p:nvSpPr>
        <p:spPr/>
        <p:txBody>
          <a:bodyPr/>
          <a:lstStyle/>
          <a:p>
            <a:fld id="{523867B1-F071-4CB0-9FA1-914513551E7B}" type="datetimeFigureOut">
              <a:rPr lang="nl-NL" smtClean="0"/>
              <a:t>30-5-2022</a:t>
            </a:fld>
            <a:endParaRPr lang="nl-NL"/>
          </a:p>
        </p:txBody>
      </p:sp>
      <p:sp>
        <p:nvSpPr>
          <p:cNvPr id="5" name="Tijdelijke aanduiding voor voettekst 4">
            <a:extLst>
              <a:ext uri="{FF2B5EF4-FFF2-40B4-BE49-F238E27FC236}">
                <a16:creationId xmlns:a16="http://schemas.microsoft.com/office/drawing/2014/main" id="{3091EBB0-DFAD-F279-87BE-569DEE3079C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42C280B-2E8D-7E51-BD1F-31B72C0D59BF}"/>
              </a:ext>
            </a:extLst>
          </p:cNvPr>
          <p:cNvSpPr>
            <a:spLocks noGrp="1"/>
          </p:cNvSpPr>
          <p:nvPr>
            <p:ph type="sldNum" sz="quarter" idx="12"/>
          </p:nvPr>
        </p:nvSpPr>
        <p:spPr/>
        <p:txBody>
          <a:bodyPr/>
          <a:lstStyle/>
          <a:p>
            <a:fld id="{07F7594C-551C-4E69-AECB-25F253F8D436}" type="slidenum">
              <a:rPr lang="nl-NL" smtClean="0"/>
              <a:t>‹nr.›</a:t>
            </a:fld>
            <a:endParaRPr lang="nl-NL"/>
          </a:p>
        </p:txBody>
      </p:sp>
    </p:spTree>
    <p:extLst>
      <p:ext uri="{BB962C8B-B14F-4D97-AF65-F5344CB8AC3E}">
        <p14:creationId xmlns:p14="http://schemas.microsoft.com/office/powerpoint/2010/main" val="3302879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F6AC30-48AE-6265-BA9F-4DC9CBFA95EA}"/>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2E8F68BA-6B2E-F4BF-DEFF-143B2A7D4E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A8F41C7D-B242-7D01-EDCD-7DE036D531BB}"/>
              </a:ext>
            </a:extLst>
          </p:cNvPr>
          <p:cNvSpPr>
            <a:spLocks noGrp="1"/>
          </p:cNvSpPr>
          <p:nvPr>
            <p:ph type="dt" sz="half" idx="10"/>
          </p:nvPr>
        </p:nvSpPr>
        <p:spPr/>
        <p:txBody>
          <a:bodyPr/>
          <a:lstStyle/>
          <a:p>
            <a:fld id="{523867B1-F071-4CB0-9FA1-914513551E7B}" type="datetimeFigureOut">
              <a:rPr lang="nl-NL" smtClean="0"/>
              <a:t>30-5-2022</a:t>
            </a:fld>
            <a:endParaRPr lang="nl-NL"/>
          </a:p>
        </p:txBody>
      </p:sp>
      <p:sp>
        <p:nvSpPr>
          <p:cNvPr id="5" name="Tijdelijke aanduiding voor voettekst 4">
            <a:extLst>
              <a:ext uri="{FF2B5EF4-FFF2-40B4-BE49-F238E27FC236}">
                <a16:creationId xmlns:a16="http://schemas.microsoft.com/office/drawing/2014/main" id="{5CFC421E-23BD-8593-4B6E-A2241AAC115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591E050-7F9D-3452-9831-1F418E9DE238}"/>
              </a:ext>
            </a:extLst>
          </p:cNvPr>
          <p:cNvSpPr>
            <a:spLocks noGrp="1"/>
          </p:cNvSpPr>
          <p:nvPr>
            <p:ph type="sldNum" sz="quarter" idx="12"/>
          </p:nvPr>
        </p:nvSpPr>
        <p:spPr/>
        <p:txBody>
          <a:bodyPr/>
          <a:lstStyle/>
          <a:p>
            <a:fld id="{07F7594C-551C-4E69-AECB-25F253F8D436}" type="slidenum">
              <a:rPr lang="nl-NL" smtClean="0"/>
              <a:t>‹nr.›</a:t>
            </a:fld>
            <a:endParaRPr lang="nl-NL"/>
          </a:p>
        </p:txBody>
      </p:sp>
    </p:spTree>
    <p:extLst>
      <p:ext uri="{BB962C8B-B14F-4D97-AF65-F5344CB8AC3E}">
        <p14:creationId xmlns:p14="http://schemas.microsoft.com/office/powerpoint/2010/main" val="3193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37EB36-ACEE-E13D-5D20-870195B23C40}"/>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947760C-3EE8-068A-7D48-C47823AA83A9}"/>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A7CC7AD7-C5D2-AFDB-A257-DBE8C94BFC3E}"/>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E15326EC-6CC5-549A-1F30-31DF1CA518BC}"/>
              </a:ext>
            </a:extLst>
          </p:cNvPr>
          <p:cNvSpPr>
            <a:spLocks noGrp="1"/>
          </p:cNvSpPr>
          <p:nvPr>
            <p:ph type="dt" sz="half" idx="10"/>
          </p:nvPr>
        </p:nvSpPr>
        <p:spPr/>
        <p:txBody>
          <a:bodyPr/>
          <a:lstStyle/>
          <a:p>
            <a:fld id="{523867B1-F071-4CB0-9FA1-914513551E7B}" type="datetimeFigureOut">
              <a:rPr lang="nl-NL" smtClean="0"/>
              <a:t>30-5-2022</a:t>
            </a:fld>
            <a:endParaRPr lang="nl-NL"/>
          </a:p>
        </p:txBody>
      </p:sp>
      <p:sp>
        <p:nvSpPr>
          <p:cNvPr id="6" name="Tijdelijke aanduiding voor voettekst 5">
            <a:extLst>
              <a:ext uri="{FF2B5EF4-FFF2-40B4-BE49-F238E27FC236}">
                <a16:creationId xmlns:a16="http://schemas.microsoft.com/office/drawing/2014/main" id="{8BA6332F-9BD4-22B4-A28A-A2C638316E3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C150FFE9-2EE4-58DD-B2F4-B5C757740CB9}"/>
              </a:ext>
            </a:extLst>
          </p:cNvPr>
          <p:cNvSpPr>
            <a:spLocks noGrp="1"/>
          </p:cNvSpPr>
          <p:nvPr>
            <p:ph type="sldNum" sz="quarter" idx="12"/>
          </p:nvPr>
        </p:nvSpPr>
        <p:spPr/>
        <p:txBody>
          <a:bodyPr/>
          <a:lstStyle/>
          <a:p>
            <a:fld id="{07F7594C-551C-4E69-AECB-25F253F8D436}" type="slidenum">
              <a:rPr lang="nl-NL" smtClean="0"/>
              <a:t>‹nr.›</a:t>
            </a:fld>
            <a:endParaRPr lang="nl-NL"/>
          </a:p>
        </p:txBody>
      </p:sp>
    </p:spTree>
    <p:extLst>
      <p:ext uri="{BB962C8B-B14F-4D97-AF65-F5344CB8AC3E}">
        <p14:creationId xmlns:p14="http://schemas.microsoft.com/office/powerpoint/2010/main" val="1468525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A0A0B3-FACD-7F86-953F-19EBE8E65C43}"/>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57D153E3-3C31-78C3-5152-1EC49EB8E20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8A6F0DAA-CD17-E64A-CD38-041EA266BD9B}"/>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F3708774-C340-D35A-9F5D-7351150CA1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69F2EFA0-BAB9-7D90-C276-E1EA94F3427F}"/>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AE6AE30E-483E-4EE8-77E5-D4F72D614BA0}"/>
              </a:ext>
            </a:extLst>
          </p:cNvPr>
          <p:cNvSpPr>
            <a:spLocks noGrp="1"/>
          </p:cNvSpPr>
          <p:nvPr>
            <p:ph type="dt" sz="half" idx="10"/>
          </p:nvPr>
        </p:nvSpPr>
        <p:spPr/>
        <p:txBody>
          <a:bodyPr/>
          <a:lstStyle/>
          <a:p>
            <a:fld id="{523867B1-F071-4CB0-9FA1-914513551E7B}" type="datetimeFigureOut">
              <a:rPr lang="nl-NL" smtClean="0"/>
              <a:t>30-5-2022</a:t>
            </a:fld>
            <a:endParaRPr lang="nl-NL"/>
          </a:p>
        </p:txBody>
      </p:sp>
      <p:sp>
        <p:nvSpPr>
          <p:cNvPr id="8" name="Tijdelijke aanduiding voor voettekst 7">
            <a:extLst>
              <a:ext uri="{FF2B5EF4-FFF2-40B4-BE49-F238E27FC236}">
                <a16:creationId xmlns:a16="http://schemas.microsoft.com/office/drawing/2014/main" id="{43179C43-B1D3-298E-F32B-5AA7E38CE30C}"/>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1D34F702-3663-9325-771A-4FA01D392D13}"/>
              </a:ext>
            </a:extLst>
          </p:cNvPr>
          <p:cNvSpPr>
            <a:spLocks noGrp="1"/>
          </p:cNvSpPr>
          <p:nvPr>
            <p:ph type="sldNum" sz="quarter" idx="12"/>
          </p:nvPr>
        </p:nvSpPr>
        <p:spPr/>
        <p:txBody>
          <a:bodyPr/>
          <a:lstStyle/>
          <a:p>
            <a:fld id="{07F7594C-551C-4E69-AECB-25F253F8D436}" type="slidenum">
              <a:rPr lang="nl-NL" smtClean="0"/>
              <a:t>‹nr.›</a:t>
            </a:fld>
            <a:endParaRPr lang="nl-NL"/>
          </a:p>
        </p:txBody>
      </p:sp>
    </p:spTree>
    <p:extLst>
      <p:ext uri="{BB962C8B-B14F-4D97-AF65-F5344CB8AC3E}">
        <p14:creationId xmlns:p14="http://schemas.microsoft.com/office/powerpoint/2010/main" val="2784818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601506-7295-C99B-8CE6-4A0128C9A37E}"/>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C918BFF8-31E5-E696-1869-1EFECBF01F9A}"/>
              </a:ext>
            </a:extLst>
          </p:cNvPr>
          <p:cNvSpPr>
            <a:spLocks noGrp="1"/>
          </p:cNvSpPr>
          <p:nvPr>
            <p:ph type="dt" sz="half" idx="10"/>
          </p:nvPr>
        </p:nvSpPr>
        <p:spPr/>
        <p:txBody>
          <a:bodyPr/>
          <a:lstStyle/>
          <a:p>
            <a:fld id="{523867B1-F071-4CB0-9FA1-914513551E7B}" type="datetimeFigureOut">
              <a:rPr lang="nl-NL" smtClean="0"/>
              <a:t>30-5-2022</a:t>
            </a:fld>
            <a:endParaRPr lang="nl-NL"/>
          </a:p>
        </p:txBody>
      </p:sp>
      <p:sp>
        <p:nvSpPr>
          <p:cNvPr id="4" name="Tijdelijke aanduiding voor voettekst 3">
            <a:extLst>
              <a:ext uri="{FF2B5EF4-FFF2-40B4-BE49-F238E27FC236}">
                <a16:creationId xmlns:a16="http://schemas.microsoft.com/office/drawing/2014/main" id="{78CF48AF-C729-A94C-0656-9C1BDFB5B876}"/>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D1BEEB80-9FD2-F19C-A134-DDF2BE957AE6}"/>
              </a:ext>
            </a:extLst>
          </p:cNvPr>
          <p:cNvSpPr>
            <a:spLocks noGrp="1"/>
          </p:cNvSpPr>
          <p:nvPr>
            <p:ph type="sldNum" sz="quarter" idx="12"/>
          </p:nvPr>
        </p:nvSpPr>
        <p:spPr/>
        <p:txBody>
          <a:bodyPr/>
          <a:lstStyle/>
          <a:p>
            <a:fld id="{07F7594C-551C-4E69-AECB-25F253F8D436}" type="slidenum">
              <a:rPr lang="nl-NL" smtClean="0"/>
              <a:t>‹nr.›</a:t>
            </a:fld>
            <a:endParaRPr lang="nl-NL"/>
          </a:p>
        </p:txBody>
      </p:sp>
    </p:spTree>
    <p:extLst>
      <p:ext uri="{BB962C8B-B14F-4D97-AF65-F5344CB8AC3E}">
        <p14:creationId xmlns:p14="http://schemas.microsoft.com/office/powerpoint/2010/main" val="1954793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89E9C956-B4E4-1C9D-DFEC-C52CDE02DB9B}"/>
              </a:ext>
            </a:extLst>
          </p:cNvPr>
          <p:cNvSpPr>
            <a:spLocks noGrp="1"/>
          </p:cNvSpPr>
          <p:nvPr>
            <p:ph type="dt" sz="half" idx="10"/>
          </p:nvPr>
        </p:nvSpPr>
        <p:spPr/>
        <p:txBody>
          <a:bodyPr/>
          <a:lstStyle/>
          <a:p>
            <a:fld id="{523867B1-F071-4CB0-9FA1-914513551E7B}" type="datetimeFigureOut">
              <a:rPr lang="nl-NL" smtClean="0"/>
              <a:t>30-5-2022</a:t>
            </a:fld>
            <a:endParaRPr lang="nl-NL"/>
          </a:p>
        </p:txBody>
      </p:sp>
      <p:sp>
        <p:nvSpPr>
          <p:cNvPr id="3" name="Tijdelijke aanduiding voor voettekst 2">
            <a:extLst>
              <a:ext uri="{FF2B5EF4-FFF2-40B4-BE49-F238E27FC236}">
                <a16:creationId xmlns:a16="http://schemas.microsoft.com/office/drawing/2014/main" id="{5D1619A0-FBF6-01D7-1D05-BC8F6E212A10}"/>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3F55F840-942A-3BE4-8FD6-B148EE101009}"/>
              </a:ext>
            </a:extLst>
          </p:cNvPr>
          <p:cNvSpPr>
            <a:spLocks noGrp="1"/>
          </p:cNvSpPr>
          <p:nvPr>
            <p:ph type="sldNum" sz="quarter" idx="12"/>
          </p:nvPr>
        </p:nvSpPr>
        <p:spPr/>
        <p:txBody>
          <a:bodyPr/>
          <a:lstStyle/>
          <a:p>
            <a:fld id="{07F7594C-551C-4E69-AECB-25F253F8D436}" type="slidenum">
              <a:rPr lang="nl-NL" smtClean="0"/>
              <a:t>‹nr.›</a:t>
            </a:fld>
            <a:endParaRPr lang="nl-NL"/>
          </a:p>
        </p:txBody>
      </p:sp>
    </p:spTree>
    <p:extLst>
      <p:ext uri="{BB962C8B-B14F-4D97-AF65-F5344CB8AC3E}">
        <p14:creationId xmlns:p14="http://schemas.microsoft.com/office/powerpoint/2010/main" val="4283819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AABBA8-9428-89C4-C338-60BC53209A61}"/>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EDC3F220-4EE9-B04B-DDAC-E1E14D0A0BE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32BFC633-0446-4AD4-D059-7E5CE48900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DCD6E56-68BF-C338-BE1C-D0ACC31C2E4F}"/>
              </a:ext>
            </a:extLst>
          </p:cNvPr>
          <p:cNvSpPr>
            <a:spLocks noGrp="1"/>
          </p:cNvSpPr>
          <p:nvPr>
            <p:ph type="dt" sz="half" idx="10"/>
          </p:nvPr>
        </p:nvSpPr>
        <p:spPr/>
        <p:txBody>
          <a:bodyPr/>
          <a:lstStyle/>
          <a:p>
            <a:fld id="{523867B1-F071-4CB0-9FA1-914513551E7B}" type="datetimeFigureOut">
              <a:rPr lang="nl-NL" smtClean="0"/>
              <a:t>30-5-2022</a:t>
            </a:fld>
            <a:endParaRPr lang="nl-NL"/>
          </a:p>
        </p:txBody>
      </p:sp>
      <p:sp>
        <p:nvSpPr>
          <p:cNvPr id="6" name="Tijdelijke aanduiding voor voettekst 5">
            <a:extLst>
              <a:ext uri="{FF2B5EF4-FFF2-40B4-BE49-F238E27FC236}">
                <a16:creationId xmlns:a16="http://schemas.microsoft.com/office/drawing/2014/main" id="{85C42420-831B-F636-492A-4788CB6DA51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190BA78A-F618-6233-637A-7A439A4AAE65}"/>
              </a:ext>
            </a:extLst>
          </p:cNvPr>
          <p:cNvSpPr>
            <a:spLocks noGrp="1"/>
          </p:cNvSpPr>
          <p:nvPr>
            <p:ph type="sldNum" sz="quarter" idx="12"/>
          </p:nvPr>
        </p:nvSpPr>
        <p:spPr/>
        <p:txBody>
          <a:bodyPr/>
          <a:lstStyle/>
          <a:p>
            <a:fld id="{07F7594C-551C-4E69-AECB-25F253F8D436}" type="slidenum">
              <a:rPr lang="nl-NL" smtClean="0"/>
              <a:t>‹nr.›</a:t>
            </a:fld>
            <a:endParaRPr lang="nl-NL"/>
          </a:p>
        </p:txBody>
      </p:sp>
    </p:spTree>
    <p:extLst>
      <p:ext uri="{BB962C8B-B14F-4D97-AF65-F5344CB8AC3E}">
        <p14:creationId xmlns:p14="http://schemas.microsoft.com/office/powerpoint/2010/main" val="3265271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A0CC34-02B1-56DD-5A9A-F4C09F9384A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B28280E3-9796-947D-D64F-3A22A392FC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63605B91-E6ED-DDA2-3A1E-4BEA0B071B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64E09232-1E5C-DCA4-F6B6-9AC2EA0105CB}"/>
              </a:ext>
            </a:extLst>
          </p:cNvPr>
          <p:cNvSpPr>
            <a:spLocks noGrp="1"/>
          </p:cNvSpPr>
          <p:nvPr>
            <p:ph type="dt" sz="half" idx="10"/>
          </p:nvPr>
        </p:nvSpPr>
        <p:spPr/>
        <p:txBody>
          <a:bodyPr/>
          <a:lstStyle/>
          <a:p>
            <a:fld id="{523867B1-F071-4CB0-9FA1-914513551E7B}" type="datetimeFigureOut">
              <a:rPr lang="nl-NL" smtClean="0"/>
              <a:t>30-5-2022</a:t>
            </a:fld>
            <a:endParaRPr lang="nl-NL"/>
          </a:p>
        </p:txBody>
      </p:sp>
      <p:sp>
        <p:nvSpPr>
          <p:cNvPr id="6" name="Tijdelijke aanduiding voor voettekst 5">
            <a:extLst>
              <a:ext uri="{FF2B5EF4-FFF2-40B4-BE49-F238E27FC236}">
                <a16:creationId xmlns:a16="http://schemas.microsoft.com/office/drawing/2014/main" id="{16D416B2-19C7-4DB2-62D3-9917B2A1CAA5}"/>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B1D23D6A-B5C9-EA89-14DE-7E481BFD2BA3}"/>
              </a:ext>
            </a:extLst>
          </p:cNvPr>
          <p:cNvSpPr>
            <a:spLocks noGrp="1"/>
          </p:cNvSpPr>
          <p:nvPr>
            <p:ph type="sldNum" sz="quarter" idx="12"/>
          </p:nvPr>
        </p:nvSpPr>
        <p:spPr/>
        <p:txBody>
          <a:bodyPr/>
          <a:lstStyle/>
          <a:p>
            <a:fld id="{07F7594C-551C-4E69-AECB-25F253F8D436}" type="slidenum">
              <a:rPr lang="nl-NL" smtClean="0"/>
              <a:t>‹nr.›</a:t>
            </a:fld>
            <a:endParaRPr lang="nl-NL"/>
          </a:p>
        </p:txBody>
      </p:sp>
    </p:spTree>
    <p:extLst>
      <p:ext uri="{BB962C8B-B14F-4D97-AF65-F5344CB8AC3E}">
        <p14:creationId xmlns:p14="http://schemas.microsoft.com/office/powerpoint/2010/main" val="4028561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FADFA322-D33A-30A6-688D-AD9FBF43A3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349D1B19-6C8E-C8D2-5BCD-9448BBCA625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3B6AAFE-6EB0-1393-7450-733F6589CE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3867B1-F071-4CB0-9FA1-914513551E7B}" type="datetimeFigureOut">
              <a:rPr lang="nl-NL" smtClean="0"/>
              <a:t>30-5-2022</a:t>
            </a:fld>
            <a:endParaRPr lang="nl-NL"/>
          </a:p>
        </p:txBody>
      </p:sp>
      <p:sp>
        <p:nvSpPr>
          <p:cNvPr id="5" name="Tijdelijke aanduiding voor voettekst 4">
            <a:extLst>
              <a:ext uri="{FF2B5EF4-FFF2-40B4-BE49-F238E27FC236}">
                <a16:creationId xmlns:a16="http://schemas.microsoft.com/office/drawing/2014/main" id="{815ABA0A-F853-A85C-E0E5-0B436024D6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DDF67E4F-85AB-426F-3B7A-AE267B07EEA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F7594C-551C-4E69-AECB-25F253F8D436}" type="slidenum">
              <a:rPr lang="nl-NL" smtClean="0"/>
              <a:t>‹nr.›</a:t>
            </a:fld>
            <a:endParaRPr lang="nl-NL"/>
          </a:p>
        </p:txBody>
      </p:sp>
    </p:spTree>
    <p:extLst>
      <p:ext uri="{BB962C8B-B14F-4D97-AF65-F5344CB8AC3E}">
        <p14:creationId xmlns:p14="http://schemas.microsoft.com/office/powerpoint/2010/main" val="36501837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create.kahoot.it/details/3b67a66a-cec2-4ad8-ae0f-beda5816967e"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2.sv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28" name="Rectangle 70">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F4DBAF5-3A99-A847-8FEB-BA880DF22953}"/>
              </a:ext>
            </a:extLst>
          </p:cNvPr>
          <p:cNvSpPr>
            <a:spLocks noGrp="1"/>
          </p:cNvSpPr>
          <p:nvPr>
            <p:ph type="ctrTitle"/>
          </p:nvPr>
        </p:nvSpPr>
        <p:spPr>
          <a:xfrm>
            <a:off x="890338" y="640080"/>
            <a:ext cx="3734014" cy="3566160"/>
          </a:xfrm>
        </p:spPr>
        <p:txBody>
          <a:bodyPr anchor="b">
            <a:normAutofit/>
          </a:bodyPr>
          <a:lstStyle/>
          <a:p>
            <a:pPr algn="l"/>
            <a:r>
              <a:rPr lang="nl-NL" sz="5400"/>
              <a:t>Mens en activiteit les 2</a:t>
            </a:r>
          </a:p>
        </p:txBody>
      </p:sp>
      <p:sp>
        <p:nvSpPr>
          <p:cNvPr id="73" name="sketchy line">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0338" y="4409267"/>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Bewegende illustraties - Flow Magazine NL">
            <a:extLst>
              <a:ext uri="{FF2B5EF4-FFF2-40B4-BE49-F238E27FC236}">
                <a16:creationId xmlns:a16="http://schemas.microsoft.com/office/drawing/2014/main" id="{CF933A05-837B-3D4B-B283-EFB5AA2B858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02" r="-1"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3" name="Tekstvak 2">
            <a:extLst>
              <a:ext uri="{FF2B5EF4-FFF2-40B4-BE49-F238E27FC236}">
                <a16:creationId xmlns:a16="http://schemas.microsoft.com/office/drawing/2014/main" id="{C2E91027-4C01-9D45-96DE-BE1C81663C0D}"/>
              </a:ext>
            </a:extLst>
          </p:cNvPr>
          <p:cNvSpPr txBox="1"/>
          <p:nvPr/>
        </p:nvSpPr>
        <p:spPr>
          <a:xfrm>
            <a:off x="1016000" y="4787900"/>
            <a:ext cx="4191000" cy="923330"/>
          </a:xfrm>
          <a:prstGeom prst="rect">
            <a:avLst/>
          </a:prstGeom>
          <a:noFill/>
        </p:spPr>
        <p:txBody>
          <a:bodyPr wrap="square" rtlCol="0">
            <a:spAutoFit/>
          </a:bodyPr>
          <a:lstStyle/>
          <a:p>
            <a:r>
              <a:rPr lang="nl-NL"/>
              <a:t>Soorten handicaps </a:t>
            </a:r>
          </a:p>
          <a:p>
            <a:endParaRPr lang="nl-NL"/>
          </a:p>
          <a:p>
            <a:r>
              <a:rPr lang="nl-NL"/>
              <a:t>Veranderingen in de puberteit  </a:t>
            </a:r>
          </a:p>
        </p:txBody>
      </p:sp>
    </p:spTree>
    <p:extLst>
      <p:ext uri="{BB962C8B-B14F-4D97-AF65-F5344CB8AC3E}">
        <p14:creationId xmlns:p14="http://schemas.microsoft.com/office/powerpoint/2010/main" val="3112774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7">
            <a:extLst>
              <a:ext uri="{FF2B5EF4-FFF2-40B4-BE49-F238E27FC236}">
                <a16:creationId xmlns:a16="http://schemas.microsoft.com/office/drawing/2014/main" id="{427F7AF4-72C6-4B71-9E40-53E8BFEF36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1" cy="20013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hthoek 2">
            <a:extLst>
              <a:ext uri="{FF2B5EF4-FFF2-40B4-BE49-F238E27FC236}">
                <a16:creationId xmlns:a16="http://schemas.microsoft.com/office/drawing/2014/main" id="{6194B1C8-94C7-AF42-82C6-AA6CB88CBE53}"/>
              </a:ext>
            </a:extLst>
          </p:cNvPr>
          <p:cNvSpPr/>
          <p:nvPr/>
        </p:nvSpPr>
        <p:spPr>
          <a:xfrm>
            <a:off x="424131" y="245082"/>
            <a:ext cx="10515599" cy="932688"/>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5400" b="0" kern="1200" cap="none" spc="0">
                <a:ln w="0"/>
                <a:solidFill>
                  <a:schemeClr val="bg1"/>
                </a:solidFill>
                <a:effectLst>
                  <a:outerShdw blurRad="38100" dist="19050" dir="2700000" algn="tl" rotWithShape="0">
                    <a:schemeClr val="dk1">
                      <a:alpha val="40000"/>
                    </a:schemeClr>
                  </a:outerShdw>
                </a:effectLst>
                <a:latin typeface="+mj-lt"/>
                <a:ea typeface="+mj-ea"/>
                <a:cs typeface="+mj-cs"/>
              </a:rPr>
              <a:t>Verstandelijke beperking</a:t>
            </a:r>
          </a:p>
        </p:txBody>
      </p:sp>
      <p:graphicFrame>
        <p:nvGraphicFramePr>
          <p:cNvPr id="2" name="Tabel 6">
            <a:extLst>
              <a:ext uri="{FF2B5EF4-FFF2-40B4-BE49-F238E27FC236}">
                <a16:creationId xmlns:a16="http://schemas.microsoft.com/office/drawing/2014/main" id="{C9841270-55BC-4E42-B24F-98862E31D8DF}"/>
              </a:ext>
            </a:extLst>
          </p:cNvPr>
          <p:cNvGraphicFramePr>
            <a:graphicFrameLocks noGrp="1"/>
          </p:cNvGraphicFramePr>
          <p:nvPr>
            <p:extLst>
              <p:ext uri="{D42A27DB-BD31-4B8C-83A1-F6EECF244321}">
                <p14:modId xmlns:p14="http://schemas.microsoft.com/office/powerpoint/2010/main" val="2145679234"/>
              </p:ext>
            </p:extLst>
          </p:nvPr>
        </p:nvGraphicFramePr>
        <p:xfrm>
          <a:off x="958587" y="2246409"/>
          <a:ext cx="10274826" cy="4058140"/>
        </p:xfrm>
        <a:graphic>
          <a:graphicData uri="http://schemas.openxmlformats.org/drawingml/2006/table">
            <a:tbl>
              <a:tblPr firstRow="1" bandRow="1">
                <a:tableStyleId>{5C22544A-7EE6-4342-B048-85BDC9FD1C3A}</a:tableStyleId>
              </a:tblPr>
              <a:tblGrid>
                <a:gridCol w="2623927">
                  <a:extLst>
                    <a:ext uri="{9D8B030D-6E8A-4147-A177-3AD203B41FA5}">
                      <a16:colId xmlns:a16="http://schemas.microsoft.com/office/drawing/2014/main" val="2993187497"/>
                    </a:ext>
                  </a:extLst>
                </a:gridCol>
                <a:gridCol w="7650899">
                  <a:extLst>
                    <a:ext uri="{9D8B030D-6E8A-4147-A177-3AD203B41FA5}">
                      <a16:colId xmlns:a16="http://schemas.microsoft.com/office/drawing/2014/main" val="71927729"/>
                    </a:ext>
                  </a:extLst>
                </a:gridCol>
              </a:tblGrid>
              <a:tr h="1014535">
                <a:tc>
                  <a:txBody>
                    <a:bodyPr/>
                    <a:lstStyle/>
                    <a:p>
                      <a:r>
                        <a:rPr lang="nl-NL" sz="2700"/>
                        <a:t>Verstandelijke beperking </a:t>
                      </a:r>
                    </a:p>
                  </a:txBody>
                  <a:tcPr marL="137099" marR="137099" marT="68550" marB="68550"/>
                </a:tc>
                <a:tc>
                  <a:txBody>
                    <a:bodyPr/>
                    <a:lstStyle/>
                    <a:p>
                      <a:r>
                        <a:rPr lang="nl-NL" sz="2700" dirty="0"/>
                        <a:t>Verstoring van ontwikkeling in de hersenen.</a:t>
                      </a:r>
                    </a:p>
                  </a:txBody>
                  <a:tcPr marL="137099" marR="137099" marT="68550" marB="68550"/>
                </a:tc>
                <a:extLst>
                  <a:ext uri="{0D108BD9-81ED-4DB2-BD59-A6C34878D82A}">
                    <a16:rowId xmlns:a16="http://schemas.microsoft.com/office/drawing/2014/main" val="3486137657"/>
                  </a:ext>
                </a:extLst>
              </a:tr>
              <a:tr h="1014535">
                <a:tc>
                  <a:txBody>
                    <a:bodyPr/>
                    <a:lstStyle/>
                    <a:p>
                      <a:r>
                        <a:rPr lang="nl-NL" sz="2700"/>
                        <a:t>Licht</a:t>
                      </a:r>
                    </a:p>
                  </a:txBody>
                  <a:tcPr marL="137099" marR="137099" marT="68550" marB="68550"/>
                </a:tc>
                <a:tc>
                  <a:txBody>
                    <a:bodyPr/>
                    <a:lstStyle/>
                    <a:p>
                      <a:r>
                        <a:rPr lang="nl-NL" sz="2700"/>
                        <a:t>Iemand kan ongeveer het verstandelijke niveau van een twaalfjarige bereiken.</a:t>
                      </a:r>
                    </a:p>
                  </a:txBody>
                  <a:tcPr marL="137099" marR="137099" marT="68550" marB="68550"/>
                </a:tc>
                <a:extLst>
                  <a:ext uri="{0D108BD9-81ED-4DB2-BD59-A6C34878D82A}">
                    <a16:rowId xmlns:a16="http://schemas.microsoft.com/office/drawing/2014/main" val="3125667031"/>
                  </a:ext>
                </a:extLst>
              </a:tr>
              <a:tr h="1014535">
                <a:tc>
                  <a:txBody>
                    <a:bodyPr/>
                    <a:lstStyle/>
                    <a:p>
                      <a:r>
                        <a:rPr lang="nl-NL" sz="2700"/>
                        <a:t>Matig</a:t>
                      </a:r>
                    </a:p>
                  </a:txBody>
                  <a:tcPr marL="137099" marR="137099" marT="68550" marB="68550"/>
                </a:tc>
                <a:tc>
                  <a:txBody>
                    <a:bodyPr/>
                    <a:lstStyle/>
                    <a:p>
                      <a:r>
                        <a:rPr lang="nl-NL" sz="2700"/>
                        <a:t>Iemand kan ongeveer het verstandelijke niveau van een zevenjarige bereiken</a:t>
                      </a:r>
                    </a:p>
                  </a:txBody>
                  <a:tcPr marL="137099" marR="137099" marT="68550" marB="68550"/>
                </a:tc>
                <a:extLst>
                  <a:ext uri="{0D108BD9-81ED-4DB2-BD59-A6C34878D82A}">
                    <a16:rowId xmlns:a16="http://schemas.microsoft.com/office/drawing/2014/main" val="2414430022"/>
                  </a:ext>
                </a:extLst>
              </a:tr>
              <a:tr h="1014535">
                <a:tc>
                  <a:txBody>
                    <a:bodyPr/>
                    <a:lstStyle/>
                    <a:p>
                      <a:r>
                        <a:rPr lang="nl-NL" sz="2700"/>
                        <a:t>Ernstig </a:t>
                      </a:r>
                    </a:p>
                  </a:txBody>
                  <a:tcPr marL="137099" marR="137099" marT="68550" marB="68550"/>
                </a:tc>
                <a:tc>
                  <a:txBody>
                    <a:bodyPr/>
                    <a:lstStyle/>
                    <a:p>
                      <a:r>
                        <a:rPr lang="nl-NL" sz="2700" dirty="0"/>
                        <a:t>Iemand kan het verstandelijke niveau van een driejarige bereiken</a:t>
                      </a:r>
                    </a:p>
                  </a:txBody>
                  <a:tcPr marL="137099" marR="137099" marT="68550" marB="68550"/>
                </a:tc>
                <a:extLst>
                  <a:ext uri="{0D108BD9-81ED-4DB2-BD59-A6C34878D82A}">
                    <a16:rowId xmlns:a16="http://schemas.microsoft.com/office/drawing/2014/main" val="2708250915"/>
                  </a:ext>
                </a:extLst>
              </a:tr>
            </a:tbl>
          </a:graphicData>
        </a:graphic>
      </p:graphicFrame>
    </p:spTree>
    <p:extLst>
      <p:ext uri="{BB962C8B-B14F-4D97-AF65-F5344CB8AC3E}">
        <p14:creationId xmlns:p14="http://schemas.microsoft.com/office/powerpoint/2010/main" val="2939200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7DED72-9714-6B4C-8682-F98027485468}"/>
              </a:ext>
            </a:extLst>
          </p:cNvPr>
          <p:cNvSpPr>
            <a:spLocks noGrp="1"/>
          </p:cNvSpPr>
          <p:nvPr>
            <p:ph type="title"/>
          </p:nvPr>
        </p:nvSpPr>
        <p:spPr/>
        <p:txBody>
          <a:bodyPr/>
          <a:lstStyle/>
          <a:p>
            <a:r>
              <a:rPr lang="nl-NL" dirty="0"/>
              <a:t>Waar of niet waar?</a:t>
            </a:r>
          </a:p>
        </p:txBody>
      </p:sp>
      <p:sp>
        <p:nvSpPr>
          <p:cNvPr id="3" name="Tijdelijke aanduiding voor inhoud 2">
            <a:extLst>
              <a:ext uri="{FF2B5EF4-FFF2-40B4-BE49-F238E27FC236}">
                <a16:creationId xmlns:a16="http://schemas.microsoft.com/office/drawing/2014/main" id="{3CCD1EB6-3486-C34B-837E-1A92E580EC44}"/>
              </a:ext>
            </a:extLst>
          </p:cNvPr>
          <p:cNvSpPr>
            <a:spLocks noGrp="1"/>
          </p:cNvSpPr>
          <p:nvPr>
            <p:ph idx="1"/>
          </p:nvPr>
        </p:nvSpPr>
        <p:spPr/>
        <p:txBody>
          <a:bodyPr>
            <a:normAutofit/>
          </a:bodyPr>
          <a:lstStyle/>
          <a:p>
            <a:r>
              <a:rPr lang="nl-NL" sz="2000"/>
              <a:t>Iemand met een verstandelijke beperking kan niet leren.</a:t>
            </a:r>
          </a:p>
          <a:p>
            <a:pPr lvl="1"/>
            <a:r>
              <a:rPr lang="nl-NL" sz="1800"/>
              <a:t>Niet waar </a:t>
            </a:r>
          </a:p>
          <a:p>
            <a:r>
              <a:rPr lang="nl-NL" sz="2000"/>
              <a:t>Iemand met een verstandelijke beperking kan goed voor zichzelf zorgen.</a:t>
            </a:r>
          </a:p>
          <a:p>
            <a:pPr lvl="1"/>
            <a:r>
              <a:rPr lang="nl-NL" sz="1800"/>
              <a:t>Niet waar </a:t>
            </a:r>
          </a:p>
          <a:p>
            <a:r>
              <a:rPr lang="nl-NL" sz="2000"/>
              <a:t>Een verstandelijke handicap kan je later ook krijgen.</a:t>
            </a:r>
          </a:p>
          <a:p>
            <a:pPr lvl="1"/>
            <a:r>
              <a:rPr lang="nl-NL" sz="1800"/>
              <a:t>Waar </a:t>
            </a:r>
          </a:p>
          <a:p>
            <a:pPr lvl="1"/>
            <a:endParaRPr lang="nl-NL" sz="2000"/>
          </a:p>
          <a:p>
            <a:pPr lvl="2"/>
            <a:r>
              <a:rPr lang="nl-NL" sz="1600"/>
              <a:t>Aangeboren : syndroom van down </a:t>
            </a:r>
          </a:p>
        </p:txBody>
      </p:sp>
      <p:pic>
        <p:nvPicPr>
          <p:cNvPr id="1026" name="Picture 2" descr="Downsyndroom - trisomie 21 - Baren &amp; zo">
            <a:extLst>
              <a:ext uri="{FF2B5EF4-FFF2-40B4-BE49-F238E27FC236}">
                <a16:creationId xmlns:a16="http://schemas.microsoft.com/office/drawing/2014/main" id="{58F3D7BE-1ED2-0648-9971-6BD1CB97E5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9986" y="3629025"/>
            <a:ext cx="3467100" cy="2349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9204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dissolv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additive="base">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dissolve">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additive="base">
                                        <p:cTn id="3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 calcmode="lin" valueType="num">
                                      <p:cBhvr additive="base">
                                        <p:cTn id="4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 calcmode="lin" valueType="num">
                                      <p:cBhvr additive="base">
                                        <p:cTn id="5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7F7AF4-72C6-4B71-9E40-53E8BFEF36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1" cy="20013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hthoek 2">
            <a:extLst>
              <a:ext uri="{FF2B5EF4-FFF2-40B4-BE49-F238E27FC236}">
                <a16:creationId xmlns:a16="http://schemas.microsoft.com/office/drawing/2014/main" id="{B34D742C-6370-9B49-ABE8-C4E760E723D5}"/>
              </a:ext>
            </a:extLst>
          </p:cNvPr>
          <p:cNvSpPr/>
          <p:nvPr/>
        </p:nvSpPr>
        <p:spPr>
          <a:xfrm>
            <a:off x="424131" y="245082"/>
            <a:ext cx="10515599" cy="932688"/>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5400" b="0" kern="1200" cap="none" spc="0">
                <a:ln w="0"/>
                <a:solidFill>
                  <a:schemeClr val="bg1"/>
                </a:solidFill>
                <a:effectLst>
                  <a:outerShdw blurRad="38100" dist="19050" dir="2700000" algn="tl" rotWithShape="0">
                    <a:schemeClr val="dk1">
                      <a:alpha val="40000"/>
                    </a:schemeClr>
                  </a:outerShdw>
                </a:effectLst>
                <a:latin typeface="+mj-lt"/>
                <a:ea typeface="+mj-ea"/>
                <a:cs typeface="+mj-cs"/>
              </a:rPr>
              <a:t>Sociale beperking</a:t>
            </a:r>
          </a:p>
        </p:txBody>
      </p:sp>
      <p:graphicFrame>
        <p:nvGraphicFramePr>
          <p:cNvPr id="2" name="Tabel 7">
            <a:extLst>
              <a:ext uri="{FF2B5EF4-FFF2-40B4-BE49-F238E27FC236}">
                <a16:creationId xmlns:a16="http://schemas.microsoft.com/office/drawing/2014/main" id="{8D82E50A-11B2-DD4E-9EB3-42DE200F3B79}"/>
              </a:ext>
            </a:extLst>
          </p:cNvPr>
          <p:cNvGraphicFramePr>
            <a:graphicFrameLocks noGrp="1"/>
          </p:cNvGraphicFramePr>
          <p:nvPr>
            <p:extLst>
              <p:ext uri="{D42A27DB-BD31-4B8C-83A1-F6EECF244321}">
                <p14:modId xmlns:p14="http://schemas.microsoft.com/office/powerpoint/2010/main" val="3609690975"/>
              </p:ext>
            </p:extLst>
          </p:nvPr>
        </p:nvGraphicFramePr>
        <p:xfrm>
          <a:off x="1048173" y="2414673"/>
          <a:ext cx="10095654" cy="3721608"/>
        </p:xfrm>
        <a:graphic>
          <a:graphicData uri="http://schemas.openxmlformats.org/drawingml/2006/table">
            <a:tbl>
              <a:tblPr firstRow="1" bandRow="1">
                <a:tableStyleId>{00A15C55-8517-42AA-B614-E9B94910E393}</a:tableStyleId>
              </a:tblPr>
              <a:tblGrid>
                <a:gridCol w="2719494">
                  <a:extLst>
                    <a:ext uri="{9D8B030D-6E8A-4147-A177-3AD203B41FA5}">
                      <a16:colId xmlns:a16="http://schemas.microsoft.com/office/drawing/2014/main" val="500337277"/>
                    </a:ext>
                  </a:extLst>
                </a:gridCol>
                <a:gridCol w="7376160">
                  <a:extLst>
                    <a:ext uri="{9D8B030D-6E8A-4147-A177-3AD203B41FA5}">
                      <a16:colId xmlns:a16="http://schemas.microsoft.com/office/drawing/2014/main" val="3802356779"/>
                    </a:ext>
                  </a:extLst>
                </a:gridCol>
              </a:tblGrid>
              <a:tr h="1240536">
                <a:tc>
                  <a:txBody>
                    <a:bodyPr/>
                    <a:lstStyle/>
                    <a:p>
                      <a:r>
                        <a:rPr lang="nl-NL" sz="3300"/>
                        <a:t>Sociale beperking</a:t>
                      </a:r>
                    </a:p>
                  </a:txBody>
                  <a:tcPr marL="167640" marR="167640" marT="83820" marB="83820"/>
                </a:tc>
                <a:tc>
                  <a:txBody>
                    <a:bodyPr/>
                    <a:lstStyle/>
                    <a:p>
                      <a:r>
                        <a:rPr lang="nl-NL" sz="3300" dirty="0"/>
                        <a:t>Verstoring van de ontwikkeling in de hersenen.</a:t>
                      </a:r>
                    </a:p>
                  </a:txBody>
                  <a:tcPr marL="167640" marR="167640" marT="83820" marB="83820"/>
                </a:tc>
                <a:extLst>
                  <a:ext uri="{0D108BD9-81ED-4DB2-BD59-A6C34878D82A}">
                    <a16:rowId xmlns:a16="http://schemas.microsoft.com/office/drawing/2014/main" val="1311506225"/>
                  </a:ext>
                </a:extLst>
              </a:tr>
              <a:tr h="1240536">
                <a:tc>
                  <a:txBody>
                    <a:bodyPr/>
                    <a:lstStyle/>
                    <a:p>
                      <a:r>
                        <a:rPr lang="nl-NL" sz="3300"/>
                        <a:t>Autisme </a:t>
                      </a:r>
                    </a:p>
                  </a:txBody>
                  <a:tcPr marL="167640" marR="167640" marT="83820" marB="83820"/>
                </a:tc>
                <a:tc>
                  <a:txBody>
                    <a:bodyPr/>
                    <a:lstStyle/>
                    <a:p>
                      <a:r>
                        <a:rPr lang="nl-NL" sz="3300"/>
                        <a:t>Moeilijk contact leggen met andere mensen</a:t>
                      </a:r>
                    </a:p>
                  </a:txBody>
                  <a:tcPr marL="167640" marR="167640" marT="83820" marB="83820"/>
                </a:tc>
                <a:extLst>
                  <a:ext uri="{0D108BD9-81ED-4DB2-BD59-A6C34878D82A}">
                    <a16:rowId xmlns:a16="http://schemas.microsoft.com/office/drawing/2014/main" val="1512838200"/>
                  </a:ext>
                </a:extLst>
              </a:tr>
              <a:tr h="1240536">
                <a:tc>
                  <a:txBody>
                    <a:bodyPr/>
                    <a:lstStyle/>
                    <a:p>
                      <a:r>
                        <a:rPr lang="nl-NL" sz="3300"/>
                        <a:t>Verwante stoornissen</a:t>
                      </a:r>
                    </a:p>
                  </a:txBody>
                  <a:tcPr marL="167640" marR="167640" marT="83820" marB="83820"/>
                </a:tc>
                <a:tc>
                  <a:txBody>
                    <a:bodyPr/>
                    <a:lstStyle/>
                    <a:p>
                      <a:r>
                        <a:rPr lang="nl-NL" sz="3300" dirty="0"/>
                        <a:t>ADHD, ODD, PDD-NOS</a:t>
                      </a:r>
                    </a:p>
                  </a:txBody>
                  <a:tcPr marL="167640" marR="167640" marT="83820" marB="83820"/>
                </a:tc>
                <a:extLst>
                  <a:ext uri="{0D108BD9-81ED-4DB2-BD59-A6C34878D82A}">
                    <a16:rowId xmlns:a16="http://schemas.microsoft.com/office/drawing/2014/main" val="1607539701"/>
                  </a:ext>
                </a:extLst>
              </a:tr>
            </a:tbl>
          </a:graphicData>
        </a:graphic>
      </p:graphicFrame>
    </p:spTree>
    <p:extLst>
      <p:ext uri="{BB962C8B-B14F-4D97-AF65-F5344CB8AC3E}">
        <p14:creationId xmlns:p14="http://schemas.microsoft.com/office/powerpoint/2010/main" val="20125898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3" name="Rectangle 8">
            <a:extLst>
              <a:ext uri="{FF2B5EF4-FFF2-40B4-BE49-F238E27FC236}">
                <a16:creationId xmlns:a16="http://schemas.microsoft.com/office/drawing/2014/main" id="{98DED6BC-9A3E-48D4-AD7C-A56D63F547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0">
            <a:extLst>
              <a:ext uri="{FF2B5EF4-FFF2-40B4-BE49-F238E27FC236}">
                <a16:creationId xmlns:a16="http://schemas.microsoft.com/office/drawing/2014/main" id="{6B6E033A-DB2E-49B8-B600-B38E0C280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3235" y="1371600"/>
            <a:ext cx="4529312" cy="3589977"/>
          </a:xfrm>
          <a:custGeom>
            <a:avLst/>
            <a:gdLst>
              <a:gd name="connsiteX0" fmla="*/ 5462602 w 5470628"/>
              <a:gd name="connsiteY0" fmla="*/ 1413608 h 3193741"/>
              <a:gd name="connsiteX1" fmla="*/ 5465724 w 5470628"/>
              <a:gd name="connsiteY1" fmla="*/ 1421881 h 3193741"/>
              <a:gd name="connsiteX2" fmla="*/ 5465025 w 5470628"/>
              <a:gd name="connsiteY2" fmla="*/ 1466556 h 3193741"/>
              <a:gd name="connsiteX3" fmla="*/ 5463208 w 5470628"/>
              <a:gd name="connsiteY3" fmla="*/ 1466226 h 3193741"/>
              <a:gd name="connsiteX4" fmla="*/ 5463242 w 5470628"/>
              <a:gd name="connsiteY4" fmla="*/ 1451866 h 3193741"/>
              <a:gd name="connsiteX5" fmla="*/ 5462894 w 5470628"/>
              <a:gd name="connsiteY5" fmla="*/ 1423194 h 3193741"/>
              <a:gd name="connsiteX6" fmla="*/ 5461417 w 5470628"/>
              <a:gd name="connsiteY6" fmla="*/ 1391849 h 3193741"/>
              <a:gd name="connsiteX7" fmla="*/ 5462246 w 5470628"/>
              <a:gd name="connsiteY7" fmla="*/ 1401944 h 3193741"/>
              <a:gd name="connsiteX8" fmla="*/ 5462602 w 5470628"/>
              <a:gd name="connsiteY8" fmla="*/ 1413608 h 3193741"/>
              <a:gd name="connsiteX9" fmla="*/ 5459078 w 5470628"/>
              <a:gd name="connsiteY9" fmla="*/ 1404268 h 3193741"/>
              <a:gd name="connsiteX10" fmla="*/ 5460137 w 5470628"/>
              <a:gd name="connsiteY10" fmla="*/ 1393780 h 3193741"/>
              <a:gd name="connsiteX11" fmla="*/ 5461417 w 5470628"/>
              <a:gd name="connsiteY11" fmla="*/ 1391849 h 3193741"/>
              <a:gd name="connsiteX12" fmla="*/ 614271 w 5470628"/>
              <a:gd name="connsiteY12" fmla="*/ 1052206 h 3193741"/>
              <a:gd name="connsiteX13" fmla="*/ 611497 w 5470628"/>
              <a:gd name="connsiteY13" fmla="*/ 1055389 h 3193741"/>
              <a:gd name="connsiteX14" fmla="*/ 630277 w 5470628"/>
              <a:gd name="connsiteY14" fmla="*/ 1065215 h 3193741"/>
              <a:gd name="connsiteX15" fmla="*/ 651856 w 5470628"/>
              <a:gd name="connsiteY15" fmla="*/ 1067584 h 3193741"/>
              <a:gd name="connsiteX16" fmla="*/ 614271 w 5470628"/>
              <a:gd name="connsiteY16" fmla="*/ 1052206 h 3193741"/>
              <a:gd name="connsiteX17" fmla="*/ 810628 w 5470628"/>
              <a:gd name="connsiteY17" fmla="*/ 695550 h 3193741"/>
              <a:gd name="connsiteX18" fmla="*/ 1033084 w 5470628"/>
              <a:gd name="connsiteY18" fmla="*/ 791270 h 3193741"/>
              <a:gd name="connsiteX19" fmla="*/ 1036153 w 5470628"/>
              <a:gd name="connsiteY19" fmla="*/ 788050 h 3193741"/>
              <a:gd name="connsiteX20" fmla="*/ 810628 w 5470628"/>
              <a:gd name="connsiteY20" fmla="*/ 695550 h 3193741"/>
              <a:gd name="connsiteX21" fmla="*/ 4850908 w 5470628"/>
              <a:gd name="connsiteY21" fmla="*/ 727 h 3193741"/>
              <a:gd name="connsiteX22" fmla="*/ 4858584 w 5470628"/>
              <a:gd name="connsiteY22" fmla="*/ 13795 h 3193741"/>
              <a:gd name="connsiteX23" fmla="*/ 4843408 w 5470628"/>
              <a:gd name="connsiteY23" fmla="*/ 37224 h 3193741"/>
              <a:gd name="connsiteX24" fmla="*/ 4871062 w 5470628"/>
              <a:gd name="connsiteY24" fmla="*/ 78954 h 3193741"/>
              <a:gd name="connsiteX25" fmla="*/ 4989038 w 5470628"/>
              <a:gd name="connsiteY25" fmla="*/ 66799 h 3193741"/>
              <a:gd name="connsiteX26" fmla="*/ 5002636 w 5470628"/>
              <a:gd name="connsiteY26" fmla="*/ 79388 h 3193741"/>
              <a:gd name="connsiteX27" fmla="*/ 5008332 w 5470628"/>
              <a:gd name="connsiteY27" fmla="*/ 140859 h 3193741"/>
              <a:gd name="connsiteX28" fmla="*/ 5014326 w 5470628"/>
              <a:gd name="connsiteY28" fmla="*/ 155555 h 3193741"/>
              <a:gd name="connsiteX29" fmla="*/ 5030704 w 5470628"/>
              <a:gd name="connsiteY29" fmla="*/ 221190 h 3193741"/>
              <a:gd name="connsiteX30" fmla="*/ 5097262 w 5470628"/>
              <a:gd name="connsiteY30" fmla="*/ 317759 h 3193741"/>
              <a:gd name="connsiteX31" fmla="*/ 5165084 w 5470628"/>
              <a:gd name="connsiteY31" fmla="*/ 373367 h 3193741"/>
              <a:gd name="connsiteX32" fmla="*/ 5174137 w 5470628"/>
              <a:gd name="connsiteY32" fmla="*/ 389353 h 3193741"/>
              <a:gd name="connsiteX33" fmla="*/ 5192507 w 5470628"/>
              <a:gd name="connsiteY33" fmla="*/ 453561 h 3193741"/>
              <a:gd name="connsiteX34" fmla="*/ 5187160 w 5470628"/>
              <a:gd name="connsiteY34" fmla="*/ 467732 h 3193741"/>
              <a:gd name="connsiteX35" fmla="*/ 5160106 w 5470628"/>
              <a:gd name="connsiteY35" fmla="*/ 486904 h 3193741"/>
              <a:gd name="connsiteX36" fmla="*/ 5138948 w 5470628"/>
              <a:gd name="connsiteY36" fmla="*/ 528614 h 3193741"/>
              <a:gd name="connsiteX37" fmla="*/ 5097016 w 5470628"/>
              <a:gd name="connsiteY37" fmla="*/ 589923 h 3193741"/>
              <a:gd name="connsiteX38" fmla="*/ 5075869 w 5470628"/>
              <a:gd name="connsiteY38" fmla="*/ 608381 h 3193741"/>
              <a:gd name="connsiteX39" fmla="*/ 5093172 w 5470628"/>
              <a:gd name="connsiteY39" fmla="*/ 618385 h 3193741"/>
              <a:gd name="connsiteX40" fmla="*/ 5153518 w 5470628"/>
              <a:gd name="connsiteY40" fmla="*/ 687474 h 3193741"/>
              <a:gd name="connsiteX41" fmla="*/ 5074984 w 5470628"/>
              <a:gd name="connsiteY41" fmla="*/ 776941 h 3193741"/>
              <a:gd name="connsiteX42" fmla="*/ 5033348 w 5470628"/>
              <a:gd name="connsiteY42" fmla="*/ 805473 h 3193741"/>
              <a:gd name="connsiteX43" fmla="*/ 5116847 w 5470628"/>
              <a:gd name="connsiteY43" fmla="*/ 803426 h 3193741"/>
              <a:gd name="connsiteX44" fmla="*/ 5147902 w 5470628"/>
              <a:gd name="connsiteY44" fmla="*/ 833118 h 3193741"/>
              <a:gd name="connsiteX45" fmla="*/ 5161665 w 5470628"/>
              <a:gd name="connsiteY45" fmla="*/ 848297 h 3193741"/>
              <a:gd name="connsiteX46" fmla="*/ 5246520 w 5470628"/>
              <a:gd name="connsiteY46" fmla="*/ 942412 h 3193741"/>
              <a:gd name="connsiteX47" fmla="*/ 5235368 w 5470628"/>
              <a:gd name="connsiteY47" fmla="*/ 972946 h 3193741"/>
              <a:gd name="connsiteX48" fmla="*/ 5113739 w 5470628"/>
              <a:gd name="connsiteY48" fmla="*/ 1128845 h 3193741"/>
              <a:gd name="connsiteX49" fmla="*/ 5255034 w 5470628"/>
              <a:gd name="connsiteY49" fmla="*/ 1151117 h 3193741"/>
              <a:gd name="connsiteX50" fmla="*/ 5267513 w 5470628"/>
              <a:gd name="connsiteY50" fmla="*/ 1216275 h 3193741"/>
              <a:gd name="connsiteX51" fmla="*/ 5343113 w 5470628"/>
              <a:gd name="connsiteY51" fmla="*/ 1281854 h 3193741"/>
              <a:gd name="connsiteX52" fmla="*/ 5452014 w 5470628"/>
              <a:gd name="connsiteY52" fmla="*/ 1385543 h 3193741"/>
              <a:gd name="connsiteX53" fmla="*/ 5459078 w 5470628"/>
              <a:gd name="connsiteY53" fmla="*/ 1404268 h 3193741"/>
              <a:gd name="connsiteX54" fmla="*/ 5458838 w 5470628"/>
              <a:gd name="connsiteY54" fmla="*/ 1406644 h 3193741"/>
              <a:gd name="connsiteX55" fmla="*/ 5455752 w 5470628"/>
              <a:gd name="connsiteY55" fmla="*/ 1450751 h 3193741"/>
              <a:gd name="connsiteX56" fmla="*/ 5454594 w 5470628"/>
              <a:gd name="connsiteY56" fmla="*/ 1464662 h 3193741"/>
              <a:gd name="connsiteX57" fmla="*/ 5447215 w 5470628"/>
              <a:gd name="connsiteY57" fmla="*/ 1463321 h 3193741"/>
              <a:gd name="connsiteX58" fmla="*/ 5433934 w 5470628"/>
              <a:gd name="connsiteY58" fmla="*/ 1458428 h 3193741"/>
              <a:gd name="connsiteX59" fmla="*/ 5424276 w 5470628"/>
              <a:gd name="connsiteY59" fmla="*/ 1477014 h 3193741"/>
              <a:gd name="connsiteX60" fmla="*/ 5444628 w 5470628"/>
              <a:gd name="connsiteY60" fmla="*/ 1511562 h 3193741"/>
              <a:gd name="connsiteX61" fmla="*/ 5453752 w 5470628"/>
              <a:gd name="connsiteY61" fmla="*/ 1474786 h 3193741"/>
              <a:gd name="connsiteX62" fmla="*/ 5454594 w 5470628"/>
              <a:gd name="connsiteY62" fmla="*/ 1464662 h 3193741"/>
              <a:gd name="connsiteX63" fmla="*/ 5463208 w 5470628"/>
              <a:gd name="connsiteY63" fmla="*/ 1466226 h 3193741"/>
              <a:gd name="connsiteX64" fmla="*/ 5463164 w 5470628"/>
              <a:gd name="connsiteY64" fmla="*/ 1484226 h 3193741"/>
              <a:gd name="connsiteX65" fmla="*/ 5456160 w 5470628"/>
              <a:gd name="connsiteY65" fmla="*/ 1575885 h 3193741"/>
              <a:gd name="connsiteX66" fmla="*/ 5345636 w 5470628"/>
              <a:gd name="connsiteY66" fmla="*/ 1714543 h 3193741"/>
              <a:gd name="connsiteX67" fmla="*/ 5251319 w 5470628"/>
              <a:gd name="connsiteY67" fmla="*/ 1775792 h 3193741"/>
              <a:gd name="connsiteX68" fmla="*/ 5043512 w 5470628"/>
              <a:gd name="connsiteY68" fmla="*/ 2027305 h 3193741"/>
              <a:gd name="connsiteX69" fmla="*/ 4978144 w 5470628"/>
              <a:gd name="connsiteY69" fmla="*/ 2108535 h 3193741"/>
              <a:gd name="connsiteX70" fmla="*/ 5031476 w 5470628"/>
              <a:gd name="connsiteY70" fmla="*/ 2128173 h 3193741"/>
              <a:gd name="connsiteX71" fmla="*/ 4937389 w 5470628"/>
              <a:gd name="connsiteY71" fmla="*/ 2216441 h 3193741"/>
              <a:gd name="connsiteX72" fmla="*/ 4826122 w 5470628"/>
              <a:gd name="connsiteY72" fmla="*/ 2315331 h 3193741"/>
              <a:gd name="connsiteX73" fmla="*/ 2544647 w 5470628"/>
              <a:gd name="connsiteY73" fmla="*/ 3190975 h 3193741"/>
              <a:gd name="connsiteX74" fmla="*/ 1328257 w 5470628"/>
              <a:gd name="connsiteY74" fmla="*/ 3153006 h 3193741"/>
              <a:gd name="connsiteX75" fmla="*/ 977943 w 5470628"/>
              <a:gd name="connsiteY75" fmla="*/ 3082502 h 3193741"/>
              <a:gd name="connsiteX76" fmla="*/ 854473 w 5470628"/>
              <a:gd name="connsiteY76" fmla="*/ 2994250 h 3193741"/>
              <a:gd name="connsiteX77" fmla="*/ 811593 w 5470628"/>
              <a:gd name="connsiteY77" fmla="*/ 2970498 h 3193741"/>
              <a:gd name="connsiteX78" fmla="*/ 707024 w 5470628"/>
              <a:gd name="connsiteY78" fmla="*/ 2945439 h 3193741"/>
              <a:gd name="connsiteX79" fmla="*/ 523487 w 5470628"/>
              <a:gd name="connsiteY79" fmla="*/ 2886053 h 3193741"/>
              <a:gd name="connsiteX80" fmla="*/ 587884 w 5470628"/>
              <a:gd name="connsiteY80" fmla="*/ 2859746 h 3193741"/>
              <a:gd name="connsiteX81" fmla="*/ 779426 w 5470628"/>
              <a:gd name="connsiteY81" fmla="*/ 2885897 h 3193741"/>
              <a:gd name="connsiteX82" fmla="*/ 917288 w 5470628"/>
              <a:gd name="connsiteY82" fmla="*/ 2882248 h 3193741"/>
              <a:gd name="connsiteX83" fmla="*/ 718684 w 5470628"/>
              <a:gd name="connsiteY83" fmla="*/ 2819941 h 3193741"/>
              <a:gd name="connsiteX84" fmla="*/ 524650 w 5470628"/>
              <a:gd name="connsiteY84" fmla="*/ 2731220 h 3193741"/>
              <a:gd name="connsiteX85" fmla="*/ 670138 w 5470628"/>
              <a:gd name="connsiteY85" fmla="*/ 2735189 h 3193741"/>
              <a:gd name="connsiteX86" fmla="*/ 675382 w 5470628"/>
              <a:gd name="connsiteY86" fmla="*/ 2719369 h 3193741"/>
              <a:gd name="connsiteX87" fmla="*/ 542021 w 5470628"/>
              <a:gd name="connsiteY87" fmla="*/ 2601946 h 3193741"/>
              <a:gd name="connsiteX88" fmla="*/ 476895 w 5470628"/>
              <a:gd name="connsiteY88" fmla="*/ 2555976 h 3193741"/>
              <a:gd name="connsiteX89" fmla="*/ 188751 w 5470628"/>
              <a:gd name="connsiteY89" fmla="*/ 2428830 h 3193741"/>
              <a:gd name="connsiteX90" fmla="*/ 456762 w 5470628"/>
              <a:gd name="connsiteY90" fmla="*/ 2468731 h 3193741"/>
              <a:gd name="connsiteX91" fmla="*/ 174514 w 5470628"/>
              <a:gd name="connsiteY91" fmla="*/ 2345378 h 3193741"/>
              <a:gd name="connsiteX92" fmla="*/ 38827 w 5470628"/>
              <a:gd name="connsiteY92" fmla="*/ 2303685 h 3193741"/>
              <a:gd name="connsiteX93" fmla="*/ 3281 w 5470628"/>
              <a:gd name="connsiteY93" fmla="*/ 2273587 h 3193741"/>
              <a:gd name="connsiteX94" fmla="*/ 61590 w 5470628"/>
              <a:gd name="connsiteY94" fmla="*/ 2259170 h 3193741"/>
              <a:gd name="connsiteX95" fmla="*/ 242291 w 5470628"/>
              <a:gd name="connsiteY95" fmla="*/ 2250569 h 3193741"/>
              <a:gd name="connsiteX96" fmla="*/ 13205 w 5470628"/>
              <a:gd name="connsiteY96" fmla="*/ 2172263 h 3193741"/>
              <a:gd name="connsiteX97" fmla="*/ 180810 w 5470628"/>
              <a:gd name="connsiteY97" fmla="*/ 2168333 h 3193741"/>
              <a:gd name="connsiteX98" fmla="*/ 226020 w 5470628"/>
              <a:gd name="connsiteY98" fmla="*/ 2121100 h 3193741"/>
              <a:gd name="connsiteX99" fmla="*/ 299145 w 5470628"/>
              <a:gd name="connsiteY99" fmla="*/ 2044862 h 3193741"/>
              <a:gd name="connsiteX100" fmla="*/ 350236 w 5470628"/>
              <a:gd name="connsiteY100" fmla="*/ 2001187 h 3193741"/>
              <a:gd name="connsiteX101" fmla="*/ 365223 w 5470628"/>
              <a:gd name="connsiteY101" fmla="*/ 1881218 h 3193741"/>
              <a:gd name="connsiteX102" fmla="*/ 310707 w 5470628"/>
              <a:gd name="connsiteY102" fmla="*/ 1758752 h 3193741"/>
              <a:gd name="connsiteX103" fmla="*/ 181659 w 5470628"/>
              <a:gd name="connsiteY103" fmla="*/ 1709137 h 3193741"/>
              <a:gd name="connsiteX104" fmla="*/ 213063 w 5470628"/>
              <a:gd name="connsiteY104" fmla="*/ 1632021 h 3193741"/>
              <a:gd name="connsiteX105" fmla="*/ 481390 w 5470628"/>
              <a:gd name="connsiteY105" fmla="*/ 1644125 h 3193741"/>
              <a:gd name="connsiteX106" fmla="*/ 68930 w 5470628"/>
              <a:gd name="connsiteY106" fmla="*/ 1457537 h 3193741"/>
              <a:gd name="connsiteX107" fmla="*/ 135138 w 5470628"/>
              <a:gd name="connsiteY107" fmla="*/ 1440976 h 3193741"/>
              <a:gd name="connsiteX108" fmla="*/ 131611 w 5470628"/>
              <a:gd name="connsiteY108" fmla="*/ 1427642 h 3193741"/>
              <a:gd name="connsiteX109" fmla="*/ 130443 w 5470628"/>
              <a:gd name="connsiteY109" fmla="*/ 1343795 h 3193741"/>
              <a:gd name="connsiteX110" fmla="*/ 138930 w 5470628"/>
              <a:gd name="connsiteY110" fmla="*/ 1304094 h 3193741"/>
              <a:gd name="connsiteX111" fmla="*/ 118409 w 5470628"/>
              <a:gd name="connsiteY111" fmla="*/ 1262212 h 3193741"/>
              <a:gd name="connsiteX112" fmla="*/ 421410 w 5470628"/>
              <a:gd name="connsiteY112" fmla="*/ 1304757 h 3193741"/>
              <a:gd name="connsiteX113" fmla="*/ 655702 w 5470628"/>
              <a:gd name="connsiteY113" fmla="*/ 1291801 h 3193741"/>
              <a:gd name="connsiteX114" fmla="*/ 648299 w 5470628"/>
              <a:gd name="connsiteY114" fmla="*/ 1287715 h 3193741"/>
              <a:gd name="connsiteX115" fmla="*/ 531027 w 5470628"/>
              <a:gd name="connsiteY115" fmla="*/ 1193967 h 3193741"/>
              <a:gd name="connsiteX116" fmla="*/ 526433 w 5470628"/>
              <a:gd name="connsiteY116" fmla="*/ 1191913 h 3193741"/>
              <a:gd name="connsiteX117" fmla="*/ 504666 w 5470628"/>
              <a:gd name="connsiteY117" fmla="*/ 1177230 h 3193741"/>
              <a:gd name="connsiteX118" fmla="*/ 482307 w 5470628"/>
              <a:gd name="connsiteY118" fmla="*/ 1162618 h 3193741"/>
              <a:gd name="connsiteX119" fmla="*/ 479029 w 5470628"/>
              <a:gd name="connsiteY119" fmla="*/ 1162540 h 3193741"/>
              <a:gd name="connsiteX120" fmla="*/ 447663 w 5470628"/>
              <a:gd name="connsiteY120" fmla="*/ 1132649 h 3193741"/>
              <a:gd name="connsiteX121" fmla="*/ 438547 w 5470628"/>
              <a:gd name="connsiteY121" fmla="*/ 1110977 h 3193741"/>
              <a:gd name="connsiteX122" fmla="*/ 405343 w 5470628"/>
              <a:gd name="connsiteY122" fmla="*/ 1089612 h 3193741"/>
              <a:gd name="connsiteX123" fmla="*/ 371373 w 5470628"/>
              <a:gd name="connsiteY123" fmla="*/ 1070238 h 3193741"/>
              <a:gd name="connsiteX124" fmla="*/ 290358 w 5470628"/>
              <a:gd name="connsiteY124" fmla="*/ 1059884 h 3193741"/>
              <a:gd name="connsiteX125" fmla="*/ 235140 w 5470628"/>
              <a:gd name="connsiteY125" fmla="*/ 1029322 h 3193741"/>
              <a:gd name="connsiteX126" fmla="*/ 300494 w 5470628"/>
              <a:gd name="connsiteY126" fmla="*/ 1032083 h 3193741"/>
              <a:gd name="connsiteX127" fmla="*/ 239661 w 5470628"/>
              <a:gd name="connsiteY127" fmla="*/ 997457 h 3193741"/>
              <a:gd name="connsiteX128" fmla="*/ 204788 w 5470628"/>
              <a:gd name="connsiteY128" fmla="*/ 959211 h 3193741"/>
              <a:gd name="connsiteX129" fmla="*/ 207583 w 5470628"/>
              <a:gd name="connsiteY129" fmla="*/ 947009 h 3193741"/>
              <a:gd name="connsiteX130" fmla="*/ 223061 w 5470628"/>
              <a:gd name="connsiteY130" fmla="*/ 947033 h 3193741"/>
              <a:gd name="connsiteX131" fmla="*/ 280015 w 5470628"/>
              <a:gd name="connsiteY131" fmla="*/ 972164 h 3193741"/>
              <a:gd name="connsiteX132" fmla="*/ 353948 w 5470628"/>
              <a:gd name="connsiteY132" fmla="*/ 1006865 h 3193741"/>
              <a:gd name="connsiteX133" fmla="*/ 240466 w 5470628"/>
              <a:gd name="connsiteY133" fmla="*/ 939943 h 3193741"/>
              <a:gd name="connsiteX134" fmla="*/ 158812 w 5470628"/>
              <a:gd name="connsiteY134" fmla="*/ 891467 h 3193741"/>
              <a:gd name="connsiteX135" fmla="*/ 139551 w 5470628"/>
              <a:gd name="connsiteY135" fmla="*/ 855364 h 3193741"/>
              <a:gd name="connsiteX136" fmla="*/ 145731 w 5470628"/>
              <a:gd name="connsiteY136" fmla="*/ 844888 h 3193741"/>
              <a:gd name="connsiteX137" fmla="*/ 158154 w 5470628"/>
              <a:gd name="connsiteY137" fmla="*/ 848366 h 3193741"/>
              <a:gd name="connsiteX138" fmla="*/ 169370 w 5470628"/>
              <a:gd name="connsiteY138" fmla="*/ 856260 h 3193741"/>
              <a:gd name="connsiteX139" fmla="*/ 288295 w 5470628"/>
              <a:gd name="connsiteY139" fmla="*/ 915169 h 3193741"/>
              <a:gd name="connsiteX140" fmla="*/ 462694 w 5470628"/>
              <a:gd name="connsiteY140" fmla="*/ 994643 h 3193741"/>
              <a:gd name="connsiteX141" fmla="*/ 531910 w 5470628"/>
              <a:gd name="connsiteY141" fmla="*/ 1006664 h 3193741"/>
              <a:gd name="connsiteX142" fmla="*/ 333940 w 5470628"/>
              <a:gd name="connsiteY142" fmla="*/ 893507 h 3193741"/>
              <a:gd name="connsiteX143" fmla="*/ 181443 w 5470628"/>
              <a:gd name="connsiteY143" fmla="*/ 746608 h 3193741"/>
              <a:gd name="connsiteX144" fmla="*/ 162678 w 5470628"/>
              <a:gd name="connsiteY144" fmla="*/ 737018 h 3193741"/>
              <a:gd name="connsiteX145" fmla="*/ 156307 w 5470628"/>
              <a:gd name="connsiteY145" fmla="*/ 730435 h 3193741"/>
              <a:gd name="connsiteX146" fmla="*/ 117227 w 5470628"/>
              <a:gd name="connsiteY146" fmla="*/ 677515 h 3193741"/>
              <a:gd name="connsiteX147" fmla="*/ 113655 w 5470628"/>
              <a:gd name="connsiteY147" fmla="*/ 663474 h 3193741"/>
              <a:gd name="connsiteX148" fmla="*/ 115226 w 5470628"/>
              <a:gd name="connsiteY148" fmla="*/ 636712 h 3193741"/>
              <a:gd name="connsiteX149" fmla="*/ 105067 w 5470628"/>
              <a:gd name="connsiteY149" fmla="*/ 622046 h 3193741"/>
              <a:gd name="connsiteX150" fmla="*/ 104113 w 5470628"/>
              <a:gd name="connsiteY150" fmla="*/ 611722 h 3193741"/>
              <a:gd name="connsiteX151" fmla="*/ 118895 w 5470628"/>
              <a:gd name="connsiteY151" fmla="*/ 610169 h 3193741"/>
              <a:gd name="connsiteX152" fmla="*/ 163095 w 5470628"/>
              <a:gd name="connsiteY152" fmla="*/ 640642 h 3193741"/>
              <a:gd name="connsiteX153" fmla="*/ 185766 w 5470628"/>
              <a:gd name="connsiteY153" fmla="*/ 641454 h 3193741"/>
              <a:gd name="connsiteX154" fmla="*/ 212892 w 5470628"/>
              <a:gd name="connsiteY154" fmla="*/ 637457 h 3193741"/>
              <a:gd name="connsiteX155" fmla="*/ 223932 w 5470628"/>
              <a:gd name="connsiteY155" fmla="*/ 647271 h 3193741"/>
              <a:gd name="connsiteX156" fmla="*/ 287167 w 5470628"/>
              <a:gd name="connsiteY156" fmla="*/ 691571 h 3193741"/>
              <a:gd name="connsiteX157" fmla="*/ 330380 w 5470628"/>
              <a:gd name="connsiteY157" fmla="*/ 692506 h 3193741"/>
              <a:gd name="connsiteX158" fmla="*/ 296172 w 5470628"/>
              <a:gd name="connsiteY158" fmla="*/ 688108 h 3193741"/>
              <a:gd name="connsiteX159" fmla="*/ 286974 w 5470628"/>
              <a:gd name="connsiteY159" fmla="*/ 674512 h 3193741"/>
              <a:gd name="connsiteX160" fmla="*/ 286166 w 5470628"/>
              <a:gd name="connsiteY160" fmla="*/ 661798 h 3193741"/>
              <a:gd name="connsiteX161" fmla="*/ 236268 w 5470628"/>
              <a:gd name="connsiteY161" fmla="*/ 635338 h 3193741"/>
              <a:gd name="connsiteX162" fmla="*/ 231734 w 5470628"/>
              <a:gd name="connsiteY162" fmla="*/ 634225 h 3193741"/>
              <a:gd name="connsiteX163" fmla="*/ 221253 w 5470628"/>
              <a:gd name="connsiteY163" fmla="*/ 623870 h 3193741"/>
              <a:gd name="connsiteX164" fmla="*/ 237564 w 5470628"/>
              <a:gd name="connsiteY164" fmla="*/ 613590 h 3193741"/>
              <a:gd name="connsiteX165" fmla="*/ 282259 w 5470628"/>
              <a:gd name="connsiteY165" fmla="*/ 619091 h 3193741"/>
              <a:gd name="connsiteX166" fmla="*/ 370630 w 5470628"/>
              <a:gd name="connsiteY166" fmla="*/ 665566 h 3193741"/>
              <a:gd name="connsiteX167" fmla="*/ 498017 w 5470628"/>
              <a:gd name="connsiteY167" fmla="*/ 740532 h 3193741"/>
              <a:gd name="connsiteX168" fmla="*/ 918036 w 5470628"/>
              <a:gd name="connsiteY168" fmla="*/ 924307 h 3193741"/>
              <a:gd name="connsiteX169" fmla="*/ 1079304 w 5470628"/>
              <a:gd name="connsiteY169" fmla="*/ 984494 h 3193741"/>
              <a:gd name="connsiteX170" fmla="*/ 1079935 w 5470628"/>
              <a:gd name="connsiteY170" fmla="*/ 980383 h 3193741"/>
              <a:gd name="connsiteX171" fmla="*/ 1079695 w 5470628"/>
              <a:gd name="connsiteY171" fmla="*/ 976616 h 3193741"/>
              <a:gd name="connsiteX172" fmla="*/ 966178 w 5470628"/>
              <a:gd name="connsiteY172" fmla="*/ 937219 h 3193741"/>
              <a:gd name="connsiteX173" fmla="*/ 720106 w 5470628"/>
              <a:gd name="connsiteY173" fmla="*/ 807112 h 3193741"/>
              <a:gd name="connsiteX174" fmla="*/ 698823 w 5470628"/>
              <a:gd name="connsiteY174" fmla="*/ 804708 h 3193741"/>
              <a:gd name="connsiteX175" fmla="*/ 664513 w 5470628"/>
              <a:gd name="connsiteY175" fmla="*/ 784663 h 3193741"/>
              <a:gd name="connsiteX176" fmla="*/ 660380 w 5470628"/>
              <a:gd name="connsiteY176" fmla="*/ 771165 h 3193741"/>
              <a:gd name="connsiteX177" fmla="*/ 584959 w 5470628"/>
              <a:gd name="connsiteY177" fmla="*/ 722409 h 3193741"/>
              <a:gd name="connsiteX178" fmla="*/ 435649 w 5470628"/>
              <a:gd name="connsiteY178" fmla="*/ 639659 h 3193741"/>
              <a:gd name="connsiteX179" fmla="*/ 404944 w 5470628"/>
              <a:gd name="connsiteY179" fmla="*/ 606128 h 3193741"/>
              <a:gd name="connsiteX180" fmla="*/ 408476 w 5470628"/>
              <a:gd name="connsiteY180" fmla="*/ 591466 h 3193741"/>
              <a:gd name="connsiteX181" fmla="*/ 425225 w 5470628"/>
              <a:gd name="connsiteY181" fmla="*/ 592759 h 3193741"/>
              <a:gd name="connsiteX182" fmla="*/ 487115 w 5470628"/>
              <a:gd name="connsiteY182" fmla="*/ 620614 h 3193741"/>
              <a:gd name="connsiteX183" fmla="*/ 550277 w 5470628"/>
              <a:gd name="connsiteY183" fmla="*/ 649738 h 3193741"/>
              <a:gd name="connsiteX184" fmla="*/ 544421 w 5470628"/>
              <a:gd name="connsiteY184" fmla="*/ 641907 h 3193741"/>
              <a:gd name="connsiteX185" fmla="*/ 431905 w 5470628"/>
              <a:gd name="connsiteY185" fmla="*/ 580799 h 3193741"/>
              <a:gd name="connsiteX186" fmla="*/ 351177 w 5470628"/>
              <a:gd name="connsiteY186" fmla="*/ 528177 h 3193741"/>
              <a:gd name="connsiteX187" fmla="*/ 339749 w 5470628"/>
              <a:gd name="connsiteY187" fmla="*/ 498244 h 3193741"/>
              <a:gd name="connsiteX188" fmla="*/ 346313 w 5470628"/>
              <a:gd name="connsiteY188" fmla="*/ 489145 h 3193741"/>
              <a:gd name="connsiteX189" fmla="*/ 356579 w 5470628"/>
              <a:gd name="connsiteY189" fmla="*/ 491460 h 3193741"/>
              <a:gd name="connsiteX190" fmla="*/ 371505 w 5470628"/>
              <a:gd name="connsiteY190" fmla="*/ 501516 h 3193741"/>
              <a:gd name="connsiteX191" fmla="*/ 476275 w 5470628"/>
              <a:gd name="connsiteY191" fmla="*/ 553122 h 3193741"/>
              <a:gd name="connsiteX192" fmla="*/ 649952 w 5470628"/>
              <a:gd name="connsiteY192" fmla="*/ 635294 h 3193741"/>
              <a:gd name="connsiteX193" fmla="*/ 727161 w 5470628"/>
              <a:gd name="connsiteY193" fmla="*/ 651328 h 3193741"/>
              <a:gd name="connsiteX194" fmla="*/ 722417 w 5470628"/>
              <a:gd name="connsiteY194" fmla="*/ 646921 h 3193741"/>
              <a:gd name="connsiteX195" fmla="*/ 546079 w 5470628"/>
              <a:gd name="connsiteY195" fmla="*/ 546328 h 3193741"/>
              <a:gd name="connsiteX196" fmla="*/ 378182 w 5470628"/>
              <a:gd name="connsiteY196" fmla="*/ 386585 h 3193741"/>
              <a:gd name="connsiteX197" fmla="*/ 370158 w 5470628"/>
              <a:gd name="connsiteY197" fmla="*/ 382100 h 3193741"/>
              <a:gd name="connsiteX198" fmla="*/ 357861 w 5470628"/>
              <a:gd name="connsiteY198" fmla="*/ 371252 h 3193741"/>
              <a:gd name="connsiteX199" fmla="*/ 331313 w 5470628"/>
              <a:gd name="connsiteY199" fmla="*/ 328203 h 3193741"/>
              <a:gd name="connsiteX200" fmla="*/ 319354 w 5470628"/>
              <a:gd name="connsiteY200" fmla="*/ 299282 h 3193741"/>
              <a:gd name="connsiteX201" fmla="*/ 319682 w 5470628"/>
              <a:gd name="connsiteY201" fmla="*/ 285719 h 3193741"/>
              <a:gd name="connsiteX202" fmla="*/ 306391 w 5470628"/>
              <a:gd name="connsiteY202" fmla="*/ 268585 h 3193741"/>
              <a:gd name="connsiteX203" fmla="*/ 303294 w 5470628"/>
              <a:gd name="connsiteY203" fmla="*/ 257334 h 3193741"/>
              <a:gd name="connsiteX204" fmla="*/ 319242 w 5470628"/>
              <a:gd name="connsiteY204" fmla="*/ 255403 h 3193741"/>
              <a:gd name="connsiteX205" fmla="*/ 364093 w 5470628"/>
              <a:gd name="connsiteY205" fmla="*/ 286745 h 3193741"/>
              <a:gd name="connsiteX206" fmla="*/ 385301 w 5470628"/>
              <a:gd name="connsiteY206" fmla="*/ 287973 h 3193741"/>
              <a:gd name="connsiteX207" fmla="*/ 417598 w 5470628"/>
              <a:gd name="connsiteY207" fmla="*/ 285722 h 3193741"/>
              <a:gd name="connsiteX208" fmla="*/ 440155 w 5470628"/>
              <a:gd name="connsiteY208" fmla="*/ 308139 h 3193741"/>
              <a:gd name="connsiteX209" fmla="*/ 534406 w 5470628"/>
              <a:gd name="connsiteY209" fmla="*/ 339430 h 3193741"/>
              <a:gd name="connsiteX210" fmla="*/ 495633 w 5470628"/>
              <a:gd name="connsiteY210" fmla="*/ 333450 h 3193741"/>
              <a:gd name="connsiteX211" fmla="*/ 486289 w 5470628"/>
              <a:gd name="connsiteY211" fmla="*/ 322243 h 3193741"/>
              <a:gd name="connsiteX212" fmla="*/ 484000 w 5470628"/>
              <a:gd name="connsiteY212" fmla="*/ 304964 h 3193741"/>
              <a:gd name="connsiteX213" fmla="*/ 436911 w 5470628"/>
              <a:gd name="connsiteY213" fmla="*/ 280536 h 3193741"/>
              <a:gd name="connsiteX214" fmla="*/ 426865 w 5470628"/>
              <a:gd name="connsiteY214" fmla="*/ 277007 h 3193741"/>
              <a:gd name="connsiteX215" fmla="*/ 420654 w 5470628"/>
              <a:gd name="connsiteY215" fmla="*/ 268269 h 3193741"/>
              <a:gd name="connsiteX216" fmla="*/ 432329 w 5470628"/>
              <a:gd name="connsiteY216" fmla="*/ 259975 h 3193741"/>
              <a:gd name="connsiteX217" fmla="*/ 447672 w 5470628"/>
              <a:gd name="connsiteY217" fmla="*/ 257879 h 3193741"/>
              <a:gd name="connsiteX218" fmla="*/ 502242 w 5470628"/>
              <a:gd name="connsiteY218" fmla="*/ 273572 h 3193741"/>
              <a:gd name="connsiteX219" fmla="*/ 659874 w 5470628"/>
              <a:gd name="connsiteY219" fmla="*/ 365516 h 3193741"/>
              <a:gd name="connsiteX220" fmla="*/ 829177 w 5470628"/>
              <a:gd name="connsiteY220" fmla="*/ 444421 h 3193741"/>
              <a:gd name="connsiteX221" fmla="*/ 1231903 w 5470628"/>
              <a:gd name="connsiteY221" fmla="*/ 613682 h 3193741"/>
              <a:gd name="connsiteX222" fmla="*/ 1911736 w 5470628"/>
              <a:gd name="connsiteY222" fmla="*/ 685084 h 3193741"/>
              <a:gd name="connsiteX223" fmla="*/ 2564313 w 5470628"/>
              <a:gd name="connsiteY223" fmla="*/ 632143 h 3193741"/>
              <a:gd name="connsiteX224" fmla="*/ 2657304 w 5470628"/>
              <a:gd name="connsiteY224" fmla="*/ 624913 h 3193741"/>
              <a:gd name="connsiteX225" fmla="*/ 4235818 w 5470628"/>
              <a:gd name="connsiteY225" fmla="*/ 259339 h 3193741"/>
              <a:gd name="connsiteX226" fmla="*/ 4460331 w 5470628"/>
              <a:gd name="connsiteY226" fmla="*/ 176864 h 3193741"/>
              <a:gd name="connsiteX227" fmla="*/ 4499578 w 5470628"/>
              <a:gd name="connsiteY227" fmla="*/ 186791 h 3193741"/>
              <a:gd name="connsiteX228" fmla="*/ 4514640 w 5470628"/>
              <a:gd name="connsiteY228" fmla="*/ 188841 h 3193741"/>
              <a:gd name="connsiteX229" fmla="*/ 4516523 w 5470628"/>
              <a:gd name="connsiteY229" fmla="*/ 189988 h 3193741"/>
              <a:gd name="connsiteX230" fmla="*/ 4518126 w 5470628"/>
              <a:gd name="connsiteY230" fmla="*/ 189316 h 3193741"/>
              <a:gd name="connsiteX231" fmla="*/ 4514640 w 5470628"/>
              <a:gd name="connsiteY231" fmla="*/ 188841 h 3193741"/>
              <a:gd name="connsiteX232" fmla="*/ 4511569 w 5470628"/>
              <a:gd name="connsiteY232" fmla="*/ 186970 h 3193741"/>
              <a:gd name="connsiteX233" fmla="*/ 4510888 w 5470628"/>
              <a:gd name="connsiteY233" fmla="*/ 180943 h 3193741"/>
              <a:gd name="connsiteX234" fmla="*/ 4531865 w 5470628"/>
              <a:gd name="connsiteY234" fmla="*/ 155151 h 3193741"/>
              <a:gd name="connsiteX235" fmla="*/ 4573441 w 5470628"/>
              <a:gd name="connsiteY235" fmla="*/ 139676 h 3193741"/>
              <a:gd name="connsiteX236" fmla="*/ 4594964 w 5470628"/>
              <a:gd name="connsiteY236" fmla="*/ 145847 h 3193741"/>
              <a:gd name="connsiteX237" fmla="*/ 4623059 w 5470628"/>
              <a:gd name="connsiteY237" fmla="*/ 152410 h 3193741"/>
              <a:gd name="connsiteX238" fmla="*/ 4748356 w 5470628"/>
              <a:gd name="connsiteY238" fmla="*/ 68192 h 3193741"/>
              <a:gd name="connsiteX239" fmla="*/ 4833812 w 5470628"/>
              <a:gd name="connsiteY239" fmla="*/ 8017 h 3193741"/>
              <a:gd name="connsiteX240" fmla="*/ 4850908 w 5470628"/>
              <a:gd name="connsiteY240" fmla="*/ 727 h 3193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Lst>
            <a:rect l="l" t="t" r="r" b="b"/>
            <a:pathLst>
              <a:path w="5470628" h="3193741">
                <a:moveTo>
                  <a:pt x="5462602" y="1413608"/>
                </a:moveTo>
                <a:lnTo>
                  <a:pt x="5465724" y="1421881"/>
                </a:lnTo>
                <a:cubicBezTo>
                  <a:pt x="5472118" y="1444281"/>
                  <a:pt x="5472640" y="1461744"/>
                  <a:pt x="5465025" y="1466556"/>
                </a:cubicBezTo>
                <a:lnTo>
                  <a:pt x="5463208" y="1466226"/>
                </a:lnTo>
                <a:lnTo>
                  <a:pt x="5463242" y="1451866"/>
                </a:lnTo>
                <a:cubicBezTo>
                  <a:pt x="5463190" y="1441487"/>
                  <a:pt x="5463068" y="1431722"/>
                  <a:pt x="5462894" y="1423194"/>
                </a:cubicBezTo>
                <a:close/>
                <a:moveTo>
                  <a:pt x="5461417" y="1391849"/>
                </a:moveTo>
                <a:cubicBezTo>
                  <a:pt x="5461710" y="1392940"/>
                  <a:pt x="5461992" y="1396513"/>
                  <a:pt x="5462246" y="1401944"/>
                </a:cubicBezTo>
                <a:lnTo>
                  <a:pt x="5462602" y="1413608"/>
                </a:lnTo>
                <a:lnTo>
                  <a:pt x="5459078" y="1404268"/>
                </a:lnTo>
                <a:lnTo>
                  <a:pt x="5460137" y="1393780"/>
                </a:lnTo>
                <a:cubicBezTo>
                  <a:pt x="5460561" y="1391114"/>
                  <a:pt x="5460982" y="1390270"/>
                  <a:pt x="5461417" y="1391849"/>
                </a:cubicBezTo>
                <a:close/>
                <a:moveTo>
                  <a:pt x="614271" y="1052206"/>
                </a:moveTo>
                <a:cubicBezTo>
                  <a:pt x="613444" y="1053256"/>
                  <a:pt x="612323" y="1054339"/>
                  <a:pt x="611497" y="1055389"/>
                </a:cubicBezTo>
                <a:cubicBezTo>
                  <a:pt x="617673" y="1058912"/>
                  <a:pt x="624115" y="1061928"/>
                  <a:pt x="630277" y="1065215"/>
                </a:cubicBezTo>
                <a:cubicBezTo>
                  <a:pt x="637469" y="1066004"/>
                  <a:pt x="644958" y="1066759"/>
                  <a:pt x="651856" y="1067584"/>
                </a:cubicBezTo>
                <a:cubicBezTo>
                  <a:pt x="639327" y="1062458"/>
                  <a:pt x="626799" y="1057332"/>
                  <a:pt x="614271" y="1052206"/>
                </a:cubicBezTo>
                <a:close/>
                <a:moveTo>
                  <a:pt x="810628" y="695550"/>
                </a:moveTo>
                <a:cubicBezTo>
                  <a:pt x="873537" y="739416"/>
                  <a:pt x="951215" y="767494"/>
                  <a:pt x="1033084" y="791270"/>
                </a:cubicBezTo>
                <a:cubicBezTo>
                  <a:pt x="1034205" y="790184"/>
                  <a:pt x="1035031" y="789136"/>
                  <a:pt x="1036153" y="788050"/>
                </a:cubicBezTo>
                <a:cubicBezTo>
                  <a:pt x="960983" y="757296"/>
                  <a:pt x="885798" y="726306"/>
                  <a:pt x="810628" y="695550"/>
                </a:cubicBezTo>
                <a:close/>
                <a:moveTo>
                  <a:pt x="4850908" y="727"/>
                </a:moveTo>
                <a:cubicBezTo>
                  <a:pt x="4858191" y="2929"/>
                  <a:pt x="4860543" y="7152"/>
                  <a:pt x="4858584" y="13795"/>
                </a:cubicBezTo>
                <a:cubicBezTo>
                  <a:pt x="4855845" y="22194"/>
                  <a:pt x="4850092" y="30008"/>
                  <a:pt x="4843408" y="37224"/>
                </a:cubicBezTo>
                <a:cubicBezTo>
                  <a:pt x="4812232" y="71132"/>
                  <a:pt x="4827067" y="79774"/>
                  <a:pt x="4871062" y="78954"/>
                </a:cubicBezTo>
                <a:cubicBezTo>
                  <a:pt x="4910302" y="78234"/>
                  <a:pt x="4949507" y="72299"/>
                  <a:pt x="4989038" y="66799"/>
                </a:cubicBezTo>
                <a:cubicBezTo>
                  <a:pt x="5008500" y="63967"/>
                  <a:pt x="5009491" y="65509"/>
                  <a:pt x="5002636" y="79388"/>
                </a:cubicBezTo>
                <a:cubicBezTo>
                  <a:pt x="4991594" y="102315"/>
                  <a:pt x="4990844" y="123285"/>
                  <a:pt x="5008332" y="140859"/>
                </a:cubicBezTo>
                <a:cubicBezTo>
                  <a:pt x="5012456" y="144868"/>
                  <a:pt x="5015428" y="149491"/>
                  <a:pt x="5014326" y="155555"/>
                </a:cubicBezTo>
                <a:cubicBezTo>
                  <a:pt x="5009356" y="180357"/>
                  <a:pt x="5019874" y="200674"/>
                  <a:pt x="5030704" y="221190"/>
                </a:cubicBezTo>
                <a:cubicBezTo>
                  <a:pt x="5048958" y="255517"/>
                  <a:pt x="5072099" y="287116"/>
                  <a:pt x="5097262" y="317759"/>
                </a:cubicBezTo>
                <a:cubicBezTo>
                  <a:pt x="5115004" y="339336"/>
                  <a:pt x="5126222" y="365974"/>
                  <a:pt x="5165084" y="373367"/>
                </a:cubicBezTo>
                <a:cubicBezTo>
                  <a:pt x="5174420" y="375083"/>
                  <a:pt x="5177498" y="381353"/>
                  <a:pt x="5174137" y="389353"/>
                </a:cubicBezTo>
                <a:cubicBezTo>
                  <a:pt x="5163026" y="415847"/>
                  <a:pt x="5172067" y="436343"/>
                  <a:pt x="5192507" y="453561"/>
                </a:cubicBezTo>
                <a:cubicBezTo>
                  <a:pt x="5199734" y="459565"/>
                  <a:pt x="5197020" y="463690"/>
                  <a:pt x="5187160" y="467732"/>
                </a:cubicBezTo>
                <a:cubicBezTo>
                  <a:pt x="5175836" y="472188"/>
                  <a:pt x="5167025" y="478711"/>
                  <a:pt x="5160106" y="486904"/>
                </a:cubicBezTo>
                <a:cubicBezTo>
                  <a:pt x="5148744" y="500143"/>
                  <a:pt x="5143396" y="514315"/>
                  <a:pt x="5138948" y="528614"/>
                </a:cubicBezTo>
                <a:cubicBezTo>
                  <a:pt x="5132042" y="551041"/>
                  <a:pt x="5123894" y="572670"/>
                  <a:pt x="5097016" y="589923"/>
                </a:cubicBezTo>
                <a:cubicBezTo>
                  <a:pt x="5089016" y="595163"/>
                  <a:pt x="5082598" y="601872"/>
                  <a:pt x="5075869" y="608381"/>
                </a:cubicBezTo>
                <a:cubicBezTo>
                  <a:pt x="5078016" y="614052"/>
                  <a:pt x="5083322" y="617918"/>
                  <a:pt x="5093172" y="618385"/>
                </a:cubicBezTo>
                <a:cubicBezTo>
                  <a:pt x="5155867" y="621469"/>
                  <a:pt x="5153088" y="652648"/>
                  <a:pt x="5153518" y="687474"/>
                </a:cubicBezTo>
                <a:cubicBezTo>
                  <a:pt x="5154177" y="730575"/>
                  <a:pt x="5118812" y="754787"/>
                  <a:pt x="5074984" y="776941"/>
                </a:cubicBezTo>
                <a:cubicBezTo>
                  <a:pt x="5059986" y="784451"/>
                  <a:pt x="5038116" y="786863"/>
                  <a:pt x="5033348" y="805473"/>
                </a:cubicBezTo>
                <a:cubicBezTo>
                  <a:pt x="5059529" y="819384"/>
                  <a:pt x="5089376" y="802009"/>
                  <a:pt x="5116847" y="803426"/>
                </a:cubicBezTo>
                <a:cubicBezTo>
                  <a:pt x="5139548" y="804709"/>
                  <a:pt x="5176330" y="798120"/>
                  <a:pt x="5147902" y="833118"/>
                </a:cubicBezTo>
                <a:cubicBezTo>
                  <a:pt x="5139626" y="843373"/>
                  <a:pt x="5150382" y="848714"/>
                  <a:pt x="5161665" y="848297"/>
                </a:cubicBezTo>
                <a:cubicBezTo>
                  <a:pt x="5253064" y="844106"/>
                  <a:pt x="5215170" y="912756"/>
                  <a:pt x="5246520" y="942412"/>
                </a:cubicBezTo>
                <a:cubicBezTo>
                  <a:pt x="5255359" y="950358"/>
                  <a:pt x="5247812" y="967405"/>
                  <a:pt x="5235368" y="972946"/>
                </a:cubicBezTo>
                <a:cubicBezTo>
                  <a:pt x="5156387" y="1008610"/>
                  <a:pt x="5149354" y="1071149"/>
                  <a:pt x="5113739" y="1128845"/>
                </a:cubicBezTo>
                <a:cubicBezTo>
                  <a:pt x="5157305" y="1144685"/>
                  <a:pt x="5208388" y="1143005"/>
                  <a:pt x="5255034" y="1151117"/>
                </a:cubicBezTo>
                <a:cubicBezTo>
                  <a:pt x="5303482" y="1159484"/>
                  <a:pt x="5304156" y="1170079"/>
                  <a:pt x="5267513" y="1216275"/>
                </a:cubicBezTo>
                <a:cubicBezTo>
                  <a:pt x="5370269" y="1212844"/>
                  <a:pt x="5370269" y="1212844"/>
                  <a:pt x="5343113" y="1281854"/>
                </a:cubicBezTo>
                <a:cubicBezTo>
                  <a:pt x="5386272" y="1279593"/>
                  <a:pt x="5428618" y="1334726"/>
                  <a:pt x="5452014" y="1385543"/>
                </a:cubicBezTo>
                <a:lnTo>
                  <a:pt x="5459078" y="1404268"/>
                </a:lnTo>
                <a:lnTo>
                  <a:pt x="5458838" y="1406644"/>
                </a:lnTo>
                <a:cubicBezTo>
                  <a:pt x="5457942" y="1418063"/>
                  <a:pt x="5456960" y="1434367"/>
                  <a:pt x="5455752" y="1450751"/>
                </a:cubicBezTo>
                <a:lnTo>
                  <a:pt x="5454594" y="1464662"/>
                </a:lnTo>
                <a:lnTo>
                  <a:pt x="5447215" y="1463321"/>
                </a:lnTo>
                <a:cubicBezTo>
                  <a:pt x="5441256" y="1459714"/>
                  <a:pt x="5437002" y="1458345"/>
                  <a:pt x="5433934" y="1458428"/>
                </a:cubicBezTo>
                <a:cubicBezTo>
                  <a:pt x="5424728" y="1458676"/>
                  <a:pt x="5426188" y="1471978"/>
                  <a:pt x="5424276" y="1477014"/>
                </a:cubicBezTo>
                <a:cubicBezTo>
                  <a:pt x="5417851" y="1492977"/>
                  <a:pt x="5433852" y="1501241"/>
                  <a:pt x="5444628" y="1511562"/>
                </a:cubicBezTo>
                <a:cubicBezTo>
                  <a:pt x="5448663" y="1515344"/>
                  <a:pt x="5451544" y="1497678"/>
                  <a:pt x="5453752" y="1474786"/>
                </a:cubicBezTo>
                <a:lnTo>
                  <a:pt x="5454594" y="1464662"/>
                </a:lnTo>
                <a:lnTo>
                  <a:pt x="5463208" y="1466226"/>
                </a:lnTo>
                <a:lnTo>
                  <a:pt x="5463164" y="1484226"/>
                </a:lnTo>
                <a:cubicBezTo>
                  <a:pt x="5462722" y="1528173"/>
                  <a:pt x="5460824" y="1571999"/>
                  <a:pt x="5456160" y="1575885"/>
                </a:cubicBezTo>
                <a:cubicBezTo>
                  <a:pt x="5406708" y="1617226"/>
                  <a:pt x="5442751" y="1692579"/>
                  <a:pt x="5345636" y="1714543"/>
                </a:cubicBezTo>
                <a:cubicBezTo>
                  <a:pt x="5301930" y="1724583"/>
                  <a:pt x="5282493" y="1755882"/>
                  <a:pt x="5251319" y="1775792"/>
                </a:cubicBezTo>
                <a:cubicBezTo>
                  <a:pt x="5142610" y="1844714"/>
                  <a:pt x="5072132" y="1925140"/>
                  <a:pt x="5043512" y="2027305"/>
                </a:cubicBezTo>
                <a:cubicBezTo>
                  <a:pt x="5035488" y="2055562"/>
                  <a:pt x="5000258" y="2081893"/>
                  <a:pt x="4978144" y="2108535"/>
                </a:cubicBezTo>
                <a:cubicBezTo>
                  <a:pt x="4990785" y="2124798"/>
                  <a:pt x="5050411" y="2079615"/>
                  <a:pt x="5031476" y="2128173"/>
                </a:cubicBezTo>
                <a:cubicBezTo>
                  <a:pt x="5017138" y="2164787"/>
                  <a:pt x="4975973" y="2191363"/>
                  <a:pt x="4937389" y="2216441"/>
                </a:cubicBezTo>
                <a:cubicBezTo>
                  <a:pt x="4893079" y="2245058"/>
                  <a:pt x="4843760" y="2269776"/>
                  <a:pt x="4826122" y="2315331"/>
                </a:cubicBezTo>
                <a:cubicBezTo>
                  <a:pt x="4822276" y="2325050"/>
                  <a:pt x="3896510" y="3112888"/>
                  <a:pt x="2544647" y="3190975"/>
                </a:cubicBezTo>
                <a:cubicBezTo>
                  <a:pt x="2323734" y="3203734"/>
                  <a:pt x="1445947" y="3169121"/>
                  <a:pt x="1328257" y="3153006"/>
                </a:cubicBezTo>
                <a:cubicBezTo>
                  <a:pt x="1207258" y="3136344"/>
                  <a:pt x="1101756" y="3091943"/>
                  <a:pt x="977943" y="3082502"/>
                </a:cubicBezTo>
                <a:cubicBezTo>
                  <a:pt x="912454" y="3077622"/>
                  <a:pt x="848655" y="3061861"/>
                  <a:pt x="854473" y="2994250"/>
                </a:cubicBezTo>
                <a:cubicBezTo>
                  <a:pt x="856228" y="2975057"/>
                  <a:pt x="838125" y="2961827"/>
                  <a:pt x="811593" y="2970498"/>
                </a:cubicBezTo>
                <a:cubicBezTo>
                  <a:pt x="761454" y="2987010"/>
                  <a:pt x="736680" y="2962489"/>
                  <a:pt x="707024" y="2945439"/>
                </a:cubicBezTo>
                <a:cubicBezTo>
                  <a:pt x="654509" y="2915262"/>
                  <a:pt x="603913" y="2882480"/>
                  <a:pt x="523487" y="2886053"/>
                </a:cubicBezTo>
                <a:cubicBezTo>
                  <a:pt x="537017" y="2855468"/>
                  <a:pt x="563587" y="2856758"/>
                  <a:pt x="587884" y="2859746"/>
                </a:cubicBezTo>
                <a:cubicBezTo>
                  <a:pt x="652090" y="2867866"/>
                  <a:pt x="715235" y="2878012"/>
                  <a:pt x="779426" y="2885897"/>
                </a:cubicBezTo>
                <a:cubicBezTo>
                  <a:pt x="821123" y="2891048"/>
                  <a:pt x="863074" y="2900202"/>
                  <a:pt x="917288" y="2882248"/>
                </a:cubicBezTo>
                <a:cubicBezTo>
                  <a:pt x="866364" y="2830288"/>
                  <a:pt x="785092" y="2829930"/>
                  <a:pt x="718684" y="2819941"/>
                </a:cubicBezTo>
                <a:cubicBezTo>
                  <a:pt x="635747" y="2807447"/>
                  <a:pt x="584925" y="2771133"/>
                  <a:pt x="524650" y="2731220"/>
                </a:cubicBezTo>
                <a:cubicBezTo>
                  <a:pt x="584180" y="2712621"/>
                  <a:pt x="623299" y="2742760"/>
                  <a:pt x="670138" y="2735189"/>
                </a:cubicBezTo>
                <a:cubicBezTo>
                  <a:pt x="672406" y="2728745"/>
                  <a:pt x="675988" y="2719532"/>
                  <a:pt x="675382" y="2719369"/>
                </a:cubicBezTo>
                <a:cubicBezTo>
                  <a:pt x="596666" y="2703042"/>
                  <a:pt x="557844" y="2658869"/>
                  <a:pt x="542021" y="2601946"/>
                </a:cubicBezTo>
                <a:cubicBezTo>
                  <a:pt x="533902" y="2572560"/>
                  <a:pt x="505246" y="2566541"/>
                  <a:pt x="476895" y="2555976"/>
                </a:cubicBezTo>
                <a:cubicBezTo>
                  <a:pt x="377189" y="2518466"/>
                  <a:pt x="272496" y="2486779"/>
                  <a:pt x="188751" y="2428830"/>
                </a:cubicBezTo>
                <a:cubicBezTo>
                  <a:pt x="280875" y="2426687"/>
                  <a:pt x="357216" y="2461808"/>
                  <a:pt x="456762" y="2468731"/>
                </a:cubicBezTo>
                <a:cubicBezTo>
                  <a:pt x="373794" y="2404281"/>
                  <a:pt x="269816" y="2379152"/>
                  <a:pt x="174514" y="2345378"/>
                </a:cubicBezTo>
                <a:cubicBezTo>
                  <a:pt x="130977" y="2330009"/>
                  <a:pt x="90329" y="2308598"/>
                  <a:pt x="38827" y="2303685"/>
                </a:cubicBezTo>
                <a:cubicBezTo>
                  <a:pt x="20556" y="2301864"/>
                  <a:pt x="-10092" y="2297272"/>
                  <a:pt x="3281" y="2273587"/>
                </a:cubicBezTo>
                <a:cubicBezTo>
                  <a:pt x="14533" y="2253956"/>
                  <a:pt x="39095" y="2256437"/>
                  <a:pt x="61590" y="2259170"/>
                </a:cubicBezTo>
                <a:cubicBezTo>
                  <a:pt x="115591" y="2265916"/>
                  <a:pt x="170539" y="2259497"/>
                  <a:pt x="242291" y="2250569"/>
                </a:cubicBezTo>
                <a:cubicBezTo>
                  <a:pt x="178223" y="2197829"/>
                  <a:pt x="68904" y="2229102"/>
                  <a:pt x="13205" y="2172263"/>
                </a:cubicBezTo>
                <a:cubicBezTo>
                  <a:pt x="77196" y="2153598"/>
                  <a:pt x="128251" y="2170191"/>
                  <a:pt x="180810" y="2168333"/>
                </a:cubicBezTo>
                <a:cubicBezTo>
                  <a:pt x="228319" y="2166612"/>
                  <a:pt x="239444" y="2154350"/>
                  <a:pt x="226020" y="2121100"/>
                </a:cubicBezTo>
                <a:cubicBezTo>
                  <a:pt x="205165" y="2069293"/>
                  <a:pt x="229388" y="2038364"/>
                  <a:pt x="299145" y="2044862"/>
                </a:cubicBezTo>
                <a:cubicBezTo>
                  <a:pt x="363822" y="2051027"/>
                  <a:pt x="369032" y="2029991"/>
                  <a:pt x="350236" y="2001187"/>
                </a:cubicBezTo>
                <a:cubicBezTo>
                  <a:pt x="322862" y="1959187"/>
                  <a:pt x="348423" y="1921214"/>
                  <a:pt x="365223" y="1881218"/>
                </a:cubicBezTo>
                <a:cubicBezTo>
                  <a:pt x="390527" y="1820499"/>
                  <a:pt x="376326" y="1793748"/>
                  <a:pt x="310707" y="1758752"/>
                </a:cubicBezTo>
                <a:cubicBezTo>
                  <a:pt x="273754" y="1739265"/>
                  <a:pt x="234367" y="1723631"/>
                  <a:pt x="181659" y="1709137"/>
                </a:cubicBezTo>
                <a:cubicBezTo>
                  <a:pt x="299387" y="1683727"/>
                  <a:pt x="172918" y="1660608"/>
                  <a:pt x="213063" y="1632021"/>
                </a:cubicBezTo>
                <a:cubicBezTo>
                  <a:pt x="296030" y="1612244"/>
                  <a:pt x="369047" y="1679323"/>
                  <a:pt x="481390" y="1644125"/>
                </a:cubicBezTo>
                <a:cubicBezTo>
                  <a:pt x="336659" y="1595935"/>
                  <a:pt x="176348" y="1532074"/>
                  <a:pt x="68930" y="1457537"/>
                </a:cubicBezTo>
                <a:cubicBezTo>
                  <a:pt x="91299" y="1434897"/>
                  <a:pt x="115799" y="1450436"/>
                  <a:pt x="135138" y="1440976"/>
                </a:cubicBezTo>
                <a:cubicBezTo>
                  <a:pt x="133952" y="1436374"/>
                  <a:pt x="135290" y="1429332"/>
                  <a:pt x="131611" y="1427642"/>
                </a:cubicBezTo>
                <a:cubicBezTo>
                  <a:pt x="52402" y="1389548"/>
                  <a:pt x="51441" y="1388478"/>
                  <a:pt x="130443" y="1343795"/>
                </a:cubicBezTo>
                <a:cubicBezTo>
                  <a:pt x="158017" y="1328118"/>
                  <a:pt x="154966" y="1317573"/>
                  <a:pt x="138930" y="1304094"/>
                </a:cubicBezTo>
                <a:cubicBezTo>
                  <a:pt x="127608" y="1294551"/>
                  <a:pt x="113720" y="1286742"/>
                  <a:pt x="118409" y="1262212"/>
                </a:cubicBezTo>
                <a:cubicBezTo>
                  <a:pt x="164937" y="1287183"/>
                  <a:pt x="383505" y="1312432"/>
                  <a:pt x="421410" y="1304757"/>
                </a:cubicBezTo>
                <a:cubicBezTo>
                  <a:pt x="464009" y="1296037"/>
                  <a:pt x="610877" y="1288926"/>
                  <a:pt x="655702" y="1291801"/>
                </a:cubicBezTo>
                <a:cubicBezTo>
                  <a:pt x="653235" y="1290438"/>
                  <a:pt x="650767" y="1289077"/>
                  <a:pt x="648299" y="1287715"/>
                </a:cubicBezTo>
                <a:cubicBezTo>
                  <a:pt x="603999" y="1260339"/>
                  <a:pt x="559107" y="1233035"/>
                  <a:pt x="531027" y="1193967"/>
                </a:cubicBezTo>
                <a:cubicBezTo>
                  <a:pt x="529741" y="1192462"/>
                  <a:pt x="529061" y="1191120"/>
                  <a:pt x="526433" y="1191913"/>
                </a:cubicBezTo>
                <a:cubicBezTo>
                  <a:pt x="503415" y="1199684"/>
                  <a:pt x="505590" y="1187083"/>
                  <a:pt x="504666" y="1177230"/>
                </a:cubicBezTo>
                <a:cubicBezTo>
                  <a:pt x="503726" y="1167141"/>
                  <a:pt x="499378" y="1159602"/>
                  <a:pt x="482307" y="1162618"/>
                </a:cubicBezTo>
                <a:cubicBezTo>
                  <a:pt x="481421" y="1162726"/>
                  <a:pt x="480226" y="1162633"/>
                  <a:pt x="479029" y="1162540"/>
                </a:cubicBezTo>
                <a:cubicBezTo>
                  <a:pt x="470949" y="1161859"/>
                  <a:pt x="444139" y="1138059"/>
                  <a:pt x="447663" y="1132649"/>
                </a:cubicBezTo>
                <a:cubicBezTo>
                  <a:pt x="455539" y="1120781"/>
                  <a:pt x="446335" y="1116439"/>
                  <a:pt x="438547" y="1110977"/>
                </a:cubicBezTo>
                <a:cubicBezTo>
                  <a:pt x="427656" y="1103517"/>
                  <a:pt x="416795" y="1096529"/>
                  <a:pt x="405343" y="1089612"/>
                </a:cubicBezTo>
                <a:cubicBezTo>
                  <a:pt x="394202" y="1082895"/>
                  <a:pt x="382794" y="1076684"/>
                  <a:pt x="371373" y="1070238"/>
                </a:cubicBezTo>
                <a:cubicBezTo>
                  <a:pt x="344889" y="1065616"/>
                  <a:pt x="318169" y="1061972"/>
                  <a:pt x="290358" y="1059884"/>
                </a:cubicBezTo>
                <a:cubicBezTo>
                  <a:pt x="269709" y="1058114"/>
                  <a:pt x="246624" y="1055453"/>
                  <a:pt x="235140" y="1029322"/>
                </a:cubicBezTo>
                <a:cubicBezTo>
                  <a:pt x="256895" y="1029771"/>
                  <a:pt x="278695" y="1030927"/>
                  <a:pt x="300494" y="1032083"/>
                </a:cubicBezTo>
                <a:cubicBezTo>
                  <a:pt x="279542" y="1020860"/>
                  <a:pt x="259181" y="1009565"/>
                  <a:pt x="239661" y="997457"/>
                </a:cubicBezTo>
                <a:cubicBezTo>
                  <a:pt x="223540" y="987309"/>
                  <a:pt x="210281" y="975391"/>
                  <a:pt x="204788" y="959211"/>
                </a:cubicBezTo>
                <a:cubicBezTo>
                  <a:pt x="203337" y="955117"/>
                  <a:pt x="202166" y="950750"/>
                  <a:pt x="207583" y="947009"/>
                </a:cubicBezTo>
                <a:cubicBezTo>
                  <a:pt x="213561" y="942727"/>
                  <a:pt x="218466" y="944980"/>
                  <a:pt x="223061" y="947033"/>
                </a:cubicBezTo>
                <a:cubicBezTo>
                  <a:pt x="242046" y="955410"/>
                  <a:pt x="261311" y="963516"/>
                  <a:pt x="280015" y="972164"/>
                </a:cubicBezTo>
                <a:cubicBezTo>
                  <a:pt x="304852" y="983629"/>
                  <a:pt x="329408" y="995365"/>
                  <a:pt x="353948" y="1006865"/>
                </a:cubicBezTo>
                <a:cubicBezTo>
                  <a:pt x="319294" y="981405"/>
                  <a:pt x="281290" y="959435"/>
                  <a:pt x="240466" y="939943"/>
                </a:cubicBezTo>
                <a:cubicBezTo>
                  <a:pt x="210990" y="925718"/>
                  <a:pt x="181514" y="911494"/>
                  <a:pt x="158812" y="891467"/>
                </a:cubicBezTo>
                <a:cubicBezTo>
                  <a:pt x="147166" y="881489"/>
                  <a:pt x="141336" y="869384"/>
                  <a:pt x="139551" y="855364"/>
                </a:cubicBezTo>
                <a:cubicBezTo>
                  <a:pt x="139312" y="851597"/>
                  <a:pt x="139634" y="847287"/>
                  <a:pt x="145731" y="844888"/>
                </a:cubicBezTo>
                <a:cubicBezTo>
                  <a:pt x="151843" y="842724"/>
                  <a:pt x="155581" y="845356"/>
                  <a:pt x="158154" y="848366"/>
                </a:cubicBezTo>
                <a:cubicBezTo>
                  <a:pt x="161052" y="851811"/>
                  <a:pt x="164496" y="854479"/>
                  <a:pt x="169370" y="856260"/>
                </a:cubicBezTo>
                <a:cubicBezTo>
                  <a:pt x="212096" y="872913"/>
                  <a:pt x="249775" y="894448"/>
                  <a:pt x="288295" y="915169"/>
                </a:cubicBezTo>
                <a:cubicBezTo>
                  <a:pt x="343452" y="944788"/>
                  <a:pt x="397769" y="975222"/>
                  <a:pt x="462694" y="994643"/>
                </a:cubicBezTo>
                <a:cubicBezTo>
                  <a:pt x="487260" y="1001870"/>
                  <a:pt x="512622" y="1007575"/>
                  <a:pt x="531910" y="1006664"/>
                </a:cubicBezTo>
                <a:cubicBezTo>
                  <a:pt x="460990" y="972547"/>
                  <a:pt x="394087" y="936046"/>
                  <a:pt x="333940" y="893507"/>
                </a:cubicBezTo>
                <a:cubicBezTo>
                  <a:pt x="273173" y="850568"/>
                  <a:pt x="219876" y="803403"/>
                  <a:pt x="181443" y="746608"/>
                </a:cubicBezTo>
                <a:cubicBezTo>
                  <a:pt x="177494" y="740681"/>
                  <a:pt x="175038" y="734810"/>
                  <a:pt x="162678" y="737018"/>
                </a:cubicBezTo>
                <a:cubicBezTo>
                  <a:pt x="157082" y="737933"/>
                  <a:pt x="155070" y="734381"/>
                  <a:pt x="156307" y="730435"/>
                </a:cubicBezTo>
                <a:cubicBezTo>
                  <a:pt x="164051" y="702450"/>
                  <a:pt x="145532" y="687373"/>
                  <a:pt x="117227" y="677515"/>
                </a:cubicBezTo>
                <a:cubicBezTo>
                  <a:pt x="108392" y="674314"/>
                  <a:pt x="107546" y="670384"/>
                  <a:pt x="113655" y="663474"/>
                </a:cubicBezTo>
                <a:cubicBezTo>
                  <a:pt x="121976" y="653926"/>
                  <a:pt x="120506" y="644851"/>
                  <a:pt x="115226" y="636712"/>
                </a:cubicBezTo>
                <a:cubicBezTo>
                  <a:pt x="112224" y="631619"/>
                  <a:pt x="108350" y="626868"/>
                  <a:pt x="105067" y="622046"/>
                </a:cubicBezTo>
                <a:cubicBezTo>
                  <a:pt x="102790" y="619000"/>
                  <a:pt x="99022" y="615897"/>
                  <a:pt x="104113" y="611722"/>
                </a:cubicBezTo>
                <a:cubicBezTo>
                  <a:pt x="108939" y="608053"/>
                  <a:pt x="114081" y="609328"/>
                  <a:pt x="118895" y="610169"/>
                </a:cubicBezTo>
                <a:cubicBezTo>
                  <a:pt x="142040" y="613772"/>
                  <a:pt x="156094" y="624170"/>
                  <a:pt x="163095" y="640642"/>
                </a:cubicBezTo>
                <a:cubicBezTo>
                  <a:pt x="168334" y="652819"/>
                  <a:pt x="173104" y="652953"/>
                  <a:pt x="185766" y="641454"/>
                </a:cubicBezTo>
                <a:cubicBezTo>
                  <a:pt x="195327" y="632704"/>
                  <a:pt x="204232" y="632337"/>
                  <a:pt x="212892" y="637457"/>
                </a:cubicBezTo>
                <a:cubicBezTo>
                  <a:pt x="217516" y="639981"/>
                  <a:pt x="220444" y="643897"/>
                  <a:pt x="223932" y="647271"/>
                </a:cubicBezTo>
                <a:cubicBezTo>
                  <a:pt x="241420" y="664845"/>
                  <a:pt x="259762" y="681841"/>
                  <a:pt x="287167" y="691571"/>
                </a:cubicBezTo>
                <a:cubicBezTo>
                  <a:pt x="299355" y="696027"/>
                  <a:pt x="312354" y="699197"/>
                  <a:pt x="330380" y="692506"/>
                </a:cubicBezTo>
                <a:cubicBezTo>
                  <a:pt x="318517" y="688486"/>
                  <a:pt x="306954" y="689175"/>
                  <a:pt x="296172" y="688108"/>
                </a:cubicBezTo>
                <a:cubicBezTo>
                  <a:pt x="285390" y="687041"/>
                  <a:pt x="279539" y="683953"/>
                  <a:pt x="286974" y="674512"/>
                </a:cubicBezTo>
                <a:cubicBezTo>
                  <a:pt x="291105" y="669267"/>
                  <a:pt x="290555" y="665301"/>
                  <a:pt x="286166" y="661798"/>
                </a:cubicBezTo>
                <a:cubicBezTo>
                  <a:pt x="272052" y="650459"/>
                  <a:pt x="264416" y="633352"/>
                  <a:pt x="236268" y="635338"/>
                </a:cubicBezTo>
                <a:cubicBezTo>
                  <a:pt x="234792" y="635517"/>
                  <a:pt x="233255" y="634754"/>
                  <a:pt x="231734" y="634225"/>
                </a:cubicBezTo>
                <a:cubicBezTo>
                  <a:pt x="225957" y="632316"/>
                  <a:pt x="219575" y="630241"/>
                  <a:pt x="221253" y="623870"/>
                </a:cubicBezTo>
                <a:cubicBezTo>
                  <a:pt x="223227" y="617462"/>
                  <a:pt x="230816" y="615119"/>
                  <a:pt x="237564" y="613590"/>
                </a:cubicBezTo>
                <a:cubicBezTo>
                  <a:pt x="254884" y="609831"/>
                  <a:pt x="268844" y="614072"/>
                  <a:pt x="282259" y="619091"/>
                </a:cubicBezTo>
                <a:cubicBezTo>
                  <a:pt x="314893" y="631509"/>
                  <a:pt x="342201" y="649080"/>
                  <a:pt x="370630" y="665566"/>
                </a:cubicBezTo>
                <a:cubicBezTo>
                  <a:pt x="413275" y="690295"/>
                  <a:pt x="451153" y="719635"/>
                  <a:pt x="498017" y="740532"/>
                </a:cubicBezTo>
                <a:cubicBezTo>
                  <a:pt x="637369" y="802423"/>
                  <a:pt x="774774" y="866448"/>
                  <a:pt x="918036" y="924307"/>
                </a:cubicBezTo>
                <a:cubicBezTo>
                  <a:pt x="970882" y="945666"/>
                  <a:pt x="1024819" y="965469"/>
                  <a:pt x="1079304" y="984494"/>
                </a:cubicBezTo>
                <a:cubicBezTo>
                  <a:pt x="1079509" y="983045"/>
                  <a:pt x="1079744" y="982067"/>
                  <a:pt x="1079935" y="980383"/>
                </a:cubicBezTo>
                <a:cubicBezTo>
                  <a:pt x="1079860" y="979206"/>
                  <a:pt x="1079770" y="977793"/>
                  <a:pt x="1079695" y="976616"/>
                </a:cubicBezTo>
                <a:cubicBezTo>
                  <a:pt x="1041139" y="964679"/>
                  <a:pt x="1003098" y="951491"/>
                  <a:pt x="966178" y="937219"/>
                </a:cubicBezTo>
                <a:cubicBezTo>
                  <a:pt x="875541" y="901932"/>
                  <a:pt x="791930" y="860100"/>
                  <a:pt x="720106" y="807112"/>
                </a:cubicBezTo>
                <a:cubicBezTo>
                  <a:pt x="714181" y="802848"/>
                  <a:pt x="707904" y="802421"/>
                  <a:pt x="698823" y="804708"/>
                </a:cubicBezTo>
                <a:cubicBezTo>
                  <a:pt x="669544" y="812288"/>
                  <a:pt x="659939" y="806334"/>
                  <a:pt x="664513" y="784663"/>
                </a:cubicBezTo>
                <a:cubicBezTo>
                  <a:pt x="665660" y="779304"/>
                  <a:pt x="665686" y="775031"/>
                  <a:pt x="660380" y="771165"/>
                </a:cubicBezTo>
                <a:cubicBezTo>
                  <a:pt x="636661" y="753871"/>
                  <a:pt x="611807" y="737427"/>
                  <a:pt x="584959" y="722409"/>
                </a:cubicBezTo>
                <a:cubicBezTo>
                  <a:pt x="535282" y="694735"/>
                  <a:pt x="482226" y="670082"/>
                  <a:pt x="435649" y="639659"/>
                </a:cubicBezTo>
                <a:cubicBezTo>
                  <a:pt x="421965" y="630403"/>
                  <a:pt x="411440" y="619340"/>
                  <a:pt x="404944" y="606128"/>
                </a:cubicBezTo>
                <a:cubicBezTo>
                  <a:pt x="402872" y="601635"/>
                  <a:pt x="401613" y="595856"/>
                  <a:pt x="408476" y="591466"/>
                </a:cubicBezTo>
                <a:cubicBezTo>
                  <a:pt x="415044" y="587111"/>
                  <a:pt x="420320" y="590506"/>
                  <a:pt x="425225" y="592759"/>
                </a:cubicBezTo>
                <a:cubicBezTo>
                  <a:pt x="445746" y="601899"/>
                  <a:pt x="466578" y="611238"/>
                  <a:pt x="487115" y="620614"/>
                </a:cubicBezTo>
                <a:cubicBezTo>
                  <a:pt x="507947" y="629954"/>
                  <a:pt x="528514" y="639800"/>
                  <a:pt x="550277" y="649738"/>
                </a:cubicBezTo>
                <a:cubicBezTo>
                  <a:pt x="551408" y="644145"/>
                  <a:pt x="546904" y="643504"/>
                  <a:pt x="544421" y="641907"/>
                </a:cubicBezTo>
                <a:cubicBezTo>
                  <a:pt x="509355" y="619344"/>
                  <a:pt x="471190" y="599529"/>
                  <a:pt x="431905" y="580799"/>
                </a:cubicBezTo>
                <a:cubicBezTo>
                  <a:pt x="401512" y="566211"/>
                  <a:pt x="371947" y="550574"/>
                  <a:pt x="351177" y="528177"/>
                </a:cubicBezTo>
                <a:cubicBezTo>
                  <a:pt x="343180" y="519419"/>
                  <a:pt x="338696" y="509759"/>
                  <a:pt x="339749" y="498244"/>
                </a:cubicBezTo>
                <a:cubicBezTo>
                  <a:pt x="340115" y="494641"/>
                  <a:pt x="340481" y="491037"/>
                  <a:pt x="346313" y="489145"/>
                </a:cubicBezTo>
                <a:cubicBezTo>
                  <a:pt x="350979" y="487631"/>
                  <a:pt x="354067" y="489392"/>
                  <a:pt x="356579" y="491460"/>
                </a:cubicBezTo>
                <a:cubicBezTo>
                  <a:pt x="360984" y="495197"/>
                  <a:pt x="365388" y="498934"/>
                  <a:pt x="371505" y="501516"/>
                </a:cubicBezTo>
                <a:cubicBezTo>
                  <a:pt x="408203" y="517000"/>
                  <a:pt x="442659" y="534654"/>
                  <a:pt x="476275" y="553122"/>
                </a:cubicBezTo>
                <a:cubicBezTo>
                  <a:pt x="531461" y="583213"/>
                  <a:pt x="586103" y="614082"/>
                  <a:pt x="649952" y="635294"/>
                </a:cubicBezTo>
                <a:cubicBezTo>
                  <a:pt x="673972" y="643298"/>
                  <a:pt x="698805" y="650018"/>
                  <a:pt x="727161" y="651328"/>
                </a:cubicBezTo>
                <a:cubicBezTo>
                  <a:pt x="726126" y="649081"/>
                  <a:pt x="724263" y="647883"/>
                  <a:pt x="722417" y="646921"/>
                </a:cubicBezTo>
                <a:cubicBezTo>
                  <a:pt x="660627" y="615969"/>
                  <a:pt x="600830" y="583590"/>
                  <a:pt x="546079" y="546328"/>
                </a:cubicBezTo>
                <a:cubicBezTo>
                  <a:pt x="478576" y="500409"/>
                  <a:pt x="420223" y="448637"/>
                  <a:pt x="378182" y="386585"/>
                </a:cubicBezTo>
                <a:cubicBezTo>
                  <a:pt x="376229" y="383975"/>
                  <a:pt x="374884" y="381528"/>
                  <a:pt x="370158" y="382100"/>
                </a:cubicBezTo>
                <a:cubicBezTo>
                  <a:pt x="358064" y="383802"/>
                  <a:pt x="356583" y="379236"/>
                  <a:pt x="357861" y="371252"/>
                </a:cubicBezTo>
                <a:cubicBezTo>
                  <a:pt x="361373" y="351608"/>
                  <a:pt x="352380" y="336565"/>
                  <a:pt x="331313" y="328203"/>
                </a:cubicBezTo>
                <a:cubicBezTo>
                  <a:pt x="316037" y="321986"/>
                  <a:pt x="303183" y="316425"/>
                  <a:pt x="319354" y="299282"/>
                </a:cubicBezTo>
                <a:cubicBezTo>
                  <a:pt x="323265" y="295249"/>
                  <a:pt x="321459" y="290249"/>
                  <a:pt x="319682" y="285719"/>
                </a:cubicBezTo>
                <a:cubicBezTo>
                  <a:pt x="317166" y="278905"/>
                  <a:pt x="312080" y="273828"/>
                  <a:pt x="306391" y="268585"/>
                </a:cubicBezTo>
                <a:cubicBezTo>
                  <a:pt x="303227" y="265647"/>
                  <a:pt x="299399" y="261602"/>
                  <a:pt x="303294" y="257334"/>
                </a:cubicBezTo>
                <a:cubicBezTo>
                  <a:pt x="307735" y="252289"/>
                  <a:pt x="314131" y="254598"/>
                  <a:pt x="319242" y="255403"/>
                </a:cubicBezTo>
                <a:cubicBezTo>
                  <a:pt x="342683" y="258970"/>
                  <a:pt x="357062" y="269803"/>
                  <a:pt x="364093" y="286745"/>
                </a:cubicBezTo>
                <a:cubicBezTo>
                  <a:pt x="368651" y="297582"/>
                  <a:pt x="374307" y="297608"/>
                  <a:pt x="385301" y="287973"/>
                </a:cubicBezTo>
                <a:cubicBezTo>
                  <a:pt x="397712" y="277216"/>
                  <a:pt x="408079" y="276436"/>
                  <a:pt x="417598" y="285722"/>
                </a:cubicBezTo>
                <a:cubicBezTo>
                  <a:pt x="425226" y="293339"/>
                  <a:pt x="431406" y="301607"/>
                  <a:pt x="440155" y="308139"/>
                </a:cubicBezTo>
                <a:cubicBezTo>
                  <a:pt x="463623" y="326175"/>
                  <a:pt x="485720" y="346039"/>
                  <a:pt x="534406" y="339430"/>
                </a:cubicBezTo>
                <a:cubicBezTo>
                  <a:pt x="520872" y="332528"/>
                  <a:pt x="507316" y="334645"/>
                  <a:pt x="495633" y="333450"/>
                </a:cubicBezTo>
                <a:cubicBezTo>
                  <a:pt x="487244" y="332567"/>
                  <a:pt x="478750" y="330037"/>
                  <a:pt x="486289" y="322243"/>
                </a:cubicBezTo>
                <a:cubicBezTo>
                  <a:pt x="494951" y="313365"/>
                  <a:pt x="489365" y="309771"/>
                  <a:pt x="484000" y="304964"/>
                </a:cubicBezTo>
                <a:cubicBezTo>
                  <a:pt x="471673" y="293645"/>
                  <a:pt x="461604" y="280392"/>
                  <a:pt x="436911" y="280536"/>
                </a:cubicBezTo>
                <a:cubicBezTo>
                  <a:pt x="433041" y="280530"/>
                  <a:pt x="429923" y="278297"/>
                  <a:pt x="426865" y="277007"/>
                </a:cubicBezTo>
                <a:cubicBezTo>
                  <a:pt x="422581" y="275154"/>
                  <a:pt x="418872" y="272993"/>
                  <a:pt x="420654" y="268269"/>
                </a:cubicBezTo>
                <a:cubicBezTo>
                  <a:pt x="422468" y="264016"/>
                  <a:pt x="426748" y="261125"/>
                  <a:pt x="432329" y="259975"/>
                </a:cubicBezTo>
                <a:cubicBezTo>
                  <a:pt x="437320" y="258895"/>
                  <a:pt x="442621" y="258016"/>
                  <a:pt x="447672" y="257879"/>
                </a:cubicBezTo>
                <a:cubicBezTo>
                  <a:pt x="470223" y="256809"/>
                  <a:pt x="486254" y="265543"/>
                  <a:pt x="502242" y="273572"/>
                </a:cubicBezTo>
                <a:cubicBezTo>
                  <a:pt x="558179" y="301436"/>
                  <a:pt x="607891" y="334326"/>
                  <a:pt x="659874" y="365516"/>
                </a:cubicBezTo>
                <a:cubicBezTo>
                  <a:pt x="711842" y="396471"/>
                  <a:pt x="772192" y="418818"/>
                  <a:pt x="829177" y="444421"/>
                </a:cubicBezTo>
                <a:cubicBezTo>
                  <a:pt x="960626" y="503711"/>
                  <a:pt x="1092650" y="562693"/>
                  <a:pt x="1231903" y="613682"/>
                </a:cubicBezTo>
                <a:cubicBezTo>
                  <a:pt x="1368099" y="663381"/>
                  <a:pt x="1823141" y="686561"/>
                  <a:pt x="1911736" y="685084"/>
                </a:cubicBezTo>
                <a:cubicBezTo>
                  <a:pt x="2024994" y="682992"/>
                  <a:pt x="2291986" y="655399"/>
                  <a:pt x="2564313" y="632143"/>
                </a:cubicBezTo>
                <a:cubicBezTo>
                  <a:pt x="2595089" y="629364"/>
                  <a:pt x="2625288" y="626893"/>
                  <a:pt x="2657304" y="624913"/>
                </a:cubicBezTo>
                <a:cubicBezTo>
                  <a:pt x="3564401" y="568191"/>
                  <a:pt x="4203594" y="276765"/>
                  <a:pt x="4235818" y="259339"/>
                </a:cubicBezTo>
                <a:cubicBezTo>
                  <a:pt x="4287616" y="231474"/>
                  <a:pt x="4460006" y="176429"/>
                  <a:pt x="4460331" y="176864"/>
                </a:cubicBezTo>
                <a:cubicBezTo>
                  <a:pt x="4464175" y="181144"/>
                  <a:pt x="4483735" y="184529"/>
                  <a:pt x="4499578" y="186791"/>
                </a:cubicBezTo>
                <a:lnTo>
                  <a:pt x="4514640" y="188841"/>
                </a:lnTo>
                <a:lnTo>
                  <a:pt x="4516523" y="189988"/>
                </a:lnTo>
                <a:cubicBezTo>
                  <a:pt x="4522035" y="190091"/>
                  <a:pt x="4521760" y="189857"/>
                  <a:pt x="4518126" y="189316"/>
                </a:cubicBezTo>
                <a:lnTo>
                  <a:pt x="4514640" y="188841"/>
                </a:lnTo>
                <a:lnTo>
                  <a:pt x="4511569" y="186970"/>
                </a:lnTo>
                <a:cubicBezTo>
                  <a:pt x="4510788" y="185226"/>
                  <a:pt x="4510719" y="182981"/>
                  <a:pt x="4510888" y="180943"/>
                </a:cubicBezTo>
                <a:cubicBezTo>
                  <a:pt x="4511690" y="170169"/>
                  <a:pt x="4517648" y="160906"/>
                  <a:pt x="4531865" y="155151"/>
                </a:cubicBezTo>
                <a:cubicBezTo>
                  <a:pt x="4545507" y="149703"/>
                  <a:pt x="4559473" y="144689"/>
                  <a:pt x="4573441" y="139676"/>
                </a:cubicBezTo>
                <a:cubicBezTo>
                  <a:pt x="4585075" y="135420"/>
                  <a:pt x="4593048" y="134454"/>
                  <a:pt x="4594964" y="145847"/>
                </a:cubicBezTo>
                <a:cubicBezTo>
                  <a:pt x="4596879" y="157242"/>
                  <a:pt x="4613452" y="160454"/>
                  <a:pt x="4623059" y="152410"/>
                </a:cubicBezTo>
                <a:cubicBezTo>
                  <a:pt x="4660632" y="120811"/>
                  <a:pt x="4705757" y="95654"/>
                  <a:pt x="4748356" y="68192"/>
                </a:cubicBezTo>
                <a:cubicBezTo>
                  <a:pt x="4778098" y="49168"/>
                  <a:pt x="4809406" y="31378"/>
                  <a:pt x="4833812" y="8017"/>
                </a:cubicBezTo>
                <a:cubicBezTo>
                  <a:pt x="4838299" y="3678"/>
                  <a:pt x="4842399" y="-2039"/>
                  <a:pt x="4850908" y="727"/>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solidFill>
                <a:schemeClr val="tx1"/>
              </a:solidFill>
            </a:endParaRPr>
          </a:p>
        </p:txBody>
      </p:sp>
      <p:sp>
        <p:nvSpPr>
          <p:cNvPr id="2" name="Titel 1">
            <a:extLst>
              <a:ext uri="{FF2B5EF4-FFF2-40B4-BE49-F238E27FC236}">
                <a16:creationId xmlns:a16="http://schemas.microsoft.com/office/drawing/2014/main" id="{7AC16B98-8F98-D744-BF00-A35A56A8E67D}"/>
              </a:ext>
            </a:extLst>
          </p:cNvPr>
          <p:cNvSpPr>
            <a:spLocks noGrp="1"/>
          </p:cNvSpPr>
          <p:nvPr>
            <p:ph type="title"/>
          </p:nvPr>
        </p:nvSpPr>
        <p:spPr>
          <a:xfrm>
            <a:off x="1000941" y="685801"/>
            <a:ext cx="3494859" cy="5491162"/>
          </a:xfrm>
        </p:spPr>
        <p:txBody>
          <a:bodyPr>
            <a:normAutofit/>
          </a:bodyPr>
          <a:lstStyle/>
          <a:p>
            <a:r>
              <a:rPr lang="nl-NL" dirty="0"/>
              <a:t>Bij welke categorie hoort de beperking? </a:t>
            </a:r>
            <a:br>
              <a:rPr lang="nl-NL" dirty="0"/>
            </a:br>
            <a:r>
              <a:rPr lang="nl-NL" dirty="0"/>
              <a:t>Schrijf het op! </a:t>
            </a:r>
          </a:p>
        </p:txBody>
      </p:sp>
      <p:graphicFrame>
        <p:nvGraphicFramePr>
          <p:cNvPr id="15" name="Tijdelijke aanduiding voor inhoud 2">
            <a:extLst>
              <a:ext uri="{FF2B5EF4-FFF2-40B4-BE49-F238E27FC236}">
                <a16:creationId xmlns:a16="http://schemas.microsoft.com/office/drawing/2014/main" id="{D449DCEC-5960-4CDE-ACA6-66B9E93C999C}"/>
              </a:ext>
            </a:extLst>
          </p:cNvPr>
          <p:cNvGraphicFramePr>
            <a:graphicFrameLocks noGrp="1"/>
          </p:cNvGraphicFramePr>
          <p:nvPr>
            <p:ph idx="1"/>
            <p:extLst>
              <p:ext uri="{D42A27DB-BD31-4B8C-83A1-F6EECF244321}">
                <p14:modId xmlns:p14="http://schemas.microsoft.com/office/powerpoint/2010/main" val="2952447858"/>
              </p:ext>
            </p:extLst>
          </p:nvPr>
        </p:nvGraphicFramePr>
        <p:xfrm>
          <a:off x="4702547" y="838199"/>
          <a:ext cx="6651253" cy="53387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872073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2FC61D5-A5ED-B14F-8182-ADDF10370C46}"/>
              </a:ext>
            </a:extLst>
          </p:cNvPr>
          <p:cNvSpPr>
            <a:spLocks noGrp="1"/>
          </p:cNvSpPr>
          <p:nvPr>
            <p:ph type="title"/>
          </p:nvPr>
        </p:nvSpPr>
        <p:spPr>
          <a:xfrm>
            <a:off x="1285240" y="1050595"/>
            <a:ext cx="8074815" cy="1618489"/>
          </a:xfrm>
        </p:spPr>
        <p:txBody>
          <a:bodyPr anchor="ctr">
            <a:normAutofit/>
          </a:bodyPr>
          <a:lstStyle/>
          <a:p>
            <a:r>
              <a:rPr lang="nl-NL" sz="6100"/>
              <a:t>Meervoudig gehandicapt </a:t>
            </a:r>
          </a:p>
        </p:txBody>
      </p:sp>
      <p:sp>
        <p:nvSpPr>
          <p:cNvPr id="3" name="Tijdelijke aanduiding voor inhoud 2">
            <a:extLst>
              <a:ext uri="{FF2B5EF4-FFF2-40B4-BE49-F238E27FC236}">
                <a16:creationId xmlns:a16="http://schemas.microsoft.com/office/drawing/2014/main" id="{C8D4BD45-902A-9842-A03D-96134084E1CF}"/>
              </a:ext>
            </a:extLst>
          </p:cNvPr>
          <p:cNvSpPr>
            <a:spLocks noGrp="1"/>
          </p:cNvSpPr>
          <p:nvPr>
            <p:ph idx="1"/>
          </p:nvPr>
        </p:nvSpPr>
        <p:spPr>
          <a:xfrm>
            <a:off x="1285240" y="2969469"/>
            <a:ext cx="8074815" cy="2800395"/>
          </a:xfrm>
        </p:spPr>
        <p:txBody>
          <a:bodyPr anchor="t">
            <a:normAutofit/>
          </a:bodyPr>
          <a:lstStyle/>
          <a:p>
            <a:r>
              <a:rPr lang="nl-NL" sz="2400"/>
              <a:t>Iemand met twee of meerdere handicaps tegelijkertijd. </a:t>
            </a:r>
          </a:p>
          <a:p>
            <a:pPr lvl="1"/>
            <a:r>
              <a:rPr lang="nl-NL"/>
              <a:t>Voorbeelden:</a:t>
            </a:r>
          </a:p>
          <a:p>
            <a:pPr lvl="2"/>
            <a:r>
              <a:rPr lang="nl-NL" sz="2400"/>
              <a:t>Slecht zien + verlamde benen </a:t>
            </a:r>
          </a:p>
          <a:p>
            <a:pPr lvl="2"/>
            <a:r>
              <a:rPr lang="nl-NL" sz="2400"/>
              <a:t>Verstandelijke beperking + doof </a:t>
            </a:r>
          </a:p>
        </p:txBody>
      </p:sp>
    </p:spTree>
    <p:extLst>
      <p:ext uri="{BB962C8B-B14F-4D97-AF65-F5344CB8AC3E}">
        <p14:creationId xmlns:p14="http://schemas.microsoft.com/office/powerpoint/2010/main" val="30169438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D72D4D1-076F-49D3-9889-EFC4F6D7CA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C11D2DE-A0A8-8C42-AADA-F89B6E68FCB6}"/>
              </a:ext>
            </a:extLst>
          </p:cNvPr>
          <p:cNvSpPr>
            <a:spLocks noGrp="1"/>
          </p:cNvSpPr>
          <p:nvPr>
            <p:ph type="title"/>
          </p:nvPr>
        </p:nvSpPr>
        <p:spPr>
          <a:xfrm>
            <a:off x="838200" y="963877"/>
            <a:ext cx="3494362" cy="4930246"/>
          </a:xfrm>
        </p:spPr>
        <p:txBody>
          <a:bodyPr>
            <a:normAutofit/>
          </a:bodyPr>
          <a:lstStyle/>
          <a:p>
            <a:r>
              <a:rPr lang="nl-NL" dirty="0"/>
              <a:t>Soorten gedrag </a:t>
            </a:r>
          </a:p>
        </p:txBody>
      </p:sp>
      <p:cxnSp>
        <p:nvCxnSpPr>
          <p:cNvPr id="2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ijdelijke aanduiding voor inhoud 2">
            <a:extLst>
              <a:ext uri="{FF2B5EF4-FFF2-40B4-BE49-F238E27FC236}">
                <a16:creationId xmlns:a16="http://schemas.microsoft.com/office/drawing/2014/main" id="{6EA0BBD2-1C25-F242-B3C1-9B74274A72B3}"/>
              </a:ext>
            </a:extLst>
          </p:cNvPr>
          <p:cNvSpPr>
            <a:spLocks noGrp="1"/>
          </p:cNvSpPr>
          <p:nvPr>
            <p:ph idx="1"/>
          </p:nvPr>
        </p:nvSpPr>
        <p:spPr>
          <a:xfrm>
            <a:off x="4976031" y="963877"/>
            <a:ext cx="6377769" cy="4930246"/>
          </a:xfrm>
        </p:spPr>
        <p:txBody>
          <a:bodyPr anchor="ctr">
            <a:normAutofit/>
          </a:bodyPr>
          <a:lstStyle/>
          <a:p>
            <a:endParaRPr lang="nl-NL" sz="2400" dirty="0"/>
          </a:p>
          <a:p>
            <a:r>
              <a:rPr lang="nl-NL" sz="2400" dirty="0"/>
              <a:t>Het gedrag kan ongewenst zijn.</a:t>
            </a:r>
          </a:p>
          <a:p>
            <a:r>
              <a:rPr lang="nl-NL" sz="2400" dirty="0"/>
              <a:t>Druk en Impulsief </a:t>
            </a:r>
            <a:endParaRPr lang="nl-NL" sz="1200" dirty="0"/>
          </a:p>
          <a:p>
            <a:r>
              <a:rPr lang="nl-NL" sz="2400" dirty="0"/>
              <a:t>Asociaal </a:t>
            </a:r>
          </a:p>
          <a:p>
            <a:pPr lvl="1"/>
            <a:r>
              <a:rPr lang="nl-NL" sz="2000" dirty="0"/>
              <a:t>Er wordt geen rekening gehouden met andere mensen of de omgeving.</a:t>
            </a:r>
          </a:p>
        </p:txBody>
      </p:sp>
      <p:pic>
        <p:nvPicPr>
          <p:cNvPr id="1026" name="Picture 2" descr="Wat is ADHD? Sensa Zorg - Amsterdam">
            <a:extLst>
              <a:ext uri="{FF2B5EF4-FFF2-40B4-BE49-F238E27FC236}">
                <a16:creationId xmlns:a16="http://schemas.microsoft.com/office/drawing/2014/main" id="{B0A24FFC-E390-8843-AF4E-9E1783D8C6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4915" y="331839"/>
            <a:ext cx="3492500" cy="23241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Burgemeester noemt vernielingen 'ontoelaatbaar asociaal gedrag' -  Alblasserdamsnieuws.nl">
            <a:extLst>
              <a:ext uri="{FF2B5EF4-FFF2-40B4-BE49-F238E27FC236}">
                <a16:creationId xmlns:a16="http://schemas.microsoft.com/office/drawing/2014/main" id="{0429B8CD-ADEB-CF41-83BC-F90CF6E0F4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71757" y="4402086"/>
            <a:ext cx="3492500" cy="2324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7830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6" name="Rectangle 8">
            <a:extLst>
              <a:ext uri="{FF2B5EF4-FFF2-40B4-BE49-F238E27FC236}">
                <a16:creationId xmlns:a16="http://schemas.microsoft.com/office/drawing/2014/main" id="{16F9E488-0718-4E1E-9D12-26779F6062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0">
            <a:extLst>
              <a:ext uri="{FF2B5EF4-FFF2-40B4-BE49-F238E27FC236}">
                <a16:creationId xmlns:a16="http://schemas.microsoft.com/office/drawing/2014/main" id="{CE708407-D01D-4E57-8998-FF799DBC3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94548"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650D4F9-A984-9E44-9A06-8ACDDE17270D}"/>
              </a:ext>
            </a:extLst>
          </p:cNvPr>
          <p:cNvSpPr>
            <a:spLocks noGrp="1"/>
          </p:cNvSpPr>
          <p:nvPr>
            <p:ph type="title"/>
          </p:nvPr>
        </p:nvSpPr>
        <p:spPr>
          <a:xfrm>
            <a:off x="699723" y="1622066"/>
            <a:ext cx="3554226" cy="2663688"/>
          </a:xfrm>
        </p:spPr>
        <p:txBody>
          <a:bodyPr vert="horz" lIns="91440" tIns="45720" rIns="91440" bIns="45720" rtlCol="0" anchor="b">
            <a:normAutofit/>
          </a:bodyPr>
          <a:lstStyle/>
          <a:p>
            <a:r>
              <a:rPr lang="en-US" kern="1200" err="1">
                <a:solidFill>
                  <a:schemeClr val="bg1"/>
                </a:solidFill>
                <a:latin typeface="+mj-lt"/>
                <a:ea typeface="+mj-ea"/>
                <a:cs typeface="+mj-cs"/>
              </a:rPr>
              <a:t>Werken</a:t>
            </a:r>
            <a:r>
              <a:rPr lang="en-US" kern="1200">
                <a:solidFill>
                  <a:schemeClr val="bg1"/>
                </a:solidFill>
                <a:latin typeface="+mj-lt"/>
                <a:ea typeface="+mj-ea"/>
                <a:cs typeface="+mj-cs"/>
              </a:rPr>
              <a:t> </a:t>
            </a:r>
            <a:r>
              <a:rPr lang="en-US" kern="1200" err="1">
                <a:solidFill>
                  <a:schemeClr val="bg1"/>
                </a:solidFill>
                <a:latin typeface="+mj-lt"/>
                <a:ea typeface="+mj-ea"/>
                <a:cs typeface="+mj-cs"/>
              </a:rPr>
              <a:t>aan</a:t>
            </a:r>
            <a:r>
              <a:rPr lang="en-US" kern="1200">
                <a:solidFill>
                  <a:schemeClr val="bg1"/>
                </a:solidFill>
                <a:latin typeface="+mj-lt"/>
                <a:ea typeface="+mj-ea"/>
                <a:cs typeface="+mj-cs"/>
              </a:rPr>
              <a:t> de </a:t>
            </a:r>
            <a:r>
              <a:rPr lang="en-US" kern="1200" err="1">
                <a:solidFill>
                  <a:schemeClr val="bg1"/>
                </a:solidFill>
                <a:latin typeface="+mj-lt"/>
                <a:ea typeface="+mj-ea"/>
                <a:cs typeface="+mj-cs"/>
              </a:rPr>
              <a:t>eindopdracht</a:t>
            </a:r>
            <a:endParaRPr lang="en-US" kern="1200">
              <a:solidFill>
                <a:schemeClr val="bg1"/>
              </a:solidFill>
              <a:latin typeface="+mj-lt"/>
              <a:ea typeface="+mj-ea"/>
              <a:cs typeface="+mj-cs"/>
            </a:endParaRPr>
          </a:p>
        </p:txBody>
      </p:sp>
      <p:sp>
        <p:nvSpPr>
          <p:cNvPr id="3" name="Tijdelijke aanduiding voor inhoud 2">
            <a:extLst>
              <a:ext uri="{FF2B5EF4-FFF2-40B4-BE49-F238E27FC236}">
                <a16:creationId xmlns:a16="http://schemas.microsoft.com/office/drawing/2014/main" id="{57E27892-D0DD-D945-AFAB-293B1EE79239}"/>
              </a:ext>
            </a:extLst>
          </p:cNvPr>
          <p:cNvSpPr>
            <a:spLocks noGrp="1"/>
          </p:cNvSpPr>
          <p:nvPr>
            <p:ph idx="1"/>
          </p:nvPr>
        </p:nvSpPr>
        <p:spPr>
          <a:xfrm>
            <a:off x="767290" y="4532243"/>
            <a:ext cx="3300457" cy="1256307"/>
          </a:xfrm>
        </p:spPr>
        <p:txBody>
          <a:bodyPr vert="horz" lIns="91440" tIns="45720" rIns="91440" bIns="45720" rtlCol="0" anchor="t">
            <a:normAutofit/>
          </a:bodyPr>
          <a:lstStyle/>
          <a:p>
            <a:pPr marL="342900" lvl="1" indent="-342900">
              <a:spcBef>
                <a:spcPts val="1000"/>
              </a:spcBef>
            </a:pPr>
            <a:r>
              <a:rPr lang="en-US" kern="1200" err="1">
                <a:solidFill>
                  <a:schemeClr val="bg1"/>
                </a:solidFill>
                <a:latin typeface="+mn-lt"/>
                <a:ea typeface="+mn-ea"/>
                <a:cs typeface="+mn-cs"/>
              </a:rPr>
              <a:t>Starten</a:t>
            </a:r>
            <a:r>
              <a:rPr lang="en-US" kern="1200">
                <a:solidFill>
                  <a:schemeClr val="bg1"/>
                </a:solidFill>
                <a:latin typeface="+mn-lt"/>
                <a:ea typeface="+mn-ea"/>
                <a:cs typeface="+mn-cs"/>
              </a:rPr>
              <a:t> met </a:t>
            </a:r>
            <a:r>
              <a:rPr lang="en-US" kern="1200" err="1">
                <a:solidFill>
                  <a:schemeClr val="bg1"/>
                </a:solidFill>
                <a:latin typeface="+mn-lt"/>
                <a:ea typeface="+mn-ea"/>
                <a:cs typeface="+mn-cs"/>
              </a:rPr>
              <a:t>hoofdstuk</a:t>
            </a:r>
            <a:r>
              <a:rPr lang="en-US" kern="1200">
                <a:solidFill>
                  <a:schemeClr val="bg1"/>
                </a:solidFill>
                <a:latin typeface="+mn-lt"/>
                <a:ea typeface="+mn-ea"/>
                <a:cs typeface="+mn-cs"/>
              </a:rPr>
              <a:t> 1</a:t>
            </a:r>
          </a:p>
        </p:txBody>
      </p:sp>
      <p:grpSp>
        <p:nvGrpSpPr>
          <p:cNvPr id="13" name="Group 12">
            <a:extLst>
              <a:ext uri="{FF2B5EF4-FFF2-40B4-BE49-F238E27FC236}">
                <a16:creationId xmlns:a16="http://schemas.microsoft.com/office/drawing/2014/main" id="{7F963B07-5C9E-478C-A53E-B6F5B4A7893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67290" y="681628"/>
            <a:ext cx="1128382" cy="847206"/>
            <a:chOff x="668003" y="1684057"/>
            <a:chExt cx="1128382" cy="847206"/>
          </a:xfrm>
        </p:grpSpPr>
        <p:sp>
          <p:nvSpPr>
            <p:cNvPr id="14" name="Freeform 5">
              <a:extLst>
                <a:ext uri="{FF2B5EF4-FFF2-40B4-BE49-F238E27FC236}">
                  <a16:creationId xmlns:a16="http://schemas.microsoft.com/office/drawing/2014/main" id="{A152F29E-C625-4313-96BF-5675B357C03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68003" y="1935883"/>
              <a:ext cx="675351" cy="595380"/>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5" name="Freeform 5">
              <a:extLst>
                <a:ext uri="{FF2B5EF4-FFF2-40B4-BE49-F238E27FC236}">
                  <a16:creationId xmlns:a16="http://schemas.microsoft.com/office/drawing/2014/main" id="{C2A5CB78-6497-4151-83B6-568BD27EC57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245893" y="1684057"/>
              <a:ext cx="550492" cy="485306"/>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bg1"/>
              </a:solidFill>
            </a:ln>
          </p:spPr>
          <p:txBody>
            <a:bodyPr vert="horz" wrap="square" lIns="91440" tIns="45720" rIns="91440" bIns="45720" numCol="1" anchor="t" anchorCtr="0" compatLnSpc="1">
              <a:prstTxWarp prst="textNoShape">
                <a:avLst/>
              </a:prstTxWarp>
            </a:bodyPr>
            <a:lstStyle/>
            <a:p>
              <a:endParaRPr lang="en-US"/>
            </a:p>
          </p:txBody>
        </p:sp>
      </p:grpSp>
      <p:pic>
        <p:nvPicPr>
          <p:cNvPr id="4" name="Afbeelding 3">
            <a:extLst>
              <a:ext uri="{FF2B5EF4-FFF2-40B4-BE49-F238E27FC236}">
                <a16:creationId xmlns:a16="http://schemas.microsoft.com/office/drawing/2014/main" id="{0F772E59-52AD-406C-8517-5CAB069B3E97}"/>
              </a:ext>
            </a:extLst>
          </p:cNvPr>
          <p:cNvPicPr>
            <a:picLocks noChangeAspect="1"/>
          </p:cNvPicPr>
          <p:nvPr/>
        </p:nvPicPr>
        <p:blipFill>
          <a:blip r:embed="rId2"/>
          <a:stretch>
            <a:fillRect/>
          </a:stretch>
        </p:blipFill>
        <p:spPr>
          <a:xfrm>
            <a:off x="6017659" y="896111"/>
            <a:ext cx="4853252" cy="4479925"/>
          </a:xfrm>
          <a:prstGeom prst="rect">
            <a:avLst/>
          </a:prstGeom>
        </p:spPr>
      </p:pic>
    </p:spTree>
    <p:extLst>
      <p:ext uri="{BB962C8B-B14F-4D97-AF65-F5344CB8AC3E}">
        <p14:creationId xmlns:p14="http://schemas.microsoft.com/office/powerpoint/2010/main" val="15285654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63A817-3BBD-DF4F-B240-86410FB41655}"/>
              </a:ext>
            </a:extLst>
          </p:cNvPr>
          <p:cNvSpPr>
            <a:spLocks noGrp="1"/>
          </p:cNvSpPr>
          <p:nvPr>
            <p:ph type="title"/>
          </p:nvPr>
        </p:nvSpPr>
        <p:spPr>
          <a:xfrm>
            <a:off x="1136428" y="627564"/>
            <a:ext cx="7474172" cy="1325563"/>
          </a:xfrm>
        </p:spPr>
        <p:txBody>
          <a:bodyPr>
            <a:normAutofit/>
          </a:bodyPr>
          <a:lstStyle/>
          <a:p>
            <a:r>
              <a:rPr lang="nl-NL"/>
              <a:t>Kahoot! </a:t>
            </a:r>
          </a:p>
        </p:txBody>
      </p:sp>
      <p:sp>
        <p:nvSpPr>
          <p:cNvPr id="3" name="Tijdelijke aanduiding voor inhoud 2">
            <a:extLst>
              <a:ext uri="{FF2B5EF4-FFF2-40B4-BE49-F238E27FC236}">
                <a16:creationId xmlns:a16="http://schemas.microsoft.com/office/drawing/2014/main" id="{8B45C708-FDB7-1845-B5CA-3AA4D5510265}"/>
              </a:ext>
            </a:extLst>
          </p:cNvPr>
          <p:cNvSpPr>
            <a:spLocks noGrp="1"/>
          </p:cNvSpPr>
          <p:nvPr>
            <p:ph idx="1"/>
          </p:nvPr>
        </p:nvSpPr>
        <p:spPr>
          <a:xfrm>
            <a:off x="1136429" y="2278173"/>
            <a:ext cx="6467867" cy="3450613"/>
          </a:xfrm>
        </p:spPr>
        <p:txBody>
          <a:bodyPr anchor="ctr">
            <a:normAutofit/>
          </a:bodyPr>
          <a:lstStyle/>
          <a:p>
            <a:r>
              <a:rPr lang="nl-NL" sz="2400">
                <a:hlinkClick r:id="rId3"/>
              </a:rPr>
              <a:t>https://create.kahoot.it/details/3b67a66a-cec2-4ad8-ae0f-beda5816967e</a:t>
            </a:r>
            <a:endParaRPr lang="nl-NL" sz="2400"/>
          </a:p>
          <a:p>
            <a:endParaRPr lang="nl-NL" sz="2400"/>
          </a:p>
        </p:txBody>
      </p:sp>
      <p:sp>
        <p:nvSpPr>
          <p:cNvPr id="10" name="Rectangle 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Richting">
            <a:extLst>
              <a:ext uri="{FF2B5EF4-FFF2-40B4-BE49-F238E27FC236}">
                <a16:creationId xmlns:a16="http://schemas.microsoft.com/office/drawing/2014/main" id="{FE602958-DBFB-4E62-B97A-B8060A45E55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413987" y="2857501"/>
            <a:ext cx="1142998" cy="1142998"/>
          </a:xfrm>
          <a:prstGeom prst="rect">
            <a:avLst/>
          </a:prstGeom>
        </p:spPr>
      </p:pic>
    </p:spTree>
    <p:extLst>
      <p:ext uri="{BB962C8B-B14F-4D97-AF65-F5344CB8AC3E}">
        <p14:creationId xmlns:p14="http://schemas.microsoft.com/office/powerpoint/2010/main" val="11347425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27B839B-9ADE-406B-8590-F1CAEDED45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45">
            <a:extLst>
              <a:ext uri="{FF2B5EF4-FFF2-40B4-BE49-F238E27FC236}">
                <a16:creationId xmlns:a16="http://schemas.microsoft.com/office/drawing/2014/main" id="{CFE45BF0-46DB-408C-B5F7-7B117168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46">
            <a:extLst>
              <a:ext uri="{FF2B5EF4-FFF2-40B4-BE49-F238E27FC236}">
                <a16:creationId xmlns:a16="http://schemas.microsoft.com/office/drawing/2014/main" id="{2AEBC8F2-97B1-41B4-93F1-2D289E197F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7">
            <a:extLst>
              <a:ext uri="{FF2B5EF4-FFF2-40B4-BE49-F238E27FC236}">
                <a16:creationId xmlns:a16="http://schemas.microsoft.com/office/drawing/2014/main" id="{472E3A19-F5D5-48FC-BB9C-48C2F68F59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4">
            <a:extLst>
              <a:ext uri="{FF2B5EF4-FFF2-40B4-BE49-F238E27FC236}">
                <a16:creationId xmlns:a16="http://schemas.microsoft.com/office/drawing/2014/main" id="{7A62E32F-BB65-43A8-8EB5-92346890E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Rectangle 17">
            <a:extLst>
              <a:ext uri="{FF2B5EF4-FFF2-40B4-BE49-F238E27FC236}">
                <a16:creationId xmlns:a16="http://schemas.microsoft.com/office/drawing/2014/main" id="{14E91B64-9FCC-451E-AFB4-A827D63293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el 1">
            <a:extLst>
              <a:ext uri="{FF2B5EF4-FFF2-40B4-BE49-F238E27FC236}">
                <a16:creationId xmlns:a16="http://schemas.microsoft.com/office/drawing/2014/main" id="{DFF3BBE7-6EEA-E920-A3FD-21382C47B769}"/>
              </a:ext>
            </a:extLst>
          </p:cNvPr>
          <p:cNvSpPr>
            <a:spLocks noGrp="1"/>
          </p:cNvSpPr>
          <p:nvPr>
            <p:ph type="title"/>
          </p:nvPr>
        </p:nvSpPr>
        <p:spPr>
          <a:xfrm>
            <a:off x="958506" y="800392"/>
            <a:ext cx="10264697" cy="1212102"/>
          </a:xfrm>
        </p:spPr>
        <p:txBody>
          <a:bodyPr>
            <a:normAutofit/>
          </a:bodyPr>
          <a:lstStyle/>
          <a:p>
            <a:r>
              <a:rPr lang="nl-NL" sz="4000">
                <a:solidFill>
                  <a:srgbClr val="FFFFFF"/>
                </a:solidFill>
              </a:rPr>
              <a:t>Koppeling met het beroepsveld</a:t>
            </a:r>
          </a:p>
        </p:txBody>
      </p:sp>
      <p:sp>
        <p:nvSpPr>
          <p:cNvPr id="3" name="Tijdelijke aanduiding voor inhoud 2">
            <a:extLst>
              <a:ext uri="{FF2B5EF4-FFF2-40B4-BE49-F238E27FC236}">
                <a16:creationId xmlns:a16="http://schemas.microsoft.com/office/drawing/2014/main" id="{04D0FD4B-9B2A-336E-3E8C-C591299336C5}"/>
              </a:ext>
            </a:extLst>
          </p:cNvPr>
          <p:cNvSpPr>
            <a:spLocks noGrp="1"/>
          </p:cNvSpPr>
          <p:nvPr>
            <p:ph idx="1"/>
          </p:nvPr>
        </p:nvSpPr>
        <p:spPr>
          <a:xfrm>
            <a:off x="1367624" y="2490436"/>
            <a:ext cx="9708995" cy="3567173"/>
          </a:xfrm>
        </p:spPr>
        <p:txBody>
          <a:bodyPr anchor="ctr">
            <a:normAutofit/>
          </a:bodyPr>
          <a:lstStyle/>
          <a:p>
            <a:r>
              <a:rPr lang="nl-NL" sz="2400" dirty="0"/>
              <a:t>Op het bord staan de termen dagbesteding en wonen.</a:t>
            </a:r>
          </a:p>
          <a:p>
            <a:r>
              <a:rPr lang="nl-NL" sz="2400" dirty="0"/>
              <a:t>Zoek met je buurman of buurvrouw een instantie die dagbesteding bieden en een instantie die een plek om te wonen aanbieden.</a:t>
            </a:r>
          </a:p>
          <a:p>
            <a:r>
              <a:rPr lang="nl-NL" sz="2400" dirty="0"/>
              <a:t>De instanties moeten wel hulp bieden aan mensen met een beperking.</a:t>
            </a:r>
          </a:p>
          <a:p>
            <a:r>
              <a:rPr lang="nl-NL" sz="2400" dirty="0"/>
              <a:t>Omschrijf de instanties die jullie hebben gevonden op een post </a:t>
            </a:r>
            <a:r>
              <a:rPr lang="nl-NL" sz="2400" dirty="0" err="1"/>
              <a:t>it</a:t>
            </a:r>
            <a:r>
              <a:rPr lang="nl-NL" sz="2400" dirty="0"/>
              <a:t> en plak het onder de juiste term. </a:t>
            </a:r>
          </a:p>
          <a:p>
            <a:endParaRPr lang="nl-NL" sz="2400" dirty="0"/>
          </a:p>
          <a:p>
            <a:r>
              <a:rPr lang="nl-NL" sz="2400" dirty="0"/>
              <a:t>Vertel kort iets over de instanties die jullie hebben gevonden.</a:t>
            </a:r>
          </a:p>
        </p:txBody>
      </p:sp>
    </p:spTree>
    <p:extLst>
      <p:ext uri="{BB962C8B-B14F-4D97-AF65-F5344CB8AC3E}">
        <p14:creationId xmlns:p14="http://schemas.microsoft.com/office/powerpoint/2010/main" val="13310974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815C8B2-ECDD-3740-AD2A-7FF60002A209}"/>
              </a:ext>
            </a:extLst>
          </p:cNvPr>
          <p:cNvSpPr>
            <a:spLocks noGrp="1"/>
          </p:cNvSpPr>
          <p:nvPr>
            <p:ph type="title"/>
          </p:nvPr>
        </p:nvSpPr>
        <p:spPr>
          <a:xfrm>
            <a:off x="686834" y="1153572"/>
            <a:ext cx="3200400" cy="4461163"/>
          </a:xfrm>
        </p:spPr>
        <p:txBody>
          <a:bodyPr>
            <a:normAutofit/>
          </a:bodyPr>
          <a:lstStyle/>
          <a:p>
            <a:r>
              <a:rPr lang="nl-NL">
                <a:solidFill>
                  <a:srgbClr val="FFFFFF"/>
                </a:solidFill>
              </a:rPr>
              <a:t>Zijn onze lesdoelen zijn behaald? </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24A58CC6-8563-D54A-931F-7A4DD43A752E}"/>
              </a:ext>
            </a:extLst>
          </p:cNvPr>
          <p:cNvSpPr>
            <a:spLocks noGrp="1"/>
          </p:cNvSpPr>
          <p:nvPr>
            <p:ph idx="1"/>
          </p:nvPr>
        </p:nvSpPr>
        <p:spPr>
          <a:xfrm>
            <a:off x="4447308" y="591344"/>
            <a:ext cx="6906491" cy="5585619"/>
          </a:xfrm>
        </p:spPr>
        <p:txBody>
          <a:bodyPr anchor="ctr">
            <a:normAutofit/>
          </a:bodyPr>
          <a:lstStyle/>
          <a:p>
            <a:r>
              <a:rPr lang="nl-NL" dirty="0"/>
              <a:t>Wat is het verschil tussen een motorische en een zintuigelijke beperking?</a:t>
            </a:r>
          </a:p>
          <a:p>
            <a:r>
              <a:rPr lang="nl-NL" dirty="0"/>
              <a:t>Noem een voorbeeld van een licht, matige en zware beperking.</a:t>
            </a:r>
          </a:p>
          <a:p>
            <a:r>
              <a:rPr lang="nl-NL" dirty="0"/>
              <a:t>Wat is een sociale beperking?</a:t>
            </a:r>
          </a:p>
          <a:p>
            <a:r>
              <a:rPr lang="nl-NL" dirty="0"/>
              <a:t>Wat houd een meervoudige beperking in?</a:t>
            </a:r>
          </a:p>
          <a:p>
            <a:r>
              <a:rPr lang="nl-NL" dirty="0"/>
              <a:t>Wat is het verschil tussen asociaal en druk, impulsief gedrag bij een beperking?</a:t>
            </a:r>
          </a:p>
          <a:p>
            <a:endParaRPr lang="nl-NL" dirty="0"/>
          </a:p>
          <a:p>
            <a:endParaRPr lang="nl-NL" dirty="0"/>
          </a:p>
        </p:txBody>
      </p:sp>
    </p:spTree>
    <p:extLst>
      <p:ext uri="{BB962C8B-B14F-4D97-AF65-F5344CB8AC3E}">
        <p14:creationId xmlns:p14="http://schemas.microsoft.com/office/powerpoint/2010/main" val="36500431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7" name="Rectangle 9">
            <a:extLst>
              <a:ext uri="{FF2B5EF4-FFF2-40B4-BE49-F238E27FC236}">
                <a16:creationId xmlns:a16="http://schemas.microsoft.com/office/drawing/2014/main" id="{4522B21E-B2B9-4C72-9A71-C87EFD1374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1">
            <a:extLst>
              <a:ext uri="{FF2B5EF4-FFF2-40B4-BE49-F238E27FC236}">
                <a16:creationId xmlns:a16="http://schemas.microsoft.com/office/drawing/2014/main" id="{5EB7D2A2-F448-44D4-938C-DC84CBCB3B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4412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3">
            <a:extLst>
              <a:ext uri="{FF2B5EF4-FFF2-40B4-BE49-F238E27FC236}">
                <a16:creationId xmlns:a16="http://schemas.microsoft.com/office/drawing/2014/main" id="{871AEA07-1E14-44B4-8E55-64EF049C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551962"/>
            <a:ext cx="10999072" cy="4618549"/>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el 3">
            <a:extLst>
              <a:ext uri="{FF2B5EF4-FFF2-40B4-BE49-F238E27FC236}">
                <a16:creationId xmlns:a16="http://schemas.microsoft.com/office/drawing/2014/main" id="{2929B6B8-3B8B-224D-836E-6B5F1D1989C4}"/>
              </a:ext>
            </a:extLst>
          </p:cNvPr>
          <p:cNvSpPr>
            <a:spLocks noGrp="1"/>
          </p:cNvSpPr>
          <p:nvPr>
            <p:ph type="title"/>
          </p:nvPr>
        </p:nvSpPr>
        <p:spPr>
          <a:xfrm>
            <a:off x="1524000" y="1293338"/>
            <a:ext cx="9144000" cy="3274592"/>
          </a:xfrm>
        </p:spPr>
        <p:txBody>
          <a:bodyPr vert="horz" lIns="91440" tIns="45720" rIns="91440" bIns="45720" rtlCol="0" anchor="ctr">
            <a:normAutofit/>
          </a:bodyPr>
          <a:lstStyle/>
          <a:p>
            <a:pPr algn="ctr"/>
            <a:r>
              <a:rPr lang="en-US" sz="7200" kern="1200">
                <a:solidFill>
                  <a:schemeClr val="tx1"/>
                </a:solidFill>
                <a:latin typeface="+mj-lt"/>
                <a:ea typeface="+mj-ea"/>
                <a:cs typeface="+mj-cs"/>
              </a:rPr>
              <a:t>Even opfrissen.. </a:t>
            </a:r>
          </a:p>
        </p:txBody>
      </p:sp>
      <p:sp>
        <p:nvSpPr>
          <p:cNvPr id="5" name="Tijdelijke aanduiding voor tekst 4">
            <a:extLst>
              <a:ext uri="{FF2B5EF4-FFF2-40B4-BE49-F238E27FC236}">
                <a16:creationId xmlns:a16="http://schemas.microsoft.com/office/drawing/2014/main" id="{439961E5-57FF-5F4D-9FC9-432FC0BA038D}"/>
              </a:ext>
            </a:extLst>
          </p:cNvPr>
          <p:cNvSpPr>
            <a:spLocks noGrp="1"/>
          </p:cNvSpPr>
          <p:nvPr>
            <p:ph type="body" idx="1"/>
          </p:nvPr>
        </p:nvSpPr>
        <p:spPr>
          <a:xfrm>
            <a:off x="1524000" y="5514052"/>
            <a:ext cx="9144000" cy="651910"/>
          </a:xfrm>
        </p:spPr>
        <p:txBody>
          <a:bodyPr vert="horz" lIns="91440" tIns="45720" rIns="91440" bIns="45720" rtlCol="0" anchor="ctr">
            <a:normAutofit/>
          </a:bodyPr>
          <a:lstStyle/>
          <a:p>
            <a:pPr algn="ctr"/>
            <a:r>
              <a:rPr lang="en-US" kern="1200">
                <a:solidFill>
                  <a:schemeClr val="tx1"/>
                </a:solidFill>
                <a:latin typeface="+mn-lt"/>
                <a:ea typeface="+mn-ea"/>
                <a:cs typeface="+mn-cs"/>
              </a:rPr>
              <a:t>Wat </a:t>
            </a:r>
            <a:r>
              <a:rPr lang="en-US" kern="1200" err="1">
                <a:solidFill>
                  <a:schemeClr val="tx1"/>
                </a:solidFill>
                <a:latin typeface="+mn-lt"/>
                <a:ea typeface="+mn-ea"/>
                <a:cs typeface="+mn-cs"/>
              </a:rPr>
              <a:t>hebben</a:t>
            </a:r>
            <a:r>
              <a:rPr lang="en-US" kern="1200">
                <a:solidFill>
                  <a:schemeClr val="tx1"/>
                </a:solidFill>
                <a:latin typeface="+mn-lt"/>
                <a:ea typeface="+mn-ea"/>
                <a:cs typeface="+mn-cs"/>
              </a:rPr>
              <a:t> we de </a:t>
            </a:r>
            <a:r>
              <a:rPr lang="en-US" kern="1200" err="1">
                <a:solidFill>
                  <a:schemeClr val="tx1"/>
                </a:solidFill>
                <a:latin typeface="+mn-lt"/>
                <a:ea typeface="+mn-ea"/>
                <a:cs typeface="+mn-cs"/>
              </a:rPr>
              <a:t>vorige</a:t>
            </a:r>
            <a:r>
              <a:rPr lang="en-US" kern="1200">
                <a:solidFill>
                  <a:schemeClr val="tx1"/>
                </a:solidFill>
                <a:latin typeface="+mn-lt"/>
                <a:ea typeface="+mn-ea"/>
                <a:cs typeface="+mn-cs"/>
              </a:rPr>
              <a:t> les </a:t>
            </a:r>
            <a:r>
              <a:rPr lang="en-US" kern="1200" err="1">
                <a:solidFill>
                  <a:schemeClr val="tx1"/>
                </a:solidFill>
                <a:latin typeface="+mn-lt"/>
                <a:ea typeface="+mn-ea"/>
                <a:cs typeface="+mn-cs"/>
              </a:rPr>
              <a:t>gedaan</a:t>
            </a:r>
            <a:r>
              <a:rPr lang="en-US" kern="1200">
                <a:solidFill>
                  <a:schemeClr val="tx1"/>
                </a:solidFill>
                <a:latin typeface="+mn-lt"/>
                <a:ea typeface="+mn-ea"/>
                <a:cs typeface="+mn-cs"/>
              </a:rPr>
              <a:t>? </a:t>
            </a:r>
          </a:p>
        </p:txBody>
      </p:sp>
      <p:cxnSp>
        <p:nvCxnSpPr>
          <p:cNvPr id="16" name="Straight Connector 15">
            <a:extLst>
              <a:ext uri="{FF2B5EF4-FFF2-40B4-BE49-F238E27FC236}">
                <a16:creationId xmlns:a16="http://schemas.microsoft.com/office/drawing/2014/main" id="{F7C8EA93-3210-4C62-99E9-153C275E3A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96464" y="6354708"/>
            <a:ext cx="11000232" cy="0"/>
          </a:xfrm>
          <a:prstGeom prst="line">
            <a:avLst/>
          </a:prstGeom>
          <a:ln w="1016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6780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052" name="Rectangle 70">
            <a:extLst>
              <a:ext uri="{FF2B5EF4-FFF2-40B4-BE49-F238E27FC236}">
                <a16:creationId xmlns:a16="http://schemas.microsoft.com/office/drawing/2014/main" id="{1C574E90-1949-4924-B663-AEA13DB791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3" name="Rectangle 72">
            <a:extLst>
              <a:ext uri="{FF2B5EF4-FFF2-40B4-BE49-F238E27FC236}">
                <a16:creationId xmlns:a16="http://schemas.microsoft.com/office/drawing/2014/main" id="{3CD1EA40-7116-4FCB-9369-70F29FAA91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646960" cy="385466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266C812-57A3-9F43-9B17-A8DAB259DA68}"/>
              </a:ext>
            </a:extLst>
          </p:cNvPr>
          <p:cNvSpPr>
            <a:spLocks noGrp="1"/>
          </p:cNvSpPr>
          <p:nvPr>
            <p:ph type="title"/>
          </p:nvPr>
        </p:nvSpPr>
        <p:spPr>
          <a:xfrm>
            <a:off x="701344" y="710273"/>
            <a:ext cx="4352315" cy="2813320"/>
          </a:xfrm>
        </p:spPr>
        <p:txBody>
          <a:bodyPr>
            <a:normAutofit/>
          </a:bodyPr>
          <a:lstStyle/>
          <a:p>
            <a:r>
              <a:rPr lang="nl-NL"/>
              <a:t>Lesdoelen van vandaag </a:t>
            </a:r>
          </a:p>
        </p:txBody>
      </p:sp>
      <p:sp>
        <p:nvSpPr>
          <p:cNvPr id="75" name="Rectangle 74">
            <a:extLst>
              <a:ext uri="{FF2B5EF4-FFF2-40B4-BE49-F238E27FC236}">
                <a16:creationId xmlns:a16="http://schemas.microsoft.com/office/drawing/2014/main" id="{D9F5512A-48E1-4C07-B75E-3CCC517B68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36484" cy="38546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7" name="Group 76">
            <a:extLst>
              <a:ext uri="{FF2B5EF4-FFF2-40B4-BE49-F238E27FC236}">
                <a16:creationId xmlns:a16="http://schemas.microsoft.com/office/drawing/2014/main" id="{9CF1CD8B-D430-49E7-8630-84152C414EA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5528" y="73152"/>
            <a:ext cx="1178966" cy="232963"/>
            <a:chOff x="7763256" y="73152"/>
            <a:chExt cx="1178966" cy="232963"/>
          </a:xfrm>
        </p:grpSpPr>
        <p:sp>
          <p:nvSpPr>
            <p:cNvPr id="78" name="Rectangle 64">
              <a:extLst>
                <a:ext uri="{FF2B5EF4-FFF2-40B4-BE49-F238E27FC236}">
                  <a16:creationId xmlns:a16="http://schemas.microsoft.com/office/drawing/2014/main" id="{1F5B8298-9AB4-45B4-B28E-C8C1A26440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6307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66">
              <a:extLst>
                <a:ext uri="{FF2B5EF4-FFF2-40B4-BE49-F238E27FC236}">
                  <a16:creationId xmlns:a16="http://schemas.microsoft.com/office/drawing/2014/main" id="{100AEF19-4AE6-42BE-81E6-95700DB853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6307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64">
              <a:extLst>
                <a:ext uri="{FF2B5EF4-FFF2-40B4-BE49-F238E27FC236}">
                  <a16:creationId xmlns:a16="http://schemas.microsoft.com/office/drawing/2014/main" id="{1192B5C1-AE13-49EA-82FD-F3C3BC02AB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8122"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66">
              <a:extLst>
                <a:ext uri="{FF2B5EF4-FFF2-40B4-BE49-F238E27FC236}">
                  <a16:creationId xmlns:a16="http://schemas.microsoft.com/office/drawing/2014/main" id="{713612B5-8E9D-4FEF-86B9-52A0FABD8A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8122"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64">
              <a:extLst>
                <a:ext uri="{FF2B5EF4-FFF2-40B4-BE49-F238E27FC236}">
                  <a16:creationId xmlns:a16="http://schemas.microsoft.com/office/drawing/2014/main" id="{14FC746D-B820-44A3-B1B3-53B690BC2B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1316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66">
              <a:extLst>
                <a:ext uri="{FF2B5EF4-FFF2-40B4-BE49-F238E27FC236}">
                  <a16:creationId xmlns:a16="http://schemas.microsoft.com/office/drawing/2014/main" id="{8778550A-567F-40F6-A77F-2E2B501759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1316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64">
              <a:extLst>
                <a:ext uri="{FF2B5EF4-FFF2-40B4-BE49-F238E27FC236}">
                  <a16:creationId xmlns:a16="http://schemas.microsoft.com/office/drawing/2014/main" id="{C28C989E-85FD-4D1C-AF77-82F4B985FD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88211"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66">
              <a:extLst>
                <a:ext uri="{FF2B5EF4-FFF2-40B4-BE49-F238E27FC236}">
                  <a16:creationId xmlns:a16="http://schemas.microsoft.com/office/drawing/2014/main" id="{58FDDCED-5FC6-4B14-A0E2-DF4310ED96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88211"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64">
              <a:extLst>
                <a:ext uri="{FF2B5EF4-FFF2-40B4-BE49-F238E27FC236}">
                  <a16:creationId xmlns:a16="http://schemas.microsoft.com/office/drawing/2014/main" id="{E80E854B-CCEB-4CEF-B465-561C4C872A8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3256"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66">
              <a:extLst>
                <a:ext uri="{FF2B5EF4-FFF2-40B4-BE49-F238E27FC236}">
                  <a16:creationId xmlns:a16="http://schemas.microsoft.com/office/drawing/2014/main" id="{02BED26F-9C32-4DF8-8739-D89F6F0591D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3256"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64">
              <a:extLst>
                <a:ext uri="{FF2B5EF4-FFF2-40B4-BE49-F238E27FC236}">
                  <a16:creationId xmlns:a16="http://schemas.microsoft.com/office/drawing/2014/main" id="{CE3B71C9-F500-46F1-8D17-C3EF4DA5FD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8785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66">
              <a:extLst>
                <a:ext uri="{FF2B5EF4-FFF2-40B4-BE49-F238E27FC236}">
                  <a16:creationId xmlns:a16="http://schemas.microsoft.com/office/drawing/2014/main" id="{C14431D0-29B6-473C-B2FD-4661864DA4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8785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64">
              <a:extLst>
                <a:ext uri="{FF2B5EF4-FFF2-40B4-BE49-F238E27FC236}">
                  <a16:creationId xmlns:a16="http://schemas.microsoft.com/office/drawing/2014/main" id="{D10457BA-9444-4642-861C-78120DD8D48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2899"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66">
              <a:extLst>
                <a:ext uri="{FF2B5EF4-FFF2-40B4-BE49-F238E27FC236}">
                  <a16:creationId xmlns:a16="http://schemas.microsoft.com/office/drawing/2014/main" id="{27C95C30-0364-4C32-B686-0C366086A4C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2899"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64">
              <a:extLst>
                <a:ext uri="{FF2B5EF4-FFF2-40B4-BE49-F238E27FC236}">
                  <a16:creationId xmlns:a16="http://schemas.microsoft.com/office/drawing/2014/main" id="{A0BDEDBA-CA15-41EE-B2C6-8A973B5E62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3794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66">
              <a:extLst>
                <a:ext uri="{FF2B5EF4-FFF2-40B4-BE49-F238E27FC236}">
                  <a16:creationId xmlns:a16="http://schemas.microsoft.com/office/drawing/2014/main" id="{702B9007-982C-4F69-A443-B07F3BEFD6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3794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64">
              <a:extLst>
                <a:ext uri="{FF2B5EF4-FFF2-40B4-BE49-F238E27FC236}">
                  <a16:creationId xmlns:a16="http://schemas.microsoft.com/office/drawing/2014/main" id="{28596B48-F33B-451E-8C2D-3525B33876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512988"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66">
              <a:extLst>
                <a:ext uri="{FF2B5EF4-FFF2-40B4-BE49-F238E27FC236}">
                  <a16:creationId xmlns:a16="http://schemas.microsoft.com/office/drawing/2014/main" id="{4B493BB9-A171-4B97-B05A-187E03FFAB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512988"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64">
              <a:extLst>
                <a:ext uri="{FF2B5EF4-FFF2-40B4-BE49-F238E27FC236}">
                  <a16:creationId xmlns:a16="http://schemas.microsoft.com/office/drawing/2014/main" id="{973B8111-A5EB-4EE8-9813-8495336F67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88033"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66">
              <a:extLst>
                <a:ext uri="{FF2B5EF4-FFF2-40B4-BE49-F238E27FC236}">
                  <a16:creationId xmlns:a16="http://schemas.microsoft.com/office/drawing/2014/main" id="{6A4F8D39-9886-490F-B7A9-3B2693299A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88033"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050" name="Picture 2" descr="Animatie over diensten bij een beperking van kind of ouder - Ouders Centraal">
            <a:extLst>
              <a:ext uri="{FF2B5EF4-FFF2-40B4-BE49-F238E27FC236}">
                <a16:creationId xmlns:a16="http://schemas.microsoft.com/office/drawing/2014/main" id="{BB049900-E5D8-394F-923E-EFBE8748640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942569" y="310686"/>
            <a:ext cx="5977881" cy="3305649"/>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C74DE5FE-3D06-D340-8938-EFE7659681AA}"/>
              </a:ext>
            </a:extLst>
          </p:cNvPr>
          <p:cNvSpPr>
            <a:spLocks noGrp="1"/>
          </p:cNvSpPr>
          <p:nvPr>
            <p:ph idx="1"/>
          </p:nvPr>
        </p:nvSpPr>
        <p:spPr>
          <a:xfrm>
            <a:off x="731519" y="4099034"/>
            <a:ext cx="10785191" cy="2196771"/>
          </a:xfrm>
        </p:spPr>
        <p:txBody>
          <a:bodyPr anchor="ctr">
            <a:normAutofit/>
          </a:bodyPr>
          <a:lstStyle/>
          <a:p>
            <a:pPr lvl="1"/>
            <a:r>
              <a:rPr lang="nl-NL" sz="1900" dirty="0"/>
              <a:t>Aan het einde van de les kan je benoemen wat een motorische en zintuigelijke beperking is.</a:t>
            </a:r>
          </a:p>
          <a:p>
            <a:pPr lvl="1"/>
            <a:r>
              <a:rPr lang="nl-NL" sz="1900" dirty="0"/>
              <a:t>Aan het einde van de les kan je benoemen wat het verschil is tussen een lichte, matige en ernstige verstandelijke beperking.</a:t>
            </a:r>
          </a:p>
          <a:p>
            <a:pPr lvl="1"/>
            <a:r>
              <a:rPr lang="nl-NL" sz="1900" dirty="0"/>
              <a:t>Aan het einde van de les kan je benoemen wat een sociale beperking.</a:t>
            </a:r>
          </a:p>
          <a:p>
            <a:pPr lvl="1"/>
            <a:r>
              <a:rPr lang="nl-NL" sz="1900" dirty="0"/>
              <a:t>Aan het einde van de les kan je benoemen wat een meervoudige handicap is.</a:t>
            </a:r>
          </a:p>
          <a:p>
            <a:pPr lvl="1"/>
            <a:r>
              <a:rPr lang="nl-NL" sz="1900" dirty="0"/>
              <a:t>Aan het eind van de les kan je het verschil maken tussen asociaal en druk, impulsief gedrag.</a:t>
            </a:r>
          </a:p>
          <a:p>
            <a:endParaRPr lang="nl-NL" sz="2000" dirty="0"/>
          </a:p>
        </p:txBody>
      </p:sp>
      <p:sp>
        <p:nvSpPr>
          <p:cNvPr id="99" name="Rectangle 98">
            <a:extLst>
              <a:ext uri="{FF2B5EF4-FFF2-40B4-BE49-F238E27FC236}">
                <a16:creationId xmlns:a16="http://schemas.microsoft.com/office/drawing/2014/main" id="{A5271697-90F1-4A23-8EF2-0179F2EAF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6492875"/>
            <a:ext cx="12191999" cy="36512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29382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420E89D-98B2-5D40-9F5B-2AB42B20C4F4}"/>
              </a:ext>
            </a:extLst>
          </p:cNvPr>
          <p:cNvSpPr>
            <a:spLocks noGrp="1"/>
          </p:cNvSpPr>
          <p:nvPr>
            <p:ph type="title"/>
          </p:nvPr>
        </p:nvSpPr>
        <p:spPr>
          <a:xfrm>
            <a:off x="630936" y="640080"/>
            <a:ext cx="4818888" cy="1481328"/>
          </a:xfrm>
        </p:spPr>
        <p:txBody>
          <a:bodyPr anchor="b">
            <a:normAutofit/>
          </a:bodyPr>
          <a:lstStyle/>
          <a:p>
            <a:r>
              <a:rPr lang="nl-NL" sz="5000"/>
              <a:t>Wat gaan we vandaag doen? </a:t>
            </a:r>
          </a:p>
        </p:txBody>
      </p:sp>
      <p:sp>
        <p:nvSpPr>
          <p:cNvPr id="73"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039403A0-345B-0847-AF9A-95C683E44F57}"/>
              </a:ext>
            </a:extLst>
          </p:cNvPr>
          <p:cNvSpPr>
            <a:spLocks noGrp="1"/>
          </p:cNvSpPr>
          <p:nvPr>
            <p:ph idx="1"/>
          </p:nvPr>
        </p:nvSpPr>
        <p:spPr>
          <a:xfrm>
            <a:off x="630936" y="2660904"/>
            <a:ext cx="5465064" cy="3547872"/>
          </a:xfrm>
        </p:spPr>
        <p:txBody>
          <a:bodyPr anchor="t">
            <a:normAutofit/>
          </a:bodyPr>
          <a:lstStyle/>
          <a:p>
            <a:r>
              <a:rPr lang="nl-NL" sz="2200"/>
              <a:t>Leerdoelen</a:t>
            </a:r>
          </a:p>
          <a:p>
            <a:r>
              <a:rPr lang="nl-NL" sz="2200"/>
              <a:t>Theorie over beperkingen en handicaps</a:t>
            </a:r>
          </a:p>
          <a:p>
            <a:r>
              <a:rPr lang="nl-NL" sz="2200"/>
              <a:t>Werken aan de opdracht</a:t>
            </a:r>
          </a:p>
          <a:p>
            <a:r>
              <a:rPr lang="nl-NL" sz="2200"/>
              <a:t>Kahoot</a:t>
            </a:r>
          </a:p>
          <a:p>
            <a:r>
              <a:rPr lang="nl-NL" sz="2200"/>
              <a:t>Leerdoelen evalueren</a:t>
            </a:r>
          </a:p>
          <a:p>
            <a:endParaRPr lang="nl-NL" sz="2200"/>
          </a:p>
          <a:p>
            <a:pPr marL="0" indent="0">
              <a:buNone/>
            </a:pPr>
            <a:endParaRPr lang="nl-NL" sz="2200"/>
          </a:p>
        </p:txBody>
      </p:sp>
      <p:pic>
        <p:nvPicPr>
          <p:cNvPr id="3074" name="Picture 2" descr="▷ Agendas &amp; Planners: Bewegende Afbeeldingen, Gifs &amp; Animaties – 100%  GRATIS!">
            <a:extLst>
              <a:ext uri="{FF2B5EF4-FFF2-40B4-BE49-F238E27FC236}">
                <a16:creationId xmlns:a16="http://schemas.microsoft.com/office/drawing/2014/main" id="{C8A2A719-9CBB-2844-AD1E-BD6FE5CB31B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288835" y="640080"/>
            <a:ext cx="5079394" cy="5577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5469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103" name="Rectangle 73">
            <a:extLst>
              <a:ext uri="{FF2B5EF4-FFF2-40B4-BE49-F238E27FC236}">
                <a16:creationId xmlns:a16="http://schemas.microsoft.com/office/drawing/2014/main" id="{362D44EE-C852-4460-B8B5-C4F2BC2051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6DAEC1E-D152-4E4B-BCDA-48FC0BC56056}"/>
              </a:ext>
            </a:extLst>
          </p:cNvPr>
          <p:cNvSpPr>
            <a:spLocks noGrp="1"/>
          </p:cNvSpPr>
          <p:nvPr>
            <p:ph type="title"/>
          </p:nvPr>
        </p:nvSpPr>
        <p:spPr>
          <a:xfrm>
            <a:off x="6194716" y="739978"/>
            <a:ext cx="5334930" cy="3004145"/>
          </a:xfrm>
        </p:spPr>
        <p:txBody>
          <a:bodyPr vert="horz" lIns="91440" tIns="45720" rIns="91440" bIns="45720" rtlCol="0" anchor="b">
            <a:normAutofit/>
          </a:bodyPr>
          <a:lstStyle/>
          <a:p>
            <a:pPr algn="ctr"/>
            <a:r>
              <a:rPr lang="en-US" dirty="0"/>
              <a:t>Wat </a:t>
            </a:r>
            <a:r>
              <a:rPr lang="en-US" dirty="0" err="1"/>
              <a:t>betekent</a:t>
            </a:r>
            <a:r>
              <a:rPr lang="en-US" dirty="0"/>
              <a:t> </a:t>
            </a:r>
            <a:r>
              <a:rPr lang="en-US" dirty="0" err="1"/>
              <a:t>een</a:t>
            </a:r>
            <a:r>
              <a:rPr lang="en-US" dirty="0"/>
              <a:t> handicap? </a:t>
            </a:r>
            <a:br>
              <a:rPr lang="en-US" dirty="0"/>
            </a:br>
            <a:endParaRPr lang="en-US" dirty="0"/>
          </a:p>
        </p:txBody>
      </p:sp>
      <p:sp>
        <p:nvSpPr>
          <p:cNvPr id="3" name="Tijdelijke aanduiding voor tekst 2">
            <a:extLst>
              <a:ext uri="{FF2B5EF4-FFF2-40B4-BE49-F238E27FC236}">
                <a16:creationId xmlns:a16="http://schemas.microsoft.com/office/drawing/2014/main" id="{F306755D-6430-DF42-BC9F-67BFC256001D}"/>
              </a:ext>
            </a:extLst>
          </p:cNvPr>
          <p:cNvSpPr>
            <a:spLocks noGrp="1"/>
          </p:cNvSpPr>
          <p:nvPr>
            <p:ph type="body" idx="1"/>
          </p:nvPr>
        </p:nvSpPr>
        <p:spPr>
          <a:xfrm>
            <a:off x="6194715" y="3836197"/>
            <a:ext cx="5334931" cy="2189214"/>
          </a:xfrm>
        </p:spPr>
        <p:txBody>
          <a:bodyPr vert="horz" lIns="91440" tIns="45720" rIns="91440" bIns="45720" rtlCol="0">
            <a:normAutofit/>
          </a:bodyPr>
          <a:lstStyle/>
          <a:p>
            <a:pPr marL="342900" indent="-342900">
              <a:buFont typeface="Arial" panose="020B0604020202020204" pitchFamily="34" charset="0"/>
              <a:buChar char="•"/>
            </a:pPr>
            <a:r>
              <a:rPr lang="en-US" b="1">
                <a:solidFill>
                  <a:schemeClr val="tx1"/>
                </a:solidFill>
              </a:rPr>
              <a:t>Iemand met een handicap is beperkt in zijn mogelijkheden. </a:t>
            </a:r>
          </a:p>
          <a:p>
            <a:pPr marL="342900" indent="-342900">
              <a:buFont typeface="Arial" panose="020B0604020202020204" pitchFamily="34" charset="0"/>
              <a:buChar char="•"/>
            </a:pPr>
            <a:r>
              <a:rPr lang="en-US" b="1">
                <a:solidFill>
                  <a:schemeClr val="tx1"/>
                </a:solidFill>
              </a:rPr>
              <a:t>Je kan geboren worden met een handicap of het kan later ontstaan. </a:t>
            </a:r>
          </a:p>
        </p:txBody>
      </p:sp>
      <p:sp>
        <p:nvSpPr>
          <p:cNvPr id="76" name="Freeform: Shape 75">
            <a:extLst>
              <a:ext uri="{FF2B5EF4-FFF2-40B4-BE49-F238E27FC236}">
                <a16:creationId xmlns:a16="http://schemas.microsoft.com/office/drawing/2014/main" id="{658970D8-8D1D-4B5C-894B-E871CC865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1"/>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8" name="Freeform: Shape 77">
            <a:extLst>
              <a:ext uri="{FF2B5EF4-FFF2-40B4-BE49-F238E27FC236}">
                <a16:creationId xmlns:a16="http://schemas.microsoft.com/office/drawing/2014/main" id="{F227E5B6-9132-43CA-B503-37A18562AD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349052" y="0"/>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3C2051E-A88D-48E5-BACF-AAED178927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16245"/>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2" name="Freeform: Shape 81">
            <a:extLst>
              <a:ext uri="{FF2B5EF4-FFF2-40B4-BE49-F238E27FC236}">
                <a16:creationId xmlns:a16="http://schemas.microsoft.com/office/drawing/2014/main" id="{7821A508-2985-4905-874A-527429BAA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D2929CB1-0E3C-4B2D-ADC5-0154FB33B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697761" y="5717906"/>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pic>
        <p:nvPicPr>
          <p:cNvPr id="4098" name="Picture 2" descr="mensen met een handicap vectorillustratie 3677853 - Download Free Vectors,  Vector Bestanden, Ontwerpen Templates">
            <a:extLst>
              <a:ext uri="{FF2B5EF4-FFF2-40B4-BE49-F238E27FC236}">
                <a16:creationId xmlns:a16="http://schemas.microsoft.com/office/drawing/2014/main" id="{31745828-4D41-0D43-A259-0A086E75551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 b="-2"/>
          <a:stretch/>
        </p:blipFill>
        <p:spPr bwMode="auto">
          <a:xfrm>
            <a:off x="631840" y="598720"/>
            <a:ext cx="5178249" cy="5178249"/>
          </a:xfrm>
          <a:custGeom>
            <a:avLst/>
            <a:gdLst/>
            <a:ahLst/>
            <a:cxnLst/>
            <a:rect l="l" t="t" r="r" b="b"/>
            <a:pathLst>
              <a:path w="3741748" h="3741748">
                <a:moveTo>
                  <a:pt x="1870874" y="0"/>
                </a:moveTo>
                <a:cubicBezTo>
                  <a:pt x="2904129" y="0"/>
                  <a:pt x="3741748" y="837619"/>
                  <a:pt x="3741748" y="1870874"/>
                </a:cubicBezTo>
                <a:cubicBezTo>
                  <a:pt x="3741748" y="2904129"/>
                  <a:pt x="2904129" y="3741748"/>
                  <a:pt x="1870874" y="3741748"/>
                </a:cubicBezTo>
                <a:cubicBezTo>
                  <a:pt x="837619" y="3741748"/>
                  <a:pt x="0" y="2904129"/>
                  <a:pt x="0" y="1870874"/>
                </a:cubicBezTo>
                <a:cubicBezTo>
                  <a:pt x="0" y="837619"/>
                  <a:pt x="837619" y="0"/>
                  <a:pt x="1870874" y="0"/>
                </a:cubicBezTo>
                <a:close/>
              </a:path>
            </a:pathLst>
          </a:custGeom>
          <a:noFill/>
          <a:extLst>
            <a:ext uri="{909E8E84-426E-40DD-AFC4-6F175D3DCCD1}">
              <a14:hiddenFill xmlns:a14="http://schemas.microsoft.com/office/drawing/2010/main">
                <a:solidFill>
                  <a:srgbClr val="FFFFFF"/>
                </a:solidFill>
              </a14:hiddenFill>
            </a:ext>
          </a:extLst>
        </p:spPr>
      </p:pic>
      <p:sp>
        <p:nvSpPr>
          <p:cNvPr id="86" name="Freeform: Shape 85">
            <a:extLst>
              <a:ext uri="{FF2B5EF4-FFF2-40B4-BE49-F238E27FC236}">
                <a16:creationId xmlns:a16="http://schemas.microsoft.com/office/drawing/2014/main" id="{5F2F0C84-BE8C-4DC2-A6D3-30349A801D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20513" y="6258756"/>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794043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D278ADA9-6383-4BDD-80D2-8899A40268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484B7147-B0F6-40ED-B5A2-FF72BC8198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Rectangle 28">
            <a:extLst>
              <a:ext uri="{FF2B5EF4-FFF2-40B4-BE49-F238E27FC236}">
                <a16:creationId xmlns:a16="http://schemas.microsoft.com/office/drawing/2014/main" id="{B36D2DE0-0628-4A9A-A59D-7BA8B5EB3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48E405C9-94BE-41DA-928C-DEC9A8550E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815929" y="148929"/>
            <a:ext cx="6560142" cy="65601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Titel 3">
            <a:extLst>
              <a:ext uri="{FF2B5EF4-FFF2-40B4-BE49-F238E27FC236}">
                <a16:creationId xmlns:a16="http://schemas.microsoft.com/office/drawing/2014/main" id="{84DBD783-6B79-8E48-A4ED-96C4F9297A1D}"/>
              </a:ext>
            </a:extLst>
          </p:cNvPr>
          <p:cNvSpPr>
            <a:spLocks noGrp="1"/>
          </p:cNvSpPr>
          <p:nvPr>
            <p:ph type="title"/>
          </p:nvPr>
        </p:nvSpPr>
        <p:spPr>
          <a:xfrm>
            <a:off x="3315031" y="1380754"/>
            <a:ext cx="5561938" cy="2513516"/>
          </a:xfrm>
        </p:spPr>
        <p:txBody>
          <a:bodyPr vert="horz" lIns="91440" tIns="45720" rIns="91440" bIns="45720" rtlCol="0" anchor="b">
            <a:normAutofit/>
          </a:bodyPr>
          <a:lstStyle/>
          <a:p>
            <a:pPr algn="ctr"/>
            <a:r>
              <a:rPr lang="en-US" kern="1200">
                <a:solidFill>
                  <a:schemeClr val="tx1"/>
                </a:solidFill>
                <a:latin typeface="+mj-lt"/>
                <a:ea typeface="+mj-ea"/>
                <a:cs typeface="+mj-cs"/>
              </a:rPr>
              <a:t>Welke handicaps ken jij? </a:t>
            </a:r>
          </a:p>
        </p:txBody>
      </p:sp>
      <p:sp>
        <p:nvSpPr>
          <p:cNvPr id="33" name="Arc 32">
            <a:extLst>
              <a:ext uri="{FF2B5EF4-FFF2-40B4-BE49-F238E27FC236}">
                <a16:creationId xmlns:a16="http://schemas.microsoft.com/office/drawing/2014/main" id="{D2091A72-D5BB-42AC-8FD3-F7747D9086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9222429" flipV="1">
            <a:off x="2494119" y="6170"/>
            <a:ext cx="6816262" cy="6816262"/>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Oval 34">
            <a:extLst>
              <a:ext uri="{FF2B5EF4-FFF2-40B4-BE49-F238E27FC236}">
                <a16:creationId xmlns:a16="http://schemas.microsoft.com/office/drawing/2014/main" id="{6ED12BFC-A737-46AF-8411-481112D54B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00995" y="5310973"/>
            <a:ext cx="705948" cy="6867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66711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EDE1938-AF99-1847-99F7-1808225E33CB}"/>
              </a:ext>
            </a:extLst>
          </p:cNvPr>
          <p:cNvSpPr>
            <a:spLocks noGrp="1"/>
          </p:cNvSpPr>
          <p:nvPr>
            <p:ph type="title"/>
          </p:nvPr>
        </p:nvSpPr>
        <p:spPr>
          <a:xfrm>
            <a:off x="635000" y="640823"/>
            <a:ext cx="3418659" cy="5583148"/>
          </a:xfrm>
        </p:spPr>
        <p:txBody>
          <a:bodyPr anchor="ctr">
            <a:normAutofit/>
          </a:bodyPr>
          <a:lstStyle/>
          <a:p>
            <a:r>
              <a:rPr lang="nl-NL" sz="5000"/>
              <a:t>Soorten beperkingen </a:t>
            </a:r>
          </a:p>
        </p:txBody>
      </p:sp>
      <p:sp>
        <p:nvSpPr>
          <p:cNvPr id="12"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Tijdelijke aanduiding voor inhoud 3">
            <a:extLst>
              <a:ext uri="{FF2B5EF4-FFF2-40B4-BE49-F238E27FC236}">
                <a16:creationId xmlns:a16="http://schemas.microsoft.com/office/drawing/2014/main" id="{B768E5B3-F43A-4EAB-BE71-5C8BFE192875}"/>
              </a:ext>
            </a:extLst>
          </p:cNvPr>
          <p:cNvGraphicFramePr>
            <a:graphicFrameLocks noGrp="1"/>
          </p:cNvGraphicFramePr>
          <p:nvPr>
            <p:ph idx="1"/>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31433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4D28E87-62D2-4602-B72F-5F74AA236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1" cy="1915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hthoek 4">
            <a:extLst>
              <a:ext uri="{FF2B5EF4-FFF2-40B4-BE49-F238E27FC236}">
                <a16:creationId xmlns:a16="http://schemas.microsoft.com/office/drawing/2014/main" id="{9271DF69-6CAF-3443-8908-A457C33A3DD6}"/>
              </a:ext>
            </a:extLst>
          </p:cNvPr>
          <p:cNvSpPr/>
          <p:nvPr/>
        </p:nvSpPr>
        <p:spPr>
          <a:xfrm>
            <a:off x="838199" y="291090"/>
            <a:ext cx="10515599" cy="932688"/>
          </a:xfrm>
          <a:prstGeom prst="rect">
            <a:avLst/>
          </a:prstGeom>
        </p:spPr>
        <p:txBody>
          <a:bodyPr vert="horz" lIns="91440" tIns="45720" rIns="91440" bIns="45720" rtlCol="0" anchor="b">
            <a:normAutofit/>
          </a:bodyPr>
          <a:lstStyle/>
          <a:p>
            <a:pPr algn="ctr">
              <a:lnSpc>
                <a:spcPct val="90000"/>
              </a:lnSpc>
              <a:spcBef>
                <a:spcPct val="0"/>
              </a:spcBef>
              <a:spcAft>
                <a:spcPts val="600"/>
              </a:spcAft>
            </a:pPr>
            <a:r>
              <a:rPr lang="en-US" sz="5400" b="0" kern="1200" cap="none" spc="0">
                <a:ln w="0"/>
                <a:solidFill>
                  <a:schemeClr val="bg1"/>
                </a:solidFill>
                <a:effectLst>
                  <a:outerShdw blurRad="38100" dist="19050" dir="2700000" algn="tl" rotWithShape="0">
                    <a:schemeClr val="dk1">
                      <a:alpha val="40000"/>
                    </a:schemeClr>
                  </a:outerShdw>
                </a:effectLst>
                <a:latin typeface="+mj-lt"/>
                <a:ea typeface="+mj-ea"/>
                <a:cs typeface="+mj-cs"/>
              </a:rPr>
              <a:t>Lichamelijke beperkingen </a:t>
            </a:r>
          </a:p>
        </p:txBody>
      </p:sp>
      <p:graphicFrame>
        <p:nvGraphicFramePr>
          <p:cNvPr id="4" name="Tabel 4">
            <a:extLst>
              <a:ext uri="{FF2B5EF4-FFF2-40B4-BE49-F238E27FC236}">
                <a16:creationId xmlns:a16="http://schemas.microsoft.com/office/drawing/2014/main" id="{651B8FD0-B373-1C49-AF8E-A8EB950E178E}"/>
              </a:ext>
            </a:extLst>
          </p:cNvPr>
          <p:cNvGraphicFramePr>
            <a:graphicFrameLocks noGrp="1"/>
          </p:cNvGraphicFramePr>
          <p:nvPr>
            <p:extLst>
              <p:ext uri="{D42A27DB-BD31-4B8C-83A1-F6EECF244321}">
                <p14:modId xmlns:p14="http://schemas.microsoft.com/office/powerpoint/2010/main" val="228668346"/>
              </p:ext>
            </p:extLst>
          </p:nvPr>
        </p:nvGraphicFramePr>
        <p:xfrm>
          <a:off x="1150586" y="2139351"/>
          <a:ext cx="9890827" cy="4165198"/>
        </p:xfrm>
        <a:graphic>
          <a:graphicData uri="http://schemas.openxmlformats.org/drawingml/2006/table">
            <a:tbl>
              <a:tblPr firstRow="1" bandRow="1">
                <a:solidFill>
                  <a:schemeClr val="bg1">
                    <a:lumMod val="95000"/>
                  </a:schemeClr>
                </a:solidFill>
                <a:tableStyleId>{93296810-A885-4BE3-A3E7-6D5BEEA58F35}</a:tableStyleId>
              </a:tblPr>
              <a:tblGrid>
                <a:gridCol w="3267933">
                  <a:extLst>
                    <a:ext uri="{9D8B030D-6E8A-4147-A177-3AD203B41FA5}">
                      <a16:colId xmlns:a16="http://schemas.microsoft.com/office/drawing/2014/main" val="1693788838"/>
                    </a:ext>
                  </a:extLst>
                </a:gridCol>
                <a:gridCol w="6622894">
                  <a:extLst>
                    <a:ext uri="{9D8B030D-6E8A-4147-A177-3AD203B41FA5}">
                      <a16:colId xmlns:a16="http://schemas.microsoft.com/office/drawing/2014/main" val="111124053"/>
                    </a:ext>
                  </a:extLst>
                </a:gridCol>
              </a:tblGrid>
              <a:tr h="1313732">
                <a:tc>
                  <a:txBody>
                    <a:bodyPr/>
                    <a:lstStyle/>
                    <a:p>
                      <a:r>
                        <a:rPr lang="nl-NL" sz="3200" b="0" cap="none" spc="0">
                          <a:solidFill>
                            <a:schemeClr val="bg1"/>
                          </a:solidFill>
                        </a:rPr>
                        <a:t>Lichamelijke beperking </a:t>
                      </a:r>
                    </a:p>
                  </a:txBody>
                  <a:tcPr marL="181622" marR="181622" marT="181622" marB="90811" anchor="ctr">
                    <a:lnL w="12700" cmpd="sng">
                      <a:noFill/>
                    </a:lnL>
                    <a:lnR w="12700" cmpd="sng">
                      <a:noFill/>
                    </a:lnR>
                    <a:lnT w="19050" cap="flat" cmpd="sng" algn="ctr">
                      <a:noFill/>
                      <a:prstDash val="solid"/>
                    </a:lnT>
                    <a:lnB w="38100" cmpd="sng">
                      <a:noFill/>
                    </a:lnB>
                    <a:solidFill>
                      <a:schemeClr val="accent2"/>
                    </a:solidFill>
                  </a:tcPr>
                </a:tc>
                <a:tc>
                  <a:txBody>
                    <a:bodyPr/>
                    <a:lstStyle/>
                    <a:p>
                      <a:r>
                        <a:rPr lang="nl-NL" sz="3200" b="0" cap="none" spc="0" dirty="0">
                          <a:solidFill>
                            <a:schemeClr val="bg1"/>
                          </a:solidFill>
                        </a:rPr>
                        <a:t>Symptomen</a:t>
                      </a:r>
                    </a:p>
                  </a:txBody>
                  <a:tcPr marL="181622" marR="181622" marT="181622" marB="90811" anchor="ctr">
                    <a:lnL w="12700" cmpd="sng">
                      <a:noFill/>
                    </a:lnL>
                    <a:lnR w="12700" cmpd="sng">
                      <a:noFill/>
                    </a:lnR>
                    <a:lnT w="19050" cap="flat" cmpd="sng" algn="ctr">
                      <a:noFill/>
                      <a:prstDash val="solid"/>
                    </a:lnT>
                    <a:lnB w="38100" cmpd="sng">
                      <a:noFill/>
                    </a:lnB>
                    <a:solidFill>
                      <a:schemeClr val="accent2"/>
                    </a:solidFill>
                  </a:tcPr>
                </a:tc>
                <a:extLst>
                  <a:ext uri="{0D108BD9-81ED-4DB2-BD59-A6C34878D82A}">
                    <a16:rowId xmlns:a16="http://schemas.microsoft.com/office/drawing/2014/main" val="607699401"/>
                  </a:ext>
                </a:extLst>
              </a:tr>
              <a:tr h="1071570">
                <a:tc>
                  <a:txBody>
                    <a:bodyPr/>
                    <a:lstStyle/>
                    <a:p>
                      <a:r>
                        <a:rPr lang="nl-NL" sz="2400" cap="none" spc="0">
                          <a:solidFill>
                            <a:schemeClr val="tx1"/>
                          </a:solidFill>
                        </a:rPr>
                        <a:t>Motorisch</a:t>
                      </a:r>
                    </a:p>
                  </a:txBody>
                  <a:tcPr marL="181622" marR="181622" marT="181622" marB="90811">
                    <a:lnL w="12700" cmpd="sng">
                      <a:noFill/>
                      <a:prstDash val="solid"/>
                    </a:lnL>
                    <a:lnR w="12700" cmpd="sng">
                      <a:noFill/>
                      <a:prstDash val="solid"/>
                    </a:lnR>
                    <a:lnT w="38100" cmpd="sng">
                      <a:noFill/>
                    </a:lnT>
                    <a:lnB w="9525" cap="flat" cmpd="sng" algn="ctr">
                      <a:solidFill>
                        <a:schemeClr val="tx1">
                          <a:lumMod val="50000"/>
                          <a:lumOff val="50000"/>
                        </a:schemeClr>
                      </a:solidFill>
                      <a:prstDash val="solid"/>
                    </a:lnB>
                    <a:solidFill>
                      <a:schemeClr val="bg1">
                        <a:lumMod val="95000"/>
                      </a:schemeClr>
                    </a:solidFill>
                  </a:tcPr>
                </a:tc>
                <a:tc>
                  <a:txBody>
                    <a:bodyPr/>
                    <a:lstStyle/>
                    <a:p>
                      <a:r>
                        <a:rPr lang="nl-NL" sz="2400" cap="none" spc="0" dirty="0">
                          <a:solidFill>
                            <a:schemeClr val="tx1"/>
                          </a:solidFill>
                        </a:rPr>
                        <a:t>Iemand is bijvoorbeeld spastisch of heeft een verlamming.</a:t>
                      </a:r>
                    </a:p>
                  </a:txBody>
                  <a:tcPr marL="181622" marR="181622" marT="181622" marB="90811">
                    <a:lnL w="12700" cmpd="sng">
                      <a:noFill/>
                      <a:prstDash val="solid"/>
                    </a:lnL>
                    <a:lnR w="12700" cmpd="sng">
                      <a:noFill/>
                      <a:prstDash val="solid"/>
                    </a:lnR>
                    <a:lnT w="38100" cmpd="sng">
                      <a:noFill/>
                    </a:lnT>
                    <a:lnB w="9525" cap="flat" cmpd="sng" algn="ctr">
                      <a:solidFill>
                        <a:schemeClr val="tx1">
                          <a:lumMod val="50000"/>
                          <a:lumOff val="50000"/>
                        </a:schemeClr>
                      </a:solidFill>
                      <a:prstDash val="solid"/>
                    </a:lnB>
                    <a:solidFill>
                      <a:schemeClr val="bg1">
                        <a:lumMod val="95000"/>
                      </a:schemeClr>
                    </a:solidFill>
                  </a:tcPr>
                </a:tc>
                <a:extLst>
                  <a:ext uri="{0D108BD9-81ED-4DB2-BD59-A6C34878D82A}">
                    <a16:rowId xmlns:a16="http://schemas.microsoft.com/office/drawing/2014/main" val="2795633500"/>
                  </a:ext>
                </a:extLst>
              </a:tr>
              <a:tr h="708326">
                <a:tc>
                  <a:txBody>
                    <a:bodyPr/>
                    <a:lstStyle/>
                    <a:p>
                      <a:r>
                        <a:rPr lang="nl-NL" sz="2400" cap="none" spc="0">
                          <a:solidFill>
                            <a:schemeClr val="tx1"/>
                          </a:solidFill>
                        </a:rPr>
                        <a:t>Zintuigelijk</a:t>
                      </a:r>
                    </a:p>
                  </a:txBody>
                  <a:tcPr marL="181622" marR="181622" marT="181622" marB="90811">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r>
                        <a:rPr lang="nl-NL" sz="2400" cap="none" spc="0" dirty="0">
                          <a:solidFill>
                            <a:schemeClr val="tx1"/>
                          </a:solidFill>
                        </a:rPr>
                        <a:t>Slecht horend, slechtziend.</a:t>
                      </a:r>
                    </a:p>
                  </a:txBody>
                  <a:tcPr marL="181622" marR="181622" marT="181622" marB="90811">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extLst>
                  <a:ext uri="{0D108BD9-81ED-4DB2-BD59-A6C34878D82A}">
                    <a16:rowId xmlns:a16="http://schemas.microsoft.com/office/drawing/2014/main" val="9292810"/>
                  </a:ext>
                </a:extLst>
              </a:tr>
              <a:tr h="1071570">
                <a:tc>
                  <a:txBody>
                    <a:bodyPr/>
                    <a:lstStyle/>
                    <a:p>
                      <a:r>
                        <a:rPr lang="nl-NL" sz="2400" cap="none" spc="0">
                          <a:solidFill>
                            <a:schemeClr val="tx1"/>
                          </a:solidFill>
                        </a:rPr>
                        <a:t>Iets aan de organen hebben</a:t>
                      </a:r>
                    </a:p>
                  </a:txBody>
                  <a:tcPr marL="181622" marR="181622" marT="181622" marB="90811">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tc>
                  <a:txBody>
                    <a:bodyPr/>
                    <a:lstStyle/>
                    <a:p>
                      <a:r>
                        <a:rPr lang="nl-NL" sz="2400" cap="none" spc="0" dirty="0">
                          <a:solidFill>
                            <a:schemeClr val="tx1"/>
                          </a:solidFill>
                        </a:rPr>
                        <a:t>Geen gezonde nieren, diabetes </a:t>
                      </a:r>
                    </a:p>
                  </a:txBody>
                  <a:tcPr marL="181622" marR="181622" marT="181622" marB="90811">
                    <a:lnL w="12700" cmpd="sng">
                      <a:noFill/>
                      <a:prstDash val="solid"/>
                    </a:lnL>
                    <a:lnR w="12700" cmpd="sng">
                      <a:noFill/>
                      <a:prstDash val="solid"/>
                    </a:lnR>
                    <a:lnT w="9525" cap="flat" cmpd="sng" algn="ctr">
                      <a:solidFill>
                        <a:schemeClr val="tx1">
                          <a:lumMod val="50000"/>
                          <a:lumOff val="50000"/>
                        </a:schemeClr>
                      </a:solidFill>
                      <a:prstDash val="solid"/>
                    </a:lnT>
                    <a:lnB w="9525" cap="flat" cmpd="sng" algn="ctr">
                      <a:solidFill>
                        <a:schemeClr val="tx1">
                          <a:lumMod val="50000"/>
                          <a:lumOff val="50000"/>
                        </a:schemeClr>
                      </a:solidFill>
                      <a:prstDash val="solid"/>
                    </a:lnB>
                    <a:solidFill>
                      <a:schemeClr val="bg1">
                        <a:lumMod val="95000"/>
                      </a:schemeClr>
                    </a:solidFill>
                  </a:tcPr>
                </a:tc>
                <a:extLst>
                  <a:ext uri="{0D108BD9-81ED-4DB2-BD59-A6C34878D82A}">
                    <a16:rowId xmlns:a16="http://schemas.microsoft.com/office/drawing/2014/main" val="948831426"/>
                  </a:ext>
                </a:extLst>
              </a:tr>
            </a:tbl>
          </a:graphicData>
        </a:graphic>
      </p:graphicFrame>
    </p:spTree>
    <p:extLst>
      <p:ext uri="{BB962C8B-B14F-4D97-AF65-F5344CB8AC3E}">
        <p14:creationId xmlns:p14="http://schemas.microsoft.com/office/powerpoint/2010/main" val="3606831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DF05ACD0-FF4A-4F8F-B5C5-6A4EBD0D1B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C9AFA28-B5ED-4346-9AF7-68A157F16C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5486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4" name="Titel 3">
            <a:extLst>
              <a:ext uri="{FF2B5EF4-FFF2-40B4-BE49-F238E27FC236}">
                <a16:creationId xmlns:a16="http://schemas.microsoft.com/office/drawing/2014/main" id="{CD500CF8-4BFE-134A-AEDE-92C4C9912B98}"/>
              </a:ext>
            </a:extLst>
          </p:cNvPr>
          <p:cNvSpPr>
            <a:spLocks noGrp="1"/>
          </p:cNvSpPr>
          <p:nvPr>
            <p:ph type="title"/>
          </p:nvPr>
        </p:nvSpPr>
        <p:spPr>
          <a:xfrm>
            <a:off x="1472608" y="1380564"/>
            <a:ext cx="4561369" cy="2346229"/>
          </a:xfrm>
        </p:spPr>
        <p:txBody>
          <a:bodyPr vert="horz" lIns="91440" tIns="45720" rIns="91440" bIns="45720" rtlCol="0" anchor="b">
            <a:normAutofit/>
          </a:bodyPr>
          <a:lstStyle/>
          <a:p>
            <a:pPr algn="ctr"/>
            <a:r>
              <a:rPr lang="en-US" sz="3200" kern="1200">
                <a:solidFill>
                  <a:srgbClr val="595959"/>
                </a:solidFill>
                <a:latin typeface="+mj-lt"/>
                <a:ea typeface="+mj-ea"/>
                <a:cs typeface="+mj-cs"/>
              </a:rPr>
              <a:t>Wat is er met iemand aan de hand die een verstandelijke handicap heeft? </a:t>
            </a:r>
          </a:p>
        </p:txBody>
      </p:sp>
      <p:sp>
        <p:nvSpPr>
          <p:cNvPr id="5" name="Tijdelijke aanduiding voor tekst 4">
            <a:extLst>
              <a:ext uri="{FF2B5EF4-FFF2-40B4-BE49-F238E27FC236}">
                <a16:creationId xmlns:a16="http://schemas.microsoft.com/office/drawing/2014/main" id="{C0E3B803-77A9-0B49-879D-E76525818843}"/>
              </a:ext>
            </a:extLst>
          </p:cNvPr>
          <p:cNvSpPr>
            <a:spLocks noGrp="1"/>
          </p:cNvSpPr>
          <p:nvPr>
            <p:ph type="body" idx="1"/>
          </p:nvPr>
        </p:nvSpPr>
        <p:spPr>
          <a:xfrm>
            <a:off x="1472608" y="4061345"/>
            <a:ext cx="4561369" cy="1416090"/>
          </a:xfrm>
        </p:spPr>
        <p:txBody>
          <a:bodyPr vert="horz" lIns="91440" tIns="45720" rIns="91440" bIns="45720" rtlCol="0" anchor="t">
            <a:normAutofit/>
          </a:bodyPr>
          <a:lstStyle/>
          <a:p>
            <a:pPr algn="ctr"/>
            <a:r>
              <a:rPr lang="en-US" sz="1400" kern="1200" dirty="0" err="1">
                <a:solidFill>
                  <a:srgbClr val="595959"/>
                </a:solidFill>
                <a:latin typeface="+mn-lt"/>
                <a:ea typeface="+mn-ea"/>
                <a:cs typeface="+mn-cs"/>
              </a:rPr>
              <a:t>Ontwikkeling</a:t>
            </a:r>
            <a:r>
              <a:rPr lang="en-US" sz="1400" dirty="0" err="1">
                <a:solidFill>
                  <a:srgbClr val="595959"/>
                </a:solidFill>
              </a:rPr>
              <a:t>s</a:t>
            </a:r>
            <a:r>
              <a:rPr lang="en-US" sz="1400" kern="1200" dirty="0" err="1">
                <a:solidFill>
                  <a:srgbClr val="595959"/>
                </a:solidFill>
                <a:latin typeface="+mn-lt"/>
                <a:ea typeface="+mn-ea"/>
                <a:cs typeface="+mn-cs"/>
              </a:rPr>
              <a:t>stoornis</a:t>
            </a:r>
            <a:r>
              <a:rPr lang="en-US" sz="1400" kern="1200" dirty="0">
                <a:solidFill>
                  <a:srgbClr val="595959"/>
                </a:solidFill>
                <a:latin typeface="+mn-lt"/>
                <a:ea typeface="+mn-ea"/>
                <a:cs typeface="+mn-cs"/>
              </a:rPr>
              <a:t> </a:t>
            </a:r>
          </a:p>
          <a:p>
            <a:pPr algn="ctr"/>
            <a:r>
              <a:rPr lang="en-US" sz="1400" kern="1200" dirty="0">
                <a:solidFill>
                  <a:srgbClr val="595959"/>
                </a:solidFill>
                <a:latin typeface="+mn-lt"/>
                <a:ea typeface="+mn-ea"/>
                <a:cs typeface="+mn-cs"/>
              </a:rPr>
              <a:t>De </a:t>
            </a:r>
            <a:r>
              <a:rPr lang="en-US" sz="1400" kern="1200" dirty="0" err="1">
                <a:solidFill>
                  <a:srgbClr val="595959"/>
                </a:solidFill>
                <a:latin typeface="+mn-lt"/>
                <a:ea typeface="+mn-ea"/>
                <a:cs typeface="+mn-cs"/>
              </a:rPr>
              <a:t>hersenen</a:t>
            </a:r>
            <a:r>
              <a:rPr lang="en-US" sz="1400" kern="1200" dirty="0">
                <a:solidFill>
                  <a:srgbClr val="595959"/>
                </a:solidFill>
                <a:latin typeface="+mn-lt"/>
                <a:ea typeface="+mn-ea"/>
                <a:cs typeface="+mn-cs"/>
              </a:rPr>
              <a:t> </a:t>
            </a:r>
            <a:r>
              <a:rPr lang="en-US" sz="1400" kern="1200" dirty="0" err="1">
                <a:solidFill>
                  <a:srgbClr val="595959"/>
                </a:solidFill>
                <a:latin typeface="+mn-lt"/>
                <a:ea typeface="+mn-ea"/>
                <a:cs typeface="+mn-cs"/>
              </a:rPr>
              <a:t>ontwikkelen</a:t>
            </a:r>
            <a:r>
              <a:rPr lang="en-US" sz="1400" kern="1200" dirty="0">
                <a:solidFill>
                  <a:srgbClr val="595959"/>
                </a:solidFill>
                <a:latin typeface="+mn-lt"/>
                <a:ea typeface="+mn-ea"/>
                <a:cs typeface="+mn-cs"/>
              </a:rPr>
              <a:t> </a:t>
            </a:r>
            <a:r>
              <a:rPr lang="en-US" sz="1400" kern="1200" dirty="0" err="1">
                <a:solidFill>
                  <a:srgbClr val="595959"/>
                </a:solidFill>
                <a:latin typeface="+mn-lt"/>
                <a:ea typeface="+mn-ea"/>
                <a:cs typeface="+mn-cs"/>
              </a:rPr>
              <a:t>zich</a:t>
            </a:r>
            <a:r>
              <a:rPr lang="en-US" sz="1400" kern="1200" dirty="0">
                <a:solidFill>
                  <a:srgbClr val="595959"/>
                </a:solidFill>
                <a:latin typeface="+mn-lt"/>
                <a:ea typeface="+mn-ea"/>
                <a:cs typeface="+mn-cs"/>
              </a:rPr>
              <a:t> </a:t>
            </a:r>
            <a:r>
              <a:rPr lang="en-US" sz="1400" kern="1200" dirty="0" err="1">
                <a:solidFill>
                  <a:srgbClr val="595959"/>
                </a:solidFill>
                <a:latin typeface="+mn-lt"/>
                <a:ea typeface="+mn-ea"/>
                <a:cs typeface="+mn-cs"/>
              </a:rPr>
              <a:t>niet</a:t>
            </a:r>
            <a:r>
              <a:rPr lang="en-US" sz="1400" kern="1200" dirty="0">
                <a:solidFill>
                  <a:srgbClr val="595959"/>
                </a:solidFill>
                <a:latin typeface="+mn-lt"/>
                <a:ea typeface="+mn-ea"/>
                <a:cs typeface="+mn-cs"/>
              </a:rPr>
              <a:t> </a:t>
            </a:r>
            <a:r>
              <a:rPr lang="en-US" sz="1400" kern="1200" dirty="0" err="1">
                <a:solidFill>
                  <a:srgbClr val="595959"/>
                </a:solidFill>
                <a:latin typeface="+mn-lt"/>
                <a:ea typeface="+mn-ea"/>
                <a:cs typeface="+mn-cs"/>
              </a:rPr>
              <a:t>snel</a:t>
            </a:r>
            <a:r>
              <a:rPr lang="en-US" sz="1400" kern="1200" dirty="0">
                <a:solidFill>
                  <a:srgbClr val="595959"/>
                </a:solidFill>
                <a:latin typeface="+mn-lt"/>
                <a:ea typeface="+mn-ea"/>
                <a:cs typeface="+mn-cs"/>
              </a:rPr>
              <a:t> </a:t>
            </a:r>
            <a:r>
              <a:rPr lang="en-US" sz="1400" kern="1200" dirty="0" err="1">
                <a:solidFill>
                  <a:srgbClr val="595959"/>
                </a:solidFill>
                <a:latin typeface="+mn-lt"/>
                <a:ea typeface="+mn-ea"/>
                <a:cs typeface="+mn-cs"/>
              </a:rPr>
              <a:t>genoeg</a:t>
            </a:r>
            <a:r>
              <a:rPr lang="en-US" sz="1400" kern="1200" dirty="0">
                <a:solidFill>
                  <a:srgbClr val="595959"/>
                </a:solidFill>
                <a:latin typeface="+mn-lt"/>
                <a:ea typeface="+mn-ea"/>
                <a:cs typeface="+mn-cs"/>
              </a:rPr>
              <a:t> of </a:t>
            </a:r>
            <a:r>
              <a:rPr lang="en-US" sz="1400" kern="1200" dirty="0" err="1">
                <a:solidFill>
                  <a:srgbClr val="595959"/>
                </a:solidFill>
                <a:latin typeface="+mn-lt"/>
                <a:ea typeface="+mn-ea"/>
                <a:cs typeface="+mn-cs"/>
              </a:rPr>
              <a:t>ontwikkelen</a:t>
            </a:r>
            <a:r>
              <a:rPr lang="en-US" sz="1400" kern="1200" dirty="0">
                <a:solidFill>
                  <a:srgbClr val="595959"/>
                </a:solidFill>
                <a:latin typeface="+mn-lt"/>
                <a:ea typeface="+mn-ea"/>
                <a:cs typeface="+mn-cs"/>
              </a:rPr>
              <a:t> </a:t>
            </a:r>
            <a:r>
              <a:rPr lang="en-US" sz="1400" kern="1200" dirty="0" err="1">
                <a:solidFill>
                  <a:srgbClr val="595959"/>
                </a:solidFill>
                <a:latin typeface="+mn-lt"/>
                <a:ea typeface="+mn-ea"/>
                <a:cs typeface="+mn-cs"/>
              </a:rPr>
              <a:t>niet</a:t>
            </a:r>
            <a:r>
              <a:rPr lang="en-US" sz="1400" kern="1200" dirty="0">
                <a:solidFill>
                  <a:srgbClr val="595959"/>
                </a:solidFill>
                <a:latin typeface="+mn-lt"/>
                <a:ea typeface="+mn-ea"/>
                <a:cs typeface="+mn-cs"/>
              </a:rPr>
              <a:t> </a:t>
            </a:r>
            <a:r>
              <a:rPr lang="en-US" sz="1400" kern="1200" dirty="0" err="1">
                <a:solidFill>
                  <a:srgbClr val="595959"/>
                </a:solidFill>
                <a:latin typeface="+mn-lt"/>
                <a:ea typeface="+mn-ea"/>
                <a:cs typeface="+mn-cs"/>
              </a:rPr>
              <a:t>verder</a:t>
            </a:r>
            <a:r>
              <a:rPr lang="en-US" sz="1400" kern="1200" dirty="0">
                <a:solidFill>
                  <a:srgbClr val="595959"/>
                </a:solidFill>
                <a:latin typeface="+mn-lt"/>
                <a:ea typeface="+mn-ea"/>
                <a:cs typeface="+mn-cs"/>
              </a:rPr>
              <a:t>.</a:t>
            </a:r>
          </a:p>
        </p:txBody>
      </p:sp>
      <p:pic>
        <p:nvPicPr>
          <p:cNvPr id="7" name="Graphic 6" descr="Kunstmatige intelligentie silhouet">
            <a:extLst>
              <a:ext uri="{FF2B5EF4-FFF2-40B4-BE49-F238E27FC236}">
                <a16:creationId xmlns:a16="http://schemas.microsoft.com/office/drawing/2014/main" id="{D8F99826-29CD-5249-A7F9-D7F84FD57A4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810935" y="1419785"/>
            <a:ext cx="4018430" cy="4018430"/>
          </a:xfrm>
          <a:prstGeom prst="rect">
            <a:avLst/>
          </a:prstGeom>
        </p:spPr>
      </p:pic>
    </p:spTree>
    <p:extLst>
      <p:ext uri="{BB962C8B-B14F-4D97-AF65-F5344CB8AC3E}">
        <p14:creationId xmlns:p14="http://schemas.microsoft.com/office/powerpoint/2010/main" val="514512209"/>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DDE05010272424683514F467170418B" ma:contentTypeVersion="4" ma:contentTypeDescription="Een nieuw document maken." ma:contentTypeScope="" ma:versionID="6570091355c28ecf7982d515e1cb0aec">
  <xsd:schema xmlns:xsd="http://www.w3.org/2001/XMLSchema" xmlns:xs="http://www.w3.org/2001/XMLSchema" xmlns:p="http://schemas.microsoft.com/office/2006/metadata/properties" xmlns:ns2="0966f26c-5ddc-450c-8d13-046ee4c7750f" xmlns:ns3="697a20f0-c21d-494f-841b-21d6f4c8023b" targetNamespace="http://schemas.microsoft.com/office/2006/metadata/properties" ma:root="true" ma:fieldsID="cba4b9f23f2aab385b34fee15b68b755" ns2:_="" ns3:_="">
    <xsd:import namespace="0966f26c-5ddc-450c-8d13-046ee4c7750f"/>
    <xsd:import namespace="697a20f0-c21d-494f-841b-21d6f4c8023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966f26c-5ddc-450c-8d13-046ee4c7750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97a20f0-c21d-494f-841b-21d6f4c8023b"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9A5301F-6414-4B15-B277-8215E3CB1E6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966f26c-5ddc-450c-8d13-046ee4c7750f"/>
    <ds:schemaRef ds:uri="697a20f0-c21d-494f-841b-21d6f4c8023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A93AF97-6623-4F41-9B8A-6798B6E30D72}">
  <ds:schemaRefs>
    <ds:schemaRef ds:uri="http://schemas.microsoft.com/sharepoint/v3/contenttype/forms"/>
  </ds:schemaRefs>
</ds:datastoreItem>
</file>

<file path=customXml/itemProps3.xml><?xml version="1.0" encoding="utf-8"?>
<ds:datastoreItem xmlns:ds="http://schemas.openxmlformats.org/officeDocument/2006/customXml" ds:itemID="{BC971B67-91CA-491D-AB19-707AB7DD6BDC}">
  <ds:schemaRefs>
    <ds:schemaRef ds:uri="697a20f0-c21d-494f-841b-21d6f4c8023b"/>
    <ds:schemaRef ds:uri="http://www.w3.org/XML/1998/namespace"/>
    <ds:schemaRef ds:uri="http://purl.org/dc/dcmitype/"/>
    <ds:schemaRef ds:uri="0966f26c-5ddc-450c-8d13-046ee4c7750f"/>
    <ds:schemaRef ds:uri="http://schemas.openxmlformats.org/package/2006/metadata/core-properties"/>
    <ds:schemaRef ds:uri="http://schemas.microsoft.com/office/2006/documentManagement/types"/>
    <ds:schemaRef ds:uri="http://purl.org/dc/elements/1.1/"/>
    <ds:schemaRef ds:uri="http://schemas.microsoft.com/office/infopath/2007/PartnerControl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23</TotalTime>
  <Words>775</Words>
  <Application>Microsoft Office PowerPoint</Application>
  <PresentationFormat>Breedbeeld</PresentationFormat>
  <Paragraphs>114</Paragraphs>
  <Slides>19</Slides>
  <Notes>5</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19</vt:i4>
      </vt:variant>
    </vt:vector>
  </HeadingPairs>
  <TitlesOfParts>
    <vt:vector size="23" baseType="lpstr">
      <vt:lpstr>Arial</vt:lpstr>
      <vt:lpstr>Calibri</vt:lpstr>
      <vt:lpstr>Calibri Light</vt:lpstr>
      <vt:lpstr>Kantoorthema</vt:lpstr>
      <vt:lpstr>Mens en activiteit les 2</vt:lpstr>
      <vt:lpstr>Even opfrissen.. </vt:lpstr>
      <vt:lpstr>Lesdoelen van vandaag </vt:lpstr>
      <vt:lpstr>Wat gaan we vandaag doen? </vt:lpstr>
      <vt:lpstr>Wat betekent een handicap?  </vt:lpstr>
      <vt:lpstr>Welke handicaps ken jij? </vt:lpstr>
      <vt:lpstr>Soorten beperkingen </vt:lpstr>
      <vt:lpstr>PowerPoint-presentatie</vt:lpstr>
      <vt:lpstr>Wat is er met iemand aan de hand die een verstandelijke handicap heeft? </vt:lpstr>
      <vt:lpstr>PowerPoint-presentatie</vt:lpstr>
      <vt:lpstr>Waar of niet waar?</vt:lpstr>
      <vt:lpstr>PowerPoint-presentatie</vt:lpstr>
      <vt:lpstr>Bij welke categorie hoort de beperking?  Schrijf het op! </vt:lpstr>
      <vt:lpstr>Meervoudig gehandicapt </vt:lpstr>
      <vt:lpstr>Soorten gedrag </vt:lpstr>
      <vt:lpstr>Werken aan de eindopdracht</vt:lpstr>
      <vt:lpstr>Kahoot! </vt:lpstr>
      <vt:lpstr>Koppeling met het beroepsveld</vt:lpstr>
      <vt:lpstr>Zijn onze lesdoelen zijn behaald?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Mens en activiteit les 2</dc:title>
  <dc:creator>jannie van den berg</dc:creator>
  <cp:lastModifiedBy>jannie van den berg</cp:lastModifiedBy>
  <cp:revision>1</cp:revision>
  <dcterms:created xsi:type="dcterms:W3CDTF">2022-05-30T12:13:59Z</dcterms:created>
  <dcterms:modified xsi:type="dcterms:W3CDTF">2022-05-30T12:37:47Z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0x0101006DDE05010272424683514F467170418B</vt:lpwstr>
  </property>
</Properties>
</file>