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sldIdLst>
    <p:sldId id="256" r:id="rId2"/>
    <p:sldId id="257" r:id="rId3"/>
    <p:sldId id="258" r:id="rId4"/>
    <p:sldId id="260" r:id="rId5"/>
    <p:sldId id="259" r:id="rId6"/>
    <p:sldId id="261"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8024" autoAdjust="0"/>
    <p:restoredTop sz="94660"/>
  </p:normalViewPr>
  <p:slideViewPr>
    <p:cSldViewPr snapToGrid="0">
      <p:cViewPr varScale="1">
        <p:scale>
          <a:sx n="86" d="100"/>
          <a:sy n="86" d="100"/>
        </p:scale>
        <p:origin x="422" y="5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microsoft.com/office/2016/11/relationships/changesInfo" Target="changesInfos/changesInfo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Kim Gevers - van Uden" userId="3bc1b155-21dc-4228-af2e-9a69b1d3578e" providerId="ADAL" clId="{C2787515-D5EF-4074-B025-617245FBC5EE}"/>
    <pc:docChg chg="undo custSel addSld delSld modSld sldOrd">
      <pc:chgData name="Kim Gevers - van Uden" userId="3bc1b155-21dc-4228-af2e-9a69b1d3578e" providerId="ADAL" clId="{C2787515-D5EF-4074-B025-617245FBC5EE}" dt="2022-03-15T13:56:09.940" v="921" actId="20577"/>
      <pc:docMkLst>
        <pc:docMk/>
      </pc:docMkLst>
      <pc:sldChg chg="new del">
        <pc:chgData name="Kim Gevers - van Uden" userId="3bc1b155-21dc-4228-af2e-9a69b1d3578e" providerId="ADAL" clId="{C2787515-D5EF-4074-B025-617245FBC5EE}" dt="2022-03-09T13:16:06.032" v="1" actId="47"/>
        <pc:sldMkLst>
          <pc:docMk/>
          <pc:sldMk cId="369512754" sldId="257"/>
        </pc:sldMkLst>
      </pc:sldChg>
      <pc:sldChg chg="addSp modSp new mod setBg setClrOvrMap">
        <pc:chgData name="Kim Gevers - van Uden" userId="3bc1b155-21dc-4228-af2e-9a69b1d3578e" providerId="ADAL" clId="{C2787515-D5EF-4074-B025-617245FBC5EE}" dt="2022-03-15T13:03:38.064" v="189" actId="20577"/>
        <pc:sldMkLst>
          <pc:docMk/>
          <pc:sldMk cId="2524066996" sldId="257"/>
        </pc:sldMkLst>
        <pc:spChg chg="mod">
          <ac:chgData name="Kim Gevers - van Uden" userId="3bc1b155-21dc-4228-af2e-9a69b1d3578e" providerId="ADAL" clId="{C2787515-D5EF-4074-B025-617245FBC5EE}" dt="2022-03-09T13:23:27.094" v="45" actId="20577"/>
          <ac:spMkLst>
            <pc:docMk/>
            <pc:sldMk cId="2524066996" sldId="257"/>
            <ac:spMk id="2" creationId="{DC21BCA6-47D7-4AAC-A890-A146DD75786F}"/>
          </ac:spMkLst>
        </pc:spChg>
        <pc:spChg chg="mod">
          <ac:chgData name="Kim Gevers - van Uden" userId="3bc1b155-21dc-4228-af2e-9a69b1d3578e" providerId="ADAL" clId="{C2787515-D5EF-4074-B025-617245FBC5EE}" dt="2022-03-15T13:03:38.064" v="189" actId="20577"/>
          <ac:spMkLst>
            <pc:docMk/>
            <pc:sldMk cId="2524066996" sldId="257"/>
            <ac:spMk id="3" creationId="{D7586E0B-216A-4521-91CC-C445E0A4A5C6}"/>
          </ac:spMkLst>
        </pc:spChg>
        <pc:spChg chg="add">
          <ac:chgData name="Kim Gevers - van Uden" userId="3bc1b155-21dc-4228-af2e-9a69b1d3578e" providerId="ADAL" clId="{C2787515-D5EF-4074-B025-617245FBC5EE}" dt="2022-03-09T13:17:17.027" v="3" actId="26606"/>
          <ac:spMkLst>
            <pc:docMk/>
            <pc:sldMk cId="2524066996" sldId="257"/>
            <ac:spMk id="8" creationId="{AD2D45C7-2E37-44FD-AC77-116CD14B9ED9}"/>
          </ac:spMkLst>
        </pc:spChg>
        <pc:spChg chg="add">
          <ac:chgData name="Kim Gevers - van Uden" userId="3bc1b155-21dc-4228-af2e-9a69b1d3578e" providerId="ADAL" clId="{C2787515-D5EF-4074-B025-617245FBC5EE}" dt="2022-03-09T13:17:17.027" v="3" actId="26606"/>
          <ac:spMkLst>
            <pc:docMk/>
            <pc:sldMk cId="2524066996" sldId="257"/>
            <ac:spMk id="10" creationId="{1FF88480-2CF1-4C54-8CE3-2CA9CD9FF896}"/>
          </ac:spMkLst>
        </pc:spChg>
      </pc:sldChg>
      <pc:sldChg chg="addSp modSp new mod setBg setClrOvrMap">
        <pc:chgData name="Kim Gevers - van Uden" userId="3bc1b155-21dc-4228-af2e-9a69b1d3578e" providerId="ADAL" clId="{C2787515-D5EF-4074-B025-617245FBC5EE}" dt="2022-03-15T13:06:32.642" v="355" actId="20577"/>
        <pc:sldMkLst>
          <pc:docMk/>
          <pc:sldMk cId="3243224014" sldId="258"/>
        </pc:sldMkLst>
        <pc:spChg chg="mod">
          <ac:chgData name="Kim Gevers - van Uden" userId="3bc1b155-21dc-4228-af2e-9a69b1d3578e" providerId="ADAL" clId="{C2787515-D5EF-4074-B025-617245FBC5EE}" dt="2022-03-15T13:04:33.298" v="224" actId="14100"/>
          <ac:spMkLst>
            <pc:docMk/>
            <pc:sldMk cId="3243224014" sldId="258"/>
            <ac:spMk id="2" creationId="{B4F22171-BB50-4211-967C-C3D4841A49AF}"/>
          </ac:spMkLst>
        </pc:spChg>
        <pc:spChg chg="mod">
          <ac:chgData name="Kim Gevers - van Uden" userId="3bc1b155-21dc-4228-af2e-9a69b1d3578e" providerId="ADAL" clId="{C2787515-D5EF-4074-B025-617245FBC5EE}" dt="2022-03-15T13:06:32.642" v="355" actId="20577"/>
          <ac:spMkLst>
            <pc:docMk/>
            <pc:sldMk cId="3243224014" sldId="258"/>
            <ac:spMk id="3" creationId="{B838B115-A330-47E3-905D-244BF91B935A}"/>
          </ac:spMkLst>
        </pc:spChg>
        <pc:spChg chg="add">
          <ac:chgData name="Kim Gevers - van Uden" userId="3bc1b155-21dc-4228-af2e-9a69b1d3578e" providerId="ADAL" clId="{C2787515-D5EF-4074-B025-617245FBC5EE}" dt="2022-03-09T13:20:02.833" v="9" actId="26606"/>
          <ac:spMkLst>
            <pc:docMk/>
            <pc:sldMk cId="3243224014" sldId="258"/>
            <ac:spMk id="8" creationId="{AD2D45C7-2E37-44FD-AC77-116CD14B9ED9}"/>
          </ac:spMkLst>
        </pc:spChg>
        <pc:spChg chg="add">
          <ac:chgData name="Kim Gevers - van Uden" userId="3bc1b155-21dc-4228-af2e-9a69b1d3578e" providerId="ADAL" clId="{C2787515-D5EF-4074-B025-617245FBC5EE}" dt="2022-03-09T13:20:02.833" v="9" actId="26606"/>
          <ac:spMkLst>
            <pc:docMk/>
            <pc:sldMk cId="3243224014" sldId="258"/>
            <ac:spMk id="10" creationId="{1FF88480-2CF1-4C54-8CE3-2CA9CD9FF896}"/>
          </ac:spMkLst>
        </pc:spChg>
      </pc:sldChg>
      <pc:sldChg chg="addSp modSp new mod setBg setClrOvrMap">
        <pc:chgData name="Kim Gevers - van Uden" userId="3bc1b155-21dc-4228-af2e-9a69b1d3578e" providerId="ADAL" clId="{C2787515-D5EF-4074-B025-617245FBC5EE}" dt="2022-03-15T13:56:09.940" v="921" actId="20577"/>
        <pc:sldMkLst>
          <pc:docMk/>
          <pc:sldMk cId="531972230" sldId="259"/>
        </pc:sldMkLst>
        <pc:spChg chg="mod">
          <ac:chgData name="Kim Gevers - van Uden" userId="3bc1b155-21dc-4228-af2e-9a69b1d3578e" providerId="ADAL" clId="{C2787515-D5EF-4074-B025-617245FBC5EE}" dt="2022-03-15T13:09:35.377" v="454" actId="14100"/>
          <ac:spMkLst>
            <pc:docMk/>
            <pc:sldMk cId="531972230" sldId="259"/>
            <ac:spMk id="2" creationId="{04128E86-582C-4C81-AC89-CCBC8724E29E}"/>
          </ac:spMkLst>
        </pc:spChg>
        <pc:spChg chg="mod">
          <ac:chgData name="Kim Gevers - van Uden" userId="3bc1b155-21dc-4228-af2e-9a69b1d3578e" providerId="ADAL" clId="{C2787515-D5EF-4074-B025-617245FBC5EE}" dt="2022-03-15T13:56:09.940" v="921" actId="20577"/>
          <ac:spMkLst>
            <pc:docMk/>
            <pc:sldMk cId="531972230" sldId="259"/>
            <ac:spMk id="3" creationId="{CD557CBE-514D-4976-98AB-B16A6C5C7494}"/>
          </ac:spMkLst>
        </pc:spChg>
        <pc:spChg chg="add">
          <ac:chgData name="Kim Gevers - van Uden" userId="3bc1b155-21dc-4228-af2e-9a69b1d3578e" providerId="ADAL" clId="{C2787515-D5EF-4074-B025-617245FBC5EE}" dt="2022-03-09T13:20:24.823" v="13" actId="26606"/>
          <ac:spMkLst>
            <pc:docMk/>
            <pc:sldMk cId="531972230" sldId="259"/>
            <ac:spMk id="8" creationId="{AD2D45C7-2E37-44FD-AC77-116CD14B9ED9}"/>
          </ac:spMkLst>
        </pc:spChg>
        <pc:spChg chg="add">
          <ac:chgData name="Kim Gevers - van Uden" userId="3bc1b155-21dc-4228-af2e-9a69b1d3578e" providerId="ADAL" clId="{C2787515-D5EF-4074-B025-617245FBC5EE}" dt="2022-03-09T13:20:24.823" v="13" actId="26606"/>
          <ac:spMkLst>
            <pc:docMk/>
            <pc:sldMk cId="531972230" sldId="259"/>
            <ac:spMk id="10" creationId="{1FF88480-2CF1-4C54-8CE3-2CA9CD9FF896}"/>
          </ac:spMkLst>
        </pc:spChg>
      </pc:sldChg>
      <pc:sldChg chg="new del">
        <pc:chgData name="Kim Gevers - van Uden" userId="3bc1b155-21dc-4228-af2e-9a69b1d3578e" providerId="ADAL" clId="{C2787515-D5EF-4074-B025-617245FBC5EE}" dt="2022-03-09T13:20:16.147" v="11" actId="47"/>
        <pc:sldMkLst>
          <pc:docMk/>
          <pc:sldMk cId="1604730024" sldId="259"/>
        </pc:sldMkLst>
      </pc:sldChg>
      <pc:sldChg chg="addSp delSp modSp new mod ord setBg setClrOvrMap">
        <pc:chgData name="Kim Gevers - van Uden" userId="3bc1b155-21dc-4228-af2e-9a69b1d3578e" providerId="ADAL" clId="{C2787515-D5EF-4074-B025-617245FBC5EE}" dt="2022-03-15T13:53:02.074" v="849" actId="27636"/>
        <pc:sldMkLst>
          <pc:docMk/>
          <pc:sldMk cId="3392196270" sldId="260"/>
        </pc:sldMkLst>
        <pc:spChg chg="mod">
          <ac:chgData name="Kim Gevers - van Uden" userId="3bc1b155-21dc-4228-af2e-9a69b1d3578e" providerId="ADAL" clId="{C2787515-D5EF-4074-B025-617245FBC5EE}" dt="2022-03-15T13:13:18.503" v="664" actId="14100"/>
          <ac:spMkLst>
            <pc:docMk/>
            <pc:sldMk cId="3392196270" sldId="260"/>
            <ac:spMk id="2" creationId="{AD4BF210-8C01-456E-901B-AE64406B3922}"/>
          </ac:spMkLst>
        </pc:spChg>
        <pc:spChg chg="mod">
          <ac:chgData name="Kim Gevers - van Uden" userId="3bc1b155-21dc-4228-af2e-9a69b1d3578e" providerId="ADAL" clId="{C2787515-D5EF-4074-B025-617245FBC5EE}" dt="2022-03-15T13:53:02.074" v="849" actId="27636"/>
          <ac:spMkLst>
            <pc:docMk/>
            <pc:sldMk cId="3392196270" sldId="260"/>
            <ac:spMk id="3" creationId="{09438151-396B-431A-BB07-F31FD8280D26}"/>
          </ac:spMkLst>
        </pc:spChg>
        <pc:spChg chg="add del mod">
          <ac:chgData name="Kim Gevers - van Uden" userId="3bc1b155-21dc-4228-af2e-9a69b1d3578e" providerId="ADAL" clId="{C2787515-D5EF-4074-B025-617245FBC5EE}" dt="2022-03-15T13:52:19.463" v="837" actId="478"/>
          <ac:spMkLst>
            <pc:docMk/>
            <pc:sldMk cId="3392196270" sldId="260"/>
            <ac:spMk id="4" creationId="{4DB8013A-0F50-4F49-85B0-2F7F0B4D4782}"/>
          </ac:spMkLst>
        </pc:spChg>
        <pc:spChg chg="add">
          <ac:chgData name="Kim Gevers - van Uden" userId="3bc1b155-21dc-4228-af2e-9a69b1d3578e" providerId="ADAL" clId="{C2787515-D5EF-4074-B025-617245FBC5EE}" dt="2022-03-09T13:20:31.864" v="15" actId="26606"/>
          <ac:spMkLst>
            <pc:docMk/>
            <pc:sldMk cId="3392196270" sldId="260"/>
            <ac:spMk id="8" creationId="{AD2D45C7-2E37-44FD-AC77-116CD14B9ED9}"/>
          </ac:spMkLst>
        </pc:spChg>
        <pc:spChg chg="add">
          <ac:chgData name="Kim Gevers - van Uden" userId="3bc1b155-21dc-4228-af2e-9a69b1d3578e" providerId="ADAL" clId="{C2787515-D5EF-4074-B025-617245FBC5EE}" dt="2022-03-09T13:20:31.864" v="15" actId="26606"/>
          <ac:spMkLst>
            <pc:docMk/>
            <pc:sldMk cId="3392196270" sldId="260"/>
            <ac:spMk id="10" creationId="{1FF88480-2CF1-4C54-8CE3-2CA9CD9FF896}"/>
          </ac:spMkLst>
        </pc:spChg>
      </pc:sldChg>
      <pc:sldChg chg="addSp modSp new mod setBg setClrOvrMap">
        <pc:chgData name="Kim Gevers - van Uden" userId="3bc1b155-21dc-4228-af2e-9a69b1d3578e" providerId="ADAL" clId="{C2787515-D5EF-4074-B025-617245FBC5EE}" dt="2022-03-15T13:55:58.149" v="917" actId="20577"/>
        <pc:sldMkLst>
          <pc:docMk/>
          <pc:sldMk cId="2906500524" sldId="261"/>
        </pc:sldMkLst>
        <pc:spChg chg="mod">
          <ac:chgData name="Kim Gevers - van Uden" userId="3bc1b155-21dc-4228-af2e-9a69b1d3578e" providerId="ADAL" clId="{C2787515-D5EF-4074-B025-617245FBC5EE}" dt="2022-03-15T13:18:38.795" v="767" actId="1076"/>
          <ac:spMkLst>
            <pc:docMk/>
            <pc:sldMk cId="2906500524" sldId="261"/>
            <ac:spMk id="2" creationId="{DD20D8BE-2907-412A-B831-CEDBA567FE68}"/>
          </ac:spMkLst>
        </pc:spChg>
        <pc:spChg chg="mod">
          <ac:chgData name="Kim Gevers - van Uden" userId="3bc1b155-21dc-4228-af2e-9a69b1d3578e" providerId="ADAL" clId="{C2787515-D5EF-4074-B025-617245FBC5EE}" dt="2022-03-15T13:55:58.149" v="917" actId="20577"/>
          <ac:spMkLst>
            <pc:docMk/>
            <pc:sldMk cId="2906500524" sldId="261"/>
            <ac:spMk id="3" creationId="{8D1461A0-6BA4-4AAA-AA93-62529CDD92CC}"/>
          </ac:spMkLst>
        </pc:spChg>
        <pc:spChg chg="add">
          <ac:chgData name="Kim Gevers - van Uden" userId="3bc1b155-21dc-4228-af2e-9a69b1d3578e" providerId="ADAL" clId="{C2787515-D5EF-4074-B025-617245FBC5EE}" dt="2022-03-09T13:20:40.084" v="17" actId="26606"/>
          <ac:spMkLst>
            <pc:docMk/>
            <pc:sldMk cId="2906500524" sldId="261"/>
            <ac:spMk id="8" creationId="{AD2D45C7-2E37-44FD-AC77-116CD14B9ED9}"/>
          </ac:spMkLst>
        </pc:spChg>
        <pc:spChg chg="add">
          <ac:chgData name="Kim Gevers - van Uden" userId="3bc1b155-21dc-4228-af2e-9a69b1d3578e" providerId="ADAL" clId="{C2787515-D5EF-4074-B025-617245FBC5EE}" dt="2022-03-09T13:20:40.084" v="17" actId="26606"/>
          <ac:spMkLst>
            <pc:docMk/>
            <pc:sldMk cId="2906500524" sldId="261"/>
            <ac:spMk id="10" creationId="{1FF88480-2CF1-4C54-8CE3-2CA9CD9FF896}"/>
          </ac:spMkLst>
        </pc:spChg>
      </pc:sldChg>
    </pc:docChg>
  </pc:docChgLst>
</pc:chgInfo>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eldia">
    <p:spTree>
      <p:nvGrpSpPr>
        <p:cNvPr id="1" name=""/>
        <p:cNvGrpSpPr/>
        <p:nvPr/>
      </p:nvGrpSpPr>
      <p:grpSpPr>
        <a:xfrm>
          <a:off x="0" y="0"/>
          <a:ext cx="0" cy="0"/>
          <a:chOff x="0" y="0"/>
          <a:chExt cx="0" cy="0"/>
        </a:xfrm>
      </p:grpSpPr>
      <p:sp>
        <p:nvSpPr>
          <p:cNvPr id="2" name="Title 1"/>
          <p:cNvSpPr>
            <a:spLocks noGrp="1"/>
          </p:cNvSpPr>
          <p:nvPr>
            <p:ph type="ctrTitle"/>
          </p:nvPr>
        </p:nvSpPr>
        <p:spPr>
          <a:xfrm>
            <a:off x="684212" y="685799"/>
            <a:ext cx="8001000" cy="2971801"/>
          </a:xfrm>
        </p:spPr>
        <p:txBody>
          <a:bodyPr anchor="b">
            <a:normAutofit/>
          </a:bodyPr>
          <a:lstStyle>
            <a:lvl1pPr algn="l">
              <a:defRPr sz="4800">
                <a:effectLst/>
              </a:defRPr>
            </a:lvl1pPr>
          </a:lstStyle>
          <a:p>
            <a:r>
              <a:rPr lang="nl-NL"/>
              <a:t>Klik om stijl te bewerken</a:t>
            </a:r>
            <a:endParaRPr lang="en-US" dirty="0"/>
          </a:p>
        </p:txBody>
      </p:sp>
      <p:sp>
        <p:nvSpPr>
          <p:cNvPr id="3" name="Subtitle 2"/>
          <p:cNvSpPr>
            <a:spLocks noGrp="1"/>
          </p:cNvSpPr>
          <p:nvPr>
            <p:ph type="subTitle" idx="1"/>
          </p:nvPr>
        </p:nvSpPr>
        <p:spPr>
          <a:xfrm>
            <a:off x="684212" y="3843867"/>
            <a:ext cx="6400800" cy="1947333"/>
          </a:xfrm>
        </p:spPr>
        <p:txBody>
          <a:bodyPr anchor="t">
            <a:normAutofit/>
          </a:bodyPr>
          <a:lstStyle>
            <a:lvl1pPr marL="0" indent="0" algn="l">
              <a:buNone/>
              <a:defRPr sz="2100">
                <a:solidFill>
                  <a:schemeClr val="bg2">
                    <a:lumMod val="50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nl-NL"/>
              <a:t>Klikken om de ondertitelstijl van het model te bewerken</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cxnSp>
        <p:nvCxnSpPr>
          <p:cNvPr id="16" name="Straight Connector 15"/>
          <p:cNvCxnSpPr/>
          <p:nvPr/>
        </p:nvCxnSpPr>
        <p:spPr>
          <a:xfrm flipH="1">
            <a:off x="8228012" y="8467"/>
            <a:ext cx="3810000" cy="3810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7" name="Straight Connector 16"/>
          <p:cNvCxnSpPr/>
          <p:nvPr/>
        </p:nvCxnSpPr>
        <p:spPr>
          <a:xfrm flipH="1">
            <a:off x="6108170" y="91545"/>
            <a:ext cx="6080655" cy="6080655"/>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9" name="Straight Connector 18"/>
          <p:cNvCxnSpPr/>
          <p:nvPr/>
        </p:nvCxnSpPr>
        <p:spPr>
          <a:xfrm flipH="1">
            <a:off x="7235825" y="228600"/>
            <a:ext cx="4953000" cy="4953000"/>
          </a:xfrm>
          <a:prstGeom prst="line">
            <a:avLst/>
          </a:prstGeom>
          <a:ln w="1270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1" name="Straight Connector 20"/>
          <p:cNvCxnSpPr/>
          <p:nvPr/>
        </p:nvCxnSpPr>
        <p:spPr>
          <a:xfrm flipH="1">
            <a:off x="7335837" y="32278"/>
            <a:ext cx="4852989" cy="485298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cxnSp>
        <p:nvCxnSpPr>
          <p:cNvPr id="23" name="Straight Connector 22"/>
          <p:cNvCxnSpPr/>
          <p:nvPr/>
        </p:nvCxnSpPr>
        <p:spPr>
          <a:xfrm flipH="1">
            <a:off x="7845426" y="609601"/>
            <a:ext cx="4343399" cy="4343399"/>
          </a:xfrm>
          <a:prstGeom prst="line">
            <a:avLst/>
          </a:prstGeom>
          <a:ln w="31750">
            <a:solidFill>
              <a:schemeClr val="tx1"/>
            </a:solidFill>
          </a:ln>
        </p:spPr>
        <p:style>
          <a:lnRef idx="2">
            <a:schemeClr val="accent1"/>
          </a:lnRef>
          <a:fillRef idx="0">
            <a:schemeClr val="accent1"/>
          </a:fillRef>
          <a:effectRef idx="1">
            <a:schemeClr val="accent1"/>
          </a:effectRef>
          <a:fontRef idx="minor">
            <a:schemeClr val="tx1"/>
          </a:fontRef>
        </p:style>
      </p:cxn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sche 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17" name="Picture Placeholder 2"/>
          <p:cNvSpPr>
            <a:spLocks noGrp="1" noChangeAspect="1"/>
          </p:cNvSpPr>
          <p:nvPr>
            <p:ph type="pic" idx="13"/>
          </p:nvPr>
        </p:nvSpPr>
        <p:spPr>
          <a:xfrm>
            <a:off x="685800" y="533400"/>
            <a:ext cx="10818812" cy="31242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16" name="Text Placeholder 9"/>
          <p:cNvSpPr>
            <a:spLocks noGrp="1"/>
          </p:cNvSpPr>
          <p:nvPr>
            <p:ph type="body" sz="quarter" idx="14"/>
          </p:nvPr>
        </p:nvSpPr>
        <p:spPr>
          <a:xfrm>
            <a:off x="914402" y="3843867"/>
            <a:ext cx="8304210" cy="457200"/>
          </a:xfrm>
        </p:spPr>
        <p:txBody>
          <a:bodyPr anchor="t">
            <a:normAutofit/>
          </a:bodyPr>
          <a:lstStyle>
            <a:lvl1pPr marL="0" indent="0">
              <a:buFontTx/>
              <a:buNone/>
              <a:defRPr sz="1600"/>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Date Placeholder 2"/>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el en bijschrift">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anchor="ctr">
            <a:normAutofit/>
          </a:bodyPr>
          <a:lstStyle>
            <a:lvl1pPr algn="l">
              <a:defRPr sz="3200" b="0" cap="all"/>
            </a:lvl1pPr>
          </a:lstStyle>
          <a:p>
            <a:r>
              <a:rPr lang="nl-NL"/>
              <a:t>Klik om stijl te bewerken</a:t>
            </a:r>
            <a:endParaRPr lang="en-US" dirty="0"/>
          </a:p>
        </p:txBody>
      </p:sp>
      <p:sp>
        <p:nvSpPr>
          <p:cNvPr id="3" name="Text Placeholder 2"/>
          <p:cNvSpPr>
            <a:spLocks noGrp="1"/>
          </p:cNvSpPr>
          <p:nvPr>
            <p:ph type="body" idx="1"/>
          </p:nvPr>
        </p:nvSpPr>
        <p:spPr>
          <a:xfrm>
            <a:off x="684212" y="4114800"/>
            <a:ext cx="8535988" cy="1879600"/>
          </a:xfrm>
        </p:spPr>
        <p:txBody>
          <a:bodyPr anchor="ctr">
            <a:normAutofit/>
          </a:bodyPr>
          <a:lstStyle>
            <a:lvl1pPr marL="0" indent="0" algn="l">
              <a:buNone/>
              <a:defRPr sz="20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iteraat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1141411" y="685800"/>
            <a:ext cx="9144001" cy="2743200"/>
          </a:xfrm>
        </p:spPr>
        <p:txBody>
          <a:bodyPr anchor="ctr">
            <a:normAutofit/>
          </a:bodyPr>
          <a:lstStyle>
            <a:lvl1pPr algn="l">
              <a:defRPr sz="3200" b="0" cap="all">
                <a:solidFill>
                  <a:schemeClr val="tx1"/>
                </a:solidFill>
              </a:defRPr>
            </a:lvl1pPr>
          </a:lstStyle>
          <a:p>
            <a:r>
              <a:rPr lang="nl-NL"/>
              <a:t>Klik om stijl te bewerken</a:t>
            </a:r>
            <a:endParaRPr lang="en-US" dirty="0"/>
          </a:p>
        </p:txBody>
      </p:sp>
      <p:sp>
        <p:nvSpPr>
          <p:cNvPr id="10" name="Text Placeholder 9"/>
          <p:cNvSpPr>
            <a:spLocks noGrp="1"/>
          </p:cNvSpPr>
          <p:nvPr>
            <p:ph type="body" sz="quarter" idx="13"/>
          </p:nvPr>
        </p:nvSpPr>
        <p:spPr>
          <a:xfrm>
            <a:off x="1446212" y="3429000"/>
            <a:ext cx="8534400" cy="381000"/>
          </a:xfrm>
        </p:spPr>
        <p:txBody>
          <a:bodyPr anchor="ctr"/>
          <a:lstStyle>
            <a:lvl1pPr marL="0" indent="0">
              <a:buFontTx/>
              <a:buNone/>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nl-NL"/>
              <a:t>Klikken om de tekststijl van het model te bewerken</a:t>
            </a:r>
          </a:p>
        </p:txBody>
      </p:sp>
      <p:sp>
        <p:nvSpPr>
          <p:cNvPr id="3" name="Text Placeholder 2"/>
          <p:cNvSpPr>
            <a:spLocks noGrp="1"/>
          </p:cNvSpPr>
          <p:nvPr>
            <p:ph type="body" idx="1"/>
          </p:nvPr>
        </p:nvSpPr>
        <p:spPr>
          <a:xfrm>
            <a:off x="684213" y="4301067"/>
            <a:ext cx="8534400" cy="1684865"/>
          </a:xfrm>
        </p:spPr>
        <p:txBody>
          <a:bodyPr anchor="ctr">
            <a:normAutofit/>
          </a:bodyPr>
          <a:lstStyle>
            <a:lvl1pPr marL="0" indent="0" algn="l">
              <a:buNone/>
              <a:defRPr sz="20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14" name="TextBox 13"/>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5" name="TextBox 14"/>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amkaartje">
    <p:spTree>
      <p:nvGrpSpPr>
        <p:cNvPr id="1" name=""/>
        <p:cNvGrpSpPr/>
        <p:nvPr/>
      </p:nvGrpSpPr>
      <p:grpSpPr>
        <a:xfrm>
          <a:off x="0" y="0"/>
          <a:ext cx="0" cy="0"/>
          <a:chOff x="0" y="0"/>
          <a:chExt cx="0" cy="0"/>
        </a:xfrm>
      </p:grpSpPr>
      <p:sp>
        <p:nvSpPr>
          <p:cNvPr id="2" name="Title 1"/>
          <p:cNvSpPr>
            <a:spLocks noGrp="1"/>
          </p:cNvSpPr>
          <p:nvPr>
            <p:ph type="title"/>
          </p:nvPr>
        </p:nvSpPr>
        <p:spPr>
          <a:xfrm>
            <a:off x="684212" y="3429000"/>
            <a:ext cx="8534400" cy="1697400"/>
          </a:xfrm>
        </p:spPr>
        <p:txBody>
          <a:bodyPr anchor="b">
            <a:normAutofit/>
          </a:bodyPr>
          <a:lstStyle>
            <a:lvl1pPr algn="l">
              <a:defRPr sz="3200" b="0" cap="all"/>
            </a:lvl1pPr>
          </a:lstStyle>
          <a:p>
            <a:r>
              <a:rPr lang="nl-NL"/>
              <a:t>Klik om stijl te bewerken</a:t>
            </a:r>
            <a:endParaRPr lang="en-US" dirty="0"/>
          </a:p>
        </p:txBody>
      </p:sp>
      <p:sp>
        <p:nvSpPr>
          <p:cNvPr id="3" name="Text Placeholder 2"/>
          <p:cNvSpPr>
            <a:spLocks noGrp="1"/>
          </p:cNvSpPr>
          <p:nvPr>
            <p:ph type="body" idx="1"/>
          </p:nvPr>
        </p:nvSpPr>
        <p:spPr>
          <a:xfrm>
            <a:off x="684211" y="5132981"/>
            <a:ext cx="8535990" cy="860400"/>
          </a:xfrm>
        </p:spPr>
        <p:txBody>
          <a:bodyPr anchor="t">
            <a:normAutofit/>
          </a:bodyPr>
          <a:lstStyle>
            <a:lvl1pPr marL="0" indent="0" algn="l">
              <a:buNone/>
              <a:defRPr sz="20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Offerte naamkaartje">
    <p:spTree>
      <p:nvGrpSpPr>
        <p:cNvPr id="1" name=""/>
        <p:cNvGrpSpPr/>
        <p:nvPr/>
      </p:nvGrpSpPr>
      <p:grpSpPr>
        <a:xfrm>
          <a:off x="0" y="0"/>
          <a:ext cx="0" cy="0"/>
          <a:chOff x="0" y="0"/>
          <a:chExt cx="0" cy="0"/>
        </a:xfrm>
      </p:grpSpPr>
      <p:sp>
        <p:nvSpPr>
          <p:cNvPr id="2" name="Title 1"/>
          <p:cNvSpPr>
            <a:spLocks noGrp="1"/>
          </p:cNvSpPr>
          <p:nvPr>
            <p:ph type="title"/>
          </p:nvPr>
        </p:nvSpPr>
        <p:spPr>
          <a:xfrm>
            <a:off x="1141413" y="685800"/>
            <a:ext cx="9144000" cy="2743200"/>
          </a:xfrm>
        </p:spPr>
        <p:txBody>
          <a:bodyPr anchor="ctr">
            <a:normAutofit/>
          </a:bodyPr>
          <a:lstStyle>
            <a:lvl1pPr algn="l">
              <a:defRPr sz="3200" b="0" cap="all">
                <a:solidFill>
                  <a:schemeClr val="tx1"/>
                </a:solidFill>
              </a:defRPr>
            </a:lvl1pPr>
          </a:lstStyle>
          <a:p>
            <a:r>
              <a:rPr lang="nl-NL"/>
              <a:t>Klik om stijl te bewerken</a:t>
            </a:r>
            <a:endParaRPr lang="en-US" dirty="0"/>
          </a:p>
        </p:txBody>
      </p:sp>
      <p:sp>
        <p:nvSpPr>
          <p:cNvPr id="10" name="Text Placeholder 9"/>
          <p:cNvSpPr>
            <a:spLocks noGrp="1"/>
          </p:cNvSpPr>
          <p:nvPr>
            <p:ph type="body" sz="quarter" idx="13"/>
          </p:nvPr>
        </p:nvSpPr>
        <p:spPr>
          <a:xfrm>
            <a:off x="684212" y="3928534"/>
            <a:ext cx="8534401" cy="1049866"/>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nl-NL"/>
              <a:t>Klikken om de tekststijl van het model te bewerken</a:t>
            </a:r>
          </a:p>
        </p:txBody>
      </p:sp>
      <p:sp>
        <p:nvSpPr>
          <p:cNvPr id="3" name="Text Placeholder 2"/>
          <p:cNvSpPr>
            <a:spLocks noGrp="1"/>
          </p:cNvSpPr>
          <p:nvPr>
            <p:ph type="body" idx="1"/>
          </p:nvPr>
        </p:nvSpPr>
        <p:spPr>
          <a:xfrm>
            <a:off x="684211" y="4978400"/>
            <a:ext cx="8534401" cy="1016000"/>
          </a:xfrm>
        </p:spPr>
        <p:txBody>
          <a:bodyPr anchor="t">
            <a:normAutofit/>
          </a:bodyPr>
          <a:lstStyle>
            <a:lvl1pPr marL="0" indent="0" algn="l">
              <a:buNone/>
              <a:defRPr sz="18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
        <p:nvSpPr>
          <p:cNvPr id="11" name="TextBox 10"/>
          <p:cNvSpPr txBox="1"/>
          <p:nvPr/>
        </p:nvSpPr>
        <p:spPr>
          <a:xfrm>
            <a:off x="531812" y="812222"/>
            <a:ext cx="609600" cy="584776"/>
          </a:xfrm>
          <a:prstGeom prst="rect">
            <a:avLst/>
          </a:prstGeom>
        </p:spPr>
        <p:txBody>
          <a:bodyPr vert="horz" lIns="91440" tIns="45720" rIns="91440" bIns="45720" rtlCol="0" anchor="ctr">
            <a:noAutofit/>
          </a:bodyPr>
          <a:lstStyle/>
          <a:p>
            <a:pPr lvl="0"/>
            <a:r>
              <a:rPr lang="en-US" sz="8000" dirty="0">
                <a:solidFill>
                  <a:schemeClr val="tx1"/>
                </a:solidFill>
                <a:effectLst/>
              </a:rPr>
              <a:t>“</a:t>
            </a:r>
          </a:p>
        </p:txBody>
      </p:sp>
      <p:sp>
        <p:nvSpPr>
          <p:cNvPr id="12" name="TextBox 11"/>
          <p:cNvSpPr txBox="1"/>
          <p:nvPr/>
        </p:nvSpPr>
        <p:spPr>
          <a:xfrm>
            <a:off x="10285412" y="2768601"/>
            <a:ext cx="609600" cy="584776"/>
          </a:xfrm>
          <a:prstGeom prst="rect">
            <a:avLst/>
          </a:prstGeom>
        </p:spPr>
        <p:txBody>
          <a:bodyPr vert="horz" lIns="91440" tIns="45720" rIns="91440" bIns="45720" rtlCol="0" anchor="ctr">
            <a:noAutofit/>
          </a:bodyPr>
          <a:lstStyle/>
          <a:p>
            <a:pPr lvl="0" algn="r"/>
            <a:r>
              <a:rPr lang="en-US" sz="8000" dirty="0">
                <a:solidFill>
                  <a:schemeClr val="tx1"/>
                </a:solidFill>
                <a:effectLst/>
              </a:rPr>
              <a:t>”</a:t>
            </a:r>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Waar of onwaar">
    <p:spTree>
      <p:nvGrpSpPr>
        <p:cNvPr id="1" name=""/>
        <p:cNvGrpSpPr/>
        <p:nvPr/>
      </p:nvGrpSpPr>
      <p:grpSpPr>
        <a:xfrm>
          <a:off x="0" y="0"/>
          <a:ext cx="0" cy="0"/>
          <a:chOff x="0" y="0"/>
          <a:chExt cx="0" cy="0"/>
        </a:xfrm>
      </p:grpSpPr>
      <p:sp>
        <p:nvSpPr>
          <p:cNvPr id="2" name="Title 1"/>
          <p:cNvSpPr>
            <a:spLocks noGrp="1"/>
          </p:cNvSpPr>
          <p:nvPr>
            <p:ph type="title"/>
          </p:nvPr>
        </p:nvSpPr>
        <p:spPr>
          <a:xfrm>
            <a:off x="684213" y="685800"/>
            <a:ext cx="10058400" cy="2743200"/>
          </a:xfrm>
        </p:spPr>
        <p:txBody>
          <a:bodyPr vert="horz" lIns="91440" tIns="45720" rIns="91440" bIns="45720" rtlCol="0" anchor="ctr">
            <a:normAutofit/>
          </a:bodyPr>
          <a:lstStyle>
            <a:lvl1pPr>
              <a:defRPr lang="en-US" b="0" dirty="0"/>
            </a:lvl1pPr>
          </a:lstStyle>
          <a:p>
            <a:pPr marL="0" lvl="0"/>
            <a:r>
              <a:rPr lang="nl-NL"/>
              <a:t>Klik om stijl te bewerken</a:t>
            </a:r>
            <a:endParaRPr lang="en-US" dirty="0"/>
          </a:p>
        </p:txBody>
      </p:sp>
      <p:sp>
        <p:nvSpPr>
          <p:cNvPr id="10" name="Text Placeholder 9"/>
          <p:cNvSpPr>
            <a:spLocks noGrp="1"/>
          </p:cNvSpPr>
          <p:nvPr>
            <p:ph type="body" sz="quarter" idx="13"/>
          </p:nvPr>
        </p:nvSpPr>
        <p:spPr>
          <a:xfrm>
            <a:off x="684212" y="3928534"/>
            <a:ext cx="8534400" cy="838200"/>
          </a:xfrm>
        </p:spPr>
        <p:txBody>
          <a:bodyPr vert="horz" lIns="91440" tIns="45720" rIns="91440" bIns="45720" rtlCol="0" anchor="b">
            <a:normAutofit/>
          </a:bodyPr>
          <a:lstStyle>
            <a:lvl1pPr>
              <a:buNone/>
              <a:defRPr lang="en-US" sz="2400" b="0" cap="all" dirty="0">
                <a:ln w="3175" cmpd="sng">
                  <a:noFill/>
                </a:ln>
                <a:solidFill>
                  <a:schemeClr val="tx1"/>
                </a:solidFill>
                <a:effectLst/>
              </a:defRPr>
            </a:lvl1pPr>
          </a:lstStyle>
          <a:p>
            <a:pPr marL="0" lvl="0">
              <a:spcBef>
                <a:spcPct val="0"/>
              </a:spcBef>
              <a:buNone/>
            </a:pPr>
            <a:r>
              <a:rPr lang="nl-NL"/>
              <a:t>Klikken om de tekststijl van het model te bewerken</a:t>
            </a:r>
          </a:p>
        </p:txBody>
      </p:sp>
      <p:sp>
        <p:nvSpPr>
          <p:cNvPr id="3" name="Text Placeholder 2"/>
          <p:cNvSpPr>
            <a:spLocks noGrp="1"/>
          </p:cNvSpPr>
          <p:nvPr>
            <p:ph type="body" idx="1"/>
          </p:nvPr>
        </p:nvSpPr>
        <p:spPr>
          <a:xfrm>
            <a:off x="684211" y="4766732"/>
            <a:ext cx="8534401" cy="1227667"/>
          </a:xfrm>
        </p:spPr>
        <p:txBody>
          <a:bodyPr anchor="t">
            <a:normAutofit/>
          </a:bodyPr>
          <a:lstStyle>
            <a:lvl1pPr marL="0" indent="0" algn="l">
              <a:buNone/>
              <a:defRPr sz="18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lgn="l">
              <a:defRPr/>
            </a:lvl1pPr>
          </a:lstStyle>
          <a:p>
            <a:r>
              <a:rPr lang="nl-NL"/>
              <a:t>Klik om stijl te bewerken</a:t>
            </a:r>
            <a:endParaRPr lang="en-US" dirty="0"/>
          </a:p>
        </p:txBody>
      </p:sp>
      <p:sp>
        <p:nvSpPr>
          <p:cNvPr id="3" name="Vertical Text Placeholder 2"/>
          <p:cNvSpPr>
            <a:spLocks noGrp="1"/>
          </p:cNvSpPr>
          <p:nvPr>
            <p:ph type="body" orient="vert" idx="1"/>
          </p:nvPr>
        </p:nvSpPr>
        <p:spPr/>
        <p:txBody>
          <a:bodyPr vert="eaVert" ancho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685212" y="685800"/>
            <a:ext cx="2057400" cy="4572000"/>
          </a:xfrm>
        </p:spPr>
        <p:txBody>
          <a:bodyPr vert="eaVert"/>
          <a:lstStyle/>
          <a:p>
            <a:r>
              <a:rPr lang="nl-NL"/>
              <a:t>Klik om stijl te bewerken</a:t>
            </a:r>
            <a:endParaRPr lang="en-US" dirty="0"/>
          </a:p>
        </p:txBody>
      </p:sp>
      <p:sp>
        <p:nvSpPr>
          <p:cNvPr id="3" name="Vertical Text Placeholder 2"/>
          <p:cNvSpPr>
            <a:spLocks noGrp="1"/>
          </p:cNvSpPr>
          <p:nvPr>
            <p:ph type="body" orient="vert" idx="1"/>
          </p:nvPr>
        </p:nvSpPr>
        <p:spPr>
          <a:xfrm>
            <a:off x="685800" y="685800"/>
            <a:ext cx="7823200" cy="5308600"/>
          </a:xfrm>
        </p:spPr>
        <p:txBody>
          <a:bodyPr vert="eaVert" ancho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idx="1"/>
          </p:nvPr>
        </p:nvSpPr>
        <p:spPr/>
        <p:txBody>
          <a:bodyPr anchor="ct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le 1"/>
          <p:cNvSpPr>
            <a:spLocks noGrp="1"/>
          </p:cNvSpPr>
          <p:nvPr>
            <p:ph type="title"/>
          </p:nvPr>
        </p:nvSpPr>
        <p:spPr>
          <a:xfrm>
            <a:off x="684211" y="2006600"/>
            <a:ext cx="8534401" cy="2281600"/>
          </a:xfrm>
        </p:spPr>
        <p:txBody>
          <a:bodyPr anchor="b">
            <a:normAutofit/>
          </a:bodyPr>
          <a:lstStyle>
            <a:lvl1pPr algn="l">
              <a:defRPr sz="3600" b="0" cap="all"/>
            </a:lvl1pPr>
          </a:lstStyle>
          <a:p>
            <a:r>
              <a:rPr lang="nl-NL"/>
              <a:t>Klik om stijl te bewerken</a:t>
            </a:r>
            <a:endParaRPr lang="en-US" dirty="0"/>
          </a:p>
        </p:txBody>
      </p:sp>
      <p:sp>
        <p:nvSpPr>
          <p:cNvPr id="3" name="Text Placeholder 2"/>
          <p:cNvSpPr>
            <a:spLocks noGrp="1"/>
          </p:cNvSpPr>
          <p:nvPr>
            <p:ph type="body" idx="1"/>
          </p:nvPr>
        </p:nvSpPr>
        <p:spPr>
          <a:xfrm>
            <a:off x="684213" y="4495800"/>
            <a:ext cx="8534400" cy="1498600"/>
          </a:xfrm>
        </p:spPr>
        <p:txBody>
          <a:bodyPr anchor="t">
            <a:normAutofit/>
          </a:bodyPr>
          <a:lstStyle>
            <a:lvl1pPr marL="0" indent="0" algn="l">
              <a:buNone/>
              <a:defRPr sz="1800">
                <a:solidFill>
                  <a:schemeClr val="bg2">
                    <a:lumMod val="50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nl-NL"/>
              <a:t>Klikken om de tekststijl van het model te bewerken</a:t>
            </a:r>
          </a:p>
        </p:txBody>
      </p:sp>
      <p:sp>
        <p:nvSpPr>
          <p:cNvPr id="4" name="Date Placeholder 3"/>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Content Placeholder 2"/>
          <p:cNvSpPr>
            <a:spLocks noGrp="1"/>
          </p:cNvSpPr>
          <p:nvPr>
            <p:ph sz="half" idx="1"/>
          </p:nvPr>
        </p:nvSpPr>
        <p:spPr>
          <a:xfrm>
            <a:off x="684211" y="685800"/>
            <a:ext cx="4937655" cy="3615267"/>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Content Placeholder 3"/>
          <p:cNvSpPr>
            <a:spLocks noGrp="1"/>
          </p:cNvSpPr>
          <p:nvPr>
            <p:ph sz="half" idx="2"/>
          </p:nvPr>
        </p:nvSpPr>
        <p:spPr>
          <a:xfrm>
            <a:off x="5808133" y="685801"/>
            <a:ext cx="4934479" cy="3615266"/>
          </a:xfrm>
        </p:spPr>
        <p:txBody>
          <a:bodyP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Date Placeholder 4"/>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nl-NL"/>
              <a:t>Klik om stijl te bewerken</a:t>
            </a:r>
            <a:endParaRPr lang="en-US" dirty="0"/>
          </a:p>
        </p:txBody>
      </p:sp>
      <p:sp>
        <p:nvSpPr>
          <p:cNvPr id="3" name="Text Placeholder 2"/>
          <p:cNvSpPr>
            <a:spLocks noGrp="1"/>
          </p:cNvSpPr>
          <p:nvPr>
            <p:ph type="body" idx="1"/>
          </p:nvPr>
        </p:nvSpPr>
        <p:spPr>
          <a:xfrm>
            <a:off x="972080" y="685800"/>
            <a:ext cx="4649787"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Content Placeholder 3"/>
          <p:cNvSpPr>
            <a:spLocks noGrp="1"/>
          </p:cNvSpPr>
          <p:nvPr>
            <p:ph sz="half" idx="2"/>
          </p:nvPr>
        </p:nvSpPr>
        <p:spPr>
          <a:xfrm>
            <a:off x="684211" y="1270529"/>
            <a:ext cx="4937655" cy="3030538"/>
          </a:xfrm>
        </p:spPr>
        <p:txBody>
          <a:bodyPr anchor="t">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5" name="Text Placeholder 4"/>
          <p:cNvSpPr>
            <a:spLocks noGrp="1"/>
          </p:cNvSpPr>
          <p:nvPr>
            <p:ph type="body" sz="quarter" idx="3"/>
          </p:nvPr>
        </p:nvSpPr>
        <p:spPr>
          <a:xfrm>
            <a:off x="6079066" y="685800"/>
            <a:ext cx="4665134" cy="576262"/>
          </a:xfrm>
        </p:spPr>
        <p:txBody>
          <a:bodyPr anchor="b">
            <a:noAutofit/>
          </a:bodyPr>
          <a:lstStyle>
            <a:lvl1pPr marL="0" indent="0">
              <a:buNone/>
              <a:defRPr sz="28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Content Placeholder 5"/>
          <p:cNvSpPr>
            <a:spLocks noGrp="1"/>
          </p:cNvSpPr>
          <p:nvPr>
            <p:ph sz="quarter" idx="4"/>
          </p:nvPr>
        </p:nvSpPr>
        <p:spPr>
          <a:xfrm>
            <a:off x="5806545" y="1262062"/>
            <a:ext cx="4929188" cy="3030538"/>
          </a:xfrm>
        </p:spPr>
        <p:txBody>
          <a:bodyPr anchor="t">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7" name="Date Placeholder 6"/>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nl-NL"/>
              <a:t>Klik om stijl te bewerken</a:t>
            </a:r>
            <a:endParaRPr lang="en-US" dirty="0"/>
          </a:p>
        </p:txBody>
      </p:sp>
      <p:sp>
        <p:nvSpPr>
          <p:cNvPr id="3" name="Date Placeholder 2"/>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7085012" y="685800"/>
            <a:ext cx="3657600" cy="1371600"/>
          </a:xfrm>
        </p:spPr>
        <p:txBody>
          <a:bodyPr anchor="b">
            <a:normAutofit/>
          </a:bodyPr>
          <a:lstStyle>
            <a:lvl1pPr algn="l">
              <a:defRPr sz="2400" b="0"/>
            </a:lvl1pPr>
          </a:lstStyle>
          <a:p>
            <a:r>
              <a:rPr lang="nl-NL"/>
              <a:t>Klik om stijl te bewerken</a:t>
            </a:r>
            <a:endParaRPr lang="en-US" dirty="0"/>
          </a:p>
        </p:txBody>
      </p:sp>
      <p:sp>
        <p:nvSpPr>
          <p:cNvPr id="3" name="Content Placeholder 2"/>
          <p:cNvSpPr>
            <a:spLocks noGrp="1"/>
          </p:cNvSpPr>
          <p:nvPr>
            <p:ph idx="1"/>
          </p:nvPr>
        </p:nvSpPr>
        <p:spPr>
          <a:xfrm>
            <a:off x="684212" y="685800"/>
            <a:ext cx="5943601" cy="5308600"/>
          </a:xfrm>
        </p:spPr>
        <p:txBody>
          <a:bodyPr anchor="ct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Text Placeholder 3"/>
          <p:cNvSpPr>
            <a:spLocks noGrp="1"/>
          </p:cNvSpPr>
          <p:nvPr>
            <p:ph type="body" sz="half" idx="2"/>
          </p:nvPr>
        </p:nvSpPr>
        <p:spPr>
          <a:xfrm>
            <a:off x="7085012" y="2209799"/>
            <a:ext cx="3657600" cy="2091267"/>
          </a:xfrm>
        </p:spPr>
        <p:txBody>
          <a:bodyPr anchor="t">
            <a:normAutofit/>
          </a:bodyPr>
          <a:lstStyle>
            <a:lvl1pPr marL="0" indent="0">
              <a:buNone/>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le 1"/>
          <p:cNvSpPr>
            <a:spLocks noGrp="1"/>
          </p:cNvSpPr>
          <p:nvPr>
            <p:ph type="title"/>
          </p:nvPr>
        </p:nvSpPr>
        <p:spPr>
          <a:xfrm>
            <a:off x="4722812" y="1447800"/>
            <a:ext cx="6019800" cy="1143000"/>
          </a:xfrm>
        </p:spPr>
        <p:txBody>
          <a:bodyPr anchor="b">
            <a:normAutofit/>
          </a:bodyPr>
          <a:lstStyle>
            <a:lvl1pPr algn="l">
              <a:defRPr sz="2800" b="0"/>
            </a:lvl1pPr>
          </a:lstStyle>
          <a:p>
            <a:r>
              <a:rPr lang="nl-NL"/>
              <a:t>Klik om stijl te bewerken</a:t>
            </a:r>
            <a:endParaRPr lang="en-US" dirty="0"/>
          </a:p>
        </p:txBody>
      </p:sp>
      <p:sp>
        <p:nvSpPr>
          <p:cNvPr id="14" name="Picture Placeholder 2"/>
          <p:cNvSpPr>
            <a:spLocks noGrp="1" noChangeAspect="1"/>
          </p:cNvSpPr>
          <p:nvPr>
            <p:ph type="pic" idx="1"/>
          </p:nvPr>
        </p:nvSpPr>
        <p:spPr>
          <a:xfrm>
            <a:off x="989012" y="914400"/>
            <a:ext cx="3280974" cy="4572000"/>
          </a:xfrm>
          <a:prstGeom prst="snip2DiagRect">
            <a:avLst>
              <a:gd name="adj1" fmla="val 10815"/>
              <a:gd name="adj2" fmla="val 0"/>
            </a:avLst>
          </a:prstGeom>
          <a:ln w="15875">
            <a:solidFill>
              <a:schemeClr val="tx1">
                <a:alpha val="40000"/>
              </a:schemeClr>
            </a:solidFill>
          </a:ln>
          <a:effectLst>
            <a:innerShdw blurRad="57150" dist="38100" dir="14460000">
              <a:srgbClr val="000000">
                <a:alpha val="70000"/>
              </a:srgbClr>
            </a:inn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nl-NL"/>
              <a:t>Klik op het pictogram als u een afbeelding wilt toevoegen</a:t>
            </a:r>
            <a:endParaRPr lang="en-US" dirty="0"/>
          </a:p>
        </p:txBody>
      </p:sp>
      <p:sp>
        <p:nvSpPr>
          <p:cNvPr id="4" name="Text Placeholder 3"/>
          <p:cNvSpPr>
            <a:spLocks noGrp="1"/>
          </p:cNvSpPr>
          <p:nvPr>
            <p:ph type="body" sz="half" idx="2"/>
          </p:nvPr>
        </p:nvSpPr>
        <p:spPr>
          <a:xfrm>
            <a:off x="4722812" y="2777066"/>
            <a:ext cx="6021388" cy="2048933"/>
          </a:xfrm>
        </p:spPr>
        <p:txBody>
          <a:bodyPr anchor="t">
            <a:normAutofit/>
          </a:bodyPr>
          <a:lstStyle>
            <a:lvl1pPr marL="0" indent="0">
              <a:buNone/>
              <a:defRPr sz="18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nl-NL"/>
              <a:t>Klikken om de tekststijl van het model te bewerken</a:t>
            </a:r>
          </a:p>
        </p:txBody>
      </p:sp>
      <p:sp>
        <p:nvSpPr>
          <p:cNvPr id="5" name="Date Placeholder 4"/>
          <p:cNvSpPr>
            <a:spLocks noGrp="1"/>
          </p:cNvSpPr>
          <p:nvPr>
            <p:ph type="dt" sz="half" idx="10"/>
          </p:nvPr>
        </p:nvSpPr>
        <p:spPr/>
        <p:txBody>
          <a:bodyPr/>
          <a:lstStyle/>
          <a:p>
            <a:fld id="{B61BEF0D-F0BB-DE4B-95CE-6DB70DBA9567}" type="datetimeFigureOut">
              <a:rPr lang="en-US" dirty="0"/>
              <a:pPr/>
              <a:t>3/9/2022</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D57F1E4F-1CFF-5643-939E-217C01CDF565}" type="slidenum">
              <a:rPr lang="en-US" dirty="0"/>
              <a:pPr/>
              <a:t>‹nr.›</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grpSp>
        <p:nvGrpSpPr>
          <p:cNvPr id="7" name="Group 6"/>
          <p:cNvGrpSpPr/>
          <p:nvPr/>
        </p:nvGrpSpPr>
        <p:grpSpPr>
          <a:xfrm>
            <a:off x="9206969" y="2963333"/>
            <a:ext cx="2981858" cy="3208867"/>
            <a:chOff x="9206969" y="2963333"/>
            <a:chExt cx="2981858" cy="3208867"/>
          </a:xfrm>
        </p:grpSpPr>
        <p:cxnSp>
          <p:nvCxnSpPr>
            <p:cNvPr id="8" name="Straight Connector 7"/>
            <p:cNvCxnSpPr/>
            <p:nvPr/>
          </p:nvCxnSpPr>
          <p:spPr>
            <a:xfrm flipH="1">
              <a:off x="11276012" y="2963333"/>
              <a:ext cx="912814" cy="912812"/>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p:nvCxnSpPr>
          <p:spPr>
            <a:xfrm flipH="1">
              <a:off x="9206969" y="3190344"/>
              <a:ext cx="2981857" cy="2981856"/>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0" name="Straight Connector 9"/>
            <p:cNvCxnSpPr/>
            <p:nvPr/>
          </p:nvCxnSpPr>
          <p:spPr>
            <a:xfrm flipH="1">
              <a:off x="10292292" y="3285067"/>
              <a:ext cx="1896534" cy="1896533"/>
            </a:xfrm>
            <a:prstGeom prst="line">
              <a:avLst/>
            </a:prstGeom>
            <a:ln w="952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1" name="Straight Connector 10"/>
            <p:cNvCxnSpPr/>
            <p:nvPr/>
          </p:nvCxnSpPr>
          <p:spPr>
            <a:xfrm flipH="1">
              <a:off x="10443103" y="3131080"/>
              <a:ext cx="1745722" cy="1745720"/>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cxnSp>
          <p:nvCxnSpPr>
            <p:cNvPr id="12" name="Straight Connector 11"/>
            <p:cNvCxnSpPr/>
            <p:nvPr/>
          </p:nvCxnSpPr>
          <p:spPr>
            <a:xfrm flipH="1">
              <a:off x="10918826" y="3683001"/>
              <a:ext cx="1270001" cy="1269999"/>
            </a:xfrm>
            <a:prstGeom prst="line">
              <a:avLst/>
            </a:prstGeom>
            <a:ln w="28575">
              <a:solidFill>
                <a:schemeClr val="tx1"/>
              </a:solidFill>
            </a:ln>
          </p:spPr>
          <p:style>
            <a:lnRef idx="2">
              <a:schemeClr val="accent1"/>
            </a:lnRef>
            <a:fillRef idx="0">
              <a:schemeClr val="accent1"/>
            </a:fillRef>
            <a:effectRef idx="1">
              <a:schemeClr val="accent1"/>
            </a:effectRef>
            <a:fontRef idx="minor">
              <a:schemeClr val="tx1"/>
            </a:fontRef>
          </p:style>
        </p:cxnSp>
      </p:grpSp>
      <p:sp>
        <p:nvSpPr>
          <p:cNvPr id="2" name="Title Placeholder 1"/>
          <p:cNvSpPr>
            <a:spLocks noGrp="1"/>
          </p:cNvSpPr>
          <p:nvPr>
            <p:ph type="title"/>
          </p:nvPr>
        </p:nvSpPr>
        <p:spPr>
          <a:xfrm>
            <a:off x="684212" y="4487332"/>
            <a:ext cx="8534400" cy="1507067"/>
          </a:xfrm>
          <a:prstGeom prst="rect">
            <a:avLst/>
          </a:prstGeom>
          <a:effectLst/>
        </p:spPr>
        <p:txBody>
          <a:bodyPr vert="horz" lIns="91440" tIns="45720" rIns="91440" bIns="45720" rtlCol="0" anchor="ctr">
            <a:normAutofit/>
          </a:bodyPr>
          <a:lstStyle/>
          <a:p>
            <a:r>
              <a:rPr lang="nl-NL"/>
              <a:t>Klik om stijl te bewerken</a:t>
            </a:r>
            <a:endParaRPr lang="en-US" dirty="0"/>
          </a:p>
        </p:txBody>
      </p:sp>
      <p:sp>
        <p:nvSpPr>
          <p:cNvPr id="3" name="Text Placeholder 2"/>
          <p:cNvSpPr>
            <a:spLocks noGrp="1"/>
          </p:cNvSpPr>
          <p:nvPr>
            <p:ph type="body" idx="1"/>
          </p:nvPr>
        </p:nvSpPr>
        <p:spPr>
          <a:xfrm>
            <a:off x="684212" y="685800"/>
            <a:ext cx="8534400" cy="3615267"/>
          </a:xfrm>
          <a:prstGeom prst="rect">
            <a:avLst/>
          </a:prstGeom>
        </p:spPr>
        <p:txBody>
          <a:bodyPr vert="horz" lIns="91440" tIns="45720" rIns="91440" bIns="45720" rtlCol="0" anchor="ctr">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endParaRPr lang="en-US" dirty="0"/>
          </a:p>
        </p:txBody>
      </p:sp>
      <p:sp>
        <p:nvSpPr>
          <p:cNvPr id="4" name="Date Placeholder 3"/>
          <p:cNvSpPr>
            <a:spLocks noGrp="1"/>
          </p:cNvSpPr>
          <p:nvPr>
            <p:ph type="dt" sz="half" idx="2"/>
          </p:nvPr>
        </p:nvSpPr>
        <p:spPr>
          <a:xfrm>
            <a:off x="9904412" y="6172200"/>
            <a:ext cx="1600200" cy="365125"/>
          </a:xfrm>
          <a:prstGeom prst="rect">
            <a:avLst/>
          </a:prstGeom>
        </p:spPr>
        <p:txBody>
          <a:bodyPr vert="horz" lIns="91440" tIns="45720" rIns="91440" bIns="45720" rtlCol="0" anchor="t"/>
          <a:lstStyle>
            <a:lvl1pPr algn="r">
              <a:defRPr sz="1000" b="0" i="0">
                <a:solidFill>
                  <a:schemeClr val="bg2">
                    <a:lumMod val="50000"/>
                  </a:schemeClr>
                </a:solidFill>
                <a:effectLst/>
                <a:latin typeface="+mn-lt"/>
              </a:defRPr>
            </a:lvl1pPr>
          </a:lstStyle>
          <a:p>
            <a:fld id="{B61BEF0D-F0BB-DE4B-95CE-6DB70DBA9567}" type="datetimeFigureOut">
              <a:rPr lang="en-US" dirty="0"/>
              <a:pPr/>
              <a:t>3/9/2022</a:t>
            </a:fld>
            <a:endParaRPr lang="en-US" dirty="0"/>
          </a:p>
        </p:txBody>
      </p:sp>
      <p:sp>
        <p:nvSpPr>
          <p:cNvPr id="5" name="Footer Placeholder 4"/>
          <p:cNvSpPr>
            <a:spLocks noGrp="1"/>
          </p:cNvSpPr>
          <p:nvPr>
            <p:ph type="ftr" sz="quarter" idx="3"/>
          </p:nvPr>
        </p:nvSpPr>
        <p:spPr>
          <a:xfrm>
            <a:off x="684212" y="6172200"/>
            <a:ext cx="7543800" cy="365125"/>
          </a:xfrm>
          <a:prstGeom prst="rect">
            <a:avLst/>
          </a:prstGeom>
        </p:spPr>
        <p:txBody>
          <a:bodyPr vert="horz" lIns="91440" tIns="45720" rIns="91440" bIns="45720" rtlCol="0" anchor="t"/>
          <a:lstStyle>
            <a:lvl1pPr algn="l">
              <a:defRPr sz="1000" b="0" i="0">
                <a:solidFill>
                  <a:schemeClr val="bg2">
                    <a:lumMod val="50000"/>
                  </a:schemeClr>
                </a:solidFill>
                <a:effectLst/>
                <a:latin typeface="+mn-lt"/>
              </a:defRPr>
            </a:lvl1pPr>
          </a:lstStyle>
          <a:p>
            <a:endParaRPr lang="en-US" dirty="0"/>
          </a:p>
        </p:txBody>
      </p:sp>
      <p:sp>
        <p:nvSpPr>
          <p:cNvPr id="6" name="Slide Number Placeholder 5"/>
          <p:cNvSpPr>
            <a:spLocks noGrp="1"/>
          </p:cNvSpPr>
          <p:nvPr>
            <p:ph type="sldNum" sz="quarter" idx="4"/>
          </p:nvPr>
        </p:nvSpPr>
        <p:spPr>
          <a:xfrm>
            <a:off x="10363200" y="5578475"/>
            <a:ext cx="1142245" cy="669925"/>
          </a:xfrm>
          <a:prstGeom prst="rect">
            <a:avLst/>
          </a:prstGeom>
        </p:spPr>
        <p:txBody>
          <a:bodyPr vert="horz" lIns="91440" tIns="45720" rIns="91440" bIns="45720" rtlCol="0" anchor="b"/>
          <a:lstStyle>
            <a:lvl1pPr algn="r">
              <a:defRPr sz="3200" b="0" i="0">
                <a:solidFill>
                  <a:schemeClr val="bg2">
                    <a:lumMod val="50000"/>
                  </a:schemeClr>
                </a:solidFill>
                <a:effectLst/>
                <a:latin typeface="+mn-lt"/>
              </a:defRPr>
            </a:lvl1pPr>
          </a:lstStyle>
          <a:p>
            <a:fld id="{D57F1E4F-1CFF-5643-939E-217C01CDF565}" type="slidenum">
              <a:rPr lang="en-US" dirty="0"/>
              <a:pPr/>
              <a:t>‹nr.›</a:t>
            </a:fld>
            <a:endParaRPr lang="en-US" dirty="0"/>
          </a:p>
        </p:txBody>
      </p:sp>
    </p:spTree>
  </p:cSld>
  <p:clrMap bg1="dk1" tx1="lt1" bg2="dk2" tx2="lt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60" r:id="rId9"/>
    <p:sldLayoutId id="2147483668" r:id="rId10"/>
    <p:sldLayoutId id="2147483663" r:id="rId11"/>
    <p:sldLayoutId id="2147483664" r:id="rId12"/>
    <p:sldLayoutId id="2147483665" r:id="rId13"/>
    <p:sldLayoutId id="2147483666" r:id="rId14"/>
    <p:sldLayoutId id="2147483667" r:id="rId15"/>
    <p:sldLayoutId id="2147483658" r:id="rId16"/>
    <p:sldLayoutId id="2147483659" r:id="rId17"/>
  </p:sldLayoutIdLst>
  <p:txStyles>
    <p:titleStyle>
      <a:lvl1pPr algn="l" defTabSz="457200" rtl="0" eaLnBrk="1" latinLnBrk="0" hangingPunct="1">
        <a:spcBef>
          <a:spcPct val="0"/>
        </a:spcBef>
        <a:buNone/>
        <a:defRPr sz="3600" kern="1200" cap="all">
          <a:ln w="3175" cmpd="sng">
            <a:noFill/>
          </a:ln>
          <a:solidFill>
            <a:schemeClr val="tx1"/>
          </a:solidFill>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857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2000" kern="1200" cap="none">
          <a:solidFill>
            <a:schemeClr val="bg2">
              <a:lumMod val="50000"/>
            </a:schemeClr>
          </a:solidFill>
          <a:effectLst/>
          <a:latin typeface="+mn-lt"/>
          <a:ea typeface="+mn-ea"/>
          <a:cs typeface="+mn-cs"/>
        </a:defRPr>
      </a:lvl1pPr>
      <a:lvl2pPr marL="7429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800" kern="1200" cap="none">
          <a:solidFill>
            <a:schemeClr val="bg2">
              <a:lumMod val="50000"/>
            </a:schemeClr>
          </a:solidFill>
          <a:effectLst/>
          <a:latin typeface="+mn-lt"/>
          <a:ea typeface="+mn-ea"/>
          <a:cs typeface="+mn-cs"/>
        </a:defRPr>
      </a:lvl2pPr>
      <a:lvl3pPr marL="12001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600" kern="1200" cap="none">
          <a:solidFill>
            <a:schemeClr val="bg2">
              <a:lumMod val="50000"/>
            </a:schemeClr>
          </a:solidFill>
          <a:effectLst/>
          <a:latin typeface="+mn-lt"/>
          <a:ea typeface="+mn-ea"/>
          <a:cs typeface="+mn-cs"/>
        </a:defRPr>
      </a:lvl3pPr>
      <a:lvl4pPr marL="1543050" indent="-1714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4pPr>
      <a:lvl5pPr marL="2114550" indent="-28575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5pPr>
      <a:lvl6pPr marL="25146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6pPr>
      <a:lvl7pPr marL="29718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7pPr>
      <a:lvl8pPr marL="34290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8pPr>
      <a:lvl9pPr marL="3886200" indent="-228600" algn="l" defTabSz="457200" rtl="0" eaLnBrk="1" latinLnBrk="0" hangingPunct="1">
        <a:spcBef>
          <a:spcPct val="20000"/>
        </a:spcBef>
        <a:spcAft>
          <a:spcPts val="600"/>
        </a:spcAft>
        <a:buClr>
          <a:schemeClr val="tx1"/>
        </a:buClr>
        <a:buSzPct val="80000"/>
        <a:buFont typeface="Wingdings 3" panose="05040102010807070707" pitchFamily="18" charset="2"/>
        <a:buChar char=""/>
        <a:defRPr sz="1400" kern="1200" cap="none">
          <a:solidFill>
            <a:schemeClr val="bg2">
              <a:lumMod val="50000"/>
            </a:schemeClr>
          </a:solidFill>
          <a:effectLst/>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86B6A40-B7FE-4FE4-ABE2-988AAD3C7B5C}"/>
              </a:ext>
            </a:extLst>
          </p:cNvPr>
          <p:cNvSpPr>
            <a:spLocks noGrp="1"/>
          </p:cNvSpPr>
          <p:nvPr>
            <p:ph type="ctrTitle"/>
          </p:nvPr>
        </p:nvSpPr>
        <p:spPr/>
        <p:txBody>
          <a:bodyPr/>
          <a:lstStyle/>
          <a:p>
            <a:r>
              <a:rPr lang="nl-NL" dirty="0"/>
              <a:t>Secundaire preventie</a:t>
            </a:r>
          </a:p>
        </p:txBody>
      </p:sp>
      <p:sp>
        <p:nvSpPr>
          <p:cNvPr id="3" name="Ondertitel 2">
            <a:extLst>
              <a:ext uri="{FF2B5EF4-FFF2-40B4-BE49-F238E27FC236}">
                <a16:creationId xmlns:a16="http://schemas.microsoft.com/office/drawing/2014/main" id="{0725899F-20A4-4554-BF7C-6333E1B13811}"/>
              </a:ext>
            </a:extLst>
          </p:cNvPr>
          <p:cNvSpPr>
            <a:spLocks noGrp="1"/>
          </p:cNvSpPr>
          <p:nvPr>
            <p:ph type="subTitle" idx="1"/>
          </p:nvPr>
        </p:nvSpPr>
        <p:spPr/>
        <p:txBody>
          <a:bodyPr/>
          <a:lstStyle/>
          <a:p>
            <a:r>
              <a:rPr lang="nl-NL" dirty="0"/>
              <a:t>Voorlichting, advies en Instructie.</a:t>
            </a:r>
          </a:p>
          <a:p>
            <a:r>
              <a:rPr lang="nl-NL" dirty="0"/>
              <a:t>Les 3</a:t>
            </a:r>
          </a:p>
          <a:p>
            <a:r>
              <a:rPr lang="nl-NL" dirty="0"/>
              <a:t>MZ – VZ leerjaar 1 </a:t>
            </a:r>
          </a:p>
        </p:txBody>
      </p:sp>
    </p:spTree>
    <p:extLst>
      <p:ext uri="{BB962C8B-B14F-4D97-AF65-F5344CB8AC3E}">
        <p14:creationId xmlns:p14="http://schemas.microsoft.com/office/powerpoint/2010/main" val="874374983"/>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bg>
      <p:bgPr>
        <a:gradFill rotWithShape="1">
          <a:gsLst>
            <a:gs pos="10000">
              <a:schemeClr val="bg1">
                <a:tint val="97000"/>
                <a:hueMod val="92000"/>
                <a:satMod val="169000"/>
                <a:lumMod val="164000"/>
              </a:schemeClr>
            </a:gs>
            <a:gs pos="100000">
              <a:schemeClr val="bg1">
                <a:shade val="96000"/>
                <a:satMod val="120000"/>
                <a:lumMod val="90000"/>
              </a:schemeClr>
            </a:gs>
          </a:gsLst>
          <a:lin ang="6120000" scaled="1"/>
        </a:gradFill>
        <a:effectLst/>
      </p:bgPr>
    </p:bg>
    <p:spTree>
      <p:nvGrpSpPr>
        <p:cNvPr id="1" name=""/>
        <p:cNvGrpSpPr/>
        <p:nvPr/>
      </p:nvGrpSpPr>
      <p:grpSpPr>
        <a:xfrm>
          <a:off x="0" y="0"/>
          <a:ext cx="0" cy="0"/>
          <a:chOff x="0" y="0"/>
          <a:chExt cx="0" cy="0"/>
        </a:xfrm>
      </p:grpSpPr>
      <p:sp>
        <p:nvSpPr>
          <p:cNvPr id="8" name="Snip Diagonal Corner Rectangle 6">
            <a:extLst>
              <a:ext uri="{FF2B5EF4-FFF2-40B4-BE49-F238E27FC236}">
                <a16:creationId xmlns:a16="http://schemas.microsoft.com/office/drawing/2014/main" id="{AD2D45C7-2E37-44FD-AC77-116CD14B9ED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925" y="2"/>
            <a:ext cx="12191075" cy="6857998"/>
          </a:xfrm>
          <a:prstGeom prst="rect">
            <a:avLst/>
          </a:prstGeom>
          <a:ln>
            <a:noFill/>
          </a:ln>
        </p:spPr>
        <p:style>
          <a:lnRef idx="2">
            <a:schemeClr val="accent2"/>
          </a:lnRef>
          <a:fillRef idx="1002">
            <a:schemeClr val="dk2"/>
          </a:fillRef>
          <a:effectRef idx="0">
            <a:schemeClr val="accent2"/>
          </a:effectRef>
          <a:fontRef idx="minor">
            <a:schemeClr val="dk1"/>
          </a:fontRef>
        </p:style>
        <p:txBody>
          <a:bodyPr wrap="square" rtlCol="0" anchor="ctr">
            <a:noAutofit/>
          </a:bodyPr>
          <a:lstStyle/>
          <a:p>
            <a:pPr algn="ctr"/>
            <a:endParaRPr lang="en-US"/>
          </a:p>
        </p:txBody>
      </p:sp>
      <p:sp useBgFill="1">
        <p:nvSpPr>
          <p:cNvPr id="10" name="Snip Single Corner Rectangle 17">
            <a:extLst>
              <a:ext uri="{FF2B5EF4-FFF2-40B4-BE49-F238E27FC236}">
                <a16:creationId xmlns:a16="http://schemas.microsoft.com/office/drawing/2014/main" id="{1FF88480-2CF1-4C54-8CE3-2CA9CD9FF89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0" y="1"/>
            <a:ext cx="12188825" cy="6857999"/>
          </a:xfrm>
          <a:prstGeom prst="snip1Rect">
            <a:avLst>
              <a:gd name="adj" fmla="val 50000"/>
            </a:avLst>
          </a:prstGeom>
          <a:ln>
            <a:noFill/>
          </a:ln>
          <a:effectLst/>
        </p:spPr>
        <p:style>
          <a:lnRef idx="2">
            <a:schemeClr val="accent1">
              <a:shade val="50000"/>
            </a:schemeClr>
          </a:lnRef>
          <a:fillRef idx="1003">
            <a:schemeClr val="dk2"/>
          </a:fillRef>
          <a:effectRef idx="0">
            <a:schemeClr val="accent1"/>
          </a:effectRef>
          <a:fontRef idx="minor">
            <a:schemeClr val="lt1"/>
          </a:fontRef>
        </p:style>
        <p:txBody>
          <a:bodyPr wrap="square" rtlCol="0" anchor="ctr">
            <a:noAutofit/>
          </a:bodyPr>
          <a:lstStyle/>
          <a:p>
            <a:pPr algn="ctr"/>
            <a:endParaRPr lang="en-US"/>
          </a:p>
        </p:txBody>
      </p:sp>
      <p:sp>
        <p:nvSpPr>
          <p:cNvPr id="2" name="Titel 1">
            <a:extLst>
              <a:ext uri="{FF2B5EF4-FFF2-40B4-BE49-F238E27FC236}">
                <a16:creationId xmlns:a16="http://schemas.microsoft.com/office/drawing/2014/main" id="{DC21BCA6-47D7-4AAC-A890-A146DD75786F}"/>
              </a:ext>
            </a:extLst>
          </p:cNvPr>
          <p:cNvSpPr>
            <a:spLocks noGrp="1"/>
          </p:cNvSpPr>
          <p:nvPr>
            <p:ph type="title"/>
          </p:nvPr>
        </p:nvSpPr>
        <p:spPr>
          <a:xfrm>
            <a:off x="644456" y="594324"/>
            <a:ext cx="8534400" cy="1507067"/>
          </a:xfrm>
        </p:spPr>
        <p:txBody>
          <a:bodyPr>
            <a:normAutofit/>
          </a:bodyPr>
          <a:lstStyle/>
          <a:p>
            <a:r>
              <a:rPr lang="nl-NL" sz="4000" dirty="0">
                <a:solidFill>
                  <a:schemeClr val="tx2"/>
                </a:solidFill>
              </a:rPr>
              <a:t>Wat is secundaire preventie?</a:t>
            </a:r>
          </a:p>
        </p:txBody>
      </p:sp>
      <p:sp>
        <p:nvSpPr>
          <p:cNvPr id="3" name="Tijdelijke aanduiding voor inhoud 2">
            <a:extLst>
              <a:ext uri="{FF2B5EF4-FFF2-40B4-BE49-F238E27FC236}">
                <a16:creationId xmlns:a16="http://schemas.microsoft.com/office/drawing/2014/main" id="{D7586E0B-216A-4521-91CC-C445E0A4A5C6}"/>
              </a:ext>
            </a:extLst>
          </p:cNvPr>
          <p:cNvSpPr>
            <a:spLocks noGrp="1"/>
          </p:cNvSpPr>
          <p:nvPr>
            <p:ph idx="1"/>
          </p:nvPr>
        </p:nvSpPr>
        <p:spPr>
          <a:xfrm>
            <a:off x="644456" y="2375452"/>
            <a:ext cx="8534400" cy="4012833"/>
          </a:xfrm>
        </p:spPr>
        <p:txBody>
          <a:bodyPr>
            <a:normAutofit/>
          </a:bodyPr>
          <a:lstStyle/>
          <a:p>
            <a:r>
              <a:rPr lang="nl-NL" dirty="0">
                <a:solidFill>
                  <a:schemeClr val="tx1"/>
                </a:solidFill>
              </a:rPr>
              <a:t>Dit is vroege opsporing van ziekten of afwijkingen bij personen die ziek zijn, een verhoogd risico lopen of een bepaalde genetische aanleg hebben. De ziekte kan daardoor eerder worden behandeld, zodat deze eerder geneest of niet erger wordt.</a:t>
            </a:r>
          </a:p>
          <a:p>
            <a:endParaRPr lang="nl-NL" dirty="0">
              <a:solidFill>
                <a:schemeClr val="tx1"/>
              </a:solidFill>
            </a:endParaRPr>
          </a:p>
          <a:p>
            <a:r>
              <a:rPr lang="nl-NL" dirty="0">
                <a:solidFill>
                  <a:schemeClr val="tx1"/>
                </a:solidFill>
              </a:rPr>
              <a:t>Een ziekte of stoornis ontdekken voordat iemand klachten krijgt geeft het beste resultaat.</a:t>
            </a:r>
          </a:p>
          <a:p>
            <a:endParaRPr lang="nl-NL" dirty="0">
              <a:solidFill>
                <a:schemeClr val="tx1"/>
              </a:solidFill>
            </a:endParaRPr>
          </a:p>
        </p:txBody>
      </p:sp>
    </p:spTree>
    <p:extLst>
      <p:ext uri="{BB962C8B-B14F-4D97-AF65-F5344CB8AC3E}">
        <p14:creationId xmlns:p14="http://schemas.microsoft.com/office/powerpoint/2010/main" val="2524066996"/>
      </p:ext>
    </p:extLst>
  </p:cSld>
  <p:clrMapOvr>
    <a:overrideClrMapping bg1="lt1" tx1="dk1" bg2="lt2" tx2="dk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p:cSld>
    <p:bg>
      <p:bgPr>
        <a:gradFill rotWithShape="1">
          <a:gsLst>
            <a:gs pos="10000">
              <a:schemeClr val="bg1">
                <a:tint val="97000"/>
                <a:hueMod val="92000"/>
                <a:satMod val="169000"/>
                <a:lumMod val="164000"/>
              </a:schemeClr>
            </a:gs>
            <a:gs pos="100000">
              <a:schemeClr val="bg1">
                <a:shade val="96000"/>
                <a:satMod val="120000"/>
                <a:lumMod val="90000"/>
              </a:schemeClr>
            </a:gs>
          </a:gsLst>
          <a:lin ang="6120000" scaled="1"/>
        </a:gradFill>
        <a:effectLst/>
      </p:bgPr>
    </p:bg>
    <p:spTree>
      <p:nvGrpSpPr>
        <p:cNvPr id="1" name=""/>
        <p:cNvGrpSpPr/>
        <p:nvPr/>
      </p:nvGrpSpPr>
      <p:grpSpPr>
        <a:xfrm>
          <a:off x="0" y="0"/>
          <a:ext cx="0" cy="0"/>
          <a:chOff x="0" y="0"/>
          <a:chExt cx="0" cy="0"/>
        </a:xfrm>
      </p:grpSpPr>
      <p:sp>
        <p:nvSpPr>
          <p:cNvPr id="8" name="Snip Diagonal Corner Rectangle 6">
            <a:extLst>
              <a:ext uri="{FF2B5EF4-FFF2-40B4-BE49-F238E27FC236}">
                <a16:creationId xmlns:a16="http://schemas.microsoft.com/office/drawing/2014/main" id="{AD2D45C7-2E37-44FD-AC77-116CD14B9ED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925" y="2"/>
            <a:ext cx="12191075" cy="6857998"/>
          </a:xfrm>
          <a:prstGeom prst="rect">
            <a:avLst/>
          </a:prstGeom>
          <a:ln>
            <a:noFill/>
          </a:ln>
        </p:spPr>
        <p:style>
          <a:lnRef idx="2">
            <a:schemeClr val="accent2"/>
          </a:lnRef>
          <a:fillRef idx="1002">
            <a:schemeClr val="dk2"/>
          </a:fillRef>
          <a:effectRef idx="0">
            <a:schemeClr val="accent2"/>
          </a:effectRef>
          <a:fontRef idx="minor">
            <a:schemeClr val="dk1"/>
          </a:fontRef>
        </p:style>
        <p:txBody>
          <a:bodyPr wrap="square" rtlCol="0" anchor="ctr">
            <a:noAutofit/>
          </a:bodyPr>
          <a:lstStyle/>
          <a:p>
            <a:pPr algn="ctr"/>
            <a:endParaRPr lang="en-US"/>
          </a:p>
        </p:txBody>
      </p:sp>
      <p:sp useBgFill="1">
        <p:nvSpPr>
          <p:cNvPr id="10" name="Snip Single Corner Rectangle 17">
            <a:extLst>
              <a:ext uri="{FF2B5EF4-FFF2-40B4-BE49-F238E27FC236}">
                <a16:creationId xmlns:a16="http://schemas.microsoft.com/office/drawing/2014/main" id="{1FF88480-2CF1-4C54-8CE3-2CA9CD9FF89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0" y="1"/>
            <a:ext cx="12188825" cy="6857999"/>
          </a:xfrm>
          <a:prstGeom prst="snip1Rect">
            <a:avLst>
              <a:gd name="adj" fmla="val 50000"/>
            </a:avLst>
          </a:prstGeom>
          <a:ln>
            <a:noFill/>
          </a:ln>
          <a:effectLst/>
        </p:spPr>
        <p:style>
          <a:lnRef idx="2">
            <a:schemeClr val="accent1">
              <a:shade val="50000"/>
            </a:schemeClr>
          </a:lnRef>
          <a:fillRef idx="1003">
            <a:schemeClr val="dk2"/>
          </a:fillRef>
          <a:effectRef idx="0">
            <a:schemeClr val="accent1"/>
          </a:effectRef>
          <a:fontRef idx="minor">
            <a:schemeClr val="lt1"/>
          </a:fontRef>
        </p:style>
        <p:txBody>
          <a:bodyPr wrap="square" rtlCol="0" anchor="ctr">
            <a:noAutofit/>
          </a:bodyPr>
          <a:lstStyle/>
          <a:p>
            <a:pPr algn="ctr"/>
            <a:endParaRPr lang="en-US"/>
          </a:p>
        </p:txBody>
      </p:sp>
      <p:sp>
        <p:nvSpPr>
          <p:cNvPr id="2" name="Titel 1">
            <a:extLst>
              <a:ext uri="{FF2B5EF4-FFF2-40B4-BE49-F238E27FC236}">
                <a16:creationId xmlns:a16="http://schemas.microsoft.com/office/drawing/2014/main" id="{B4F22171-BB50-4211-967C-C3D4841A49AF}"/>
              </a:ext>
            </a:extLst>
          </p:cNvPr>
          <p:cNvSpPr>
            <a:spLocks noGrp="1"/>
          </p:cNvSpPr>
          <p:nvPr>
            <p:ph type="title"/>
          </p:nvPr>
        </p:nvSpPr>
        <p:spPr>
          <a:xfrm>
            <a:off x="684211" y="685799"/>
            <a:ext cx="9569497" cy="1507067"/>
          </a:xfrm>
        </p:spPr>
        <p:txBody>
          <a:bodyPr>
            <a:normAutofit/>
          </a:bodyPr>
          <a:lstStyle/>
          <a:p>
            <a:r>
              <a:rPr lang="nl-NL" sz="4000" dirty="0">
                <a:solidFill>
                  <a:schemeClr val="tx2"/>
                </a:solidFill>
              </a:rPr>
              <a:t>Secundaire preventie voor wie?</a:t>
            </a:r>
          </a:p>
        </p:txBody>
      </p:sp>
      <p:sp>
        <p:nvSpPr>
          <p:cNvPr id="3" name="Tijdelijke aanduiding voor inhoud 2">
            <a:extLst>
              <a:ext uri="{FF2B5EF4-FFF2-40B4-BE49-F238E27FC236}">
                <a16:creationId xmlns:a16="http://schemas.microsoft.com/office/drawing/2014/main" id="{B838B115-A330-47E3-905D-244BF91B935A}"/>
              </a:ext>
            </a:extLst>
          </p:cNvPr>
          <p:cNvSpPr>
            <a:spLocks noGrp="1"/>
          </p:cNvSpPr>
          <p:nvPr>
            <p:ph idx="1"/>
          </p:nvPr>
        </p:nvSpPr>
        <p:spPr>
          <a:xfrm>
            <a:off x="684212" y="2717799"/>
            <a:ext cx="8534400" cy="3615267"/>
          </a:xfrm>
        </p:spPr>
        <p:txBody>
          <a:bodyPr>
            <a:normAutofit/>
          </a:bodyPr>
          <a:lstStyle/>
          <a:p>
            <a:r>
              <a:rPr lang="nl-NL" dirty="0">
                <a:solidFill>
                  <a:schemeClr val="tx1"/>
                </a:solidFill>
              </a:rPr>
              <a:t>Secundaire preventie is gericht op risicogroepen.</a:t>
            </a:r>
          </a:p>
          <a:p>
            <a:r>
              <a:rPr lang="nl-NL" dirty="0">
                <a:solidFill>
                  <a:schemeClr val="tx1"/>
                </a:solidFill>
              </a:rPr>
              <a:t>Een vorm van secundaire preventie is bijvoorbeeld: Bevolkingsonderzoeken hierbij testen ze op ziektes of aandoeningen van een gezonde groep mensen die horen bij een risicogroep</a:t>
            </a:r>
          </a:p>
          <a:p>
            <a:endParaRPr lang="nl-NL" dirty="0">
              <a:solidFill>
                <a:schemeClr val="tx1"/>
              </a:solidFill>
            </a:endParaRPr>
          </a:p>
          <a:p>
            <a:endParaRPr lang="nl-NL" dirty="0">
              <a:solidFill>
                <a:schemeClr val="tx1"/>
              </a:solidFill>
            </a:endParaRPr>
          </a:p>
          <a:p>
            <a:r>
              <a:rPr lang="nl-NL" dirty="0">
                <a:solidFill>
                  <a:schemeClr val="tx1"/>
                </a:solidFill>
              </a:rPr>
              <a:t>Kunnen jullie voorbeelden noemen van bevolkingsonderzoeken? </a:t>
            </a:r>
          </a:p>
          <a:p>
            <a:r>
              <a:rPr lang="nl-NL" dirty="0">
                <a:solidFill>
                  <a:schemeClr val="tx1"/>
                </a:solidFill>
              </a:rPr>
              <a:t>Waarom doen we die bevolkingsonderzoeken?</a:t>
            </a:r>
          </a:p>
          <a:p>
            <a:endParaRPr lang="nl-NL" dirty="0">
              <a:solidFill>
                <a:schemeClr val="tx1"/>
              </a:solidFill>
            </a:endParaRPr>
          </a:p>
          <a:p>
            <a:endParaRPr lang="nl-NL" dirty="0">
              <a:solidFill>
                <a:schemeClr val="tx1"/>
              </a:solidFill>
            </a:endParaRPr>
          </a:p>
        </p:txBody>
      </p:sp>
    </p:spTree>
    <p:extLst>
      <p:ext uri="{BB962C8B-B14F-4D97-AF65-F5344CB8AC3E}">
        <p14:creationId xmlns:p14="http://schemas.microsoft.com/office/powerpoint/2010/main" val="3243224014"/>
      </p:ext>
    </p:extLst>
  </p:cSld>
  <p:clrMapOvr>
    <a:overrideClrMapping bg1="lt1" tx1="dk1" bg2="lt2" tx2="dk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p:cSld>
    <p:bg>
      <p:bgPr>
        <a:gradFill rotWithShape="1">
          <a:gsLst>
            <a:gs pos="10000">
              <a:schemeClr val="bg1">
                <a:tint val="97000"/>
                <a:hueMod val="92000"/>
                <a:satMod val="169000"/>
                <a:lumMod val="164000"/>
              </a:schemeClr>
            </a:gs>
            <a:gs pos="100000">
              <a:schemeClr val="bg1">
                <a:shade val="96000"/>
                <a:satMod val="120000"/>
                <a:lumMod val="90000"/>
              </a:schemeClr>
            </a:gs>
          </a:gsLst>
          <a:lin ang="6120000" scaled="1"/>
        </a:gradFill>
        <a:effectLst/>
      </p:bgPr>
    </p:bg>
    <p:spTree>
      <p:nvGrpSpPr>
        <p:cNvPr id="1" name=""/>
        <p:cNvGrpSpPr/>
        <p:nvPr/>
      </p:nvGrpSpPr>
      <p:grpSpPr>
        <a:xfrm>
          <a:off x="0" y="0"/>
          <a:ext cx="0" cy="0"/>
          <a:chOff x="0" y="0"/>
          <a:chExt cx="0" cy="0"/>
        </a:xfrm>
      </p:grpSpPr>
      <p:sp>
        <p:nvSpPr>
          <p:cNvPr id="8" name="Snip Diagonal Corner Rectangle 6">
            <a:extLst>
              <a:ext uri="{FF2B5EF4-FFF2-40B4-BE49-F238E27FC236}">
                <a16:creationId xmlns:a16="http://schemas.microsoft.com/office/drawing/2014/main" id="{AD2D45C7-2E37-44FD-AC77-116CD14B9ED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925" y="2"/>
            <a:ext cx="12191075" cy="6857998"/>
          </a:xfrm>
          <a:prstGeom prst="rect">
            <a:avLst/>
          </a:prstGeom>
          <a:ln>
            <a:noFill/>
          </a:ln>
        </p:spPr>
        <p:style>
          <a:lnRef idx="2">
            <a:schemeClr val="accent2"/>
          </a:lnRef>
          <a:fillRef idx="1002">
            <a:schemeClr val="dk2"/>
          </a:fillRef>
          <a:effectRef idx="0">
            <a:schemeClr val="accent2"/>
          </a:effectRef>
          <a:fontRef idx="minor">
            <a:schemeClr val="dk1"/>
          </a:fontRef>
        </p:style>
        <p:txBody>
          <a:bodyPr wrap="square" rtlCol="0" anchor="ctr">
            <a:noAutofit/>
          </a:bodyPr>
          <a:lstStyle/>
          <a:p>
            <a:pPr algn="ctr"/>
            <a:endParaRPr lang="en-US"/>
          </a:p>
        </p:txBody>
      </p:sp>
      <p:sp useBgFill="1">
        <p:nvSpPr>
          <p:cNvPr id="10" name="Snip Single Corner Rectangle 17">
            <a:extLst>
              <a:ext uri="{FF2B5EF4-FFF2-40B4-BE49-F238E27FC236}">
                <a16:creationId xmlns:a16="http://schemas.microsoft.com/office/drawing/2014/main" id="{1FF88480-2CF1-4C54-8CE3-2CA9CD9FF89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0" y="1"/>
            <a:ext cx="12188825" cy="6857999"/>
          </a:xfrm>
          <a:prstGeom prst="snip1Rect">
            <a:avLst>
              <a:gd name="adj" fmla="val 50000"/>
            </a:avLst>
          </a:prstGeom>
          <a:ln>
            <a:noFill/>
          </a:ln>
          <a:effectLst/>
        </p:spPr>
        <p:style>
          <a:lnRef idx="2">
            <a:schemeClr val="accent1">
              <a:shade val="50000"/>
            </a:schemeClr>
          </a:lnRef>
          <a:fillRef idx="1003">
            <a:schemeClr val="dk2"/>
          </a:fillRef>
          <a:effectRef idx="0">
            <a:schemeClr val="accent1"/>
          </a:effectRef>
          <a:fontRef idx="minor">
            <a:schemeClr val="lt1"/>
          </a:fontRef>
        </p:style>
        <p:txBody>
          <a:bodyPr wrap="square" rtlCol="0" anchor="ctr">
            <a:noAutofit/>
          </a:bodyPr>
          <a:lstStyle/>
          <a:p>
            <a:pPr algn="ctr"/>
            <a:endParaRPr lang="en-US"/>
          </a:p>
        </p:txBody>
      </p:sp>
      <p:sp>
        <p:nvSpPr>
          <p:cNvPr id="2" name="Titel 1">
            <a:extLst>
              <a:ext uri="{FF2B5EF4-FFF2-40B4-BE49-F238E27FC236}">
                <a16:creationId xmlns:a16="http://schemas.microsoft.com/office/drawing/2014/main" id="{AD4BF210-8C01-456E-901B-AE64406B3922}"/>
              </a:ext>
            </a:extLst>
          </p:cNvPr>
          <p:cNvSpPr>
            <a:spLocks noGrp="1"/>
          </p:cNvSpPr>
          <p:nvPr>
            <p:ph type="title"/>
          </p:nvPr>
        </p:nvSpPr>
        <p:spPr>
          <a:xfrm>
            <a:off x="684212" y="685799"/>
            <a:ext cx="9747050" cy="1507067"/>
          </a:xfrm>
        </p:spPr>
        <p:txBody>
          <a:bodyPr>
            <a:normAutofit/>
          </a:bodyPr>
          <a:lstStyle/>
          <a:p>
            <a:r>
              <a:rPr lang="nl-NL" sz="4000" dirty="0">
                <a:solidFill>
                  <a:schemeClr val="tx2"/>
                </a:solidFill>
              </a:rPr>
              <a:t>Leeftijden en secundaire preventie. </a:t>
            </a:r>
          </a:p>
        </p:txBody>
      </p:sp>
      <p:sp>
        <p:nvSpPr>
          <p:cNvPr id="3" name="Tijdelijke aanduiding voor inhoud 2">
            <a:extLst>
              <a:ext uri="{FF2B5EF4-FFF2-40B4-BE49-F238E27FC236}">
                <a16:creationId xmlns:a16="http://schemas.microsoft.com/office/drawing/2014/main" id="{09438151-396B-431A-BB07-F31FD8280D26}"/>
              </a:ext>
            </a:extLst>
          </p:cNvPr>
          <p:cNvSpPr>
            <a:spLocks noGrp="1"/>
          </p:cNvSpPr>
          <p:nvPr>
            <p:ph idx="1"/>
          </p:nvPr>
        </p:nvSpPr>
        <p:spPr>
          <a:xfrm>
            <a:off x="684212" y="1961965"/>
            <a:ext cx="8823772" cy="4292189"/>
          </a:xfrm>
        </p:spPr>
        <p:txBody>
          <a:bodyPr>
            <a:normAutofit/>
          </a:bodyPr>
          <a:lstStyle/>
          <a:p>
            <a:r>
              <a:rPr lang="nl-NL" b="1" dirty="0">
                <a:solidFill>
                  <a:schemeClr val="tx1"/>
                </a:solidFill>
              </a:rPr>
              <a:t>Secundaire preventie wordt binnen elke leeftijdsgroep toegepast. Zelfs als je nog niet geboren bent!</a:t>
            </a:r>
          </a:p>
          <a:p>
            <a:endParaRPr lang="nl-NL" dirty="0">
              <a:solidFill>
                <a:schemeClr val="tx1"/>
              </a:solidFill>
            </a:endParaRPr>
          </a:p>
          <a:p>
            <a:r>
              <a:rPr lang="nl-NL" dirty="0">
                <a:solidFill>
                  <a:schemeClr val="tx1"/>
                </a:solidFill>
              </a:rPr>
              <a:t>Voorbeelden:</a:t>
            </a:r>
          </a:p>
          <a:p>
            <a:r>
              <a:rPr lang="nl-NL" dirty="0">
                <a:solidFill>
                  <a:schemeClr val="tx1"/>
                </a:solidFill>
              </a:rPr>
              <a:t> Prenatale diagnostiek voor vroegtijdige opsporing van afwijkingen nog voor een baby geboren is.</a:t>
            </a:r>
          </a:p>
          <a:p>
            <a:r>
              <a:rPr lang="nl-NL" dirty="0">
                <a:solidFill>
                  <a:schemeClr val="tx1"/>
                </a:solidFill>
              </a:rPr>
              <a:t>Hielprik bij pasgeborene -&gt; screening op aangeboren afwijkingen.</a:t>
            </a:r>
          </a:p>
          <a:p>
            <a:r>
              <a:rPr lang="nl-NL" dirty="0">
                <a:solidFill>
                  <a:schemeClr val="tx1"/>
                </a:solidFill>
              </a:rPr>
              <a:t>Schoolarts -&gt; test voor gehoor en gezichtsvermogen.</a:t>
            </a:r>
          </a:p>
          <a:p>
            <a:r>
              <a:rPr lang="nl-NL" dirty="0">
                <a:solidFill>
                  <a:schemeClr val="tx1"/>
                </a:solidFill>
              </a:rPr>
              <a:t>Verzorgingshuizen -&gt; signalering beginnende dementie, valpreventie, beginnende depressie etc.</a:t>
            </a:r>
          </a:p>
          <a:p>
            <a:endParaRPr lang="nl-NL" dirty="0">
              <a:solidFill>
                <a:schemeClr val="tx1"/>
              </a:solidFill>
            </a:endParaRPr>
          </a:p>
        </p:txBody>
      </p:sp>
    </p:spTree>
    <p:extLst>
      <p:ext uri="{BB962C8B-B14F-4D97-AF65-F5344CB8AC3E}">
        <p14:creationId xmlns:p14="http://schemas.microsoft.com/office/powerpoint/2010/main" val="3392196270"/>
      </p:ext>
    </p:extLst>
  </p:cSld>
  <p:clrMapOvr>
    <a:overrideClrMapping bg1="lt1" tx1="dk1" bg2="lt2" tx2="dk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p:cSld>
    <p:bg>
      <p:bgPr>
        <a:gradFill rotWithShape="1">
          <a:gsLst>
            <a:gs pos="10000">
              <a:schemeClr val="bg1">
                <a:tint val="97000"/>
                <a:hueMod val="92000"/>
                <a:satMod val="169000"/>
                <a:lumMod val="164000"/>
              </a:schemeClr>
            </a:gs>
            <a:gs pos="100000">
              <a:schemeClr val="bg1">
                <a:shade val="96000"/>
                <a:satMod val="120000"/>
                <a:lumMod val="90000"/>
              </a:schemeClr>
            </a:gs>
          </a:gsLst>
          <a:lin ang="6120000" scaled="1"/>
        </a:gradFill>
        <a:effectLst/>
      </p:bgPr>
    </p:bg>
    <p:spTree>
      <p:nvGrpSpPr>
        <p:cNvPr id="1" name=""/>
        <p:cNvGrpSpPr/>
        <p:nvPr/>
      </p:nvGrpSpPr>
      <p:grpSpPr>
        <a:xfrm>
          <a:off x="0" y="0"/>
          <a:ext cx="0" cy="0"/>
          <a:chOff x="0" y="0"/>
          <a:chExt cx="0" cy="0"/>
        </a:xfrm>
      </p:grpSpPr>
      <p:sp>
        <p:nvSpPr>
          <p:cNvPr id="8" name="Snip Diagonal Corner Rectangle 6">
            <a:extLst>
              <a:ext uri="{FF2B5EF4-FFF2-40B4-BE49-F238E27FC236}">
                <a16:creationId xmlns:a16="http://schemas.microsoft.com/office/drawing/2014/main" id="{AD2D45C7-2E37-44FD-AC77-116CD14B9ED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925" y="2"/>
            <a:ext cx="12191075" cy="6857998"/>
          </a:xfrm>
          <a:prstGeom prst="rect">
            <a:avLst/>
          </a:prstGeom>
          <a:ln>
            <a:noFill/>
          </a:ln>
        </p:spPr>
        <p:style>
          <a:lnRef idx="2">
            <a:schemeClr val="accent2"/>
          </a:lnRef>
          <a:fillRef idx="1002">
            <a:schemeClr val="dk2"/>
          </a:fillRef>
          <a:effectRef idx="0">
            <a:schemeClr val="accent2"/>
          </a:effectRef>
          <a:fontRef idx="minor">
            <a:schemeClr val="dk1"/>
          </a:fontRef>
        </p:style>
        <p:txBody>
          <a:bodyPr wrap="square" rtlCol="0" anchor="ctr">
            <a:noAutofit/>
          </a:bodyPr>
          <a:lstStyle/>
          <a:p>
            <a:pPr algn="ctr"/>
            <a:endParaRPr lang="en-US"/>
          </a:p>
        </p:txBody>
      </p:sp>
      <p:sp useBgFill="1">
        <p:nvSpPr>
          <p:cNvPr id="10" name="Snip Single Corner Rectangle 17">
            <a:extLst>
              <a:ext uri="{FF2B5EF4-FFF2-40B4-BE49-F238E27FC236}">
                <a16:creationId xmlns:a16="http://schemas.microsoft.com/office/drawing/2014/main" id="{1FF88480-2CF1-4C54-8CE3-2CA9CD9FF89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0" y="1"/>
            <a:ext cx="12188825" cy="6857999"/>
          </a:xfrm>
          <a:prstGeom prst="snip1Rect">
            <a:avLst>
              <a:gd name="adj" fmla="val 50000"/>
            </a:avLst>
          </a:prstGeom>
          <a:ln>
            <a:noFill/>
          </a:ln>
          <a:effectLst/>
        </p:spPr>
        <p:style>
          <a:lnRef idx="2">
            <a:schemeClr val="accent1">
              <a:shade val="50000"/>
            </a:schemeClr>
          </a:lnRef>
          <a:fillRef idx="1003">
            <a:schemeClr val="dk2"/>
          </a:fillRef>
          <a:effectRef idx="0">
            <a:schemeClr val="accent1"/>
          </a:effectRef>
          <a:fontRef idx="minor">
            <a:schemeClr val="lt1"/>
          </a:fontRef>
        </p:style>
        <p:txBody>
          <a:bodyPr wrap="square" rtlCol="0" anchor="ctr">
            <a:noAutofit/>
          </a:bodyPr>
          <a:lstStyle/>
          <a:p>
            <a:pPr algn="ctr"/>
            <a:endParaRPr lang="en-US"/>
          </a:p>
        </p:txBody>
      </p:sp>
      <p:sp>
        <p:nvSpPr>
          <p:cNvPr id="2" name="Titel 1">
            <a:extLst>
              <a:ext uri="{FF2B5EF4-FFF2-40B4-BE49-F238E27FC236}">
                <a16:creationId xmlns:a16="http://schemas.microsoft.com/office/drawing/2014/main" id="{04128E86-582C-4C81-AC89-CCBC8724E29E}"/>
              </a:ext>
            </a:extLst>
          </p:cNvPr>
          <p:cNvSpPr>
            <a:spLocks noGrp="1"/>
          </p:cNvSpPr>
          <p:nvPr>
            <p:ph type="title"/>
          </p:nvPr>
        </p:nvSpPr>
        <p:spPr>
          <a:xfrm>
            <a:off x="684211" y="571498"/>
            <a:ext cx="9107859" cy="1507067"/>
          </a:xfrm>
        </p:spPr>
        <p:txBody>
          <a:bodyPr>
            <a:normAutofit fontScale="90000"/>
          </a:bodyPr>
          <a:lstStyle/>
          <a:p>
            <a:r>
              <a:rPr lang="nl-NL" sz="4000" dirty="0">
                <a:solidFill>
                  <a:schemeClr val="tx2"/>
                </a:solidFill>
              </a:rPr>
              <a:t>Begeleiders maatschappelijke zorg &amp; verzorgende IG en secundaire preventie. </a:t>
            </a:r>
          </a:p>
        </p:txBody>
      </p:sp>
      <p:sp>
        <p:nvSpPr>
          <p:cNvPr id="3" name="Tijdelijke aanduiding voor inhoud 2">
            <a:extLst>
              <a:ext uri="{FF2B5EF4-FFF2-40B4-BE49-F238E27FC236}">
                <a16:creationId xmlns:a16="http://schemas.microsoft.com/office/drawing/2014/main" id="{CD557CBE-514D-4976-98AB-B16A6C5C7494}"/>
              </a:ext>
            </a:extLst>
          </p:cNvPr>
          <p:cNvSpPr>
            <a:spLocks noGrp="1"/>
          </p:cNvSpPr>
          <p:nvPr>
            <p:ph idx="1"/>
          </p:nvPr>
        </p:nvSpPr>
        <p:spPr>
          <a:xfrm>
            <a:off x="684212" y="2539014"/>
            <a:ext cx="8534400" cy="3747488"/>
          </a:xfrm>
        </p:spPr>
        <p:txBody>
          <a:bodyPr>
            <a:normAutofit/>
          </a:bodyPr>
          <a:lstStyle/>
          <a:p>
            <a:r>
              <a:rPr lang="nl-NL" b="1" dirty="0">
                <a:solidFill>
                  <a:schemeClr val="tx1"/>
                </a:solidFill>
              </a:rPr>
              <a:t>Hoe gaan jullie op stage of tijdens je werk in aanraking komen met secundaire preventie?</a:t>
            </a:r>
          </a:p>
          <a:p>
            <a:r>
              <a:rPr lang="nl-NL" dirty="0">
                <a:solidFill>
                  <a:schemeClr val="tx1"/>
                </a:solidFill>
              </a:rPr>
              <a:t>Symptomen bij de zorgvrager/cliënt observeren, rapporteren en bespreekbaar maken</a:t>
            </a:r>
          </a:p>
          <a:p>
            <a:r>
              <a:rPr lang="nl-NL" dirty="0">
                <a:solidFill>
                  <a:schemeClr val="tx1"/>
                </a:solidFill>
              </a:rPr>
              <a:t>Zorgvrager</a:t>
            </a:r>
            <a:r>
              <a:rPr lang="nl-NL">
                <a:solidFill>
                  <a:schemeClr val="tx1"/>
                </a:solidFill>
              </a:rPr>
              <a:t>/cliënt </a:t>
            </a:r>
            <a:r>
              <a:rPr lang="nl-NL" dirty="0">
                <a:solidFill>
                  <a:schemeClr val="tx1"/>
                </a:solidFill>
              </a:rPr>
              <a:t>stimuleren om eigen verantwoordelijkheid te nemen</a:t>
            </a:r>
          </a:p>
          <a:p>
            <a:r>
              <a:rPr lang="nl-NL" dirty="0">
                <a:solidFill>
                  <a:schemeClr val="tx1"/>
                </a:solidFill>
              </a:rPr>
              <a:t>Voorlichting geven om verergering te voorkomen</a:t>
            </a:r>
          </a:p>
          <a:p>
            <a:pPr marL="0" indent="0">
              <a:buNone/>
            </a:pPr>
            <a:endParaRPr lang="nl-NL" dirty="0">
              <a:solidFill>
                <a:schemeClr val="tx1"/>
              </a:solidFill>
            </a:endParaRPr>
          </a:p>
          <a:p>
            <a:r>
              <a:rPr lang="nl-NL" dirty="0">
                <a:solidFill>
                  <a:schemeClr val="tx1"/>
                </a:solidFill>
              </a:rPr>
              <a:t>Kunnen jullie voorbeelden geven?</a:t>
            </a:r>
          </a:p>
          <a:p>
            <a:endParaRPr lang="nl-NL" dirty="0">
              <a:solidFill>
                <a:schemeClr val="tx1"/>
              </a:solidFill>
            </a:endParaRPr>
          </a:p>
        </p:txBody>
      </p:sp>
    </p:spTree>
    <p:extLst>
      <p:ext uri="{BB962C8B-B14F-4D97-AF65-F5344CB8AC3E}">
        <p14:creationId xmlns:p14="http://schemas.microsoft.com/office/powerpoint/2010/main" val="531972230"/>
      </p:ext>
    </p:extLst>
  </p:cSld>
  <p:clrMapOvr>
    <a:overrideClrMapping bg1="lt1" tx1="dk1" bg2="lt2" tx2="dk2" accent1="accent1" accent2="accent2" accent3="accent3" accent4="accent4" accent5="accent5" accent6="accent6" hlink="hlink" folHlink="folHlink"/>
  </p:clrMapOvr>
</p:sld>
</file>

<file path=ppt/slides/slide6.xml><?xml version="1.0" encoding="utf-8"?>
<p:sld xmlns:a="http://schemas.openxmlformats.org/drawingml/2006/main" xmlns:r="http://schemas.openxmlformats.org/officeDocument/2006/relationships" xmlns:p="http://schemas.openxmlformats.org/presentationml/2006/main">
  <p:cSld>
    <p:bg>
      <p:bgPr>
        <a:gradFill rotWithShape="1">
          <a:gsLst>
            <a:gs pos="10000">
              <a:schemeClr val="bg1">
                <a:tint val="97000"/>
                <a:hueMod val="92000"/>
                <a:satMod val="169000"/>
                <a:lumMod val="164000"/>
              </a:schemeClr>
            </a:gs>
            <a:gs pos="100000">
              <a:schemeClr val="bg1">
                <a:shade val="96000"/>
                <a:satMod val="120000"/>
                <a:lumMod val="90000"/>
              </a:schemeClr>
            </a:gs>
          </a:gsLst>
          <a:lin ang="6120000" scaled="1"/>
        </a:gradFill>
        <a:effectLst/>
      </p:bgPr>
    </p:bg>
    <p:spTree>
      <p:nvGrpSpPr>
        <p:cNvPr id="1" name=""/>
        <p:cNvGrpSpPr/>
        <p:nvPr/>
      </p:nvGrpSpPr>
      <p:grpSpPr>
        <a:xfrm>
          <a:off x="0" y="0"/>
          <a:ext cx="0" cy="0"/>
          <a:chOff x="0" y="0"/>
          <a:chExt cx="0" cy="0"/>
        </a:xfrm>
      </p:grpSpPr>
      <p:sp>
        <p:nvSpPr>
          <p:cNvPr id="8" name="Snip Diagonal Corner Rectangle 6">
            <a:extLst>
              <a:ext uri="{FF2B5EF4-FFF2-40B4-BE49-F238E27FC236}">
                <a16:creationId xmlns:a16="http://schemas.microsoft.com/office/drawing/2014/main" id="{AD2D45C7-2E37-44FD-AC77-116CD14B9ED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a:off x="925" y="2"/>
            <a:ext cx="12191075" cy="6857998"/>
          </a:xfrm>
          <a:prstGeom prst="rect">
            <a:avLst/>
          </a:prstGeom>
          <a:ln>
            <a:noFill/>
          </a:ln>
        </p:spPr>
        <p:style>
          <a:lnRef idx="2">
            <a:schemeClr val="accent2"/>
          </a:lnRef>
          <a:fillRef idx="1002">
            <a:schemeClr val="dk2"/>
          </a:fillRef>
          <a:effectRef idx="0">
            <a:schemeClr val="accent2"/>
          </a:effectRef>
          <a:fontRef idx="minor">
            <a:schemeClr val="dk1"/>
          </a:fontRef>
        </p:style>
        <p:txBody>
          <a:bodyPr wrap="square" rtlCol="0" anchor="ctr">
            <a:noAutofit/>
          </a:bodyPr>
          <a:lstStyle/>
          <a:p>
            <a:pPr algn="ctr"/>
            <a:endParaRPr lang="en-US"/>
          </a:p>
        </p:txBody>
      </p:sp>
      <p:sp useBgFill="1">
        <p:nvSpPr>
          <p:cNvPr id="10" name="Snip Single Corner Rectangle 17">
            <a:extLst>
              <a:ext uri="{FF2B5EF4-FFF2-40B4-BE49-F238E27FC236}">
                <a16:creationId xmlns:a16="http://schemas.microsoft.com/office/drawing/2014/main" id="{1FF88480-2CF1-4C54-8CE3-2CA9CD9FF896}"/>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V="1">
            <a:off x="0" y="1"/>
            <a:ext cx="12188825" cy="6857999"/>
          </a:xfrm>
          <a:prstGeom prst="snip1Rect">
            <a:avLst>
              <a:gd name="adj" fmla="val 50000"/>
            </a:avLst>
          </a:prstGeom>
          <a:ln>
            <a:noFill/>
          </a:ln>
          <a:effectLst/>
        </p:spPr>
        <p:style>
          <a:lnRef idx="2">
            <a:schemeClr val="accent1">
              <a:shade val="50000"/>
            </a:schemeClr>
          </a:lnRef>
          <a:fillRef idx="1003">
            <a:schemeClr val="dk2"/>
          </a:fillRef>
          <a:effectRef idx="0">
            <a:schemeClr val="accent1"/>
          </a:effectRef>
          <a:fontRef idx="minor">
            <a:schemeClr val="lt1"/>
          </a:fontRef>
        </p:style>
        <p:txBody>
          <a:bodyPr wrap="square" rtlCol="0" anchor="ctr">
            <a:noAutofit/>
          </a:bodyPr>
          <a:lstStyle/>
          <a:p>
            <a:pPr algn="ctr"/>
            <a:endParaRPr lang="en-US"/>
          </a:p>
        </p:txBody>
      </p:sp>
      <p:sp>
        <p:nvSpPr>
          <p:cNvPr id="2" name="Titel 1">
            <a:extLst>
              <a:ext uri="{FF2B5EF4-FFF2-40B4-BE49-F238E27FC236}">
                <a16:creationId xmlns:a16="http://schemas.microsoft.com/office/drawing/2014/main" id="{DD20D8BE-2907-412A-B831-CEDBA567FE68}"/>
              </a:ext>
            </a:extLst>
          </p:cNvPr>
          <p:cNvSpPr>
            <a:spLocks noGrp="1"/>
          </p:cNvSpPr>
          <p:nvPr>
            <p:ph type="title"/>
          </p:nvPr>
        </p:nvSpPr>
        <p:spPr>
          <a:xfrm>
            <a:off x="681037" y="598913"/>
            <a:ext cx="8534400" cy="1507067"/>
          </a:xfrm>
        </p:spPr>
        <p:txBody>
          <a:bodyPr>
            <a:normAutofit/>
          </a:bodyPr>
          <a:lstStyle/>
          <a:p>
            <a:r>
              <a:rPr lang="nl-NL" sz="4000" dirty="0">
                <a:solidFill>
                  <a:schemeClr val="tx2"/>
                </a:solidFill>
              </a:rPr>
              <a:t>Micro-, </a:t>
            </a:r>
            <a:r>
              <a:rPr lang="nl-NL" sz="4000" dirty="0" err="1">
                <a:solidFill>
                  <a:schemeClr val="tx2"/>
                </a:solidFill>
              </a:rPr>
              <a:t>meso</a:t>
            </a:r>
            <a:r>
              <a:rPr lang="nl-NL" sz="4000" dirty="0">
                <a:solidFill>
                  <a:schemeClr val="tx2"/>
                </a:solidFill>
              </a:rPr>
              <a:t>-, macroniveau</a:t>
            </a:r>
          </a:p>
        </p:txBody>
      </p:sp>
      <p:sp>
        <p:nvSpPr>
          <p:cNvPr id="3" name="Tijdelijke aanduiding voor inhoud 2">
            <a:extLst>
              <a:ext uri="{FF2B5EF4-FFF2-40B4-BE49-F238E27FC236}">
                <a16:creationId xmlns:a16="http://schemas.microsoft.com/office/drawing/2014/main" id="{8D1461A0-6BA4-4AAA-AA93-62529CDD92CC}"/>
              </a:ext>
            </a:extLst>
          </p:cNvPr>
          <p:cNvSpPr>
            <a:spLocks noGrp="1"/>
          </p:cNvSpPr>
          <p:nvPr>
            <p:ph idx="1"/>
          </p:nvPr>
        </p:nvSpPr>
        <p:spPr>
          <a:xfrm>
            <a:off x="681036" y="2425824"/>
            <a:ext cx="9155421" cy="3615267"/>
          </a:xfrm>
        </p:spPr>
        <p:txBody>
          <a:bodyPr>
            <a:normAutofit/>
          </a:bodyPr>
          <a:lstStyle/>
          <a:p>
            <a:r>
              <a:rPr lang="nl-NL" b="1" dirty="0">
                <a:solidFill>
                  <a:schemeClr val="tx1"/>
                </a:solidFill>
              </a:rPr>
              <a:t>Microniveau</a:t>
            </a:r>
            <a:r>
              <a:rPr lang="nl-NL" dirty="0">
                <a:solidFill>
                  <a:schemeClr val="tx1"/>
                </a:solidFill>
              </a:rPr>
              <a:t>; individuele zorgvrager/ cliënt -&gt; heeft klachten of verhoogd risico op ziekte of stoornis.</a:t>
            </a:r>
          </a:p>
          <a:p>
            <a:endParaRPr lang="nl-NL" dirty="0">
              <a:solidFill>
                <a:schemeClr val="tx1"/>
              </a:solidFill>
            </a:endParaRPr>
          </a:p>
          <a:p>
            <a:r>
              <a:rPr lang="nl-NL" b="1" dirty="0">
                <a:solidFill>
                  <a:schemeClr val="tx1"/>
                </a:solidFill>
              </a:rPr>
              <a:t>Mesoniveau</a:t>
            </a:r>
            <a:r>
              <a:rPr lang="nl-NL" dirty="0">
                <a:solidFill>
                  <a:schemeClr val="tx1"/>
                </a:solidFill>
              </a:rPr>
              <a:t>; zorgvrager/ cliënt, gezin, vrienden collega’s van zorgvrager -&gt; bijvoorbeeld voorlichting over aandoening, symptomen en gevolgen (besmettelijke ziekten, ziekten met grote invloed op omgeving zoals leukemie bij kinderen).</a:t>
            </a:r>
          </a:p>
          <a:p>
            <a:endParaRPr lang="nl-NL" dirty="0">
              <a:solidFill>
                <a:schemeClr val="tx1"/>
              </a:solidFill>
            </a:endParaRPr>
          </a:p>
          <a:p>
            <a:r>
              <a:rPr lang="nl-NL" b="1" dirty="0">
                <a:solidFill>
                  <a:schemeClr val="tx1"/>
                </a:solidFill>
              </a:rPr>
              <a:t>Macroniveau</a:t>
            </a:r>
            <a:r>
              <a:rPr lang="nl-NL" dirty="0">
                <a:solidFill>
                  <a:schemeClr val="tx1"/>
                </a:solidFill>
              </a:rPr>
              <a:t>; screening en bevolkingsonderzoek.</a:t>
            </a:r>
          </a:p>
          <a:p>
            <a:endParaRPr lang="nl-NL" dirty="0">
              <a:solidFill>
                <a:schemeClr val="tx1"/>
              </a:solidFill>
            </a:endParaRPr>
          </a:p>
        </p:txBody>
      </p:sp>
    </p:spTree>
    <p:extLst>
      <p:ext uri="{BB962C8B-B14F-4D97-AF65-F5344CB8AC3E}">
        <p14:creationId xmlns:p14="http://schemas.microsoft.com/office/powerpoint/2010/main" val="2906500524"/>
      </p:ext>
    </p:extLst>
  </p:cSld>
  <p:clrMapOvr>
    <a:overrideClrMapping bg1="lt1" tx1="dk1" bg2="lt2" tx2="dk2" accent1="accent1" accent2="accent2" accent3="accent3" accent4="accent4" accent5="accent5" accent6="accent6" hlink="hlink" folHlink="folHlink"/>
  </p:clrMapOvr>
</p:sld>
</file>

<file path=ppt/theme/theme1.xml><?xml version="1.0" encoding="utf-8"?>
<a:theme xmlns:a="http://schemas.openxmlformats.org/drawingml/2006/main" name="Segment">
  <a:themeElements>
    <a:clrScheme name="Slice">
      <a:dk1>
        <a:sysClr val="windowText" lastClr="000000"/>
      </a:dk1>
      <a:lt1>
        <a:sysClr val="window" lastClr="FFFFFF"/>
      </a:lt1>
      <a:dk2>
        <a:srgbClr val="D06F1E"/>
      </a:dk2>
      <a:lt2>
        <a:srgbClr val="F0BE21"/>
      </a:lt2>
      <a:accent1>
        <a:srgbClr val="760603"/>
      </a:accent1>
      <a:accent2>
        <a:srgbClr val="9F761A"/>
      </a:accent2>
      <a:accent3>
        <a:srgbClr val="92A200"/>
      </a:accent3>
      <a:accent4>
        <a:srgbClr val="4AA157"/>
      </a:accent4>
      <a:accent5>
        <a:srgbClr val="46788D"/>
      </a:accent5>
      <a:accent6>
        <a:srgbClr val="A848A8"/>
      </a:accent6>
      <a:hlink>
        <a:srgbClr val="460402"/>
      </a:hlink>
      <a:folHlink>
        <a:srgbClr val="991111"/>
      </a:folHlink>
    </a:clrScheme>
    <a:fontScheme name="Slice">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Slice">
      <a:fillStyleLst>
        <a:solidFill>
          <a:schemeClr val="phClr"/>
        </a:solidFill>
        <a:gradFill rotWithShape="1">
          <a:gsLst>
            <a:gs pos="0">
              <a:schemeClr val="phClr">
                <a:tint val="62000"/>
                <a:hueMod val="94000"/>
                <a:satMod val="140000"/>
                <a:lumMod val="110000"/>
              </a:schemeClr>
            </a:gs>
            <a:gs pos="100000">
              <a:schemeClr val="phClr">
                <a:tint val="84000"/>
                <a:satMod val="160000"/>
              </a:schemeClr>
            </a:gs>
          </a:gsLst>
          <a:lin ang="5400000" scaled="0"/>
        </a:gradFill>
        <a:gradFill rotWithShape="1">
          <a:gsLst>
            <a:gs pos="0">
              <a:schemeClr val="phClr">
                <a:tint val="98000"/>
                <a:hueMod val="94000"/>
                <a:satMod val="130000"/>
                <a:lumMod val="128000"/>
              </a:schemeClr>
            </a:gs>
            <a:gs pos="100000">
              <a:schemeClr val="phClr">
                <a:shade val="94000"/>
                <a:lumMod val="88000"/>
              </a:schemeClr>
            </a:gs>
          </a:gsLst>
          <a:lin ang="5400000" scaled="0"/>
        </a:gradFill>
      </a:fillStyleLst>
      <a:lnStyleLst>
        <a:ln w="9525" cap="rnd" cmpd="sng" algn="ctr">
          <a:solidFill>
            <a:schemeClr val="phClr">
              <a:tint val="76000"/>
              <a:alpha val="60000"/>
              <a:hueMod val="94000"/>
            </a:schemeClr>
          </a:solidFill>
          <a:prstDash val="solid"/>
        </a:ln>
        <a:ln w="15875" cap="rnd" cmpd="sng" algn="ctr">
          <a:solidFill>
            <a:schemeClr val="phClr">
              <a:hueMod val="94000"/>
            </a:schemeClr>
          </a:solidFill>
          <a:prstDash val="solid"/>
        </a:ln>
        <a:ln w="28575" cap="rnd" cmpd="sng" algn="ctr">
          <a:solidFill>
            <a:schemeClr val="phClr"/>
          </a:solidFill>
          <a:prstDash val="solid"/>
        </a:ln>
      </a:lnStyleLst>
      <a:effectStyleLst>
        <a:effectStyle>
          <a:effectLst/>
        </a:effectStyle>
        <a:effectStyle>
          <a:effectLst>
            <a:innerShdw blurRad="25400" dist="12700" dir="13500000">
              <a:srgbClr val="000000">
                <a:alpha val="45000"/>
              </a:srgbClr>
            </a:innerShdw>
          </a:effectLst>
        </a:effectStyle>
        <a:effectStyle>
          <a:effectLst>
            <a:outerShdw blurRad="50800" dist="38100" dir="5400000" rotWithShape="0">
              <a:srgbClr val="000000">
                <a:alpha val="46000"/>
              </a:srgbClr>
            </a:outerShdw>
          </a:effectLst>
          <a:scene3d>
            <a:camera prst="orthographicFront">
              <a:rot lat="0" lon="0" rev="0"/>
            </a:camera>
            <a:lightRig rig="threePt" dir="t"/>
          </a:scene3d>
          <a:sp3d prstMaterial="plastic">
            <a:bevelT w="25400" h="25400"/>
          </a:sp3d>
        </a:effectStyle>
      </a:effectStyleLst>
      <a:bgFillStyleLst>
        <a:solidFill>
          <a:schemeClr val="phClr"/>
        </a:solidFill>
        <a:gradFill rotWithShape="1">
          <a:gsLst>
            <a:gs pos="10000">
              <a:schemeClr val="phClr">
                <a:tint val="97000"/>
                <a:hueMod val="162000"/>
                <a:satMod val="200000"/>
                <a:lumMod val="124000"/>
              </a:schemeClr>
            </a:gs>
            <a:gs pos="100000">
              <a:schemeClr val="phClr">
                <a:shade val="96000"/>
                <a:hueMod val="88000"/>
                <a:satMod val="220000"/>
                <a:lumMod val="82000"/>
              </a:schemeClr>
            </a:gs>
          </a:gsLst>
          <a:lin ang="6120000" scaled="1"/>
        </a:gradFill>
        <a:gradFill rotWithShape="1">
          <a:gsLst>
            <a:gs pos="0">
              <a:schemeClr val="phClr">
                <a:tint val="97000"/>
                <a:hueMod val="142000"/>
                <a:satMod val="200000"/>
                <a:lumMod val="118000"/>
              </a:schemeClr>
            </a:gs>
            <a:gs pos="100000">
              <a:schemeClr val="phClr">
                <a:shade val="92000"/>
                <a:hueMod val="22000"/>
                <a:satMod val="220000"/>
                <a:lumMod val="62000"/>
              </a:schemeClr>
            </a:gs>
          </a:gsLst>
          <a:path path="circle">
            <a:fillToRect b="100000"/>
          </a:path>
        </a:gradFill>
      </a:bgFillStyleLst>
    </a:fmtScheme>
  </a:themeElements>
  <a:objectDefaults/>
  <a:extraClrSchemeLst/>
  <a:extLst>
    <a:ext uri="{05A4C25C-085E-4340-85A3-A5531E510DB2}">
      <thm15:themeFamily xmlns:thm15="http://schemas.microsoft.com/office/thememl/2012/main" name="Slice" id="{0507925B-6AC9-4358-8E18-C330545D08F8}" vid="{282EB108-EDE6-4B8E-957B-D4A69BF580EA}"/>
    </a:ext>
  </a:extLst>
</a:theme>
</file>

<file path=docProps/app.xml><?xml version="1.0" encoding="utf-8"?>
<Properties xmlns="http://schemas.openxmlformats.org/officeDocument/2006/extended-properties" xmlns:vt="http://schemas.openxmlformats.org/officeDocument/2006/docPropsVTypes">
  <Template>Slice</Template>
  <TotalTime>8837</TotalTime>
  <Words>316</Words>
  <Application>Microsoft Office PowerPoint</Application>
  <PresentationFormat>Breedbeeld</PresentationFormat>
  <Paragraphs>36</Paragraphs>
  <Slides>6</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6</vt:i4>
      </vt:variant>
    </vt:vector>
  </HeadingPairs>
  <TitlesOfParts>
    <vt:vector size="10" baseType="lpstr">
      <vt:lpstr>Arial</vt:lpstr>
      <vt:lpstr>Century Gothic</vt:lpstr>
      <vt:lpstr>Wingdings 3</vt:lpstr>
      <vt:lpstr>Segment</vt:lpstr>
      <vt:lpstr>Secundaire preventie</vt:lpstr>
      <vt:lpstr>Wat is secundaire preventie?</vt:lpstr>
      <vt:lpstr>Secundaire preventie voor wie?</vt:lpstr>
      <vt:lpstr>Leeftijden en secundaire preventie. </vt:lpstr>
      <vt:lpstr>Begeleiders maatschappelijke zorg &amp; verzorgende IG en secundaire preventie. </vt:lpstr>
      <vt:lpstr>Micro-, meso-, macroniveau</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Secundaire preventie</dc:title>
  <dc:creator>Kim Gevers - van Uden</dc:creator>
  <cp:lastModifiedBy>Kim Gevers - van Uden</cp:lastModifiedBy>
  <cp:revision>1</cp:revision>
  <dcterms:created xsi:type="dcterms:W3CDTF">2022-03-09T10:38:41Z</dcterms:created>
  <dcterms:modified xsi:type="dcterms:W3CDTF">2022-03-15T13:56:10Z</dcterms:modified>
</cp:coreProperties>
</file>

<file path=docProps/thumbnail.jpeg>
</file>