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EA1E-98C4-4A2E-AAC3-800E357DC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7904" y="1517904"/>
            <a:ext cx="9144000" cy="279806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6B1FA-5AE6-4D57-B37B-4AA0216007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7904" y="4572000"/>
            <a:ext cx="9144000" cy="152704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49B66-DBC3-45EE-A6E1-DE10A6C1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5/19/2022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085F0-1967-4B4F-9824-58E9F2E0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AEDEE5-31B5-4868-8C16-47FF43E2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8427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F9454-6F74-46A8-B299-4AF451BFB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F55CA9-A0BD-4609-9307-BAF987B26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E4293-851E-4FA2-BFF2-B646A4236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907F5-F26D-4A91-8D70-AB54F8B43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ACBD8-D942-449E-A2B8-358CD136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7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A50897-0C2E-420B-9A38-A8D5C1D72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50317" y="1517904"/>
            <a:ext cx="2220731" cy="454678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B2173-32A5-4677-A08F-DAB8FD430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17904" y="1517904"/>
            <a:ext cx="6562553" cy="454678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B124D-B801-4A6A-9DAF-EBC1B98FE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AF8DF-2544-45A5-B62B-BB7948FCC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C232D-131E-4BE6-8E2E-BAF5A3084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8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C5BB2-C09C-49B0-BAFA-DE1801CD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47C21-944D-47FE-9519-A25518837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CE36D-6B7B-4D5E-831E-34A4286D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AD668-6E19-425C-88F7-AF4220662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05C53-CF7C-4936-9E35-1BEBD683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46C78-A717-4E1F-A742-FD5AECA0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1270D-CCAE-4437-A0C0-052D111DF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4572000"/>
            <a:ext cx="91440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F006A-7EEE-4DB0-8F92-D34C0D46C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3F2ED-2B0E-44A9-8603-286CA063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D801C-6B4E-40B6-9D6E-55819226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3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446AA-9418-4C3E-901B-8E280612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97482-2CA6-4707-976E-6FD4B57BF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17904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909652-DD12-479C-B639-9452CBA8C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6792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EC7A6-AFB1-4989-A0B4-B422D5B2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2117C-B497-4647-A66B-1887750FB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8C7AF-5092-416B-B61C-F41D3C57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60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0CDE0-3FEB-42A0-8BCC-7DADE7D4A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5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78B8B-E9A3-44BE-85A6-3E316659A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17904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BF1BCA-A435-4779-A6FE-15207141F5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792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B1923-9749-49E3-88FA-75C326E671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6792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3A70F0-5AFA-4C5A-812B-220C6A38D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6AF721-83FE-4B57-B910-C395D23F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6A5893-52F1-44A1-AE8E-CF094DB4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9D22302-83E3-4E22-93DF-1E5D463B6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00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D85A6-A4E6-4160-BE43-8146A9894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A24A80-0792-4B3B-BB5A-8B2BD910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6116E-7A6D-485F-9FA2-25F94D4F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9ADCC-C5F2-4D90-B153-93DF5585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4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62271-51F6-4122-9709-D279042F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CFE08-03FE-487B-8963-9FAD3049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935A50-18AE-4CB1-BB10-1CBDD8A7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6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1F683-796D-458C-9B32-A385D604D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1F0BD-641B-4148-BCB3-2704218C8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0952" y="1517904"/>
            <a:ext cx="5330952" cy="45811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8C843-B846-4456-9720-71B7D4FF4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A3A03-31BD-4E7E-879A-A1C718497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39078-7D38-4851-A363-B6BC179A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FF25E-A25D-47AA-94EB-580A74F0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00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E83B4-9B31-4F73-9767-163636522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7CFC30-8163-47A0-A97F-3F2C3A3BE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49240" y="764032"/>
            <a:ext cx="6089904" cy="53309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1B390-0C23-466E-987C-26420A5F0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9CA7C-B9D0-4A72-8061-1E02AA15F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3EFC84-C9FE-4BFA-9B4E-4516A136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1A469-3EFC-4F94-8482-378582E1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39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1D84C-7934-4E5B-B6E4-A1D6EC299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A990F-40AC-447A-964A-840C94A64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2971800"/>
            <a:ext cx="9144000" cy="3127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832A1-FFBA-48B6-B2D0-E5414F1283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/>
            <a:fld id="{3F9AFA87-1417-4992-ABD9-27C3BC8CC883}" type="datetimeFigureOut">
              <a:rPr lang="en-US" smtClean="0"/>
              <a:pPr algn="r"/>
              <a:t>5/19/2022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33EC1-4EE2-4453-841C-CFDFE7089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EBA78-E732-44EF-BA0B-FC42F7931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CB1E4CB7-CB13-4810-BF18-BE31AFC64F93}" type="slidenum">
              <a:rPr lang="en-US" smtClean="0"/>
              <a:pPr/>
              <a:t>‹nr.›</a:t>
            </a:fld>
            <a:endParaRPr lang="en-US" sz="10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9306479-8C4D-4E4A-A330-DFC80A8A01BE}"/>
              </a:ext>
            </a:extLst>
          </p:cNvPr>
          <p:cNvSpPr/>
          <p:nvPr/>
        </p:nvSpPr>
        <p:spPr>
          <a:xfrm>
            <a:off x="0" y="0"/>
            <a:ext cx="12192000" cy="6105524"/>
          </a:xfrm>
          <a:custGeom>
            <a:avLst/>
            <a:gdLst>
              <a:gd name="connsiteX0" fmla="*/ 0 w 12192000"/>
              <a:gd name="connsiteY0" fmla="*/ 0 h 6105524"/>
              <a:gd name="connsiteX1" fmla="*/ 12192000 w 12192000"/>
              <a:gd name="connsiteY1" fmla="*/ 0 h 6105524"/>
              <a:gd name="connsiteX2" fmla="*/ 12192000 w 12192000"/>
              <a:gd name="connsiteY2" fmla="*/ 6105524 h 6105524"/>
              <a:gd name="connsiteX3" fmla="*/ 11435080 w 12192000"/>
              <a:gd name="connsiteY3" fmla="*/ 6105524 h 6105524"/>
              <a:gd name="connsiteX4" fmla="*/ 11435080 w 12192000"/>
              <a:gd name="connsiteY4" fmla="*/ 771523 h 6105524"/>
              <a:gd name="connsiteX5" fmla="*/ 767080 w 12192000"/>
              <a:gd name="connsiteY5" fmla="*/ 771523 h 6105524"/>
              <a:gd name="connsiteX6" fmla="*/ 767080 w 12192000"/>
              <a:gd name="connsiteY6" fmla="*/ 6105524 h 6105524"/>
              <a:gd name="connsiteX7" fmla="*/ 0 w 12192000"/>
              <a:gd name="connsiteY7" fmla="*/ 6105524 h 61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105524">
                <a:moveTo>
                  <a:pt x="0" y="0"/>
                </a:moveTo>
                <a:lnTo>
                  <a:pt x="12192000" y="0"/>
                </a:lnTo>
                <a:lnTo>
                  <a:pt x="12192000" y="6105524"/>
                </a:lnTo>
                <a:lnTo>
                  <a:pt x="11435080" y="6105524"/>
                </a:lnTo>
                <a:lnTo>
                  <a:pt x="11435080" y="771523"/>
                </a:lnTo>
                <a:lnTo>
                  <a:pt x="767080" y="771523"/>
                </a:lnTo>
                <a:lnTo>
                  <a:pt x="767080" y="6105524"/>
                </a:lnTo>
                <a:lnTo>
                  <a:pt x="0" y="6105524"/>
                </a:lnTo>
                <a:close/>
              </a:path>
            </a:pathLst>
          </a:cu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14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05" r:id="rId6"/>
    <p:sldLayoutId id="2147483701" r:id="rId7"/>
    <p:sldLayoutId id="2147483702" r:id="rId8"/>
    <p:sldLayoutId id="2147483703" r:id="rId9"/>
    <p:sldLayoutId id="2147483704" r:id="rId10"/>
    <p:sldLayoutId id="2147483706" r:id="rId11"/>
  </p:sldLayoutIdLs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42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914400" rtl="0" eaLnBrk="1" latinLnBrk="0" hangingPunct="1">
        <a:lnSpc>
          <a:spcPct val="105000"/>
        </a:lnSpc>
        <a:spcBef>
          <a:spcPts val="900"/>
        </a:spcBef>
        <a:buClr>
          <a:schemeClr val="accent5"/>
        </a:buClr>
        <a:buFont typeface="Avenir Next LT Pro" panose="020B0504020202020204" pitchFamily="34" charset="0"/>
        <a:buChar char="+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0" algn="l" defTabSz="914400" rtl="0" eaLnBrk="1" latinLnBrk="0" hangingPunct="1">
        <a:lnSpc>
          <a:spcPct val="105000"/>
        </a:lnSpc>
        <a:spcBef>
          <a:spcPts val="900"/>
        </a:spcBef>
        <a:buFont typeface="Arial" panose="020B0604020202020204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40080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0" algn="l" defTabSz="914400" rtl="0" eaLnBrk="1" latinLnBrk="0" hangingPunct="1">
        <a:lnSpc>
          <a:spcPct val="105000"/>
        </a:lnSpc>
        <a:spcBef>
          <a:spcPts val="600"/>
        </a:spcBef>
        <a:buFontTx/>
        <a:buNone/>
        <a:defRPr sz="1800" i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86968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45BA4C-9B54-4496-821F-9E0985CA9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E1BB9D-FAFF-4C3E-9E44-13F8FBABC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7C897C6-901F-410E-B2AC-162ED94B0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0"/>
            <a:ext cx="10668000" cy="5334000"/>
          </a:xfrm>
          <a:prstGeom prst="rect">
            <a:avLst/>
          </a:pr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F28318-84CA-435C-8E5A-E10283536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7903" y="1461686"/>
            <a:ext cx="4680595" cy="2853164"/>
          </a:xfrm>
        </p:spPr>
        <p:txBody>
          <a:bodyPr anchor="ctr">
            <a:normAutofit/>
          </a:bodyPr>
          <a:lstStyle/>
          <a:p>
            <a:pPr algn="l"/>
            <a:r>
              <a:rPr lang="nl-NL"/>
              <a:t>Executieve Functies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EC30139-7D49-4D97-8DBB-373BCA7F36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7903" y="4479368"/>
            <a:ext cx="4680595" cy="916947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Het stuur van de fiets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0F1621D-A394-410F-B365-C66A08DD3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761" y="2209671"/>
            <a:ext cx="3828287" cy="243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18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A7F21E9-5321-4ADC-896A-0299BCF9D409}"/>
              </a:ext>
            </a:extLst>
          </p:cNvPr>
          <p:cNvSpPr/>
          <p:nvPr/>
        </p:nvSpPr>
        <p:spPr>
          <a:xfrm>
            <a:off x="1866572" y="1456169"/>
            <a:ext cx="845885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Vandaag:</a:t>
            </a:r>
          </a:p>
          <a:p>
            <a:pPr algn="ctr"/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marL="914400" indent="-914400" algn="ctr">
              <a:buAutoNum type="arabicPeriod"/>
            </a:pPr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Welke EF zijn er?</a:t>
            </a:r>
          </a:p>
          <a:p>
            <a:pPr marL="914400" indent="-914400" algn="ctr">
              <a:buAutoNum type="arabicPeriod"/>
            </a:pPr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Hoe zit het bij jezelf?</a:t>
            </a:r>
          </a:p>
          <a:p>
            <a:pPr marL="914400" indent="-914400" algn="ctr">
              <a:buAutoNum type="arabicPeriod"/>
            </a:pPr>
            <a:r>
              <a:rPr lang="nl-NL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Signalen bij kinderen</a:t>
            </a:r>
            <a:endParaRPr lang="nl-NL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6719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5B72F7D6-FDE5-473A-996F-4EB71EC23B5E}"/>
              </a:ext>
            </a:extLst>
          </p:cNvPr>
          <p:cNvSpPr/>
          <p:nvPr/>
        </p:nvSpPr>
        <p:spPr>
          <a:xfrm>
            <a:off x="4114433" y="1177036"/>
            <a:ext cx="3366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Opdracht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2163F62-C17F-4ED6-B07B-2C5BFB9AC3E3}"/>
              </a:ext>
            </a:extLst>
          </p:cNvPr>
          <p:cNvSpPr txBox="1"/>
          <p:nvPr/>
        </p:nvSpPr>
        <p:spPr>
          <a:xfrm>
            <a:off x="1694046" y="2714324"/>
            <a:ext cx="906581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Maak een overzicht van alle executieve functies.</a:t>
            </a:r>
          </a:p>
          <a:p>
            <a:r>
              <a:rPr lang="nl-NL" dirty="0"/>
              <a:t>Kies een groep die je in gedachten hebt voor deze opdracht.</a:t>
            </a:r>
          </a:p>
          <a:p>
            <a:endParaRPr lang="nl-NL" dirty="0"/>
          </a:p>
          <a:p>
            <a:r>
              <a:rPr lang="nl-NL" dirty="0"/>
              <a:t>Bedenk bij elke functie hoe een kind zich zou kunnen gedragen in de klas als</a:t>
            </a:r>
          </a:p>
          <a:p>
            <a:r>
              <a:rPr lang="nl-NL" dirty="0"/>
              <a:t>hij dit functie nog niet goed beheerst. In welke situaties valt het op? En wat zie je dan</a:t>
            </a:r>
          </a:p>
          <a:p>
            <a:r>
              <a:rPr lang="nl-NL" dirty="0"/>
              <a:t>aan het kind?</a:t>
            </a:r>
          </a:p>
          <a:p>
            <a:endParaRPr lang="nl-NL" dirty="0"/>
          </a:p>
          <a:p>
            <a:r>
              <a:rPr lang="nl-NL" dirty="0"/>
              <a:t>Schrijf elke situatie met het gedrag van het kind in steekwoorden op een kaartje en </a:t>
            </a:r>
          </a:p>
          <a:p>
            <a:r>
              <a:rPr lang="nl-NL" dirty="0"/>
              <a:t>Leg het bij het papier met de bijbehorende functie.</a:t>
            </a:r>
          </a:p>
        </p:txBody>
      </p:sp>
    </p:spTree>
    <p:extLst>
      <p:ext uri="{BB962C8B-B14F-4D97-AF65-F5344CB8AC3E}">
        <p14:creationId xmlns:p14="http://schemas.microsoft.com/office/powerpoint/2010/main" val="2360557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A36C69C-AA77-47EC-904C-378467DEB388}"/>
              </a:ext>
            </a:extLst>
          </p:cNvPr>
          <p:cNvSpPr/>
          <p:nvPr/>
        </p:nvSpPr>
        <p:spPr>
          <a:xfrm>
            <a:off x="4210689" y="1157785"/>
            <a:ext cx="3366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Opdracht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8E72F00-974F-431D-BA7F-518DCDBBD271}"/>
              </a:ext>
            </a:extLst>
          </p:cNvPr>
          <p:cNvSpPr txBox="1"/>
          <p:nvPr/>
        </p:nvSpPr>
        <p:spPr>
          <a:xfrm>
            <a:off x="1886552" y="2791326"/>
            <a:ext cx="8093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Neem alle belangrijke info uit deze les over Executieve functies over in </a:t>
            </a:r>
          </a:p>
          <a:p>
            <a:r>
              <a:rPr lang="nl-NL" dirty="0"/>
              <a:t>Een kort verslagje. Wat heb je geleerd? Lever dit verslagje in </a:t>
            </a:r>
            <a:r>
              <a:rPr lang="nl-NL" dirty="0" err="1"/>
              <a:t>in</a:t>
            </a:r>
            <a:r>
              <a:rPr lang="nl-NL" dirty="0"/>
              <a:t> </a:t>
            </a:r>
            <a:r>
              <a:rPr lang="nl-NL" dirty="0" err="1"/>
              <a:t>Its</a:t>
            </a:r>
            <a:r>
              <a:rPr lang="nl-NL" dirty="0"/>
              <a:t> Learning.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9924023"/>
      </p:ext>
    </p:extLst>
  </p:cSld>
  <p:clrMapOvr>
    <a:masterClrMapping/>
  </p:clrMapOvr>
</p:sld>
</file>

<file path=ppt/theme/theme1.xml><?xml version="1.0" encoding="utf-8"?>
<a:theme xmlns:a="http://schemas.openxmlformats.org/drawingml/2006/main" name="PrismaticVTI">
  <a:themeElements>
    <a:clrScheme name="Prismatic">
      <a:dk1>
        <a:sysClr val="windowText" lastClr="000000"/>
      </a:dk1>
      <a:lt1>
        <a:sysClr val="window" lastClr="FFFFFF"/>
      </a:lt1>
      <a:dk2>
        <a:srgbClr val="131523"/>
      </a:dk2>
      <a:lt2>
        <a:srgbClr val="E7E6E6"/>
      </a:lt2>
      <a:accent1>
        <a:srgbClr val="42B3BD"/>
      </a:accent1>
      <a:accent2>
        <a:srgbClr val="51B851"/>
      </a:accent2>
      <a:accent3>
        <a:srgbClr val="B5A603"/>
      </a:accent3>
      <a:accent4>
        <a:srgbClr val="F58505"/>
      </a:accent4>
      <a:accent5>
        <a:srgbClr val="FA2481"/>
      </a:accent5>
      <a:accent6>
        <a:srgbClr val="9CA2AB"/>
      </a:accent6>
      <a:hlink>
        <a:srgbClr val="FA2481"/>
      </a:hlink>
      <a:folHlink>
        <a:srgbClr val="57618E"/>
      </a:folHlink>
    </a:clrScheme>
    <a:fontScheme name="Custom 166">
      <a:majorFont>
        <a:latin typeface="Aharon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smaticVTI" id="{DA44D624-A564-4DE8-8446-0CD5C485C979}" vid="{8B2B1550-B69C-4156-BAEC-B2E559F94BD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138</Words>
  <Application>Microsoft Office PowerPoint</Application>
  <PresentationFormat>Breedbeeld</PresentationFormat>
  <Paragraphs>20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Aharoni</vt:lpstr>
      <vt:lpstr>Arial</vt:lpstr>
      <vt:lpstr>Avenir Next LT Pro</vt:lpstr>
      <vt:lpstr>PrismaticVTI</vt:lpstr>
      <vt:lpstr>Executieve Functies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Executieve Functies</dc:title>
  <dc:creator>Laura Beeftink</dc:creator>
  <cp:lastModifiedBy>Laura Beeftink</cp:lastModifiedBy>
  <cp:revision>2</cp:revision>
  <dcterms:created xsi:type="dcterms:W3CDTF">2022-05-19T18:10:47Z</dcterms:created>
  <dcterms:modified xsi:type="dcterms:W3CDTF">2022-05-19T18:20:31Z</dcterms:modified>
</cp:coreProperties>
</file>