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56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2593F9-851E-494F-AB7C-C591A69853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14996D4-2710-4BF0-9012-C2B99ABE12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B0785E8-53A9-4A2C-9BDC-5577E4AFA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351A-923A-4ED1-B282-ECAB7F0EAA62}" type="datetimeFigureOut">
              <a:rPr lang="nl-NL" smtClean="0"/>
              <a:t>9-6-2022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C1DB875-40D4-455F-82C8-E2D995C0F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04EBB35-5028-44D9-B17E-DA6F759AF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5790D-C00A-4BAF-953B-DD4C84EC1D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6533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6EB6B5-436D-43E6-AA27-8D1E7B738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986879D-961E-4F6A-A382-55F8E6A8C3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7904ABB-6535-45F8-B456-5F67B99E5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351A-923A-4ED1-B282-ECAB7F0EAA62}" type="datetimeFigureOut">
              <a:rPr lang="nl-NL" smtClean="0"/>
              <a:t>9-6-2022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E82A2BB-790F-42C7-AABB-D375709B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3244161-6E41-448C-92D4-0FBEEF78A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5790D-C00A-4BAF-953B-DD4C84EC1D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3849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D01392F-B3FE-4E55-99E4-A91A5D5F95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75B5A6B-00AC-419D-A199-5188E43F71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6C55B88-1B8A-45A1-B3ED-94048CB94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351A-923A-4ED1-B282-ECAB7F0EAA62}" type="datetimeFigureOut">
              <a:rPr lang="nl-NL" smtClean="0"/>
              <a:t>9-6-2022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E5DC72F-D246-4BA6-B695-11DE11E37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2926FF9-5ECB-4FE3-816A-C75CBB309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5790D-C00A-4BAF-953B-DD4C84EC1D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541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D81D54-5FEE-4E58-A657-2FAA8DE38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40FAB1-AB00-4E01-8CCD-783D91B6E3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C25C218-2922-41B2-BD07-2AD53DF70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351A-923A-4ED1-B282-ECAB7F0EAA62}" type="datetimeFigureOut">
              <a:rPr lang="nl-NL" smtClean="0"/>
              <a:t>9-6-2022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8FF7B64-52A7-49E9-BBE1-2DD445644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E400E54-F3B0-438B-A254-F42565775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5790D-C00A-4BAF-953B-DD4C84EC1D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0902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3C006F-E3CE-459B-A2AE-0F7C59208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459BAF0-B6B4-4728-A309-8CAD91B15F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DA4B985-0FDE-46EB-A629-096D7FFD6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351A-923A-4ED1-B282-ECAB7F0EAA62}" type="datetimeFigureOut">
              <a:rPr lang="nl-NL" smtClean="0"/>
              <a:t>9-6-2022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E048241-2530-4EAD-B8C6-953AA2D75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DF1E1F5-B9C2-4665-A55E-A4E7F1639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5790D-C00A-4BAF-953B-DD4C84EC1D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301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CA2349-4D51-4B97-B96D-E85280113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032C2CE-B960-44AD-8F40-D4DAC5A661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908C576-DDA7-4B00-A58A-57F49AB8FC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7F54F0E-991C-4B98-9D63-96ABB2662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351A-923A-4ED1-B282-ECAB7F0EAA62}" type="datetimeFigureOut">
              <a:rPr lang="nl-NL" smtClean="0"/>
              <a:t>9-6-2022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F9A2CC9-C4A6-4049-BC55-706E2E6D7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C896A35-B3D4-476D-B46D-81030DC6A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5790D-C00A-4BAF-953B-DD4C84EC1D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4296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0ABFB0-B3C8-4E9B-AE21-0560992D2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F989D75-9FE7-4171-A37E-1634B87989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27D37D4-18D5-402E-84B8-2A55396CD8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68CC588-C10B-452C-B358-42A57E4B28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C756DDE-7A4B-4546-BB03-368FABAEEB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F05074F-749F-4458-B2EE-00EBBF157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351A-923A-4ED1-B282-ECAB7F0EAA62}" type="datetimeFigureOut">
              <a:rPr lang="nl-NL" smtClean="0"/>
              <a:t>9-6-2022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F93BA06-FE3C-4149-8ADE-E27C3261B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AC102BE-C11E-443C-B61D-FC23503F2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5790D-C00A-4BAF-953B-DD4C84EC1D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5596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A94167-8BEC-454E-BCBF-F38E25645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92EF598-5064-4D38-821D-86EE0FF73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351A-923A-4ED1-B282-ECAB7F0EAA62}" type="datetimeFigureOut">
              <a:rPr lang="nl-NL" smtClean="0"/>
              <a:t>9-6-2022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774D0E3-FD51-487D-98EE-BF9450DDD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5A59F14-7F3C-4656-B43D-44F37F770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5790D-C00A-4BAF-953B-DD4C84EC1D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4626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580B7C2-D94C-4ECC-910B-B06F0F840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351A-923A-4ED1-B282-ECAB7F0EAA62}" type="datetimeFigureOut">
              <a:rPr lang="nl-NL" smtClean="0"/>
              <a:t>9-6-2022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3706286-A26C-452C-80BB-E145A10E6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D50B970-BF01-48A1-BED0-ADDE73CB8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5790D-C00A-4BAF-953B-DD4C84EC1D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1018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C28C12-BF0A-4B3A-8A50-16DE0A785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41D2BC-B7DF-4604-9C58-57FD6FCF6A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042AF9E-1670-442E-9080-BC1BFF62E4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C6A96DB-54F7-4B96-837B-8C35F7C6D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351A-923A-4ED1-B282-ECAB7F0EAA62}" type="datetimeFigureOut">
              <a:rPr lang="nl-NL" smtClean="0"/>
              <a:t>9-6-2022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9784CA8-80C6-43DE-BAA5-D854F2B27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B0E1966-1747-4BEF-927E-AEE82A33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5790D-C00A-4BAF-953B-DD4C84EC1D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5077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715BA8-D8E8-4559-A80E-7957EA909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873B306-396E-4A4C-B472-5178E4CA99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8271ABF-616A-4F13-89FB-5FE445F141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406BEB4-A0CA-4E39-A4F6-B854B3463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351A-923A-4ED1-B282-ECAB7F0EAA62}" type="datetimeFigureOut">
              <a:rPr lang="nl-NL" smtClean="0"/>
              <a:t>9-6-2022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4F16426-B937-4FA4-A9B3-B36B4F746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A0D5C33-73AE-44FE-8A82-672DE9F42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5790D-C00A-4BAF-953B-DD4C84EC1D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5316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6DC9DE4-105A-4CC8-B8AD-2730689C7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6195D3F-D936-41E2-AEDB-A10596D683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38AB625-7655-4E95-B575-CAEDACF71E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D351A-923A-4ED1-B282-ECAB7F0EAA62}" type="datetimeFigureOut">
              <a:rPr lang="nl-NL" smtClean="0"/>
              <a:t>9-6-2022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2314805-429A-42C2-B3F2-F0519348A7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FED5B12-9ACE-469A-A52E-928588CE45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5790D-C00A-4BAF-953B-DD4C84EC1D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2017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5E6A0CFF-F85E-43A3-8CF5-1C1033682035}"/>
              </a:ext>
            </a:extLst>
          </p:cNvPr>
          <p:cNvSpPr/>
          <p:nvPr/>
        </p:nvSpPr>
        <p:spPr>
          <a:xfrm>
            <a:off x="2164765" y="493641"/>
            <a:ext cx="8904287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Vandaag:</a:t>
            </a:r>
          </a:p>
          <a:p>
            <a:pPr algn="ctr"/>
            <a:endParaRPr lang="nl-NL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marL="914400" indent="-914400">
              <a:buAutoNum type="arabicPeriod"/>
            </a:pPr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Leerstijlen van </a:t>
            </a:r>
            <a:r>
              <a:rPr lang="nl-NL" sz="54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Kolb</a:t>
            </a:r>
            <a:endParaRPr lang="nl-NL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r>
              <a:rPr lang="nl-NL" sz="2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* wat is het?</a:t>
            </a:r>
          </a:p>
          <a:p>
            <a:r>
              <a:rPr lang="nl-NL" sz="2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* hoe zit het bij jou?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wat kan je ermee?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2.  Opdracht EF afmaken?</a:t>
            </a:r>
          </a:p>
          <a:p>
            <a:pPr marL="914400" indent="-914400">
              <a:buAutoNum type="arabicPeriod"/>
            </a:pPr>
            <a:endParaRPr lang="nl-NL" sz="2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marL="914400" indent="-914400">
              <a:buAutoNum type="arabicPeriod"/>
            </a:pPr>
            <a:endParaRPr lang="nl-NL" sz="2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39671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7DDDE54E-14CE-44A5-A3DA-1875376963EC}"/>
              </a:ext>
            </a:extLst>
          </p:cNvPr>
          <p:cNvSpPr/>
          <p:nvPr/>
        </p:nvSpPr>
        <p:spPr>
          <a:xfrm>
            <a:off x="2390370" y="358888"/>
            <a:ext cx="74112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Welk zintuig is dominant?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8B77717D-5D88-49CC-B70D-68A8D486ABE2}"/>
              </a:ext>
            </a:extLst>
          </p:cNvPr>
          <p:cNvSpPr/>
          <p:nvPr/>
        </p:nvSpPr>
        <p:spPr>
          <a:xfrm>
            <a:off x="2765216" y="1985558"/>
            <a:ext cx="666156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>
              <a:buAutoNum type="arabicPeriod"/>
            </a:pPr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Visueel: zicht</a:t>
            </a:r>
          </a:p>
          <a:p>
            <a:pPr marL="914400" indent="-914400" algn="ctr">
              <a:buAutoNum type="arabicPeriod"/>
            </a:pPr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Auditief: gehoor</a:t>
            </a:r>
          </a:p>
          <a:p>
            <a:pPr marL="914400" indent="-914400" algn="ctr">
              <a:buAutoNum type="arabicPeriod"/>
            </a:pPr>
            <a:r>
              <a:rPr lang="nl-NL" sz="54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Kinestetisch</a:t>
            </a:r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gevoel</a:t>
            </a:r>
          </a:p>
        </p:txBody>
      </p:sp>
    </p:spTree>
    <p:extLst>
      <p:ext uri="{BB962C8B-B14F-4D97-AF65-F5344CB8AC3E}">
        <p14:creationId xmlns:p14="http://schemas.microsoft.com/office/powerpoint/2010/main" val="345026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13762373-073C-410E-807C-CE15EB939E5E}"/>
              </a:ext>
            </a:extLst>
          </p:cNvPr>
          <p:cNvSpPr/>
          <p:nvPr/>
        </p:nvSpPr>
        <p:spPr>
          <a:xfrm>
            <a:off x="1674985" y="358889"/>
            <a:ext cx="90922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Welke hersenhelft is dominant?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A2EBFB40-88EB-4F38-9F05-6CCBA1B4E592}"/>
              </a:ext>
            </a:extLst>
          </p:cNvPr>
          <p:cNvSpPr/>
          <p:nvPr/>
        </p:nvSpPr>
        <p:spPr>
          <a:xfrm>
            <a:off x="1674985" y="1494669"/>
            <a:ext cx="8453148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Rechts: Beelddenkers: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alle kanten op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Vanuit context/geheel naar delen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Grenzen tussen ik en de ander vager</a:t>
            </a:r>
          </a:p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Links: Taaldenkers: rechtlijnig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Stap voor stap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Details, herhaling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nl-NL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9508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546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Leercyclus Kolb">
            <a:extLst>
              <a:ext uri="{FF2B5EF4-FFF2-40B4-BE49-F238E27FC236}">
                <a16:creationId xmlns:a16="http://schemas.microsoft.com/office/drawing/2014/main" id="{18EB7E5F-388E-4367-87F8-D01394C81F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350" y="691036"/>
            <a:ext cx="7119286" cy="6418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47DE7E4D-FC91-485A-B6AE-5C896B8A6A70}"/>
              </a:ext>
            </a:extLst>
          </p:cNvPr>
          <p:cNvSpPr/>
          <p:nvPr/>
        </p:nvSpPr>
        <p:spPr>
          <a:xfrm>
            <a:off x="3096973" y="-221635"/>
            <a:ext cx="59980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nl-NL" sz="5400" b="1" cap="none" spc="0" dirty="0">
                <a:ln/>
                <a:solidFill>
                  <a:schemeClr val="accent4"/>
                </a:solidFill>
                <a:effectLst/>
              </a:rPr>
              <a:t>Leerstijlen van KOLB</a:t>
            </a:r>
          </a:p>
        </p:txBody>
      </p:sp>
    </p:spTree>
    <p:extLst>
      <p:ext uri="{BB962C8B-B14F-4D97-AF65-F5344CB8AC3E}">
        <p14:creationId xmlns:p14="http://schemas.microsoft.com/office/powerpoint/2010/main" val="1110810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67247E3E-2751-4386-8856-36568A4C185A}"/>
              </a:ext>
            </a:extLst>
          </p:cNvPr>
          <p:cNvSpPr/>
          <p:nvPr/>
        </p:nvSpPr>
        <p:spPr>
          <a:xfrm>
            <a:off x="574199" y="1338560"/>
            <a:ext cx="11043601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Opdracht Groepje:</a:t>
            </a:r>
          </a:p>
          <a:p>
            <a:pPr algn="ctr"/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Je krijgt van je docent een aantal</a:t>
            </a:r>
          </a:p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</a:t>
            </a:r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aartjes. Bespreek bij elk kaartje</a:t>
            </a:r>
          </a:p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bij welke leerstijl het volgens jou hoort</a:t>
            </a:r>
          </a:p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</a:t>
            </a:r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 leg het erbij.</a:t>
            </a:r>
          </a:p>
        </p:txBody>
      </p:sp>
    </p:spTree>
    <p:extLst>
      <p:ext uri="{BB962C8B-B14F-4D97-AF65-F5344CB8AC3E}">
        <p14:creationId xmlns:p14="http://schemas.microsoft.com/office/powerpoint/2010/main" val="2033692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5F7D2867-4705-40E5-BD3A-AD89663A801D}"/>
              </a:ext>
            </a:extLst>
          </p:cNvPr>
          <p:cNvSpPr/>
          <p:nvPr/>
        </p:nvSpPr>
        <p:spPr>
          <a:xfrm>
            <a:off x="4051770" y="512893"/>
            <a:ext cx="35301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Wat ben jij?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D102A6A5-46DB-4B9E-B7B8-B4DDDAEEEE56}"/>
              </a:ext>
            </a:extLst>
          </p:cNvPr>
          <p:cNvSpPr txBox="1"/>
          <p:nvPr/>
        </p:nvSpPr>
        <p:spPr>
          <a:xfrm>
            <a:off x="3774916" y="4822258"/>
            <a:ext cx="4642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/>
              <a:t>Maak de test op test123.nl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664E570-A284-4C6A-894B-F4CBE2F05BFE}"/>
              </a:ext>
            </a:extLst>
          </p:cNvPr>
          <p:cNvSpPr/>
          <p:nvPr/>
        </p:nvSpPr>
        <p:spPr>
          <a:xfrm>
            <a:off x="1359610" y="1879681"/>
            <a:ext cx="947278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6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Schrijf je naam op het papier in </a:t>
            </a:r>
          </a:p>
          <a:p>
            <a:pPr algn="ctr"/>
            <a:r>
              <a:rPr lang="nl-NL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 hoek waar jij hoort</a:t>
            </a:r>
          </a:p>
          <a:p>
            <a:r>
              <a:rPr lang="nl-NL" sz="36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Schrijf er 3 woorden bij waarom je dat de</a:t>
            </a:r>
            <a:r>
              <a:rPr lang="nl-NL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nkt</a:t>
            </a:r>
            <a:endParaRPr lang="nl-NL" sz="3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3619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5">
            <a:extLst>
              <a:ext uri="{FF2B5EF4-FFF2-40B4-BE49-F238E27FC236}">
                <a16:creationId xmlns:a16="http://schemas.microsoft.com/office/drawing/2014/main" id="{07322A9E-F1EC-405E-8971-BA906EFFCC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329674" y="1290909"/>
            <a:ext cx="9702800" cy="5573512"/>
          </a:xfrm>
          <a:custGeom>
            <a:avLst/>
            <a:gdLst>
              <a:gd name="T0" fmla="*/ 1752 w 2038"/>
              <a:gd name="T1" fmla="*/ 1169 h 1169"/>
              <a:gd name="T2" fmla="*/ 1487 w 2038"/>
              <a:gd name="T3" fmla="*/ 334 h 1169"/>
              <a:gd name="T4" fmla="*/ 860 w 2038"/>
              <a:gd name="T5" fmla="*/ 22 h 1169"/>
              <a:gd name="T6" fmla="*/ 199 w 2038"/>
              <a:gd name="T7" fmla="*/ 318 h 1169"/>
              <a:gd name="T8" fmla="*/ 399 w 2038"/>
              <a:gd name="T9" fmla="*/ 116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8" h="1169">
                <a:moveTo>
                  <a:pt x="1752" y="1169"/>
                </a:moveTo>
                <a:cubicBezTo>
                  <a:pt x="2038" y="928"/>
                  <a:pt x="1673" y="513"/>
                  <a:pt x="1487" y="334"/>
                </a:cubicBezTo>
                <a:cubicBezTo>
                  <a:pt x="1316" y="170"/>
                  <a:pt x="1099" y="43"/>
                  <a:pt x="860" y="22"/>
                </a:cubicBezTo>
                <a:cubicBezTo>
                  <a:pt x="621" y="0"/>
                  <a:pt x="341" y="128"/>
                  <a:pt x="199" y="318"/>
                </a:cubicBezTo>
                <a:cubicBezTo>
                  <a:pt x="0" y="586"/>
                  <a:pt x="184" y="965"/>
                  <a:pt x="399" y="116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A5704422-1118-4FD1-95AD-29A064EB8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70451" y="2010741"/>
            <a:ext cx="7373938" cy="4848892"/>
          </a:xfrm>
          <a:custGeom>
            <a:avLst/>
            <a:gdLst>
              <a:gd name="T0" fmla="*/ 1025 w 1549"/>
              <a:gd name="T1" fmla="*/ 1016 h 1017"/>
              <a:gd name="T2" fmla="*/ 1443 w 1549"/>
              <a:gd name="T3" fmla="*/ 592 h 1017"/>
              <a:gd name="T4" fmla="*/ 782 w 1549"/>
              <a:gd name="T5" fmla="*/ 53 h 1017"/>
              <a:gd name="T6" fmla="*/ 150 w 1549"/>
              <a:gd name="T7" fmla="*/ 329 h 1017"/>
              <a:gd name="T8" fmla="*/ 477 w 1549"/>
              <a:gd name="T9" fmla="*/ 101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9" h="1017">
                <a:moveTo>
                  <a:pt x="1025" y="1016"/>
                </a:moveTo>
                <a:cubicBezTo>
                  <a:pt x="1223" y="971"/>
                  <a:pt x="1549" y="857"/>
                  <a:pt x="1443" y="592"/>
                </a:cubicBezTo>
                <a:cubicBezTo>
                  <a:pt x="1344" y="344"/>
                  <a:pt x="1041" y="111"/>
                  <a:pt x="782" y="53"/>
                </a:cubicBezTo>
                <a:cubicBezTo>
                  <a:pt x="545" y="0"/>
                  <a:pt x="275" y="117"/>
                  <a:pt x="150" y="329"/>
                </a:cubicBezTo>
                <a:cubicBezTo>
                  <a:pt x="0" y="584"/>
                  <a:pt x="243" y="911"/>
                  <a:pt x="477" y="1017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A88B2AAA-B805-498E-A9E6-98B8858554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51351" y="1780905"/>
            <a:ext cx="8035925" cy="5083516"/>
          </a:xfrm>
          <a:custGeom>
            <a:avLst/>
            <a:gdLst>
              <a:gd name="T0" fmla="*/ 1302 w 1688"/>
              <a:gd name="T1" fmla="*/ 1066 h 1066"/>
              <a:gd name="T2" fmla="*/ 1613 w 1688"/>
              <a:gd name="T3" fmla="*/ 850 h 1066"/>
              <a:gd name="T4" fmla="*/ 1517 w 1688"/>
              <a:gd name="T5" fmla="*/ 471 h 1066"/>
              <a:gd name="T6" fmla="*/ 798 w 1688"/>
              <a:gd name="T7" fmla="*/ 28 h 1066"/>
              <a:gd name="T8" fmla="*/ 181 w 1688"/>
              <a:gd name="T9" fmla="*/ 333 h 1066"/>
              <a:gd name="T10" fmla="*/ 420 w 1688"/>
              <a:gd name="T11" fmla="*/ 1066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88" h="1066">
                <a:moveTo>
                  <a:pt x="1302" y="1066"/>
                </a:moveTo>
                <a:cubicBezTo>
                  <a:pt x="1416" y="1024"/>
                  <a:pt x="1551" y="962"/>
                  <a:pt x="1613" y="850"/>
                </a:cubicBezTo>
                <a:cubicBezTo>
                  <a:pt x="1688" y="715"/>
                  <a:pt x="1606" y="575"/>
                  <a:pt x="1517" y="471"/>
                </a:cubicBezTo>
                <a:cubicBezTo>
                  <a:pt x="1336" y="258"/>
                  <a:pt x="1084" y="62"/>
                  <a:pt x="798" y="28"/>
                </a:cubicBezTo>
                <a:cubicBezTo>
                  <a:pt x="559" y="0"/>
                  <a:pt x="317" y="138"/>
                  <a:pt x="181" y="333"/>
                </a:cubicBezTo>
                <a:cubicBezTo>
                  <a:pt x="0" y="592"/>
                  <a:pt x="191" y="907"/>
                  <a:pt x="420" y="10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B8051E0-19D7-43E1-BFD9-E6DBFEB3A3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542347"/>
            <a:ext cx="10334625" cy="6322075"/>
          </a:xfrm>
          <a:custGeom>
            <a:avLst/>
            <a:gdLst>
              <a:gd name="T0" fmla="*/ 1873 w 2171"/>
              <a:gd name="T1" fmla="*/ 1326 h 1326"/>
              <a:gd name="T2" fmla="*/ 1609 w 2171"/>
              <a:gd name="T3" fmla="*/ 473 h 1326"/>
              <a:gd name="T4" fmla="*/ 880 w 2171"/>
              <a:gd name="T5" fmla="*/ 63 h 1326"/>
              <a:gd name="T6" fmla="*/ 0 w 2171"/>
              <a:gd name="T7" fmla="*/ 423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1" h="1326">
                <a:moveTo>
                  <a:pt x="1873" y="1326"/>
                </a:moveTo>
                <a:cubicBezTo>
                  <a:pt x="2171" y="1045"/>
                  <a:pt x="1825" y="678"/>
                  <a:pt x="1609" y="473"/>
                </a:cubicBezTo>
                <a:cubicBezTo>
                  <a:pt x="1406" y="281"/>
                  <a:pt x="1159" y="116"/>
                  <a:pt x="880" y="63"/>
                </a:cubicBezTo>
                <a:cubicBezTo>
                  <a:pt x="545" y="0"/>
                  <a:pt x="214" y="161"/>
                  <a:pt x="0" y="423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4EDB2B02-86A2-46F5-A4BE-B7D9B10411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01" y="6178751"/>
            <a:ext cx="504825" cy="681527"/>
          </a:xfrm>
          <a:custGeom>
            <a:avLst/>
            <a:gdLst>
              <a:gd name="T0" fmla="*/ 0 w 106"/>
              <a:gd name="T1" fmla="*/ 0 h 143"/>
              <a:gd name="T2" fmla="*/ 106 w 106"/>
              <a:gd name="T3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6" h="143">
                <a:moveTo>
                  <a:pt x="0" y="0"/>
                </a:moveTo>
                <a:cubicBezTo>
                  <a:pt x="35" y="54"/>
                  <a:pt x="70" y="101"/>
                  <a:pt x="106" y="143"/>
                </a:cubicBezTo>
              </a:path>
            </a:pathLst>
          </a:custGeom>
          <a:noFill/>
          <a:ln w="4763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0">
            <a:extLst>
              <a:ext uri="{FF2B5EF4-FFF2-40B4-BE49-F238E27FC236}">
                <a16:creationId xmlns:a16="http://schemas.microsoft.com/office/drawing/2014/main" id="{43954639-FB5D-41F4-9560-6F6DFE778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59376"/>
            <a:ext cx="11091863" cy="6923796"/>
          </a:xfrm>
          <a:custGeom>
            <a:avLst/>
            <a:gdLst>
              <a:gd name="T0" fmla="*/ 2046 w 2330"/>
              <a:gd name="T1" fmla="*/ 1452 h 1452"/>
              <a:gd name="T2" fmla="*/ 1813 w 2330"/>
              <a:gd name="T3" fmla="*/ 601 h 1452"/>
              <a:gd name="T4" fmla="*/ 956 w 2330"/>
              <a:gd name="T5" fmla="*/ 97 h 1452"/>
              <a:gd name="T6" fmla="*/ 0 w 2330"/>
              <a:gd name="T7" fmla="*/ 366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0" h="1452">
                <a:moveTo>
                  <a:pt x="2046" y="1452"/>
                </a:moveTo>
                <a:cubicBezTo>
                  <a:pt x="2330" y="1153"/>
                  <a:pt x="2049" y="821"/>
                  <a:pt x="1813" y="601"/>
                </a:cubicBezTo>
                <a:cubicBezTo>
                  <a:pt x="1569" y="375"/>
                  <a:pt x="1282" y="179"/>
                  <a:pt x="956" y="97"/>
                </a:cubicBezTo>
                <a:cubicBezTo>
                  <a:pt x="572" y="0"/>
                  <a:pt x="292" y="101"/>
                  <a:pt x="0" y="3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2">
            <a:extLst>
              <a:ext uri="{FF2B5EF4-FFF2-40B4-BE49-F238E27FC236}">
                <a16:creationId xmlns:a16="http://schemas.microsoft.com/office/drawing/2014/main" id="{E898931C-0323-41FA-A036-20F818B1FF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1916"/>
            <a:ext cx="1057275" cy="614491"/>
          </a:xfrm>
          <a:custGeom>
            <a:avLst/>
            <a:gdLst>
              <a:gd name="T0" fmla="*/ 222 w 222"/>
              <a:gd name="T1" fmla="*/ 0 h 129"/>
              <a:gd name="T2" fmla="*/ 0 w 222"/>
              <a:gd name="T3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2" h="129">
                <a:moveTo>
                  <a:pt x="222" y="0"/>
                </a:moveTo>
                <a:cubicBezTo>
                  <a:pt x="152" y="35"/>
                  <a:pt x="76" y="78"/>
                  <a:pt x="0" y="129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4">
            <a:extLst>
              <a:ext uri="{FF2B5EF4-FFF2-40B4-BE49-F238E27FC236}">
                <a16:creationId xmlns:a16="http://schemas.microsoft.com/office/drawing/2014/main" id="{89AFE9DD-0792-4B98-B4EB-97ACA17E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01" y="-6705"/>
            <a:ext cx="595313" cy="352734"/>
          </a:xfrm>
          <a:custGeom>
            <a:avLst/>
            <a:gdLst>
              <a:gd name="T0" fmla="*/ 125 w 125"/>
              <a:gd name="T1" fmla="*/ 0 h 74"/>
              <a:gd name="T2" fmla="*/ 0 w 125"/>
              <a:gd name="T3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5" h="74">
                <a:moveTo>
                  <a:pt x="125" y="0"/>
                </a:moveTo>
                <a:cubicBezTo>
                  <a:pt x="85" y="22"/>
                  <a:pt x="43" y="47"/>
                  <a:pt x="0" y="74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6">
            <a:extLst>
              <a:ext uri="{FF2B5EF4-FFF2-40B4-BE49-F238E27FC236}">
                <a16:creationId xmlns:a16="http://schemas.microsoft.com/office/drawing/2014/main" id="{3981F5C4-9AE1-404E-AF44-A4E6DB374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1916"/>
            <a:ext cx="357188" cy="213875"/>
          </a:xfrm>
          <a:custGeom>
            <a:avLst/>
            <a:gdLst>
              <a:gd name="T0" fmla="*/ 75 w 75"/>
              <a:gd name="T1" fmla="*/ 0 h 45"/>
              <a:gd name="T2" fmla="*/ 0 w 75"/>
              <a:gd name="T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5" h="45">
                <a:moveTo>
                  <a:pt x="75" y="0"/>
                </a:moveTo>
                <a:cubicBezTo>
                  <a:pt x="50" y="14"/>
                  <a:pt x="25" y="29"/>
                  <a:pt x="0" y="45"/>
                </a:cubicBezTo>
              </a:path>
            </a:pathLst>
          </a:custGeom>
          <a:noFill/>
          <a:ln w="12700" cap="flat">
            <a:solidFill>
              <a:schemeClr val="tx1">
                <a:alpha val="20000"/>
              </a:schemeClr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1">
            <a:extLst>
              <a:ext uri="{FF2B5EF4-FFF2-40B4-BE49-F238E27FC236}">
                <a16:creationId xmlns:a16="http://schemas.microsoft.com/office/drawing/2014/main" id="{763C1781-8726-4FAC-8C45-FF40376BE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426601" y="-1916"/>
            <a:ext cx="5788025" cy="6847184"/>
          </a:xfrm>
          <a:custGeom>
            <a:avLst/>
            <a:gdLst>
              <a:gd name="T0" fmla="*/ 1094 w 1216"/>
              <a:gd name="T1" fmla="*/ 1436 h 1436"/>
              <a:gd name="T2" fmla="*/ 709 w 1216"/>
              <a:gd name="T3" fmla="*/ 551 h 1436"/>
              <a:gd name="T4" fmla="*/ 0 w 1216"/>
              <a:gd name="T5" fmla="*/ 0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6" h="1436">
                <a:moveTo>
                  <a:pt x="1094" y="1436"/>
                </a:moveTo>
                <a:cubicBezTo>
                  <a:pt x="1216" y="1114"/>
                  <a:pt x="904" y="770"/>
                  <a:pt x="709" y="551"/>
                </a:cubicBezTo>
                <a:cubicBezTo>
                  <a:pt x="509" y="327"/>
                  <a:pt x="274" y="127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1">
            <a:extLst>
              <a:ext uri="{FF2B5EF4-FFF2-40B4-BE49-F238E27FC236}">
                <a16:creationId xmlns:a16="http://schemas.microsoft.com/office/drawing/2014/main" id="{301491B5-56C7-43DC-A3D9-861EECCA05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235014" y="2872"/>
            <a:ext cx="2951163" cy="2555325"/>
          </a:xfrm>
          <a:custGeom>
            <a:avLst/>
            <a:gdLst>
              <a:gd name="T0" fmla="*/ 620 w 620"/>
              <a:gd name="T1" fmla="*/ 536 h 536"/>
              <a:gd name="T2" fmla="*/ 0 w 620"/>
              <a:gd name="T3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20" h="536">
                <a:moveTo>
                  <a:pt x="620" y="536"/>
                </a:moveTo>
                <a:cubicBezTo>
                  <a:pt x="404" y="314"/>
                  <a:pt x="196" y="138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9EFF2D7C-BB26-4EEF-8CC2-17FF41B480C8}"/>
              </a:ext>
            </a:extLst>
          </p:cNvPr>
          <p:cNvSpPr txBox="1"/>
          <p:nvPr/>
        </p:nvSpPr>
        <p:spPr>
          <a:xfrm>
            <a:off x="8842248" y="1481328"/>
            <a:ext cx="2926080" cy="24688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>
                <a:latin typeface="+mj-lt"/>
                <a:ea typeface="+mj-ea"/>
                <a:cs typeface="+mj-cs"/>
              </a:rPr>
              <a:t>Maak de inleveropdracht die je in je wikiwijs vindt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70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700">
              <a:latin typeface="+mj-lt"/>
              <a:ea typeface="+mj-ea"/>
              <a:cs typeface="+mj-cs"/>
            </a:endParaRPr>
          </a:p>
        </p:txBody>
      </p:sp>
      <p:sp>
        <p:nvSpPr>
          <p:cNvPr id="30" name="Freeform 22">
            <a:extLst>
              <a:ext uri="{FF2B5EF4-FFF2-40B4-BE49-F238E27FC236}">
                <a16:creationId xmlns:a16="http://schemas.microsoft.com/office/drawing/2014/main" id="{237E2353-22DF-46E0-A200-FB30F8F394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020826" y="-1916"/>
            <a:ext cx="2165350" cy="1358265"/>
          </a:xfrm>
          <a:custGeom>
            <a:avLst/>
            <a:gdLst>
              <a:gd name="T0" fmla="*/ 0 w 455"/>
              <a:gd name="T1" fmla="*/ 0 h 285"/>
              <a:gd name="T2" fmla="*/ 455 w 455"/>
              <a:gd name="T3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5" h="285">
                <a:moveTo>
                  <a:pt x="0" y="0"/>
                </a:moveTo>
                <a:cubicBezTo>
                  <a:pt x="153" y="85"/>
                  <a:pt x="308" y="180"/>
                  <a:pt x="455" y="28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23">
            <a:extLst>
              <a:ext uri="{FF2B5EF4-FFF2-40B4-BE49-F238E27FC236}">
                <a16:creationId xmlns:a16="http://schemas.microsoft.com/office/drawing/2014/main" id="{DD6138DB-057B-45F7-A5F4-E7BFDA20D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90826" y="-1916"/>
            <a:ext cx="895350" cy="534687"/>
          </a:xfrm>
          <a:custGeom>
            <a:avLst/>
            <a:gdLst>
              <a:gd name="T0" fmla="*/ 0 w 188"/>
              <a:gd name="T1" fmla="*/ 0 h 112"/>
              <a:gd name="T2" fmla="*/ 188 w 188"/>
              <a:gd name="T3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112">
                <a:moveTo>
                  <a:pt x="0" y="0"/>
                </a:moveTo>
                <a:cubicBezTo>
                  <a:pt x="63" y="36"/>
                  <a:pt x="126" y="73"/>
                  <a:pt x="188" y="112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9A54AB1-B64F-4843-BFAB-81CB74E66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31529">
            <a:off x="752078" y="2218040"/>
            <a:ext cx="4418757" cy="4259609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2C73FA0-CB7E-43A5-8840-2FBCDA0D01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755"/>
          <a:stretch/>
        </p:blipFill>
        <p:spPr>
          <a:xfrm>
            <a:off x="921910" y="465243"/>
            <a:ext cx="7761924" cy="5343065"/>
          </a:xfrm>
          <a:custGeom>
            <a:avLst/>
            <a:gdLst/>
            <a:ahLst/>
            <a:cxnLst/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828259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150</Words>
  <Application>Microsoft Office PowerPoint</Application>
  <PresentationFormat>Breedbeeld</PresentationFormat>
  <Paragraphs>33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Rockwell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Laura Beeftink</dc:creator>
  <cp:lastModifiedBy>Laura Beeftink</cp:lastModifiedBy>
  <cp:revision>4</cp:revision>
  <dcterms:created xsi:type="dcterms:W3CDTF">2022-06-09T11:47:03Z</dcterms:created>
  <dcterms:modified xsi:type="dcterms:W3CDTF">2022-06-09T18:03:21Z</dcterms:modified>
</cp:coreProperties>
</file>