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15128" y="1788454"/>
            <a:ext cx="8361229" cy="2098226"/>
          </a:xfrm>
        </p:spPr>
        <p:txBody>
          <a:bodyPr anchor="b">
            <a:noAutofit/>
          </a:bodyPr>
          <a:lstStyle>
            <a:lvl1pPr algn="ct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9906" y="3956279"/>
            <a:ext cx="6831673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3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2858" y="6453386"/>
            <a:ext cx="1607944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3/25/2022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054" y="6453386"/>
            <a:ext cx="7023377" cy="404614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‹nr.›</a:t>
            </a:fld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752858" y="744469"/>
            <a:ext cx="10674117" cy="5349671"/>
            <a:chOff x="752858" y="744469"/>
            <a:chExt cx="10674117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8151962" y="1685652"/>
              <a:ext cx="3275013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4" name="Freeform 6"/>
            <p:cNvSpPr/>
            <p:nvPr/>
          </p:nvSpPr>
          <p:spPr bwMode="auto">
            <a:xfrm flipH="1" flipV="1">
              <a:off x="752858" y="744469"/>
              <a:ext cx="3275668" cy="4408488"/>
            </a:xfrm>
            <a:custGeom>
              <a:avLst/>
              <a:gdLst/>
              <a:ahLst/>
              <a:cxnLst/>
              <a:rect l="l" t="t" r="r" b="b"/>
              <a:pathLst>
                <a:path w="10002" h="1000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2295525"/>
            <a:ext cx="9601200" cy="3571875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3/25/2022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96561" y="624156"/>
            <a:ext cx="1565766" cy="5243244"/>
          </a:xfrm>
        </p:spPr>
        <p:txBody>
          <a:bodyPr vert="eaVert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624156"/>
            <a:ext cx="8179641" cy="5243244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3/25/2022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3/25/2022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025" y="1301360"/>
            <a:ext cx="9612971" cy="2852737"/>
          </a:xfrm>
        </p:spPr>
        <p:txBody>
          <a:bodyPr anchor="b">
            <a:normAutofit/>
          </a:bodyPr>
          <a:lstStyle>
            <a:lvl1pPr algn="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025" y="4216328"/>
            <a:ext cx="9612971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8908" y="6453386"/>
            <a:ext cx="162240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3/25/2022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312" y="6453386"/>
            <a:ext cx="7023377" cy="404614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7" name="Freeform 6" title="Crop Mark"/>
          <p:cNvSpPr/>
          <p:nvPr/>
        </p:nvSpPr>
        <p:spPr bwMode="auto">
          <a:xfrm>
            <a:off x="8151962" y="1685652"/>
            <a:ext cx="3275013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2285999"/>
            <a:ext cx="4447786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25403" y="2285999"/>
            <a:ext cx="4447786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3/25/2022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71600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5014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25014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3/25/2022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3/25/2022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3/25/2022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4800" baseline="0">
                <a:solidFill>
                  <a:schemeClr val="tx2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56020" y="685801"/>
            <a:ext cx="5212080" cy="517525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6344"/>
            <a:ext cx="3855720" cy="3011056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3/25/2022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rmAutofit/>
          </a:bodyPr>
          <a:lstStyle>
            <a:lvl1pPr>
              <a:lnSpc>
                <a:spcPct val="84000"/>
              </a:lnSpc>
              <a:defRPr sz="4800" baseline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32120" y="0"/>
            <a:ext cx="6659880" cy="6857999"/>
          </a:xfrm>
        </p:spPr>
        <p:txBody>
          <a:bodyPr anchor="t"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5968"/>
            <a:ext cx="3855720" cy="3011432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3/25/2022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286000"/>
            <a:ext cx="96012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3/25/2022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93564" y="6453386"/>
            <a:ext cx="6280830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72736" y="6453386"/>
            <a:ext cx="159629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9" name="Rectangle 8" title="Side bar"/>
          <p:cNvSpPr/>
          <p:nvPr/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89000"/>
        </a:lnSpc>
        <a:spcBef>
          <a:spcPct val="0"/>
        </a:spcBef>
        <a:buNone/>
        <a:defRPr sz="44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84048" indent="-384048" algn="l" defTabSz="914400" rtl="0" eaLnBrk="1" latinLnBrk="0" hangingPunct="1">
        <a:lnSpc>
          <a:spcPct val="94000"/>
        </a:lnSpc>
        <a:spcBef>
          <a:spcPts val="1000"/>
        </a:spcBef>
        <a:spcAft>
          <a:spcPts val="200"/>
        </a:spcAft>
        <a:buFont typeface="Franklin Gothic Book" panose="020B0503020102020204" pitchFamily="34" charset="0"/>
        <a:buChar char="■"/>
        <a:defRPr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20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80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7432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200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657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4114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3" orient="horz" pos="1368">
          <p15:clr>
            <a:srgbClr val="F26B43"/>
          </p15:clr>
        </p15:guide>
        <p15:guide id="4" orient="horz" pos="1440">
          <p15:clr>
            <a:srgbClr val="F26B43"/>
          </p15:clr>
        </p15:guide>
        <p15:guide id="6" orient="horz" pos="3696">
          <p15:clr>
            <a:srgbClr val="F26B43"/>
          </p15:clr>
        </p15:guide>
        <p15:guide id="7" orient="horz" pos="432">
          <p15:clr>
            <a:srgbClr val="F26B43"/>
          </p15:clr>
        </p15:guide>
        <p15:guide id="8" orient="horz" pos="1512">
          <p15:clr>
            <a:srgbClr val="F26B43"/>
          </p15:clr>
        </p15:guide>
        <p15:guide id="9" pos="6912">
          <p15:clr>
            <a:srgbClr val="F26B43"/>
          </p15:clr>
        </p15:guide>
        <p15:guide id="10" pos="936">
          <p15:clr>
            <a:srgbClr val="F26B43"/>
          </p15:clr>
        </p15:guide>
        <p15:guide id="11" pos="86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659314C-14F8-4301-B5D9-27106365AAC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995721" y="615046"/>
            <a:ext cx="8361229" cy="2098226"/>
          </a:xfrm>
        </p:spPr>
        <p:txBody>
          <a:bodyPr/>
          <a:lstStyle/>
          <a:p>
            <a:r>
              <a:rPr lang="nl-NL" b="1" dirty="0"/>
              <a:t>lasser</a:t>
            </a:r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A2493E5D-092A-429C-B9CE-E836B84E7F3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63221" y="2851546"/>
            <a:ext cx="5106505" cy="2872409"/>
          </a:xfrm>
          <a:prstGeom prst="rect">
            <a:avLst/>
          </a:prstGeom>
        </p:spPr>
      </p:pic>
      <p:sp>
        <p:nvSpPr>
          <p:cNvPr id="3" name="Ondertitel 2">
            <a:extLst>
              <a:ext uri="{FF2B5EF4-FFF2-40B4-BE49-F238E27FC236}">
                <a16:creationId xmlns:a16="http://schemas.microsoft.com/office/drawing/2014/main" id="{380BEF62-17D3-4A98-B58F-61C7AD9B185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90CF33F9-9DB6-419C-8DC2-655BA86C97C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39159" y="1108471"/>
            <a:ext cx="4824062" cy="3210194"/>
          </a:xfrm>
          <a:prstGeom prst="rect">
            <a:avLst/>
          </a:prstGeom>
        </p:spPr>
      </p:pic>
      <p:pic>
        <p:nvPicPr>
          <p:cNvPr id="6" name="Afbeelding 5">
            <a:extLst>
              <a:ext uri="{FF2B5EF4-FFF2-40B4-BE49-F238E27FC236}">
                <a16:creationId xmlns:a16="http://schemas.microsoft.com/office/drawing/2014/main" id="{3767AE09-D253-40B1-9367-EDE92D73C25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39159" y="4333917"/>
            <a:ext cx="2143125" cy="2143125"/>
          </a:xfrm>
          <a:prstGeom prst="rect">
            <a:avLst/>
          </a:prstGeom>
        </p:spPr>
      </p:pic>
      <p:pic>
        <p:nvPicPr>
          <p:cNvPr id="7" name="Afbeelding 6">
            <a:extLst>
              <a:ext uri="{FF2B5EF4-FFF2-40B4-BE49-F238E27FC236}">
                <a16:creationId xmlns:a16="http://schemas.microsoft.com/office/drawing/2014/main" id="{9D506417-D5F2-4BBD-8CD6-AC7E749DF83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240796" y="4232827"/>
            <a:ext cx="3536070" cy="2872409"/>
          </a:xfrm>
          <a:prstGeom prst="rect">
            <a:avLst/>
          </a:prstGeom>
        </p:spPr>
      </p:pic>
      <p:pic>
        <p:nvPicPr>
          <p:cNvPr id="8" name="Afbeelding 7">
            <a:extLst>
              <a:ext uri="{FF2B5EF4-FFF2-40B4-BE49-F238E27FC236}">
                <a16:creationId xmlns:a16="http://schemas.microsoft.com/office/drawing/2014/main" id="{76A33593-519E-479B-AEB9-317501402D4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285872" y="-40016"/>
            <a:ext cx="2371725" cy="1933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84458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035E016-BA78-4829-9E41-7AB7828F5D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b="1" dirty="0"/>
              <a:t>taken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287E60F-8272-4752-A027-34FF87C0B1B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95400" y="1594929"/>
            <a:ext cx="9601200" cy="5786531"/>
          </a:xfrm>
        </p:spPr>
        <p:txBody>
          <a:bodyPr/>
          <a:lstStyle/>
          <a:p>
            <a:r>
              <a:rPr lang="nl-NL" dirty="0"/>
              <a:t>Apparaat instellen</a:t>
            </a:r>
          </a:p>
          <a:p>
            <a:r>
              <a:rPr lang="nl-NL" dirty="0"/>
              <a:t>Plaat dikte </a:t>
            </a:r>
          </a:p>
          <a:p>
            <a:r>
              <a:rPr lang="nl-NL" dirty="0"/>
              <a:t>Helm instellen</a:t>
            </a:r>
          </a:p>
          <a:p>
            <a:r>
              <a:rPr lang="nl-NL" dirty="0"/>
              <a:t>Juiste kleding</a:t>
            </a:r>
          </a:p>
          <a:p>
            <a:r>
              <a:rPr lang="nl-NL" dirty="0"/>
              <a:t>Positie</a:t>
            </a:r>
          </a:p>
          <a:p>
            <a:r>
              <a:rPr lang="nl-NL" dirty="0"/>
              <a:t>Werk plaats</a:t>
            </a:r>
          </a:p>
          <a:p>
            <a:r>
              <a:rPr lang="nl-NL" dirty="0"/>
              <a:t>Materiaal</a:t>
            </a:r>
          </a:p>
          <a:p>
            <a:r>
              <a:rPr lang="nl-NL" dirty="0"/>
              <a:t>slijpen</a:t>
            </a:r>
          </a:p>
          <a:p>
            <a:r>
              <a:rPr lang="nl-NL" dirty="0"/>
              <a:t>Tekening </a:t>
            </a:r>
            <a:r>
              <a:rPr lang="nl-NL" dirty="0" err="1"/>
              <a:t>lesen</a:t>
            </a:r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0F65994E-B246-4F79-9E8C-0AE30EAD3B5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76502" y="348152"/>
            <a:ext cx="4264923" cy="2838112"/>
          </a:xfrm>
          <a:prstGeom prst="rect">
            <a:avLst/>
          </a:prstGeom>
        </p:spPr>
      </p:pic>
      <p:pic>
        <p:nvPicPr>
          <p:cNvPr id="5" name="Afbeelding 4">
            <a:extLst>
              <a:ext uri="{FF2B5EF4-FFF2-40B4-BE49-F238E27FC236}">
                <a16:creationId xmlns:a16="http://schemas.microsoft.com/office/drawing/2014/main" id="{70FB4ECA-5A9E-4C23-B0B8-C1302296566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55033" y="3421490"/>
            <a:ext cx="6306954" cy="24459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94662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78F2D84-3B32-4714-B8AA-E01865FC59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b="1" dirty="0"/>
              <a:t>Wiskundige</a:t>
            </a:r>
            <a:r>
              <a:rPr lang="nl-NL" dirty="0"/>
              <a:t> </a:t>
            </a:r>
            <a:r>
              <a:rPr lang="nl-NL" b="1" dirty="0"/>
              <a:t>onderwerpen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F7983780-5E5E-4B38-ACC5-CC4CECE3A29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Positie: juiste graden aanhouden van de las die je legt.</a:t>
            </a:r>
          </a:p>
          <a:p>
            <a:r>
              <a:rPr lang="nl-NL" dirty="0"/>
              <a:t>Materiaal: op meten hoe dik het materiaal is waar je mee werkt.</a:t>
            </a:r>
          </a:p>
          <a:p>
            <a:r>
              <a:rPr lang="nl-NL" dirty="0"/>
              <a:t>Tekening lessen: om rekenen van mm naar cm of meter.</a:t>
            </a:r>
          </a:p>
          <a:p>
            <a:endParaRPr lang="nl-NL" dirty="0"/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5A0342D4-EA18-4A02-9B4A-BC6ED9C0D90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69363" y="3560278"/>
            <a:ext cx="5217233" cy="29862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7275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4D02E81-FA57-49B9-8E60-855C5D75CB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09853" y="333464"/>
            <a:ext cx="9601200" cy="1485900"/>
          </a:xfrm>
        </p:spPr>
        <p:txBody>
          <a:bodyPr/>
          <a:lstStyle/>
          <a:p>
            <a:pPr algn="ctr"/>
            <a:r>
              <a:rPr lang="nl-NL" b="1" dirty="0"/>
              <a:t>uitleg</a:t>
            </a:r>
          </a:p>
        </p:txBody>
      </p:sp>
      <p:pic>
        <p:nvPicPr>
          <p:cNvPr id="4" name="Tijdelijke aanduiding voor inhoud 3">
            <a:extLst>
              <a:ext uri="{FF2B5EF4-FFF2-40B4-BE49-F238E27FC236}">
                <a16:creationId xmlns:a16="http://schemas.microsoft.com/office/drawing/2014/main" id="{EA10DE05-B4BA-4259-A27C-4BD956F47B8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317365" y="502312"/>
            <a:ext cx="2293688" cy="3834434"/>
          </a:xfrm>
          <a:prstGeom prst="rect">
            <a:avLst/>
          </a:prstGeom>
        </p:spPr>
      </p:pic>
      <p:pic>
        <p:nvPicPr>
          <p:cNvPr id="5" name="Afbeelding 4">
            <a:extLst>
              <a:ext uri="{FF2B5EF4-FFF2-40B4-BE49-F238E27FC236}">
                <a16:creationId xmlns:a16="http://schemas.microsoft.com/office/drawing/2014/main" id="{0134F6DE-246F-4980-86A3-5D3848C4BDF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3347" y="3458466"/>
            <a:ext cx="4249470" cy="2827829"/>
          </a:xfrm>
          <a:prstGeom prst="rect">
            <a:avLst/>
          </a:prstGeom>
        </p:spPr>
      </p:pic>
      <p:pic>
        <p:nvPicPr>
          <p:cNvPr id="6" name="Afbeelding 5">
            <a:extLst>
              <a:ext uri="{FF2B5EF4-FFF2-40B4-BE49-F238E27FC236}">
                <a16:creationId xmlns:a16="http://schemas.microsoft.com/office/drawing/2014/main" id="{D33D755B-483E-4581-B2F7-F303AC2440C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3347" y="0"/>
            <a:ext cx="4352925" cy="2867025"/>
          </a:xfrm>
          <a:prstGeom prst="rect">
            <a:avLst/>
          </a:prstGeom>
        </p:spPr>
      </p:pic>
      <p:sp>
        <p:nvSpPr>
          <p:cNvPr id="8" name="Tekstvak 7">
            <a:extLst>
              <a:ext uri="{FF2B5EF4-FFF2-40B4-BE49-F238E27FC236}">
                <a16:creationId xmlns:a16="http://schemas.microsoft.com/office/drawing/2014/main" id="{EA59344F-FCBB-4682-AD30-48BE0A9B1E77}"/>
              </a:ext>
            </a:extLst>
          </p:cNvPr>
          <p:cNvSpPr txBox="1"/>
          <p:nvPr/>
        </p:nvSpPr>
        <p:spPr>
          <a:xfrm>
            <a:off x="5208104" y="1219200"/>
            <a:ext cx="374524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Hier lees je de tekening en ga je de millimeters omrekenen neer centimeter zo dat je de juiste las kan legen.</a:t>
            </a:r>
          </a:p>
        </p:txBody>
      </p:sp>
      <p:sp>
        <p:nvSpPr>
          <p:cNvPr id="9" name="Tekstvak 8">
            <a:extLst>
              <a:ext uri="{FF2B5EF4-FFF2-40B4-BE49-F238E27FC236}">
                <a16:creationId xmlns:a16="http://schemas.microsoft.com/office/drawing/2014/main" id="{D054CA97-6E7E-4DCE-86EB-372CF3032122}"/>
              </a:ext>
            </a:extLst>
          </p:cNvPr>
          <p:cNvSpPr txBox="1"/>
          <p:nvPr/>
        </p:nvSpPr>
        <p:spPr>
          <a:xfrm>
            <a:off x="5086272" y="3644348"/>
            <a:ext cx="386707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Bij deze afbeelding meet je de dikte van het staal zo dat je weet hoe je je lasapparaat in moet stellen.</a:t>
            </a:r>
          </a:p>
        </p:txBody>
      </p:sp>
      <p:sp>
        <p:nvSpPr>
          <p:cNvPr id="10" name="Tekstvak 9">
            <a:extLst>
              <a:ext uri="{FF2B5EF4-FFF2-40B4-BE49-F238E27FC236}">
                <a16:creationId xmlns:a16="http://schemas.microsoft.com/office/drawing/2014/main" id="{9C614766-C1AF-42ED-AA40-3FE3A104F7DF}"/>
              </a:ext>
            </a:extLst>
          </p:cNvPr>
          <p:cNvSpPr txBox="1"/>
          <p:nvPr/>
        </p:nvSpPr>
        <p:spPr>
          <a:xfrm>
            <a:off x="9263270" y="4567678"/>
            <a:ext cx="262393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Op deze afbeelding zie je hoe je je las pistool moet houden zo dat je de juiste las krijgt.</a:t>
            </a:r>
          </a:p>
        </p:txBody>
      </p:sp>
    </p:spTree>
    <p:extLst>
      <p:ext uri="{BB962C8B-B14F-4D97-AF65-F5344CB8AC3E}">
        <p14:creationId xmlns:p14="http://schemas.microsoft.com/office/powerpoint/2010/main" val="191376397"/>
      </p:ext>
    </p:extLst>
  </p:cSld>
  <p:clrMapOvr>
    <a:masterClrMapping/>
  </p:clrMapOvr>
</p:sld>
</file>

<file path=ppt/theme/theme1.xml><?xml version="1.0" encoding="utf-8"?>
<a:theme xmlns:a="http://schemas.openxmlformats.org/drawingml/2006/main" name="Bijsnijden">
  <a:themeElements>
    <a:clrScheme name="Crop">
      <a:dk1>
        <a:sysClr val="windowText" lastClr="000000"/>
      </a:dk1>
      <a:lt1>
        <a:sysClr val="window" lastClr="FFFFFF"/>
      </a:lt1>
      <a:dk2>
        <a:srgbClr val="191B0E"/>
      </a:dk2>
      <a:lt2>
        <a:srgbClr val="EFEDE3"/>
      </a:lt2>
      <a:accent1>
        <a:srgbClr val="8C8D86"/>
      </a:accent1>
      <a:accent2>
        <a:srgbClr val="E6C069"/>
      </a:accent2>
      <a:accent3>
        <a:srgbClr val="897B61"/>
      </a:accent3>
      <a:accent4>
        <a:srgbClr val="8DAB8E"/>
      </a:accent4>
      <a:accent5>
        <a:srgbClr val="77A2BB"/>
      </a:accent5>
      <a:accent6>
        <a:srgbClr val="E28394"/>
      </a:accent6>
      <a:hlink>
        <a:srgbClr val="77A2BB"/>
      </a:hlink>
      <a:folHlink>
        <a:srgbClr val="957A99"/>
      </a:folHlink>
    </a:clrScheme>
    <a:fontScheme name="Crop">
      <a:maj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Crop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rop" id="{EC9488ED-E761-4D60-9AC4-764D1FE2C171}" vid="{CE19780C-D67D-4C13-9DE9-A52BC3BA51B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Bijgesneden</Template>
  <TotalTime>134</TotalTime>
  <Words>122</Words>
  <Application>Microsoft Office PowerPoint</Application>
  <PresentationFormat>Breedbeeld</PresentationFormat>
  <Paragraphs>22</Paragraphs>
  <Slides>4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1</vt:i4>
      </vt:variant>
      <vt:variant>
        <vt:lpstr>Thema</vt:lpstr>
      </vt:variant>
      <vt:variant>
        <vt:i4>1</vt:i4>
      </vt:variant>
      <vt:variant>
        <vt:lpstr>Diatitels</vt:lpstr>
      </vt:variant>
      <vt:variant>
        <vt:i4>4</vt:i4>
      </vt:variant>
    </vt:vector>
  </HeadingPairs>
  <TitlesOfParts>
    <vt:vector size="6" baseType="lpstr">
      <vt:lpstr>Franklin Gothic Book</vt:lpstr>
      <vt:lpstr>Bijsnijden</vt:lpstr>
      <vt:lpstr>lasser</vt:lpstr>
      <vt:lpstr>taken</vt:lpstr>
      <vt:lpstr>Wiskundige onderwerpen</vt:lpstr>
      <vt:lpstr>uitleg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lasser</dc:title>
  <dc:creator>Weber, B. (Bas) (CT2TL2)</dc:creator>
  <cp:lastModifiedBy>Weber, B. (Bas) (CT2TL2)</cp:lastModifiedBy>
  <cp:revision>11</cp:revision>
  <dcterms:created xsi:type="dcterms:W3CDTF">2022-03-25T07:36:17Z</dcterms:created>
  <dcterms:modified xsi:type="dcterms:W3CDTF">2022-03-25T11:30:55Z</dcterms:modified>
</cp:coreProperties>
</file>