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8">
  <p:sldMasterIdLst>
    <p:sldMasterId id="2147483688" r:id="rId4"/>
    <p:sldMasterId id="2147483674" r:id="rId5"/>
    <p:sldMasterId id="2147483761" r:id="rId6"/>
  </p:sldMasterIdLst>
  <p:notesMasterIdLst>
    <p:notesMasterId r:id="rId26"/>
  </p:notesMasterIdLst>
  <p:handoutMasterIdLst>
    <p:handoutMasterId r:id="rId27"/>
  </p:handoutMasterIdLst>
  <p:sldIdLst>
    <p:sldId id="412" r:id="rId7"/>
    <p:sldId id="313" r:id="rId8"/>
    <p:sldId id="635" r:id="rId9"/>
    <p:sldId id="624" r:id="rId10"/>
    <p:sldId id="637" r:id="rId11"/>
    <p:sldId id="638" r:id="rId12"/>
    <p:sldId id="627" r:id="rId13"/>
    <p:sldId id="626" r:id="rId14"/>
    <p:sldId id="296" r:id="rId15"/>
    <p:sldId id="294" r:id="rId16"/>
    <p:sldId id="295" r:id="rId17"/>
    <p:sldId id="300" r:id="rId18"/>
    <p:sldId id="632" r:id="rId19"/>
    <p:sldId id="636" r:id="rId20"/>
    <p:sldId id="631" r:id="rId21"/>
    <p:sldId id="630" r:id="rId22"/>
    <p:sldId id="634" r:id="rId23"/>
    <p:sldId id="639" r:id="rId24"/>
    <p:sldId id="431" r:id="rId25"/>
  </p:sldIdLst>
  <p:sldSz cx="12192000" cy="6858000"/>
  <p:notesSz cx="6669088" cy="9872663"/>
  <p:custDataLst>
    <p:tags r:id="rId28"/>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set voorbeeld indelingen" id="{130FA196-B901-4748-8A24-CE4C5D292687}">
          <p14:sldIdLst>
            <p14:sldId id="412"/>
            <p14:sldId id="313"/>
            <p14:sldId id="635"/>
            <p14:sldId id="624"/>
            <p14:sldId id="637"/>
            <p14:sldId id="638"/>
            <p14:sldId id="627"/>
            <p14:sldId id="626"/>
            <p14:sldId id="296"/>
            <p14:sldId id="294"/>
            <p14:sldId id="295"/>
            <p14:sldId id="300"/>
            <p14:sldId id="632"/>
            <p14:sldId id="636"/>
            <p14:sldId id="631"/>
            <p14:sldId id="630"/>
            <p14:sldId id="634"/>
            <p14:sldId id="639"/>
            <p14:sldId id="431"/>
          </p14:sldIdLst>
        </p14:section>
        <p14:section name="Instructies" id="{875E3A6B-19CF-4943-B4B3-BDBE4022238D}">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artine Teirlinck-Hermsen" initials="MT" lastIdx="1" clrIdx="6">
    <p:extLst>
      <p:ext uri="{19B8F6BF-5375-455C-9EA6-DF929625EA0E}">
        <p15:presenceInfo xmlns:p15="http://schemas.microsoft.com/office/powerpoint/2012/main" userId="S::Martine.Hermsen@surfmarket.nl::f4f2ff8e-dd82-4360-99a1-da875cd39e9c" providerId="AD"/>
      </p:ext>
    </p:extLst>
  </p:cmAuthor>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 id="6" name="Kirsten Veelo" initials="KIVE" lastIdx="6" clrIdx="5">
    <p:extLst>
      <p:ext uri="{19B8F6BF-5375-455C-9EA6-DF929625EA0E}">
        <p15:presenceInfo xmlns:p15="http://schemas.microsoft.com/office/powerpoint/2012/main" userId="Kirsten Veel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769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4AA8FB-133A-4625-BAAC-4769CA9275C5}" v="156" dt="2022-11-04T09:53:20.3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7870" autoAdjust="0"/>
  </p:normalViewPr>
  <p:slideViewPr>
    <p:cSldViewPr snapToGrid="0">
      <p:cViewPr varScale="1">
        <p:scale>
          <a:sx n="52" d="100"/>
          <a:sy n="52" d="100"/>
        </p:scale>
        <p:origin x="1843"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E84BB784-E54B-459E-A044-998C90A816AF}"/>
              </a:ext>
            </a:extLst>
          </p:cNvPr>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C5158BC3-F507-4E1F-BBE6-1CC2968A4373}"/>
              </a:ext>
            </a:extLst>
          </p:cNvPr>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10AA671E-36BB-4F11-AB08-A5C78BDBA3A3}" type="datetimeFigureOut">
              <a:rPr lang="nl-NL" smtClean="0"/>
              <a:t>4-11-2022</a:t>
            </a:fld>
            <a:endParaRPr lang="nl-NL"/>
          </a:p>
        </p:txBody>
      </p:sp>
      <p:sp>
        <p:nvSpPr>
          <p:cNvPr id="4" name="Tijdelijke aanduiding voor voettekst 3">
            <a:extLst>
              <a:ext uri="{FF2B5EF4-FFF2-40B4-BE49-F238E27FC236}">
                <a16:creationId xmlns:a16="http://schemas.microsoft.com/office/drawing/2014/main" id="{DDE0B192-935B-44F7-972B-3CEC48C9A0F9}"/>
              </a:ext>
            </a:extLst>
          </p:cNvPr>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F363102A-95CA-439C-B975-1FF4DE0F03A9}"/>
              </a:ext>
            </a:extLst>
          </p:cNvPr>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94A28FC6-62BD-48C8-A0B4-64D5BE5F0496}" type="slidenum">
              <a:rPr lang="nl-NL" smtClean="0"/>
              <a:t>‹nr.›</a:t>
            </a:fld>
            <a:endParaRPr lang="nl-NL"/>
          </a:p>
        </p:txBody>
      </p:sp>
    </p:spTree>
    <p:extLst>
      <p:ext uri="{BB962C8B-B14F-4D97-AF65-F5344CB8AC3E}">
        <p14:creationId xmlns:p14="http://schemas.microsoft.com/office/powerpoint/2010/main" val="347767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6DC596BC-FA37-459B-A0D2-0B7FE8790135}" type="datetimeFigureOut">
              <a:rPr lang="nl-NL" smtClean="0"/>
              <a:t>4-11-2022</a:t>
            </a:fld>
            <a:endParaRPr lang="nl-NL"/>
          </a:p>
        </p:txBody>
      </p:sp>
      <p:sp>
        <p:nvSpPr>
          <p:cNvPr id="4" name="Tijdelijke aanduiding voor dia-afbeelding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544D7F65-5299-4383-99A9-3EF851E1080D}" type="slidenum">
              <a:rPr lang="nl-NL" smtClean="0"/>
              <a:t>‹nr.›</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maken.wikiwijs.nl/186424#!page-7345652"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544D7F65-5299-4383-99A9-3EF851E1080D}" type="slidenum">
              <a:rPr lang="nl-NL" smtClean="0"/>
              <a:t>1</a:t>
            </a:fld>
            <a:endParaRPr lang="nl-NL"/>
          </a:p>
        </p:txBody>
      </p:sp>
    </p:spTree>
    <p:extLst>
      <p:ext uri="{BB962C8B-B14F-4D97-AF65-F5344CB8AC3E}">
        <p14:creationId xmlns:p14="http://schemas.microsoft.com/office/powerpoint/2010/main" val="2774097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het goed is heeft iedereen een uitnodiging ontvangen </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14</a:t>
            </a:fld>
            <a:endParaRPr lang="nl-NL"/>
          </a:p>
        </p:txBody>
      </p:sp>
    </p:spTree>
    <p:extLst>
      <p:ext uri="{BB962C8B-B14F-4D97-AF65-F5344CB8AC3E}">
        <p14:creationId xmlns:p14="http://schemas.microsoft.com/office/powerpoint/2010/main" val="1027526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16</a:t>
            </a:fld>
            <a:endParaRPr lang="nl-NL"/>
          </a:p>
        </p:txBody>
      </p:sp>
    </p:spTree>
    <p:extLst>
      <p:ext uri="{BB962C8B-B14F-4D97-AF65-F5344CB8AC3E}">
        <p14:creationId xmlns:p14="http://schemas.microsoft.com/office/powerpoint/2010/main" val="3621932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Deel groter plan, digitaliseringsimpuls</a:t>
            </a:r>
          </a:p>
          <a:p>
            <a:r>
              <a:rPr lang="nl-NL" dirty="0"/>
              <a:t>Infrastructureel niveau, goed samenwerken bij geven van goede ondersteuning. Ondersteuningsloket. </a:t>
            </a:r>
            <a:r>
              <a:rPr lang="nl-NL"/>
              <a:t>Content advies</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18</a:t>
            </a:fld>
            <a:endParaRPr lang="nl-NL"/>
          </a:p>
        </p:txBody>
      </p:sp>
    </p:spTree>
    <p:extLst>
      <p:ext uri="{BB962C8B-B14F-4D97-AF65-F5344CB8AC3E}">
        <p14:creationId xmlns:p14="http://schemas.microsoft.com/office/powerpoint/2010/main" val="1840376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cs typeface="Calibri"/>
              </a:rPr>
              <a:t>Link naar handleidingen: </a:t>
            </a:r>
            <a:r>
              <a:rPr lang="nl-NL" dirty="0">
                <a:hlinkClick r:id="rId3"/>
              </a:rPr>
              <a:t>https://maken.wikiwijs.nl/186424#!page-7345652</a:t>
            </a:r>
            <a:r>
              <a:rPr lang="nl-NL" dirty="0"/>
              <a:t> </a:t>
            </a:r>
            <a:endParaRPr lang="nl-NL"/>
          </a:p>
        </p:txBody>
      </p:sp>
      <p:sp>
        <p:nvSpPr>
          <p:cNvPr id="4" name="Slide Number Placeholder 3"/>
          <p:cNvSpPr>
            <a:spLocks noGrp="1"/>
          </p:cNvSpPr>
          <p:nvPr>
            <p:ph type="sldNum" sz="quarter" idx="5"/>
          </p:nvPr>
        </p:nvSpPr>
        <p:spPr/>
        <p:txBody>
          <a:bodyPr/>
          <a:lstStyle/>
          <a:p>
            <a:fld id="{544D7F65-5299-4383-99A9-3EF851E1080D}" type="slidenum">
              <a:rPr lang="nl-NL" smtClean="0"/>
              <a:t>19</a:t>
            </a:fld>
            <a:endParaRPr lang="nl-NL"/>
          </a:p>
        </p:txBody>
      </p:sp>
    </p:spTree>
    <p:extLst>
      <p:ext uri="{BB962C8B-B14F-4D97-AF65-F5344CB8AC3E}">
        <p14:creationId xmlns:p14="http://schemas.microsoft.com/office/powerpoint/2010/main" val="4145445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baseline="0" dirty="0"/>
          </a:p>
        </p:txBody>
      </p:sp>
      <p:sp>
        <p:nvSpPr>
          <p:cNvPr id="4" name="Slide Number Placeholder 3"/>
          <p:cNvSpPr>
            <a:spLocks noGrp="1"/>
          </p:cNvSpPr>
          <p:nvPr>
            <p:ph type="sldNum" sz="quarter" idx="10"/>
          </p:nvPr>
        </p:nvSpPr>
        <p:spPr/>
        <p:txBody>
          <a:bodyPr/>
          <a:lstStyle/>
          <a:p>
            <a:fld id="{544D7F65-5299-4383-99A9-3EF851E1080D}" type="slidenum">
              <a:rPr lang="nl-NL" smtClean="0"/>
              <a:t>2</a:t>
            </a:fld>
            <a:endParaRPr lang="nl-NL"/>
          </a:p>
        </p:txBody>
      </p:sp>
    </p:spTree>
    <p:extLst>
      <p:ext uri="{BB962C8B-B14F-4D97-AF65-F5344CB8AC3E}">
        <p14:creationId xmlns:p14="http://schemas.microsoft.com/office/powerpoint/2010/main" val="135353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materiaal vindbaar wilt maken is uiteraard de metadata van groot belang, maar daarnaast kan ook een bepaalde ordening van het materiaal je helpen om materiaal te vinden.</a:t>
            </a:r>
          </a:p>
          <a:p>
            <a:endParaRPr lang="nl-NL" dirty="0"/>
          </a:p>
          <a:p>
            <a:r>
              <a:rPr lang="nl-NL" dirty="0"/>
              <a:t>Dit is heel plat getekend de structuur waar we het over hebben. Er zijn verschillende routes om materiaal te voorzien van metadata. Dat kan via je </a:t>
            </a:r>
            <a:r>
              <a:rPr lang="nl-NL" dirty="0" err="1"/>
              <a:t>instellingsrepository</a:t>
            </a:r>
            <a:r>
              <a:rPr lang="nl-NL" dirty="0"/>
              <a:t> en dat kan via </a:t>
            </a:r>
            <a:r>
              <a:rPr lang="nl-NL" dirty="0" err="1"/>
              <a:t>SURFsharekit</a:t>
            </a:r>
            <a:r>
              <a:rPr lang="nl-NL" dirty="0"/>
              <a:t> en dat kan via een tool als Wikiwijs. </a:t>
            </a:r>
          </a:p>
          <a:p>
            <a:r>
              <a:rPr lang="nl-NL" dirty="0"/>
              <a:t>Al die metadata wordt aangeleverd aan </a:t>
            </a:r>
            <a:r>
              <a:rPr lang="nl-NL" dirty="0" err="1"/>
              <a:t>Edurep</a:t>
            </a:r>
            <a:r>
              <a:rPr lang="nl-NL" dirty="0"/>
              <a:t>. En vervolgens kan een zoekprogramma zoals </a:t>
            </a:r>
            <a:r>
              <a:rPr lang="nl-NL" dirty="0" err="1"/>
              <a:t>Edusources</a:t>
            </a:r>
            <a:r>
              <a:rPr lang="nl-NL" dirty="0"/>
              <a:t> het materiaal voor je vinden.</a:t>
            </a:r>
          </a:p>
          <a:p>
            <a:endParaRPr lang="nl-NL" dirty="0"/>
          </a:p>
          <a:p>
            <a:r>
              <a:rPr lang="nl-NL" dirty="0"/>
              <a:t>Als het gaat om het ordenen van materiaal zijn er twee manieren om extra ordening aan te brengen. Dat kan via ‘verzamelingen’ en via collecties.</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3</a:t>
            </a:fld>
            <a:endParaRPr lang="nl-NL"/>
          </a:p>
        </p:txBody>
      </p:sp>
    </p:spTree>
    <p:extLst>
      <p:ext uri="{BB962C8B-B14F-4D97-AF65-F5344CB8AC3E}">
        <p14:creationId xmlns:p14="http://schemas.microsoft.com/office/powerpoint/2010/main" val="1952824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aseline="0" dirty="0"/>
              <a:t>Een verzameling en een collectie kennen zowel overeenkomsten als verschillen. </a:t>
            </a:r>
          </a:p>
          <a:p>
            <a:r>
              <a:rPr lang="nl-NL" baseline="0" dirty="0"/>
              <a:t>Het doel van beiden is het aanbrengen van verbanden, van een bepaalde mate van ordening. Maar er zijn ook verschillen.</a:t>
            </a:r>
          </a:p>
          <a:p>
            <a:r>
              <a:rPr lang="nl-NL" baseline="0" dirty="0"/>
              <a:t>Materialen binnen een verzameling behoren tot een serie. Er is een hiërarchie en een volgorde. Het materiaal sluit op elkaar aan. Vergelijk het met een opsomming met cijfers in een </a:t>
            </a:r>
            <a:r>
              <a:rPr lang="nl-NL" baseline="0" dirty="0" err="1"/>
              <a:t>Worddocument</a:t>
            </a:r>
            <a:r>
              <a:rPr lang="nl-NL" baseline="0" dirty="0"/>
              <a:t>. Je kunt denken aan een MOOC die bestaat uit een aantal losse modules, bijvoorbeeld. Bij een collectie delen de materialen weliswaar kenmerken maar ze sluiten niet op elkaar aan. Er is geen sprake van een hiërarchie of een volgorde, net zoals bij een lijst met </a:t>
            </a:r>
            <a:r>
              <a:rPr lang="nl-NL" baseline="0" dirty="0" err="1"/>
              <a:t>bullets</a:t>
            </a:r>
            <a:r>
              <a:rPr lang="nl-NL" baseline="0" dirty="0"/>
              <a:t> in je </a:t>
            </a:r>
            <a:r>
              <a:rPr lang="nl-NL" baseline="0" dirty="0" err="1"/>
              <a:t>worddocument</a:t>
            </a:r>
            <a:r>
              <a:rPr lang="nl-NL" baseline="0" dirty="0"/>
              <a:t>. Het kan dan gaan om materiaal voor een bepaald vakgebied. Er kunnen dus best verschillende materialen in een collectie zitten die dezelfde leerstof behandelen.</a:t>
            </a:r>
          </a:p>
          <a:p>
            <a:r>
              <a:rPr lang="nl-NL" baseline="0" dirty="0"/>
              <a:t>Ga je een verzameling opzetten, dan doe je dat via SURFsharekit. En in SURFsharekit heeft ieder instelling een eigen plek, waar de eigen materialen van die instelling worden voorzien van metadata. Bij het opzetten van een verzameling kun je alleen materialen ordenen, die binnen jouw instelling zijn gemaakt, waar jij toegang toe hebt. </a:t>
            </a:r>
          </a:p>
          <a:p>
            <a:r>
              <a:rPr lang="nl-NL" baseline="0" dirty="0"/>
              <a:t>Bij een collectie is dat anders. Het verband is losser, het materiaal hoeft niet 100% bij elkaar te passen of samen een eenheid te vormen. Bij het opzetten van een collectie kun je gebruik maken van alle materiaal in Edusources. Invoer gebeurt dan ook niet via SURFsharekit, maar via het onderdeel ‘communities’ in Edusources. Daar komen we later nog op terug. </a:t>
            </a:r>
          </a:p>
          <a:p>
            <a:r>
              <a:rPr lang="nl-NL" baseline="0" dirty="0"/>
              <a:t>Als je die ordening hebt aangebracht wil je het materiaal uiteraard ook op die manier kunnen vinden. </a:t>
            </a:r>
          </a:p>
          <a:p>
            <a:r>
              <a:rPr lang="nl-NL" baseline="0" dirty="0"/>
              <a:t>Voor verzamelingen gebeurt dat rechtstreeks via Edusources. Om een collectie te kunnen vinden ga je eerst naar de betreffende community in Edusources en zoekt dan verder.</a:t>
            </a:r>
          </a:p>
          <a:p>
            <a:endParaRPr lang="nl-NL" baseline="0" dirty="0"/>
          </a:p>
        </p:txBody>
      </p:sp>
      <p:sp>
        <p:nvSpPr>
          <p:cNvPr id="4" name="Slide Number Placeholder 3"/>
          <p:cNvSpPr>
            <a:spLocks noGrp="1"/>
          </p:cNvSpPr>
          <p:nvPr>
            <p:ph type="sldNum" sz="quarter" idx="10"/>
          </p:nvPr>
        </p:nvSpPr>
        <p:spPr/>
        <p:txBody>
          <a:bodyPr/>
          <a:lstStyle/>
          <a:p>
            <a:fld id="{544D7F65-5299-4383-99A9-3EF851E1080D}" type="slidenum">
              <a:rPr lang="nl-NL" smtClean="0"/>
              <a:t>4</a:t>
            </a:fld>
            <a:endParaRPr lang="nl-NL"/>
          </a:p>
        </p:txBody>
      </p:sp>
    </p:spTree>
    <p:extLst>
      <p:ext uri="{BB962C8B-B14F-4D97-AF65-F5344CB8AC3E}">
        <p14:creationId xmlns:p14="http://schemas.microsoft.com/office/powerpoint/2010/main" val="2549009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a:t>
            </a:r>
            <a:r>
              <a:rPr lang="nl-NL" dirty="0" err="1"/>
              <a:t>Edusources</a:t>
            </a:r>
            <a:r>
              <a:rPr lang="nl-NL" dirty="0"/>
              <a:t> staat bovenin de knop ‘</a:t>
            </a:r>
            <a:r>
              <a:rPr lang="nl-NL" dirty="0" err="1"/>
              <a:t>community’s</a:t>
            </a:r>
            <a:r>
              <a:rPr lang="nl-NL" dirty="0"/>
              <a:t>’. Als je daarop klikt zie je tegels met alle </a:t>
            </a:r>
            <a:r>
              <a:rPr lang="nl-NL" dirty="0" err="1"/>
              <a:t>community’s</a:t>
            </a:r>
            <a:r>
              <a:rPr lang="nl-NL" dirty="0"/>
              <a:t> die er inmiddels zijn. Klik je op zo’n community dan vind je de collecties die door de community zijn samengesteld. </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5</a:t>
            </a:fld>
            <a:endParaRPr lang="nl-NL"/>
          </a:p>
        </p:txBody>
      </p:sp>
    </p:spTree>
    <p:extLst>
      <p:ext uri="{BB962C8B-B14F-4D97-AF65-F5344CB8AC3E}">
        <p14:creationId xmlns:p14="http://schemas.microsoft.com/office/powerpoint/2010/main" val="565970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baseline="0" dirty="0"/>
          </a:p>
        </p:txBody>
      </p:sp>
      <p:sp>
        <p:nvSpPr>
          <p:cNvPr id="4" name="Slide Number Placeholder 3"/>
          <p:cNvSpPr>
            <a:spLocks noGrp="1"/>
          </p:cNvSpPr>
          <p:nvPr>
            <p:ph type="sldNum" sz="quarter" idx="10"/>
          </p:nvPr>
        </p:nvSpPr>
        <p:spPr/>
        <p:txBody>
          <a:bodyPr/>
          <a:lstStyle/>
          <a:p>
            <a:fld id="{544D7F65-5299-4383-99A9-3EF851E1080D}" type="slidenum">
              <a:rPr lang="nl-NL" smtClean="0"/>
              <a:t>7</a:t>
            </a:fld>
            <a:endParaRPr lang="nl-NL"/>
          </a:p>
        </p:txBody>
      </p:sp>
    </p:spTree>
    <p:extLst>
      <p:ext uri="{BB962C8B-B14F-4D97-AF65-F5344CB8AC3E}">
        <p14:creationId xmlns:p14="http://schemas.microsoft.com/office/powerpoint/2010/main" val="2713523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De big bang hoort bij exact en informatica terwijl andere video’s horen bij gedrag en maatschappij</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10</a:t>
            </a:fld>
            <a:endParaRPr lang="nl-NL"/>
          </a:p>
        </p:txBody>
      </p:sp>
    </p:spTree>
    <p:extLst>
      <p:ext uri="{BB962C8B-B14F-4D97-AF65-F5344CB8AC3E}">
        <p14:creationId xmlns:p14="http://schemas.microsoft.com/office/powerpoint/2010/main" val="3407576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Waarom zou je kiezen voor een verzameling en niet gewoon alle video’s in één publicatierecord? Heeft te maken met eigenheid van de metadata en vindbaarheid. Het onderdeel van deze </a:t>
            </a:r>
            <a:r>
              <a:rPr lang="nl-NL" err="1"/>
              <a:t>mooc</a:t>
            </a:r>
            <a:r>
              <a:rPr lang="nl-NL"/>
              <a:t> over de big bang hoort bij exact en informatica en verdere onderwerpen bij gedrag en maatschappij.  Hoogste niveau is ook te vinden onder interdisciplinair</a:t>
            </a:r>
          </a:p>
          <a:p>
            <a:endParaRPr lang="nl-NL"/>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11</a:t>
            </a:fld>
            <a:endParaRPr lang="nl-NL"/>
          </a:p>
        </p:txBody>
      </p:sp>
    </p:spTree>
    <p:extLst>
      <p:ext uri="{BB962C8B-B14F-4D97-AF65-F5344CB8AC3E}">
        <p14:creationId xmlns:p14="http://schemas.microsoft.com/office/powerpoint/2010/main" val="276375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544D7F65-5299-4383-99A9-3EF851E1080D}" type="slidenum">
              <a:rPr lang="nl-NL" smtClean="0"/>
              <a:t>13</a:t>
            </a:fld>
            <a:endParaRPr lang="nl-NL"/>
          </a:p>
        </p:txBody>
      </p:sp>
    </p:spTree>
    <p:extLst>
      <p:ext uri="{BB962C8B-B14F-4D97-AF65-F5344CB8AC3E}">
        <p14:creationId xmlns:p14="http://schemas.microsoft.com/office/powerpoint/2010/main" val="41535284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https://youtu.be/09yTK-OTEPA" TargetMode="External"/><Relationship Id="rId7" Type="http://schemas.openxmlformats.org/officeDocument/2006/relationships/hyperlink" Target="http://www.pptsolutions.nl/" TargetMode="External"/><Relationship Id="rId2" Type="http://schemas.openxmlformats.org/officeDocument/2006/relationships/hyperlink" Target="https://youtu.be/hM16rifWsjU" TargetMode="External"/><Relationship Id="rId1" Type="http://schemas.openxmlformats.org/officeDocument/2006/relationships/slideMaster" Target="../slideMasters/slideMaster2.xml"/><Relationship Id="rId6" Type="http://schemas.openxmlformats.org/officeDocument/2006/relationships/hyperlink" Target="https://youtu.be/H_4HH09zxC0" TargetMode="External"/><Relationship Id="rId5" Type="http://schemas.openxmlformats.org/officeDocument/2006/relationships/hyperlink" Target="https://youtu.be/IIjbiKAotek" TargetMode="External"/><Relationship Id="rId4" Type="http://schemas.openxmlformats.org/officeDocument/2006/relationships/hyperlink" Target="https://youtu.be/fbByse1_RSY" TargetMode="Externa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Master" Target="../slideMasters/slideMaster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24.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Master" Target="../slideMasters/slideMaster3.xml"/><Relationship Id="rId4" Type="http://schemas.openxmlformats.org/officeDocument/2006/relationships/image" Target="../media/image24.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a:t>Plaats hier de titel van de presentatie</a:t>
            </a:r>
            <a:endParaRPr lang="en-US"/>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a:t>Plaats hier de naam van </a:t>
            </a:r>
            <a:br>
              <a:rPr lang="nl-NL"/>
            </a:br>
            <a:r>
              <a:rPr lang="nl-NL"/>
              <a:t>De spreker óf subtitel</a:t>
            </a:r>
            <a:endParaRPr lang="en-US"/>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98" name="logo">
            <a:extLst>
              <a:ext uri="{FF2B5EF4-FFF2-40B4-BE49-F238E27FC236}">
                <a16:creationId xmlns:a16="http://schemas.microsoft.com/office/drawing/2014/main" id="{015DE4C9-A669-4532-B6F4-5B35D18996E5}"/>
              </a:ext>
            </a:extLst>
          </p:cNvPr>
          <p:cNvSpPr>
            <a:spLocks noGrp="1"/>
          </p:cNvSpPr>
          <p:nvPr>
            <p:ph type="body" sz="quarter" idx="67" hasCustomPrompt="1"/>
          </p:nvPr>
        </p:nvSpPr>
        <p:spPr>
          <a:xfrm>
            <a:off x="10488647" y="5863120"/>
            <a:ext cx="1195058" cy="475490"/>
          </a:xfrm>
          <a:blipFill>
            <a:blip r:embed="rId4"/>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1051033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95" name="logo">
            <a:extLst>
              <a:ext uri="{FF2B5EF4-FFF2-40B4-BE49-F238E27FC236}">
                <a16:creationId xmlns:a16="http://schemas.microsoft.com/office/drawing/2014/main" id="{1C294EEB-AB1D-44FF-A4CC-53F5D5556C69}"/>
              </a:ext>
            </a:extLst>
          </p:cNvPr>
          <p:cNvSpPr>
            <a:spLocks noGrp="1"/>
          </p:cNvSpPr>
          <p:nvPr>
            <p:ph type="body" sz="quarter" idx="67" hasCustomPrompt="1"/>
          </p:nvPr>
        </p:nvSpPr>
        <p:spPr>
          <a:xfrm>
            <a:off x="10488647" y="5863120"/>
            <a:ext cx="1195058" cy="475490"/>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29652949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0" y="1"/>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ZWART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96" name="logo">
            <a:extLst>
              <a:ext uri="{FF2B5EF4-FFF2-40B4-BE49-F238E27FC236}">
                <a16:creationId xmlns:a16="http://schemas.microsoft.com/office/drawing/2014/main" id="{E9BA8DFE-03A9-4CDF-8115-B888809DBFCD}"/>
              </a:ext>
            </a:extLst>
          </p:cNvPr>
          <p:cNvSpPr>
            <a:spLocks noGrp="1"/>
          </p:cNvSpPr>
          <p:nvPr>
            <p:ph type="body" sz="quarter" idx="67" hasCustomPrompt="1"/>
          </p:nvPr>
        </p:nvSpPr>
        <p:spPr>
          <a:xfrm>
            <a:off x="10488647" y="5863120"/>
            <a:ext cx="1195058" cy="475490"/>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3012295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WIT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96" name="logo">
            <a:extLst>
              <a:ext uri="{FF2B5EF4-FFF2-40B4-BE49-F238E27FC236}">
                <a16:creationId xmlns:a16="http://schemas.microsoft.com/office/drawing/2014/main" id="{96298C12-614E-433B-94F7-B4AD482B2C4E}"/>
              </a:ext>
            </a:extLst>
          </p:cNvPr>
          <p:cNvSpPr>
            <a:spLocks noGrp="1"/>
          </p:cNvSpPr>
          <p:nvPr>
            <p:ph type="body" sz="quarter" idx="67" hasCustomPrompt="1"/>
          </p:nvPr>
        </p:nvSpPr>
        <p:spPr>
          <a:xfrm>
            <a:off x="10488647" y="5863120"/>
            <a:ext cx="1195058" cy="475490"/>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18492317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ALLEEN TITEL</a:t>
            </a:r>
          </a:p>
        </p:txBody>
      </p:sp>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926910" y="6337267"/>
              <a:ext cx="1126509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VOORSTELLEN</a:t>
            </a:r>
          </a:p>
        </p:txBody>
      </p:sp>
      <p:grpSp>
        <p:nvGrpSpPr>
          <p:cNvPr id="164" name="Instructie">
            <a:extLst>
              <a:ext uri="{FF2B5EF4-FFF2-40B4-BE49-F238E27FC236}">
                <a16:creationId xmlns:a16="http://schemas.microsoft.com/office/drawing/2014/main" id="{37026B65-6948-43CC-8024-F1D2036974B0}"/>
              </a:ext>
            </a:extLst>
          </p:cNvPr>
          <p:cNvGrpSpPr/>
          <p:nvPr userDrawn="1"/>
        </p:nvGrpSpPr>
        <p:grpSpPr>
          <a:xfrm>
            <a:off x="12391601" y="0"/>
            <a:ext cx="3389661" cy="4934293"/>
            <a:chOff x="12391601" y="0"/>
            <a:chExt cx="3389661" cy="4934293"/>
          </a:xfrm>
        </p:grpSpPr>
        <p:grpSp>
          <p:nvGrpSpPr>
            <p:cNvPr id="165" name="Groep 164">
              <a:extLst>
                <a:ext uri="{FF2B5EF4-FFF2-40B4-BE49-F238E27FC236}">
                  <a16:creationId xmlns:a16="http://schemas.microsoft.com/office/drawing/2014/main" id="{C9B20113-4759-48C1-9881-247CCBE98DD8}"/>
                </a:ext>
              </a:extLst>
            </p:cNvPr>
            <p:cNvGrpSpPr/>
            <p:nvPr userDrawn="1"/>
          </p:nvGrpSpPr>
          <p:grpSpPr>
            <a:xfrm>
              <a:off x="12757282" y="3250242"/>
              <a:ext cx="1499406" cy="678267"/>
              <a:chOff x="12757283" y="3120781"/>
              <a:chExt cx="1499406" cy="678267"/>
            </a:xfrm>
          </p:grpSpPr>
          <p:sp>
            <p:nvSpPr>
              <p:cNvPr id="192" name="Rechthoek 191">
                <a:extLst>
                  <a:ext uri="{FF2B5EF4-FFF2-40B4-BE49-F238E27FC236}">
                    <a16:creationId xmlns:a16="http://schemas.microsoft.com/office/drawing/2014/main" id="{70DE0F46-9A43-45A3-8280-BC629B8D4CC1}"/>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93" name="Rechthoek 192">
                <a:extLst>
                  <a:ext uri="{FF2B5EF4-FFF2-40B4-BE49-F238E27FC236}">
                    <a16:creationId xmlns:a16="http://schemas.microsoft.com/office/drawing/2014/main" id="{72B758CA-6448-4B27-B22A-73FD81A231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94" name="Tekstvak 193">
                <a:extLst>
                  <a:ext uri="{FF2B5EF4-FFF2-40B4-BE49-F238E27FC236}">
                    <a16:creationId xmlns:a16="http://schemas.microsoft.com/office/drawing/2014/main" id="{59C2BBDD-97DB-440D-B3CB-54C597D3A0B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95" name="Tekstvak 194">
                <a:extLst>
                  <a:ext uri="{FF2B5EF4-FFF2-40B4-BE49-F238E27FC236}">
                    <a16:creationId xmlns:a16="http://schemas.microsoft.com/office/drawing/2014/main" id="{771169D2-EFDC-4694-999E-2025DE9EE1B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96" name="Picture 3">
                <a:extLst>
                  <a:ext uri="{FF2B5EF4-FFF2-40B4-BE49-F238E27FC236}">
                    <a16:creationId xmlns:a16="http://schemas.microsoft.com/office/drawing/2014/main" id="{CEE1DA5C-2467-4252-BF64-A9345864D9D1}"/>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7" name="Gelijkbenige driehoek 196">
                <a:extLst>
                  <a:ext uri="{FF2B5EF4-FFF2-40B4-BE49-F238E27FC236}">
                    <a16:creationId xmlns:a16="http://schemas.microsoft.com/office/drawing/2014/main" id="{2FBBEC4F-CD14-491C-B9AA-9B1D29FDF15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98" name="Groep 197">
                <a:extLst>
                  <a:ext uri="{FF2B5EF4-FFF2-40B4-BE49-F238E27FC236}">
                    <a16:creationId xmlns:a16="http://schemas.microsoft.com/office/drawing/2014/main" id="{F41E19F4-1ADB-48EB-B67D-27A2AF6F1D63}"/>
                  </a:ext>
                </a:extLst>
              </p:cNvPr>
              <p:cNvGrpSpPr/>
              <p:nvPr userDrawn="1"/>
            </p:nvGrpSpPr>
            <p:grpSpPr>
              <a:xfrm>
                <a:off x="12822311" y="3178534"/>
                <a:ext cx="182309" cy="163794"/>
                <a:chOff x="12832541" y="3162395"/>
                <a:chExt cx="219532" cy="197236"/>
              </a:xfrm>
            </p:grpSpPr>
            <p:sp>
              <p:nvSpPr>
                <p:cNvPr id="203" name="Rechthoek 202">
                  <a:extLst>
                    <a:ext uri="{FF2B5EF4-FFF2-40B4-BE49-F238E27FC236}">
                      <a16:creationId xmlns:a16="http://schemas.microsoft.com/office/drawing/2014/main" id="{D5FC398C-269A-49E8-8A64-64AABDADF7A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4" name="Rechthoek 203">
                  <a:extLst>
                    <a:ext uri="{FF2B5EF4-FFF2-40B4-BE49-F238E27FC236}">
                      <a16:creationId xmlns:a16="http://schemas.microsoft.com/office/drawing/2014/main" id="{04ED29EE-FBE0-4481-BE52-B2AB359E877E}"/>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5" name="Rechthoek 204">
                  <a:extLst>
                    <a:ext uri="{FF2B5EF4-FFF2-40B4-BE49-F238E27FC236}">
                      <a16:creationId xmlns:a16="http://schemas.microsoft.com/office/drawing/2014/main" id="{D33C010D-13CC-40D2-989B-508ADF8E07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99" name="Groep 198">
                <a:extLst>
                  <a:ext uri="{FF2B5EF4-FFF2-40B4-BE49-F238E27FC236}">
                    <a16:creationId xmlns:a16="http://schemas.microsoft.com/office/drawing/2014/main" id="{C875A591-EBA0-45D6-870D-3BECA0D0F7B5}"/>
                  </a:ext>
                </a:extLst>
              </p:cNvPr>
              <p:cNvGrpSpPr/>
              <p:nvPr userDrawn="1"/>
            </p:nvGrpSpPr>
            <p:grpSpPr>
              <a:xfrm>
                <a:off x="12822311" y="3480352"/>
                <a:ext cx="182309" cy="163794"/>
                <a:chOff x="12832541" y="3162395"/>
                <a:chExt cx="219532" cy="197236"/>
              </a:xfrm>
            </p:grpSpPr>
            <p:sp>
              <p:nvSpPr>
                <p:cNvPr id="200" name="Rechthoek 199">
                  <a:extLst>
                    <a:ext uri="{FF2B5EF4-FFF2-40B4-BE49-F238E27FC236}">
                      <a16:creationId xmlns:a16="http://schemas.microsoft.com/office/drawing/2014/main" id="{ED9CEDED-7608-4099-B0F2-67CBCC83AEA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1" name="Rechthoek 200">
                  <a:extLst>
                    <a:ext uri="{FF2B5EF4-FFF2-40B4-BE49-F238E27FC236}">
                      <a16:creationId xmlns:a16="http://schemas.microsoft.com/office/drawing/2014/main" id="{CCE29130-9E34-487F-9106-B5FDF5C21508}"/>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2" name="Rechthoek 201">
                  <a:extLst>
                    <a:ext uri="{FF2B5EF4-FFF2-40B4-BE49-F238E27FC236}">
                      <a16:creationId xmlns:a16="http://schemas.microsoft.com/office/drawing/2014/main" id="{2033FAF5-9A0C-4D5C-8A37-39CD78C82A8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166" name="Meer informatie">
              <a:extLst>
                <a:ext uri="{FF2B5EF4-FFF2-40B4-BE49-F238E27FC236}">
                  <a16:creationId xmlns:a16="http://schemas.microsoft.com/office/drawing/2014/main" id="{5526D891-AD8C-44F9-B187-13E5DCB2E139}"/>
                </a:ext>
              </a:extLst>
            </p:cNvPr>
            <p:cNvGrpSpPr/>
            <p:nvPr userDrawn="1"/>
          </p:nvGrpSpPr>
          <p:grpSpPr>
            <a:xfrm>
              <a:off x="12396764" y="4151020"/>
              <a:ext cx="3178515" cy="783273"/>
              <a:chOff x="-3741486" y="3386444"/>
              <a:chExt cx="3178515" cy="783273"/>
            </a:xfrm>
          </p:grpSpPr>
          <p:sp>
            <p:nvSpPr>
              <p:cNvPr id="189" name="Freeform 101">
                <a:extLst>
                  <a:ext uri="{FF2B5EF4-FFF2-40B4-BE49-F238E27FC236}">
                    <a16:creationId xmlns:a16="http://schemas.microsoft.com/office/drawing/2014/main" id="{59822D6C-2DC3-4442-8B3C-6AB767BA813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90" name="Rechthoek 189">
                <a:extLst>
                  <a:ext uri="{FF2B5EF4-FFF2-40B4-BE49-F238E27FC236}">
                    <a16:creationId xmlns:a16="http://schemas.microsoft.com/office/drawing/2014/main" id="{C017B7CB-D89E-4BF0-9B2B-E247BA82C30C}"/>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91" name="Rechte verbindingslijn 190">
                <a:extLst>
                  <a:ext uri="{FF2B5EF4-FFF2-40B4-BE49-F238E27FC236}">
                    <a16:creationId xmlns:a16="http://schemas.microsoft.com/office/drawing/2014/main" id="{2A731424-3861-43C3-84BC-130DD7142DE1}"/>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167" name="Rechthoek 166">
              <a:extLst>
                <a:ext uri="{FF2B5EF4-FFF2-40B4-BE49-F238E27FC236}">
                  <a16:creationId xmlns:a16="http://schemas.microsoft.com/office/drawing/2014/main" id="{1E86F7E8-EC7E-4A7E-A896-C02C792D470C}"/>
                </a:ext>
              </a:extLst>
            </p:cNvPr>
            <p:cNvSpPr/>
            <p:nvPr userDrawn="1"/>
          </p:nvSpPr>
          <p:spPr>
            <a:xfrm>
              <a:off x="12397262" y="0"/>
              <a:ext cx="3384000"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168" name="Ovaal 167">
              <a:extLst>
                <a:ext uri="{FF2B5EF4-FFF2-40B4-BE49-F238E27FC236}">
                  <a16:creationId xmlns:a16="http://schemas.microsoft.com/office/drawing/2014/main" id="{28E9221C-8038-4B14-ACE9-D6013B120CB4}"/>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69" name="Rechte verbindingslijn 168">
              <a:extLst>
                <a:ext uri="{FF2B5EF4-FFF2-40B4-BE49-F238E27FC236}">
                  <a16:creationId xmlns:a16="http://schemas.microsoft.com/office/drawing/2014/main" id="{FE1259F2-AEF7-4D9F-AE3A-6934AB5C5D67}"/>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70" name="Rechte verbindingslijn 169">
              <a:extLst>
                <a:ext uri="{FF2B5EF4-FFF2-40B4-BE49-F238E27FC236}">
                  <a16:creationId xmlns:a16="http://schemas.microsoft.com/office/drawing/2014/main" id="{CEE20EEE-ED28-4052-A0AD-3A088A2B7352}"/>
                </a:ext>
              </a:extLst>
            </p:cNvPr>
            <p:cNvCxnSpPr>
              <a:cxnSpLocks/>
            </p:cNvCxnSpPr>
            <p:nvPr userDrawn="1"/>
          </p:nvCxnSpPr>
          <p:spPr>
            <a:xfrm>
              <a:off x="12397261" y="1728059"/>
              <a:ext cx="3178017" cy="0"/>
            </a:xfrm>
            <a:prstGeom prst="line">
              <a:avLst/>
            </a:prstGeom>
            <a:noFill/>
            <a:ln w="3175" cap="flat" cmpd="sng" algn="ctr">
              <a:solidFill>
                <a:schemeClr val="accent1"/>
              </a:solidFill>
              <a:prstDash val="solid"/>
            </a:ln>
            <a:effectLst/>
          </p:spPr>
        </p:cxnSp>
        <p:sp>
          <p:nvSpPr>
            <p:cNvPr id="171" name="Rechthoek 170">
              <a:extLst>
                <a:ext uri="{FF2B5EF4-FFF2-40B4-BE49-F238E27FC236}">
                  <a16:creationId xmlns:a16="http://schemas.microsoft.com/office/drawing/2014/main" id="{DFC1C346-65E6-4243-9117-B1B682C8F071}"/>
                </a:ext>
              </a:extLst>
            </p:cNvPr>
            <p:cNvSpPr/>
            <p:nvPr userDrawn="1"/>
          </p:nvSpPr>
          <p:spPr>
            <a:xfrm>
              <a:off x="12757282" y="432552"/>
              <a:ext cx="2817995" cy="7386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72" name="Rechte verbindingslijn 171">
              <a:extLst>
                <a:ext uri="{FF2B5EF4-FFF2-40B4-BE49-F238E27FC236}">
                  <a16:creationId xmlns:a16="http://schemas.microsoft.com/office/drawing/2014/main" id="{AB8010CD-67EB-4078-9600-B83E44233637}"/>
                </a:ext>
              </a:extLst>
            </p:cNvPr>
            <p:cNvCxnSpPr>
              <a:cxnSpLocks/>
            </p:cNvCxnSpPr>
            <p:nvPr userDrawn="1"/>
          </p:nvCxnSpPr>
          <p:spPr>
            <a:xfrm>
              <a:off x="12397261" y="4033137"/>
              <a:ext cx="3178017" cy="0"/>
            </a:xfrm>
            <a:prstGeom prst="line">
              <a:avLst/>
            </a:prstGeom>
            <a:noFill/>
            <a:ln w="3175" cap="flat" cmpd="sng" algn="ctr">
              <a:solidFill>
                <a:schemeClr val="accent1"/>
              </a:solidFill>
              <a:prstDash val="solid"/>
            </a:ln>
            <a:effectLst/>
          </p:spPr>
        </p:cxnSp>
        <p:sp>
          <p:nvSpPr>
            <p:cNvPr id="173" name="Ovaal 172">
              <a:extLst>
                <a:ext uri="{FF2B5EF4-FFF2-40B4-BE49-F238E27FC236}">
                  <a16:creationId xmlns:a16="http://schemas.microsoft.com/office/drawing/2014/main" id="{595461CD-F1F7-4393-9666-BF029B65570F}"/>
                </a:ext>
              </a:extLst>
            </p:cNvPr>
            <p:cNvSpPr/>
            <p:nvPr userDrawn="1"/>
          </p:nvSpPr>
          <p:spPr>
            <a:xfrm>
              <a:off x="12391601" y="185652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74" name="Rechthoek 173">
              <a:extLst>
                <a:ext uri="{FF2B5EF4-FFF2-40B4-BE49-F238E27FC236}">
                  <a16:creationId xmlns:a16="http://schemas.microsoft.com/office/drawing/2014/main" id="{40FDAC91-C6BF-4FDE-A982-5EA89D20698D}"/>
                </a:ext>
              </a:extLst>
            </p:cNvPr>
            <p:cNvSpPr/>
            <p:nvPr userDrawn="1"/>
          </p:nvSpPr>
          <p:spPr>
            <a:xfrm>
              <a:off x="12757282" y="1922587"/>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75" name="Groep 174">
              <a:extLst>
                <a:ext uri="{FF2B5EF4-FFF2-40B4-BE49-F238E27FC236}">
                  <a16:creationId xmlns:a16="http://schemas.microsoft.com/office/drawing/2014/main" id="{58971AB1-AAD1-4B9D-A465-C72AE3198278}"/>
                </a:ext>
              </a:extLst>
            </p:cNvPr>
            <p:cNvGrpSpPr/>
            <p:nvPr userDrawn="1"/>
          </p:nvGrpSpPr>
          <p:grpSpPr>
            <a:xfrm>
              <a:off x="12757282" y="1291752"/>
              <a:ext cx="294789" cy="318834"/>
              <a:chOff x="14466489" y="1001522"/>
              <a:chExt cx="290627" cy="314333"/>
            </a:xfrm>
          </p:grpSpPr>
          <p:sp>
            <p:nvSpPr>
              <p:cNvPr id="183" name="Rechthoek 182">
                <a:extLst>
                  <a:ext uri="{FF2B5EF4-FFF2-40B4-BE49-F238E27FC236}">
                    <a16:creationId xmlns:a16="http://schemas.microsoft.com/office/drawing/2014/main" id="{B446B015-10CC-489B-8D8A-B269FA37F780}"/>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84" name="Ovaal 183">
                <a:extLst>
                  <a:ext uri="{FF2B5EF4-FFF2-40B4-BE49-F238E27FC236}">
                    <a16:creationId xmlns:a16="http://schemas.microsoft.com/office/drawing/2014/main" id="{BEC7E7E7-6D1E-452C-A973-0161B7FF3D05}"/>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5" name="Vrije vorm: vorm 184">
                <a:extLst>
                  <a:ext uri="{FF2B5EF4-FFF2-40B4-BE49-F238E27FC236}">
                    <a16:creationId xmlns:a16="http://schemas.microsoft.com/office/drawing/2014/main" id="{F476E58C-DA17-4829-9639-45B1E5C23737}"/>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6" name="Rechthoek: afgeronde hoeken 185">
                <a:extLst>
                  <a:ext uri="{FF2B5EF4-FFF2-40B4-BE49-F238E27FC236}">
                    <a16:creationId xmlns:a16="http://schemas.microsoft.com/office/drawing/2014/main" id="{1E88231B-ED42-41DF-9817-10466535CD5C}"/>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87" name="Rechte verbindingslijn 186">
                <a:extLst>
                  <a:ext uri="{FF2B5EF4-FFF2-40B4-BE49-F238E27FC236}">
                    <a16:creationId xmlns:a16="http://schemas.microsoft.com/office/drawing/2014/main" id="{08D7C14C-0155-485C-BF6F-813CD9CA03E9}"/>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Rechte verbindingslijn 187">
                <a:extLst>
                  <a:ext uri="{FF2B5EF4-FFF2-40B4-BE49-F238E27FC236}">
                    <a16:creationId xmlns:a16="http://schemas.microsoft.com/office/drawing/2014/main" id="{8EDE9A61-58F5-4B13-81DA-763FA00A2BA9}"/>
                  </a:ext>
                </a:extLst>
              </p:cNvPr>
              <p:cNvCxnSpPr>
                <a:cxnSpLocks/>
                <a:stCxn id="186"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76" name="Ovaal 175">
              <a:extLst>
                <a:ext uri="{FF2B5EF4-FFF2-40B4-BE49-F238E27FC236}">
                  <a16:creationId xmlns:a16="http://schemas.microsoft.com/office/drawing/2014/main" id="{98693FD5-5435-465A-B94B-B97EA03C476E}"/>
                </a:ext>
              </a:extLst>
            </p:cNvPr>
            <p:cNvSpPr/>
            <p:nvPr userDrawn="1"/>
          </p:nvSpPr>
          <p:spPr>
            <a:xfrm>
              <a:off x="12391601" y="276807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177" name="Rechthoek 176">
              <a:extLst>
                <a:ext uri="{FF2B5EF4-FFF2-40B4-BE49-F238E27FC236}">
                  <a16:creationId xmlns:a16="http://schemas.microsoft.com/office/drawing/2014/main" id="{4996E550-739C-44E7-BC89-8B6A974E3931}"/>
                </a:ext>
              </a:extLst>
            </p:cNvPr>
            <p:cNvSpPr/>
            <p:nvPr userDrawn="1"/>
          </p:nvSpPr>
          <p:spPr>
            <a:xfrm>
              <a:off x="12757283" y="2834141"/>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78" name="Rechte verbindingslijn 177">
              <a:extLst>
                <a:ext uri="{FF2B5EF4-FFF2-40B4-BE49-F238E27FC236}">
                  <a16:creationId xmlns:a16="http://schemas.microsoft.com/office/drawing/2014/main" id="{60CBD64B-9E24-4FA3-8AD0-F6F9D151F94E}"/>
                </a:ext>
              </a:extLst>
            </p:cNvPr>
            <p:cNvCxnSpPr>
              <a:cxnSpLocks/>
            </p:cNvCxnSpPr>
            <p:nvPr userDrawn="1"/>
          </p:nvCxnSpPr>
          <p:spPr>
            <a:xfrm>
              <a:off x="12397261" y="2649915"/>
              <a:ext cx="3178017" cy="0"/>
            </a:xfrm>
            <a:prstGeom prst="line">
              <a:avLst/>
            </a:prstGeom>
            <a:noFill/>
            <a:ln w="3175" cap="flat" cmpd="sng" algn="ctr">
              <a:solidFill>
                <a:schemeClr val="accent1"/>
              </a:solidFill>
              <a:prstDash val="solid"/>
            </a:ln>
            <a:effectLst/>
          </p:spPr>
        </p:cxnSp>
        <p:grpSp>
          <p:nvGrpSpPr>
            <p:cNvPr id="179" name="Groep 178">
              <a:extLst>
                <a:ext uri="{FF2B5EF4-FFF2-40B4-BE49-F238E27FC236}">
                  <a16:creationId xmlns:a16="http://schemas.microsoft.com/office/drawing/2014/main" id="{7683C293-9728-42E5-9ABE-07277D2DF1E8}"/>
                </a:ext>
              </a:extLst>
            </p:cNvPr>
            <p:cNvGrpSpPr/>
            <p:nvPr userDrawn="1"/>
          </p:nvGrpSpPr>
          <p:grpSpPr>
            <a:xfrm>
              <a:off x="12757282" y="2296644"/>
              <a:ext cx="825500" cy="209550"/>
              <a:chOff x="13504624" y="2444818"/>
              <a:chExt cx="825500" cy="209550"/>
            </a:xfrm>
          </p:grpSpPr>
          <p:sp>
            <p:nvSpPr>
              <p:cNvPr id="180" name="Rechthoek 179">
                <a:extLst>
                  <a:ext uri="{FF2B5EF4-FFF2-40B4-BE49-F238E27FC236}">
                    <a16:creationId xmlns:a16="http://schemas.microsoft.com/office/drawing/2014/main" id="{8D5780D4-F5E0-407B-963C-7404D8CC4966}"/>
                  </a:ext>
                </a:extLst>
              </p:cNvPr>
              <p:cNvSpPr/>
              <p:nvPr userDrawn="1"/>
            </p:nvSpPr>
            <p:spPr>
              <a:xfrm>
                <a:off x="13504624" y="2444818"/>
                <a:ext cx="825500" cy="209550"/>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81" name="Rechte verbindingslijn 180">
                <a:extLst>
                  <a:ext uri="{FF2B5EF4-FFF2-40B4-BE49-F238E27FC236}">
                    <a16:creationId xmlns:a16="http://schemas.microsoft.com/office/drawing/2014/main" id="{3F7F962C-6A38-48ED-A896-E0092FDF5886}"/>
                  </a:ext>
                </a:extLst>
              </p:cNvPr>
              <p:cNvCxnSpPr/>
              <p:nvPr userDrawn="1"/>
            </p:nvCxnSpPr>
            <p:spPr>
              <a:xfrm>
                <a:off x="14155269" y="2477218"/>
                <a:ext cx="0" cy="142717"/>
              </a:xfrm>
              <a:prstGeom prst="line">
                <a:avLst/>
              </a:prstGeom>
              <a:noFill/>
              <a:ln w="3175" cap="flat" cmpd="sng" algn="ctr">
                <a:solidFill>
                  <a:srgbClr val="44546A"/>
                </a:solidFill>
                <a:prstDash val="solid"/>
              </a:ln>
              <a:effectLst/>
            </p:spPr>
          </p:cxnSp>
          <p:sp>
            <p:nvSpPr>
              <p:cNvPr id="182" name="Gelijkbenige driehoek 181">
                <a:extLst>
                  <a:ext uri="{FF2B5EF4-FFF2-40B4-BE49-F238E27FC236}">
                    <a16:creationId xmlns:a16="http://schemas.microsoft.com/office/drawing/2014/main" id="{57C24AA2-E954-4575-9CA2-228AE45A5E70}"/>
                  </a:ext>
                </a:extLst>
              </p:cNvPr>
              <p:cNvSpPr/>
              <p:nvPr userDrawn="1"/>
            </p:nvSpPr>
            <p:spPr>
              <a:xfrm rot="10800000">
                <a:off x="14196089" y="2528872"/>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a:t>Plaats hier je titel</a:t>
            </a:r>
            <a:endParaRPr lang="nl-NL"/>
          </a:p>
        </p:txBody>
      </p:sp>
      <p:sp>
        <p:nvSpPr>
          <p:cNvPr id="63" name="Onder balkje">
            <a:extLst>
              <a:ext uri="{FF2B5EF4-FFF2-40B4-BE49-F238E27FC236}">
                <a16:creationId xmlns:a16="http://schemas.microsoft.com/office/drawing/2014/main" id="{EB382FCD-9C8B-4F18-B37B-29CA0F43C41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4" name="GRID" hidden="1">
            <a:extLst>
              <a:ext uri="{FF2B5EF4-FFF2-40B4-BE49-F238E27FC236}">
                <a16:creationId xmlns:a16="http://schemas.microsoft.com/office/drawing/2014/main" id="{EB75E045-9B2F-4037-8D43-019C3B8DAD0C}"/>
              </a:ext>
            </a:extLst>
          </p:cNvPr>
          <p:cNvGrpSpPr/>
          <p:nvPr userDrawn="1"/>
        </p:nvGrpSpPr>
        <p:grpSpPr>
          <a:xfrm>
            <a:off x="0" y="0"/>
            <a:ext cx="12192000" cy="6858000"/>
            <a:chOff x="0" y="0"/>
            <a:chExt cx="12192000" cy="6858000"/>
          </a:xfrm>
        </p:grpSpPr>
        <p:sp>
          <p:nvSpPr>
            <p:cNvPr id="65" name="Rechthoek 64">
              <a:extLst>
                <a:ext uri="{FF2B5EF4-FFF2-40B4-BE49-F238E27FC236}">
                  <a16:creationId xmlns:a16="http://schemas.microsoft.com/office/drawing/2014/main" id="{9DA70BBF-1A70-4CE9-B92D-91AAD3DF13D4}"/>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6" name="Rechthoek 65">
              <a:extLst>
                <a:ext uri="{FF2B5EF4-FFF2-40B4-BE49-F238E27FC236}">
                  <a16:creationId xmlns:a16="http://schemas.microsoft.com/office/drawing/2014/main" id="{550D5FBA-5290-4AF6-AA22-20F04180A37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7" name="Rechthoek 66">
              <a:extLst>
                <a:ext uri="{FF2B5EF4-FFF2-40B4-BE49-F238E27FC236}">
                  <a16:creationId xmlns:a16="http://schemas.microsoft.com/office/drawing/2014/main" id="{2FE5C9DA-7391-4773-96D0-665A34E0478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8" name="Rechthoek 67">
              <a:extLst>
                <a:ext uri="{FF2B5EF4-FFF2-40B4-BE49-F238E27FC236}">
                  <a16:creationId xmlns:a16="http://schemas.microsoft.com/office/drawing/2014/main" id="{38AD4748-BAAA-4B2B-B4E6-3A1492B4BCF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9" name="Rechthoek 68">
              <a:extLst>
                <a:ext uri="{FF2B5EF4-FFF2-40B4-BE49-F238E27FC236}">
                  <a16:creationId xmlns:a16="http://schemas.microsoft.com/office/drawing/2014/main" id="{A9941525-5D0D-4509-8ECE-B747140CB04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0" name="Rechthoek 69">
              <a:extLst>
                <a:ext uri="{FF2B5EF4-FFF2-40B4-BE49-F238E27FC236}">
                  <a16:creationId xmlns:a16="http://schemas.microsoft.com/office/drawing/2014/main" id="{B681D3A7-95CC-4CEF-BFAB-79DF1FCD556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1" name="Rechthoek 70">
              <a:extLst>
                <a:ext uri="{FF2B5EF4-FFF2-40B4-BE49-F238E27FC236}">
                  <a16:creationId xmlns:a16="http://schemas.microsoft.com/office/drawing/2014/main" id="{60A5F06F-78F5-4257-84E5-7835A22AE4B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2" name="Rechthoek 71">
              <a:extLst>
                <a:ext uri="{FF2B5EF4-FFF2-40B4-BE49-F238E27FC236}">
                  <a16:creationId xmlns:a16="http://schemas.microsoft.com/office/drawing/2014/main" id="{13835FFF-2F9E-4252-9978-9DB584EF03B9}"/>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3" name="Rechthoek 72">
              <a:extLst>
                <a:ext uri="{FF2B5EF4-FFF2-40B4-BE49-F238E27FC236}">
                  <a16:creationId xmlns:a16="http://schemas.microsoft.com/office/drawing/2014/main" id="{877A95CF-E943-452F-98FE-320623CE6607}"/>
                </a:ext>
              </a:extLst>
            </p:cNvPr>
            <p:cNvSpPr/>
            <p:nvPr userDrawn="1"/>
          </p:nvSpPr>
          <p:spPr>
            <a:xfrm>
              <a:off x="8828730" y="0"/>
              <a:ext cx="24555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98B73A68-CF05-4530-9622-5D3A615F068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55A617AD-4F36-41FD-AF6E-A16FCEFFA38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DA7579D0-E164-4569-B5C8-5731FCF6986E}"/>
                </a:ext>
              </a:extLst>
            </p:cNvPr>
            <p:cNvSpPr/>
            <p:nvPr userDrawn="1"/>
          </p:nvSpPr>
          <p:spPr>
            <a:xfrm>
              <a:off x="5980561"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21553237-0241-4E78-B12B-1AC9DE9554B5}"/>
                </a:ext>
              </a:extLst>
            </p:cNvPr>
            <p:cNvSpPr/>
            <p:nvPr userDrawn="1"/>
          </p:nvSpPr>
          <p:spPr>
            <a:xfrm>
              <a:off x="3136756"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042FC887-2C74-4586-A11E-0965BADF5F84}"/>
                </a:ext>
              </a:extLst>
            </p:cNvPr>
            <p:cNvSpPr/>
            <p:nvPr userDrawn="1"/>
          </p:nvSpPr>
          <p:spPr>
            <a:xfrm>
              <a:off x="0" y="4284370"/>
              <a:ext cx="12192000" cy="24647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459277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Plaats hier de CC-BY tekst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en-US"/>
              <a:t>Edit Master text styles</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903371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en-US"/>
              <a:t>Edit Master text styles</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Naam + achternaam</a:t>
            </a:r>
          </a:p>
          <a:p>
            <a:pPr lvl="0"/>
            <a:endParaRPr lang="nl-NL" noProof="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err="1"/>
              <a:t>Social</a:t>
            </a:r>
            <a:r>
              <a:rPr lang="nl-NL"/>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
        <p:nvSpPr>
          <p:cNvPr id="30" name="logo">
            <a:extLst>
              <a:ext uri="{FF2B5EF4-FFF2-40B4-BE49-F238E27FC236}">
                <a16:creationId xmlns:a16="http://schemas.microsoft.com/office/drawing/2014/main" id="{797D0CC9-8466-4E20-B6A4-FCCC3AC8478C}"/>
              </a:ext>
            </a:extLst>
          </p:cNvPr>
          <p:cNvSpPr>
            <a:spLocks noGrp="1"/>
          </p:cNvSpPr>
          <p:nvPr>
            <p:ph type="body" sz="quarter" idx="72" hasCustomPrompt="1"/>
          </p:nvPr>
        </p:nvSpPr>
        <p:spPr>
          <a:xfrm>
            <a:off x="10488647" y="5863120"/>
            <a:ext cx="1195058" cy="475490"/>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2611424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sluiting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a:extLst>
              <a:ext uri="{FF2B5EF4-FFF2-40B4-BE49-F238E27FC236}">
                <a16:creationId xmlns:a16="http://schemas.microsoft.com/office/drawing/2014/main" id="{6992082D-EDB3-45DF-96CC-F7B5BC4AC3C2}"/>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
        <p:nvSpPr>
          <p:cNvPr id="7" name="logo">
            <a:extLst>
              <a:ext uri="{FF2B5EF4-FFF2-40B4-BE49-F238E27FC236}">
                <a16:creationId xmlns:a16="http://schemas.microsoft.com/office/drawing/2014/main" id="{744DD030-E1FA-447E-BE14-8389940B3F1A}"/>
              </a:ext>
            </a:extLst>
          </p:cNvPr>
          <p:cNvSpPr>
            <a:spLocks noGrp="1"/>
          </p:cNvSpPr>
          <p:nvPr>
            <p:ph type="body" sz="quarter" idx="72" hasCustomPrompt="1"/>
          </p:nvPr>
        </p:nvSpPr>
        <p:spPr>
          <a:xfrm>
            <a:off x="10488647" y="5863120"/>
            <a:ext cx="1195058" cy="475490"/>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308879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a:t>Plaats hier de titel van de presentatie</a:t>
            </a:r>
            <a:endParaRPr lang="en-US"/>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a:t>Plaats hier de naam van </a:t>
            </a:r>
            <a:br>
              <a:rPr lang="nl-NL"/>
            </a:br>
            <a:r>
              <a:rPr lang="nl-NL"/>
              <a:t>De spreker óf subtitel</a:t>
            </a:r>
            <a:endParaRPr lang="en-US"/>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4"/>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87446840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INSTRUCTIES: Feedback aanleveren">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D8BDCCE3-C9BF-43FB-A9C6-0E04BD088A9A}"/>
              </a:ext>
            </a:extLst>
          </p:cNvPr>
          <p:cNvSpPr/>
          <p:nvPr userDrawn="1"/>
        </p:nvSpPr>
        <p:spPr>
          <a:xfrm>
            <a:off x="1"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7" name="Rechthoek 6">
            <a:extLst>
              <a:ext uri="{FF2B5EF4-FFF2-40B4-BE49-F238E27FC236}">
                <a16:creationId xmlns:a16="http://schemas.microsoft.com/office/drawing/2014/main" id="{95ECD5CE-F4FE-452A-951F-2EABB08FF745}"/>
              </a:ext>
            </a:extLst>
          </p:cNvPr>
          <p:cNvSpPr/>
          <p:nvPr userDrawn="1"/>
        </p:nvSpPr>
        <p:spPr>
          <a:xfrm>
            <a:off x="701536" y="1571501"/>
            <a:ext cx="10800649" cy="4356494"/>
          </a:xfrm>
          <a:prstGeom prst="rect">
            <a:avLst/>
          </a:prstGeom>
          <a:noFill/>
        </p:spPr>
        <p:txBody>
          <a:bodyPr vert="horz" lIns="0" tIns="0" rIns="0" bIns="0" rtlCol="0">
            <a:noAutofit/>
          </a:bodyPr>
          <a:lstStyle/>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200" kern="1200" cap="none" baseline="0">
                <a:solidFill>
                  <a:srgbClr val="303E48"/>
                </a:solidFill>
                <a:latin typeface="Calibri" panose="020F0502020204030204" pitchFamily="34" charset="0"/>
                <a:ea typeface="Open Sans" panose="020B0606030504020204" pitchFamily="34" charset="0"/>
                <a:cs typeface="Calibri" panose="020F0502020204030204" pitchFamily="34" charset="0"/>
              </a:rPr>
              <a:t>Beste,</a:t>
            </a: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a:solidFill>
                  <a:srgbClr val="303E48"/>
                </a:solidFill>
                <a:ea typeface="Open Sans" panose="020B0606030504020204" pitchFamily="34" charset="0"/>
                <a:cs typeface="Open Sans" panose="020B0606030504020204" pitchFamily="34" charset="0"/>
              </a:rPr>
              <a:t>Bij PPT Solutions communiceren we feedback met opmerkingen in PowerPoint.</a:t>
            </a:r>
            <a:br>
              <a:rPr lang="nl-NL" sz="1000" kern="1200" cap="none" baseline="0">
                <a:solidFill>
                  <a:srgbClr val="303E48"/>
                </a:solidFill>
                <a:ea typeface="Open Sans" panose="020B0606030504020204" pitchFamily="34" charset="0"/>
                <a:cs typeface="Open Sans" panose="020B0606030504020204" pitchFamily="34" charset="0"/>
              </a:rPr>
            </a:br>
            <a:r>
              <a:rPr lang="nl-NL" sz="1000" kern="1200" cap="none" baseline="0">
                <a:solidFill>
                  <a:srgbClr val="303E48"/>
                </a:solidFill>
                <a:ea typeface="Open Sans" panose="020B0606030504020204" pitchFamily="34" charset="0"/>
                <a:cs typeface="Open Sans" panose="020B0606030504020204" pitchFamily="34" charset="0"/>
              </a:rPr>
              <a:t>Wanneer u feedback heeft wat betrekking heeft op een dia in de presentatie, ga dan naar de desbetreffende dia en volg de volgende stappen:</a:t>
            </a: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a:solidFill>
                  <a:srgbClr val="303E48"/>
                </a:solidFill>
                <a:ea typeface="Open Sans" panose="020B0606030504020204" pitchFamily="34" charset="0"/>
                <a:cs typeface="Open Sans" panose="020B0606030504020204" pitchFamily="34" charset="0"/>
              </a:rPr>
            </a:br>
            <a:br>
              <a:rPr lang="nl-NL" sz="1000" kern="1200" cap="none" baseline="0">
                <a:solidFill>
                  <a:srgbClr val="303E48"/>
                </a:solidFill>
                <a:ea typeface="Open Sans" panose="020B0606030504020204" pitchFamily="34" charset="0"/>
                <a:cs typeface="Open Sans" panose="020B0606030504020204" pitchFamily="34" charset="0"/>
              </a:rPr>
            </a:br>
            <a:endParaRPr lang="nl-NL" sz="1000" kern="1200" cap="none" baseline="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br>
              <a:rPr lang="nl-NL" sz="1000" kern="1200" cap="none" baseline="0">
                <a:solidFill>
                  <a:srgbClr val="303E48"/>
                </a:solidFill>
                <a:ea typeface="Open Sans" panose="020B0606030504020204" pitchFamily="34" charset="0"/>
                <a:cs typeface="Open Sans" panose="020B0606030504020204" pitchFamily="34" charset="0"/>
              </a:rPr>
            </a:br>
            <a:br>
              <a:rPr lang="nl-NL" sz="1000">
                <a:solidFill>
                  <a:srgbClr val="303E48"/>
                </a:solidFill>
                <a:ea typeface="Open Sans" panose="020B0606030504020204" pitchFamily="34" charset="0"/>
                <a:cs typeface="Open Sans" panose="020B0606030504020204" pitchFamily="34" charset="0"/>
              </a:rPr>
            </a:br>
            <a:endParaRPr lang="nl-NL" sz="100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800"/>
              </a:spcAft>
              <a:buFont typeface="Arial" panose="020B0604020202020204" pitchFamily="34" charset="0"/>
              <a:buNone/>
            </a:pPr>
            <a:r>
              <a:rPr lang="nl-NL" sz="600" kern="1200" cap="none" baseline="0">
                <a:solidFill>
                  <a:srgbClr val="303E48"/>
                </a:solidFill>
                <a:ea typeface="Open Sans" panose="020B0606030504020204" pitchFamily="34" charset="0"/>
                <a:cs typeface="Open Sans" panose="020B0606030504020204" pitchFamily="34" charset="0"/>
              </a:rPr>
              <a:t> </a:t>
            </a:r>
            <a:br>
              <a:rPr lang="nl-NL" sz="1000" kern="1200" cap="none" baseline="0">
                <a:solidFill>
                  <a:srgbClr val="303E48"/>
                </a:solidFill>
                <a:ea typeface="Open Sans" panose="020B0606030504020204" pitchFamily="34" charset="0"/>
                <a:cs typeface="Open Sans" panose="020B0606030504020204" pitchFamily="34" charset="0"/>
              </a:rPr>
            </a:br>
            <a:r>
              <a:rPr lang="nl-NL" sz="1200">
                <a:solidFill>
                  <a:srgbClr val="303E48"/>
                </a:solidFill>
                <a:ea typeface="Open Sans" panose="020B0606030504020204" pitchFamily="34" charset="0"/>
                <a:cs typeface="Calibri" panose="020F0502020204030204" pitchFamily="34" charset="0"/>
              </a:rPr>
              <a:t>Antwoorden</a:t>
            </a:r>
            <a:br>
              <a:rPr lang="nl-NL" sz="1000" kern="1200" cap="none" baseline="0">
                <a:solidFill>
                  <a:srgbClr val="303E48"/>
                </a:solidFill>
                <a:ea typeface="Open Sans" panose="020B0606030504020204" pitchFamily="34" charset="0"/>
                <a:cs typeface="Open Sans" panose="020B0606030504020204" pitchFamily="34" charset="0"/>
              </a:rPr>
            </a:br>
            <a:r>
              <a:rPr lang="nl-NL" sz="1000" kern="1200" cap="none" baseline="0">
                <a:solidFill>
                  <a:srgbClr val="303E48"/>
                </a:solidFill>
                <a:ea typeface="Open Sans" panose="020B0606030504020204" pitchFamily="34" charset="0"/>
                <a:cs typeface="Open Sans" panose="020B0606030504020204" pitchFamily="34" charset="0"/>
              </a:rPr>
              <a:t>Deze stappen kunt u uitvoeren door de gehele presentatie en eventueel ook antwoord geven op onze communicatie via opmerkingen.</a:t>
            </a:r>
            <a:br>
              <a:rPr lang="nl-NL" sz="1000" kern="1200" cap="none" baseline="0">
                <a:solidFill>
                  <a:srgbClr val="303E48"/>
                </a:solidFill>
                <a:ea typeface="Open Sans" panose="020B0606030504020204" pitchFamily="34" charset="0"/>
                <a:cs typeface="Open Sans" panose="020B0606030504020204" pitchFamily="34" charset="0"/>
              </a:rPr>
            </a:br>
            <a:r>
              <a:rPr lang="nl-NL" sz="1000" kern="1200" cap="none" baseline="0">
                <a:solidFill>
                  <a:srgbClr val="303E48"/>
                </a:solidFill>
                <a:ea typeface="Open Sans" panose="020B0606030504020204" pitchFamily="34" charset="0"/>
                <a:cs typeface="Open Sans" panose="020B0606030504020204" pitchFamily="34" charset="0"/>
              </a:rPr>
              <a:t>De volgende stappen kunt u uitvoeren om antwoord te geven op evt. opmerkingen of om naar de vorige/volgende opmerking in de presentatie te gaan:</a:t>
            </a:r>
          </a:p>
        </p:txBody>
      </p:sp>
      <p:sp>
        <p:nvSpPr>
          <p:cNvPr id="8" name="Tekstvak 7">
            <a:extLst>
              <a:ext uri="{FF2B5EF4-FFF2-40B4-BE49-F238E27FC236}">
                <a16:creationId xmlns:a16="http://schemas.microsoft.com/office/drawing/2014/main" id="{91861E7F-88C7-473E-BB0F-FA4E34696DC8}"/>
              </a:ext>
            </a:extLst>
          </p:cNvPr>
          <p:cNvSpPr txBox="1"/>
          <p:nvPr userDrawn="1"/>
        </p:nvSpPr>
        <p:spPr>
          <a:xfrm>
            <a:off x="1110428" y="2257839"/>
            <a:ext cx="4833347" cy="265432"/>
          </a:xfrm>
          <a:prstGeom prst="rect">
            <a:avLst/>
          </a:prstGeom>
          <a:noFill/>
        </p:spPr>
        <p:txBody>
          <a:bodyPr wrap="square" lIns="0" tIns="0" rIns="0" bIns="0" rtlCol="0" anchor="ctr">
            <a:noAutofit/>
          </a:bodyPr>
          <a:lstStyle/>
          <a:p>
            <a:pPr>
              <a:lnSpc>
                <a:spcPct val="90000"/>
              </a:lnSpc>
            </a:pPr>
            <a:r>
              <a:rPr lang="nl-NL" sz="1000">
                <a:solidFill>
                  <a:srgbClr val="44546A"/>
                </a:solidFill>
                <a:ea typeface="Open Sans" panose="020B0606030504020204" pitchFamily="34" charset="0"/>
                <a:cs typeface="Open Sans" panose="020B0606030504020204" pitchFamily="34" charset="0"/>
              </a:rPr>
              <a:t>Boven in je scherm, in de werkbalk, selecteer je het tabje </a:t>
            </a:r>
            <a:r>
              <a:rPr lang="nl-NL" sz="1000" b="1">
                <a:solidFill>
                  <a:srgbClr val="44546A"/>
                </a:solidFill>
                <a:ea typeface="Open Sans" panose="020B0606030504020204" pitchFamily="34" charset="0"/>
                <a:cs typeface="Open Sans" panose="020B0606030504020204" pitchFamily="34" charset="0"/>
              </a:rPr>
              <a:t>‘Invoegen’.</a:t>
            </a:r>
          </a:p>
        </p:txBody>
      </p:sp>
      <p:sp>
        <p:nvSpPr>
          <p:cNvPr id="9" name="Ovaal 8">
            <a:extLst>
              <a:ext uri="{FF2B5EF4-FFF2-40B4-BE49-F238E27FC236}">
                <a16:creationId xmlns:a16="http://schemas.microsoft.com/office/drawing/2014/main" id="{ABA1FBF8-EDEA-4039-80A7-6A6D27B61A77}"/>
              </a:ext>
            </a:extLst>
          </p:cNvPr>
          <p:cNvSpPr/>
          <p:nvPr userDrawn="1"/>
        </p:nvSpPr>
        <p:spPr>
          <a:xfrm>
            <a:off x="696791" y="2246539"/>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1</a:t>
            </a:r>
          </a:p>
        </p:txBody>
      </p:sp>
      <p:sp>
        <p:nvSpPr>
          <p:cNvPr id="10" name="Tekstvak 9">
            <a:extLst>
              <a:ext uri="{FF2B5EF4-FFF2-40B4-BE49-F238E27FC236}">
                <a16:creationId xmlns:a16="http://schemas.microsoft.com/office/drawing/2014/main" id="{13F83BE3-9CA0-4122-9961-95A5A0F3FB2F}"/>
              </a:ext>
            </a:extLst>
          </p:cNvPr>
          <p:cNvSpPr txBox="1"/>
          <p:nvPr userDrawn="1"/>
        </p:nvSpPr>
        <p:spPr>
          <a:xfrm>
            <a:off x="1110428" y="2737815"/>
            <a:ext cx="4833347" cy="288032"/>
          </a:xfrm>
          <a:prstGeom prst="rect">
            <a:avLst/>
          </a:prstGeom>
          <a:noFill/>
        </p:spPr>
        <p:txBody>
          <a:bodyPr wrap="square" lIns="0" tIns="0" rIns="0" bIns="0" rtlCol="0" anchor="ctr">
            <a:noAutofit/>
          </a:bodyPr>
          <a:lstStyle/>
          <a:p>
            <a:pPr>
              <a:lnSpc>
                <a:spcPct val="90000"/>
              </a:lnSpc>
            </a:pPr>
            <a:r>
              <a:rPr lang="nl-NL" sz="1000">
                <a:solidFill>
                  <a:srgbClr val="44546A"/>
                </a:solidFill>
                <a:ea typeface="Open Sans" panose="020B0606030504020204" pitchFamily="34" charset="0"/>
                <a:cs typeface="Open Sans" panose="020B0606030504020204" pitchFamily="34" charset="0"/>
              </a:rPr>
              <a:t>Klik op de knop </a:t>
            </a:r>
            <a:r>
              <a:rPr lang="nl-NL" sz="1000" b="1">
                <a:solidFill>
                  <a:srgbClr val="44546A"/>
                </a:solidFill>
                <a:ea typeface="Open Sans" panose="020B0606030504020204" pitchFamily="34" charset="0"/>
                <a:cs typeface="Open Sans" panose="020B0606030504020204" pitchFamily="34" charset="0"/>
              </a:rPr>
              <a:t>‘Nieuwe opmerking’.</a:t>
            </a:r>
          </a:p>
        </p:txBody>
      </p:sp>
      <p:sp>
        <p:nvSpPr>
          <p:cNvPr id="11" name="Ovaal 10">
            <a:extLst>
              <a:ext uri="{FF2B5EF4-FFF2-40B4-BE49-F238E27FC236}">
                <a16:creationId xmlns:a16="http://schemas.microsoft.com/office/drawing/2014/main" id="{D3B50A4B-4773-40A6-9AEE-E193D4DB9BD6}"/>
              </a:ext>
            </a:extLst>
          </p:cNvPr>
          <p:cNvSpPr/>
          <p:nvPr userDrawn="1"/>
        </p:nvSpPr>
        <p:spPr>
          <a:xfrm>
            <a:off x="696791" y="2737815"/>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2</a:t>
            </a:r>
          </a:p>
        </p:txBody>
      </p:sp>
      <p:sp>
        <p:nvSpPr>
          <p:cNvPr id="12" name="Tekstvak 11">
            <a:extLst>
              <a:ext uri="{FF2B5EF4-FFF2-40B4-BE49-F238E27FC236}">
                <a16:creationId xmlns:a16="http://schemas.microsoft.com/office/drawing/2014/main" id="{45A583B3-D2D1-4BE9-BBE4-D44D8D9A7829}"/>
              </a:ext>
            </a:extLst>
          </p:cNvPr>
          <p:cNvSpPr txBox="1"/>
          <p:nvPr userDrawn="1"/>
        </p:nvSpPr>
        <p:spPr>
          <a:xfrm>
            <a:off x="1110428" y="3233318"/>
            <a:ext cx="5682125" cy="291423"/>
          </a:xfrm>
          <a:prstGeom prst="rect">
            <a:avLst/>
          </a:prstGeom>
          <a:noFill/>
        </p:spPr>
        <p:txBody>
          <a:bodyPr wrap="square" lIns="0" tIns="0" rIns="0" bIns="0" rtlCol="0" anchor="ctr">
            <a:noAutofit/>
          </a:bodyPr>
          <a:lstStyle/>
          <a:p>
            <a:pPr>
              <a:lnSpc>
                <a:spcPct val="90000"/>
              </a:lnSpc>
            </a:pPr>
            <a:r>
              <a:rPr lang="nl-NL" sz="1000">
                <a:solidFill>
                  <a:srgbClr val="44546A"/>
                </a:solidFill>
                <a:ea typeface="Open Sans" panose="020B0606030504020204" pitchFamily="34" charset="0"/>
                <a:cs typeface="Open Sans" panose="020B0606030504020204" pitchFamily="34" charset="0"/>
              </a:rPr>
              <a:t>Er verschijnt nu een klein spreekwolkje op de slide en het venster voor opmerkingen opent zich aan de zijkant.</a:t>
            </a:r>
          </a:p>
          <a:p>
            <a:pPr>
              <a:lnSpc>
                <a:spcPct val="90000"/>
              </a:lnSpc>
            </a:pPr>
            <a:r>
              <a:rPr lang="nl-NL" sz="1000" b="1">
                <a:solidFill>
                  <a:srgbClr val="44546A"/>
                </a:solidFill>
                <a:ea typeface="Open Sans" panose="020B0606030504020204" pitchFamily="34" charset="0"/>
                <a:cs typeface="Open Sans" panose="020B0606030504020204" pitchFamily="34" charset="0"/>
              </a:rPr>
              <a:t>Typ uw feedback in het tekst vak in het venster voor opmerkingen.</a:t>
            </a:r>
          </a:p>
        </p:txBody>
      </p:sp>
      <p:sp>
        <p:nvSpPr>
          <p:cNvPr id="13" name="Ovaal 12">
            <a:extLst>
              <a:ext uri="{FF2B5EF4-FFF2-40B4-BE49-F238E27FC236}">
                <a16:creationId xmlns:a16="http://schemas.microsoft.com/office/drawing/2014/main" id="{60169D40-BEF8-4387-83A6-C6929733956F}"/>
              </a:ext>
            </a:extLst>
          </p:cNvPr>
          <p:cNvSpPr/>
          <p:nvPr userDrawn="1"/>
        </p:nvSpPr>
        <p:spPr>
          <a:xfrm>
            <a:off x="696791" y="3229091"/>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3</a:t>
            </a:r>
          </a:p>
        </p:txBody>
      </p:sp>
      <p:sp>
        <p:nvSpPr>
          <p:cNvPr id="14" name="Tekstvak 13">
            <a:extLst>
              <a:ext uri="{FF2B5EF4-FFF2-40B4-BE49-F238E27FC236}">
                <a16:creationId xmlns:a16="http://schemas.microsoft.com/office/drawing/2014/main" id="{0E13452B-4695-4201-9D3E-FE4710058DAD}"/>
              </a:ext>
            </a:extLst>
          </p:cNvPr>
          <p:cNvSpPr txBox="1"/>
          <p:nvPr userDrawn="1"/>
        </p:nvSpPr>
        <p:spPr>
          <a:xfrm>
            <a:off x="1110428" y="3727984"/>
            <a:ext cx="7306977" cy="288032"/>
          </a:xfrm>
          <a:prstGeom prst="rect">
            <a:avLst/>
          </a:prstGeom>
          <a:noFill/>
        </p:spPr>
        <p:txBody>
          <a:bodyPr wrap="square" lIns="0" tIns="0" rIns="0" bIns="0" rtlCol="0" anchor="ctr">
            <a:noAutofit/>
          </a:bodyPr>
          <a:lstStyle/>
          <a:p>
            <a:pPr>
              <a:lnSpc>
                <a:spcPct val="90000"/>
              </a:lnSpc>
            </a:pPr>
            <a:r>
              <a:rPr lang="nl-NL" sz="1000">
                <a:solidFill>
                  <a:srgbClr val="44546A"/>
                </a:solidFill>
                <a:ea typeface="Open Sans" panose="020B0606030504020204" pitchFamily="34" charset="0"/>
                <a:cs typeface="Open Sans" panose="020B0606030504020204" pitchFamily="34" charset="0"/>
              </a:rPr>
              <a:t>Wanneer u dit gedaan heeft, kunt u het spreekwolkje op de juiste plaats op de dia slepen. </a:t>
            </a:r>
            <a:br>
              <a:rPr lang="nl-NL" sz="1000">
                <a:solidFill>
                  <a:srgbClr val="44546A"/>
                </a:solidFill>
                <a:ea typeface="Open Sans" panose="020B0606030504020204" pitchFamily="34" charset="0"/>
                <a:cs typeface="Open Sans" panose="020B0606030504020204" pitchFamily="34" charset="0"/>
              </a:rPr>
            </a:br>
            <a:r>
              <a:rPr lang="nl-NL" sz="1000" b="1">
                <a:solidFill>
                  <a:srgbClr val="44546A"/>
                </a:solidFill>
                <a:ea typeface="Open Sans" panose="020B0606030504020204" pitchFamily="34" charset="0"/>
                <a:cs typeface="Open Sans" panose="020B0606030504020204" pitchFamily="34" charset="0"/>
              </a:rPr>
              <a:t>Zo is het voor ons duidelijk op welk deel van de content, op de dia, uw feedback betrekking heeft.</a:t>
            </a:r>
          </a:p>
        </p:txBody>
      </p:sp>
      <p:sp>
        <p:nvSpPr>
          <p:cNvPr id="15" name="Ovaal 14">
            <a:extLst>
              <a:ext uri="{FF2B5EF4-FFF2-40B4-BE49-F238E27FC236}">
                <a16:creationId xmlns:a16="http://schemas.microsoft.com/office/drawing/2014/main" id="{0430919E-F44F-41DD-AA27-86E0AF4DA393}"/>
              </a:ext>
            </a:extLst>
          </p:cNvPr>
          <p:cNvSpPr/>
          <p:nvPr userDrawn="1"/>
        </p:nvSpPr>
        <p:spPr>
          <a:xfrm>
            <a:off x="696791" y="3720367"/>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4</a:t>
            </a:r>
          </a:p>
        </p:txBody>
      </p:sp>
      <p:pic>
        <p:nvPicPr>
          <p:cNvPr id="16" name="Afbeelding 15">
            <a:extLst>
              <a:ext uri="{FF2B5EF4-FFF2-40B4-BE49-F238E27FC236}">
                <a16:creationId xmlns:a16="http://schemas.microsoft.com/office/drawing/2014/main" id="{587EF602-1221-4BFF-A78D-D21811EEF5F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48968" y="2277214"/>
            <a:ext cx="1559400" cy="226683"/>
          </a:xfrm>
          <a:prstGeom prst="rect">
            <a:avLst/>
          </a:prstGeom>
          <a:ln w="3175">
            <a:solidFill>
              <a:srgbClr val="E7E6E6"/>
            </a:solidFill>
          </a:ln>
        </p:spPr>
      </p:pic>
      <p:pic>
        <p:nvPicPr>
          <p:cNvPr id="17" name="Afbeelding 16">
            <a:extLst>
              <a:ext uri="{FF2B5EF4-FFF2-40B4-BE49-F238E27FC236}">
                <a16:creationId xmlns:a16="http://schemas.microsoft.com/office/drawing/2014/main" id="{C9FD1223-36F2-4602-9ED2-BF6CE709EAA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648968" y="2742209"/>
            <a:ext cx="320762" cy="279243"/>
          </a:xfrm>
          <a:prstGeom prst="rect">
            <a:avLst/>
          </a:prstGeom>
          <a:ln w="3175">
            <a:solidFill>
              <a:srgbClr val="E7E6E6"/>
            </a:solidFill>
          </a:ln>
        </p:spPr>
      </p:pic>
      <p:pic>
        <p:nvPicPr>
          <p:cNvPr id="18" name="Afbeelding 17">
            <a:extLst>
              <a:ext uri="{FF2B5EF4-FFF2-40B4-BE49-F238E27FC236}">
                <a16:creationId xmlns:a16="http://schemas.microsoft.com/office/drawing/2014/main" id="{A47B09D0-1011-4094-9BD6-47AA32F6E14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648969" y="3722858"/>
            <a:ext cx="1479282" cy="618333"/>
          </a:xfrm>
          <a:prstGeom prst="rect">
            <a:avLst/>
          </a:prstGeom>
          <a:ln w="3175">
            <a:solidFill>
              <a:srgbClr val="E7E6E6"/>
            </a:solidFill>
          </a:ln>
        </p:spPr>
      </p:pic>
      <p:pic>
        <p:nvPicPr>
          <p:cNvPr id="19" name="Afbeelding 18">
            <a:extLst>
              <a:ext uri="{FF2B5EF4-FFF2-40B4-BE49-F238E27FC236}">
                <a16:creationId xmlns:a16="http://schemas.microsoft.com/office/drawing/2014/main" id="{94DDB7AA-B57B-4920-A599-25DFA4AAB10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648968" y="3220295"/>
            <a:ext cx="320761" cy="305623"/>
          </a:xfrm>
          <a:prstGeom prst="rect">
            <a:avLst/>
          </a:prstGeom>
          <a:ln w="3175">
            <a:solidFill>
              <a:srgbClr val="E7E6E6"/>
            </a:solidFill>
          </a:ln>
        </p:spPr>
      </p:pic>
      <p:grpSp>
        <p:nvGrpSpPr>
          <p:cNvPr id="20" name="Groep 19">
            <a:extLst>
              <a:ext uri="{FF2B5EF4-FFF2-40B4-BE49-F238E27FC236}">
                <a16:creationId xmlns:a16="http://schemas.microsoft.com/office/drawing/2014/main" id="{EE915324-D06A-478B-93D5-83A134A056FD}"/>
              </a:ext>
            </a:extLst>
          </p:cNvPr>
          <p:cNvGrpSpPr/>
          <p:nvPr userDrawn="1"/>
        </p:nvGrpSpPr>
        <p:grpSpPr>
          <a:xfrm>
            <a:off x="1110427" y="5258975"/>
            <a:ext cx="10532368" cy="787562"/>
            <a:chOff x="1020056" y="4938095"/>
            <a:chExt cx="10513169" cy="787562"/>
          </a:xfrm>
        </p:grpSpPr>
        <p:sp>
          <p:nvSpPr>
            <p:cNvPr id="21" name="Tekstvak 20">
              <a:extLst>
                <a:ext uri="{FF2B5EF4-FFF2-40B4-BE49-F238E27FC236}">
                  <a16:creationId xmlns:a16="http://schemas.microsoft.com/office/drawing/2014/main" id="{AB0E6B07-548D-4AEF-98FB-B988F9B5D7B3}"/>
                </a:ext>
              </a:extLst>
            </p:cNvPr>
            <p:cNvSpPr txBox="1"/>
            <p:nvPr/>
          </p:nvSpPr>
          <p:spPr>
            <a:xfrm>
              <a:off x="1020057" y="4938095"/>
              <a:ext cx="10513168" cy="288032"/>
            </a:xfrm>
            <a:prstGeom prst="rect">
              <a:avLst/>
            </a:prstGeom>
            <a:noFill/>
          </p:spPr>
          <p:txBody>
            <a:bodyPr wrap="square" lIns="0" tIns="0" rIns="0" bIns="0" rtlCol="0" anchor="ctr">
              <a:noAutofit/>
            </a:bodyPr>
            <a:lstStyle/>
            <a:p>
              <a:r>
                <a:rPr lang="nl-NL" sz="1000">
                  <a:solidFill>
                    <a:srgbClr val="44546A"/>
                  </a:solidFill>
                  <a:ea typeface="Open Sans" panose="020B0606030504020204" pitchFamily="34" charset="0"/>
                  <a:cs typeface="Open Sans" panose="020B0606030504020204" pitchFamily="34" charset="0"/>
                </a:rPr>
                <a:t>Wanneer het venster voor opmerkingen is geopend en u een opmerking van PPT Solutions ziet staan, Kunt u antwoorden door</a:t>
              </a:r>
              <a:br>
                <a:rPr lang="nl-NL" sz="1000">
                  <a:solidFill>
                    <a:srgbClr val="44546A"/>
                  </a:solidFill>
                  <a:ea typeface="Open Sans" panose="020B0606030504020204" pitchFamily="34" charset="0"/>
                  <a:cs typeface="Open Sans" panose="020B0606030504020204" pitchFamily="34" charset="0"/>
                </a:rPr>
              </a:br>
              <a:r>
                <a:rPr lang="nl-NL" sz="1000" b="1">
                  <a:solidFill>
                    <a:srgbClr val="44546A"/>
                  </a:solidFill>
                  <a:ea typeface="Open Sans" panose="020B0606030504020204" pitchFamily="34" charset="0"/>
                  <a:cs typeface="Open Sans" panose="020B0606030504020204" pitchFamily="34" charset="0"/>
                </a:rPr>
                <a:t>Onder de opmerking, waar een tekst vak staat met de beschrijving ‘Beantwoorden’, uw antwoord te typen.</a:t>
              </a:r>
            </a:p>
          </p:txBody>
        </p:sp>
        <p:sp>
          <p:nvSpPr>
            <p:cNvPr id="22" name="Tekstvak 21">
              <a:extLst>
                <a:ext uri="{FF2B5EF4-FFF2-40B4-BE49-F238E27FC236}">
                  <a16:creationId xmlns:a16="http://schemas.microsoft.com/office/drawing/2014/main" id="{187A5F29-E9CF-4EB3-A213-AD472362AFB1}"/>
                </a:ext>
              </a:extLst>
            </p:cNvPr>
            <p:cNvSpPr txBox="1"/>
            <p:nvPr/>
          </p:nvSpPr>
          <p:spPr>
            <a:xfrm>
              <a:off x="1020056" y="5437625"/>
              <a:ext cx="10513168" cy="288032"/>
            </a:xfrm>
            <a:prstGeom prst="rect">
              <a:avLst/>
            </a:prstGeom>
            <a:noFill/>
          </p:spPr>
          <p:txBody>
            <a:bodyPr wrap="square" lIns="0" tIns="0" rIns="0" bIns="0" rtlCol="0" anchor="ctr">
              <a:noAutofit/>
            </a:bodyPr>
            <a:lstStyle/>
            <a:p>
              <a:r>
                <a:rPr lang="nl-NL" sz="1000">
                  <a:solidFill>
                    <a:srgbClr val="44546A"/>
                  </a:solidFill>
                  <a:ea typeface="Open Sans" panose="020B0606030504020204" pitchFamily="34" charset="0"/>
                  <a:cs typeface="Open Sans" panose="020B0606030504020204" pitchFamily="34" charset="0"/>
                </a:rPr>
                <a:t>Wanneer het venster voor opmerkingen is geopend zijn in de rechter bovenhoek twee knopjes zichtbaar.</a:t>
              </a:r>
              <a:br>
                <a:rPr lang="nl-NL" sz="1000">
                  <a:solidFill>
                    <a:srgbClr val="44546A"/>
                  </a:solidFill>
                  <a:ea typeface="Open Sans" panose="020B0606030504020204" pitchFamily="34" charset="0"/>
                  <a:cs typeface="Open Sans" panose="020B0606030504020204" pitchFamily="34" charset="0"/>
                </a:rPr>
              </a:br>
              <a:r>
                <a:rPr lang="nl-NL" sz="1000" b="1">
                  <a:solidFill>
                    <a:srgbClr val="44546A"/>
                  </a:solidFill>
                  <a:ea typeface="Open Sans" panose="020B0606030504020204" pitchFamily="34" charset="0"/>
                  <a:cs typeface="Open Sans" panose="020B0606030504020204" pitchFamily="34" charset="0"/>
                </a:rPr>
                <a:t>Met het linker knopje gaat u naar de vorige opmerking in de presentatie en met het rechter knopje gaat u naar de volgende.</a:t>
              </a:r>
            </a:p>
          </p:txBody>
        </p:sp>
      </p:grpSp>
      <p:pic>
        <p:nvPicPr>
          <p:cNvPr id="23" name="Afbeelding 22">
            <a:extLst>
              <a:ext uri="{FF2B5EF4-FFF2-40B4-BE49-F238E27FC236}">
                <a16:creationId xmlns:a16="http://schemas.microsoft.com/office/drawing/2014/main" id="{F1F51A0F-D8F8-4EFF-9A8D-768629090D1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8648968" y="5235698"/>
            <a:ext cx="1086516" cy="342308"/>
          </a:xfrm>
          <a:prstGeom prst="rect">
            <a:avLst/>
          </a:prstGeom>
          <a:ln w="3175">
            <a:solidFill>
              <a:srgbClr val="E7E6E6"/>
            </a:solidFill>
          </a:ln>
        </p:spPr>
      </p:pic>
      <p:pic>
        <p:nvPicPr>
          <p:cNvPr id="24" name="Afbeelding 23">
            <a:extLst>
              <a:ext uri="{FF2B5EF4-FFF2-40B4-BE49-F238E27FC236}">
                <a16:creationId xmlns:a16="http://schemas.microsoft.com/office/drawing/2014/main" id="{E485764C-C5AF-4E48-AAE8-FC597546EDEB}"/>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8648969" y="5727700"/>
            <a:ext cx="599218" cy="338072"/>
          </a:xfrm>
          <a:prstGeom prst="rect">
            <a:avLst/>
          </a:prstGeom>
          <a:ln w="3175">
            <a:solidFill>
              <a:srgbClr val="E7E6E6"/>
            </a:solidFill>
          </a:ln>
        </p:spPr>
      </p:pic>
      <p:sp>
        <p:nvSpPr>
          <p:cNvPr id="25" name="Tijdelijke aanduiding voor tekst 58">
            <a:extLst>
              <a:ext uri="{FF2B5EF4-FFF2-40B4-BE49-F238E27FC236}">
                <a16:creationId xmlns:a16="http://schemas.microsoft.com/office/drawing/2014/main" id="{B1985646-E81E-4957-B2CC-8894AB5E6FB5}"/>
              </a:ext>
            </a:extLst>
          </p:cNvPr>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a:latin typeface="+mn-lt"/>
            </a:endParaRPr>
          </a:p>
        </p:txBody>
      </p:sp>
      <p:cxnSp>
        <p:nvCxnSpPr>
          <p:cNvPr id="26" name="Rechte verbindingslijn 25">
            <a:extLst>
              <a:ext uri="{FF2B5EF4-FFF2-40B4-BE49-F238E27FC236}">
                <a16:creationId xmlns:a16="http://schemas.microsoft.com/office/drawing/2014/main" id="{58684138-372F-48E9-B7E1-240B06E9D5D5}"/>
              </a:ext>
            </a:extLst>
          </p:cNvPr>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4475DE2B-F287-4540-9128-84BFA16D5AD5}"/>
              </a:ext>
            </a:extLst>
          </p:cNvPr>
          <p:cNvSpPr/>
          <p:nvPr userDrawn="1"/>
        </p:nvSpPr>
        <p:spPr>
          <a:xfrm>
            <a:off x="706702" y="5258338"/>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A</a:t>
            </a:r>
          </a:p>
        </p:txBody>
      </p:sp>
      <p:sp>
        <p:nvSpPr>
          <p:cNvPr id="28" name="Ovaal 27">
            <a:extLst>
              <a:ext uri="{FF2B5EF4-FFF2-40B4-BE49-F238E27FC236}">
                <a16:creationId xmlns:a16="http://schemas.microsoft.com/office/drawing/2014/main" id="{ACA1C6D5-4835-4AD0-BD3A-9295F029E75B}"/>
              </a:ext>
            </a:extLst>
          </p:cNvPr>
          <p:cNvSpPr/>
          <p:nvPr userDrawn="1"/>
        </p:nvSpPr>
        <p:spPr>
          <a:xfrm>
            <a:off x="706702" y="5749614"/>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a:solidFill>
                  <a:schemeClr val="bg1"/>
                </a:solidFill>
                <a:ea typeface="Open Sans" panose="020B0606030504020204" pitchFamily="34" charset="0"/>
                <a:cs typeface="Open Sans" panose="020B0606030504020204" pitchFamily="34" charset="0"/>
              </a:rPr>
              <a:t>B</a:t>
            </a:r>
          </a:p>
        </p:txBody>
      </p:sp>
      <p:cxnSp>
        <p:nvCxnSpPr>
          <p:cNvPr id="29" name="Rechte verbindingslijn 28">
            <a:extLst>
              <a:ext uri="{FF2B5EF4-FFF2-40B4-BE49-F238E27FC236}">
                <a16:creationId xmlns:a16="http://schemas.microsoft.com/office/drawing/2014/main" id="{A9F6F05C-1320-4D33-9FEF-3A6ACA0B215F}"/>
              </a:ext>
            </a:extLst>
          </p:cNvPr>
          <p:cNvCxnSpPr>
            <a:cxnSpLocks/>
          </p:cNvCxnSpPr>
          <p:nvPr userDrawn="1"/>
        </p:nvCxnSpPr>
        <p:spPr>
          <a:xfrm>
            <a:off x="698500" y="2636193"/>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DFC2F157-26F3-4969-8B80-F6EF53C93B42}"/>
              </a:ext>
            </a:extLst>
          </p:cNvPr>
          <p:cNvCxnSpPr>
            <a:cxnSpLocks/>
          </p:cNvCxnSpPr>
          <p:nvPr userDrawn="1"/>
        </p:nvCxnSpPr>
        <p:spPr>
          <a:xfrm>
            <a:off x="698500" y="3127469"/>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61F68AA0-30E5-40EE-BD98-0F1CEE6D6F18}"/>
              </a:ext>
            </a:extLst>
          </p:cNvPr>
          <p:cNvCxnSpPr>
            <a:cxnSpLocks/>
          </p:cNvCxnSpPr>
          <p:nvPr userDrawn="1"/>
        </p:nvCxnSpPr>
        <p:spPr>
          <a:xfrm>
            <a:off x="698500" y="3618745"/>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BDC20EA-15F9-4C61-947D-EB6E0BC056DD}"/>
              </a:ext>
            </a:extLst>
          </p:cNvPr>
          <p:cNvCxnSpPr>
            <a:cxnSpLocks/>
          </p:cNvCxnSpPr>
          <p:nvPr userDrawn="1"/>
        </p:nvCxnSpPr>
        <p:spPr>
          <a:xfrm>
            <a:off x="698500" y="4445304"/>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B1267E48-345D-404C-A92D-761EE1D4EAB3}"/>
              </a:ext>
            </a:extLst>
          </p:cNvPr>
          <p:cNvCxnSpPr>
            <a:cxnSpLocks/>
          </p:cNvCxnSpPr>
          <p:nvPr userDrawn="1"/>
        </p:nvCxnSpPr>
        <p:spPr>
          <a:xfrm>
            <a:off x="707612" y="5647992"/>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D458CE1D-651B-4ADC-B561-1BC3F3C45D82}"/>
              </a:ext>
            </a:extLst>
          </p:cNvPr>
          <p:cNvCxnSpPr>
            <a:cxnSpLocks/>
          </p:cNvCxnSpPr>
          <p:nvPr userDrawn="1"/>
        </p:nvCxnSpPr>
        <p:spPr>
          <a:xfrm>
            <a:off x="707612" y="6139268"/>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505E2C39-D0C8-4180-83C4-69FC98D3B3E7}"/>
              </a:ext>
            </a:extLst>
          </p:cNvPr>
          <p:cNvSpPr txBox="1"/>
          <p:nvPr userDrawn="1"/>
        </p:nvSpPr>
        <p:spPr>
          <a:xfrm>
            <a:off x="693962" y="701501"/>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r>
              <a:rPr lang="nl-NL" sz="2400" b="0">
                <a:solidFill>
                  <a:srgbClr val="0096A5"/>
                </a:solidFill>
                <a:latin typeface="+mj-lt"/>
              </a:rPr>
              <a:t>Feedback aanleveren</a:t>
            </a:r>
            <a:endParaRPr lang="en-US" sz="2400" b="0">
              <a:solidFill>
                <a:srgbClr val="0096A5"/>
              </a:solidFill>
              <a:latin typeface="+mj-lt"/>
            </a:endParaRPr>
          </a:p>
        </p:txBody>
      </p:sp>
      <p:sp>
        <p:nvSpPr>
          <p:cNvPr id="39" name="Vrije vorm 308">
            <a:extLst>
              <a:ext uri="{FF2B5EF4-FFF2-40B4-BE49-F238E27FC236}">
                <a16:creationId xmlns:a16="http://schemas.microsoft.com/office/drawing/2014/main" id="{6750858D-5CE8-4E8F-913D-B7E3DD4F2446}"/>
              </a:ext>
            </a:extLst>
          </p:cNvPr>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a:solidFill>
                <a:prstClr val="black"/>
              </a:solidFill>
            </a:endParaRPr>
          </a:p>
        </p:txBody>
      </p:sp>
      <p:sp>
        <p:nvSpPr>
          <p:cNvPr id="35" name="Rechthoek 34">
            <a:hlinkClick r:id="rId8"/>
            <a:extLst>
              <a:ext uri="{FF2B5EF4-FFF2-40B4-BE49-F238E27FC236}">
                <a16:creationId xmlns:a16="http://schemas.microsoft.com/office/drawing/2014/main" id="{B785C515-30AB-4B34-97F6-6198ACD43D90}"/>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Tekstvak 39">
            <a:extLst>
              <a:ext uri="{FF2B5EF4-FFF2-40B4-BE49-F238E27FC236}">
                <a16:creationId xmlns:a16="http://schemas.microsoft.com/office/drawing/2014/main" id="{4A462FA7-CAC1-4228-B85C-1CAE28159A26}"/>
              </a:ext>
            </a:extLst>
          </p:cNvPr>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a:solidFill>
                  <a:srgbClr val="303E48">
                    <a:lumMod val="60000"/>
                    <a:lumOff val="40000"/>
                  </a:srgbClr>
                </a:solidFill>
              </a:rPr>
              <a:t>Instructie dia: Feedback aanleveren</a:t>
            </a:r>
          </a:p>
        </p:txBody>
      </p:sp>
    </p:spTree>
    <p:extLst>
      <p:ext uri="{BB962C8B-B14F-4D97-AF65-F5344CB8AC3E}">
        <p14:creationId xmlns:p14="http://schemas.microsoft.com/office/powerpoint/2010/main" val="2200966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730695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STRUCTIES: Video instructies">
    <p:spTree>
      <p:nvGrpSpPr>
        <p:cNvPr id="1" name=""/>
        <p:cNvGrpSpPr/>
        <p:nvPr/>
      </p:nvGrpSpPr>
      <p:grpSpPr>
        <a:xfrm>
          <a:off x="0" y="0"/>
          <a:ext cx="0" cy="0"/>
          <a:chOff x="0" y="0"/>
          <a:chExt cx="0" cy="0"/>
        </a:xfrm>
      </p:grpSpPr>
      <p:sp>
        <p:nvSpPr>
          <p:cNvPr id="102" name="Rechthoek 101"/>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a:solidFill>
                  <a:srgbClr val="303E48">
                    <a:lumMod val="60000"/>
                    <a:lumOff val="40000"/>
                  </a:srgbClr>
                </a:solidFill>
              </a:rPr>
              <a:t>Instructie dia: YouTube links</a:t>
            </a:r>
          </a:p>
        </p:txBody>
      </p:sp>
      <p:grpSp>
        <p:nvGrpSpPr>
          <p:cNvPr id="9" name="GRID" hidden="1"/>
          <p:cNvGrpSpPr/>
          <p:nvPr userDrawn="1"/>
        </p:nvGrpSpPr>
        <p:grpSpPr>
          <a:xfrm>
            <a:off x="0" y="0"/>
            <a:ext cx="12191999" cy="6858000"/>
            <a:chOff x="0" y="0"/>
            <a:chExt cx="12169774" cy="6858000"/>
          </a:xfrm>
        </p:grpSpPr>
        <p:sp>
          <p:nvSpPr>
            <p:cNvPr id="10" name="Rechthoek 9"/>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11" name="Rechthoek 10"/>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12" name="Rechthoek 11"/>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13" name="Rechthoek 12"/>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14" name="Rechthoek 13"/>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95" name="Rechthoek 94"/>
            <p:cNvSpPr/>
            <p:nvPr userDrawn="1"/>
          </p:nvSpPr>
          <p:spPr>
            <a:xfrm>
              <a:off x="0" y="2582251"/>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96" name="Rechthoek 95"/>
            <p:cNvSpPr/>
            <p:nvPr userDrawn="1"/>
          </p:nvSpPr>
          <p:spPr>
            <a:xfrm>
              <a:off x="0" y="4795817"/>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gr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a:solidFill>
                  <a:srgbClr val="0096A5"/>
                </a:solidFill>
                <a:latin typeface="+mj-lt"/>
                <a:ea typeface="+mj-ea"/>
                <a:cs typeface="+mj-cs"/>
              </a:rPr>
              <a:t>Video instructies – YouTube links</a:t>
            </a:r>
          </a:p>
        </p:txBody>
      </p:sp>
      <p:cxnSp>
        <p:nvCxnSpPr>
          <p:cNvPr id="49" name="Rechte verbindingslijn 48"/>
          <p:cNvCxnSpPr/>
          <p:nvPr userDrawn="1"/>
        </p:nvCxnSpPr>
        <p:spPr>
          <a:xfrm>
            <a:off x="3394123"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userDrawn="1"/>
        </p:nvCxnSpPr>
        <p:spPr>
          <a:xfrm>
            <a:off x="6094285"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a:cxnSpLocks/>
          </p:cNvCxnSpPr>
          <p:nvPr userDrawn="1"/>
        </p:nvCxnSpPr>
        <p:spPr>
          <a:xfrm flipH="1">
            <a:off x="672268" y="3879057"/>
            <a:ext cx="8122180" cy="0"/>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sp>
        <p:nvSpPr>
          <p:cNvPr id="70" name="H2">
            <a:hlinkClick r:id="" action="ppaction://noaction"/>
          </p:cNvPr>
          <p:cNvSpPr txBox="1"/>
          <p:nvPr userDrawn="1"/>
        </p:nvSpPr>
        <p:spPr>
          <a:xfrm>
            <a:off x="1031406"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rgbClr val="0096A5"/>
                </a:solidFill>
                <a:latin typeface="Oswald" panose="02000503000000000000" pitchFamily="2" charset="0"/>
              </a:rPr>
              <a:t>Instructie:</a:t>
            </a:r>
            <a:br>
              <a:rPr lang="nl-NL" sz="1200" noProof="0">
                <a:solidFill>
                  <a:schemeClr val="tx2"/>
                </a:solidFill>
                <a:latin typeface="Oswald" panose="02000503000000000000" pitchFamily="2" charset="0"/>
              </a:rPr>
            </a:br>
            <a:r>
              <a:rPr lang="nl-NL" sz="1200" noProof="0">
                <a:solidFill>
                  <a:srgbClr val="44546A"/>
                </a:solidFill>
                <a:latin typeface="Oswald" panose="02000503000000000000" pitchFamily="2" charset="0"/>
              </a:rPr>
              <a:t>Werken met Tekst Niveaus</a:t>
            </a:r>
          </a:p>
          <a:p>
            <a:pPr algn="ctr">
              <a:spcBef>
                <a:spcPts val="600"/>
              </a:spcBef>
              <a:spcAft>
                <a:spcPts val="600"/>
              </a:spcAft>
            </a:pPr>
            <a:r>
              <a:rPr lang="nl-NL" sz="1000" noProof="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https://youtu.be/hM16rifWsjU</a:t>
            </a:r>
          </a:p>
        </p:txBody>
      </p:sp>
      <p:sp>
        <p:nvSpPr>
          <p:cNvPr id="72" name="H2">
            <a:hlinkClick r:id="" action="ppaction://noaction"/>
          </p:cNvPr>
          <p:cNvSpPr txBox="1"/>
          <p:nvPr userDrawn="1"/>
        </p:nvSpPr>
        <p:spPr>
          <a:xfrm>
            <a:off x="3781120"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rgbClr val="0096A5"/>
                </a:solidFill>
                <a:latin typeface="Oswald" panose="02000503000000000000" pitchFamily="2" charset="0"/>
              </a:rPr>
              <a:t>Instructie:</a:t>
            </a:r>
            <a:br>
              <a:rPr lang="nl-NL" sz="1200" noProof="0">
                <a:solidFill>
                  <a:schemeClr val="tx2"/>
                </a:solidFill>
                <a:latin typeface="Oswald" panose="02000503000000000000" pitchFamily="2" charset="0"/>
              </a:rPr>
            </a:br>
            <a:r>
              <a:rPr lang="nl-NL" sz="1200" kern="1200" noProof="0">
                <a:solidFill>
                  <a:srgbClr val="44546A"/>
                </a:solidFill>
                <a:latin typeface="Oswald" panose="02000503000000000000" pitchFamily="2" charset="0"/>
                <a:ea typeface="+mn-ea"/>
                <a:cs typeface="+mn-cs"/>
              </a:rPr>
              <a:t>Werken met Afbeeldingen</a:t>
            </a:r>
          </a:p>
          <a:p>
            <a:pPr marL="0" algn="ctr" defTabSz="1217512" rtl="0" eaLnBrk="1" latinLnBrk="0" hangingPunct="1">
              <a:spcBef>
                <a:spcPts val="600"/>
              </a:spcBef>
              <a:spcAft>
                <a:spcPts val="600"/>
              </a:spcAft>
            </a:pPr>
            <a:r>
              <a:rPr lang="nl-NL" sz="1000" kern="1200" noProof="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https://youtu.be/09yTK-OTEPA</a:t>
            </a:r>
          </a:p>
        </p:txBody>
      </p:sp>
      <p:sp>
        <p:nvSpPr>
          <p:cNvPr id="73" name="H2">
            <a:hlinkClick r:id="" action="ppaction://noaction"/>
          </p:cNvPr>
          <p:cNvSpPr txBox="1"/>
          <p:nvPr userDrawn="1"/>
        </p:nvSpPr>
        <p:spPr>
          <a:xfrm>
            <a:off x="6481282"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rgbClr val="0096A5"/>
                </a:solidFill>
                <a:latin typeface="Oswald" panose="02000503000000000000" pitchFamily="2" charset="0"/>
              </a:rPr>
              <a:t>Instructie:</a:t>
            </a:r>
            <a:br>
              <a:rPr lang="nl-NL" sz="1200" noProof="0">
                <a:solidFill>
                  <a:schemeClr val="tx2"/>
                </a:solidFill>
                <a:latin typeface="Oswald" panose="02000503000000000000" pitchFamily="2" charset="0"/>
              </a:rPr>
            </a:br>
            <a:r>
              <a:rPr lang="nl-NL" sz="1200" kern="1200" noProof="0">
                <a:solidFill>
                  <a:srgbClr val="44546A"/>
                </a:solidFill>
                <a:latin typeface="Oswald" panose="02000503000000000000" pitchFamily="2" charset="0"/>
                <a:ea typeface="+mn-ea"/>
                <a:cs typeface="+mn-cs"/>
              </a:rPr>
              <a:t>Werken met Grafieken</a:t>
            </a:r>
          </a:p>
          <a:p>
            <a:pPr marL="0" algn="ctr" defTabSz="1217512" rtl="0" eaLnBrk="1" latinLnBrk="0" hangingPunct="1">
              <a:spcBef>
                <a:spcPts val="600"/>
              </a:spcBef>
              <a:spcAft>
                <a:spcPts val="600"/>
              </a:spcAft>
            </a:pPr>
            <a:r>
              <a:rPr lang="nl-NL" sz="1000" kern="1200" noProof="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https://youtu.be/fbByse1_RSY</a:t>
            </a:r>
          </a:p>
        </p:txBody>
      </p:sp>
      <p:grpSp>
        <p:nvGrpSpPr>
          <p:cNvPr id="79" name="Grafiek icoon"/>
          <p:cNvGrpSpPr/>
          <p:nvPr userDrawn="1"/>
        </p:nvGrpSpPr>
        <p:grpSpPr>
          <a:xfrm>
            <a:off x="7264959" y="2184002"/>
            <a:ext cx="358817" cy="389873"/>
            <a:chOff x="12468049" y="1754144"/>
            <a:chExt cx="339072" cy="369091"/>
          </a:xfrm>
        </p:grpSpPr>
        <p:sp>
          <p:nvSpPr>
            <p:cNvPr id="80" name="Rechthoek 79"/>
            <p:cNvSpPr/>
            <p:nvPr/>
          </p:nvSpPr>
          <p:spPr>
            <a:xfrm>
              <a:off x="12468049" y="1869625"/>
              <a:ext cx="92751" cy="25360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sp>
          <p:nvSpPr>
            <p:cNvPr id="81" name="Rechthoek 80"/>
            <p:cNvSpPr/>
            <p:nvPr/>
          </p:nvSpPr>
          <p:spPr>
            <a:xfrm>
              <a:off x="12590223" y="1754144"/>
              <a:ext cx="92751" cy="369091"/>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sp>
          <p:nvSpPr>
            <p:cNvPr id="82" name="Rechthoek 81"/>
            <p:cNvSpPr/>
            <p:nvPr/>
          </p:nvSpPr>
          <p:spPr>
            <a:xfrm>
              <a:off x="12714370" y="1836322"/>
              <a:ext cx="92751" cy="286913"/>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grpSp>
      <p:sp>
        <p:nvSpPr>
          <p:cNvPr id="83" name="H2">
            <a:hlinkClick r:id="" action="ppaction://noaction"/>
          </p:cNvPr>
          <p:cNvSpPr txBox="1"/>
          <p:nvPr userDrawn="1"/>
        </p:nvSpPr>
        <p:spPr>
          <a:xfrm>
            <a:off x="1066304"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rgbClr val="0096A5"/>
                </a:solidFill>
                <a:latin typeface="Oswald" panose="02000503000000000000" pitchFamily="2" charset="0"/>
              </a:rPr>
              <a:t>Instructie:</a:t>
            </a:r>
            <a:br>
              <a:rPr lang="nl-NL" sz="1200" noProof="0">
                <a:solidFill>
                  <a:schemeClr val="tx2"/>
                </a:solidFill>
                <a:latin typeface="Oswald" panose="02000503000000000000" pitchFamily="2" charset="0"/>
              </a:rPr>
            </a:br>
            <a:r>
              <a:rPr lang="nl-NL" sz="1200" kern="1200" noProof="0">
                <a:solidFill>
                  <a:srgbClr val="44546A"/>
                </a:solidFill>
                <a:latin typeface="Oswald" panose="02000503000000000000" pitchFamily="2" charset="0"/>
                <a:ea typeface="+mn-ea"/>
                <a:cs typeface="+mn-cs"/>
              </a:rPr>
              <a:t>Werken met Tabellen</a:t>
            </a:r>
          </a:p>
          <a:p>
            <a:pPr marL="0" algn="ctr" defTabSz="1217512" rtl="0" eaLnBrk="1" latinLnBrk="0" hangingPunct="1">
              <a:spcBef>
                <a:spcPts val="600"/>
              </a:spcBef>
              <a:spcAft>
                <a:spcPts val="600"/>
              </a:spcAft>
            </a:pPr>
            <a:r>
              <a:rPr lang="nl-NL" sz="1000" kern="1200" noProof="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https://youtu.be/IIjbiKAotek</a:t>
            </a:r>
          </a:p>
        </p:txBody>
      </p:sp>
      <p:sp>
        <p:nvSpPr>
          <p:cNvPr id="84" name="H2">
            <a:hlinkClick r:id="" action="ppaction://noaction"/>
          </p:cNvPr>
          <p:cNvSpPr txBox="1"/>
          <p:nvPr userDrawn="1"/>
        </p:nvSpPr>
        <p:spPr>
          <a:xfrm>
            <a:off x="3816019"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rgbClr val="0096A5"/>
                </a:solidFill>
                <a:latin typeface="Oswald" panose="02000503000000000000" pitchFamily="2" charset="0"/>
              </a:rPr>
              <a:t>Instructie:</a:t>
            </a:r>
            <a:br>
              <a:rPr lang="nl-NL" sz="1200" noProof="0">
                <a:solidFill>
                  <a:schemeClr val="tx2"/>
                </a:solidFill>
                <a:latin typeface="Oswald" panose="02000503000000000000" pitchFamily="2" charset="0"/>
              </a:rPr>
            </a:br>
            <a:r>
              <a:rPr lang="nl-NL" sz="1200" kern="1200" noProof="0">
                <a:solidFill>
                  <a:srgbClr val="44546A"/>
                </a:solidFill>
                <a:latin typeface="Oswald" panose="02000503000000000000" pitchFamily="2" charset="0"/>
                <a:ea typeface="+mn-ea"/>
                <a:cs typeface="+mn-cs"/>
              </a:rPr>
              <a:t>Werken met Video’s</a:t>
            </a:r>
          </a:p>
          <a:p>
            <a:pPr marL="0" algn="ctr" defTabSz="1217512" rtl="0" eaLnBrk="1" latinLnBrk="0" hangingPunct="1">
              <a:spcBef>
                <a:spcPts val="600"/>
              </a:spcBef>
              <a:spcAft>
                <a:spcPts val="600"/>
              </a:spcAft>
            </a:pPr>
            <a:r>
              <a:rPr lang="nl-NL" sz="1000" kern="1200" noProof="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https://youtu.be/H_4HH09zxC0</a:t>
            </a:r>
          </a:p>
        </p:txBody>
      </p:sp>
      <p:sp>
        <p:nvSpPr>
          <p:cNvPr id="85" name="H2">
            <a:hlinkClick r:id="" action="ppaction://noaction"/>
          </p:cNvPr>
          <p:cNvSpPr txBox="1"/>
          <p:nvPr userDrawn="1"/>
        </p:nvSpPr>
        <p:spPr>
          <a:xfrm>
            <a:off x="6516180"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a:solidFill>
                <a:schemeClr val="tx2"/>
              </a:solidFill>
              <a:latin typeface="+mj-lt"/>
            </a:endParaRPr>
          </a:p>
          <a:p>
            <a:pPr algn="ctr" defTabSz="1217512">
              <a:spcBef>
                <a:spcPts val="600"/>
              </a:spcBef>
              <a:spcAft>
                <a:spcPts val="600"/>
              </a:spcAft>
            </a:pPr>
            <a:r>
              <a:rPr lang="nl-NL" sz="1200" noProof="0">
                <a:solidFill>
                  <a:schemeClr val="accent2"/>
                </a:solidFill>
                <a:latin typeface="+mj-lt"/>
              </a:rPr>
              <a:t> </a:t>
            </a:r>
            <a:br>
              <a:rPr lang="nl-NL" sz="1200" noProof="0">
                <a:solidFill>
                  <a:schemeClr val="tx2"/>
                </a:solidFill>
                <a:latin typeface="+mj-lt"/>
              </a:rPr>
            </a:br>
            <a:r>
              <a:rPr lang="nl-NL" sz="1200" kern="1200" noProof="0">
                <a:solidFill>
                  <a:srgbClr val="44546A"/>
                </a:solidFill>
                <a:latin typeface="Oswald" panose="02000503000000000000" pitchFamily="2" charset="0"/>
                <a:ea typeface="+mn-ea"/>
                <a:cs typeface="+mn-cs"/>
              </a:rPr>
              <a:t>Meer Tips &amp; Tricks</a:t>
            </a:r>
          </a:p>
          <a:p>
            <a:pPr marL="0" algn="ctr" defTabSz="1217512" rtl="0" eaLnBrk="1" latinLnBrk="0" hangingPunct="1">
              <a:spcBef>
                <a:spcPts val="600"/>
              </a:spcBef>
              <a:spcAft>
                <a:spcPts val="600"/>
              </a:spcAft>
            </a:pPr>
            <a:r>
              <a:rPr lang="nl-NL" sz="1000" kern="1200" noProof="0">
                <a:solidFill>
                  <a:srgbClr val="44546A"/>
                </a:solidFill>
                <a:latin typeface="Open Sans" panose="020B0606030504020204" pitchFamily="34" charset="0"/>
                <a:ea typeface="Open Sans" panose="020B0606030504020204" pitchFamily="34" charset="0"/>
                <a:cs typeface="Open Sans" panose="020B0606030504020204" pitchFamily="34" charset="0"/>
              </a:rPr>
              <a:t>www.pptsolutions.nl</a:t>
            </a:r>
          </a:p>
        </p:txBody>
      </p:sp>
      <p:grpSp>
        <p:nvGrpSpPr>
          <p:cNvPr id="86" name="Tabel icoon"/>
          <p:cNvGrpSpPr/>
          <p:nvPr userDrawn="1"/>
        </p:nvGrpSpPr>
        <p:grpSpPr>
          <a:xfrm>
            <a:off x="1808088" y="4385924"/>
            <a:ext cx="447825" cy="403759"/>
            <a:chOff x="6072040" y="3376043"/>
            <a:chExt cx="1227920" cy="1109109"/>
          </a:xfrm>
        </p:grpSpPr>
        <p:sp>
          <p:nvSpPr>
            <p:cNvPr id="87" name="Rechthoek 86"/>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sp>
          <p:nvSpPr>
            <p:cNvPr id="88" name="Rechthoek 87"/>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cxnSp>
          <p:nvCxnSpPr>
            <p:cNvPr id="89" name="Rechte verbindingslijn 88"/>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0" name="Rechte verbindingslijn 89"/>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1" name="Rechte verbindingslijn 90"/>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2" name="Rechte verbindingslijn 91"/>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3" name="Rechte verbindingslijn 92"/>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94" name="Rechthoek 93"/>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grpSp>
      <p:grpSp>
        <p:nvGrpSpPr>
          <p:cNvPr id="97" name="Video icoon"/>
          <p:cNvGrpSpPr/>
          <p:nvPr userDrawn="1"/>
        </p:nvGrpSpPr>
        <p:grpSpPr>
          <a:xfrm>
            <a:off x="4603376" y="4392447"/>
            <a:ext cx="401285" cy="403079"/>
            <a:chOff x="8066315" y="1676399"/>
            <a:chExt cx="1371600" cy="1380253"/>
          </a:xfrm>
        </p:grpSpPr>
        <p:sp>
          <p:nvSpPr>
            <p:cNvPr id="98" name="Rechthoek 97"/>
            <p:cNvSpPr/>
            <p:nvPr userDrawn="1"/>
          </p:nvSpPr>
          <p:spPr>
            <a:xfrm>
              <a:off x="8066315" y="1687286"/>
              <a:ext cx="1360714" cy="1360714"/>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sp>
          <p:nvSpPr>
            <p:cNvPr id="99" name="Vrije vorm 112"/>
            <p:cNvSpPr/>
            <p:nvPr userDrawn="1"/>
          </p:nvSpPr>
          <p:spPr>
            <a:xfrm>
              <a:off x="8077201" y="1676399"/>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sp>
          <p:nvSpPr>
            <p:cNvPr id="100" name="Vrije vorm 113"/>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a:p>
          </p:txBody>
        </p:sp>
      </p:grpSp>
      <p:sp>
        <p:nvSpPr>
          <p:cNvPr id="101" name="Freeform 17"/>
          <p:cNvSpPr>
            <a:spLocks noEditPoints="1"/>
          </p:cNvSpPr>
          <p:nvPr userDrawn="1"/>
        </p:nvSpPr>
        <p:spPr bwMode="auto">
          <a:xfrm>
            <a:off x="7294860" y="4392446"/>
            <a:ext cx="409961" cy="409214"/>
          </a:xfrm>
          <a:custGeom>
            <a:avLst/>
            <a:gdLst>
              <a:gd name="T0" fmla="*/ 281 w 445"/>
              <a:gd name="T1" fmla="*/ 374 h 445"/>
              <a:gd name="T2" fmla="*/ 320 w 445"/>
              <a:gd name="T3" fmla="*/ 366 h 445"/>
              <a:gd name="T4" fmla="*/ 297 w 445"/>
              <a:gd name="T5" fmla="*/ 330 h 445"/>
              <a:gd name="T6" fmla="*/ 98 w 445"/>
              <a:gd name="T7" fmla="*/ 344 h 445"/>
              <a:gd name="T8" fmla="*/ 175 w 445"/>
              <a:gd name="T9" fmla="*/ 390 h 445"/>
              <a:gd name="T10" fmla="*/ 147 w 445"/>
              <a:gd name="T11" fmla="*/ 329 h 445"/>
              <a:gd name="T12" fmla="*/ 171 w 445"/>
              <a:gd name="T13" fmla="*/ 324 h 445"/>
              <a:gd name="T14" fmla="*/ 200 w 445"/>
              <a:gd name="T15" fmla="*/ 384 h 445"/>
              <a:gd name="T16" fmla="*/ 234 w 445"/>
              <a:gd name="T17" fmla="*/ 392 h 445"/>
              <a:gd name="T18" fmla="*/ 265 w 445"/>
              <a:gd name="T19" fmla="*/ 349 h 445"/>
              <a:gd name="T20" fmla="*/ 310 w 445"/>
              <a:gd name="T21" fmla="*/ 232 h 445"/>
              <a:gd name="T22" fmla="*/ 306 w 445"/>
              <a:gd name="T23" fmla="*/ 290 h 445"/>
              <a:gd name="T24" fmla="*/ 358 w 445"/>
              <a:gd name="T25" fmla="*/ 330 h 445"/>
              <a:gd name="T26" fmla="*/ 393 w 445"/>
              <a:gd name="T27" fmla="*/ 260 h 445"/>
              <a:gd name="T28" fmla="*/ 159 w 445"/>
              <a:gd name="T29" fmla="*/ 232 h 445"/>
              <a:gd name="T30" fmla="*/ 201 w 445"/>
              <a:gd name="T31" fmla="*/ 295 h 445"/>
              <a:gd name="T32" fmla="*/ 284 w 445"/>
              <a:gd name="T33" fmla="*/ 268 h 445"/>
              <a:gd name="T34" fmla="*/ 48 w 445"/>
              <a:gd name="T35" fmla="*/ 232 h 445"/>
              <a:gd name="T36" fmla="*/ 62 w 445"/>
              <a:gd name="T37" fmla="*/ 292 h 445"/>
              <a:gd name="T38" fmla="*/ 98 w 445"/>
              <a:gd name="T39" fmla="*/ 317 h 445"/>
              <a:gd name="T40" fmla="*/ 139 w 445"/>
              <a:gd name="T41" fmla="*/ 281 h 445"/>
              <a:gd name="T42" fmla="*/ 48 w 445"/>
              <a:gd name="T43" fmla="*/ 232 h 445"/>
              <a:gd name="T44" fmla="*/ 223 w 445"/>
              <a:gd name="T45" fmla="*/ 148 h 445"/>
              <a:gd name="T46" fmla="*/ 162 w 445"/>
              <a:gd name="T47" fmla="*/ 173 h 445"/>
              <a:gd name="T48" fmla="*/ 284 w 445"/>
              <a:gd name="T49" fmla="*/ 173 h 445"/>
              <a:gd name="T50" fmla="*/ 69 w 445"/>
              <a:gd name="T51" fmla="*/ 138 h 445"/>
              <a:gd name="T52" fmla="*/ 48 w 445"/>
              <a:gd name="T53" fmla="*/ 208 h 445"/>
              <a:gd name="T54" fmla="*/ 143 w 445"/>
              <a:gd name="T55" fmla="*/ 137 h 445"/>
              <a:gd name="T56" fmla="*/ 82 w 445"/>
              <a:gd name="T57" fmla="*/ 117 h 445"/>
              <a:gd name="T58" fmla="*/ 302 w 445"/>
              <a:gd name="T59" fmla="*/ 136 h 445"/>
              <a:gd name="T60" fmla="*/ 396 w 445"/>
              <a:gd name="T61" fmla="*/ 208 h 445"/>
              <a:gd name="T62" fmla="*/ 373 w 445"/>
              <a:gd name="T63" fmla="*/ 133 h 445"/>
              <a:gd name="T64" fmla="*/ 281 w 445"/>
              <a:gd name="T65" fmla="*/ 71 h 445"/>
              <a:gd name="T66" fmla="*/ 319 w 445"/>
              <a:gd name="T67" fmla="*/ 105 h 445"/>
              <a:gd name="T68" fmla="*/ 296 w 445"/>
              <a:gd name="T69" fmla="*/ 64 h 445"/>
              <a:gd name="T70" fmla="*/ 146 w 445"/>
              <a:gd name="T71" fmla="*/ 65 h 445"/>
              <a:gd name="T72" fmla="*/ 121 w 445"/>
              <a:gd name="T73" fmla="*/ 108 h 445"/>
              <a:gd name="T74" fmla="*/ 165 w 445"/>
              <a:gd name="T75" fmla="*/ 72 h 445"/>
              <a:gd name="T76" fmla="*/ 212 w 445"/>
              <a:gd name="T77" fmla="*/ 52 h 445"/>
              <a:gd name="T78" fmla="*/ 180 w 445"/>
              <a:gd name="T79" fmla="*/ 96 h 445"/>
              <a:gd name="T80" fmla="*/ 238 w 445"/>
              <a:gd name="T81" fmla="*/ 124 h 445"/>
              <a:gd name="T82" fmla="*/ 255 w 445"/>
              <a:gd name="T83" fmla="*/ 75 h 445"/>
              <a:gd name="T84" fmla="*/ 223 w 445"/>
              <a:gd name="T85" fmla="*/ 49 h 445"/>
              <a:gd name="T86" fmla="*/ 293 w 445"/>
              <a:gd name="T87" fmla="*/ 11 h 445"/>
              <a:gd name="T88" fmla="*/ 380 w 445"/>
              <a:gd name="T89" fmla="*/ 65 h 445"/>
              <a:gd name="T90" fmla="*/ 433 w 445"/>
              <a:gd name="T91" fmla="*/ 151 h 445"/>
              <a:gd name="T92" fmla="*/ 442 w 445"/>
              <a:gd name="T93" fmla="*/ 258 h 445"/>
              <a:gd name="T94" fmla="*/ 402 w 445"/>
              <a:gd name="T95" fmla="*/ 353 h 445"/>
              <a:gd name="T96" fmla="*/ 325 w 445"/>
              <a:gd name="T97" fmla="*/ 420 h 445"/>
              <a:gd name="T98" fmla="*/ 223 w 445"/>
              <a:gd name="T99" fmla="*/ 445 h 445"/>
              <a:gd name="T100" fmla="*/ 120 w 445"/>
              <a:gd name="T101" fmla="*/ 420 h 445"/>
              <a:gd name="T102" fmla="*/ 43 w 445"/>
              <a:gd name="T103" fmla="*/ 353 h 445"/>
              <a:gd name="T104" fmla="*/ 2 w 445"/>
              <a:gd name="T105" fmla="*/ 258 h 445"/>
              <a:gd name="T106" fmla="*/ 11 w 445"/>
              <a:gd name="T107" fmla="*/ 151 h 445"/>
              <a:gd name="T108" fmla="*/ 66 w 445"/>
              <a:gd name="T109" fmla="*/ 65 h 445"/>
              <a:gd name="T110" fmla="*/ 152 w 445"/>
              <a:gd name="T111" fmla="*/ 1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5" h="445">
                <a:moveTo>
                  <a:pt x="297" y="330"/>
                </a:moveTo>
                <a:lnTo>
                  <a:pt x="289" y="353"/>
                </a:lnTo>
                <a:lnTo>
                  <a:pt x="281" y="374"/>
                </a:lnTo>
                <a:lnTo>
                  <a:pt x="270" y="390"/>
                </a:lnTo>
                <a:lnTo>
                  <a:pt x="296" y="380"/>
                </a:lnTo>
                <a:lnTo>
                  <a:pt x="320" y="366"/>
                </a:lnTo>
                <a:lnTo>
                  <a:pt x="342" y="350"/>
                </a:lnTo>
                <a:lnTo>
                  <a:pt x="319" y="339"/>
                </a:lnTo>
                <a:lnTo>
                  <a:pt x="297" y="330"/>
                </a:lnTo>
                <a:close/>
                <a:moveTo>
                  <a:pt x="147" y="329"/>
                </a:moveTo>
                <a:lnTo>
                  <a:pt x="120" y="337"/>
                </a:lnTo>
                <a:lnTo>
                  <a:pt x="98" y="344"/>
                </a:lnTo>
                <a:lnTo>
                  <a:pt x="121" y="364"/>
                </a:lnTo>
                <a:lnTo>
                  <a:pt x="146" y="379"/>
                </a:lnTo>
                <a:lnTo>
                  <a:pt x="175" y="390"/>
                </a:lnTo>
                <a:lnTo>
                  <a:pt x="165" y="373"/>
                </a:lnTo>
                <a:lnTo>
                  <a:pt x="155" y="352"/>
                </a:lnTo>
                <a:lnTo>
                  <a:pt x="147" y="329"/>
                </a:lnTo>
                <a:close/>
                <a:moveTo>
                  <a:pt x="238" y="320"/>
                </a:moveTo>
                <a:lnTo>
                  <a:pt x="203" y="320"/>
                </a:lnTo>
                <a:lnTo>
                  <a:pt x="171" y="324"/>
                </a:lnTo>
                <a:lnTo>
                  <a:pt x="180" y="349"/>
                </a:lnTo>
                <a:lnTo>
                  <a:pt x="190" y="368"/>
                </a:lnTo>
                <a:lnTo>
                  <a:pt x="200" y="384"/>
                </a:lnTo>
                <a:lnTo>
                  <a:pt x="212" y="392"/>
                </a:lnTo>
                <a:lnTo>
                  <a:pt x="223" y="396"/>
                </a:lnTo>
                <a:lnTo>
                  <a:pt x="234" y="392"/>
                </a:lnTo>
                <a:lnTo>
                  <a:pt x="245" y="384"/>
                </a:lnTo>
                <a:lnTo>
                  <a:pt x="255" y="368"/>
                </a:lnTo>
                <a:lnTo>
                  <a:pt x="265" y="349"/>
                </a:lnTo>
                <a:lnTo>
                  <a:pt x="273" y="325"/>
                </a:lnTo>
                <a:lnTo>
                  <a:pt x="238" y="320"/>
                </a:lnTo>
                <a:close/>
                <a:moveTo>
                  <a:pt x="310" y="232"/>
                </a:moveTo>
                <a:lnTo>
                  <a:pt x="309" y="254"/>
                </a:lnTo>
                <a:lnTo>
                  <a:pt x="308" y="272"/>
                </a:lnTo>
                <a:lnTo>
                  <a:pt x="306" y="290"/>
                </a:lnTo>
                <a:lnTo>
                  <a:pt x="302" y="306"/>
                </a:lnTo>
                <a:lnTo>
                  <a:pt x="331" y="316"/>
                </a:lnTo>
                <a:lnTo>
                  <a:pt x="358" y="330"/>
                </a:lnTo>
                <a:lnTo>
                  <a:pt x="373" y="308"/>
                </a:lnTo>
                <a:lnTo>
                  <a:pt x="385" y="285"/>
                </a:lnTo>
                <a:lnTo>
                  <a:pt x="393" y="260"/>
                </a:lnTo>
                <a:lnTo>
                  <a:pt x="396" y="232"/>
                </a:lnTo>
                <a:lnTo>
                  <a:pt x="310" y="232"/>
                </a:lnTo>
                <a:close/>
                <a:moveTo>
                  <a:pt x="159" y="232"/>
                </a:moveTo>
                <a:lnTo>
                  <a:pt x="162" y="267"/>
                </a:lnTo>
                <a:lnTo>
                  <a:pt x="166" y="299"/>
                </a:lnTo>
                <a:lnTo>
                  <a:pt x="201" y="295"/>
                </a:lnTo>
                <a:lnTo>
                  <a:pt x="239" y="295"/>
                </a:lnTo>
                <a:lnTo>
                  <a:pt x="278" y="301"/>
                </a:lnTo>
                <a:lnTo>
                  <a:pt x="284" y="268"/>
                </a:lnTo>
                <a:lnTo>
                  <a:pt x="286" y="232"/>
                </a:lnTo>
                <a:lnTo>
                  <a:pt x="159" y="232"/>
                </a:lnTo>
                <a:close/>
                <a:moveTo>
                  <a:pt x="48" y="232"/>
                </a:moveTo>
                <a:lnTo>
                  <a:pt x="50" y="255"/>
                </a:lnTo>
                <a:lnTo>
                  <a:pt x="56" y="275"/>
                </a:lnTo>
                <a:lnTo>
                  <a:pt x="62" y="292"/>
                </a:lnTo>
                <a:lnTo>
                  <a:pt x="71" y="308"/>
                </a:lnTo>
                <a:lnTo>
                  <a:pt x="82" y="324"/>
                </a:lnTo>
                <a:lnTo>
                  <a:pt x="98" y="317"/>
                </a:lnTo>
                <a:lnTo>
                  <a:pt x="119" y="311"/>
                </a:lnTo>
                <a:lnTo>
                  <a:pt x="142" y="304"/>
                </a:lnTo>
                <a:lnTo>
                  <a:pt x="139" y="281"/>
                </a:lnTo>
                <a:lnTo>
                  <a:pt x="137" y="257"/>
                </a:lnTo>
                <a:lnTo>
                  <a:pt x="135" y="232"/>
                </a:lnTo>
                <a:lnTo>
                  <a:pt x="48" y="232"/>
                </a:lnTo>
                <a:close/>
                <a:moveTo>
                  <a:pt x="278" y="141"/>
                </a:moveTo>
                <a:lnTo>
                  <a:pt x="250" y="146"/>
                </a:lnTo>
                <a:lnTo>
                  <a:pt x="223" y="148"/>
                </a:lnTo>
                <a:lnTo>
                  <a:pt x="193" y="146"/>
                </a:lnTo>
                <a:lnTo>
                  <a:pt x="166" y="143"/>
                </a:lnTo>
                <a:lnTo>
                  <a:pt x="162" y="173"/>
                </a:lnTo>
                <a:lnTo>
                  <a:pt x="159" y="208"/>
                </a:lnTo>
                <a:lnTo>
                  <a:pt x="286" y="208"/>
                </a:lnTo>
                <a:lnTo>
                  <a:pt x="284" y="173"/>
                </a:lnTo>
                <a:lnTo>
                  <a:pt x="278" y="141"/>
                </a:lnTo>
                <a:close/>
                <a:moveTo>
                  <a:pt x="82" y="117"/>
                </a:moveTo>
                <a:lnTo>
                  <a:pt x="69" y="138"/>
                </a:lnTo>
                <a:lnTo>
                  <a:pt x="59" y="160"/>
                </a:lnTo>
                <a:lnTo>
                  <a:pt x="51" y="184"/>
                </a:lnTo>
                <a:lnTo>
                  <a:pt x="48" y="208"/>
                </a:lnTo>
                <a:lnTo>
                  <a:pt x="135" y="208"/>
                </a:lnTo>
                <a:lnTo>
                  <a:pt x="138" y="172"/>
                </a:lnTo>
                <a:lnTo>
                  <a:pt x="143" y="137"/>
                </a:lnTo>
                <a:lnTo>
                  <a:pt x="119" y="131"/>
                </a:lnTo>
                <a:lnTo>
                  <a:pt x="99" y="124"/>
                </a:lnTo>
                <a:lnTo>
                  <a:pt x="82" y="117"/>
                </a:lnTo>
                <a:close/>
                <a:moveTo>
                  <a:pt x="358" y="111"/>
                </a:moveTo>
                <a:lnTo>
                  <a:pt x="331" y="125"/>
                </a:lnTo>
                <a:lnTo>
                  <a:pt x="302" y="136"/>
                </a:lnTo>
                <a:lnTo>
                  <a:pt x="308" y="171"/>
                </a:lnTo>
                <a:lnTo>
                  <a:pt x="310" y="208"/>
                </a:lnTo>
                <a:lnTo>
                  <a:pt x="396" y="208"/>
                </a:lnTo>
                <a:lnTo>
                  <a:pt x="393" y="183"/>
                </a:lnTo>
                <a:lnTo>
                  <a:pt x="385" y="158"/>
                </a:lnTo>
                <a:lnTo>
                  <a:pt x="373" y="133"/>
                </a:lnTo>
                <a:lnTo>
                  <a:pt x="358" y="111"/>
                </a:lnTo>
                <a:close/>
                <a:moveTo>
                  <a:pt x="270" y="54"/>
                </a:moveTo>
                <a:lnTo>
                  <a:pt x="281" y="71"/>
                </a:lnTo>
                <a:lnTo>
                  <a:pt x="289" y="90"/>
                </a:lnTo>
                <a:lnTo>
                  <a:pt x="297" y="113"/>
                </a:lnTo>
                <a:lnTo>
                  <a:pt x="319" y="105"/>
                </a:lnTo>
                <a:lnTo>
                  <a:pt x="342" y="95"/>
                </a:lnTo>
                <a:lnTo>
                  <a:pt x="320" y="77"/>
                </a:lnTo>
                <a:lnTo>
                  <a:pt x="296" y="64"/>
                </a:lnTo>
                <a:lnTo>
                  <a:pt x="270" y="54"/>
                </a:lnTo>
                <a:close/>
                <a:moveTo>
                  <a:pt x="175" y="54"/>
                </a:moveTo>
                <a:lnTo>
                  <a:pt x="146" y="65"/>
                </a:lnTo>
                <a:lnTo>
                  <a:pt x="121" y="80"/>
                </a:lnTo>
                <a:lnTo>
                  <a:pt x="98" y="99"/>
                </a:lnTo>
                <a:lnTo>
                  <a:pt x="121" y="108"/>
                </a:lnTo>
                <a:lnTo>
                  <a:pt x="149" y="115"/>
                </a:lnTo>
                <a:lnTo>
                  <a:pt x="155" y="91"/>
                </a:lnTo>
                <a:lnTo>
                  <a:pt x="165" y="72"/>
                </a:lnTo>
                <a:lnTo>
                  <a:pt x="175" y="54"/>
                </a:lnTo>
                <a:close/>
                <a:moveTo>
                  <a:pt x="223" y="49"/>
                </a:moveTo>
                <a:lnTo>
                  <a:pt x="212" y="52"/>
                </a:lnTo>
                <a:lnTo>
                  <a:pt x="200" y="61"/>
                </a:lnTo>
                <a:lnTo>
                  <a:pt x="190" y="75"/>
                </a:lnTo>
                <a:lnTo>
                  <a:pt x="180" y="96"/>
                </a:lnTo>
                <a:lnTo>
                  <a:pt x="171" y="120"/>
                </a:lnTo>
                <a:lnTo>
                  <a:pt x="203" y="124"/>
                </a:lnTo>
                <a:lnTo>
                  <a:pt x="238" y="124"/>
                </a:lnTo>
                <a:lnTo>
                  <a:pt x="273" y="120"/>
                </a:lnTo>
                <a:lnTo>
                  <a:pt x="265" y="95"/>
                </a:lnTo>
                <a:lnTo>
                  <a:pt x="255" y="75"/>
                </a:lnTo>
                <a:lnTo>
                  <a:pt x="245" y="61"/>
                </a:lnTo>
                <a:lnTo>
                  <a:pt x="234" y="52"/>
                </a:lnTo>
                <a:lnTo>
                  <a:pt x="223" y="49"/>
                </a:lnTo>
                <a:close/>
                <a:moveTo>
                  <a:pt x="223" y="0"/>
                </a:moveTo>
                <a:lnTo>
                  <a:pt x="259" y="3"/>
                </a:lnTo>
                <a:lnTo>
                  <a:pt x="293" y="11"/>
                </a:lnTo>
                <a:lnTo>
                  <a:pt x="325" y="25"/>
                </a:lnTo>
                <a:lnTo>
                  <a:pt x="354" y="42"/>
                </a:lnTo>
                <a:lnTo>
                  <a:pt x="380" y="65"/>
                </a:lnTo>
                <a:lnTo>
                  <a:pt x="402" y="90"/>
                </a:lnTo>
                <a:lnTo>
                  <a:pt x="420" y="120"/>
                </a:lnTo>
                <a:lnTo>
                  <a:pt x="433" y="151"/>
                </a:lnTo>
                <a:lnTo>
                  <a:pt x="442" y="186"/>
                </a:lnTo>
                <a:lnTo>
                  <a:pt x="445" y="222"/>
                </a:lnTo>
                <a:lnTo>
                  <a:pt x="442" y="258"/>
                </a:lnTo>
                <a:lnTo>
                  <a:pt x="433" y="292"/>
                </a:lnTo>
                <a:lnTo>
                  <a:pt x="420" y="325"/>
                </a:lnTo>
                <a:lnTo>
                  <a:pt x="402" y="353"/>
                </a:lnTo>
                <a:lnTo>
                  <a:pt x="380" y="379"/>
                </a:lnTo>
                <a:lnTo>
                  <a:pt x="354" y="402"/>
                </a:lnTo>
                <a:lnTo>
                  <a:pt x="325" y="420"/>
                </a:lnTo>
                <a:lnTo>
                  <a:pt x="293" y="434"/>
                </a:lnTo>
                <a:lnTo>
                  <a:pt x="259" y="441"/>
                </a:lnTo>
                <a:lnTo>
                  <a:pt x="223" y="445"/>
                </a:lnTo>
                <a:lnTo>
                  <a:pt x="187" y="441"/>
                </a:lnTo>
                <a:lnTo>
                  <a:pt x="152" y="434"/>
                </a:lnTo>
                <a:lnTo>
                  <a:pt x="120" y="420"/>
                </a:lnTo>
                <a:lnTo>
                  <a:pt x="91" y="402"/>
                </a:lnTo>
                <a:lnTo>
                  <a:pt x="66" y="379"/>
                </a:lnTo>
                <a:lnTo>
                  <a:pt x="43" y="353"/>
                </a:lnTo>
                <a:lnTo>
                  <a:pt x="25" y="325"/>
                </a:lnTo>
                <a:lnTo>
                  <a:pt x="11" y="292"/>
                </a:lnTo>
                <a:lnTo>
                  <a:pt x="2" y="258"/>
                </a:lnTo>
                <a:lnTo>
                  <a:pt x="0" y="222"/>
                </a:lnTo>
                <a:lnTo>
                  <a:pt x="2" y="186"/>
                </a:lnTo>
                <a:lnTo>
                  <a:pt x="11" y="151"/>
                </a:lnTo>
                <a:lnTo>
                  <a:pt x="25" y="120"/>
                </a:lnTo>
                <a:lnTo>
                  <a:pt x="43" y="90"/>
                </a:lnTo>
                <a:lnTo>
                  <a:pt x="66" y="65"/>
                </a:lnTo>
                <a:lnTo>
                  <a:pt x="91" y="42"/>
                </a:lnTo>
                <a:lnTo>
                  <a:pt x="120" y="25"/>
                </a:lnTo>
                <a:lnTo>
                  <a:pt x="152" y="11"/>
                </a:lnTo>
                <a:lnTo>
                  <a:pt x="187" y="3"/>
                </a:lnTo>
                <a:lnTo>
                  <a:pt x="223" y="0"/>
                </a:ln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a:p>
        </p:txBody>
      </p:sp>
      <p:grpSp>
        <p:nvGrpSpPr>
          <p:cNvPr id="120" name="Knop uitleg"/>
          <p:cNvGrpSpPr/>
          <p:nvPr userDrawn="1"/>
        </p:nvGrpSpPr>
        <p:grpSpPr>
          <a:xfrm>
            <a:off x="9508901" y="2860359"/>
            <a:ext cx="1947767" cy="2037397"/>
            <a:chOff x="9275416" y="2755352"/>
            <a:chExt cx="1944216" cy="2037397"/>
          </a:xfrm>
        </p:grpSpPr>
        <p:sp>
          <p:nvSpPr>
            <p:cNvPr id="43" name="Rechthoek: afgeronde hoeken 42"/>
            <p:cNvSpPr/>
            <p:nvPr userDrawn="1"/>
          </p:nvSpPr>
          <p:spPr>
            <a:xfrm>
              <a:off x="9275416" y="2755352"/>
              <a:ext cx="1944216" cy="2037397"/>
            </a:xfrm>
            <a:prstGeom prst="roundRect">
              <a:avLst>
                <a:gd name="adj" fmla="val 3052"/>
              </a:avLst>
            </a:prstGeom>
            <a:solidFill>
              <a:srgbClr val="FF7800"/>
            </a:solidFill>
            <a:ln>
              <a:noFill/>
            </a:ln>
            <a:effectLst>
              <a:outerShdw dist="50800" dir="2700000" algn="tl" rotWithShape="0">
                <a:srgbClr val="76717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42" name="Groep 41"/>
            <p:cNvGrpSpPr/>
            <p:nvPr userDrawn="1"/>
          </p:nvGrpSpPr>
          <p:grpSpPr>
            <a:xfrm>
              <a:off x="9434682" y="3006335"/>
              <a:ext cx="1625685" cy="1701927"/>
              <a:chOff x="9434682" y="3006335"/>
              <a:chExt cx="1625685" cy="1701927"/>
            </a:xfrm>
          </p:grpSpPr>
          <p:sp>
            <p:nvSpPr>
              <p:cNvPr id="36" name="Ovaal 35"/>
              <p:cNvSpPr/>
              <p:nvPr userDrawn="1"/>
            </p:nvSpPr>
            <p:spPr>
              <a:xfrm>
                <a:off x="9815476" y="3006335"/>
                <a:ext cx="864096" cy="8640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16" name="H2">
                <a:hlinkClick r:id="" action="ppaction://noaction"/>
              </p:cNvPr>
              <p:cNvSpPr txBox="1"/>
              <p:nvPr userDrawn="1"/>
            </p:nvSpPr>
            <p:spPr>
              <a:xfrm>
                <a:off x="9434682" y="3998106"/>
                <a:ext cx="1625685" cy="710156"/>
              </a:xfrm>
              <a:prstGeom prst="rect">
                <a:avLst/>
              </a:prstGeom>
              <a:noFill/>
            </p:spPr>
            <p:txBody>
              <a:bodyPr wrap="square" lIns="0" tIns="0" rIns="0" bIns="0" rtlCol="0" anchor="t">
                <a:noAutofit/>
              </a:bodyPr>
              <a:lstStyle/>
              <a:p>
                <a:pPr algn="ctr" defTabSz="1217512">
                  <a:spcBef>
                    <a:spcPts val="600"/>
                  </a:spcBef>
                  <a:spcAft>
                    <a:spcPts val="600"/>
                  </a:spcAft>
                </a:pPr>
                <a:r>
                  <a:rPr lang="nl-NL" sz="1200" kern="1200" noProof="0">
                    <a:solidFill>
                      <a:srgbClr val="FFFFFF"/>
                    </a:solidFill>
                    <a:latin typeface="Oswald" panose="02000503000000000000" pitchFamily="2" charset="0"/>
                    <a:ea typeface="+mn-ea"/>
                    <a:cs typeface="+mn-cs"/>
                  </a:rPr>
                  <a:t>Open deze dia in de diavoorstelling en klik</a:t>
                </a:r>
                <a:br>
                  <a:rPr lang="nl-NL" sz="1200" kern="1200" noProof="0">
                    <a:solidFill>
                      <a:srgbClr val="FFFFFF"/>
                    </a:solidFill>
                    <a:latin typeface="Oswald" panose="02000503000000000000" pitchFamily="2" charset="0"/>
                    <a:ea typeface="+mn-ea"/>
                    <a:cs typeface="+mn-cs"/>
                  </a:rPr>
                </a:br>
                <a:r>
                  <a:rPr lang="nl-NL" sz="1200" kern="1200" noProof="0">
                    <a:solidFill>
                      <a:srgbClr val="FFFFFF"/>
                    </a:solidFill>
                    <a:latin typeface="Oswald" panose="02000503000000000000" pitchFamily="2" charset="0"/>
                    <a:ea typeface="+mn-ea"/>
                    <a:cs typeface="+mn-cs"/>
                  </a:rPr>
                  <a:t>op de YouTube-link</a:t>
                </a:r>
                <a:endParaRPr lang="nl-NL" sz="1000" kern="1200" noProof="0">
                  <a:solidFill>
                    <a:srgbClr val="FFFFFF"/>
                  </a:solidFill>
                  <a:latin typeface="Oswald" panose="02000503000000000000" pitchFamily="2" charset="0"/>
                  <a:ea typeface="+mn-ea"/>
                  <a:cs typeface="+mn-cs"/>
                </a:endParaRPr>
              </a:p>
            </p:txBody>
          </p:sp>
          <p:grpSp>
            <p:nvGrpSpPr>
              <p:cNvPr id="117" name="Groep 116"/>
              <p:cNvGrpSpPr>
                <a:grpSpLocks noChangeAspect="1"/>
              </p:cNvGrpSpPr>
              <p:nvPr userDrawn="1"/>
            </p:nvGrpSpPr>
            <p:grpSpPr>
              <a:xfrm>
                <a:off x="10139574" y="3193941"/>
                <a:ext cx="215900" cy="464820"/>
                <a:chOff x="9836152" y="1052862"/>
                <a:chExt cx="269875" cy="581025"/>
              </a:xfrm>
              <a:solidFill>
                <a:schemeClr val="bg1"/>
              </a:solidFill>
            </p:grpSpPr>
            <p:sp>
              <p:nvSpPr>
                <p:cNvPr id="118" name="Freeform 300"/>
                <p:cNvSpPr>
                  <a:spLocks/>
                </p:cNvSpPr>
                <p:nvPr/>
              </p:nvSpPr>
              <p:spPr bwMode="auto">
                <a:xfrm>
                  <a:off x="9836152" y="1219549"/>
                  <a:ext cx="269875" cy="414338"/>
                </a:xfrm>
                <a:custGeom>
                  <a:avLst/>
                  <a:gdLst>
                    <a:gd name="T0" fmla="*/ 54 w 170"/>
                    <a:gd name="T1" fmla="*/ 0 h 261"/>
                    <a:gd name="T2" fmla="*/ 77 w 170"/>
                    <a:gd name="T3" fmla="*/ 0 h 261"/>
                    <a:gd name="T4" fmla="*/ 77 w 170"/>
                    <a:gd name="T5" fmla="*/ 67 h 261"/>
                    <a:gd name="T6" fmla="*/ 77 w 170"/>
                    <a:gd name="T7" fmla="*/ 73 h 261"/>
                    <a:gd name="T8" fmla="*/ 79 w 170"/>
                    <a:gd name="T9" fmla="*/ 75 h 261"/>
                    <a:gd name="T10" fmla="*/ 85 w 170"/>
                    <a:gd name="T11" fmla="*/ 75 h 261"/>
                    <a:gd name="T12" fmla="*/ 87 w 170"/>
                    <a:gd name="T13" fmla="*/ 75 h 261"/>
                    <a:gd name="T14" fmla="*/ 92 w 170"/>
                    <a:gd name="T15" fmla="*/ 73 h 261"/>
                    <a:gd name="T16" fmla="*/ 92 w 170"/>
                    <a:gd name="T17" fmla="*/ 67 h 261"/>
                    <a:gd name="T18" fmla="*/ 92 w 170"/>
                    <a:gd name="T19" fmla="*/ 0 h 261"/>
                    <a:gd name="T20" fmla="*/ 116 w 170"/>
                    <a:gd name="T21" fmla="*/ 0 h 261"/>
                    <a:gd name="T22" fmla="*/ 136 w 170"/>
                    <a:gd name="T23" fmla="*/ 8 h 261"/>
                    <a:gd name="T24" fmla="*/ 154 w 170"/>
                    <a:gd name="T25" fmla="*/ 21 h 261"/>
                    <a:gd name="T26" fmla="*/ 165 w 170"/>
                    <a:gd name="T27" fmla="*/ 42 h 261"/>
                    <a:gd name="T28" fmla="*/ 170 w 170"/>
                    <a:gd name="T29" fmla="*/ 65 h 261"/>
                    <a:gd name="T30" fmla="*/ 170 w 170"/>
                    <a:gd name="T31" fmla="*/ 160 h 261"/>
                    <a:gd name="T32" fmla="*/ 167 w 170"/>
                    <a:gd name="T33" fmla="*/ 181 h 261"/>
                    <a:gd name="T34" fmla="*/ 159 w 170"/>
                    <a:gd name="T35" fmla="*/ 204 h 261"/>
                    <a:gd name="T36" fmla="*/ 149 w 170"/>
                    <a:gd name="T37" fmla="*/ 225 h 261"/>
                    <a:gd name="T38" fmla="*/ 134 w 170"/>
                    <a:gd name="T39" fmla="*/ 245 h 261"/>
                    <a:gd name="T40" fmla="*/ 110 w 170"/>
                    <a:gd name="T41" fmla="*/ 258 h 261"/>
                    <a:gd name="T42" fmla="*/ 85 w 170"/>
                    <a:gd name="T43" fmla="*/ 261 h 261"/>
                    <a:gd name="T44" fmla="*/ 59 w 170"/>
                    <a:gd name="T45" fmla="*/ 258 h 261"/>
                    <a:gd name="T46" fmla="*/ 36 w 170"/>
                    <a:gd name="T47" fmla="*/ 245 h 261"/>
                    <a:gd name="T48" fmla="*/ 20 w 170"/>
                    <a:gd name="T49" fmla="*/ 225 h 261"/>
                    <a:gd name="T50" fmla="*/ 7 w 170"/>
                    <a:gd name="T51" fmla="*/ 204 h 261"/>
                    <a:gd name="T52" fmla="*/ 2 w 170"/>
                    <a:gd name="T53" fmla="*/ 181 h 261"/>
                    <a:gd name="T54" fmla="*/ 0 w 170"/>
                    <a:gd name="T55" fmla="*/ 160 h 261"/>
                    <a:gd name="T56" fmla="*/ 0 w 170"/>
                    <a:gd name="T57" fmla="*/ 65 h 261"/>
                    <a:gd name="T58" fmla="*/ 5 w 170"/>
                    <a:gd name="T59" fmla="*/ 42 h 261"/>
                    <a:gd name="T60" fmla="*/ 15 w 170"/>
                    <a:gd name="T61" fmla="*/ 21 h 261"/>
                    <a:gd name="T62" fmla="*/ 33 w 170"/>
                    <a:gd name="T63" fmla="*/ 8 h 261"/>
                    <a:gd name="T64" fmla="*/ 54 w 170"/>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61">
                      <a:moveTo>
                        <a:pt x="54" y="0"/>
                      </a:moveTo>
                      <a:lnTo>
                        <a:pt x="77" y="0"/>
                      </a:lnTo>
                      <a:lnTo>
                        <a:pt x="77" y="67"/>
                      </a:lnTo>
                      <a:lnTo>
                        <a:pt x="77" y="73"/>
                      </a:lnTo>
                      <a:lnTo>
                        <a:pt x="79" y="75"/>
                      </a:lnTo>
                      <a:lnTo>
                        <a:pt x="85" y="75"/>
                      </a:lnTo>
                      <a:lnTo>
                        <a:pt x="87" y="75"/>
                      </a:lnTo>
                      <a:lnTo>
                        <a:pt x="92" y="73"/>
                      </a:lnTo>
                      <a:lnTo>
                        <a:pt x="92" y="67"/>
                      </a:lnTo>
                      <a:lnTo>
                        <a:pt x="92" y="0"/>
                      </a:lnTo>
                      <a:lnTo>
                        <a:pt x="116" y="0"/>
                      </a:lnTo>
                      <a:lnTo>
                        <a:pt x="136" y="8"/>
                      </a:lnTo>
                      <a:lnTo>
                        <a:pt x="154" y="21"/>
                      </a:lnTo>
                      <a:lnTo>
                        <a:pt x="165" y="42"/>
                      </a:lnTo>
                      <a:lnTo>
                        <a:pt x="170" y="65"/>
                      </a:lnTo>
                      <a:lnTo>
                        <a:pt x="170" y="160"/>
                      </a:lnTo>
                      <a:lnTo>
                        <a:pt x="167" y="181"/>
                      </a:lnTo>
                      <a:lnTo>
                        <a:pt x="159" y="204"/>
                      </a:lnTo>
                      <a:lnTo>
                        <a:pt x="149" y="225"/>
                      </a:lnTo>
                      <a:lnTo>
                        <a:pt x="134" y="245"/>
                      </a:lnTo>
                      <a:lnTo>
                        <a:pt x="110" y="258"/>
                      </a:lnTo>
                      <a:lnTo>
                        <a:pt x="85" y="261"/>
                      </a:lnTo>
                      <a:lnTo>
                        <a:pt x="59" y="258"/>
                      </a:lnTo>
                      <a:lnTo>
                        <a:pt x="36" y="245"/>
                      </a:lnTo>
                      <a:lnTo>
                        <a:pt x="20" y="225"/>
                      </a:lnTo>
                      <a:lnTo>
                        <a:pt x="7" y="204"/>
                      </a:lnTo>
                      <a:lnTo>
                        <a:pt x="2" y="181"/>
                      </a:lnTo>
                      <a:lnTo>
                        <a:pt x="0" y="160"/>
                      </a:lnTo>
                      <a:lnTo>
                        <a:pt x="0" y="65"/>
                      </a:lnTo>
                      <a:lnTo>
                        <a:pt x="5" y="42"/>
                      </a:lnTo>
                      <a:lnTo>
                        <a:pt x="15" y="21"/>
                      </a:lnTo>
                      <a:lnTo>
                        <a:pt x="33" y="8"/>
                      </a:lnTo>
                      <a:lnTo>
                        <a:pt x="54"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a:solidFill>
                      <a:schemeClr val="bg1"/>
                    </a:solidFill>
                  </a:endParaRPr>
                </a:p>
              </p:txBody>
            </p:sp>
            <p:sp>
              <p:nvSpPr>
                <p:cNvPr id="119" name="Freeform 301"/>
                <p:cNvSpPr>
                  <a:spLocks/>
                </p:cNvSpPr>
                <p:nvPr/>
              </p:nvSpPr>
              <p:spPr bwMode="auto">
                <a:xfrm>
                  <a:off x="9864727" y="1052862"/>
                  <a:ext cx="122238" cy="163513"/>
                </a:xfrm>
                <a:custGeom>
                  <a:avLst/>
                  <a:gdLst>
                    <a:gd name="T0" fmla="*/ 15 w 77"/>
                    <a:gd name="T1" fmla="*/ 0 h 103"/>
                    <a:gd name="T2" fmla="*/ 18 w 77"/>
                    <a:gd name="T3" fmla="*/ 0 h 103"/>
                    <a:gd name="T4" fmla="*/ 23 w 77"/>
                    <a:gd name="T5" fmla="*/ 5 h 103"/>
                    <a:gd name="T6" fmla="*/ 23 w 77"/>
                    <a:gd name="T7" fmla="*/ 10 h 103"/>
                    <a:gd name="T8" fmla="*/ 23 w 77"/>
                    <a:gd name="T9" fmla="*/ 13 h 103"/>
                    <a:gd name="T10" fmla="*/ 23 w 77"/>
                    <a:gd name="T11" fmla="*/ 13 h 103"/>
                    <a:gd name="T12" fmla="*/ 23 w 77"/>
                    <a:gd name="T13" fmla="*/ 15 h 103"/>
                    <a:gd name="T14" fmla="*/ 23 w 77"/>
                    <a:gd name="T15" fmla="*/ 15 h 103"/>
                    <a:gd name="T16" fmla="*/ 20 w 77"/>
                    <a:gd name="T17" fmla="*/ 18 h 103"/>
                    <a:gd name="T18" fmla="*/ 20 w 77"/>
                    <a:gd name="T19" fmla="*/ 23 h 103"/>
                    <a:gd name="T20" fmla="*/ 18 w 77"/>
                    <a:gd name="T21" fmla="*/ 28 h 103"/>
                    <a:gd name="T22" fmla="*/ 20 w 77"/>
                    <a:gd name="T23" fmla="*/ 36 h 103"/>
                    <a:gd name="T24" fmla="*/ 23 w 77"/>
                    <a:gd name="T25" fmla="*/ 44 h 103"/>
                    <a:gd name="T26" fmla="*/ 28 w 77"/>
                    <a:gd name="T27" fmla="*/ 49 h 103"/>
                    <a:gd name="T28" fmla="*/ 33 w 77"/>
                    <a:gd name="T29" fmla="*/ 51 h 103"/>
                    <a:gd name="T30" fmla="*/ 43 w 77"/>
                    <a:gd name="T31" fmla="*/ 56 h 103"/>
                    <a:gd name="T32" fmla="*/ 54 w 77"/>
                    <a:gd name="T33" fmla="*/ 62 h 103"/>
                    <a:gd name="T34" fmla="*/ 61 w 77"/>
                    <a:gd name="T35" fmla="*/ 69 h 103"/>
                    <a:gd name="T36" fmla="*/ 67 w 77"/>
                    <a:gd name="T37" fmla="*/ 74 h 103"/>
                    <a:gd name="T38" fmla="*/ 72 w 77"/>
                    <a:gd name="T39" fmla="*/ 82 h 103"/>
                    <a:gd name="T40" fmla="*/ 74 w 77"/>
                    <a:gd name="T41" fmla="*/ 93 h 103"/>
                    <a:gd name="T42" fmla="*/ 77 w 77"/>
                    <a:gd name="T43" fmla="*/ 103 h 103"/>
                    <a:gd name="T44" fmla="*/ 56 w 77"/>
                    <a:gd name="T45" fmla="*/ 103 h 103"/>
                    <a:gd name="T46" fmla="*/ 54 w 77"/>
                    <a:gd name="T47" fmla="*/ 98 h 103"/>
                    <a:gd name="T48" fmla="*/ 51 w 77"/>
                    <a:gd name="T49" fmla="*/ 87 h 103"/>
                    <a:gd name="T50" fmla="*/ 46 w 77"/>
                    <a:gd name="T51" fmla="*/ 82 h 103"/>
                    <a:gd name="T52" fmla="*/ 43 w 77"/>
                    <a:gd name="T53" fmla="*/ 77 h 103"/>
                    <a:gd name="T54" fmla="*/ 36 w 77"/>
                    <a:gd name="T55" fmla="*/ 74 h 103"/>
                    <a:gd name="T56" fmla="*/ 23 w 77"/>
                    <a:gd name="T57" fmla="*/ 69 h 103"/>
                    <a:gd name="T58" fmla="*/ 15 w 77"/>
                    <a:gd name="T59" fmla="*/ 62 h 103"/>
                    <a:gd name="T60" fmla="*/ 7 w 77"/>
                    <a:gd name="T61" fmla="*/ 54 h 103"/>
                    <a:gd name="T62" fmla="*/ 2 w 77"/>
                    <a:gd name="T63" fmla="*/ 46 h 103"/>
                    <a:gd name="T64" fmla="*/ 0 w 77"/>
                    <a:gd name="T65" fmla="*/ 38 h 103"/>
                    <a:gd name="T66" fmla="*/ 0 w 77"/>
                    <a:gd name="T67" fmla="*/ 28 h 103"/>
                    <a:gd name="T68" fmla="*/ 0 w 77"/>
                    <a:gd name="T69" fmla="*/ 20 h 103"/>
                    <a:gd name="T70" fmla="*/ 2 w 77"/>
                    <a:gd name="T71" fmla="*/ 13 h 103"/>
                    <a:gd name="T72" fmla="*/ 5 w 77"/>
                    <a:gd name="T73" fmla="*/ 7 h 103"/>
                    <a:gd name="T74" fmla="*/ 5 w 77"/>
                    <a:gd name="T75" fmla="*/ 5 h 103"/>
                    <a:gd name="T76" fmla="*/ 5 w 77"/>
                    <a:gd name="T77" fmla="*/ 5 h 103"/>
                    <a:gd name="T78" fmla="*/ 10 w 77"/>
                    <a:gd name="T79" fmla="*/ 0 h 103"/>
                    <a:gd name="T80" fmla="*/ 15 w 77"/>
                    <a:gd name="T8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103">
                      <a:moveTo>
                        <a:pt x="15" y="0"/>
                      </a:moveTo>
                      <a:lnTo>
                        <a:pt x="18" y="0"/>
                      </a:lnTo>
                      <a:lnTo>
                        <a:pt x="23" y="5"/>
                      </a:lnTo>
                      <a:lnTo>
                        <a:pt x="23" y="10"/>
                      </a:lnTo>
                      <a:lnTo>
                        <a:pt x="23" y="13"/>
                      </a:lnTo>
                      <a:lnTo>
                        <a:pt x="23" y="13"/>
                      </a:lnTo>
                      <a:lnTo>
                        <a:pt x="23" y="15"/>
                      </a:lnTo>
                      <a:lnTo>
                        <a:pt x="23" y="15"/>
                      </a:lnTo>
                      <a:lnTo>
                        <a:pt x="20" y="18"/>
                      </a:lnTo>
                      <a:lnTo>
                        <a:pt x="20" y="23"/>
                      </a:lnTo>
                      <a:lnTo>
                        <a:pt x="18" y="28"/>
                      </a:lnTo>
                      <a:lnTo>
                        <a:pt x="20" y="36"/>
                      </a:lnTo>
                      <a:lnTo>
                        <a:pt x="23" y="44"/>
                      </a:lnTo>
                      <a:lnTo>
                        <a:pt x="28" y="49"/>
                      </a:lnTo>
                      <a:lnTo>
                        <a:pt x="33" y="51"/>
                      </a:lnTo>
                      <a:lnTo>
                        <a:pt x="43" y="56"/>
                      </a:lnTo>
                      <a:lnTo>
                        <a:pt x="54" y="62"/>
                      </a:lnTo>
                      <a:lnTo>
                        <a:pt x="61" y="69"/>
                      </a:lnTo>
                      <a:lnTo>
                        <a:pt x="67" y="74"/>
                      </a:lnTo>
                      <a:lnTo>
                        <a:pt x="72" y="82"/>
                      </a:lnTo>
                      <a:lnTo>
                        <a:pt x="74" y="93"/>
                      </a:lnTo>
                      <a:lnTo>
                        <a:pt x="77" y="103"/>
                      </a:lnTo>
                      <a:lnTo>
                        <a:pt x="56" y="103"/>
                      </a:lnTo>
                      <a:lnTo>
                        <a:pt x="54" y="98"/>
                      </a:lnTo>
                      <a:lnTo>
                        <a:pt x="51" y="87"/>
                      </a:lnTo>
                      <a:lnTo>
                        <a:pt x="46" y="82"/>
                      </a:lnTo>
                      <a:lnTo>
                        <a:pt x="43" y="77"/>
                      </a:lnTo>
                      <a:lnTo>
                        <a:pt x="36" y="74"/>
                      </a:lnTo>
                      <a:lnTo>
                        <a:pt x="23" y="69"/>
                      </a:lnTo>
                      <a:lnTo>
                        <a:pt x="15" y="62"/>
                      </a:lnTo>
                      <a:lnTo>
                        <a:pt x="7" y="54"/>
                      </a:lnTo>
                      <a:lnTo>
                        <a:pt x="2" y="46"/>
                      </a:lnTo>
                      <a:lnTo>
                        <a:pt x="0" y="38"/>
                      </a:lnTo>
                      <a:lnTo>
                        <a:pt x="0" y="28"/>
                      </a:lnTo>
                      <a:lnTo>
                        <a:pt x="0" y="20"/>
                      </a:lnTo>
                      <a:lnTo>
                        <a:pt x="2" y="13"/>
                      </a:lnTo>
                      <a:lnTo>
                        <a:pt x="5" y="7"/>
                      </a:lnTo>
                      <a:lnTo>
                        <a:pt x="5" y="5"/>
                      </a:lnTo>
                      <a:lnTo>
                        <a:pt x="5" y="5"/>
                      </a:lnTo>
                      <a:lnTo>
                        <a:pt x="10" y="0"/>
                      </a:lnTo>
                      <a:lnTo>
                        <a:pt x="15"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a:solidFill>
                      <a:schemeClr val="bg1"/>
                    </a:solidFill>
                  </a:endParaRPr>
                </a:p>
              </p:txBody>
            </p:sp>
          </p:grpSp>
        </p:grpSp>
      </p:grpSp>
      <p:sp>
        <p:nvSpPr>
          <p:cNvPr id="58"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noProof="0"/>
          </a:p>
        </p:txBody>
      </p:sp>
      <p:cxnSp>
        <p:nvCxnSpPr>
          <p:cNvPr id="60" name="Rechte verbindingslijn 59"/>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61"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a:solidFill>
                <a:prstClr val="black"/>
              </a:solidFill>
            </a:endParaRPr>
          </a:p>
        </p:txBody>
      </p:sp>
      <p:grpSp>
        <p:nvGrpSpPr>
          <p:cNvPr id="4" name="Groep 3"/>
          <p:cNvGrpSpPr/>
          <p:nvPr userDrawn="1"/>
        </p:nvGrpSpPr>
        <p:grpSpPr>
          <a:xfrm>
            <a:off x="1630522" y="2276771"/>
            <a:ext cx="758666" cy="226154"/>
            <a:chOff x="1607118" y="2276771"/>
            <a:chExt cx="757283" cy="226154"/>
          </a:xfrm>
        </p:grpSpPr>
        <p:grpSp>
          <p:nvGrpSpPr>
            <p:cNvPr id="71" name="Groep 70"/>
            <p:cNvGrpSpPr/>
            <p:nvPr userDrawn="1"/>
          </p:nvGrpSpPr>
          <p:grpSpPr>
            <a:xfrm>
              <a:off x="2077148" y="2276771"/>
              <a:ext cx="287253" cy="226154"/>
              <a:chOff x="-3310843" y="700986"/>
              <a:chExt cx="182598" cy="143759"/>
            </a:xfrm>
          </p:grpSpPr>
          <p:grpSp>
            <p:nvGrpSpPr>
              <p:cNvPr id="160" name="Groep 159"/>
              <p:cNvGrpSpPr/>
              <p:nvPr userDrawn="1"/>
            </p:nvGrpSpPr>
            <p:grpSpPr>
              <a:xfrm>
                <a:off x="-3310843" y="700986"/>
                <a:ext cx="182598" cy="143759"/>
                <a:chOff x="-3310843" y="700986"/>
                <a:chExt cx="182598" cy="143759"/>
              </a:xfrm>
            </p:grpSpPr>
            <p:cxnSp>
              <p:nvCxnSpPr>
                <p:cNvPr id="164" name="Rechte verbindingslijn 163"/>
                <p:cNvCxnSpPr/>
                <p:nvPr userDrawn="1"/>
              </p:nvCxnSpPr>
              <p:spPr>
                <a:xfrm>
                  <a:off x="-3310843" y="700986"/>
                  <a:ext cx="182598" cy="0"/>
                </a:xfrm>
                <a:prstGeom prst="line">
                  <a:avLst/>
                </a:prstGeom>
                <a:noFill/>
                <a:ln w="19050" cap="flat" cmpd="sng" algn="ctr">
                  <a:solidFill>
                    <a:srgbClr val="767171"/>
                  </a:solidFill>
                  <a:prstDash val="solid"/>
                </a:ln>
                <a:effectLst/>
              </p:spPr>
            </p:cxnSp>
            <p:cxnSp>
              <p:nvCxnSpPr>
                <p:cNvPr id="165" name="Rechte verbindingslijn 164"/>
                <p:cNvCxnSpPr/>
                <p:nvPr userDrawn="1"/>
              </p:nvCxnSpPr>
              <p:spPr>
                <a:xfrm>
                  <a:off x="-3310843" y="844745"/>
                  <a:ext cx="182598" cy="0"/>
                </a:xfrm>
                <a:prstGeom prst="line">
                  <a:avLst/>
                </a:prstGeom>
                <a:noFill/>
                <a:ln w="19050" cap="flat" cmpd="sng" algn="ctr">
                  <a:solidFill>
                    <a:srgbClr val="767171"/>
                  </a:solidFill>
                  <a:prstDash val="solid"/>
                </a:ln>
                <a:effectLst/>
              </p:spPr>
            </p:cxnSp>
            <p:cxnSp>
              <p:nvCxnSpPr>
                <p:cNvPr id="166" name="Rechte verbindingslijn 165"/>
                <p:cNvCxnSpPr/>
                <p:nvPr userDrawn="1"/>
              </p:nvCxnSpPr>
              <p:spPr>
                <a:xfrm>
                  <a:off x="-3213196" y="808806"/>
                  <a:ext cx="82203" cy="0"/>
                </a:xfrm>
                <a:prstGeom prst="line">
                  <a:avLst/>
                </a:prstGeom>
                <a:noFill/>
                <a:ln w="19050" cap="flat" cmpd="sng" algn="ctr">
                  <a:solidFill>
                    <a:srgbClr val="767171"/>
                  </a:solidFill>
                  <a:prstDash val="solid"/>
                </a:ln>
                <a:effectLst/>
              </p:spPr>
            </p:cxnSp>
            <p:cxnSp>
              <p:nvCxnSpPr>
                <p:cNvPr id="167" name="Rechte verbindingslijn 166"/>
                <p:cNvCxnSpPr/>
                <p:nvPr userDrawn="1"/>
              </p:nvCxnSpPr>
              <p:spPr>
                <a:xfrm>
                  <a:off x="-3213196" y="772866"/>
                  <a:ext cx="82203" cy="0"/>
                </a:xfrm>
                <a:prstGeom prst="line">
                  <a:avLst/>
                </a:prstGeom>
                <a:noFill/>
                <a:ln w="19050" cap="flat" cmpd="sng" algn="ctr">
                  <a:solidFill>
                    <a:srgbClr val="767171"/>
                  </a:solidFill>
                  <a:prstDash val="solid"/>
                </a:ln>
                <a:effectLst/>
              </p:spPr>
            </p:cxnSp>
            <p:cxnSp>
              <p:nvCxnSpPr>
                <p:cNvPr id="168" name="Rechte verbindingslijn 167"/>
                <p:cNvCxnSpPr/>
                <p:nvPr userDrawn="1"/>
              </p:nvCxnSpPr>
              <p:spPr>
                <a:xfrm>
                  <a:off x="-3213196" y="736926"/>
                  <a:ext cx="82203" cy="0"/>
                </a:xfrm>
                <a:prstGeom prst="line">
                  <a:avLst/>
                </a:prstGeom>
                <a:noFill/>
                <a:ln w="19050" cap="flat" cmpd="sng" algn="ctr">
                  <a:solidFill>
                    <a:srgbClr val="767171"/>
                  </a:solidFill>
                  <a:prstDash val="solid"/>
                </a:ln>
                <a:effectLst/>
              </p:spPr>
            </p:cxnSp>
          </p:grpSp>
          <p:grpSp>
            <p:nvGrpSpPr>
              <p:cNvPr id="161" name="Groep 160"/>
              <p:cNvGrpSpPr/>
              <p:nvPr userDrawn="1"/>
            </p:nvGrpSpPr>
            <p:grpSpPr>
              <a:xfrm flipH="1">
                <a:off x="-3310774" y="735854"/>
                <a:ext cx="88801" cy="72568"/>
                <a:chOff x="-2091059" y="1395403"/>
                <a:chExt cx="157316" cy="128558"/>
              </a:xfrm>
            </p:grpSpPr>
            <p:sp>
              <p:nvSpPr>
                <p:cNvPr id="162" name="Rechthoek 161"/>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3" name="Pijl: punthaak 162"/>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nvGrpSpPr>
            <p:cNvPr id="74" name="Groep 73"/>
            <p:cNvGrpSpPr/>
            <p:nvPr userDrawn="1"/>
          </p:nvGrpSpPr>
          <p:grpSpPr>
            <a:xfrm>
              <a:off x="1607118" y="2276771"/>
              <a:ext cx="287253" cy="226154"/>
              <a:chOff x="-3634116" y="700986"/>
              <a:chExt cx="182598" cy="143759"/>
            </a:xfrm>
          </p:grpSpPr>
          <p:grpSp>
            <p:nvGrpSpPr>
              <p:cNvPr id="151" name="Groep 150"/>
              <p:cNvGrpSpPr/>
              <p:nvPr userDrawn="1"/>
            </p:nvGrpSpPr>
            <p:grpSpPr>
              <a:xfrm>
                <a:off x="-3634116" y="700986"/>
                <a:ext cx="182598" cy="143759"/>
                <a:chOff x="-3634116" y="700986"/>
                <a:chExt cx="182598" cy="143759"/>
              </a:xfrm>
            </p:grpSpPr>
            <p:cxnSp>
              <p:nvCxnSpPr>
                <p:cNvPr id="155" name="Rechte verbindingslijn 154"/>
                <p:cNvCxnSpPr/>
                <p:nvPr userDrawn="1"/>
              </p:nvCxnSpPr>
              <p:spPr>
                <a:xfrm>
                  <a:off x="-3634116" y="700986"/>
                  <a:ext cx="182598" cy="0"/>
                </a:xfrm>
                <a:prstGeom prst="line">
                  <a:avLst/>
                </a:prstGeom>
                <a:noFill/>
                <a:ln w="19050" cap="flat" cmpd="sng" algn="ctr">
                  <a:solidFill>
                    <a:srgbClr val="767171"/>
                  </a:solidFill>
                  <a:prstDash val="solid"/>
                </a:ln>
                <a:effectLst/>
              </p:spPr>
            </p:cxnSp>
            <p:cxnSp>
              <p:nvCxnSpPr>
                <p:cNvPr id="156" name="Rechte verbindingslijn 155"/>
                <p:cNvCxnSpPr/>
                <p:nvPr userDrawn="1"/>
              </p:nvCxnSpPr>
              <p:spPr>
                <a:xfrm>
                  <a:off x="-3634116" y="844745"/>
                  <a:ext cx="182598" cy="0"/>
                </a:xfrm>
                <a:prstGeom prst="line">
                  <a:avLst/>
                </a:prstGeom>
                <a:noFill/>
                <a:ln w="19050" cap="flat" cmpd="sng" algn="ctr">
                  <a:solidFill>
                    <a:srgbClr val="767171"/>
                  </a:solidFill>
                  <a:prstDash val="solid"/>
                </a:ln>
                <a:effectLst/>
              </p:spPr>
            </p:cxnSp>
            <p:cxnSp>
              <p:nvCxnSpPr>
                <p:cNvPr id="157" name="Rechte verbindingslijn 156"/>
                <p:cNvCxnSpPr/>
                <p:nvPr userDrawn="1"/>
              </p:nvCxnSpPr>
              <p:spPr>
                <a:xfrm>
                  <a:off x="-3536469" y="808806"/>
                  <a:ext cx="82203" cy="0"/>
                </a:xfrm>
                <a:prstGeom prst="line">
                  <a:avLst/>
                </a:prstGeom>
                <a:noFill/>
                <a:ln w="19050" cap="flat" cmpd="sng" algn="ctr">
                  <a:solidFill>
                    <a:srgbClr val="767171"/>
                  </a:solidFill>
                  <a:prstDash val="solid"/>
                </a:ln>
                <a:effectLst/>
              </p:spPr>
            </p:cxnSp>
            <p:cxnSp>
              <p:nvCxnSpPr>
                <p:cNvPr id="158" name="Rechte verbindingslijn 157"/>
                <p:cNvCxnSpPr/>
                <p:nvPr userDrawn="1"/>
              </p:nvCxnSpPr>
              <p:spPr>
                <a:xfrm>
                  <a:off x="-3536469" y="772866"/>
                  <a:ext cx="82203" cy="0"/>
                </a:xfrm>
                <a:prstGeom prst="line">
                  <a:avLst/>
                </a:prstGeom>
                <a:noFill/>
                <a:ln w="19050" cap="flat" cmpd="sng" algn="ctr">
                  <a:solidFill>
                    <a:srgbClr val="767171"/>
                  </a:solidFill>
                  <a:prstDash val="solid"/>
                </a:ln>
                <a:effectLst/>
              </p:spPr>
            </p:cxnSp>
            <p:cxnSp>
              <p:nvCxnSpPr>
                <p:cNvPr id="159" name="Rechte verbindingslijn 158"/>
                <p:cNvCxnSpPr/>
                <p:nvPr userDrawn="1"/>
              </p:nvCxnSpPr>
              <p:spPr>
                <a:xfrm>
                  <a:off x="-3536469" y="736926"/>
                  <a:ext cx="82203" cy="0"/>
                </a:xfrm>
                <a:prstGeom prst="line">
                  <a:avLst/>
                </a:prstGeom>
                <a:noFill/>
                <a:ln w="19050" cap="flat" cmpd="sng" algn="ctr">
                  <a:solidFill>
                    <a:srgbClr val="767171"/>
                  </a:solidFill>
                  <a:prstDash val="solid"/>
                </a:ln>
                <a:effectLst/>
              </p:spPr>
            </p:cxnSp>
          </p:grpSp>
          <p:grpSp>
            <p:nvGrpSpPr>
              <p:cNvPr id="152" name="Groep 151"/>
              <p:cNvGrpSpPr/>
              <p:nvPr userDrawn="1"/>
            </p:nvGrpSpPr>
            <p:grpSpPr>
              <a:xfrm>
                <a:off x="-3634047" y="735854"/>
                <a:ext cx="88801" cy="72568"/>
                <a:chOff x="-2091059" y="1395403"/>
                <a:chExt cx="157316" cy="128558"/>
              </a:xfrm>
            </p:grpSpPr>
            <p:sp>
              <p:nvSpPr>
                <p:cNvPr id="153" name="Rechthoek 152"/>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Pijl: punthaak 153"/>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grpSp>
      <p:grpSp>
        <p:nvGrpSpPr>
          <p:cNvPr id="179" name="Groep 178"/>
          <p:cNvGrpSpPr/>
          <p:nvPr userDrawn="1"/>
        </p:nvGrpSpPr>
        <p:grpSpPr>
          <a:xfrm>
            <a:off x="4573974" y="2179391"/>
            <a:ext cx="369155" cy="398538"/>
            <a:chOff x="14466489" y="1001522"/>
            <a:chExt cx="290627" cy="314333"/>
          </a:xfrm>
        </p:grpSpPr>
        <p:sp>
          <p:nvSpPr>
            <p:cNvPr id="200" name="Rechthoek 199"/>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201" name="Ovaal 200"/>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202" name="Vrije vorm: vorm 201"/>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203" name="Rechthoek: afgeronde hoeken 202"/>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204" name="Rechte verbindingslijn 203"/>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205" name="Rechte verbindingslijn 204"/>
            <p:cNvCxnSpPr>
              <a:cxnSpLocks/>
              <a:stCxn id="203"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8" name="HYPERLINKS"/>
          <p:cNvGrpSpPr/>
          <p:nvPr userDrawn="1"/>
        </p:nvGrpSpPr>
        <p:grpSpPr>
          <a:xfrm>
            <a:off x="674999" y="1599166"/>
            <a:ext cx="8081505" cy="4559785"/>
            <a:chOff x="673768" y="1599165"/>
            <a:chExt cx="8066773" cy="4559785"/>
          </a:xfrm>
        </p:grpSpPr>
        <p:sp>
          <p:nvSpPr>
            <p:cNvPr id="121" name="HYPERLINK">
              <a:hlinkClick r:id="rId2"/>
            </p:cNvPr>
            <p:cNvSpPr/>
            <p:nvPr userDrawn="1"/>
          </p:nvSpPr>
          <p:spPr>
            <a:xfrm>
              <a:off x="673768" y="1599165"/>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123" name="HYPERLINK">
              <a:hlinkClick r:id="rId3"/>
            </p:cNvPr>
            <p:cNvSpPr/>
            <p:nvPr userDrawn="1"/>
          </p:nvSpPr>
          <p:spPr>
            <a:xfrm>
              <a:off x="3465094"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124" name="HYPERLINK">
              <a:hlinkClick r:id="rId4"/>
            </p:cNvPr>
            <p:cNvSpPr/>
            <p:nvPr userDrawn="1"/>
          </p:nvSpPr>
          <p:spPr>
            <a:xfrm>
              <a:off x="6148301"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125" name="HYPERLINK">
              <a:hlinkClick r:id="rId5"/>
            </p:cNvPr>
            <p:cNvSpPr/>
            <p:nvPr userDrawn="1"/>
          </p:nvSpPr>
          <p:spPr>
            <a:xfrm>
              <a:off x="673768" y="3932073"/>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126" name="HYPERLINK">
              <a:hlinkClick r:id="rId6"/>
            </p:cNvPr>
            <p:cNvSpPr/>
            <p:nvPr userDrawn="1"/>
          </p:nvSpPr>
          <p:spPr>
            <a:xfrm>
              <a:off x="3454453"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127" name="HYPERLINK">
              <a:hlinkClick r:id="rId7"/>
            </p:cNvPr>
            <p:cNvSpPr/>
            <p:nvPr userDrawn="1"/>
          </p:nvSpPr>
          <p:spPr>
            <a:xfrm>
              <a:off x="6149692"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grpSp>
      <p:sp>
        <p:nvSpPr>
          <p:cNvPr id="103" name="Rechthoek 102">
            <a:hlinkClick r:id="rId7"/>
            <a:extLst>
              <a:ext uri="{FF2B5EF4-FFF2-40B4-BE49-F238E27FC236}">
                <a16:creationId xmlns:a16="http://schemas.microsoft.com/office/drawing/2014/main" id="{A74EDF85-9D78-4A54-895F-5F47F5DE6BF2}"/>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3381733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STRUCTIES: Dia plakken">
    <p:spTree>
      <p:nvGrpSpPr>
        <p:cNvPr id="1" name=""/>
        <p:cNvGrpSpPr/>
        <p:nvPr/>
      </p:nvGrpSpPr>
      <p:grpSpPr>
        <a:xfrm>
          <a:off x="0" y="0"/>
          <a:ext cx="0" cy="0"/>
          <a:chOff x="0" y="0"/>
          <a:chExt cx="0" cy="0"/>
        </a:xfrm>
      </p:grpSpPr>
      <p:sp>
        <p:nvSpPr>
          <p:cNvPr id="60" name="Rechthoek 59"/>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a:solidFill>
                  <a:srgbClr val="303E48">
                    <a:lumMod val="60000"/>
                    <a:lumOff val="40000"/>
                  </a:srgbClr>
                </a:solidFill>
              </a:rPr>
              <a:t>Instructie dia: Dia plakken</a:t>
            </a:r>
          </a:p>
        </p:txBody>
      </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a:solidFill>
                  <a:srgbClr val="0096A5"/>
                </a:solidFill>
                <a:latin typeface="+mj-lt"/>
                <a:ea typeface="+mj-ea"/>
                <a:cs typeface="+mj-cs"/>
              </a:rPr>
              <a:t>Voordat je begint…</a:t>
            </a:r>
          </a:p>
        </p:txBody>
      </p:sp>
      <p:grpSp>
        <p:nvGrpSpPr>
          <p:cNvPr id="23" name="Groep 22">
            <a:extLst>
              <a:ext uri="{FF2B5EF4-FFF2-40B4-BE49-F238E27FC236}">
                <a16:creationId xmlns:a16="http://schemas.microsoft.com/office/drawing/2014/main" id="{AECC605F-1D7D-44DC-ACA6-7D0A7E2B238F}"/>
              </a:ext>
            </a:extLst>
          </p:cNvPr>
          <p:cNvGrpSpPr/>
          <p:nvPr userDrawn="1"/>
        </p:nvGrpSpPr>
        <p:grpSpPr>
          <a:xfrm>
            <a:off x="692151" y="1979427"/>
            <a:ext cx="10807637" cy="3437453"/>
            <a:chOff x="690889" y="1979426"/>
            <a:chExt cx="10787936" cy="3437453"/>
          </a:xfrm>
        </p:grpSpPr>
        <p:pic>
          <p:nvPicPr>
            <p:cNvPr id="10" name="Afbeelding 9">
              <a:extLst>
                <a:ext uri="{FF2B5EF4-FFF2-40B4-BE49-F238E27FC236}">
                  <a16:creationId xmlns:a16="http://schemas.microsoft.com/office/drawing/2014/main" id="{D247FBA0-6236-4D93-A681-2816EDF52ED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1984" y="2928312"/>
              <a:ext cx="2757115" cy="1443177"/>
            </a:xfrm>
            <a:prstGeom prst="rect">
              <a:avLst/>
            </a:prstGeom>
            <a:ln>
              <a:solidFill>
                <a:srgbClr val="8C8F92"/>
              </a:solidFill>
            </a:ln>
          </p:spPr>
        </p:pic>
        <p:pic>
          <p:nvPicPr>
            <p:cNvPr id="5" name="Afbeelding 4">
              <a:extLst>
                <a:ext uri="{FF2B5EF4-FFF2-40B4-BE49-F238E27FC236}">
                  <a16:creationId xmlns:a16="http://schemas.microsoft.com/office/drawing/2014/main" id="{FAABE902-541F-43CD-B0AB-BAE7064CE4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528720" y="2922054"/>
              <a:ext cx="2760606" cy="1443633"/>
            </a:xfrm>
            <a:prstGeom prst="rect">
              <a:avLst/>
            </a:prstGeom>
            <a:ln>
              <a:solidFill>
                <a:srgbClr val="8C8F92"/>
              </a:solidFill>
            </a:ln>
          </p:spPr>
        </p:pic>
        <p:pic>
          <p:nvPicPr>
            <p:cNvPr id="4" name="Afbeelding 3">
              <a:extLst>
                <a:ext uri="{FF2B5EF4-FFF2-40B4-BE49-F238E27FC236}">
                  <a16:creationId xmlns:a16="http://schemas.microsoft.com/office/drawing/2014/main" id="{15E11FFE-88B5-4A5D-8FE3-E92B473F349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90889" y="2942759"/>
              <a:ext cx="2735216" cy="1429545"/>
            </a:xfrm>
            <a:prstGeom prst="rect">
              <a:avLst/>
            </a:prstGeom>
            <a:ln>
              <a:solidFill>
                <a:srgbClr val="8C8F92"/>
              </a:solidFill>
            </a:ln>
          </p:spPr>
        </p:pic>
        <p:grpSp>
          <p:nvGrpSpPr>
            <p:cNvPr id="35" name="Groep 34"/>
            <p:cNvGrpSpPr/>
            <p:nvPr userDrawn="1"/>
          </p:nvGrpSpPr>
          <p:grpSpPr>
            <a:xfrm>
              <a:off x="691258" y="1979426"/>
              <a:ext cx="10787567" cy="3437453"/>
              <a:chOff x="435100" y="2165458"/>
              <a:chExt cx="10787567" cy="3437453"/>
            </a:xfrm>
          </p:grpSpPr>
          <p:grpSp>
            <p:nvGrpSpPr>
              <p:cNvPr id="42" name="Groep 41"/>
              <p:cNvGrpSpPr/>
              <p:nvPr/>
            </p:nvGrpSpPr>
            <p:grpSpPr>
              <a:xfrm>
                <a:off x="689183" y="2317897"/>
                <a:ext cx="1819124" cy="1488559"/>
                <a:chOff x="1576217" y="1539637"/>
                <a:chExt cx="2497599" cy="2043743"/>
              </a:xfrm>
            </p:grpSpPr>
            <p:sp>
              <p:nvSpPr>
                <p:cNvPr id="70" name="Ovaal 69"/>
                <p:cNvSpPr/>
                <p:nvPr/>
              </p:nvSpPr>
              <p:spPr>
                <a:xfrm>
                  <a:off x="1576217" y="2624542"/>
                  <a:ext cx="268099" cy="268101"/>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72" name="Rechte verbindingslijn 71"/>
                <p:cNvCxnSpPr>
                  <a:cxnSpLocks/>
                </p:cNvCxnSpPr>
                <p:nvPr/>
              </p:nvCxnSpPr>
              <p:spPr>
                <a:xfrm flipH="1">
                  <a:off x="1710267" y="1539637"/>
                  <a:ext cx="2013194" cy="1093496"/>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p:cNvCxnSpPr>
                <p:nvPr/>
              </p:nvCxnSpPr>
              <p:spPr>
                <a:xfrm flipH="1" flipV="1">
                  <a:off x="1693333" y="2878667"/>
                  <a:ext cx="2380483" cy="704713"/>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ep 42"/>
              <p:cNvGrpSpPr/>
              <p:nvPr/>
            </p:nvGrpSpPr>
            <p:grpSpPr>
              <a:xfrm>
                <a:off x="4524700" y="3531339"/>
                <a:ext cx="135750" cy="135750"/>
                <a:chOff x="6569918" y="3240107"/>
                <a:chExt cx="430310" cy="430310"/>
              </a:xfrm>
            </p:grpSpPr>
            <p:sp>
              <p:nvSpPr>
                <p:cNvPr id="59" name="Ovaal 58"/>
                <p:cNvSpPr/>
                <p:nvPr/>
              </p:nvSpPr>
              <p:spPr>
                <a:xfrm>
                  <a:off x="6569918"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61" name="Vermenigvuldigen 49"/>
                <p:cNvSpPr/>
                <p:nvPr/>
              </p:nvSpPr>
              <p:spPr>
                <a:xfrm>
                  <a:off x="6579279" y="3259665"/>
                  <a:ext cx="403927" cy="403927"/>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44" name="Ovaal 43"/>
              <p:cNvSpPr/>
              <p:nvPr/>
            </p:nvSpPr>
            <p:spPr>
              <a:xfrm>
                <a:off x="4498329" y="3511480"/>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45" name="Rechte verbindingslijn 44"/>
              <p:cNvCxnSpPr>
                <a:cxnSpLocks/>
                <a:stCxn id="40" idx="1"/>
              </p:cNvCxnSpPr>
              <p:nvPr/>
            </p:nvCxnSpPr>
            <p:spPr>
              <a:xfrm flipH="1">
                <a:off x="4592067" y="2411559"/>
                <a:ext cx="1394690" cy="997615"/>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a:cxnSpLocks/>
              </p:cNvCxnSpPr>
              <p:nvPr/>
            </p:nvCxnSpPr>
            <p:spPr>
              <a:xfrm flipH="1" flipV="1">
                <a:off x="4611117" y="3714750"/>
                <a:ext cx="1962150" cy="13335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48" name="Ovaal 47"/>
              <p:cNvSpPr/>
              <p:nvPr/>
            </p:nvSpPr>
            <p:spPr>
              <a:xfrm>
                <a:off x="43510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a:solidFill>
                      <a:schemeClr val="bg1"/>
                    </a:solidFill>
                    <a:latin typeface="+mn-lt"/>
                  </a:rPr>
                  <a:t>A</a:t>
                </a:r>
              </a:p>
            </p:txBody>
          </p:sp>
          <p:sp>
            <p:nvSpPr>
              <p:cNvPr id="49" name="Ovaal 48"/>
              <p:cNvSpPr/>
              <p:nvPr/>
            </p:nvSpPr>
            <p:spPr>
              <a:xfrm>
                <a:off x="4273589"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a:solidFill>
                      <a:schemeClr val="bg1"/>
                    </a:solidFill>
                    <a:latin typeface="+mn-lt"/>
                  </a:rPr>
                  <a:t>B</a:t>
                </a:r>
              </a:p>
            </p:txBody>
          </p:sp>
          <p:grpSp>
            <p:nvGrpSpPr>
              <p:cNvPr id="50" name="Groep 49"/>
              <p:cNvGrpSpPr/>
              <p:nvPr/>
            </p:nvGrpSpPr>
            <p:grpSpPr>
              <a:xfrm>
                <a:off x="6610285" y="2756643"/>
                <a:ext cx="433398" cy="433398"/>
                <a:chOff x="7376403" y="3240107"/>
                <a:chExt cx="430310" cy="430310"/>
              </a:xfrm>
            </p:grpSpPr>
            <p:sp>
              <p:nvSpPr>
                <p:cNvPr id="57" name="Ovaal 56"/>
                <p:cNvSpPr/>
                <p:nvPr/>
              </p:nvSpPr>
              <p:spPr>
                <a:xfrm>
                  <a:off x="7376403"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sp>
              <p:nvSpPr>
                <p:cNvPr id="58" name="Vermenigvuldigen 40"/>
                <p:cNvSpPr/>
                <p:nvPr/>
              </p:nvSpPr>
              <p:spPr>
                <a:xfrm>
                  <a:off x="7389594" y="3259666"/>
                  <a:ext cx="403928" cy="403928"/>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a:latin typeface="+mn-lt"/>
                  </a:endParaRPr>
                </a:p>
              </p:txBody>
            </p:sp>
          </p:grpSp>
          <p:sp>
            <p:nvSpPr>
              <p:cNvPr id="51" name="Tekstvak 50"/>
              <p:cNvSpPr txBox="1"/>
              <p:nvPr/>
            </p:nvSpPr>
            <p:spPr>
              <a:xfrm>
                <a:off x="8516760" y="4854881"/>
                <a:ext cx="2697316" cy="748030"/>
              </a:xfrm>
              <a:prstGeom prst="rect">
                <a:avLst/>
              </a:prstGeom>
              <a:noFill/>
            </p:spPr>
            <p:txBody>
              <a:bodyPr wrap="square" lIns="0" tIns="0" rIns="0" bIns="0" rtlCol="0">
                <a:noAutofit/>
              </a:bodyPr>
              <a:lstStyle>
                <a:defPPr>
                  <a:defRPr lang="nl-NL"/>
                </a:defPPr>
                <a:lvl1pPr>
                  <a:lnSpc>
                    <a:spcPct val="90000"/>
                  </a:lnSpc>
                  <a:defRPr sz="1000">
                    <a:solidFill>
                      <a:srgbClr val="44546A"/>
                    </a:solidFill>
                  </a:defRPr>
                </a:lvl1pPr>
              </a:lstStyle>
              <a:p>
                <a:pPr lvl="0"/>
                <a:r>
                  <a:rPr lang="nl-NL" sz="1000">
                    <a:solidFill>
                      <a:srgbClr val="44546A"/>
                    </a:solidFill>
                    <a:latin typeface="+mn-lt"/>
                  </a:rPr>
                  <a:t>Klik met je rechter muisknop op de miniatuur weergave van de dia, aan de linker kant van het scherm. Kies </a:t>
                </a:r>
                <a:r>
                  <a:rPr lang="nl-NL" sz="1000" b="1">
                    <a:solidFill>
                      <a:srgbClr val="44546A"/>
                    </a:solidFill>
                    <a:latin typeface="+mn-lt"/>
                  </a:rPr>
                  <a:t>‘Dia herstellen’</a:t>
                </a:r>
                <a:r>
                  <a:rPr lang="nl-NL" sz="1000">
                    <a:solidFill>
                      <a:srgbClr val="44546A"/>
                    </a:solidFill>
                    <a:latin typeface="+mn-lt"/>
                  </a:rPr>
                  <a:t> om de opmaak van de dia weer te herstellen, volgens template instellingen.</a:t>
                </a:r>
              </a:p>
            </p:txBody>
          </p:sp>
          <p:sp>
            <p:nvSpPr>
              <p:cNvPr id="52" name="Ovaal 51"/>
              <p:cNvSpPr/>
              <p:nvPr/>
            </p:nvSpPr>
            <p:spPr>
              <a:xfrm>
                <a:off x="8465635" y="3979522"/>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a:latin typeface="+mn-lt"/>
                </a:endParaRPr>
              </a:p>
            </p:txBody>
          </p:sp>
          <p:cxnSp>
            <p:nvCxnSpPr>
              <p:cNvPr id="53" name="Rechte verbindingslijn 52"/>
              <p:cNvCxnSpPr>
                <a:cxnSpLocks/>
              </p:cNvCxnSpPr>
              <p:nvPr/>
            </p:nvCxnSpPr>
            <p:spPr>
              <a:xfrm flipH="1">
                <a:off x="8497317" y="2392326"/>
                <a:ext cx="1315559" cy="1608174"/>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cxnSpLocks/>
                <a:endCxn id="52" idx="5"/>
              </p:cNvCxnSpPr>
              <p:nvPr/>
            </p:nvCxnSpPr>
            <p:spPr>
              <a:xfrm flipH="1">
                <a:off x="8632308" y="3819525"/>
                <a:ext cx="1989084" cy="32667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811798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a:solidFill>
                      <a:schemeClr val="bg1"/>
                    </a:solidFill>
                    <a:latin typeface="+mn-lt"/>
                  </a:rPr>
                  <a:t>C</a:t>
                </a:r>
              </a:p>
            </p:txBody>
          </p:sp>
          <p:pic>
            <p:nvPicPr>
              <p:cNvPr id="40" name="Afbeelding 39"/>
              <p:cNvPicPr>
                <a:picLocks/>
              </p:cNvPicPr>
              <p:nvPr/>
            </p:nvPicPr>
            <p:blipFill rotWithShape="1">
              <a:blip r:embed="rId5" cstate="screen">
                <a:extLst>
                  <a:ext uri="{28A0092B-C50C-407E-A947-70E740481C1C}">
                    <a14:useLocalDpi xmlns:a14="http://schemas.microsoft.com/office/drawing/2010/main"/>
                  </a:ext>
                </a:extLst>
              </a:blip>
              <a:srcRect/>
              <a:stretch/>
            </p:blipFill>
            <p:spPr>
              <a:xfrm>
                <a:off x="5741291" y="2165880"/>
                <a:ext cx="1676146" cy="1677600"/>
              </a:xfrm>
              <a:prstGeom prst="ellipse">
                <a:avLst/>
              </a:prstGeom>
              <a:ln w="3175">
                <a:solidFill>
                  <a:srgbClr val="0096A5"/>
                </a:solidFill>
              </a:ln>
              <a:effectLst>
                <a:outerShdw dir="8100000" sx="102000" sy="102000" algn="tr" rotWithShape="0">
                  <a:prstClr val="black">
                    <a:alpha val="40000"/>
                  </a:prstClr>
                </a:outerShdw>
              </a:effectLst>
            </p:spPr>
          </p:pic>
          <p:pic>
            <p:nvPicPr>
              <p:cNvPr id="55" name="Afbeelding 54"/>
              <p:cNvPicPr>
                <a:picLocks/>
              </p:cNvPicPr>
              <p:nvPr/>
            </p:nvPicPr>
            <p:blipFill rotWithShape="1">
              <a:blip r:embed="rId6" cstate="screen">
                <a:extLst>
                  <a:ext uri="{28A0092B-C50C-407E-A947-70E740481C1C}">
                    <a14:useLocalDpi xmlns:a14="http://schemas.microsoft.com/office/drawing/2010/main"/>
                  </a:ext>
                </a:extLst>
              </a:blip>
              <a:srcRect/>
              <a:stretch/>
            </p:blipFill>
            <p:spPr>
              <a:xfrm>
                <a:off x="9545067" y="2165458"/>
                <a:ext cx="1677600" cy="1676147"/>
              </a:xfrm>
              <a:prstGeom prst="ellipse">
                <a:avLst/>
              </a:prstGeom>
              <a:ln w="3175">
                <a:solidFill>
                  <a:srgbClr val="0096A5"/>
                </a:solidFill>
              </a:ln>
              <a:effectLst>
                <a:outerShdw dir="8100000" sx="102000" sy="102000" algn="tr" rotWithShape="0">
                  <a:prstClr val="black">
                    <a:alpha val="40000"/>
                  </a:prstClr>
                </a:outerShdw>
              </a:effectLst>
            </p:spPr>
          </p:pic>
          <p:pic>
            <p:nvPicPr>
              <p:cNvPr id="38" name="Afbeelding 37"/>
              <p:cNvPicPr>
                <a:picLocks/>
              </p:cNvPicPr>
              <p:nvPr/>
            </p:nvPicPr>
            <p:blipFill rotWithShape="1">
              <a:blip r:embed="rId7" cstate="screen">
                <a:extLst>
                  <a:ext uri="{28A0092B-C50C-407E-A947-70E740481C1C}">
                    <a14:useLocalDpi xmlns:a14="http://schemas.microsoft.com/office/drawing/2010/main"/>
                  </a:ext>
                </a:extLst>
              </a:blip>
              <a:srcRect/>
              <a:stretch/>
            </p:blipFill>
            <p:spPr>
              <a:xfrm>
                <a:off x="1902822" y="2165458"/>
                <a:ext cx="1676146" cy="1677600"/>
              </a:xfrm>
              <a:prstGeom prst="ellipse">
                <a:avLst/>
              </a:prstGeom>
              <a:ln w="3175">
                <a:solidFill>
                  <a:srgbClr val="0096A5"/>
                </a:solidFill>
              </a:ln>
              <a:effectLst>
                <a:outerShdw dir="8100000" sx="102000" sy="102000" algn="tr" rotWithShape="0">
                  <a:prstClr val="black">
                    <a:alpha val="40000"/>
                  </a:prstClr>
                </a:outerShdw>
              </a:effectLst>
            </p:spPr>
          </p:pic>
        </p:grpSp>
      </p:grpSp>
      <p:grpSp>
        <p:nvGrpSpPr>
          <p:cNvPr id="63" name="GRID" hidden="1"/>
          <p:cNvGrpSpPr/>
          <p:nvPr userDrawn="1"/>
        </p:nvGrpSpPr>
        <p:grpSpPr>
          <a:xfrm>
            <a:off x="0" y="0"/>
            <a:ext cx="12191999" cy="6858000"/>
            <a:chOff x="0" y="0"/>
            <a:chExt cx="12169774" cy="6858000"/>
          </a:xfrm>
        </p:grpSpPr>
        <p:sp>
          <p:nvSpPr>
            <p:cNvPr id="64" name="Rechthoek 63"/>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65" name="Rechthoek 64"/>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66" name="Rechthoek 65"/>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67" name="Rechthoek 66"/>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68" name="Rechthoek 67"/>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69" name="Rechthoek 68"/>
            <p:cNvSpPr/>
            <p:nvPr userDrawn="1"/>
          </p:nvSpPr>
          <p:spPr>
            <a:xfrm rot="5400000">
              <a:off x="760320"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71" name="Rechthoek 70"/>
            <p:cNvSpPr/>
            <p:nvPr userDrawn="1"/>
          </p:nvSpPr>
          <p:spPr>
            <a:xfrm>
              <a:off x="0" y="4558336"/>
              <a:ext cx="12169774" cy="1802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74" name="Rechthoek 73"/>
            <p:cNvSpPr/>
            <p:nvPr userDrawn="1"/>
          </p:nvSpPr>
          <p:spPr>
            <a:xfrm rot="5400000">
              <a:off x="288408" y="5406273"/>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75" name="Rechthoek 74"/>
            <p:cNvSpPr/>
            <p:nvPr userDrawn="1"/>
          </p:nvSpPr>
          <p:spPr>
            <a:xfrm rot="5400000">
              <a:off x="4146704"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76" name="Rechthoek 75"/>
            <p:cNvSpPr/>
            <p:nvPr userDrawn="1"/>
          </p:nvSpPr>
          <p:spPr>
            <a:xfrm rot="5400000">
              <a:off x="4598789"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sp>
          <p:nvSpPr>
            <p:cNvPr id="80" name="Rechthoek 79"/>
            <p:cNvSpPr/>
            <p:nvPr userDrawn="1"/>
          </p:nvSpPr>
          <p:spPr>
            <a:xfrm rot="5400000">
              <a:off x="7990288"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a:p>
          </p:txBody>
        </p:sp>
      </p:grpSp>
      <p:sp>
        <p:nvSpPr>
          <p:cNvPr id="78" name="Tekstvak 77"/>
          <p:cNvSpPr txBox="1"/>
          <p:nvPr userDrawn="1"/>
        </p:nvSpPr>
        <p:spPr>
          <a:xfrm>
            <a:off x="1072994" y="4667649"/>
            <a:ext cx="2773568" cy="807854"/>
          </a:xfrm>
          <a:prstGeom prst="rect">
            <a:avLst/>
          </a:prstGeom>
          <a:noFill/>
        </p:spPr>
        <p:txBody>
          <a:bodyPr wrap="square" lIns="0" tIns="0" rIns="0" bIns="0" rtlCol="0">
            <a:noAutofit/>
          </a:bodyPr>
          <a:lstStyle/>
          <a:p>
            <a:pPr>
              <a:lnSpc>
                <a:spcPct val="90000"/>
              </a:lnSpc>
            </a:pPr>
            <a:r>
              <a:rPr lang="nl-NL" sz="1000">
                <a:solidFill>
                  <a:srgbClr val="44546A"/>
                </a:solidFill>
                <a:latin typeface="+mn-lt"/>
              </a:rPr>
              <a:t>Klik op de knop </a:t>
            </a:r>
            <a:r>
              <a:rPr lang="nl-NL" sz="1000" b="1">
                <a:solidFill>
                  <a:srgbClr val="44546A"/>
                </a:solidFill>
                <a:latin typeface="+mn-lt"/>
              </a:rPr>
              <a:t>‘Nieuwe dia’</a:t>
            </a:r>
            <a:br>
              <a:rPr lang="nl-NL" sz="1000" b="1">
                <a:solidFill>
                  <a:srgbClr val="44546A"/>
                </a:solidFill>
                <a:latin typeface="+mn-lt"/>
              </a:rPr>
            </a:br>
            <a:r>
              <a:rPr lang="nl-NL" sz="1000">
                <a:solidFill>
                  <a:srgbClr val="44546A"/>
                </a:solidFill>
                <a:latin typeface="+mn-lt"/>
              </a:rPr>
              <a:t>om een </a:t>
            </a:r>
            <a:r>
              <a:rPr lang="nl-NL" sz="1000" b="1">
                <a:solidFill>
                  <a:srgbClr val="44546A"/>
                </a:solidFill>
                <a:latin typeface="+mn-lt"/>
              </a:rPr>
              <a:t>template</a:t>
            </a:r>
            <a:r>
              <a:rPr lang="nl-NL" sz="1000">
                <a:solidFill>
                  <a:srgbClr val="44546A"/>
                </a:solidFill>
                <a:latin typeface="+mn-lt"/>
              </a:rPr>
              <a:t> indeling toe te voegen.</a:t>
            </a:r>
            <a:endParaRPr lang="en-GB" sz="1000">
              <a:solidFill>
                <a:srgbClr val="44546A"/>
              </a:solidFill>
              <a:latin typeface="+mn-lt"/>
            </a:endParaRPr>
          </a:p>
        </p:txBody>
      </p:sp>
      <p:sp>
        <p:nvSpPr>
          <p:cNvPr id="79" name="Tekstvak 78"/>
          <p:cNvSpPr txBox="1"/>
          <p:nvPr userDrawn="1"/>
        </p:nvSpPr>
        <p:spPr>
          <a:xfrm>
            <a:off x="4935951" y="4667649"/>
            <a:ext cx="2748843" cy="750430"/>
          </a:xfrm>
          <a:prstGeom prst="rect">
            <a:avLst/>
          </a:prstGeom>
          <a:noFill/>
        </p:spPr>
        <p:txBody>
          <a:bodyPr wrap="square" lIns="0" tIns="0" rIns="0" bIns="0" rtlCol="0">
            <a:noAutofit/>
          </a:bodyPr>
          <a:lstStyle>
            <a:defPPr>
              <a:defRPr lang="nl-NL"/>
            </a:defPPr>
            <a:lvl1pPr>
              <a:lnSpc>
                <a:spcPct val="90000"/>
              </a:lnSpc>
              <a:defRPr sz="1050">
                <a:solidFill>
                  <a:srgbClr val="44546A"/>
                </a:solidFill>
              </a:defRPr>
            </a:lvl1pPr>
          </a:lstStyle>
          <a:p>
            <a:pPr lvl="0"/>
            <a:r>
              <a:rPr lang="nl-NL" sz="1000" b="1">
                <a:solidFill>
                  <a:srgbClr val="FF7800"/>
                </a:solidFill>
                <a:latin typeface="+mn-lt"/>
              </a:rPr>
              <a:t>Let op: </a:t>
            </a:r>
            <a:br>
              <a:rPr lang="nl-NL" sz="1000">
                <a:latin typeface="+mn-lt"/>
              </a:rPr>
            </a:br>
            <a:r>
              <a:rPr lang="nl-NL" sz="1000">
                <a:solidFill>
                  <a:srgbClr val="44546A"/>
                </a:solidFill>
                <a:latin typeface="+mn-lt"/>
              </a:rPr>
              <a:t>Het is </a:t>
            </a:r>
            <a:r>
              <a:rPr lang="nl-NL" sz="1000" b="1" u="sng">
                <a:solidFill>
                  <a:srgbClr val="44546A"/>
                </a:solidFill>
                <a:latin typeface="+mn-lt"/>
              </a:rPr>
              <a:t>niet</a:t>
            </a:r>
            <a:r>
              <a:rPr lang="nl-NL" sz="1000">
                <a:solidFill>
                  <a:srgbClr val="44546A"/>
                </a:solidFill>
                <a:latin typeface="+mn-lt"/>
              </a:rPr>
              <a:t> mogelijk een slide te kopiëren </a:t>
            </a:r>
            <a:br>
              <a:rPr lang="nl-NL" sz="1000">
                <a:solidFill>
                  <a:srgbClr val="44546A"/>
                </a:solidFill>
                <a:latin typeface="+mn-lt"/>
              </a:rPr>
            </a:br>
            <a:r>
              <a:rPr lang="nl-NL" sz="1000">
                <a:solidFill>
                  <a:srgbClr val="44546A"/>
                </a:solidFill>
                <a:latin typeface="+mn-lt"/>
              </a:rPr>
              <a:t>met een </a:t>
            </a:r>
            <a:r>
              <a:rPr lang="nl-NL" sz="1000" b="1">
                <a:solidFill>
                  <a:srgbClr val="44546A"/>
                </a:solidFill>
                <a:latin typeface="+mn-lt"/>
              </a:rPr>
              <a:t>andere</a:t>
            </a:r>
            <a:r>
              <a:rPr lang="nl-NL" sz="1000">
                <a:solidFill>
                  <a:srgbClr val="44546A"/>
                </a:solidFill>
                <a:latin typeface="+mn-lt"/>
              </a:rPr>
              <a:t> opmaak. Teksten en andere objecten dienen </a:t>
            </a:r>
            <a:r>
              <a:rPr lang="nl-NL" sz="1000" b="1">
                <a:solidFill>
                  <a:srgbClr val="FF7800"/>
                </a:solidFill>
                <a:latin typeface="+mn-lt"/>
              </a:rPr>
              <a:t>één-voor-één</a:t>
            </a:r>
            <a:r>
              <a:rPr lang="nl-NL" sz="1000">
                <a:solidFill>
                  <a:srgbClr val="44546A"/>
                </a:solidFill>
                <a:latin typeface="+mn-lt"/>
              </a:rPr>
              <a:t> te worden over gekopieerd, van de originele dia naar de nieuwe.</a:t>
            </a:r>
          </a:p>
        </p:txBody>
      </p:sp>
      <p:sp>
        <p:nvSpPr>
          <p:cNvPr id="77"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a:p>
        </p:txBody>
      </p:sp>
      <p:cxnSp>
        <p:nvCxnSpPr>
          <p:cNvPr id="62" name="Rechte verbindingslijn 61"/>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82"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a:solidFill>
                <a:prstClr val="black"/>
              </a:solidFill>
            </a:endParaRPr>
          </a:p>
        </p:txBody>
      </p:sp>
      <p:sp>
        <p:nvSpPr>
          <p:cNvPr id="81" name="Rechthoek 80">
            <a:hlinkClick r:id="rId8"/>
            <a:extLst>
              <a:ext uri="{FF2B5EF4-FFF2-40B4-BE49-F238E27FC236}">
                <a16:creationId xmlns:a16="http://schemas.microsoft.com/office/drawing/2014/main" id="{BFFA7641-A9CC-435C-A805-0EECE9C2AA66}"/>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5744239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a:t>Plaats hier de titel van de presentatie</a:t>
            </a:r>
            <a:endParaRPr lang="en-US"/>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a:t>Plaats hier de naam van </a:t>
            </a:r>
            <a:br>
              <a:rPr lang="nl-NL"/>
            </a:br>
            <a:r>
              <a:rPr lang="nl-NL"/>
              <a:t>De spreker óf subtitel</a:t>
            </a:r>
            <a:endParaRPr lang="en-US"/>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4"/>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03575521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10121476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Rechthoek 27">
              <a:extLst>
                <a:ext uri="{FF2B5EF4-FFF2-40B4-BE49-F238E27FC236}">
                  <a16:creationId xmlns:a16="http://schemas.microsoft.com/office/drawing/2014/main" id="{A3AEE279-B9C9-47AF-B390-560A26DDE35A}"/>
                </a:ext>
              </a:extLst>
            </p:cNvPr>
            <p:cNvSpPr/>
            <p:nvPr userDrawn="1"/>
          </p:nvSpPr>
          <p:spPr>
            <a:xfrm>
              <a:off x="485712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36447309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grpSp>
        <p:nvGrpSpPr>
          <p:cNvPr id="114" name="GRID" hidden="1">
            <a:extLst>
              <a:ext uri="{FF2B5EF4-FFF2-40B4-BE49-F238E27FC236}">
                <a16:creationId xmlns:a16="http://schemas.microsoft.com/office/drawing/2014/main" id="{C2A45CA0-1358-48B6-9E48-303D89490780}"/>
              </a:ext>
            </a:extLst>
          </p:cNvPr>
          <p:cNvGrpSpPr/>
          <p:nvPr userDrawn="1"/>
        </p:nvGrpSpPr>
        <p:grpSpPr>
          <a:xfrm>
            <a:off x="0" y="0"/>
            <a:ext cx="12192000" cy="6858000"/>
            <a:chOff x="0" y="0"/>
            <a:chExt cx="12192000" cy="6858000"/>
          </a:xfrm>
        </p:grpSpPr>
        <p:sp>
          <p:nvSpPr>
            <p:cNvPr id="115" name="Rechthoek 114">
              <a:extLst>
                <a:ext uri="{FF2B5EF4-FFF2-40B4-BE49-F238E27FC236}">
                  <a16:creationId xmlns:a16="http://schemas.microsoft.com/office/drawing/2014/main" id="{94FEA51A-4C32-44E3-AC61-EDC99F0769A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03EE3AEF-44B8-4223-9C77-0E2127CED24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D5E7D763-288B-488C-9031-77784358A6A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642B446A-0298-4E14-8348-7FA75F33B88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7EE50644-4155-4D50-A90D-5C7D37B4F735}"/>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0A4B7EEE-2920-40A2-8623-02C666C7EA13}"/>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B6ADDAAD-37B7-4932-8284-8CA1B65A834F}"/>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9E67493A-5BA0-4DF1-9B84-F8F83E520824}"/>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B88026CC-8DA0-48DB-940A-DB85A4CA706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6BD45FED-6518-48FC-8244-888D5D4D1A4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1DD2445-94EA-4A3A-97C8-776EC4562D4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6" name="Rechthoek 125">
              <a:extLst>
                <a:ext uri="{FF2B5EF4-FFF2-40B4-BE49-F238E27FC236}">
                  <a16:creationId xmlns:a16="http://schemas.microsoft.com/office/drawing/2014/main" id="{6407C404-EE88-46C2-9A32-2ECE9764CA7E}"/>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29" name="Onder balkje">
            <a:extLst>
              <a:ext uri="{FF2B5EF4-FFF2-40B4-BE49-F238E27FC236}">
                <a16:creationId xmlns:a16="http://schemas.microsoft.com/office/drawing/2014/main" id="{93B821B0-D9C3-453C-B3CB-E51133442ABC}"/>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(50% / 50%)</a:t>
            </a:r>
          </a:p>
        </p:txBody>
      </p:sp>
      <p:grpSp>
        <p:nvGrpSpPr>
          <p:cNvPr id="53" name="Instructies">
            <a:extLst>
              <a:ext uri="{FF2B5EF4-FFF2-40B4-BE49-F238E27FC236}">
                <a16:creationId xmlns:a16="http://schemas.microsoft.com/office/drawing/2014/main" id="{C78CB953-7AC8-4C76-B70C-B4341CD578B5}"/>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0FB13C0E-6A45-4CF7-BCAD-A3EC4D99032E}"/>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04CCC6A4-C9F1-4CE6-AAB0-80DE7C432FD0}"/>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EB98EA50-0E55-4EF6-9D8A-22E4C2F79E6E}"/>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E1E749AA-9B45-4626-997F-C6A50B3336F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7DE5A2AA-47EC-4F72-AC73-252B98993AE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40E7DD23-B1EA-431E-8035-49D0FA5A5D6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00ADC6F2-9DE9-4F3D-88AA-320CE87CAAC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A8ED3291-7B27-4A9E-AE75-A9ACCCD14380}"/>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B9FE3F69-5FAB-4125-95D0-A7E0A4705BB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E2183DEB-B1D6-420A-9354-8654B3BB1E5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FE584A5F-B34E-4097-A334-481ADD3A62F9}"/>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A3F08D64-D2AA-4B6A-A387-AA09167ED07B}"/>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18D986A8-CB40-4204-937C-6A99FA00BE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5ACBC428-979F-4629-803C-60FDD89EED63}"/>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39FA060-8121-444D-B1DD-41ADE514D4B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B41C59E9-59CF-4C4F-9A8E-332A5A153A52}"/>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EB64E5A9-5FFF-4648-BDA6-6E70CB029AE4}"/>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6B52F795-A2D6-413B-A960-974B6C3A255A}"/>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6211734C-E4D3-4D01-AD62-B89EB4A1092D}"/>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572D796F-777F-40DF-AB4C-E8D4CBC7C90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E0022A5A-85B0-404F-9D56-18E15B4DDF3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0B1847A9-5ADF-47B1-8440-C70FA57AEE60}"/>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654E7969-88DA-4944-BD2A-C67BC761072A}"/>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F0500D62-2CBC-4B9D-B7C1-4D2EFE886FDA}"/>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E27C1EFD-A001-40F3-BB88-8B1B466EB22A}"/>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6C69BAB4-F22C-4CBA-9DA0-C0FFE82D8EB6}"/>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EF6FDC64-FE1C-43FB-81E6-40A12F849DD0}"/>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00221C3E-710E-4CBF-889E-F773F2F82C7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DDBEB7FD-E8F8-4E65-A647-486E503576D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322E8E44-6361-4245-9863-9D6242A1BB1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6C9BEC24-B376-4095-AC04-119A469E65FD}"/>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9F75C778-B918-402E-A7BB-51305D6F3556}"/>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24F6F8B5-7969-4AC5-9426-510AA67C693B}"/>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464895BF-576C-4006-8C7C-D23C77699A07}"/>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B049A9F4-D7A4-4D5A-9718-D3F1A55694C2}"/>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9DDB06FF-C555-437D-AC8B-66B9621EF663}"/>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F068C0F7-C62E-4EEC-9E5E-49FC70864524}"/>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A679EF66-67EB-4C52-AF2A-7AB6B5D8A50E}"/>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ABD34FAB-9D32-4FD0-8ABE-B5E3394DE2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4C2B9AFA-5979-4269-AB90-EAC548E800FB}"/>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66B5580D-B116-43F0-8EC8-0F2E3209DAB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8F788CA4-CF7C-4B1C-A39F-E5653B491DDD}"/>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47BE0BC2-87FD-4161-8BF7-A868E119CE6B}"/>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3EB9547E-B291-4198-81C5-F22D774BDB56}"/>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BC8FEB4-9920-4082-9E4C-0E65648BFDAF}"/>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88316C1A-8330-4913-B669-729975C06AE0}"/>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518C41E3-ED28-402C-9A72-9A60A0EF81B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E706970C-15CD-48A7-9A59-4A1E414DA893}"/>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4FCAE65E-DC79-40B6-B4C5-80F5335565E1}"/>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3F0B40DA-4E24-4FC7-B312-EB73D4B3C8B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7249057B-B5AA-4B3D-A7DF-7FEAE2CA1F29}"/>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022141BE-B3AA-42ED-B672-F0BF1A0C45B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27C4DEA3-8AEE-46B2-912B-2E3D83752D91}"/>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75B3DE1-78D6-4445-9B8B-4D9AAD35899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953D29B4-26F3-4FE9-93B7-94D3B279E0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C4DC1EB7-6BDA-4EAE-AF9D-A6C36D57AAB8}"/>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E8421EA3-A62A-4BE1-BAF6-27A4542A884F}"/>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68C66A47-D732-4F15-AC4C-6E77C6309645}"/>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583A8211-DFDF-4E6A-917E-9E928E3FDAF4}"/>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3"/>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25828231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128" name="Onder balkje">
            <a:extLst>
              <a:ext uri="{FF2B5EF4-FFF2-40B4-BE49-F238E27FC236}">
                <a16:creationId xmlns:a16="http://schemas.microsoft.com/office/drawing/2014/main" id="{18DBE45D-5F2E-411F-8A68-CD9CD5B31DE9}"/>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13" name="GRID" hidden="1">
            <a:extLst>
              <a:ext uri="{FF2B5EF4-FFF2-40B4-BE49-F238E27FC236}">
                <a16:creationId xmlns:a16="http://schemas.microsoft.com/office/drawing/2014/main" id="{5C8A23F1-1E75-4A10-AD96-B836E7052487}"/>
              </a:ext>
            </a:extLst>
          </p:cNvPr>
          <p:cNvGrpSpPr/>
          <p:nvPr userDrawn="1"/>
        </p:nvGrpSpPr>
        <p:grpSpPr>
          <a:xfrm>
            <a:off x="0" y="0"/>
            <a:ext cx="12192000" cy="6858000"/>
            <a:chOff x="0" y="0"/>
            <a:chExt cx="12192000" cy="6858000"/>
          </a:xfrm>
        </p:grpSpPr>
        <p:sp>
          <p:nvSpPr>
            <p:cNvPr id="114" name="Rechthoek 113">
              <a:extLst>
                <a:ext uri="{FF2B5EF4-FFF2-40B4-BE49-F238E27FC236}">
                  <a16:creationId xmlns:a16="http://schemas.microsoft.com/office/drawing/2014/main" id="{963F726C-6740-4A59-9FA5-9654F83EC49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5" name="Rechthoek 114">
              <a:extLst>
                <a:ext uri="{FF2B5EF4-FFF2-40B4-BE49-F238E27FC236}">
                  <a16:creationId xmlns:a16="http://schemas.microsoft.com/office/drawing/2014/main" id="{F3D46D3D-79D3-4FDB-9AC4-637F1FE5A1D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1098B5C1-F44D-41BE-8E84-2C506CDBDD72}"/>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BC3B9193-76E6-4709-A725-37C6173B1204}"/>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AF14CAD4-BF2D-465D-8F23-5AED86C43E27}"/>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6714C93A-6652-4C11-BCCF-E7355E8CA4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801317D9-2071-472C-91D6-C94E915D4C3D}"/>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41F3BD06-A397-4A44-9685-0328ADAD026F}"/>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0EF1DE9-5821-4EA8-B9BB-893E2349664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ADE29A6C-68D5-442D-9137-4901FBA476AB}"/>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1BEA619E-1B3D-4737-967B-BFA76C4342A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BBB84AE-9171-41E7-8081-615B6A2B87DC}"/>
                </a:ext>
              </a:extLst>
            </p:cNvPr>
            <p:cNvSpPr/>
            <p:nvPr userDrawn="1"/>
          </p:nvSpPr>
          <p:spPr>
            <a:xfrm>
              <a:off x="4572418"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ANDERSOM (70% / 30%)</a:t>
            </a:r>
          </a:p>
        </p:txBody>
      </p:sp>
      <p:grpSp>
        <p:nvGrpSpPr>
          <p:cNvPr id="53" name="Groep 52">
            <a:extLst>
              <a:ext uri="{FF2B5EF4-FFF2-40B4-BE49-F238E27FC236}">
                <a16:creationId xmlns:a16="http://schemas.microsoft.com/office/drawing/2014/main" id="{EAA174CE-7517-49A5-923A-21D80CE3DCCB}"/>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C4F53567-A556-401C-B626-11693C73B9A8}"/>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A83A254A-5683-4BF6-A966-9820D560BA1E}"/>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B1CA2C3C-6159-4210-88E3-756C236B4C75}"/>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D71FDAE9-5FC9-4745-9DDC-B85E58DD66A6}"/>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05190549-D27A-484E-8BBA-360ACF702C3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CDD5C37B-BFB6-4A23-B7FC-0344FC8E916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628440A2-BEFB-435F-9013-8BEF2C830469}"/>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D3DC29F3-6362-4DE0-A4E1-45CCCE19FC11}"/>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6E5BF282-2A3F-4291-A880-28FA08D6A5B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9CC2ACF3-3802-403E-B0C5-8EF6F8ECDBCF}"/>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15FAD060-A55C-47DF-9A59-23A8C0B0BAA4}"/>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6BDF7D75-E06B-4C39-8B8A-22C2D65A64B6}"/>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81583AC6-CF71-42E9-A085-6621BE76DFF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70F1DF87-BDE4-4799-A9B4-3FF188E5676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9467046-78AD-4170-A083-85E1EDF4CBDC}"/>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D601B2F3-3B16-42C0-8C99-57FC335AA253}"/>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5BA0A9D9-5FC2-45BE-B752-DAB789B37D86}"/>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8F8985AC-F625-4B04-B3C1-9E284F5140F8}"/>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4410758E-138D-4273-9B9E-3E72B50230EE}"/>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7874FD59-A20E-433A-8313-E57E00695AE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557C4C7A-2B7B-40B1-8FCE-BA14B81218B6}"/>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510E934D-2422-4FF0-AACF-217E8515876D}"/>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80477909-00F0-4A1F-B540-BCA5FD517C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6960CE26-B85B-4000-BD2F-541E65044FA8}"/>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A2534C93-5B2C-44FF-BA58-7F92FD7C058D}"/>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441DB6A8-DC59-49F6-BFE9-1B5D5EE76AED}"/>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05C113F6-1D45-4584-93DA-E58E333945CA}"/>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4055D273-62C7-46D2-A165-2505C44C8A4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B1C0E312-9BF5-4B49-BC53-2242EED7FF76}"/>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8479EFE0-8635-4DB1-B778-F943116E9FC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AECDC201-3FA6-4E86-9DEA-A30268D1787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73D96032-2A04-4E69-B143-57D145DCF7C2}"/>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74C9B7FC-0AB1-4DE5-A874-565F1C4CB20A}"/>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FAE8FE3A-D752-4344-8AF3-AEF4DCE36C54}"/>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68CAA4A5-6391-499D-AE6E-D9494792B07A}"/>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C0AB7A02-3DD6-4EFA-9FA9-4463DED1F134}"/>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1695E653-F215-4B1F-ABFF-75134A40D4F2}"/>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BCA56E40-B027-4D6D-84D0-E5B62B4CD791}"/>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58A27B51-EF04-4624-A8E1-23DC583F26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9F6F3146-2772-4377-B140-65B5A9EDC878}"/>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01738F76-82D6-4FA0-9698-3163A5BA39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F270236B-9D84-46D9-8280-FE13BEB476D6}"/>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F281A87E-D248-40DC-AD90-1DF2EB2AFF97}"/>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1D7826FD-2D45-45A0-B459-357DAAF50B79}"/>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6C1CEF3-EB75-46EE-9A2A-501EE846A3B4}"/>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13266105-05B3-4350-9A3E-80A1808869A3}"/>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6CA297B1-4E52-4277-BFA8-8CC06C3BF4A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44932BA7-C72C-43E3-9B17-546A83674776}"/>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CE76BEC3-94A8-424B-880C-90B490615237}"/>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B6B33279-769C-4A58-8BF9-FC9F47184ED4}"/>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FE7BBA67-1C6C-4FC8-B51A-817EB082490A}"/>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787C9042-5693-4EDA-8CA0-E6602F27839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B4AC4E55-355C-4332-B5D5-AB29177B7680}"/>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25FEEB2-A267-4C46-8FD8-D17EC069A42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18829EEE-77AE-4E06-B27F-92CE391B3A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BE5810B9-0716-46BA-988E-C5685B51DB0D}"/>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7AFFA373-9126-43A8-A2EA-3FF212C6CA9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C94AD153-3045-47D6-955C-F6869E081F18}"/>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EC1A5CAE-9F30-439F-9FCE-0201BA2080C6}"/>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01593150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grpSp>
        <p:nvGrpSpPr>
          <p:cNvPr id="72" name="GRID" hidden="1">
            <a:extLst>
              <a:ext uri="{FF2B5EF4-FFF2-40B4-BE49-F238E27FC236}">
                <a16:creationId xmlns:a16="http://schemas.microsoft.com/office/drawing/2014/main" id="{D8098A61-1797-4AB0-A023-CD4B7C6E863E}"/>
              </a:ext>
            </a:extLst>
          </p:cNvPr>
          <p:cNvGrpSpPr/>
          <p:nvPr userDrawn="1"/>
        </p:nvGrpSpPr>
        <p:grpSpPr>
          <a:xfrm>
            <a:off x="0" y="0"/>
            <a:ext cx="12192000" cy="6858000"/>
            <a:chOff x="0" y="0"/>
            <a:chExt cx="12192000" cy="6858000"/>
          </a:xfrm>
        </p:grpSpPr>
        <p:sp>
          <p:nvSpPr>
            <p:cNvPr id="73" name="Rechthoek 72">
              <a:extLst>
                <a:ext uri="{FF2B5EF4-FFF2-40B4-BE49-F238E27FC236}">
                  <a16:creationId xmlns:a16="http://schemas.microsoft.com/office/drawing/2014/main" id="{4398C623-ABDD-483E-9286-CAFBD5DABFD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B8001D40-9B45-4E7F-8DBE-87EA71A36B48}"/>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BE80029F-0D70-40DB-843E-34A3A952CF57}"/>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0346A7F8-30E3-4F08-A234-B6D2FD8C8252}"/>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B68540D6-690A-4197-A9DB-58EB90C01F2D}"/>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7D97E9F9-A31B-46E8-88FC-FE7984C7F74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5AD708E2-A7E2-4D52-A0F7-9CB23122CA63}"/>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0" name="Rechthoek 79">
              <a:extLst>
                <a:ext uri="{FF2B5EF4-FFF2-40B4-BE49-F238E27FC236}">
                  <a16:creationId xmlns:a16="http://schemas.microsoft.com/office/drawing/2014/main" id="{071E772C-68F0-46A2-A7A8-F9A1ED98AC53}"/>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A5D98152-DA71-4196-8DC7-35B274E6821C}"/>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246655AC-E1BC-477D-B554-C586E3DCACF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EA42BD67-1553-4AAB-81A1-AF7CA6030C1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9C912707-9497-401A-BF0A-0E2FC2B1C01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a:t>Klik op onderstaand pictogram</a:t>
            </a:r>
            <a:br>
              <a:rPr lang="nl-NL"/>
            </a:br>
            <a:r>
              <a:rPr lang="nl-NL"/>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a:solidFill>
                    <a:schemeClr val="tx1"/>
                  </a:solidFill>
                  <a:latin typeface="+mn-lt"/>
                  <a:cs typeface="Segoe UI Light" panose="020B0502040204020203" pitchFamily="34" charset="0"/>
                </a:rPr>
                <a:t>Selecteer de grafiek, klik met de rechter muisknop en kies </a:t>
              </a:r>
              <a:r>
                <a:rPr lang="nl-NL" sz="1100" b="1" kern="0" noProof="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52" name="logo">
            <a:extLst>
              <a:ext uri="{FF2B5EF4-FFF2-40B4-BE49-F238E27FC236}">
                <a16:creationId xmlns:a16="http://schemas.microsoft.com/office/drawing/2014/main" id="{6E7B684F-DA32-4F63-9FF5-BE1122AA898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B100AB-4F9B-4A64-908F-0A386EE51625}"/>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296304328"/>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a:t>Klik op onderstaand pictogram</a:t>
            </a:r>
            <a:br>
              <a:rPr lang="nl-NL"/>
            </a:br>
            <a:r>
              <a:rPr lang="nl-NL"/>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a:solidFill>
                    <a:schemeClr val="tx1"/>
                  </a:solidFill>
                  <a:latin typeface="+mn-lt"/>
                  <a:cs typeface="Segoe UI Light" panose="020B0502040204020203" pitchFamily="34" charset="0"/>
                </a:rPr>
                <a:t>Selecteer de grafiek, klik met de rechter muisknop en kies </a:t>
              </a:r>
              <a:r>
                <a:rPr lang="nl-NL" sz="1100" b="1" kern="0" noProof="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73" name="GRID" hidden="1">
            <a:extLst>
              <a:ext uri="{FF2B5EF4-FFF2-40B4-BE49-F238E27FC236}">
                <a16:creationId xmlns:a16="http://schemas.microsoft.com/office/drawing/2014/main" id="{A42AA2CB-EB2C-4371-99B2-FFE1C7ABC653}"/>
              </a:ext>
            </a:extLst>
          </p:cNvPr>
          <p:cNvGrpSpPr/>
          <p:nvPr userDrawn="1"/>
        </p:nvGrpSpPr>
        <p:grpSpPr>
          <a:xfrm>
            <a:off x="0" y="0"/>
            <a:ext cx="12192000" cy="6858000"/>
            <a:chOff x="0" y="0"/>
            <a:chExt cx="12192000" cy="6858000"/>
          </a:xfrm>
        </p:grpSpPr>
        <p:sp>
          <p:nvSpPr>
            <p:cNvPr id="74" name="Rechthoek 73">
              <a:extLst>
                <a:ext uri="{FF2B5EF4-FFF2-40B4-BE49-F238E27FC236}">
                  <a16:creationId xmlns:a16="http://schemas.microsoft.com/office/drawing/2014/main" id="{1B148C1F-0DC3-40A3-9ABA-60E3F85AE7F2}"/>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73E3192B-3823-4A68-84E9-3C984563ED0B}"/>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9155171A-1727-48A0-9D0A-0D7C94E29723}"/>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CED705F7-47C7-4D84-B9A4-EF4160028016}"/>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51564711-4802-42AE-A003-604DAFEC66D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A33B453C-82AE-43AA-B3DA-4A9B0925A942}"/>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0" name="Rechthoek 79">
              <a:extLst>
                <a:ext uri="{FF2B5EF4-FFF2-40B4-BE49-F238E27FC236}">
                  <a16:creationId xmlns:a16="http://schemas.microsoft.com/office/drawing/2014/main" id="{C261EECC-4C34-4F17-AFB5-3CB1CC9E52EB}"/>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DB7F3834-98C1-4824-95C1-84A4AD0BB102}"/>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F3EA1BE1-E41D-4388-9B5A-48435EF2F41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9B706927-B552-461D-8CAB-7D27387C4669}"/>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C1979472-D81B-43AA-9831-B5D13FD80B6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5" name="Rechthoek 84">
              <a:extLst>
                <a:ext uri="{FF2B5EF4-FFF2-40B4-BE49-F238E27FC236}">
                  <a16:creationId xmlns:a16="http://schemas.microsoft.com/office/drawing/2014/main" id="{ED3B4A7B-F5C0-4103-8E58-E0D3779A2B72}"/>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69" name="logo">
            <a:extLst>
              <a:ext uri="{FF2B5EF4-FFF2-40B4-BE49-F238E27FC236}">
                <a16:creationId xmlns:a16="http://schemas.microsoft.com/office/drawing/2014/main" id="{42489D6E-7153-4D41-A3CA-45094A5775A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3B3275-0DAA-46DF-AA83-74A0CD51782F}"/>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809806887"/>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050" b="1"/>
            </a:lvl1pPr>
          </a:lstStyle>
          <a:p>
            <a:r>
              <a:rPr lang="nl-NL"/>
              <a:t>Klik op onderstaand pictogram</a:t>
            </a:r>
            <a:br>
              <a:rPr lang="nl-NL"/>
            </a:br>
            <a:r>
              <a:rPr lang="nl-NL"/>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110" name="logo">
            <a:extLst>
              <a:ext uri="{FF2B5EF4-FFF2-40B4-BE49-F238E27FC236}">
                <a16:creationId xmlns:a16="http://schemas.microsoft.com/office/drawing/2014/main" id="{5A08214E-DF57-48EA-84B2-CA6EE2CD7BF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091A87-E469-4741-AFAE-D9FE9D31606F}"/>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5A6E0E6B-9076-4747-B72A-CE6754E64B56}"/>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76726127-9718-42DE-8B36-ACFA6484CDAD}"/>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5C7B464E-EB02-44DE-B0EA-1B24AF5D234F}"/>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73496353-1240-4E64-BED4-2A49E624408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A67ABC18-63E9-4A12-8233-B9211B2E9B3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89377A1B-9100-4765-8EBA-772D654519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99204BCB-084E-4A74-AFCC-C7FBCC2939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ADD40E2F-10B1-4CA7-9ED6-3F3F72DF520E}"/>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426073FA-9DF6-4303-80AD-06336912AA18}"/>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9252037A-C515-44C2-A220-ABB721F5C4A5}"/>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A06BB989-B0BE-45A8-8D37-EB49821A29C7}"/>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7EE64E67-40EE-4FF9-AA93-4EDDC2C9A94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53" name="Onder balkje">
            <a:extLst>
              <a:ext uri="{FF2B5EF4-FFF2-40B4-BE49-F238E27FC236}">
                <a16:creationId xmlns:a16="http://schemas.microsoft.com/office/drawing/2014/main" id="{11CB7B56-D687-4517-BBBD-5752B48393E8}"/>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73977054"/>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Rechthoek 27">
              <a:extLst>
                <a:ext uri="{FF2B5EF4-FFF2-40B4-BE49-F238E27FC236}">
                  <a16:creationId xmlns:a16="http://schemas.microsoft.com/office/drawing/2014/main" id="{A3AEE279-B9C9-47AF-B390-560A26DDE35A}"/>
                </a:ext>
              </a:extLst>
            </p:cNvPr>
            <p:cNvSpPr/>
            <p:nvPr userDrawn="1"/>
          </p:nvSpPr>
          <p:spPr>
            <a:xfrm>
              <a:off x="485712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31043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050" b="1"/>
            </a:lvl1pPr>
          </a:lstStyle>
          <a:p>
            <a:r>
              <a:rPr lang="nl-NL"/>
              <a:t>Klik op onderstaand pictogram</a:t>
            </a:r>
            <a:br>
              <a:rPr lang="nl-NL"/>
            </a:br>
            <a:r>
              <a:rPr lang="nl-NL"/>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506353748"/>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57664998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ZWART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37056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4-11-2022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CITAAT - WIT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‘’Plaats hier </a:t>
            </a:r>
            <a:br>
              <a:rPr lang="nl-NL"/>
            </a:br>
            <a:r>
              <a:rPr lang="nl-NL"/>
              <a:t>de citaat’’</a:t>
            </a:r>
          </a:p>
          <a:p>
            <a:pPr lvl="0"/>
            <a:r>
              <a:rPr lang="nl-NL"/>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0946125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ALLEEN TITEL</a:t>
            </a:r>
          </a:p>
        </p:txBody>
      </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926910" y="6337267"/>
              <a:ext cx="1126509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404157323"/>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VOORSTELLEN</a:t>
            </a:r>
          </a:p>
        </p:txBody>
      </p:sp>
      <p:grpSp>
        <p:nvGrpSpPr>
          <p:cNvPr id="164" name="Instructie">
            <a:extLst>
              <a:ext uri="{FF2B5EF4-FFF2-40B4-BE49-F238E27FC236}">
                <a16:creationId xmlns:a16="http://schemas.microsoft.com/office/drawing/2014/main" id="{37026B65-6948-43CC-8024-F1D2036974B0}"/>
              </a:ext>
            </a:extLst>
          </p:cNvPr>
          <p:cNvGrpSpPr/>
          <p:nvPr userDrawn="1"/>
        </p:nvGrpSpPr>
        <p:grpSpPr>
          <a:xfrm>
            <a:off x="12391601" y="0"/>
            <a:ext cx="3389661" cy="4934293"/>
            <a:chOff x="12391601" y="0"/>
            <a:chExt cx="3389661" cy="4934293"/>
          </a:xfrm>
        </p:grpSpPr>
        <p:grpSp>
          <p:nvGrpSpPr>
            <p:cNvPr id="165" name="Groep 164">
              <a:extLst>
                <a:ext uri="{FF2B5EF4-FFF2-40B4-BE49-F238E27FC236}">
                  <a16:creationId xmlns:a16="http://schemas.microsoft.com/office/drawing/2014/main" id="{C9B20113-4759-48C1-9881-247CCBE98DD8}"/>
                </a:ext>
              </a:extLst>
            </p:cNvPr>
            <p:cNvGrpSpPr/>
            <p:nvPr userDrawn="1"/>
          </p:nvGrpSpPr>
          <p:grpSpPr>
            <a:xfrm>
              <a:off x="12757282" y="3250242"/>
              <a:ext cx="1499406" cy="678267"/>
              <a:chOff x="12757283" y="3120781"/>
              <a:chExt cx="1499406" cy="678267"/>
            </a:xfrm>
          </p:grpSpPr>
          <p:sp>
            <p:nvSpPr>
              <p:cNvPr id="192" name="Rechthoek 191">
                <a:extLst>
                  <a:ext uri="{FF2B5EF4-FFF2-40B4-BE49-F238E27FC236}">
                    <a16:creationId xmlns:a16="http://schemas.microsoft.com/office/drawing/2014/main" id="{70DE0F46-9A43-45A3-8280-BC629B8D4CC1}"/>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93" name="Rechthoek 192">
                <a:extLst>
                  <a:ext uri="{FF2B5EF4-FFF2-40B4-BE49-F238E27FC236}">
                    <a16:creationId xmlns:a16="http://schemas.microsoft.com/office/drawing/2014/main" id="{72B758CA-6448-4B27-B22A-73FD81A231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94" name="Tekstvak 193">
                <a:extLst>
                  <a:ext uri="{FF2B5EF4-FFF2-40B4-BE49-F238E27FC236}">
                    <a16:creationId xmlns:a16="http://schemas.microsoft.com/office/drawing/2014/main" id="{59C2BBDD-97DB-440D-B3CB-54C597D3A0B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95" name="Tekstvak 194">
                <a:extLst>
                  <a:ext uri="{FF2B5EF4-FFF2-40B4-BE49-F238E27FC236}">
                    <a16:creationId xmlns:a16="http://schemas.microsoft.com/office/drawing/2014/main" id="{771169D2-EFDC-4694-999E-2025DE9EE1B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96" name="Picture 3">
                <a:extLst>
                  <a:ext uri="{FF2B5EF4-FFF2-40B4-BE49-F238E27FC236}">
                    <a16:creationId xmlns:a16="http://schemas.microsoft.com/office/drawing/2014/main" id="{CEE1DA5C-2467-4252-BF64-A9345864D9D1}"/>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7" name="Gelijkbenige driehoek 196">
                <a:extLst>
                  <a:ext uri="{FF2B5EF4-FFF2-40B4-BE49-F238E27FC236}">
                    <a16:creationId xmlns:a16="http://schemas.microsoft.com/office/drawing/2014/main" id="{2FBBEC4F-CD14-491C-B9AA-9B1D29FDF15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98" name="Groep 197">
                <a:extLst>
                  <a:ext uri="{FF2B5EF4-FFF2-40B4-BE49-F238E27FC236}">
                    <a16:creationId xmlns:a16="http://schemas.microsoft.com/office/drawing/2014/main" id="{F41E19F4-1ADB-48EB-B67D-27A2AF6F1D63}"/>
                  </a:ext>
                </a:extLst>
              </p:cNvPr>
              <p:cNvGrpSpPr/>
              <p:nvPr userDrawn="1"/>
            </p:nvGrpSpPr>
            <p:grpSpPr>
              <a:xfrm>
                <a:off x="12822311" y="3178534"/>
                <a:ext cx="182309" cy="163794"/>
                <a:chOff x="12832541" y="3162395"/>
                <a:chExt cx="219532" cy="197236"/>
              </a:xfrm>
            </p:grpSpPr>
            <p:sp>
              <p:nvSpPr>
                <p:cNvPr id="203" name="Rechthoek 202">
                  <a:extLst>
                    <a:ext uri="{FF2B5EF4-FFF2-40B4-BE49-F238E27FC236}">
                      <a16:creationId xmlns:a16="http://schemas.microsoft.com/office/drawing/2014/main" id="{D5FC398C-269A-49E8-8A64-64AABDADF7A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4" name="Rechthoek 203">
                  <a:extLst>
                    <a:ext uri="{FF2B5EF4-FFF2-40B4-BE49-F238E27FC236}">
                      <a16:creationId xmlns:a16="http://schemas.microsoft.com/office/drawing/2014/main" id="{04ED29EE-FBE0-4481-BE52-B2AB359E877E}"/>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5" name="Rechthoek 204">
                  <a:extLst>
                    <a:ext uri="{FF2B5EF4-FFF2-40B4-BE49-F238E27FC236}">
                      <a16:creationId xmlns:a16="http://schemas.microsoft.com/office/drawing/2014/main" id="{D33C010D-13CC-40D2-989B-508ADF8E07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99" name="Groep 198">
                <a:extLst>
                  <a:ext uri="{FF2B5EF4-FFF2-40B4-BE49-F238E27FC236}">
                    <a16:creationId xmlns:a16="http://schemas.microsoft.com/office/drawing/2014/main" id="{C875A591-EBA0-45D6-870D-3BECA0D0F7B5}"/>
                  </a:ext>
                </a:extLst>
              </p:cNvPr>
              <p:cNvGrpSpPr/>
              <p:nvPr userDrawn="1"/>
            </p:nvGrpSpPr>
            <p:grpSpPr>
              <a:xfrm>
                <a:off x="12822311" y="3480352"/>
                <a:ext cx="182309" cy="163794"/>
                <a:chOff x="12832541" y="3162395"/>
                <a:chExt cx="219532" cy="197236"/>
              </a:xfrm>
            </p:grpSpPr>
            <p:sp>
              <p:nvSpPr>
                <p:cNvPr id="200" name="Rechthoek 199">
                  <a:extLst>
                    <a:ext uri="{FF2B5EF4-FFF2-40B4-BE49-F238E27FC236}">
                      <a16:creationId xmlns:a16="http://schemas.microsoft.com/office/drawing/2014/main" id="{ED9CEDED-7608-4099-B0F2-67CBCC83AEA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1" name="Rechthoek 200">
                  <a:extLst>
                    <a:ext uri="{FF2B5EF4-FFF2-40B4-BE49-F238E27FC236}">
                      <a16:creationId xmlns:a16="http://schemas.microsoft.com/office/drawing/2014/main" id="{CCE29130-9E34-487F-9106-B5FDF5C21508}"/>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02" name="Rechthoek 201">
                  <a:extLst>
                    <a:ext uri="{FF2B5EF4-FFF2-40B4-BE49-F238E27FC236}">
                      <a16:creationId xmlns:a16="http://schemas.microsoft.com/office/drawing/2014/main" id="{2033FAF5-9A0C-4D5C-8A37-39CD78C82A8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166" name="Meer informatie">
              <a:extLst>
                <a:ext uri="{FF2B5EF4-FFF2-40B4-BE49-F238E27FC236}">
                  <a16:creationId xmlns:a16="http://schemas.microsoft.com/office/drawing/2014/main" id="{5526D891-AD8C-44F9-B187-13E5DCB2E139}"/>
                </a:ext>
              </a:extLst>
            </p:cNvPr>
            <p:cNvGrpSpPr/>
            <p:nvPr userDrawn="1"/>
          </p:nvGrpSpPr>
          <p:grpSpPr>
            <a:xfrm>
              <a:off x="12396764" y="4151020"/>
              <a:ext cx="3178515" cy="783273"/>
              <a:chOff x="-3741486" y="3386444"/>
              <a:chExt cx="3178515" cy="783273"/>
            </a:xfrm>
          </p:grpSpPr>
          <p:sp>
            <p:nvSpPr>
              <p:cNvPr id="189" name="Freeform 101">
                <a:extLst>
                  <a:ext uri="{FF2B5EF4-FFF2-40B4-BE49-F238E27FC236}">
                    <a16:creationId xmlns:a16="http://schemas.microsoft.com/office/drawing/2014/main" id="{59822D6C-2DC3-4442-8B3C-6AB767BA813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90" name="Rechthoek 189">
                <a:extLst>
                  <a:ext uri="{FF2B5EF4-FFF2-40B4-BE49-F238E27FC236}">
                    <a16:creationId xmlns:a16="http://schemas.microsoft.com/office/drawing/2014/main" id="{C017B7CB-D89E-4BF0-9B2B-E247BA82C30C}"/>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91" name="Rechte verbindingslijn 190">
                <a:extLst>
                  <a:ext uri="{FF2B5EF4-FFF2-40B4-BE49-F238E27FC236}">
                    <a16:creationId xmlns:a16="http://schemas.microsoft.com/office/drawing/2014/main" id="{2A731424-3861-43C3-84BC-130DD7142DE1}"/>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167" name="Rechthoek 166">
              <a:extLst>
                <a:ext uri="{FF2B5EF4-FFF2-40B4-BE49-F238E27FC236}">
                  <a16:creationId xmlns:a16="http://schemas.microsoft.com/office/drawing/2014/main" id="{1E86F7E8-EC7E-4A7E-A896-C02C792D470C}"/>
                </a:ext>
              </a:extLst>
            </p:cNvPr>
            <p:cNvSpPr/>
            <p:nvPr userDrawn="1"/>
          </p:nvSpPr>
          <p:spPr>
            <a:xfrm>
              <a:off x="12397262" y="0"/>
              <a:ext cx="3384000"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168" name="Ovaal 167">
              <a:extLst>
                <a:ext uri="{FF2B5EF4-FFF2-40B4-BE49-F238E27FC236}">
                  <a16:creationId xmlns:a16="http://schemas.microsoft.com/office/drawing/2014/main" id="{28E9221C-8038-4B14-ACE9-D6013B120CB4}"/>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69" name="Rechte verbindingslijn 168">
              <a:extLst>
                <a:ext uri="{FF2B5EF4-FFF2-40B4-BE49-F238E27FC236}">
                  <a16:creationId xmlns:a16="http://schemas.microsoft.com/office/drawing/2014/main" id="{FE1259F2-AEF7-4D9F-AE3A-6934AB5C5D67}"/>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70" name="Rechte verbindingslijn 169">
              <a:extLst>
                <a:ext uri="{FF2B5EF4-FFF2-40B4-BE49-F238E27FC236}">
                  <a16:creationId xmlns:a16="http://schemas.microsoft.com/office/drawing/2014/main" id="{CEE20EEE-ED28-4052-A0AD-3A088A2B7352}"/>
                </a:ext>
              </a:extLst>
            </p:cNvPr>
            <p:cNvCxnSpPr>
              <a:cxnSpLocks/>
            </p:cNvCxnSpPr>
            <p:nvPr userDrawn="1"/>
          </p:nvCxnSpPr>
          <p:spPr>
            <a:xfrm>
              <a:off x="12397261" y="1728059"/>
              <a:ext cx="3178017" cy="0"/>
            </a:xfrm>
            <a:prstGeom prst="line">
              <a:avLst/>
            </a:prstGeom>
            <a:noFill/>
            <a:ln w="3175" cap="flat" cmpd="sng" algn="ctr">
              <a:solidFill>
                <a:schemeClr val="accent1"/>
              </a:solidFill>
              <a:prstDash val="solid"/>
            </a:ln>
            <a:effectLst/>
          </p:spPr>
        </p:cxnSp>
        <p:sp>
          <p:nvSpPr>
            <p:cNvPr id="171" name="Rechthoek 170">
              <a:extLst>
                <a:ext uri="{FF2B5EF4-FFF2-40B4-BE49-F238E27FC236}">
                  <a16:creationId xmlns:a16="http://schemas.microsoft.com/office/drawing/2014/main" id="{DFC1C346-65E6-4243-9117-B1B682C8F071}"/>
                </a:ext>
              </a:extLst>
            </p:cNvPr>
            <p:cNvSpPr/>
            <p:nvPr userDrawn="1"/>
          </p:nvSpPr>
          <p:spPr>
            <a:xfrm>
              <a:off x="12757282" y="432552"/>
              <a:ext cx="2817995" cy="7386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72" name="Rechte verbindingslijn 171">
              <a:extLst>
                <a:ext uri="{FF2B5EF4-FFF2-40B4-BE49-F238E27FC236}">
                  <a16:creationId xmlns:a16="http://schemas.microsoft.com/office/drawing/2014/main" id="{AB8010CD-67EB-4078-9600-B83E44233637}"/>
                </a:ext>
              </a:extLst>
            </p:cNvPr>
            <p:cNvCxnSpPr>
              <a:cxnSpLocks/>
            </p:cNvCxnSpPr>
            <p:nvPr userDrawn="1"/>
          </p:nvCxnSpPr>
          <p:spPr>
            <a:xfrm>
              <a:off x="12397261" y="4033137"/>
              <a:ext cx="3178017" cy="0"/>
            </a:xfrm>
            <a:prstGeom prst="line">
              <a:avLst/>
            </a:prstGeom>
            <a:noFill/>
            <a:ln w="3175" cap="flat" cmpd="sng" algn="ctr">
              <a:solidFill>
                <a:schemeClr val="accent1"/>
              </a:solidFill>
              <a:prstDash val="solid"/>
            </a:ln>
            <a:effectLst/>
          </p:spPr>
        </p:cxnSp>
        <p:sp>
          <p:nvSpPr>
            <p:cNvPr id="173" name="Ovaal 172">
              <a:extLst>
                <a:ext uri="{FF2B5EF4-FFF2-40B4-BE49-F238E27FC236}">
                  <a16:creationId xmlns:a16="http://schemas.microsoft.com/office/drawing/2014/main" id="{595461CD-F1F7-4393-9666-BF029B65570F}"/>
                </a:ext>
              </a:extLst>
            </p:cNvPr>
            <p:cNvSpPr/>
            <p:nvPr userDrawn="1"/>
          </p:nvSpPr>
          <p:spPr>
            <a:xfrm>
              <a:off x="12391601" y="185652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74" name="Rechthoek 173">
              <a:extLst>
                <a:ext uri="{FF2B5EF4-FFF2-40B4-BE49-F238E27FC236}">
                  <a16:creationId xmlns:a16="http://schemas.microsoft.com/office/drawing/2014/main" id="{40FDAC91-C6BF-4FDE-A982-5EA89D20698D}"/>
                </a:ext>
              </a:extLst>
            </p:cNvPr>
            <p:cNvSpPr/>
            <p:nvPr userDrawn="1"/>
          </p:nvSpPr>
          <p:spPr>
            <a:xfrm>
              <a:off x="12757282" y="1922587"/>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75" name="Groep 174">
              <a:extLst>
                <a:ext uri="{FF2B5EF4-FFF2-40B4-BE49-F238E27FC236}">
                  <a16:creationId xmlns:a16="http://schemas.microsoft.com/office/drawing/2014/main" id="{58971AB1-AAD1-4B9D-A465-C72AE3198278}"/>
                </a:ext>
              </a:extLst>
            </p:cNvPr>
            <p:cNvGrpSpPr/>
            <p:nvPr userDrawn="1"/>
          </p:nvGrpSpPr>
          <p:grpSpPr>
            <a:xfrm>
              <a:off x="12757282" y="1291752"/>
              <a:ext cx="294789" cy="318834"/>
              <a:chOff x="14466489" y="1001522"/>
              <a:chExt cx="290627" cy="314333"/>
            </a:xfrm>
          </p:grpSpPr>
          <p:sp>
            <p:nvSpPr>
              <p:cNvPr id="183" name="Rechthoek 182">
                <a:extLst>
                  <a:ext uri="{FF2B5EF4-FFF2-40B4-BE49-F238E27FC236}">
                    <a16:creationId xmlns:a16="http://schemas.microsoft.com/office/drawing/2014/main" id="{B446B015-10CC-489B-8D8A-B269FA37F780}"/>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84" name="Ovaal 183">
                <a:extLst>
                  <a:ext uri="{FF2B5EF4-FFF2-40B4-BE49-F238E27FC236}">
                    <a16:creationId xmlns:a16="http://schemas.microsoft.com/office/drawing/2014/main" id="{BEC7E7E7-6D1E-452C-A973-0161B7FF3D05}"/>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5" name="Vrije vorm: vorm 184">
                <a:extLst>
                  <a:ext uri="{FF2B5EF4-FFF2-40B4-BE49-F238E27FC236}">
                    <a16:creationId xmlns:a16="http://schemas.microsoft.com/office/drawing/2014/main" id="{F476E58C-DA17-4829-9639-45B1E5C23737}"/>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86" name="Rechthoek: afgeronde hoeken 185">
                <a:extLst>
                  <a:ext uri="{FF2B5EF4-FFF2-40B4-BE49-F238E27FC236}">
                    <a16:creationId xmlns:a16="http://schemas.microsoft.com/office/drawing/2014/main" id="{1E88231B-ED42-41DF-9817-10466535CD5C}"/>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187" name="Rechte verbindingslijn 186">
                <a:extLst>
                  <a:ext uri="{FF2B5EF4-FFF2-40B4-BE49-F238E27FC236}">
                    <a16:creationId xmlns:a16="http://schemas.microsoft.com/office/drawing/2014/main" id="{08D7C14C-0155-485C-BF6F-813CD9CA03E9}"/>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Rechte verbindingslijn 187">
                <a:extLst>
                  <a:ext uri="{FF2B5EF4-FFF2-40B4-BE49-F238E27FC236}">
                    <a16:creationId xmlns:a16="http://schemas.microsoft.com/office/drawing/2014/main" id="{8EDE9A61-58F5-4B13-81DA-763FA00A2BA9}"/>
                  </a:ext>
                </a:extLst>
              </p:cNvPr>
              <p:cNvCxnSpPr>
                <a:cxnSpLocks/>
                <a:stCxn id="186"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76" name="Ovaal 175">
              <a:extLst>
                <a:ext uri="{FF2B5EF4-FFF2-40B4-BE49-F238E27FC236}">
                  <a16:creationId xmlns:a16="http://schemas.microsoft.com/office/drawing/2014/main" id="{98693FD5-5435-465A-B94B-B97EA03C476E}"/>
                </a:ext>
              </a:extLst>
            </p:cNvPr>
            <p:cNvSpPr/>
            <p:nvPr userDrawn="1"/>
          </p:nvSpPr>
          <p:spPr>
            <a:xfrm>
              <a:off x="12391601" y="276807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177" name="Rechthoek 176">
              <a:extLst>
                <a:ext uri="{FF2B5EF4-FFF2-40B4-BE49-F238E27FC236}">
                  <a16:creationId xmlns:a16="http://schemas.microsoft.com/office/drawing/2014/main" id="{4996E550-739C-44E7-BC89-8B6A974E3931}"/>
                </a:ext>
              </a:extLst>
            </p:cNvPr>
            <p:cNvSpPr/>
            <p:nvPr userDrawn="1"/>
          </p:nvSpPr>
          <p:spPr>
            <a:xfrm>
              <a:off x="12757283" y="2834141"/>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178" name="Rechte verbindingslijn 177">
              <a:extLst>
                <a:ext uri="{FF2B5EF4-FFF2-40B4-BE49-F238E27FC236}">
                  <a16:creationId xmlns:a16="http://schemas.microsoft.com/office/drawing/2014/main" id="{60CBD64B-9E24-4FA3-8AD0-F6F9D151F94E}"/>
                </a:ext>
              </a:extLst>
            </p:cNvPr>
            <p:cNvCxnSpPr>
              <a:cxnSpLocks/>
            </p:cNvCxnSpPr>
            <p:nvPr userDrawn="1"/>
          </p:nvCxnSpPr>
          <p:spPr>
            <a:xfrm>
              <a:off x="12397261" y="2649915"/>
              <a:ext cx="3178017" cy="0"/>
            </a:xfrm>
            <a:prstGeom prst="line">
              <a:avLst/>
            </a:prstGeom>
            <a:noFill/>
            <a:ln w="3175" cap="flat" cmpd="sng" algn="ctr">
              <a:solidFill>
                <a:schemeClr val="accent1"/>
              </a:solidFill>
              <a:prstDash val="solid"/>
            </a:ln>
            <a:effectLst/>
          </p:spPr>
        </p:cxnSp>
        <p:grpSp>
          <p:nvGrpSpPr>
            <p:cNvPr id="179" name="Groep 178">
              <a:extLst>
                <a:ext uri="{FF2B5EF4-FFF2-40B4-BE49-F238E27FC236}">
                  <a16:creationId xmlns:a16="http://schemas.microsoft.com/office/drawing/2014/main" id="{7683C293-9728-42E5-9ABE-07277D2DF1E8}"/>
                </a:ext>
              </a:extLst>
            </p:cNvPr>
            <p:cNvGrpSpPr/>
            <p:nvPr userDrawn="1"/>
          </p:nvGrpSpPr>
          <p:grpSpPr>
            <a:xfrm>
              <a:off x="12757282" y="2296644"/>
              <a:ext cx="825500" cy="209550"/>
              <a:chOff x="13504624" y="2444818"/>
              <a:chExt cx="825500" cy="209550"/>
            </a:xfrm>
          </p:grpSpPr>
          <p:sp>
            <p:nvSpPr>
              <p:cNvPr id="180" name="Rechthoek 179">
                <a:extLst>
                  <a:ext uri="{FF2B5EF4-FFF2-40B4-BE49-F238E27FC236}">
                    <a16:creationId xmlns:a16="http://schemas.microsoft.com/office/drawing/2014/main" id="{8D5780D4-F5E0-407B-963C-7404D8CC4966}"/>
                  </a:ext>
                </a:extLst>
              </p:cNvPr>
              <p:cNvSpPr/>
              <p:nvPr userDrawn="1"/>
            </p:nvSpPr>
            <p:spPr>
              <a:xfrm>
                <a:off x="13504624" y="2444818"/>
                <a:ext cx="825500" cy="209550"/>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81" name="Rechte verbindingslijn 180">
                <a:extLst>
                  <a:ext uri="{FF2B5EF4-FFF2-40B4-BE49-F238E27FC236}">
                    <a16:creationId xmlns:a16="http://schemas.microsoft.com/office/drawing/2014/main" id="{3F7F962C-6A38-48ED-A896-E0092FDF5886}"/>
                  </a:ext>
                </a:extLst>
              </p:cNvPr>
              <p:cNvCxnSpPr/>
              <p:nvPr userDrawn="1"/>
            </p:nvCxnSpPr>
            <p:spPr>
              <a:xfrm>
                <a:off x="14155269" y="2477218"/>
                <a:ext cx="0" cy="142717"/>
              </a:xfrm>
              <a:prstGeom prst="line">
                <a:avLst/>
              </a:prstGeom>
              <a:noFill/>
              <a:ln w="3175" cap="flat" cmpd="sng" algn="ctr">
                <a:solidFill>
                  <a:srgbClr val="44546A"/>
                </a:solidFill>
                <a:prstDash val="solid"/>
              </a:ln>
              <a:effectLst/>
            </p:spPr>
          </p:cxnSp>
          <p:sp>
            <p:nvSpPr>
              <p:cNvPr id="182" name="Gelijkbenige driehoek 181">
                <a:extLst>
                  <a:ext uri="{FF2B5EF4-FFF2-40B4-BE49-F238E27FC236}">
                    <a16:creationId xmlns:a16="http://schemas.microsoft.com/office/drawing/2014/main" id="{57C24AA2-E954-4575-9CA2-228AE45A5E70}"/>
                  </a:ext>
                </a:extLst>
              </p:cNvPr>
              <p:cNvSpPr/>
              <p:nvPr userDrawn="1"/>
            </p:nvSpPr>
            <p:spPr>
              <a:xfrm rot="10800000">
                <a:off x="14196089" y="2528872"/>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voor een </a:t>
            </a:r>
            <a:br>
              <a:rPr lang="nl-NL" noProof="0"/>
            </a:br>
            <a:r>
              <a:rPr lang="nl-NL" noProof="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a:t>Plaats hier je titel</a:t>
            </a:r>
            <a:endParaRPr lang="nl-NL"/>
          </a:p>
        </p:txBody>
      </p:sp>
      <p:sp>
        <p:nvSpPr>
          <p:cNvPr id="63" name="Onder balkje">
            <a:extLst>
              <a:ext uri="{FF2B5EF4-FFF2-40B4-BE49-F238E27FC236}">
                <a16:creationId xmlns:a16="http://schemas.microsoft.com/office/drawing/2014/main" id="{EB382FCD-9C8B-4F18-B37B-29CA0F43C41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4" name="GRID" hidden="1">
            <a:extLst>
              <a:ext uri="{FF2B5EF4-FFF2-40B4-BE49-F238E27FC236}">
                <a16:creationId xmlns:a16="http://schemas.microsoft.com/office/drawing/2014/main" id="{EB75E045-9B2F-4037-8D43-019C3B8DAD0C}"/>
              </a:ext>
            </a:extLst>
          </p:cNvPr>
          <p:cNvGrpSpPr/>
          <p:nvPr userDrawn="1"/>
        </p:nvGrpSpPr>
        <p:grpSpPr>
          <a:xfrm>
            <a:off x="0" y="0"/>
            <a:ext cx="12192000" cy="6858000"/>
            <a:chOff x="0" y="0"/>
            <a:chExt cx="12192000" cy="6858000"/>
          </a:xfrm>
        </p:grpSpPr>
        <p:sp>
          <p:nvSpPr>
            <p:cNvPr id="65" name="Rechthoek 64">
              <a:extLst>
                <a:ext uri="{FF2B5EF4-FFF2-40B4-BE49-F238E27FC236}">
                  <a16:creationId xmlns:a16="http://schemas.microsoft.com/office/drawing/2014/main" id="{9DA70BBF-1A70-4CE9-B92D-91AAD3DF13D4}"/>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6" name="Rechthoek 65">
              <a:extLst>
                <a:ext uri="{FF2B5EF4-FFF2-40B4-BE49-F238E27FC236}">
                  <a16:creationId xmlns:a16="http://schemas.microsoft.com/office/drawing/2014/main" id="{550D5FBA-5290-4AF6-AA22-20F04180A37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7" name="Rechthoek 66">
              <a:extLst>
                <a:ext uri="{FF2B5EF4-FFF2-40B4-BE49-F238E27FC236}">
                  <a16:creationId xmlns:a16="http://schemas.microsoft.com/office/drawing/2014/main" id="{2FE5C9DA-7391-4773-96D0-665A34E0478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8" name="Rechthoek 67">
              <a:extLst>
                <a:ext uri="{FF2B5EF4-FFF2-40B4-BE49-F238E27FC236}">
                  <a16:creationId xmlns:a16="http://schemas.microsoft.com/office/drawing/2014/main" id="{38AD4748-BAAA-4B2B-B4E6-3A1492B4BCF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9" name="Rechthoek 68">
              <a:extLst>
                <a:ext uri="{FF2B5EF4-FFF2-40B4-BE49-F238E27FC236}">
                  <a16:creationId xmlns:a16="http://schemas.microsoft.com/office/drawing/2014/main" id="{A9941525-5D0D-4509-8ECE-B747140CB04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0" name="Rechthoek 69">
              <a:extLst>
                <a:ext uri="{FF2B5EF4-FFF2-40B4-BE49-F238E27FC236}">
                  <a16:creationId xmlns:a16="http://schemas.microsoft.com/office/drawing/2014/main" id="{B681D3A7-95CC-4CEF-BFAB-79DF1FCD556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1" name="Rechthoek 70">
              <a:extLst>
                <a:ext uri="{FF2B5EF4-FFF2-40B4-BE49-F238E27FC236}">
                  <a16:creationId xmlns:a16="http://schemas.microsoft.com/office/drawing/2014/main" id="{60A5F06F-78F5-4257-84E5-7835A22AE4B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2" name="Rechthoek 71">
              <a:extLst>
                <a:ext uri="{FF2B5EF4-FFF2-40B4-BE49-F238E27FC236}">
                  <a16:creationId xmlns:a16="http://schemas.microsoft.com/office/drawing/2014/main" id="{13835FFF-2F9E-4252-9978-9DB584EF03B9}"/>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3" name="Rechthoek 72">
              <a:extLst>
                <a:ext uri="{FF2B5EF4-FFF2-40B4-BE49-F238E27FC236}">
                  <a16:creationId xmlns:a16="http://schemas.microsoft.com/office/drawing/2014/main" id="{877A95CF-E943-452F-98FE-320623CE6607}"/>
                </a:ext>
              </a:extLst>
            </p:cNvPr>
            <p:cNvSpPr/>
            <p:nvPr userDrawn="1"/>
          </p:nvSpPr>
          <p:spPr>
            <a:xfrm>
              <a:off x="8828730" y="0"/>
              <a:ext cx="24555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98B73A68-CF05-4530-9622-5D3A615F068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55A617AD-4F36-41FD-AF6E-A16FCEFFA38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DA7579D0-E164-4569-B5C8-5731FCF6986E}"/>
                </a:ext>
              </a:extLst>
            </p:cNvPr>
            <p:cNvSpPr/>
            <p:nvPr userDrawn="1"/>
          </p:nvSpPr>
          <p:spPr>
            <a:xfrm>
              <a:off x="5980561"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21553237-0241-4E78-B12B-1AC9DE9554B5}"/>
                </a:ext>
              </a:extLst>
            </p:cNvPr>
            <p:cNvSpPr/>
            <p:nvPr userDrawn="1"/>
          </p:nvSpPr>
          <p:spPr>
            <a:xfrm>
              <a:off x="3136756"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042FC887-2C74-4586-A11E-0965BADF5F84}"/>
                </a:ext>
              </a:extLst>
            </p:cNvPr>
            <p:cNvSpPr/>
            <p:nvPr userDrawn="1"/>
          </p:nvSpPr>
          <p:spPr>
            <a:xfrm>
              <a:off x="0" y="4284370"/>
              <a:ext cx="12192000" cy="24647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02974474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Plaats hier de CC-BY tekst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a:t>Tekststijl van het model bewerken
Tweede niveau
Derde niveau
Vierde niveau
Vijfde niveau</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0425742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a:t>Klik op het pictogram hiernaast</a:t>
            </a:r>
            <a:br>
              <a:rPr lang="nl-NL"/>
            </a:br>
            <a:r>
              <a:rPr lang="nl-NL"/>
              <a:t>om een afbeelding in te voegen</a:t>
            </a:r>
          </a:p>
        </p:txBody>
      </p:sp>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a:t>&lt;Plaats hier je voettekst&gt;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Tekststijl van het model bewerken
Tweede niveau
Derde niveau
Vierde niveau
Vijfde niveau</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Naam + achternaam</a:t>
            </a:r>
          </a:p>
          <a:p>
            <a:pPr lvl="0"/>
            <a:endParaRPr lang="nl-NL" noProof="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err="1"/>
              <a:t>Social</a:t>
            </a:r>
            <a:r>
              <a:rPr lang="nl-NL"/>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Tree>
    <p:extLst>
      <p:ext uri="{BB962C8B-B14F-4D97-AF65-F5344CB8AC3E}">
        <p14:creationId xmlns:p14="http://schemas.microsoft.com/office/powerpoint/2010/main" val="19372982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fsluiting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
        <p:nvSpPr>
          <p:cNvPr id="10" name="Tekstvak">
            <a:extLst>
              <a:ext uri="{FF2B5EF4-FFF2-40B4-BE49-F238E27FC236}">
                <a16:creationId xmlns:a16="http://schemas.microsoft.com/office/drawing/2014/main" id="{6992082D-EDB3-45DF-96CC-F7B5BC4AC3C2}"/>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a:t>Samen aanjagen van vernieuwing</a:t>
            </a:r>
          </a:p>
        </p:txBody>
      </p:sp>
    </p:spTree>
    <p:extLst>
      <p:ext uri="{BB962C8B-B14F-4D97-AF65-F5344CB8AC3E}">
        <p14:creationId xmlns:p14="http://schemas.microsoft.com/office/powerpoint/2010/main" val="72901420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6D85B6-52F5-4B4B-B460-C0E832B8DB4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BB12573-0956-47E9-AFE3-68444148535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A5CD5C4-256F-477C-8371-3F3D12FE0F96}"/>
              </a:ext>
            </a:extLst>
          </p:cNvPr>
          <p:cNvSpPr>
            <a:spLocks noGrp="1"/>
          </p:cNvSpPr>
          <p:nvPr>
            <p:ph type="dt" sz="half" idx="10"/>
          </p:nvPr>
        </p:nvSpPr>
        <p:spPr/>
        <p:txBody>
          <a:bodyPr/>
          <a:lstStyle/>
          <a:p>
            <a:fld id="{8316C57E-A5A3-4987-AF6D-C7E7A4FD0283}" type="datetimeFigureOut">
              <a:rPr lang="nl-NL" smtClean="0"/>
              <a:t>4-11-2022</a:t>
            </a:fld>
            <a:endParaRPr lang="nl-NL"/>
          </a:p>
        </p:txBody>
      </p:sp>
      <p:sp>
        <p:nvSpPr>
          <p:cNvPr id="5" name="Tijdelijke aanduiding voor voettekst 4">
            <a:extLst>
              <a:ext uri="{FF2B5EF4-FFF2-40B4-BE49-F238E27FC236}">
                <a16:creationId xmlns:a16="http://schemas.microsoft.com/office/drawing/2014/main" id="{9D280690-8E0B-456E-BAC1-CA603BCFBC6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01CE52-EAE0-4541-83E0-23C77159C6E8}"/>
              </a:ext>
            </a:extLst>
          </p:cNvPr>
          <p:cNvSpPr>
            <a:spLocks noGrp="1"/>
          </p:cNvSpPr>
          <p:nvPr>
            <p:ph type="sldNum" sz="quarter" idx="12"/>
          </p:nvPr>
        </p:nvSpPr>
        <p:spPr/>
        <p:txBody>
          <a:bodyPr/>
          <a:lstStyle/>
          <a:p>
            <a:fld id="{673DC88C-BD8F-4C1B-8C89-7F87A2BBCBF9}" type="slidenum">
              <a:rPr lang="nl-NL" smtClean="0"/>
              <a:t>‹nr.›</a:t>
            </a:fld>
            <a:endParaRPr lang="nl-NL"/>
          </a:p>
        </p:txBody>
      </p:sp>
    </p:spTree>
    <p:extLst>
      <p:ext uri="{BB962C8B-B14F-4D97-AF65-F5344CB8AC3E}">
        <p14:creationId xmlns:p14="http://schemas.microsoft.com/office/powerpoint/2010/main" val="3690766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grpSp>
        <p:nvGrpSpPr>
          <p:cNvPr id="114" name="GRID" hidden="1">
            <a:extLst>
              <a:ext uri="{FF2B5EF4-FFF2-40B4-BE49-F238E27FC236}">
                <a16:creationId xmlns:a16="http://schemas.microsoft.com/office/drawing/2014/main" id="{C2A45CA0-1358-48B6-9E48-303D89490780}"/>
              </a:ext>
            </a:extLst>
          </p:cNvPr>
          <p:cNvGrpSpPr/>
          <p:nvPr userDrawn="1"/>
        </p:nvGrpSpPr>
        <p:grpSpPr>
          <a:xfrm>
            <a:off x="0" y="0"/>
            <a:ext cx="12192000" cy="6858000"/>
            <a:chOff x="0" y="0"/>
            <a:chExt cx="12192000" cy="6858000"/>
          </a:xfrm>
        </p:grpSpPr>
        <p:sp>
          <p:nvSpPr>
            <p:cNvPr id="115" name="Rechthoek 114">
              <a:extLst>
                <a:ext uri="{FF2B5EF4-FFF2-40B4-BE49-F238E27FC236}">
                  <a16:creationId xmlns:a16="http://schemas.microsoft.com/office/drawing/2014/main" id="{94FEA51A-4C32-44E3-AC61-EDC99F0769A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03EE3AEF-44B8-4223-9C77-0E2127CED24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D5E7D763-288B-488C-9031-77784358A6A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642B446A-0298-4E14-8348-7FA75F33B88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7EE50644-4155-4D50-A90D-5C7D37B4F735}"/>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0A4B7EEE-2920-40A2-8623-02C666C7EA13}"/>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B6ADDAAD-37B7-4932-8284-8CA1B65A834F}"/>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9E67493A-5BA0-4DF1-9B84-F8F83E520824}"/>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B88026CC-8DA0-48DB-940A-DB85A4CA706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6BD45FED-6518-48FC-8244-888D5D4D1A4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1DD2445-94EA-4A3A-97C8-776EC4562D4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6" name="Rechthoek 125">
              <a:extLst>
                <a:ext uri="{FF2B5EF4-FFF2-40B4-BE49-F238E27FC236}">
                  <a16:creationId xmlns:a16="http://schemas.microsoft.com/office/drawing/2014/main" id="{6407C404-EE88-46C2-9A32-2ECE9764CA7E}"/>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29" name="Onder balkje">
            <a:extLst>
              <a:ext uri="{FF2B5EF4-FFF2-40B4-BE49-F238E27FC236}">
                <a16:creationId xmlns:a16="http://schemas.microsoft.com/office/drawing/2014/main" id="{93B821B0-D9C3-453C-B3CB-E51133442ABC}"/>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(50% / 50%)</a:t>
            </a:r>
          </a:p>
        </p:txBody>
      </p:sp>
      <p:grpSp>
        <p:nvGrpSpPr>
          <p:cNvPr id="53" name="Instructies">
            <a:extLst>
              <a:ext uri="{FF2B5EF4-FFF2-40B4-BE49-F238E27FC236}">
                <a16:creationId xmlns:a16="http://schemas.microsoft.com/office/drawing/2014/main" id="{C78CB953-7AC8-4C76-B70C-B4341CD578B5}"/>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0FB13C0E-6A45-4CF7-BCAD-A3EC4D99032E}"/>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04CCC6A4-C9F1-4CE6-AAB0-80DE7C432FD0}"/>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EB98EA50-0E55-4EF6-9D8A-22E4C2F79E6E}"/>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E1E749AA-9B45-4626-997F-C6A50B3336F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7DE5A2AA-47EC-4F72-AC73-252B98993AE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40E7DD23-B1EA-431E-8035-49D0FA5A5D6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00ADC6F2-9DE9-4F3D-88AA-320CE87CAAC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A8ED3291-7B27-4A9E-AE75-A9ACCCD14380}"/>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B9FE3F69-5FAB-4125-95D0-A7E0A4705BB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E2183DEB-B1D6-420A-9354-8654B3BB1E5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FE584A5F-B34E-4097-A334-481ADD3A62F9}"/>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A3F08D64-D2AA-4B6A-A387-AA09167ED07B}"/>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18D986A8-CB40-4204-937C-6A99FA00BE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5ACBC428-979F-4629-803C-60FDD89EED63}"/>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39FA060-8121-444D-B1DD-41ADE514D4B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B41C59E9-59CF-4C4F-9A8E-332A5A153A52}"/>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EB64E5A9-5FFF-4648-BDA6-6E70CB029AE4}"/>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6B52F795-A2D6-413B-A960-974B6C3A255A}"/>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6211734C-E4D3-4D01-AD62-B89EB4A1092D}"/>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572D796F-777F-40DF-AB4C-E8D4CBC7C90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E0022A5A-85B0-404F-9D56-18E15B4DDF3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0B1847A9-5ADF-47B1-8440-C70FA57AEE60}"/>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654E7969-88DA-4944-BD2A-C67BC761072A}"/>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F0500D62-2CBC-4B9D-B7C1-4D2EFE886FDA}"/>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E27C1EFD-A001-40F3-BB88-8B1B466EB22A}"/>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6C69BAB4-F22C-4CBA-9DA0-C0FFE82D8EB6}"/>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EF6FDC64-FE1C-43FB-81E6-40A12F849DD0}"/>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00221C3E-710E-4CBF-889E-F773F2F82C7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DDBEB7FD-E8F8-4E65-A647-486E503576D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322E8E44-6361-4245-9863-9D6242A1BB1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6C9BEC24-B376-4095-AC04-119A469E65FD}"/>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9F75C778-B918-402E-A7BB-51305D6F3556}"/>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24F6F8B5-7969-4AC5-9426-510AA67C693B}"/>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464895BF-576C-4006-8C7C-D23C77699A07}"/>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B049A9F4-D7A4-4D5A-9718-D3F1A55694C2}"/>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9DDB06FF-C555-437D-AC8B-66B9621EF663}"/>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F068C0F7-C62E-4EEC-9E5E-49FC70864524}"/>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A679EF66-67EB-4C52-AF2A-7AB6B5D8A50E}"/>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ABD34FAB-9D32-4FD0-8ABE-B5E3394DE2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4C2B9AFA-5979-4269-AB90-EAC548E800FB}"/>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66B5580D-B116-43F0-8EC8-0F2E3209DAB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8F788CA4-CF7C-4B1C-A39F-E5653B491DDD}"/>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47BE0BC2-87FD-4161-8BF7-A868E119CE6B}"/>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3EB9547E-B291-4198-81C5-F22D774BDB56}"/>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BC8FEB4-9920-4082-9E4C-0E65648BFDAF}"/>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88316C1A-8330-4913-B669-729975C06AE0}"/>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518C41E3-ED28-402C-9A72-9A60A0EF81B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E706970C-15CD-48A7-9A59-4A1E414DA893}"/>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4FCAE65E-DC79-40B6-B4C5-80F5335565E1}"/>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3F0B40DA-4E24-4FC7-B312-EB73D4B3C8B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7249057B-B5AA-4B3D-A7DF-7FEAE2CA1F29}"/>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022141BE-B3AA-42ED-B672-F0BF1A0C45B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27C4DEA3-8AEE-46B2-912B-2E3D83752D91}"/>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75B3DE1-78D6-4445-9B8B-4D9AAD35899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953D29B4-26F3-4FE9-93B7-94D3B279E0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C4DC1EB7-6BDA-4EAE-AF9D-A6C36D57AAB8}"/>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E8421EA3-A62A-4BE1-BAF6-27A4542A884F}"/>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68C66A47-D732-4F15-AC4C-6E77C6309645}"/>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583A8211-DFDF-4E6A-917E-9E928E3FDAF4}"/>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127" name="logo">
            <a:extLst>
              <a:ext uri="{FF2B5EF4-FFF2-40B4-BE49-F238E27FC236}">
                <a16:creationId xmlns:a16="http://schemas.microsoft.com/office/drawing/2014/main" id="{57CC5CE6-CDC8-45CA-91E2-61EFA69CD6FB}"/>
              </a:ext>
            </a:extLst>
          </p:cNvPr>
          <p:cNvSpPr>
            <a:spLocks noGrp="1"/>
          </p:cNvSpPr>
          <p:nvPr>
            <p:ph type="body" sz="quarter" idx="66" hasCustomPrompt="1"/>
          </p:nvPr>
        </p:nvSpPr>
        <p:spPr>
          <a:xfrm>
            <a:off x="10761552" y="6135651"/>
            <a:ext cx="1195058" cy="475490"/>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p>
        </p:txBody>
      </p:sp>
    </p:spTree>
    <p:extLst>
      <p:ext uri="{BB962C8B-B14F-4D97-AF65-F5344CB8AC3E}">
        <p14:creationId xmlns:p14="http://schemas.microsoft.com/office/powerpoint/2010/main" val="3804972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4557855-7B3A-4287-BD6E-154F8ED8F019}"/>
              </a:ext>
            </a:extLst>
          </p:cNvPr>
          <p:cNvSpPr>
            <a:spLocks noGrp="1"/>
          </p:cNvSpPr>
          <p:nvPr>
            <p:ph type="dt" sz="half" idx="10"/>
          </p:nvPr>
        </p:nvSpPr>
        <p:spPr/>
        <p:txBody>
          <a:bodyPr/>
          <a:lstStyle/>
          <a:p>
            <a:fld id="{8316C57E-A5A3-4987-AF6D-C7E7A4FD0283}" type="datetimeFigureOut">
              <a:rPr lang="nl-NL" smtClean="0"/>
              <a:t>4-11-2022</a:t>
            </a:fld>
            <a:endParaRPr lang="nl-NL"/>
          </a:p>
        </p:txBody>
      </p:sp>
      <p:sp>
        <p:nvSpPr>
          <p:cNvPr id="3" name="Tijdelijke aanduiding voor voettekst 2">
            <a:extLst>
              <a:ext uri="{FF2B5EF4-FFF2-40B4-BE49-F238E27FC236}">
                <a16:creationId xmlns:a16="http://schemas.microsoft.com/office/drawing/2014/main" id="{F61023F6-435E-46BB-BCF5-6FBD45684AB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1481B89-BC56-4031-ADBA-17507B011F00}"/>
              </a:ext>
            </a:extLst>
          </p:cNvPr>
          <p:cNvSpPr>
            <a:spLocks noGrp="1"/>
          </p:cNvSpPr>
          <p:nvPr>
            <p:ph type="sldNum" sz="quarter" idx="12"/>
          </p:nvPr>
        </p:nvSpPr>
        <p:spPr/>
        <p:txBody>
          <a:bodyPr/>
          <a:lstStyle/>
          <a:p>
            <a:fld id="{673DC88C-BD8F-4C1B-8C89-7F87A2BBCBF9}" type="slidenum">
              <a:rPr lang="nl-NL" smtClean="0"/>
              <a:t>‹nr.›</a:t>
            </a:fld>
            <a:endParaRPr lang="nl-NL"/>
          </a:p>
        </p:txBody>
      </p:sp>
    </p:spTree>
    <p:extLst>
      <p:ext uri="{BB962C8B-B14F-4D97-AF65-F5344CB8AC3E}">
        <p14:creationId xmlns:p14="http://schemas.microsoft.com/office/powerpoint/2010/main" val="2900456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a:t>Klik op onderstaand pictogram</a:t>
            </a:r>
            <a:br>
              <a:rPr lang="nl-NL"/>
            </a:br>
            <a:r>
              <a:rPr lang="nl-NL"/>
              <a:t>om een afbeelding in te voegen</a:t>
            </a:r>
          </a:p>
        </p:txBody>
      </p:sp>
      <p:sp>
        <p:nvSpPr>
          <p:cNvPr id="128" name="Onder balkje">
            <a:extLst>
              <a:ext uri="{FF2B5EF4-FFF2-40B4-BE49-F238E27FC236}">
                <a16:creationId xmlns:a16="http://schemas.microsoft.com/office/drawing/2014/main" id="{18DBE45D-5F2E-411F-8A68-CD9CD5B31DE9}"/>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13" name="GRID" hidden="1">
            <a:extLst>
              <a:ext uri="{FF2B5EF4-FFF2-40B4-BE49-F238E27FC236}">
                <a16:creationId xmlns:a16="http://schemas.microsoft.com/office/drawing/2014/main" id="{5C8A23F1-1E75-4A10-AD96-B836E7052487}"/>
              </a:ext>
            </a:extLst>
          </p:cNvPr>
          <p:cNvGrpSpPr/>
          <p:nvPr userDrawn="1"/>
        </p:nvGrpSpPr>
        <p:grpSpPr>
          <a:xfrm>
            <a:off x="0" y="0"/>
            <a:ext cx="12192000" cy="6858000"/>
            <a:chOff x="0" y="0"/>
            <a:chExt cx="12192000" cy="6858000"/>
          </a:xfrm>
        </p:grpSpPr>
        <p:sp>
          <p:nvSpPr>
            <p:cNvPr id="114" name="Rechthoek 113">
              <a:extLst>
                <a:ext uri="{FF2B5EF4-FFF2-40B4-BE49-F238E27FC236}">
                  <a16:creationId xmlns:a16="http://schemas.microsoft.com/office/drawing/2014/main" id="{963F726C-6740-4A59-9FA5-9654F83EC49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5" name="Rechthoek 114">
              <a:extLst>
                <a:ext uri="{FF2B5EF4-FFF2-40B4-BE49-F238E27FC236}">
                  <a16:creationId xmlns:a16="http://schemas.microsoft.com/office/drawing/2014/main" id="{F3D46D3D-79D3-4FDB-9AC4-637F1FE5A1D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6" name="Rechthoek 115">
              <a:extLst>
                <a:ext uri="{FF2B5EF4-FFF2-40B4-BE49-F238E27FC236}">
                  <a16:creationId xmlns:a16="http://schemas.microsoft.com/office/drawing/2014/main" id="{1098B5C1-F44D-41BE-8E84-2C506CDBDD72}"/>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7" name="Rechthoek 116">
              <a:extLst>
                <a:ext uri="{FF2B5EF4-FFF2-40B4-BE49-F238E27FC236}">
                  <a16:creationId xmlns:a16="http://schemas.microsoft.com/office/drawing/2014/main" id="{BC3B9193-76E6-4709-A725-37C6173B1204}"/>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8" name="Rechthoek 117">
              <a:extLst>
                <a:ext uri="{FF2B5EF4-FFF2-40B4-BE49-F238E27FC236}">
                  <a16:creationId xmlns:a16="http://schemas.microsoft.com/office/drawing/2014/main" id="{AF14CAD4-BF2D-465D-8F23-5AED86C43E27}"/>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6714C93A-6652-4C11-BCCF-E7355E8CA4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801317D9-2071-472C-91D6-C94E915D4C3D}"/>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41F3BD06-A397-4A44-9685-0328ADAD026F}"/>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0EF1DE9-5821-4EA8-B9BB-893E2349664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3" name="Rechthoek 122">
              <a:extLst>
                <a:ext uri="{FF2B5EF4-FFF2-40B4-BE49-F238E27FC236}">
                  <a16:creationId xmlns:a16="http://schemas.microsoft.com/office/drawing/2014/main" id="{ADE29A6C-68D5-442D-9137-4901FBA476AB}"/>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4" name="Rechthoek 123">
              <a:extLst>
                <a:ext uri="{FF2B5EF4-FFF2-40B4-BE49-F238E27FC236}">
                  <a16:creationId xmlns:a16="http://schemas.microsoft.com/office/drawing/2014/main" id="{1BEA619E-1B3D-4737-967B-BFA76C4342A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5" name="Rechthoek 124">
              <a:extLst>
                <a:ext uri="{FF2B5EF4-FFF2-40B4-BE49-F238E27FC236}">
                  <a16:creationId xmlns:a16="http://schemas.microsoft.com/office/drawing/2014/main" id="{5BBB84AE-9171-41E7-8081-615B6A2B87DC}"/>
                </a:ext>
              </a:extLst>
            </p:cNvPr>
            <p:cNvSpPr/>
            <p:nvPr userDrawn="1"/>
          </p:nvSpPr>
          <p:spPr>
            <a:xfrm>
              <a:off x="4572418"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FOTO ANDERSOM (70% / 30%)</a:t>
            </a:r>
          </a:p>
        </p:txBody>
      </p:sp>
      <p:grpSp>
        <p:nvGrpSpPr>
          <p:cNvPr id="53" name="Groep 52">
            <a:extLst>
              <a:ext uri="{FF2B5EF4-FFF2-40B4-BE49-F238E27FC236}">
                <a16:creationId xmlns:a16="http://schemas.microsoft.com/office/drawing/2014/main" id="{EAA174CE-7517-49A5-923A-21D80CE3DCCB}"/>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C4F53567-A556-401C-B626-11693C73B9A8}"/>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A83A254A-5683-4BF6-A966-9820D560BA1E}"/>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B1CA2C3C-6159-4210-88E3-756C236B4C75}"/>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1" name="Tekstvak 100">
                <a:extLst>
                  <a:ext uri="{FF2B5EF4-FFF2-40B4-BE49-F238E27FC236}">
                    <a16:creationId xmlns:a16="http://schemas.microsoft.com/office/drawing/2014/main" id="{D71FDAE9-5FC9-4745-9DDC-B85E58DD66A6}"/>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05190549-D27A-484E-8BBA-360ACF702C3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CDD5C37B-BFB6-4A23-B7FC-0344FC8E916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628440A2-BEFB-435F-9013-8BEF2C830469}"/>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105" name="Groep 104">
                <a:extLst>
                  <a:ext uri="{FF2B5EF4-FFF2-40B4-BE49-F238E27FC236}">
                    <a16:creationId xmlns:a16="http://schemas.microsoft.com/office/drawing/2014/main" id="{D3DC29F3-6362-4DE0-A4E1-45CCCE19FC11}"/>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6E5BF282-2A3F-4291-A880-28FA08D6A5B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1" name="Rechthoek 110">
                  <a:extLst>
                    <a:ext uri="{FF2B5EF4-FFF2-40B4-BE49-F238E27FC236}">
                      <a16:creationId xmlns:a16="http://schemas.microsoft.com/office/drawing/2014/main" id="{9CC2ACF3-3802-403E-B0C5-8EF6F8ECDBCF}"/>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2" name="Rechthoek 111">
                  <a:extLst>
                    <a:ext uri="{FF2B5EF4-FFF2-40B4-BE49-F238E27FC236}">
                      <a16:creationId xmlns:a16="http://schemas.microsoft.com/office/drawing/2014/main" id="{15FAD060-A55C-47DF-9A59-23A8C0B0BAA4}"/>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106" name="Groep 105">
                <a:extLst>
                  <a:ext uri="{FF2B5EF4-FFF2-40B4-BE49-F238E27FC236}">
                    <a16:creationId xmlns:a16="http://schemas.microsoft.com/office/drawing/2014/main" id="{6BDF7D75-E06B-4C39-8B8A-22C2D65A64B6}"/>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81583AC6-CF71-42E9-A085-6621BE76DFF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8" name="Rechthoek 107">
                  <a:extLst>
                    <a:ext uri="{FF2B5EF4-FFF2-40B4-BE49-F238E27FC236}">
                      <a16:creationId xmlns:a16="http://schemas.microsoft.com/office/drawing/2014/main" id="{70F1DF87-BDE4-4799-A9B4-3FF188E5676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9" name="Rechthoek 108">
                  <a:extLst>
                    <a:ext uri="{FF2B5EF4-FFF2-40B4-BE49-F238E27FC236}">
                      <a16:creationId xmlns:a16="http://schemas.microsoft.com/office/drawing/2014/main" id="{79467046-78AD-4170-A083-85E1EDF4CBDC}"/>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55" name="Meer informatie">
              <a:extLst>
                <a:ext uri="{FF2B5EF4-FFF2-40B4-BE49-F238E27FC236}">
                  <a16:creationId xmlns:a16="http://schemas.microsoft.com/office/drawing/2014/main" id="{D601B2F3-3B16-42C0-8C99-57FC335AA253}"/>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5BA0A9D9-5FC2-45BE-B752-DAB789B37D86}"/>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97" name="Rechthoek 96">
                <a:extLst>
                  <a:ext uri="{FF2B5EF4-FFF2-40B4-BE49-F238E27FC236}">
                    <a16:creationId xmlns:a16="http://schemas.microsoft.com/office/drawing/2014/main" id="{8F8985AC-F625-4B04-B3C1-9E284F5140F8}"/>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4410758E-138D-4273-9B9E-3E72B50230EE}"/>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7874FD59-A20E-433A-8313-E57E00695AE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557C4C7A-2B7B-40B1-8FCE-BA14B81218B6}"/>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510E934D-2422-4FF0-AACF-217E8515876D}"/>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80477909-00F0-4A1F-B540-BCA5FD517C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6960CE26-B85B-4000-BD2F-541E65044FA8}"/>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A2534C93-5B2C-44FF-BA58-7F92FD7C058D}"/>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441DB6A8-DC59-49F6-BFE9-1B5D5EE76AED}"/>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05C113F6-1D45-4584-93DA-E58E333945CA}"/>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4055D273-62C7-46D2-A165-2505C44C8A4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B1C0E312-9BF5-4B49-BC53-2242EED7FF76}"/>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8479EFE0-8635-4DB1-B778-F943116E9FC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AECDC201-3FA6-4E86-9DEA-A30268D1787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grpSp>
          <p:nvGrpSpPr>
            <p:cNvPr id="65" name="Groep 64">
              <a:extLst>
                <a:ext uri="{FF2B5EF4-FFF2-40B4-BE49-F238E27FC236}">
                  <a16:creationId xmlns:a16="http://schemas.microsoft.com/office/drawing/2014/main" id="{73D96032-2A04-4E69-B143-57D145DCF7C2}"/>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74C9B7FC-0AB1-4DE5-A874-565F1C4CB20A}"/>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FAE8FE3A-D752-4344-8AF3-AEF4DCE36C54}"/>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89" name="Vrije vorm: vorm 88">
                <a:extLst>
                  <a:ext uri="{FF2B5EF4-FFF2-40B4-BE49-F238E27FC236}">
                    <a16:creationId xmlns:a16="http://schemas.microsoft.com/office/drawing/2014/main" id="{68CAA4A5-6391-499D-AE6E-D9494792B07A}"/>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90" name="Rechthoek: afgeronde hoeken 89">
                <a:extLst>
                  <a:ext uri="{FF2B5EF4-FFF2-40B4-BE49-F238E27FC236}">
                    <a16:creationId xmlns:a16="http://schemas.microsoft.com/office/drawing/2014/main" id="{C0AB7A02-3DD6-4EFA-9FA9-4463DED1F134}"/>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1695E653-F215-4B1F-ABFF-75134A40D4F2}"/>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BCA56E40-B027-4D6D-84D0-E5B62B4CD791}"/>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58A27B51-EF04-4624-A8E1-23DC583F26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9F6F3146-2772-4377-B140-65B5A9EDC878}"/>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01738F76-82D6-4FA0-9698-3163A5BA39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F270236B-9D84-46D9-8280-FE13BEB476D6}"/>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F281A87E-D248-40DC-AD90-1DF2EB2AFF97}"/>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1D7826FD-2D45-45A0-B459-357DAAF50B79}"/>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a:solidFill>
                    <a:schemeClr val="tx1"/>
                  </a:solidFill>
                </a:endParaRPr>
              </a:p>
            </p:txBody>
          </p:sp>
          <p:sp>
            <p:nvSpPr>
              <p:cNvPr id="75" name="Tekstvak 74">
                <a:extLst>
                  <a:ext uri="{FF2B5EF4-FFF2-40B4-BE49-F238E27FC236}">
                    <a16:creationId xmlns:a16="http://schemas.microsoft.com/office/drawing/2014/main" id="{C6C1CEF3-EB75-46EE-9A2A-501EE846A3B4}"/>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13266105-05B3-4350-9A3E-80A1808869A3}"/>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6CA297B1-4E52-4277-BFA8-8CC06C3BF4A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44932BA7-C72C-43E3-9B17-546A83674776}"/>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nvGrpSpPr>
              <p:cNvPr id="79" name="Groep 78">
                <a:extLst>
                  <a:ext uri="{FF2B5EF4-FFF2-40B4-BE49-F238E27FC236}">
                    <a16:creationId xmlns:a16="http://schemas.microsoft.com/office/drawing/2014/main" id="{CE76BEC3-94A8-424B-880C-90B490615237}"/>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B6B33279-769C-4A58-8BF9-FC9F47184ED4}"/>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5" name="Rechthoek 84">
                  <a:extLst>
                    <a:ext uri="{FF2B5EF4-FFF2-40B4-BE49-F238E27FC236}">
                      <a16:creationId xmlns:a16="http://schemas.microsoft.com/office/drawing/2014/main" id="{FE7BBA67-1C6C-4FC8-B51A-817EB082490A}"/>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6" name="Rechthoek 85">
                  <a:extLst>
                    <a:ext uri="{FF2B5EF4-FFF2-40B4-BE49-F238E27FC236}">
                      <a16:creationId xmlns:a16="http://schemas.microsoft.com/office/drawing/2014/main" id="{787C9042-5693-4EDA-8CA0-E6602F27839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nvGrpSpPr>
              <p:cNvPr id="80" name="Groep 79">
                <a:extLst>
                  <a:ext uri="{FF2B5EF4-FFF2-40B4-BE49-F238E27FC236}">
                    <a16:creationId xmlns:a16="http://schemas.microsoft.com/office/drawing/2014/main" id="{B4AC4E55-355C-4332-B5D5-AB29177B7680}"/>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25FEEB2-A267-4C46-8FD8-D17EC069A42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2" name="Rechthoek 81">
                  <a:extLst>
                    <a:ext uri="{FF2B5EF4-FFF2-40B4-BE49-F238E27FC236}">
                      <a16:creationId xmlns:a16="http://schemas.microsoft.com/office/drawing/2014/main" id="{18829EEE-77AE-4E06-B27F-92CE391B3A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83" name="Rechthoek 82">
                  <a:extLst>
                    <a:ext uri="{FF2B5EF4-FFF2-40B4-BE49-F238E27FC236}">
                      <a16:creationId xmlns:a16="http://schemas.microsoft.com/office/drawing/2014/main" id="{BE5810B9-0716-46BA-988E-C5685B51DB0D}"/>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0" name="Ovaal 69">
              <a:extLst>
                <a:ext uri="{FF2B5EF4-FFF2-40B4-BE49-F238E27FC236}">
                  <a16:creationId xmlns:a16="http://schemas.microsoft.com/office/drawing/2014/main" id="{7AFFA373-9126-43A8-A2EA-3FF212C6CA9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C94AD153-3045-47D6-955C-F6869E081F18}"/>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EC1A5CAE-9F30-439F-9FCE-0201BA2080C6}"/>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496846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grpSp>
        <p:nvGrpSpPr>
          <p:cNvPr id="72" name="GRID" hidden="1">
            <a:extLst>
              <a:ext uri="{FF2B5EF4-FFF2-40B4-BE49-F238E27FC236}">
                <a16:creationId xmlns:a16="http://schemas.microsoft.com/office/drawing/2014/main" id="{D8098A61-1797-4AB0-A023-CD4B7C6E863E}"/>
              </a:ext>
            </a:extLst>
          </p:cNvPr>
          <p:cNvGrpSpPr/>
          <p:nvPr userDrawn="1"/>
        </p:nvGrpSpPr>
        <p:grpSpPr>
          <a:xfrm>
            <a:off x="0" y="0"/>
            <a:ext cx="12192000" cy="6858000"/>
            <a:chOff x="0" y="0"/>
            <a:chExt cx="12192000" cy="6858000"/>
          </a:xfrm>
        </p:grpSpPr>
        <p:sp>
          <p:nvSpPr>
            <p:cNvPr id="73" name="Rechthoek 72">
              <a:extLst>
                <a:ext uri="{FF2B5EF4-FFF2-40B4-BE49-F238E27FC236}">
                  <a16:creationId xmlns:a16="http://schemas.microsoft.com/office/drawing/2014/main" id="{4398C623-ABDD-483E-9286-CAFBD5DABFD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4" name="Rechthoek 73">
              <a:extLst>
                <a:ext uri="{FF2B5EF4-FFF2-40B4-BE49-F238E27FC236}">
                  <a16:creationId xmlns:a16="http://schemas.microsoft.com/office/drawing/2014/main" id="{B8001D40-9B45-4E7F-8DBE-87EA71A36B48}"/>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BE80029F-0D70-40DB-843E-34A3A952CF57}"/>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0346A7F8-30E3-4F08-A234-B6D2FD8C8252}"/>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B68540D6-690A-4197-A9DB-58EB90C01F2D}"/>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7D97E9F9-A31B-46E8-88FC-FE7984C7F74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5AD708E2-A7E2-4D52-A0F7-9CB23122CA63}"/>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0" name="Rechthoek 79">
              <a:extLst>
                <a:ext uri="{FF2B5EF4-FFF2-40B4-BE49-F238E27FC236}">
                  <a16:creationId xmlns:a16="http://schemas.microsoft.com/office/drawing/2014/main" id="{071E772C-68F0-46A2-A7A8-F9A1ED98AC53}"/>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A5D98152-DA71-4196-8DC7-35B274E6821C}"/>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246655AC-E1BC-477D-B554-C586E3DCACF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EA42BD67-1553-4AAB-81A1-AF7CA6030C1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9C912707-9497-401A-BF0A-0E2FC2B1C01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a:t>Plaats hier je titel</a:t>
            </a:r>
            <a:endParaRPr lang="nl-NL"/>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a:t>Klik op onderstaand pictogram</a:t>
            </a:r>
            <a:br>
              <a:rPr lang="nl-NL"/>
            </a:br>
            <a:r>
              <a:rPr lang="nl-NL"/>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a:solidFill>
                    <a:schemeClr val="tx1"/>
                  </a:solidFill>
                  <a:latin typeface="+mn-lt"/>
                  <a:cs typeface="Segoe UI Light" panose="020B0502040204020203" pitchFamily="34" charset="0"/>
                </a:rPr>
                <a:t>Selecteer de grafiek, klik met de rechter muisknop en kies </a:t>
              </a:r>
              <a:r>
                <a:rPr lang="nl-NL" sz="1100" b="1" kern="0" noProof="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1" name="Onder balkje">
            <a:extLst>
              <a:ext uri="{FF2B5EF4-FFF2-40B4-BE49-F238E27FC236}">
                <a16:creationId xmlns:a16="http://schemas.microsoft.com/office/drawing/2014/main" id="{A4B100AB-4F9B-4A64-908F-0A386EE51625}"/>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5191108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a:t>Klik op onderstaand pictogram</a:t>
            </a:r>
            <a:br>
              <a:rPr lang="nl-NL"/>
            </a:br>
            <a:r>
              <a:rPr lang="nl-NL"/>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a:solidFill>
                    <a:schemeClr val="tx1"/>
                  </a:solidFill>
                  <a:latin typeface="+mn-lt"/>
                  <a:cs typeface="Segoe UI Light" panose="020B0502040204020203" pitchFamily="34" charset="0"/>
                </a:rPr>
                <a:t>Selecteer de grafiek, klik met de rechter muisknop en kies </a:t>
              </a:r>
              <a:r>
                <a:rPr lang="nl-NL" sz="1100" b="1" kern="0" noProof="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grpSp>
      </p:grpSp>
      <p:grpSp>
        <p:nvGrpSpPr>
          <p:cNvPr id="73" name="GRID" hidden="1">
            <a:extLst>
              <a:ext uri="{FF2B5EF4-FFF2-40B4-BE49-F238E27FC236}">
                <a16:creationId xmlns:a16="http://schemas.microsoft.com/office/drawing/2014/main" id="{A42AA2CB-EB2C-4371-99B2-FFE1C7ABC653}"/>
              </a:ext>
            </a:extLst>
          </p:cNvPr>
          <p:cNvGrpSpPr/>
          <p:nvPr userDrawn="1"/>
        </p:nvGrpSpPr>
        <p:grpSpPr>
          <a:xfrm>
            <a:off x="0" y="0"/>
            <a:ext cx="12192000" cy="6858000"/>
            <a:chOff x="0" y="0"/>
            <a:chExt cx="12192000" cy="6858000"/>
          </a:xfrm>
        </p:grpSpPr>
        <p:sp>
          <p:nvSpPr>
            <p:cNvPr id="74" name="Rechthoek 73">
              <a:extLst>
                <a:ext uri="{FF2B5EF4-FFF2-40B4-BE49-F238E27FC236}">
                  <a16:creationId xmlns:a16="http://schemas.microsoft.com/office/drawing/2014/main" id="{1B148C1F-0DC3-40A3-9ABA-60E3F85AE7F2}"/>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5" name="Rechthoek 74">
              <a:extLst>
                <a:ext uri="{FF2B5EF4-FFF2-40B4-BE49-F238E27FC236}">
                  <a16:creationId xmlns:a16="http://schemas.microsoft.com/office/drawing/2014/main" id="{73E3192B-3823-4A68-84E9-3C984563ED0B}"/>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Rechthoek 75">
              <a:extLst>
                <a:ext uri="{FF2B5EF4-FFF2-40B4-BE49-F238E27FC236}">
                  <a16:creationId xmlns:a16="http://schemas.microsoft.com/office/drawing/2014/main" id="{9155171A-1727-48A0-9D0A-0D7C94E29723}"/>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7" name="Rechthoek 76">
              <a:extLst>
                <a:ext uri="{FF2B5EF4-FFF2-40B4-BE49-F238E27FC236}">
                  <a16:creationId xmlns:a16="http://schemas.microsoft.com/office/drawing/2014/main" id="{CED705F7-47C7-4D84-B9A4-EF4160028016}"/>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8" name="Rechthoek 77">
              <a:extLst>
                <a:ext uri="{FF2B5EF4-FFF2-40B4-BE49-F238E27FC236}">
                  <a16:creationId xmlns:a16="http://schemas.microsoft.com/office/drawing/2014/main" id="{51564711-4802-42AE-A003-604DAFEC66D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9" name="Rechthoek 78">
              <a:extLst>
                <a:ext uri="{FF2B5EF4-FFF2-40B4-BE49-F238E27FC236}">
                  <a16:creationId xmlns:a16="http://schemas.microsoft.com/office/drawing/2014/main" id="{A33B453C-82AE-43AA-B3DA-4A9B0925A942}"/>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0" name="Rechthoek 79">
              <a:extLst>
                <a:ext uri="{FF2B5EF4-FFF2-40B4-BE49-F238E27FC236}">
                  <a16:creationId xmlns:a16="http://schemas.microsoft.com/office/drawing/2014/main" id="{C261EECC-4C34-4F17-AFB5-3CB1CC9E52EB}"/>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1" name="Rechthoek 80">
              <a:extLst>
                <a:ext uri="{FF2B5EF4-FFF2-40B4-BE49-F238E27FC236}">
                  <a16:creationId xmlns:a16="http://schemas.microsoft.com/office/drawing/2014/main" id="{DB7F3834-98C1-4824-95C1-84A4AD0BB102}"/>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2" name="Rechthoek 81">
              <a:extLst>
                <a:ext uri="{FF2B5EF4-FFF2-40B4-BE49-F238E27FC236}">
                  <a16:creationId xmlns:a16="http://schemas.microsoft.com/office/drawing/2014/main" id="{F3EA1BE1-E41D-4388-9B5A-48435EF2F41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3" name="Rechthoek 82">
              <a:extLst>
                <a:ext uri="{FF2B5EF4-FFF2-40B4-BE49-F238E27FC236}">
                  <a16:creationId xmlns:a16="http://schemas.microsoft.com/office/drawing/2014/main" id="{9B706927-B552-461D-8CAB-7D27387C4669}"/>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4" name="Rechthoek 83">
              <a:extLst>
                <a:ext uri="{FF2B5EF4-FFF2-40B4-BE49-F238E27FC236}">
                  <a16:creationId xmlns:a16="http://schemas.microsoft.com/office/drawing/2014/main" id="{C1979472-D81B-43AA-9831-B5D13FD80B6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5" name="Rechthoek 84">
              <a:extLst>
                <a:ext uri="{FF2B5EF4-FFF2-40B4-BE49-F238E27FC236}">
                  <a16:creationId xmlns:a16="http://schemas.microsoft.com/office/drawing/2014/main" id="{ED3B4A7B-F5C0-4103-8E58-E0D3779A2B72}"/>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sp>
        <p:nvSpPr>
          <p:cNvPr id="71" name="Onder balkje">
            <a:extLst>
              <a:ext uri="{FF2B5EF4-FFF2-40B4-BE49-F238E27FC236}">
                <a16:creationId xmlns:a16="http://schemas.microsoft.com/office/drawing/2014/main" id="{A43B3275-0DAA-46DF-AA83-74A0CD51782F}"/>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6098355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a:t>Plaats hier je titel</a:t>
            </a:r>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050" b="1"/>
            </a:lvl1pPr>
          </a:lstStyle>
          <a:p>
            <a:r>
              <a:rPr lang="nl-NL"/>
              <a:t>Klik op onderstaand pictogram</a:t>
            </a:r>
            <a:br>
              <a:rPr lang="nl-NL"/>
            </a:br>
            <a:r>
              <a:rPr lang="nl-NL"/>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38" name="GRID" hidden="1">
            <a:extLst>
              <a:ext uri="{FF2B5EF4-FFF2-40B4-BE49-F238E27FC236}">
                <a16:creationId xmlns:a16="http://schemas.microsoft.com/office/drawing/2014/main" id="{63091A87-E469-4741-AFAE-D9FE9D31606F}"/>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5A6E0E6B-9076-4747-B72A-CE6754E64B56}"/>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76726127-9718-42DE-8B36-ACFA6484CDAD}"/>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5C7B464E-EB02-44DE-B0EA-1B24AF5D234F}"/>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73496353-1240-4E64-BED4-2A49E624408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A67ABC18-63E9-4A12-8233-B9211B2E9B3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89377A1B-9100-4765-8EBA-772D654519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99204BCB-084E-4A74-AFCC-C7FBCC2939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ADD40E2F-10B1-4CA7-9ED6-3F3F72DF520E}"/>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426073FA-9DF6-4303-80AD-06336912AA18}"/>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9252037A-C515-44C2-A220-ABB721F5C4A5}"/>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A06BB989-B0BE-45A8-8D37-EB49821A29C7}"/>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7EE64E67-40EE-4FF9-AA93-4EDDC2C9A94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a:t>Klik hier om een </a:t>
            </a:r>
            <a:r>
              <a:rPr lang="nl-NL" noProof="0" err="1"/>
              <a:t>bullet</a:t>
            </a:r>
            <a:r>
              <a:rPr lang="nl-NL" noProof="0"/>
              <a:t> te plaatsen. Andere </a:t>
            </a:r>
            <a:r>
              <a:rPr lang="nl-NL" noProof="0" err="1"/>
              <a:t>bullet</a:t>
            </a:r>
            <a:r>
              <a:rPr lang="nl-NL" noProof="0"/>
              <a:t> of tekststijl nodig? Gebruik het menu Tekstopmaak.</a:t>
            </a:r>
          </a:p>
          <a:p>
            <a:pPr lvl="1"/>
            <a:r>
              <a:rPr lang="nl-NL" noProof="0"/>
              <a:t>Sub-</a:t>
            </a:r>
            <a:r>
              <a:rPr lang="nl-NL" noProof="0" err="1"/>
              <a:t>bullet</a:t>
            </a:r>
            <a:endParaRPr lang="nl-NL" noProof="0"/>
          </a:p>
          <a:p>
            <a:pPr lvl="2"/>
            <a:r>
              <a:rPr lang="nl-NL" noProof="0"/>
              <a:t>Leestekst</a:t>
            </a:r>
          </a:p>
          <a:p>
            <a:pPr lvl="3"/>
            <a:r>
              <a:rPr lang="nl-NL" noProof="0"/>
              <a:t>Subtitel</a:t>
            </a:r>
          </a:p>
          <a:p>
            <a:pPr lvl="4"/>
            <a:r>
              <a:rPr lang="nl-NL" noProof="0"/>
              <a:t>Numerieke </a:t>
            </a:r>
            <a:r>
              <a:rPr lang="nl-NL" noProof="0" err="1"/>
              <a:t>bullet</a:t>
            </a:r>
            <a:endParaRPr lang="nl-NL" noProof="0"/>
          </a:p>
          <a:p>
            <a:pPr lvl="5"/>
            <a:r>
              <a:rPr lang="nl-NL" noProof="0" err="1"/>
              <a:t>Bullet</a:t>
            </a:r>
            <a:endParaRPr lang="nl-NL" noProof="0"/>
          </a:p>
          <a:p>
            <a:pPr lvl="6"/>
            <a:r>
              <a:rPr lang="nl-NL" noProof="0"/>
              <a:t>Sub-</a:t>
            </a:r>
            <a:r>
              <a:rPr lang="nl-NL" noProof="0" err="1"/>
              <a:t>bullet</a:t>
            </a:r>
            <a:endParaRPr lang="nl-NL" noProof="0"/>
          </a:p>
          <a:p>
            <a:pPr lvl="7"/>
            <a:r>
              <a:rPr lang="nl-NL" noProof="0"/>
              <a:t>Leestekst</a:t>
            </a:r>
          </a:p>
          <a:p>
            <a:pPr lvl="8"/>
            <a:r>
              <a:rPr lang="nl-NL" noProof="0"/>
              <a:t>Subtitel</a:t>
            </a:r>
          </a:p>
        </p:txBody>
      </p:sp>
      <p:sp>
        <p:nvSpPr>
          <p:cNvPr id="53" name="Onder balkje">
            <a:extLst>
              <a:ext uri="{FF2B5EF4-FFF2-40B4-BE49-F238E27FC236}">
                <a16:creationId xmlns:a16="http://schemas.microsoft.com/office/drawing/2014/main" id="{11CB7B56-D687-4517-BBBD-5752B48393E8}"/>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1042654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4-11-2022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050" b="1"/>
            </a:lvl1pPr>
          </a:lstStyle>
          <a:p>
            <a:r>
              <a:rPr lang="nl-NL"/>
              <a:t>Klik op onderstaand pictogram</a:t>
            </a:r>
            <a:br>
              <a:rPr lang="nl-NL"/>
            </a:br>
            <a:r>
              <a:rPr lang="nl-NL"/>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grpSp>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a:t>Plaats hier je titel</a:t>
            </a:r>
            <a:endParaRPr lang="nl-NL"/>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53133009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image" Target="../media/image4.png"/><Relationship Id="rId3" Type="http://schemas.openxmlformats.org/officeDocument/2006/relationships/slideLayout" Target="../slideLayouts/slideLayout24.xml"/><Relationship Id="rId21" Type="http://schemas.openxmlformats.org/officeDocument/2006/relationships/image" Target="../media/image23.pn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3.png"/><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image" Target="../media/image2.png"/><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image" Target="../media/image25.png"/><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image" Target="../media/image24.svg"/><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a:t>JU-LEVEL1=</a:t>
            </a:r>
            <a:r>
              <a:rPr lang="nl-NL" noProof="0" err="1"/>
              <a:t>Bullet</a:t>
            </a:r>
            <a:r>
              <a:rPr lang="nl-NL" noProof="0"/>
              <a:t> oranje</a:t>
            </a:r>
          </a:p>
          <a:p>
            <a:pPr lvl="1"/>
            <a:r>
              <a:rPr lang="nl-NL" noProof="0"/>
              <a:t>JU-LEVEL2=</a:t>
            </a:r>
            <a:r>
              <a:rPr lang="nl-NL" noProof="0" err="1"/>
              <a:t>Bullet</a:t>
            </a:r>
            <a:r>
              <a:rPr lang="nl-NL" noProof="0"/>
              <a:t> rood</a:t>
            </a:r>
          </a:p>
          <a:p>
            <a:pPr lvl="2"/>
            <a:r>
              <a:rPr lang="nl-NL" noProof="0"/>
              <a:t>JU-LEVEL3=</a:t>
            </a:r>
            <a:r>
              <a:rPr lang="nl-NL" noProof="0" err="1"/>
              <a:t>Bullet</a:t>
            </a:r>
            <a:r>
              <a:rPr lang="nl-NL" noProof="0"/>
              <a:t> blauw</a:t>
            </a:r>
          </a:p>
          <a:p>
            <a:pPr lvl="3"/>
            <a:r>
              <a:rPr lang="nl-NL" noProof="0"/>
              <a:t>JU-LEVEL4=</a:t>
            </a:r>
            <a:r>
              <a:rPr lang="nl-NL" noProof="0" err="1"/>
              <a:t>Bullet</a:t>
            </a:r>
            <a:r>
              <a:rPr lang="nl-NL" noProof="0"/>
              <a:t> groen</a:t>
            </a:r>
          </a:p>
          <a:p>
            <a:pPr lvl="4"/>
            <a:r>
              <a:rPr lang="nl-NL" noProof="0"/>
              <a:t>JU-LEVEL5=Leestekst</a:t>
            </a:r>
          </a:p>
          <a:p>
            <a:pPr lvl="5"/>
            <a:r>
              <a:rPr lang="nl-NL" noProof="0"/>
              <a:t>JU-LEVEL6=Subtitel</a:t>
            </a:r>
          </a:p>
          <a:p>
            <a:pPr lvl="6"/>
            <a:r>
              <a:rPr lang="nl-NL" noProof="0"/>
              <a:t>JU-LEVEL7=Sub-</a:t>
            </a:r>
            <a:r>
              <a:rPr lang="nl-NL" noProof="0" err="1"/>
              <a:t>bullet</a:t>
            </a:r>
            <a:endParaRPr lang="nl-NL" noProof="0"/>
          </a:p>
          <a:p>
            <a:pPr lvl="7"/>
            <a:r>
              <a:rPr lang="nl-NL" noProof="0"/>
              <a:t>JU-LEVEL8=Nummers</a:t>
            </a:r>
          </a:p>
          <a:p>
            <a:pPr lvl="8"/>
            <a:r>
              <a:rPr lang="nl-NL" noProof="0"/>
              <a:t>JU-LEVEL9=Sub-nummering</a:t>
            </a:r>
          </a:p>
        </p:txBody>
      </p:sp>
      <p:grpSp>
        <p:nvGrpSpPr>
          <p:cNvPr id="103" name="GRID" hidden="1">
            <a:extLst>
              <a:ext uri="{FF2B5EF4-FFF2-40B4-BE49-F238E27FC236}">
                <a16:creationId xmlns:a16="http://schemas.microsoft.com/office/drawing/2014/main" id="{8474276A-7378-47BC-A88E-F5BABDA49AF6}"/>
              </a:ext>
            </a:extLst>
          </p:cNvPr>
          <p:cNvGrpSpPr/>
          <p:nvPr userDrawn="1"/>
        </p:nvGrpSpPr>
        <p:grpSpPr>
          <a:xfrm>
            <a:off x="0" y="0"/>
            <a:ext cx="12192000" cy="6858000"/>
            <a:chOff x="0" y="0"/>
            <a:chExt cx="12192000" cy="6858000"/>
          </a:xfrm>
        </p:grpSpPr>
        <p:sp>
          <p:nvSpPr>
            <p:cNvPr id="104" name="Rechthoek 103">
              <a:extLst>
                <a:ext uri="{FF2B5EF4-FFF2-40B4-BE49-F238E27FC236}">
                  <a16:creationId xmlns:a16="http://schemas.microsoft.com/office/drawing/2014/main" id="{F138F63C-9024-48F4-8CD3-A4992A6D91DE}"/>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5" name="Rechthoek 104">
              <a:extLst>
                <a:ext uri="{FF2B5EF4-FFF2-40B4-BE49-F238E27FC236}">
                  <a16:creationId xmlns:a16="http://schemas.microsoft.com/office/drawing/2014/main" id="{0215613B-5C64-45D6-80BB-B963DC8EDE2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6" name="Rechthoek 105">
              <a:extLst>
                <a:ext uri="{FF2B5EF4-FFF2-40B4-BE49-F238E27FC236}">
                  <a16:creationId xmlns:a16="http://schemas.microsoft.com/office/drawing/2014/main" id="{72465A97-6C2F-45B6-8024-AF684A3AD5D6}"/>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7" name="Rechthoek 106">
              <a:extLst>
                <a:ext uri="{FF2B5EF4-FFF2-40B4-BE49-F238E27FC236}">
                  <a16:creationId xmlns:a16="http://schemas.microsoft.com/office/drawing/2014/main" id="{259D72CC-F81D-4F98-A3A5-0BAD485A58A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8" name="Rechthoek 107">
              <a:extLst>
                <a:ext uri="{FF2B5EF4-FFF2-40B4-BE49-F238E27FC236}">
                  <a16:creationId xmlns:a16="http://schemas.microsoft.com/office/drawing/2014/main" id="{28A2B9C3-3230-440F-8073-1EF9F74C13A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9" name="Rechthoek 108">
              <a:extLst>
                <a:ext uri="{FF2B5EF4-FFF2-40B4-BE49-F238E27FC236}">
                  <a16:creationId xmlns:a16="http://schemas.microsoft.com/office/drawing/2014/main" id="{3C86417D-2D40-44D5-BED5-15D4355710C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0" name="Rechthoek 109">
              <a:extLst>
                <a:ext uri="{FF2B5EF4-FFF2-40B4-BE49-F238E27FC236}">
                  <a16:creationId xmlns:a16="http://schemas.microsoft.com/office/drawing/2014/main" id="{ECE60979-D6D1-478E-90C1-26EFC26CC802}"/>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3BE90DC0-51B0-4F22-86A2-1384A52355C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61069823-AAA4-494E-A2C2-145F92894526}"/>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D381AF8F-0B24-47CE-8CA3-95221D67D0F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6C3D69B-F065-4A21-8578-E48BFBEA8144}"/>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7" name="KADER" hidden="1">
            <a:extLst>
              <a:ext uri="{FF2B5EF4-FFF2-40B4-BE49-F238E27FC236}">
                <a16:creationId xmlns:a16="http://schemas.microsoft.com/office/drawing/2014/main" id="{E6E7F0C9-3A01-4084-9EFF-E9B01BB674B9}"/>
              </a:ext>
            </a:extLst>
          </p:cNvPr>
          <p:cNvGrpSpPr/>
          <p:nvPr userDrawn="1"/>
        </p:nvGrpSpPr>
        <p:grpSpPr>
          <a:xfrm>
            <a:off x="-355722" y="-212464"/>
            <a:ext cx="12894355" cy="7257527"/>
            <a:chOff x="-355722" y="-212464"/>
            <a:chExt cx="12894355" cy="7257527"/>
          </a:xfrm>
        </p:grpSpPr>
        <p:sp>
          <p:nvSpPr>
            <p:cNvPr id="23" name="Rechthoek 22">
              <a:extLst>
                <a:ext uri="{FF2B5EF4-FFF2-40B4-BE49-F238E27FC236}">
                  <a16:creationId xmlns:a16="http://schemas.microsoft.com/office/drawing/2014/main" id="{EA8EF71D-19CD-4203-9B9C-9F56A2224E5B}"/>
                </a:ext>
              </a:extLst>
            </p:cNvPr>
            <p:cNvSpPr/>
            <p:nvPr userDrawn="1"/>
          </p:nvSpPr>
          <p:spPr>
            <a:xfrm rot="16200000">
              <a:off x="843910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4" name="Rechthoek 23">
              <a:extLst>
                <a:ext uri="{FF2B5EF4-FFF2-40B4-BE49-F238E27FC236}">
                  <a16:creationId xmlns:a16="http://schemas.microsoft.com/office/drawing/2014/main" id="{2EDA6DA0-A430-44EF-88B3-6F36E44BBC17}"/>
                </a:ext>
              </a:extLst>
            </p:cNvPr>
            <p:cNvSpPr/>
            <p:nvPr userDrawn="1"/>
          </p:nvSpPr>
          <p:spPr>
            <a:xfrm rot="16200000">
              <a:off x="-349889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5" name="Rechthoek 24">
              <a:extLst>
                <a:ext uri="{FF2B5EF4-FFF2-40B4-BE49-F238E27FC236}">
                  <a16:creationId xmlns:a16="http://schemas.microsoft.com/office/drawing/2014/main" id="{37A82A2E-5716-4F29-AA63-0242AA0E4216}"/>
                </a:ext>
              </a:extLst>
            </p:cNvPr>
            <p:cNvSpPr/>
            <p:nvPr userDrawn="1"/>
          </p:nvSpPr>
          <p:spPr>
            <a:xfrm>
              <a:off x="-355722" y="-5619"/>
              <a:ext cx="12894355"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6" name="Rechthoek 25">
              <a:extLst>
                <a:ext uri="{FF2B5EF4-FFF2-40B4-BE49-F238E27FC236}">
                  <a16:creationId xmlns:a16="http://schemas.microsoft.com/office/drawing/2014/main" id="{BCF563EC-A799-4E63-B987-7B93FFBDF726}"/>
                </a:ext>
              </a:extLst>
            </p:cNvPr>
            <p:cNvSpPr/>
            <p:nvPr userDrawn="1"/>
          </p:nvSpPr>
          <p:spPr>
            <a:xfrm>
              <a:off x="-355722" y="6604685"/>
              <a:ext cx="12894355" cy="257475"/>
            </a:xfrm>
            <a:prstGeom prst="rect">
              <a:avLst/>
            </a:prstGeom>
            <a:solidFill>
              <a:schemeClr val="accent3">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gr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9766"/>
            <a:ext cx="2999359" cy="213204"/>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4-11-2022</a:t>
            </a:fld>
            <a:endParaRPr lang="nl-NL"/>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‹nr.›</a:t>
            </a:fld>
            <a:endParaRPr lang="nl-NL"/>
          </a:p>
        </p:txBody>
      </p:sp>
      <p:pic>
        <p:nvPicPr>
          <p:cNvPr id="13" name="Afbeelding 12">
            <a:extLst>
              <a:ext uri="{FF2B5EF4-FFF2-40B4-BE49-F238E27FC236}">
                <a16:creationId xmlns:a16="http://schemas.microsoft.com/office/drawing/2014/main" id="{7582A720-88D9-46B2-B873-3D2496848AE8}"/>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783937" y="6135651"/>
            <a:ext cx="1155194" cy="475489"/>
          </a:xfrm>
          <a:prstGeom prst="rect">
            <a:avLst/>
          </a:prstGeom>
        </p:spPr>
      </p:pic>
      <p:pic>
        <p:nvPicPr>
          <p:cNvPr id="123" name="Afbeelding 122">
            <a:extLst>
              <a:ext uri="{FF2B5EF4-FFF2-40B4-BE49-F238E27FC236}">
                <a16:creationId xmlns:a16="http://schemas.microsoft.com/office/drawing/2014/main" id="{3E047C4F-03CC-48A4-8A34-2C7B35B219D7}"/>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5513858" y="-1441694"/>
            <a:ext cx="1155194" cy="475489"/>
          </a:xfrm>
          <a:prstGeom prst="rect">
            <a:avLst/>
          </a:prstGeom>
        </p:spPr>
      </p:pic>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18" r:id="rId2"/>
    <p:sldLayoutId id="2147483736" r:id="rId3"/>
    <p:sldLayoutId id="2147483723" r:id="rId4"/>
    <p:sldLayoutId id="2147483725" r:id="rId5"/>
    <p:sldLayoutId id="2147483730" r:id="rId6"/>
    <p:sldLayoutId id="2147483731" r:id="rId7"/>
    <p:sldLayoutId id="2147483732" r:id="rId8"/>
    <p:sldLayoutId id="2147483733" r:id="rId9"/>
    <p:sldLayoutId id="2147483737" r:id="rId10"/>
    <p:sldLayoutId id="2147483738" r:id="rId11"/>
    <p:sldLayoutId id="2147483739" r:id="rId12"/>
    <p:sldLayoutId id="2147483740" r:id="rId13"/>
    <p:sldLayoutId id="2147483721" r:id="rId14"/>
    <p:sldLayoutId id="2147483741" r:id="rId15"/>
    <p:sldLayoutId id="2147483745" r:id="rId16"/>
    <p:sldLayoutId id="2147483743" r:id="rId17"/>
    <p:sldLayoutId id="2147483759" r:id="rId18"/>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1"/>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22"/>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23"/>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24"/>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34309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a:t>JU-LEVEL1=</a:t>
            </a:r>
            <a:r>
              <a:rPr lang="nl-NL" noProof="0" err="1"/>
              <a:t>Bullet</a:t>
            </a:r>
            <a:r>
              <a:rPr lang="nl-NL" noProof="0"/>
              <a:t> oranje</a:t>
            </a:r>
          </a:p>
          <a:p>
            <a:pPr lvl="1"/>
            <a:r>
              <a:rPr lang="nl-NL" noProof="0"/>
              <a:t>JU-LEVEL2=</a:t>
            </a:r>
            <a:r>
              <a:rPr lang="nl-NL" noProof="0" err="1"/>
              <a:t>Bullet</a:t>
            </a:r>
            <a:r>
              <a:rPr lang="nl-NL" noProof="0"/>
              <a:t> rood</a:t>
            </a:r>
          </a:p>
          <a:p>
            <a:pPr lvl="2"/>
            <a:r>
              <a:rPr lang="nl-NL" noProof="0"/>
              <a:t>JU-LEVEL3=</a:t>
            </a:r>
            <a:r>
              <a:rPr lang="nl-NL" noProof="0" err="1"/>
              <a:t>Bullet</a:t>
            </a:r>
            <a:r>
              <a:rPr lang="nl-NL" noProof="0"/>
              <a:t> blauw</a:t>
            </a:r>
          </a:p>
          <a:p>
            <a:pPr lvl="3"/>
            <a:r>
              <a:rPr lang="nl-NL" noProof="0"/>
              <a:t>JU-LEVEL4=</a:t>
            </a:r>
            <a:r>
              <a:rPr lang="nl-NL" noProof="0" err="1"/>
              <a:t>Bullet</a:t>
            </a:r>
            <a:r>
              <a:rPr lang="nl-NL" noProof="0"/>
              <a:t> groen</a:t>
            </a:r>
          </a:p>
          <a:p>
            <a:pPr lvl="4"/>
            <a:r>
              <a:rPr lang="nl-NL" noProof="0"/>
              <a:t>JU-LEVEL5=Leestekst</a:t>
            </a:r>
          </a:p>
          <a:p>
            <a:pPr lvl="5"/>
            <a:r>
              <a:rPr lang="nl-NL" noProof="0"/>
              <a:t>JU-LEVEL6=Subtitel</a:t>
            </a:r>
          </a:p>
          <a:p>
            <a:pPr lvl="6"/>
            <a:r>
              <a:rPr lang="nl-NL" noProof="0"/>
              <a:t>JU-LEVEL7=Sub-</a:t>
            </a:r>
            <a:r>
              <a:rPr lang="nl-NL" noProof="0" err="1"/>
              <a:t>bullet</a:t>
            </a:r>
            <a:endParaRPr lang="nl-NL" noProof="0"/>
          </a:p>
          <a:p>
            <a:pPr lvl="7"/>
            <a:r>
              <a:rPr lang="nl-NL" noProof="0"/>
              <a:t>JU-LEVEL8=Nummers</a:t>
            </a:r>
          </a:p>
          <a:p>
            <a:pPr lvl="8"/>
            <a:r>
              <a:rPr lang="nl-NL" noProof="0"/>
              <a:t>JU-LEVEL9=Sub-nummering</a:t>
            </a:r>
          </a:p>
        </p:txBody>
      </p:sp>
      <p:grpSp>
        <p:nvGrpSpPr>
          <p:cNvPr id="103" name="GRID" hidden="1">
            <a:extLst>
              <a:ext uri="{FF2B5EF4-FFF2-40B4-BE49-F238E27FC236}">
                <a16:creationId xmlns:a16="http://schemas.microsoft.com/office/drawing/2014/main" id="{8474276A-7378-47BC-A88E-F5BABDA49AF6}"/>
              </a:ext>
            </a:extLst>
          </p:cNvPr>
          <p:cNvGrpSpPr/>
          <p:nvPr userDrawn="1"/>
        </p:nvGrpSpPr>
        <p:grpSpPr>
          <a:xfrm>
            <a:off x="0" y="0"/>
            <a:ext cx="12192000" cy="6858000"/>
            <a:chOff x="0" y="0"/>
            <a:chExt cx="12192000" cy="6858000"/>
          </a:xfrm>
        </p:grpSpPr>
        <p:sp>
          <p:nvSpPr>
            <p:cNvPr id="104" name="Rechthoek 103">
              <a:extLst>
                <a:ext uri="{FF2B5EF4-FFF2-40B4-BE49-F238E27FC236}">
                  <a16:creationId xmlns:a16="http://schemas.microsoft.com/office/drawing/2014/main" id="{F138F63C-9024-48F4-8CD3-A4992A6D91DE}"/>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5" name="Rechthoek 104">
              <a:extLst>
                <a:ext uri="{FF2B5EF4-FFF2-40B4-BE49-F238E27FC236}">
                  <a16:creationId xmlns:a16="http://schemas.microsoft.com/office/drawing/2014/main" id="{0215613B-5C64-45D6-80BB-B963DC8EDE2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6" name="Rechthoek 105">
              <a:extLst>
                <a:ext uri="{FF2B5EF4-FFF2-40B4-BE49-F238E27FC236}">
                  <a16:creationId xmlns:a16="http://schemas.microsoft.com/office/drawing/2014/main" id="{72465A97-6C2F-45B6-8024-AF684A3AD5D6}"/>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7" name="Rechthoek 106">
              <a:extLst>
                <a:ext uri="{FF2B5EF4-FFF2-40B4-BE49-F238E27FC236}">
                  <a16:creationId xmlns:a16="http://schemas.microsoft.com/office/drawing/2014/main" id="{259D72CC-F81D-4F98-A3A5-0BAD485A58A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8" name="Rechthoek 107">
              <a:extLst>
                <a:ext uri="{FF2B5EF4-FFF2-40B4-BE49-F238E27FC236}">
                  <a16:creationId xmlns:a16="http://schemas.microsoft.com/office/drawing/2014/main" id="{28A2B9C3-3230-440F-8073-1EF9F74C13A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9" name="Rechthoek 108">
              <a:extLst>
                <a:ext uri="{FF2B5EF4-FFF2-40B4-BE49-F238E27FC236}">
                  <a16:creationId xmlns:a16="http://schemas.microsoft.com/office/drawing/2014/main" id="{3C86417D-2D40-44D5-BED5-15D4355710C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0" name="Rechthoek 109">
              <a:extLst>
                <a:ext uri="{FF2B5EF4-FFF2-40B4-BE49-F238E27FC236}">
                  <a16:creationId xmlns:a16="http://schemas.microsoft.com/office/drawing/2014/main" id="{ECE60979-D6D1-478E-90C1-26EFC26CC802}"/>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9" name="Rechthoek 118">
              <a:extLst>
                <a:ext uri="{FF2B5EF4-FFF2-40B4-BE49-F238E27FC236}">
                  <a16:creationId xmlns:a16="http://schemas.microsoft.com/office/drawing/2014/main" id="{3BE90DC0-51B0-4F22-86A2-1384A52355C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0" name="Rechthoek 119">
              <a:extLst>
                <a:ext uri="{FF2B5EF4-FFF2-40B4-BE49-F238E27FC236}">
                  <a16:creationId xmlns:a16="http://schemas.microsoft.com/office/drawing/2014/main" id="{61069823-AAA4-494E-A2C2-145F92894526}"/>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1" name="Rechthoek 120">
              <a:extLst>
                <a:ext uri="{FF2B5EF4-FFF2-40B4-BE49-F238E27FC236}">
                  <a16:creationId xmlns:a16="http://schemas.microsoft.com/office/drawing/2014/main" id="{D381AF8F-0B24-47CE-8CA3-95221D67D0F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2" name="Rechthoek 121">
              <a:extLst>
                <a:ext uri="{FF2B5EF4-FFF2-40B4-BE49-F238E27FC236}">
                  <a16:creationId xmlns:a16="http://schemas.microsoft.com/office/drawing/2014/main" id="{36C3D69B-F065-4A21-8578-E48BFBEA8144}"/>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7" name="KADER" hidden="1">
            <a:extLst>
              <a:ext uri="{FF2B5EF4-FFF2-40B4-BE49-F238E27FC236}">
                <a16:creationId xmlns:a16="http://schemas.microsoft.com/office/drawing/2014/main" id="{E6E7F0C9-3A01-4084-9EFF-E9B01BB674B9}"/>
              </a:ext>
            </a:extLst>
          </p:cNvPr>
          <p:cNvGrpSpPr/>
          <p:nvPr userDrawn="1"/>
        </p:nvGrpSpPr>
        <p:grpSpPr>
          <a:xfrm>
            <a:off x="-355722" y="-212464"/>
            <a:ext cx="12894355" cy="7257527"/>
            <a:chOff x="-355722" y="-212464"/>
            <a:chExt cx="12894355" cy="7257527"/>
          </a:xfrm>
        </p:grpSpPr>
        <p:sp>
          <p:nvSpPr>
            <p:cNvPr id="23" name="Rechthoek 22">
              <a:extLst>
                <a:ext uri="{FF2B5EF4-FFF2-40B4-BE49-F238E27FC236}">
                  <a16:creationId xmlns:a16="http://schemas.microsoft.com/office/drawing/2014/main" id="{EA8EF71D-19CD-4203-9B9C-9F56A2224E5B}"/>
                </a:ext>
              </a:extLst>
            </p:cNvPr>
            <p:cNvSpPr/>
            <p:nvPr userDrawn="1"/>
          </p:nvSpPr>
          <p:spPr>
            <a:xfrm rot="16200000">
              <a:off x="843910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4" name="Rechthoek 23">
              <a:extLst>
                <a:ext uri="{FF2B5EF4-FFF2-40B4-BE49-F238E27FC236}">
                  <a16:creationId xmlns:a16="http://schemas.microsoft.com/office/drawing/2014/main" id="{2EDA6DA0-A430-44EF-88B3-6F36E44BBC17}"/>
                </a:ext>
              </a:extLst>
            </p:cNvPr>
            <p:cNvSpPr/>
            <p:nvPr userDrawn="1"/>
          </p:nvSpPr>
          <p:spPr>
            <a:xfrm rot="16200000">
              <a:off x="-349889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5" name="Rechthoek 24">
              <a:extLst>
                <a:ext uri="{FF2B5EF4-FFF2-40B4-BE49-F238E27FC236}">
                  <a16:creationId xmlns:a16="http://schemas.microsoft.com/office/drawing/2014/main" id="{37A82A2E-5716-4F29-AA63-0242AA0E4216}"/>
                </a:ext>
              </a:extLst>
            </p:cNvPr>
            <p:cNvSpPr/>
            <p:nvPr userDrawn="1"/>
          </p:nvSpPr>
          <p:spPr>
            <a:xfrm>
              <a:off x="-355722" y="-5619"/>
              <a:ext cx="12894355"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sp>
          <p:nvSpPr>
            <p:cNvPr id="26" name="Rechthoek 25">
              <a:extLst>
                <a:ext uri="{FF2B5EF4-FFF2-40B4-BE49-F238E27FC236}">
                  <a16:creationId xmlns:a16="http://schemas.microsoft.com/office/drawing/2014/main" id="{BCF563EC-A799-4E63-B987-7B93FFBDF726}"/>
                </a:ext>
              </a:extLst>
            </p:cNvPr>
            <p:cNvSpPr/>
            <p:nvPr userDrawn="1"/>
          </p:nvSpPr>
          <p:spPr>
            <a:xfrm>
              <a:off x="-355722" y="6604685"/>
              <a:ext cx="12894355" cy="257475"/>
            </a:xfrm>
            <a:prstGeom prst="rect">
              <a:avLst/>
            </a:prstGeom>
            <a:solidFill>
              <a:schemeClr val="accent3">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a:p>
          </p:txBody>
        </p:sp>
      </p:gr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4-11-2022</a:t>
            </a:fld>
            <a:endParaRPr lang="nl-NL"/>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‹nr.›</a:t>
            </a:fld>
            <a:endParaRPr lang="nl-NL"/>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3">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spTree>
    <p:extLst>
      <p:ext uri="{BB962C8B-B14F-4D97-AF65-F5344CB8AC3E}">
        <p14:creationId xmlns:p14="http://schemas.microsoft.com/office/powerpoint/2010/main" val="2122788900"/>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 id="2147483779" r:id="rId18"/>
    <p:sldLayoutId id="2147483780" r:id="rId19"/>
  </p:sldLayoutIdLst>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4"/>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25"/>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26"/>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27"/>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hyperlink" Target="https://maken.wikiwijs.nl/userfiles/a9b793da48ea17b3cbd619fd2d8652fb54a21444.docx" TargetMode="External"/><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hyperlink" Target="https://maken.wikiwijs.nl/userfiles/3af20fb8777d6070f99a4476949dad635e4db550.docx" TargetMode="External"/><Relationship Id="rId5" Type="http://schemas.openxmlformats.org/officeDocument/2006/relationships/hyperlink" Target="https://maken.wikiwijs.nl/176149/Handleiding_Leermateriaal_delen_met_SURFsharekit" TargetMode="Externa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hyperlink" Target="https://edusources.nl/collecties/810e2ec9-172d-4f8a-9fa7-d6fb63a25cca"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dusources.nl/materialen/zoeken?search_text=%22%22&amp;filters=%7B%22aggregation_level%22%3A%5B%224%22%5D,%22publishers.keyword%22%3A%5B%22SURFnet%22,%22Stimuleringsregeling%20Open%20en%20Online%20Onderwijs%22%5D%7D&amp;page_size=10&amp;page=1&amp;is_prefilter=0" TargetMode="External"/><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hyperlink" Target="https://dev.surfedushare.nl/" TargetMode="External"/><Relationship Id="rId2" Type="http://schemas.openxmlformats.org/officeDocument/2006/relationships/image" Target="../media/image39.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3DCA8EF-F45A-D24C-A63D-3FD7601F17B2}"/>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9250" b="9250"/>
          <a:stretch>
            <a:fillRect/>
          </a:stretch>
        </p:blipFill>
        <p:spPr/>
      </p:pic>
      <p:sp>
        <p:nvSpPr>
          <p:cNvPr id="3" name="Text Placeholder 2">
            <a:extLst>
              <a:ext uri="{FF2B5EF4-FFF2-40B4-BE49-F238E27FC236}">
                <a16:creationId xmlns:a16="http://schemas.microsoft.com/office/drawing/2014/main" id="{F3D173CE-FBF1-D14A-801A-07BED6FB3D8F}"/>
              </a:ext>
            </a:extLst>
          </p:cNvPr>
          <p:cNvSpPr>
            <a:spLocks noGrp="1"/>
          </p:cNvSpPr>
          <p:nvPr>
            <p:ph type="body" sz="quarter" idx="61"/>
          </p:nvPr>
        </p:nvSpPr>
        <p:spPr>
          <a:xfrm>
            <a:off x="423435" y="524498"/>
            <a:ext cx="5556741" cy="2904502"/>
          </a:xfrm>
        </p:spPr>
        <p:txBody>
          <a:bodyPr/>
          <a:lstStyle/>
          <a:p>
            <a:r>
              <a:rPr lang="nl-NL"/>
              <a:t>Collecties en verzamelingen</a:t>
            </a:r>
          </a:p>
          <a:p>
            <a:r>
              <a:rPr lang="nl-NL" sz="1400"/>
              <a:t>Structuur aanbrengen in je leermaterialen</a:t>
            </a:r>
          </a:p>
          <a:p>
            <a:endParaRPr lang="nl-NL" sz="1400"/>
          </a:p>
          <a:p>
            <a:r>
              <a:rPr lang="nl-NL" sz="1400"/>
              <a:t>4 november 2022	</a:t>
            </a:r>
          </a:p>
        </p:txBody>
      </p:sp>
      <p:sp>
        <p:nvSpPr>
          <p:cNvPr id="5" name="Text Placeholder 4">
            <a:extLst>
              <a:ext uri="{FF2B5EF4-FFF2-40B4-BE49-F238E27FC236}">
                <a16:creationId xmlns:a16="http://schemas.microsoft.com/office/drawing/2014/main" id="{62FE59CB-4B69-D545-A711-771AB8518248}"/>
              </a:ext>
            </a:extLst>
          </p:cNvPr>
          <p:cNvSpPr>
            <a:spLocks noGrp="1"/>
          </p:cNvSpPr>
          <p:nvPr>
            <p:ph type="body" sz="quarter" idx="64"/>
          </p:nvPr>
        </p:nvSpPr>
        <p:spPr/>
        <p:txBody>
          <a:bodyPr/>
          <a:lstStyle/>
          <a:p>
            <a:endParaRPr lang="nl-NL"/>
          </a:p>
        </p:txBody>
      </p:sp>
      <p:sp>
        <p:nvSpPr>
          <p:cNvPr id="6" name="Text Placeholder 5">
            <a:extLst>
              <a:ext uri="{FF2B5EF4-FFF2-40B4-BE49-F238E27FC236}">
                <a16:creationId xmlns:a16="http://schemas.microsoft.com/office/drawing/2014/main" id="{4E2F94BA-B745-954B-893C-FCE68637726B}"/>
              </a:ext>
            </a:extLst>
          </p:cNvPr>
          <p:cNvSpPr>
            <a:spLocks noGrp="1"/>
          </p:cNvSpPr>
          <p:nvPr>
            <p:ph type="body" sz="quarter" idx="65"/>
          </p:nvPr>
        </p:nvSpPr>
        <p:spPr/>
        <p:txBody>
          <a:bodyPr/>
          <a:lstStyle/>
          <a:p>
            <a:endParaRPr lang="nl-NL"/>
          </a:p>
        </p:txBody>
      </p:sp>
      <p:sp>
        <p:nvSpPr>
          <p:cNvPr id="7" name="Slide Number Placeholder 6">
            <a:extLst>
              <a:ext uri="{FF2B5EF4-FFF2-40B4-BE49-F238E27FC236}">
                <a16:creationId xmlns:a16="http://schemas.microsoft.com/office/drawing/2014/main" id="{9022A7AC-C790-6740-8838-464EAF7E544C}"/>
              </a:ext>
            </a:extLst>
          </p:cNvPr>
          <p:cNvSpPr>
            <a:spLocks noGrp="1"/>
          </p:cNvSpPr>
          <p:nvPr>
            <p:ph type="sldNum" sz="quarter" idx="12"/>
          </p:nvPr>
        </p:nvSpPr>
        <p:spPr/>
        <p:txBody>
          <a:bodyPr/>
          <a:lstStyle/>
          <a:p>
            <a:fld id="{7AD0FE45-509C-4BDF-9EDE-64426F8DF3D2}" type="slidenum">
              <a:rPr lang="nl-NL" smtClean="0"/>
              <a:t>1</a:t>
            </a:fld>
            <a:endParaRPr lang="nl-NL"/>
          </a:p>
        </p:txBody>
      </p:sp>
      <p:pic>
        <p:nvPicPr>
          <p:cNvPr id="1026" name="Picture 2" descr="Creative Commons License">
            <a:extLst>
              <a:ext uri="{FF2B5EF4-FFF2-40B4-BE49-F238E27FC236}">
                <a16:creationId xmlns:a16="http://schemas.microsoft.com/office/drawing/2014/main" id="{DFB0F12E-0253-974F-B3FC-38B794E973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435" y="6167320"/>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90288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B194DF46-2EF4-4E2C-AC10-28F5277D5B97}"/>
              </a:ext>
            </a:extLst>
          </p:cNvPr>
          <p:cNvPicPr>
            <a:picLocks noChangeAspect="1"/>
          </p:cNvPicPr>
          <p:nvPr/>
        </p:nvPicPr>
        <p:blipFill rotWithShape="1">
          <a:blip r:embed="rId3"/>
          <a:srcRect t="4737"/>
          <a:stretch/>
        </p:blipFill>
        <p:spPr>
          <a:xfrm>
            <a:off x="1029545" y="33510"/>
            <a:ext cx="7958044" cy="6824489"/>
          </a:xfrm>
          <a:prstGeom prst="rect">
            <a:avLst/>
          </a:prstGeom>
        </p:spPr>
      </p:pic>
      <p:sp>
        <p:nvSpPr>
          <p:cNvPr id="4" name="Bijschrift: lijn 3">
            <a:extLst>
              <a:ext uri="{FF2B5EF4-FFF2-40B4-BE49-F238E27FC236}">
                <a16:creationId xmlns:a16="http://schemas.microsoft.com/office/drawing/2014/main" id="{CF58492D-6B33-46A8-A651-B039168F3530}"/>
              </a:ext>
            </a:extLst>
          </p:cNvPr>
          <p:cNvSpPr/>
          <p:nvPr/>
        </p:nvSpPr>
        <p:spPr>
          <a:xfrm>
            <a:off x="8698831" y="192506"/>
            <a:ext cx="3080084" cy="1371600"/>
          </a:xfrm>
          <a:prstGeom prst="borderCallout1">
            <a:avLst>
              <a:gd name="adj1" fmla="val 18750"/>
              <a:gd name="adj2" fmla="val -8333"/>
              <a:gd name="adj3" fmla="val 2851"/>
              <a:gd name="adj4" fmla="val -99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Maakt deel uit van de middelste laag</a:t>
            </a:r>
          </a:p>
        </p:txBody>
      </p:sp>
      <p:sp>
        <p:nvSpPr>
          <p:cNvPr id="5" name="Bijschrift: lijn 4">
            <a:extLst>
              <a:ext uri="{FF2B5EF4-FFF2-40B4-BE49-F238E27FC236}">
                <a16:creationId xmlns:a16="http://schemas.microsoft.com/office/drawing/2014/main" id="{80D1A5DD-4640-4A49-92CC-854CB514B9B1}"/>
              </a:ext>
            </a:extLst>
          </p:cNvPr>
          <p:cNvSpPr/>
          <p:nvPr/>
        </p:nvSpPr>
        <p:spPr>
          <a:xfrm>
            <a:off x="8253662" y="2743200"/>
            <a:ext cx="2213812" cy="1371600"/>
          </a:xfrm>
          <a:prstGeom prst="borderCallout1">
            <a:avLst>
              <a:gd name="adj1" fmla="val 18750"/>
              <a:gd name="adj2" fmla="val -8333"/>
              <a:gd name="adj3" fmla="val 22149"/>
              <a:gd name="adj4" fmla="val -695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De onderdelen van de onderste laag worden getoond</a:t>
            </a:r>
          </a:p>
        </p:txBody>
      </p:sp>
      <p:sp>
        <p:nvSpPr>
          <p:cNvPr id="6" name="Bijschrift: lijn 5">
            <a:extLst>
              <a:ext uri="{FF2B5EF4-FFF2-40B4-BE49-F238E27FC236}">
                <a16:creationId xmlns:a16="http://schemas.microsoft.com/office/drawing/2014/main" id="{9A494FC0-4042-4869-A5E0-5B36F0259D1E}"/>
              </a:ext>
            </a:extLst>
          </p:cNvPr>
          <p:cNvSpPr/>
          <p:nvPr/>
        </p:nvSpPr>
        <p:spPr>
          <a:xfrm>
            <a:off x="8827167" y="5510463"/>
            <a:ext cx="2687054" cy="1070810"/>
          </a:xfrm>
          <a:prstGeom prst="borderCallout1">
            <a:avLst>
              <a:gd name="adj1" fmla="val 18750"/>
              <a:gd name="adj2" fmla="val -8333"/>
              <a:gd name="adj3" fmla="val 95449"/>
              <a:gd name="adj4" fmla="val -1466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Getoond wordt bij welke bovenliggende verzameling het materiaal hoort</a:t>
            </a:r>
          </a:p>
        </p:txBody>
      </p:sp>
      <p:sp>
        <p:nvSpPr>
          <p:cNvPr id="2" name="Tekstballon: rechthoek met afgeronde hoeken 1">
            <a:extLst>
              <a:ext uri="{FF2B5EF4-FFF2-40B4-BE49-F238E27FC236}">
                <a16:creationId xmlns:a16="http://schemas.microsoft.com/office/drawing/2014/main" id="{015878FB-98C3-AC91-749A-DEA0A67A2429}"/>
              </a:ext>
            </a:extLst>
          </p:cNvPr>
          <p:cNvSpPr/>
          <p:nvPr/>
        </p:nvSpPr>
        <p:spPr>
          <a:xfrm>
            <a:off x="1442978" y="97221"/>
            <a:ext cx="831742" cy="577915"/>
          </a:xfrm>
          <a:prstGeom prst="wedgeRoundRectCallout">
            <a:avLst>
              <a:gd name="adj1" fmla="val 158223"/>
              <a:gd name="adj2" fmla="val -28266"/>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3</a:t>
            </a:r>
          </a:p>
        </p:txBody>
      </p:sp>
      <p:sp>
        <p:nvSpPr>
          <p:cNvPr id="7" name="Tekstballon: rechthoek met afgeronde hoeken 6">
            <a:extLst>
              <a:ext uri="{FF2B5EF4-FFF2-40B4-BE49-F238E27FC236}">
                <a16:creationId xmlns:a16="http://schemas.microsoft.com/office/drawing/2014/main" id="{527BBCD4-4351-766B-60DB-24F9B48ADD1E}"/>
              </a:ext>
            </a:extLst>
          </p:cNvPr>
          <p:cNvSpPr/>
          <p:nvPr/>
        </p:nvSpPr>
        <p:spPr>
          <a:xfrm>
            <a:off x="2028904" y="3825842"/>
            <a:ext cx="831742" cy="577915"/>
          </a:xfrm>
          <a:prstGeom prst="wedgeRoundRectCallout">
            <a:avLst>
              <a:gd name="adj1" fmla="val 69632"/>
              <a:gd name="adj2" fmla="val 102307"/>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2</a:t>
            </a:r>
          </a:p>
        </p:txBody>
      </p:sp>
      <p:sp>
        <p:nvSpPr>
          <p:cNvPr id="8" name="Tekstballon: rechthoek met afgeronde hoeken 7">
            <a:extLst>
              <a:ext uri="{FF2B5EF4-FFF2-40B4-BE49-F238E27FC236}">
                <a16:creationId xmlns:a16="http://schemas.microsoft.com/office/drawing/2014/main" id="{AD2E59CC-46E9-BEDF-9C0A-C82B630E49D9}"/>
              </a:ext>
            </a:extLst>
          </p:cNvPr>
          <p:cNvSpPr/>
          <p:nvPr/>
        </p:nvSpPr>
        <p:spPr>
          <a:xfrm>
            <a:off x="2028904" y="5851576"/>
            <a:ext cx="831742" cy="577915"/>
          </a:xfrm>
          <a:prstGeom prst="wedgeRoundRectCallout">
            <a:avLst>
              <a:gd name="adj1" fmla="val 69632"/>
              <a:gd name="adj2" fmla="val 102307"/>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4</a:t>
            </a:r>
          </a:p>
        </p:txBody>
      </p:sp>
    </p:spTree>
    <p:extLst>
      <p:ext uri="{BB962C8B-B14F-4D97-AF65-F5344CB8AC3E}">
        <p14:creationId xmlns:p14="http://schemas.microsoft.com/office/powerpoint/2010/main" val="2136039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C04EE1-3623-408F-86CE-C9F8D695A95E}"/>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4C26C92E-C93A-4128-B27C-DE07A6F9E596}"/>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5B7ABD26-9515-41AC-BE85-3F6F5616D4EB}"/>
              </a:ext>
            </a:extLst>
          </p:cNvPr>
          <p:cNvPicPr>
            <a:picLocks noChangeAspect="1"/>
          </p:cNvPicPr>
          <p:nvPr/>
        </p:nvPicPr>
        <p:blipFill>
          <a:blip r:embed="rId3"/>
          <a:stretch>
            <a:fillRect/>
          </a:stretch>
        </p:blipFill>
        <p:spPr>
          <a:xfrm>
            <a:off x="733926" y="99755"/>
            <a:ext cx="10619874" cy="6724513"/>
          </a:xfrm>
          <a:prstGeom prst="rect">
            <a:avLst/>
          </a:prstGeom>
        </p:spPr>
      </p:pic>
      <p:sp>
        <p:nvSpPr>
          <p:cNvPr id="6" name="Bijschrift: lijn 5">
            <a:extLst>
              <a:ext uri="{FF2B5EF4-FFF2-40B4-BE49-F238E27FC236}">
                <a16:creationId xmlns:a16="http://schemas.microsoft.com/office/drawing/2014/main" id="{FD8C0F01-8056-40BD-BE7F-6FF1E08EFD74}"/>
              </a:ext>
            </a:extLst>
          </p:cNvPr>
          <p:cNvSpPr/>
          <p:nvPr/>
        </p:nvSpPr>
        <p:spPr>
          <a:xfrm>
            <a:off x="9396662" y="818147"/>
            <a:ext cx="2213812" cy="1137911"/>
          </a:xfrm>
          <a:prstGeom prst="borderCallout1">
            <a:avLst>
              <a:gd name="adj1" fmla="val 18750"/>
              <a:gd name="adj2" fmla="val -8333"/>
              <a:gd name="adj3" fmla="val 14254"/>
              <a:gd name="adj4" fmla="val -1717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Maakt deel uit van de onderste laag</a:t>
            </a:r>
          </a:p>
        </p:txBody>
      </p:sp>
      <p:sp>
        <p:nvSpPr>
          <p:cNvPr id="8" name="Bijschrift: lijn 7">
            <a:extLst>
              <a:ext uri="{FF2B5EF4-FFF2-40B4-BE49-F238E27FC236}">
                <a16:creationId xmlns:a16="http://schemas.microsoft.com/office/drawing/2014/main" id="{BD0216F5-17C6-4BBF-A5E1-9466839DC14B}"/>
              </a:ext>
            </a:extLst>
          </p:cNvPr>
          <p:cNvSpPr/>
          <p:nvPr/>
        </p:nvSpPr>
        <p:spPr>
          <a:xfrm>
            <a:off x="8666746" y="4632158"/>
            <a:ext cx="2687054" cy="1070810"/>
          </a:xfrm>
          <a:prstGeom prst="borderCallout1">
            <a:avLst>
              <a:gd name="adj1" fmla="val 18750"/>
              <a:gd name="adj2" fmla="val -8333"/>
              <a:gd name="adj3" fmla="val 43764"/>
              <a:gd name="adj4" fmla="val -1162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Getoond wordt bij welke bovenliggende verzameling het materiaal hoort</a:t>
            </a:r>
          </a:p>
        </p:txBody>
      </p:sp>
      <p:sp>
        <p:nvSpPr>
          <p:cNvPr id="4" name="Tekstballon: rechthoek met afgeronde hoeken 3">
            <a:extLst>
              <a:ext uri="{FF2B5EF4-FFF2-40B4-BE49-F238E27FC236}">
                <a16:creationId xmlns:a16="http://schemas.microsoft.com/office/drawing/2014/main" id="{19E38450-18EC-1323-7825-EC0892F75EB6}"/>
              </a:ext>
            </a:extLst>
          </p:cNvPr>
          <p:cNvSpPr/>
          <p:nvPr/>
        </p:nvSpPr>
        <p:spPr>
          <a:xfrm>
            <a:off x="2357378" y="240232"/>
            <a:ext cx="831742" cy="577915"/>
          </a:xfrm>
          <a:prstGeom prst="wedgeRoundRectCallout">
            <a:avLst>
              <a:gd name="adj1" fmla="val 79238"/>
              <a:gd name="adj2" fmla="val 39325"/>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2</a:t>
            </a:r>
          </a:p>
        </p:txBody>
      </p:sp>
      <p:sp>
        <p:nvSpPr>
          <p:cNvPr id="7" name="Tekstballon: rechthoek met afgeronde hoeken 6">
            <a:extLst>
              <a:ext uri="{FF2B5EF4-FFF2-40B4-BE49-F238E27FC236}">
                <a16:creationId xmlns:a16="http://schemas.microsoft.com/office/drawing/2014/main" id="{9736E424-1990-BA61-29B2-608E4166B6D9}"/>
              </a:ext>
            </a:extLst>
          </p:cNvPr>
          <p:cNvSpPr/>
          <p:nvPr/>
        </p:nvSpPr>
        <p:spPr>
          <a:xfrm>
            <a:off x="2278959" y="4614782"/>
            <a:ext cx="831742" cy="577915"/>
          </a:xfrm>
          <a:prstGeom prst="wedgeRoundRectCallout">
            <a:avLst>
              <a:gd name="adj1" fmla="val 79238"/>
              <a:gd name="adj2" fmla="val 39325"/>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3</a:t>
            </a:r>
          </a:p>
        </p:txBody>
      </p:sp>
    </p:spTree>
    <p:extLst>
      <p:ext uri="{BB962C8B-B14F-4D97-AF65-F5344CB8AC3E}">
        <p14:creationId xmlns:p14="http://schemas.microsoft.com/office/powerpoint/2010/main" val="4094136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1C791A75-9CA6-4E19-945E-466096127363}"/>
              </a:ext>
            </a:extLst>
          </p:cNvPr>
          <p:cNvSpPr/>
          <p:nvPr/>
        </p:nvSpPr>
        <p:spPr>
          <a:xfrm>
            <a:off x="878305" y="673768"/>
            <a:ext cx="6346072" cy="721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1</a:t>
            </a:r>
          </a:p>
        </p:txBody>
      </p:sp>
      <p:sp>
        <p:nvSpPr>
          <p:cNvPr id="5" name="Rechthoek 4">
            <a:extLst>
              <a:ext uri="{FF2B5EF4-FFF2-40B4-BE49-F238E27FC236}">
                <a16:creationId xmlns:a16="http://schemas.microsoft.com/office/drawing/2014/main" id="{C5D70F35-B1BA-4848-B809-5637D39520FE}"/>
              </a:ext>
            </a:extLst>
          </p:cNvPr>
          <p:cNvSpPr/>
          <p:nvPr/>
        </p:nvSpPr>
        <p:spPr>
          <a:xfrm>
            <a:off x="2322095" y="1596189"/>
            <a:ext cx="4902282"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2</a:t>
            </a:r>
          </a:p>
        </p:txBody>
      </p:sp>
      <p:sp>
        <p:nvSpPr>
          <p:cNvPr id="6" name="Rechthoek 5">
            <a:extLst>
              <a:ext uri="{FF2B5EF4-FFF2-40B4-BE49-F238E27FC236}">
                <a16:creationId xmlns:a16="http://schemas.microsoft.com/office/drawing/2014/main" id="{86B1DF3E-CCF6-44EF-B4CB-5FB909DCCB4D}"/>
              </a:ext>
            </a:extLst>
          </p:cNvPr>
          <p:cNvSpPr/>
          <p:nvPr/>
        </p:nvSpPr>
        <p:spPr>
          <a:xfrm>
            <a:off x="2322094" y="4319336"/>
            <a:ext cx="4902283"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2</a:t>
            </a:r>
          </a:p>
        </p:txBody>
      </p:sp>
      <p:sp>
        <p:nvSpPr>
          <p:cNvPr id="7" name="Rechthoek 6">
            <a:extLst>
              <a:ext uri="{FF2B5EF4-FFF2-40B4-BE49-F238E27FC236}">
                <a16:creationId xmlns:a16="http://schemas.microsoft.com/office/drawing/2014/main" id="{17E4A8A9-CF47-4B87-975F-D9FC0F1FE0CA}"/>
              </a:ext>
            </a:extLst>
          </p:cNvPr>
          <p:cNvSpPr/>
          <p:nvPr/>
        </p:nvSpPr>
        <p:spPr>
          <a:xfrm>
            <a:off x="3951240" y="2518610"/>
            <a:ext cx="3273137"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8" name="Rechthoek 7">
            <a:extLst>
              <a:ext uri="{FF2B5EF4-FFF2-40B4-BE49-F238E27FC236}">
                <a16:creationId xmlns:a16="http://schemas.microsoft.com/office/drawing/2014/main" id="{5B46C3BD-2CE9-4388-B7A9-49088C3E299A}"/>
              </a:ext>
            </a:extLst>
          </p:cNvPr>
          <p:cNvSpPr/>
          <p:nvPr/>
        </p:nvSpPr>
        <p:spPr>
          <a:xfrm>
            <a:off x="3946358" y="3396915"/>
            <a:ext cx="3278019"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9" name="Rechthoek 8">
            <a:extLst>
              <a:ext uri="{FF2B5EF4-FFF2-40B4-BE49-F238E27FC236}">
                <a16:creationId xmlns:a16="http://schemas.microsoft.com/office/drawing/2014/main" id="{5B7BD3BD-E8BE-462B-8C75-7C6DFBFF9C82}"/>
              </a:ext>
            </a:extLst>
          </p:cNvPr>
          <p:cNvSpPr/>
          <p:nvPr/>
        </p:nvSpPr>
        <p:spPr>
          <a:xfrm>
            <a:off x="3946358" y="5261811"/>
            <a:ext cx="3278019"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2" name="Tekstballon: rechthoek met afgeronde hoeken 1">
            <a:extLst>
              <a:ext uri="{FF2B5EF4-FFF2-40B4-BE49-F238E27FC236}">
                <a16:creationId xmlns:a16="http://schemas.microsoft.com/office/drawing/2014/main" id="{78DCE765-2368-4469-9EDB-ECD80CEF533E}"/>
              </a:ext>
            </a:extLst>
          </p:cNvPr>
          <p:cNvSpPr/>
          <p:nvPr/>
        </p:nvSpPr>
        <p:spPr>
          <a:xfrm>
            <a:off x="7996716" y="513969"/>
            <a:ext cx="3845223" cy="6170915"/>
          </a:xfrm>
          <a:prstGeom prst="wedgeRoundRectCallout">
            <a:avLst>
              <a:gd name="adj1" fmla="val -60880"/>
              <a:gd name="adj2" fmla="val 21743"/>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Arial" panose="020B0604020202020204" pitchFamily="34" charset="0"/>
              <a:buChar char="•"/>
            </a:pPr>
            <a:r>
              <a:rPr lang="nl-NL" sz="2800"/>
              <a:t>Voer eerst de cursus in</a:t>
            </a:r>
          </a:p>
          <a:p>
            <a:pPr marL="457200" indent="-457200">
              <a:buFont typeface="Arial" panose="020B0604020202020204" pitchFamily="34" charset="0"/>
              <a:buChar char="•"/>
            </a:pPr>
            <a:r>
              <a:rPr lang="nl-NL" sz="2800"/>
              <a:t>Voer dan de lessen in</a:t>
            </a:r>
          </a:p>
          <a:p>
            <a:pPr marL="457200" indent="-457200">
              <a:buFont typeface="Arial" panose="020B0604020202020204" pitchFamily="34" charset="0"/>
              <a:buChar char="•"/>
            </a:pPr>
            <a:r>
              <a:rPr lang="nl-NL" sz="2800"/>
              <a:t>Koppel de lessen aan de cursus</a:t>
            </a:r>
          </a:p>
          <a:p>
            <a:pPr marL="457200" indent="-457200">
              <a:buFont typeface="Arial" panose="020B0604020202020204" pitchFamily="34" charset="0"/>
              <a:buChar char="•"/>
            </a:pPr>
            <a:r>
              <a:rPr lang="nl-NL" sz="2800"/>
              <a:t>Maak de lesonderdelen aan</a:t>
            </a:r>
          </a:p>
          <a:p>
            <a:pPr marL="457200" indent="-457200">
              <a:buFont typeface="Arial" panose="020B0604020202020204" pitchFamily="34" charset="0"/>
              <a:buChar char="•"/>
            </a:pPr>
            <a:r>
              <a:rPr lang="nl-NL" sz="2800"/>
              <a:t>Koppel de lesonderdelen aan de lessen</a:t>
            </a:r>
          </a:p>
          <a:p>
            <a:endParaRPr lang="nl-NL" sz="2800"/>
          </a:p>
          <a:p>
            <a:r>
              <a:rPr lang="nl-NL" sz="2800"/>
              <a:t>enzovoorts</a:t>
            </a:r>
          </a:p>
        </p:txBody>
      </p:sp>
      <p:sp>
        <p:nvSpPr>
          <p:cNvPr id="10" name="Rechthoek 9">
            <a:extLst>
              <a:ext uri="{FF2B5EF4-FFF2-40B4-BE49-F238E27FC236}">
                <a16:creationId xmlns:a16="http://schemas.microsoft.com/office/drawing/2014/main" id="{E8719577-C399-4D67-B3C7-C5713B0AFCC7}"/>
              </a:ext>
            </a:extLst>
          </p:cNvPr>
          <p:cNvSpPr/>
          <p:nvPr/>
        </p:nvSpPr>
        <p:spPr>
          <a:xfrm>
            <a:off x="306220" y="673768"/>
            <a:ext cx="6918158" cy="721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1</a:t>
            </a:r>
          </a:p>
        </p:txBody>
      </p:sp>
      <p:sp>
        <p:nvSpPr>
          <p:cNvPr id="11" name="Rechthoek 10">
            <a:extLst>
              <a:ext uri="{FF2B5EF4-FFF2-40B4-BE49-F238E27FC236}">
                <a16:creationId xmlns:a16="http://schemas.microsoft.com/office/drawing/2014/main" id="{BD8CE1A6-FE6B-4C86-860C-0C5A36192A90}"/>
              </a:ext>
            </a:extLst>
          </p:cNvPr>
          <p:cNvSpPr/>
          <p:nvPr/>
        </p:nvSpPr>
        <p:spPr>
          <a:xfrm>
            <a:off x="1750010" y="1596189"/>
            <a:ext cx="5474368"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2</a:t>
            </a:r>
          </a:p>
        </p:txBody>
      </p:sp>
      <p:sp>
        <p:nvSpPr>
          <p:cNvPr id="12" name="Rechthoek 11">
            <a:extLst>
              <a:ext uri="{FF2B5EF4-FFF2-40B4-BE49-F238E27FC236}">
                <a16:creationId xmlns:a16="http://schemas.microsoft.com/office/drawing/2014/main" id="{E663FFB4-FAC6-45D8-BF93-DFFF62807CFA}"/>
              </a:ext>
            </a:extLst>
          </p:cNvPr>
          <p:cNvSpPr/>
          <p:nvPr/>
        </p:nvSpPr>
        <p:spPr>
          <a:xfrm>
            <a:off x="1750009" y="4319336"/>
            <a:ext cx="5474368"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2</a:t>
            </a:r>
          </a:p>
        </p:txBody>
      </p:sp>
      <p:sp>
        <p:nvSpPr>
          <p:cNvPr id="13" name="Rechthoek 12">
            <a:extLst>
              <a:ext uri="{FF2B5EF4-FFF2-40B4-BE49-F238E27FC236}">
                <a16:creationId xmlns:a16="http://schemas.microsoft.com/office/drawing/2014/main" id="{88195656-3D2C-489C-A982-B775D4A674B5}"/>
              </a:ext>
            </a:extLst>
          </p:cNvPr>
          <p:cNvSpPr/>
          <p:nvPr/>
        </p:nvSpPr>
        <p:spPr>
          <a:xfrm>
            <a:off x="3379155" y="2518610"/>
            <a:ext cx="3845224"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14" name="Rechthoek 13">
            <a:extLst>
              <a:ext uri="{FF2B5EF4-FFF2-40B4-BE49-F238E27FC236}">
                <a16:creationId xmlns:a16="http://schemas.microsoft.com/office/drawing/2014/main" id="{FDFF85F8-7680-44E0-8A1C-BCA2086C1C5F}"/>
              </a:ext>
            </a:extLst>
          </p:cNvPr>
          <p:cNvSpPr/>
          <p:nvPr/>
        </p:nvSpPr>
        <p:spPr>
          <a:xfrm>
            <a:off x="3374273" y="3396915"/>
            <a:ext cx="3850106"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15" name="Rechthoek 14">
            <a:extLst>
              <a:ext uri="{FF2B5EF4-FFF2-40B4-BE49-F238E27FC236}">
                <a16:creationId xmlns:a16="http://schemas.microsoft.com/office/drawing/2014/main" id="{7F0B1FEF-7549-43BC-87C8-EF1E7459C3BA}"/>
              </a:ext>
            </a:extLst>
          </p:cNvPr>
          <p:cNvSpPr/>
          <p:nvPr/>
        </p:nvSpPr>
        <p:spPr>
          <a:xfrm>
            <a:off x="3374273" y="5261811"/>
            <a:ext cx="3850106"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Niveau 3</a:t>
            </a:r>
          </a:p>
        </p:txBody>
      </p:sp>
      <p:sp>
        <p:nvSpPr>
          <p:cNvPr id="16" name="Rechthoek 15">
            <a:extLst>
              <a:ext uri="{FF2B5EF4-FFF2-40B4-BE49-F238E27FC236}">
                <a16:creationId xmlns:a16="http://schemas.microsoft.com/office/drawing/2014/main" id="{6C4586F6-4BCC-42ED-8786-6011AF559B33}"/>
              </a:ext>
            </a:extLst>
          </p:cNvPr>
          <p:cNvSpPr/>
          <p:nvPr/>
        </p:nvSpPr>
        <p:spPr>
          <a:xfrm>
            <a:off x="306220" y="673768"/>
            <a:ext cx="6918158" cy="721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Cursus (4)</a:t>
            </a:r>
          </a:p>
        </p:txBody>
      </p:sp>
      <p:sp>
        <p:nvSpPr>
          <p:cNvPr id="17" name="Rechthoek 16">
            <a:extLst>
              <a:ext uri="{FF2B5EF4-FFF2-40B4-BE49-F238E27FC236}">
                <a16:creationId xmlns:a16="http://schemas.microsoft.com/office/drawing/2014/main" id="{5E728316-B712-4EE4-9543-E1B78DE3188F}"/>
              </a:ext>
            </a:extLst>
          </p:cNvPr>
          <p:cNvSpPr/>
          <p:nvPr/>
        </p:nvSpPr>
        <p:spPr>
          <a:xfrm>
            <a:off x="1750010" y="1596189"/>
            <a:ext cx="5474368"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Les (3)</a:t>
            </a:r>
          </a:p>
        </p:txBody>
      </p:sp>
      <p:sp>
        <p:nvSpPr>
          <p:cNvPr id="18" name="Rechthoek 17">
            <a:extLst>
              <a:ext uri="{FF2B5EF4-FFF2-40B4-BE49-F238E27FC236}">
                <a16:creationId xmlns:a16="http://schemas.microsoft.com/office/drawing/2014/main" id="{6D4345B6-0A97-4621-9F3B-5D3306BAA342}"/>
              </a:ext>
            </a:extLst>
          </p:cNvPr>
          <p:cNvSpPr/>
          <p:nvPr/>
        </p:nvSpPr>
        <p:spPr>
          <a:xfrm>
            <a:off x="1750009" y="4319336"/>
            <a:ext cx="5474368" cy="72189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Les (3)</a:t>
            </a:r>
          </a:p>
        </p:txBody>
      </p:sp>
      <p:sp>
        <p:nvSpPr>
          <p:cNvPr id="19" name="Rechthoek 18">
            <a:extLst>
              <a:ext uri="{FF2B5EF4-FFF2-40B4-BE49-F238E27FC236}">
                <a16:creationId xmlns:a16="http://schemas.microsoft.com/office/drawing/2014/main" id="{448BB393-28CC-416C-8331-2F98A718787C}"/>
              </a:ext>
            </a:extLst>
          </p:cNvPr>
          <p:cNvSpPr/>
          <p:nvPr/>
        </p:nvSpPr>
        <p:spPr>
          <a:xfrm>
            <a:off x="3379155" y="2518610"/>
            <a:ext cx="3845224"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Lesonderdeel (2)</a:t>
            </a:r>
          </a:p>
        </p:txBody>
      </p:sp>
      <p:sp>
        <p:nvSpPr>
          <p:cNvPr id="20" name="Rechthoek 19">
            <a:extLst>
              <a:ext uri="{FF2B5EF4-FFF2-40B4-BE49-F238E27FC236}">
                <a16:creationId xmlns:a16="http://schemas.microsoft.com/office/drawing/2014/main" id="{65FA56B3-BD54-42FD-B39A-1324DDB4499A}"/>
              </a:ext>
            </a:extLst>
          </p:cNvPr>
          <p:cNvSpPr/>
          <p:nvPr/>
        </p:nvSpPr>
        <p:spPr>
          <a:xfrm>
            <a:off x="3374273" y="3396915"/>
            <a:ext cx="3850106"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Lesonderdeel (2)</a:t>
            </a:r>
          </a:p>
        </p:txBody>
      </p:sp>
      <p:sp>
        <p:nvSpPr>
          <p:cNvPr id="21" name="Rechthoek 20">
            <a:extLst>
              <a:ext uri="{FF2B5EF4-FFF2-40B4-BE49-F238E27FC236}">
                <a16:creationId xmlns:a16="http://schemas.microsoft.com/office/drawing/2014/main" id="{73534227-61D9-422A-996E-468521940A1E}"/>
              </a:ext>
            </a:extLst>
          </p:cNvPr>
          <p:cNvSpPr/>
          <p:nvPr/>
        </p:nvSpPr>
        <p:spPr>
          <a:xfrm>
            <a:off x="3374273" y="5261811"/>
            <a:ext cx="3850106" cy="72189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a:t>Lesonderdeel (2)</a:t>
            </a:r>
          </a:p>
        </p:txBody>
      </p:sp>
    </p:spTree>
    <p:extLst>
      <p:ext uri="{BB962C8B-B14F-4D97-AF65-F5344CB8AC3E}">
        <p14:creationId xmlns:p14="http://schemas.microsoft.com/office/powerpoint/2010/main" val="202055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3DCA8EF-F45A-D24C-A63D-3FD7601F17B2}"/>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9250" b="9250"/>
          <a:stretch>
            <a:fillRect/>
          </a:stretch>
        </p:blipFill>
        <p:spPr/>
      </p:pic>
      <p:sp>
        <p:nvSpPr>
          <p:cNvPr id="3" name="Text Placeholder 2">
            <a:extLst>
              <a:ext uri="{FF2B5EF4-FFF2-40B4-BE49-F238E27FC236}">
                <a16:creationId xmlns:a16="http://schemas.microsoft.com/office/drawing/2014/main" id="{F3D173CE-FBF1-D14A-801A-07BED6FB3D8F}"/>
              </a:ext>
            </a:extLst>
          </p:cNvPr>
          <p:cNvSpPr>
            <a:spLocks noGrp="1"/>
          </p:cNvSpPr>
          <p:nvPr>
            <p:ph type="body" sz="quarter" idx="61"/>
          </p:nvPr>
        </p:nvSpPr>
        <p:spPr>
          <a:xfrm>
            <a:off x="423435" y="524498"/>
            <a:ext cx="5556741" cy="2904502"/>
          </a:xfrm>
        </p:spPr>
        <p:txBody>
          <a:bodyPr/>
          <a:lstStyle/>
          <a:p>
            <a:r>
              <a:rPr lang="nl-NL" dirty="0"/>
              <a:t>Demo en zelf uitproberen</a:t>
            </a:r>
          </a:p>
          <a:p>
            <a:r>
              <a:rPr lang="nl-NL" sz="1400" dirty="0"/>
              <a:t>Verzamelingen, collecties</a:t>
            </a:r>
          </a:p>
          <a:p>
            <a:endParaRPr lang="nl-NL" sz="1400" dirty="0"/>
          </a:p>
          <a:p>
            <a:r>
              <a:rPr lang="nl-NL" sz="1400" dirty="0"/>
              <a:t>4 november 2022	</a:t>
            </a:r>
          </a:p>
        </p:txBody>
      </p:sp>
      <p:sp>
        <p:nvSpPr>
          <p:cNvPr id="5" name="Text Placeholder 4">
            <a:extLst>
              <a:ext uri="{FF2B5EF4-FFF2-40B4-BE49-F238E27FC236}">
                <a16:creationId xmlns:a16="http://schemas.microsoft.com/office/drawing/2014/main" id="{62FE59CB-4B69-D545-A711-771AB8518248}"/>
              </a:ext>
            </a:extLst>
          </p:cNvPr>
          <p:cNvSpPr>
            <a:spLocks noGrp="1"/>
          </p:cNvSpPr>
          <p:nvPr>
            <p:ph type="body" sz="quarter" idx="64"/>
          </p:nvPr>
        </p:nvSpPr>
        <p:spPr/>
        <p:txBody>
          <a:bodyPr/>
          <a:lstStyle/>
          <a:p>
            <a:endParaRPr lang="nl-NL"/>
          </a:p>
        </p:txBody>
      </p:sp>
      <p:sp>
        <p:nvSpPr>
          <p:cNvPr id="6" name="Text Placeholder 5">
            <a:extLst>
              <a:ext uri="{FF2B5EF4-FFF2-40B4-BE49-F238E27FC236}">
                <a16:creationId xmlns:a16="http://schemas.microsoft.com/office/drawing/2014/main" id="{4E2F94BA-B745-954B-893C-FCE68637726B}"/>
              </a:ext>
            </a:extLst>
          </p:cNvPr>
          <p:cNvSpPr>
            <a:spLocks noGrp="1"/>
          </p:cNvSpPr>
          <p:nvPr>
            <p:ph type="body" sz="quarter" idx="65"/>
          </p:nvPr>
        </p:nvSpPr>
        <p:spPr/>
        <p:txBody>
          <a:bodyPr/>
          <a:lstStyle/>
          <a:p>
            <a:endParaRPr lang="nl-NL"/>
          </a:p>
        </p:txBody>
      </p:sp>
      <p:sp>
        <p:nvSpPr>
          <p:cNvPr id="7" name="Slide Number Placeholder 6">
            <a:extLst>
              <a:ext uri="{FF2B5EF4-FFF2-40B4-BE49-F238E27FC236}">
                <a16:creationId xmlns:a16="http://schemas.microsoft.com/office/drawing/2014/main" id="{9022A7AC-C790-6740-8838-464EAF7E544C}"/>
              </a:ext>
            </a:extLst>
          </p:cNvPr>
          <p:cNvSpPr>
            <a:spLocks noGrp="1"/>
          </p:cNvSpPr>
          <p:nvPr>
            <p:ph type="sldNum" sz="quarter" idx="12"/>
          </p:nvPr>
        </p:nvSpPr>
        <p:spPr/>
        <p:txBody>
          <a:bodyPr/>
          <a:lstStyle/>
          <a:p>
            <a:fld id="{7AD0FE45-509C-4BDF-9EDE-64426F8DF3D2}" type="slidenum">
              <a:rPr lang="nl-NL" smtClean="0"/>
              <a:t>13</a:t>
            </a:fld>
            <a:endParaRPr lang="nl-NL"/>
          </a:p>
        </p:txBody>
      </p:sp>
      <p:pic>
        <p:nvPicPr>
          <p:cNvPr id="1026" name="Picture 2" descr="Creative Commons License">
            <a:extLst>
              <a:ext uri="{FF2B5EF4-FFF2-40B4-BE49-F238E27FC236}">
                <a16:creationId xmlns:a16="http://schemas.microsoft.com/office/drawing/2014/main" id="{DFB0F12E-0253-974F-B3FC-38B794E973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435" y="6167320"/>
            <a:ext cx="1117600"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16620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577778D7-D276-EBFF-6FF8-BEB4759E8BB9}"/>
              </a:ext>
            </a:extLst>
          </p:cNvPr>
          <p:cNvSpPr>
            <a:spLocks noGrp="1"/>
          </p:cNvSpPr>
          <p:nvPr>
            <p:ph type="sldNum" sz="quarter" idx="12"/>
          </p:nvPr>
        </p:nvSpPr>
        <p:spPr/>
        <p:txBody>
          <a:bodyPr/>
          <a:lstStyle/>
          <a:p>
            <a:fld id="{673DC88C-BD8F-4C1B-8C89-7F87A2BBCBF9}" type="slidenum">
              <a:rPr lang="nl-NL" smtClean="0"/>
              <a:t>14</a:t>
            </a:fld>
            <a:endParaRPr lang="nl-NL"/>
          </a:p>
        </p:txBody>
      </p:sp>
      <p:pic>
        <p:nvPicPr>
          <p:cNvPr id="4" name="Afbeelding 3">
            <a:extLst>
              <a:ext uri="{FF2B5EF4-FFF2-40B4-BE49-F238E27FC236}">
                <a16:creationId xmlns:a16="http://schemas.microsoft.com/office/drawing/2014/main" id="{3B184FBF-C063-AE6A-9612-1A7D33D30854}"/>
              </a:ext>
            </a:extLst>
          </p:cNvPr>
          <p:cNvPicPr>
            <a:picLocks noChangeAspect="1"/>
          </p:cNvPicPr>
          <p:nvPr/>
        </p:nvPicPr>
        <p:blipFill>
          <a:blip r:embed="rId3"/>
          <a:stretch>
            <a:fillRect/>
          </a:stretch>
        </p:blipFill>
        <p:spPr>
          <a:xfrm>
            <a:off x="0" y="583450"/>
            <a:ext cx="12192000" cy="5691099"/>
          </a:xfrm>
          <a:prstGeom prst="rect">
            <a:avLst/>
          </a:prstGeom>
        </p:spPr>
      </p:pic>
      <p:sp>
        <p:nvSpPr>
          <p:cNvPr id="5" name="Tekstballon: rechthoek met afgeronde hoeken 4">
            <a:extLst>
              <a:ext uri="{FF2B5EF4-FFF2-40B4-BE49-F238E27FC236}">
                <a16:creationId xmlns:a16="http://schemas.microsoft.com/office/drawing/2014/main" id="{7E19D55F-82C6-FC21-4DD8-2F3B55A402E9}"/>
              </a:ext>
            </a:extLst>
          </p:cNvPr>
          <p:cNvSpPr/>
          <p:nvPr/>
        </p:nvSpPr>
        <p:spPr>
          <a:xfrm>
            <a:off x="5269558" y="161043"/>
            <a:ext cx="3845223" cy="1764010"/>
          </a:xfrm>
          <a:prstGeom prst="wedgeRoundRectCallout">
            <a:avLst>
              <a:gd name="adj1" fmla="val -95507"/>
              <a:gd name="adj2" fmla="val 53572"/>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nl-NL" sz="2800" dirty="0"/>
              <a:t>Uitnodiging </a:t>
            </a:r>
            <a:r>
              <a:rPr lang="nl-NL" sz="2800" dirty="0" err="1"/>
              <a:t>SURFconext</a:t>
            </a:r>
            <a:r>
              <a:rPr lang="nl-NL" sz="2800" dirty="0"/>
              <a:t> teams</a:t>
            </a:r>
          </a:p>
          <a:p>
            <a:endParaRPr lang="nl-NL" sz="2800" dirty="0"/>
          </a:p>
        </p:txBody>
      </p:sp>
    </p:spTree>
    <p:extLst>
      <p:ext uri="{BB962C8B-B14F-4D97-AF65-F5344CB8AC3E}">
        <p14:creationId xmlns:p14="http://schemas.microsoft.com/office/powerpoint/2010/main" val="144343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058445-69F5-1292-F868-B659FB55BC0D}"/>
              </a:ext>
            </a:extLst>
          </p:cNvPr>
          <p:cNvSpPr>
            <a:spLocks noGrp="1"/>
          </p:cNvSpPr>
          <p:nvPr>
            <p:ph type="title"/>
          </p:nvPr>
        </p:nvSpPr>
        <p:spPr/>
        <p:txBody>
          <a:bodyPr/>
          <a:lstStyle/>
          <a:p>
            <a:r>
              <a:rPr lang="nl-NL"/>
              <a:t>Demo</a:t>
            </a:r>
          </a:p>
        </p:txBody>
      </p:sp>
      <p:sp>
        <p:nvSpPr>
          <p:cNvPr id="3" name="Tijdelijke aanduiding voor verticale tekst 2">
            <a:extLst>
              <a:ext uri="{FF2B5EF4-FFF2-40B4-BE49-F238E27FC236}">
                <a16:creationId xmlns:a16="http://schemas.microsoft.com/office/drawing/2014/main" id="{9EB7BE39-7AF8-676D-1E23-9E5B10855D5B}"/>
              </a:ext>
            </a:extLst>
          </p:cNvPr>
          <p:cNvSpPr>
            <a:spLocks noGrp="1"/>
          </p:cNvSpPr>
          <p:nvPr>
            <p:ph type="body" orient="vert" idx="1"/>
          </p:nvPr>
        </p:nvSpPr>
        <p:spPr/>
        <p:txBody>
          <a:bodyPr/>
          <a:lstStyle/>
          <a:p>
            <a:pPr marL="0" indent="0">
              <a:buNone/>
            </a:pPr>
            <a:r>
              <a:rPr lang="nl-NL" b="1"/>
              <a:t>Collectie</a:t>
            </a:r>
          </a:p>
          <a:p>
            <a:pPr>
              <a:buFont typeface="Arial" panose="020B0604020202020204" pitchFamily="34" charset="0"/>
              <a:buChar char="•"/>
            </a:pPr>
            <a:r>
              <a:rPr lang="nl-NL"/>
              <a:t>aanmaken collectie</a:t>
            </a:r>
          </a:p>
          <a:p>
            <a:pPr>
              <a:buFont typeface="Arial" panose="020B0604020202020204" pitchFamily="34" charset="0"/>
              <a:buChar char="•"/>
            </a:pPr>
            <a:r>
              <a:rPr lang="nl-NL"/>
              <a:t>toevoegen materiaal via collectie</a:t>
            </a:r>
          </a:p>
          <a:p>
            <a:pPr>
              <a:buFont typeface="Arial" panose="020B0604020202020204" pitchFamily="34" charset="0"/>
              <a:buChar char="•"/>
            </a:pPr>
            <a:r>
              <a:rPr lang="nl-NL"/>
              <a:t>toevoegen materiaal via Edusources (verschillen)</a:t>
            </a:r>
          </a:p>
          <a:p>
            <a:pPr>
              <a:buFont typeface="Arial" panose="020B0604020202020204" pitchFamily="34" charset="0"/>
              <a:buChar char="•"/>
            </a:pPr>
            <a:r>
              <a:rPr lang="nl-NL"/>
              <a:t>verwijderen materiaal</a:t>
            </a:r>
          </a:p>
          <a:p>
            <a:pPr>
              <a:buFont typeface="Arial" panose="020B0604020202020204" pitchFamily="34" charset="0"/>
              <a:buChar char="•"/>
            </a:pPr>
            <a:r>
              <a:rPr lang="nl-NL"/>
              <a:t>verwijderen collectie</a:t>
            </a:r>
          </a:p>
          <a:p>
            <a:pPr marL="0" indent="0">
              <a:buNone/>
            </a:pPr>
            <a:endParaRPr lang="nl-NL" b="1"/>
          </a:p>
          <a:p>
            <a:pPr marL="0" indent="0">
              <a:buNone/>
            </a:pPr>
            <a:r>
              <a:rPr lang="nl-NL" b="1"/>
              <a:t>Verzameling</a:t>
            </a:r>
          </a:p>
          <a:p>
            <a:pPr>
              <a:buFont typeface="Arial" panose="020B0604020202020204" pitchFamily="34" charset="0"/>
              <a:buChar char="•"/>
            </a:pPr>
            <a:r>
              <a:rPr lang="nl-NL"/>
              <a:t>Koppelen vanuit hoger niveau</a:t>
            </a:r>
          </a:p>
          <a:p>
            <a:pPr>
              <a:buFont typeface="Arial" panose="020B0604020202020204" pitchFamily="34" charset="0"/>
              <a:buChar char="•"/>
            </a:pPr>
            <a:r>
              <a:rPr lang="nl-NL"/>
              <a:t>Bekijken in Edusources</a:t>
            </a:r>
          </a:p>
          <a:p>
            <a:pPr>
              <a:buFont typeface="Arial" panose="020B0604020202020204" pitchFamily="34" charset="0"/>
              <a:buChar char="•"/>
            </a:pPr>
            <a:endParaRPr lang="nl-NL"/>
          </a:p>
        </p:txBody>
      </p:sp>
      <p:sp>
        <p:nvSpPr>
          <p:cNvPr id="4" name="Tijdelijke aanduiding voor tekst 3">
            <a:extLst>
              <a:ext uri="{FF2B5EF4-FFF2-40B4-BE49-F238E27FC236}">
                <a16:creationId xmlns:a16="http://schemas.microsoft.com/office/drawing/2014/main" id="{54D5B882-5E9B-3078-4404-97C9F59422F4}"/>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55D85CC5-6A4D-626B-ABD6-4AFE1C5F26B6}"/>
              </a:ext>
            </a:extLst>
          </p:cNvPr>
          <p:cNvSpPr>
            <a:spLocks noGrp="1"/>
          </p:cNvSpPr>
          <p:nvPr>
            <p:ph type="sldNum" sz="quarter" idx="12"/>
          </p:nvPr>
        </p:nvSpPr>
        <p:spPr/>
        <p:txBody>
          <a:bodyPr/>
          <a:lstStyle/>
          <a:p>
            <a:fld id="{7AD0FE45-509C-4BDF-9EDE-64426F8DF3D2}" type="slidenum">
              <a:rPr lang="nl-NL" smtClean="0"/>
              <a:t>15</a:t>
            </a:fld>
            <a:endParaRPr lang="nl-NL"/>
          </a:p>
        </p:txBody>
      </p:sp>
      <p:sp>
        <p:nvSpPr>
          <p:cNvPr id="6" name="Tekstballon: rechthoek 5">
            <a:extLst>
              <a:ext uri="{FF2B5EF4-FFF2-40B4-BE49-F238E27FC236}">
                <a16:creationId xmlns:a16="http://schemas.microsoft.com/office/drawing/2014/main" id="{C0081059-985F-AF54-2637-965D14B17E0E}"/>
              </a:ext>
            </a:extLst>
          </p:cNvPr>
          <p:cNvSpPr/>
          <p:nvPr/>
        </p:nvSpPr>
        <p:spPr>
          <a:xfrm>
            <a:off x="5262280" y="4830634"/>
            <a:ext cx="4491789" cy="1026695"/>
          </a:xfrm>
          <a:prstGeom prst="wedgeRectCallout">
            <a:avLst>
              <a:gd name="adj1" fmla="val -71904"/>
              <a:gd name="adj2" fmla="val -109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t>https://acc.surfsharekit.nl/</a:t>
            </a:r>
          </a:p>
        </p:txBody>
      </p:sp>
      <p:sp>
        <p:nvSpPr>
          <p:cNvPr id="7" name="Tekstballon: rechthoek 6">
            <a:extLst>
              <a:ext uri="{FF2B5EF4-FFF2-40B4-BE49-F238E27FC236}">
                <a16:creationId xmlns:a16="http://schemas.microsoft.com/office/drawing/2014/main" id="{41BCE040-9596-9C3E-A386-58098FDCD28D}"/>
              </a:ext>
            </a:extLst>
          </p:cNvPr>
          <p:cNvSpPr/>
          <p:nvPr/>
        </p:nvSpPr>
        <p:spPr>
          <a:xfrm>
            <a:off x="5134230" y="1400483"/>
            <a:ext cx="4491789" cy="1026695"/>
          </a:xfrm>
          <a:prstGeom prst="wedgeRectCallout">
            <a:avLst>
              <a:gd name="adj1" fmla="val -71904"/>
              <a:gd name="adj2" fmla="val -109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t>https://edusources.nl/</a:t>
            </a:r>
          </a:p>
        </p:txBody>
      </p:sp>
    </p:spTree>
    <p:extLst>
      <p:ext uri="{BB962C8B-B14F-4D97-AF65-F5344CB8AC3E}">
        <p14:creationId xmlns:p14="http://schemas.microsoft.com/office/powerpoint/2010/main" val="15280275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2728B3-4EA5-E011-F3AC-B116C94AA84B}"/>
              </a:ext>
            </a:extLst>
          </p:cNvPr>
          <p:cNvSpPr>
            <a:spLocks noGrp="1"/>
          </p:cNvSpPr>
          <p:nvPr>
            <p:ph type="title"/>
          </p:nvPr>
        </p:nvSpPr>
        <p:spPr/>
        <p:txBody>
          <a:bodyPr/>
          <a:lstStyle/>
          <a:p>
            <a:r>
              <a:rPr lang="nl-NL"/>
              <a:t>Collecties in de toekomst</a:t>
            </a:r>
          </a:p>
        </p:txBody>
      </p:sp>
      <p:sp>
        <p:nvSpPr>
          <p:cNvPr id="3" name="Tijdelijke aanduiding voor verticale tekst 2">
            <a:extLst>
              <a:ext uri="{FF2B5EF4-FFF2-40B4-BE49-F238E27FC236}">
                <a16:creationId xmlns:a16="http://schemas.microsoft.com/office/drawing/2014/main" id="{68F0D5EB-7C2D-B576-C891-A81C227553F1}"/>
              </a:ext>
            </a:extLst>
          </p:cNvPr>
          <p:cNvSpPr>
            <a:spLocks noGrp="1"/>
          </p:cNvSpPr>
          <p:nvPr>
            <p:ph type="body" orient="vert" idx="1"/>
          </p:nvPr>
        </p:nvSpPr>
        <p:spPr>
          <a:xfrm>
            <a:off x="523807" y="994612"/>
            <a:ext cx="8974163" cy="5598358"/>
          </a:xfrm>
        </p:spPr>
        <p:txBody>
          <a:bodyPr/>
          <a:lstStyle/>
          <a:p>
            <a:pPr marL="0" indent="0">
              <a:buNone/>
            </a:pPr>
            <a:r>
              <a:rPr lang="nl-NL" b="1" dirty="0"/>
              <a:t>Deze week gerealiseerd:</a:t>
            </a:r>
          </a:p>
          <a:p>
            <a:pPr>
              <a:buFont typeface="Arial" panose="020B0604020202020204" pitchFamily="34" charset="0"/>
              <a:buChar char="•"/>
            </a:pPr>
            <a:r>
              <a:rPr lang="nl-NL" dirty="0"/>
              <a:t>Apart tabblad voor informatie over community</a:t>
            </a:r>
          </a:p>
          <a:p>
            <a:pPr>
              <a:buFont typeface="Arial" panose="020B0604020202020204" pitchFamily="34" charset="0"/>
              <a:buChar char="•"/>
            </a:pPr>
            <a:r>
              <a:rPr lang="nl-NL" dirty="0"/>
              <a:t>Aparte plek voor verwijzing naar website community</a:t>
            </a:r>
          </a:p>
          <a:p>
            <a:pPr marL="0" indent="0">
              <a:buNone/>
            </a:pPr>
            <a:endParaRPr lang="nl-NL" b="1" dirty="0"/>
          </a:p>
          <a:p>
            <a:pPr marL="0" indent="0">
              <a:buNone/>
            </a:pPr>
            <a:r>
              <a:rPr lang="nl-NL" b="1" dirty="0"/>
              <a:t>In ontwikkeling:</a:t>
            </a:r>
          </a:p>
          <a:p>
            <a:r>
              <a:rPr lang="nl-NL" dirty="0" err="1"/>
              <a:t>Vakvocabulaires</a:t>
            </a:r>
            <a:r>
              <a:rPr lang="nl-NL" dirty="0"/>
              <a:t> automatisch tonen (dynamisch)</a:t>
            </a:r>
          </a:p>
          <a:p>
            <a:pPr marL="0" indent="0">
              <a:buNone/>
            </a:pPr>
            <a:endParaRPr lang="nl-NL" dirty="0"/>
          </a:p>
          <a:p>
            <a:pPr marL="0" indent="0">
              <a:buNone/>
            </a:pPr>
            <a:r>
              <a:rPr lang="nl-NL" b="1" dirty="0"/>
              <a:t>Wensen:</a:t>
            </a:r>
          </a:p>
          <a:p>
            <a:r>
              <a:rPr lang="nl-NL" dirty="0"/>
              <a:t>Collectie kunnen doorzoeken</a:t>
            </a:r>
          </a:p>
          <a:p>
            <a:r>
              <a:rPr lang="nl-NL" dirty="0"/>
              <a:t>In </a:t>
            </a:r>
            <a:r>
              <a:rPr lang="nl-NL" dirty="0" err="1"/>
              <a:t>Edusources</a:t>
            </a:r>
            <a:r>
              <a:rPr lang="nl-NL" dirty="0"/>
              <a:t> kunnen zien tot welke collectie(s) materiaal behoort</a:t>
            </a:r>
          </a:p>
          <a:p>
            <a:r>
              <a:rPr lang="nl-NL" dirty="0"/>
              <a:t>Bij het toekennen van een collectiekenmerk kunnen zien welk materiaal al tot de collectie hoort</a:t>
            </a:r>
          </a:p>
        </p:txBody>
      </p:sp>
      <p:sp>
        <p:nvSpPr>
          <p:cNvPr id="4" name="Tijdelijke aanduiding voor tekst 3">
            <a:extLst>
              <a:ext uri="{FF2B5EF4-FFF2-40B4-BE49-F238E27FC236}">
                <a16:creationId xmlns:a16="http://schemas.microsoft.com/office/drawing/2014/main" id="{02D71097-5643-7F51-664F-360C04ECC4D8}"/>
              </a:ext>
            </a:extLst>
          </p:cNvPr>
          <p:cNvSpPr>
            <a:spLocks noGrp="1"/>
          </p:cNvSpPr>
          <p:nvPr>
            <p:ph type="body" sz="quarter" idx="65"/>
          </p:nvPr>
        </p:nvSpPr>
        <p:spPr/>
        <p:txBody>
          <a:bodyPr/>
          <a:lstStyle/>
          <a:p>
            <a:endParaRPr lang="nl-NL" dirty="0"/>
          </a:p>
        </p:txBody>
      </p:sp>
      <p:sp>
        <p:nvSpPr>
          <p:cNvPr id="6" name="Tijdelijke aanduiding voor dianummer 5">
            <a:extLst>
              <a:ext uri="{FF2B5EF4-FFF2-40B4-BE49-F238E27FC236}">
                <a16:creationId xmlns:a16="http://schemas.microsoft.com/office/drawing/2014/main" id="{C14AB010-9BBC-A272-4CC5-CB0DE76667F5}"/>
              </a:ext>
            </a:extLst>
          </p:cNvPr>
          <p:cNvSpPr>
            <a:spLocks noGrp="1"/>
          </p:cNvSpPr>
          <p:nvPr>
            <p:ph type="sldNum" sz="quarter" idx="12"/>
          </p:nvPr>
        </p:nvSpPr>
        <p:spPr/>
        <p:txBody>
          <a:bodyPr/>
          <a:lstStyle/>
          <a:p>
            <a:fld id="{7AD0FE45-509C-4BDF-9EDE-64426F8DF3D2}" type="slidenum">
              <a:rPr lang="nl-NL" smtClean="0"/>
              <a:t>16</a:t>
            </a:fld>
            <a:endParaRPr lang="nl-NL"/>
          </a:p>
        </p:txBody>
      </p:sp>
      <p:sp>
        <p:nvSpPr>
          <p:cNvPr id="7" name="Tekstballon: rechthoek met afgeronde hoeken 6">
            <a:extLst>
              <a:ext uri="{FF2B5EF4-FFF2-40B4-BE49-F238E27FC236}">
                <a16:creationId xmlns:a16="http://schemas.microsoft.com/office/drawing/2014/main" id="{CCA6EEC5-654C-8858-817F-1BC70434E067}"/>
              </a:ext>
            </a:extLst>
          </p:cNvPr>
          <p:cNvSpPr/>
          <p:nvPr/>
        </p:nvSpPr>
        <p:spPr>
          <a:xfrm>
            <a:off x="7122720" y="1743610"/>
            <a:ext cx="4545367" cy="2249082"/>
          </a:xfrm>
          <a:prstGeom prst="wedgeRoundRectCallout">
            <a:avLst>
              <a:gd name="adj1" fmla="val -74162"/>
              <a:gd name="adj2" fmla="val 26379"/>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r>
              <a:rPr lang="nl-NL" sz="2800"/>
              <a:t>Huidige collecties zijn vaak onderdelen van een vakvocabulaire. In de toekomst minder handwerk. </a:t>
            </a:r>
          </a:p>
        </p:txBody>
      </p:sp>
    </p:spTree>
    <p:extLst>
      <p:ext uri="{BB962C8B-B14F-4D97-AF65-F5344CB8AC3E}">
        <p14:creationId xmlns:p14="http://schemas.microsoft.com/office/powerpoint/2010/main" val="193468956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C36BC9-3131-FCD5-A8AC-C288BDE79338}"/>
              </a:ext>
            </a:extLst>
          </p:cNvPr>
          <p:cNvSpPr>
            <a:spLocks noGrp="1"/>
          </p:cNvSpPr>
          <p:nvPr>
            <p:ph type="title"/>
          </p:nvPr>
        </p:nvSpPr>
        <p:spPr/>
        <p:txBody>
          <a:bodyPr/>
          <a:lstStyle/>
          <a:p>
            <a:r>
              <a:rPr lang="nl-NL" dirty="0"/>
              <a:t>Voorbeeld</a:t>
            </a:r>
          </a:p>
        </p:txBody>
      </p:sp>
      <p:sp>
        <p:nvSpPr>
          <p:cNvPr id="3" name="Tijdelijke aanduiding voor verticale tekst 2">
            <a:extLst>
              <a:ext uri="{FF2B5EF4-FFF2-40B4-BE49-F238E27FC236}">
                <a16:creationId xmlns:a16="http://schemas.microsoft.com/office/drawing/2014/main" id="{129AFA4F-A248-81EE-1244-EEE7FCC0DDA3}"/>
              </a:ext>
            </a:extLst>
          </p:cNvPr>
          <p:cNvSpPr>
            <a:spLocks noGrp="1"/>
          </p:cNvSpPr>
          <p:nvPr>
            <p:ph type="body" orient="vert" idx="1"/>
          </p:nvPr>
        </p:nvSpPr>
        <p:spPr/>
        <p:txBody>
          <a:bodyPr/>
          <a:lstStyle/>
          <a:p>
            <a:r>
              <a:rPr lang="nl-NL" sz="2800" dirty="0"/>
              <a:t>Materiaal in een specifiek formaat (bijv. video’s)</a:t>
            </a:r>
          </a:p>
          <a:p>
            <a:r>
              <a:rPr lang="nl-NL" sz="2800" dirty="0"/>
              <a:t>Materiaal van bronnen buiten de community</a:t>
            </a:r>
          </a:p>
          <a:p>
            <a:r>
              <a:rPr lang="nl-NL" sz="2800" dirty="0"/>
              <a:t>Materiaal ‘uitlichten’ bijv. </a:t>
            </a:r>
            <a:r>
              <a:rPr lang="nl-NL" sz="2800"/>
              <a:t>o.b.v. kwaliteit</a:t>
            </a:r>
            <a:endParaRPr lang="nl-NL" sz="2800" dirty="0"/>
          </a:p>
          <a:p>
            <a:r>
              <a:rPr lang="nl-NL" sz="2800" dirty="0"/>
              <a:t>Tijdelijk i.v.m. actualiteit</a:t>
            </a:r>
          </a:p>
          <a:p>
            <a:endParaRPr lang="nl-NL" dirty="0"/>
          </a:p>
        </p:txBody>
      </p:sp>
      <p:sp>
        <p:nvSpPr>
          <p:cNvPr id="4" name="Tijdelijke aanduiding voor tekst 3">
            <a:extLst>
              <a:ext uri="{FF2B5EF4-FFF2-40B4-BE49-F238E27FC236}">
                <a16:creationId xmlns:a16="http://schemas.microsoft.com/office/drawing/2014/main" id="{CED6409F-A240-0317-02BF-019540FE4665}"/>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0BF768F5-C8DA-2E85-0671-9585B8095259}"/>
              </a:ext>
            </a:extLst>
          </p:cNvPr>
          <p:cNvSpPr>
            <a:spLocks noGrp="1"/>
          </p:cNvSpPr>
          <p:nvPr>
            <p:ph type="sldNum" sz="quarter" idx="12"/>
          </p:nvPr>
        </p:nvSpPr>
        <p:spPr/>
        <p:txBody>
          <a:bodyPr/>
          <a:lstStyle/>
          <a:p>
            <a:fld id="{7AD0FE45-509C-4BDF-9EDE-64426F8DF3D2}" type="slidenum">
              <a:rPr lang="nl-NL" smtClean="0"/>
              <a:t>17</a:t>
            </a:fld>
            <a:endParaRPr lang="nl-NL"/>
          </a:p>
        </p:txBody>
      </p:sp>
      <p:pic>
        <p:nvPicPr>
          <p:cNvPr id="9" name="Afbeelding 8">
            <a:extLst>
              <a:ext uri="{FF2B5EF4-FFF2-40B4-BE49-F238E27FC236}">
                <a16:creationId xmlns:a16="http://schemas.microsoft.com/office/drawing/2014/main" id="{CAB534D1-1D0C-ADC9-7CDB-4E17FD81B05A}"/>
              </a:ext>
            </a:extLst>
          </p:cNvPr>
          <p:cNvPicPr>
            <a:picLocks noChangeAspect="1"/>
          </p:cNvPicPr>
          <p:nvPr/>
        </p:nvPicPr>
        <p:blipFill>
          <a:blip r:embed="rId2"/>
          <a:stretch>
            <a:fillRect/>
          </a:stretch>
        </p:blipFill>
        <p:spPr>
          <a:xfrm>
            <a:off x="0" y="4506869"/>
            <a:ext cx="12192000" cy="2247585"/>
          </a:xfrm>
          <a:prstGeom prst="rect">
            <a:avLst/>
          </a:prstGeom>
        </p:spPr>
      </p:pic>
    </p:spTree>
    <p:extLst>
      <p:ext uri="{BB962C8B-B14F-4D97-AF65-F5344CB8AC3E}">
        <p14:creationId xmlns:p14="http://schemas.microsoft.com/office/powerpoint/2010/main" val="243461796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301019-E6D9-38C1-F0B9-9DE5A5AB7A47}"/>
              </a:ext>
            </a:extLst>
          </p:cNvPr>
          <p:cNvSpPr>
            <a:spLocks noGrp="1"/>
          </p:cNvSpPr>
          <p:nvPr>
            <p:ph type="title"/>
          </p:nvPr>
        </p:nvSpPr>
        <p:spPr/>
        <p:txBody>
          <a:bodyPr/>
          <a:lstStyle/>
          <a:p>
            <a:endParaRPr lang="nl-NL"/>
          </a:p>
        </p:txBody>
      </p:sp>
      <p:sp>
        <p:nvSpPr>
          <p:cNvPr id="3" name="Tijdelijke aanduiding voor verticale tekst 2">
            <a:extLst>
              <a:ext uri="{FF2B5EF4-FFF2-40B4-BE49-F238E27FC236}">
                <a16:creationId xmlns:a16="http://schemas.microsoft.com/office/drawing/2014/main" id="{D05118CC-2F2E-1751-6719-364FA66229D1}"/>
              </a:ext>
            </a:extLst>
          </p:cNvPr>
          <p:cNvSpPr>
            <a:spLocks noGrp="1"/>
          </p:cNvSpPr>
          <p:nvPr>
            <p:ph type="body" orient="vert" idx="1"/>
          </p:nvPr>
        </p:nvSpPr>
        <p:spPr/>
        <p:txBody>
          <a:bodyPr/>
          <a:lstStyle/>
          <a:p>
            <a:endParaRPr lang="nl-NL"/>
          </a:p>
        </p:txBody>
      </p:sp>
      <p:sp>
        <p:nvSpPr>
          <p:cNvPr id="4" name="Tijdelijke aanduiding voor tekst 3">
            <a:extLst>
              <a:ext uri="{FF2B5EF4-FFF2-40B4-BE49-F238E27FC236}">
                <a16:creationId xmlns:a16="http://schemas.microsoft.com/office/drawing/2014/main" id="{411F03C0-224A-336D-672D-144501D7E129}"/>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11FA4AE-C451-D4E9-27D0-A68830C3FFF6}"/>
              </a:ext>
            </a:extLst>
          </p:cNvPr>
          <p:cNvSpPr>
            <a:spLocks noGrp="1"/>
          </p:cNvSpPr>
          <p:nvPr>
            <p:ph type="sldNum" sz="quarter" idx="12"/>
          </p:nvPr>
        </p:nvSpPr>
        <p:spPr/>
        <p:txBody>
          <a:bodyPr/>
          <a:lstStyle/>
          <a:p>
            <a:fld id="{7AD0FE45-509C-4BDF-9EDE-64426F8DF3D2}" type="slidenum">
              <a:rPr lang="nl-NL" smtClean="0"/>
              <a:t>18</a:t>
            </a:fld>
            <a:endParaRPr lang="nl-NL"/>
          </a:p>
        </p:txBody>
      </p:sp>
      <p:pic>
        <p:nvPicPr>
          <p:cNvPr id="7" name="Afbeelding 6">
            <a:extLst>
              <a:ext uri="{FF2B5EF4-FFF2-40B4-BE49-F238E27FC236}">
                <a16:creationId xmlns:a16="http://schemas.microsoft.com/office/drawing/2014/main" id="{3F4083C2-B76A-5831-AA29-2EFFB7EA1B00}"/>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47344141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3D0BF45-6676-ED43-935A-9330A6A9C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8134350"/>
          </a:xfrm>
          <a:prstGeom prst="rect">
            <a:avLst/>
          </a:prstGeom>
        </p:spPr>
      </p:pic>
      <p:sp>
        <p:nvSpPr>
          <p:cNvPr id="5" name="Slide Number Placeholder 4">
            <a:extLst>
              <a:ext uri="{FF2B5EF4-FFF2-40B4-BE49-F238E27FC236}">
                <a16:creationId xmlns:a16="http://schemas.microsoft.com/office/drawing/2014/main" id="{1B8F71FD-5DC7-C349-BCCC-8A7EDF094B4F}"/>
              </a:ext>
            </a:extLst>
          </p:cNvPr>
          <p:cNvSpPr>
            <a:spLocks noGrp="1"/>
          </p:cNvSpPr>
          <p:nvPr>
            <p:ph type="sldNum" sz="quarter" idx="12"/>
          </p:nvPr>
        </p:nvSpPr>
        <p:spPr/>
        <p:txBody>
          <a:bodyPr/>
          <a:lstStyle/>
          <a:p>
            <a:fld id="{7AD0FE45-509C-4BDF-9EDE-64426F8DF3D2}" type="slidenum">
              <a:rPr lang="nl-NL" smtClean="0"/>
              <a:t>19</a:t>
            </a:fld>
            <a:endParaRPr lang="nl-NL"/>
          </a:p>
        </p:txBody>
      </p:sp>
      <p:sp>
        <p:nvSpPr>
          <p:cNvPr id="10" name="TextBox 9">
            <a:extLst>
              <a:ext uri="{FF2B5EF4-FFF2-40B4-BE49-F238E27FC236}">
                <a16:creationId xmlns:a16="http://schemas.microsoft.com/office/drawing/2014/main" id="{4F2D1833-9014-B146-80D5-A7E04E868F66}"/>
              </a:ext>
            </a:extLst>
          </p:cNvPr>
          <p:cNvSpPr txBox="1"/>
          <p:nvPr/>
        </p:nvSpPr>
        <p:spPr>
          <a:xfrm>
            <a:off x="7489371" y="7445829"/>
            <a:ext cx="4485652" cy="276999"/>
          </a:xfrm>
          <a:prstGeom prst="rect">
            <a:avLst/>
          </a:prstGeom>
          <a:noFill/>
        </p:spPr>
        <p:txBody>
          <a:bodyPr wrap="none" lIns="0" tIns="0" rIns="0" bIns="0" rtlCol="0">
            <a:spAutoFit/>
          </a:bodyPr>
          <a:lstStyle/>
          <a:p>
            <a:r>
              <a:rPr lang="nl-NL" cap="all" err="1">
                <a:solidFill>
                  <a:schemeClr val="bg1"/>
                </a:solidFill>
              </a:rPr>
              <a:t>https</a:t>
            </a:r>
            <a:r>
              <a:rPr lang="nl-NL" cap="all">
                <a:solidFill>
                  <a:schemeClr val="bg1"/>
                </a:solidFill>
              </a:rPr>
              <a:t>://</a:t>
            </a:r>
            <a:r>
              <a:rPr lang="nl-NL" cap="all" err="1">
                <a:solidFill>
                  <a:schemeClr val="bg1"/>
                </a:solidFill>
              </a:rPr>
              <a:t>www.flickr.com</a:t>
            </a:r>
            <a:r>
              <a:rPr lang="nl-NL" cap="all">
                <a:solidFill>
                  <a:schemeClr val="bg1"/>
                </a:solidFill>
              </a:rPr>
              <a:t>/</a:t>
            </a:r>
            <a:r>
              <a:rPr lang="nl-NL" cap="all" err="1">
                <a:solidFill>
                  <a:schemeClr val="bg1"/>
                </a:solidFill>
              </a:rPr>
              <a:t>photos</a:t>
            </a:r>
            <a:r>
              <a:rPr lang="nl-NL" cap="all">
                <a:solidFill>
                  <a:schemeClr val="bg1"/>
                </a:solidFill>
              </a:rPr>
              <a:t>/</a:t>
            </a:r>
            <a:r>
              <a:rPr lang="nl-NL" cap="all" err="1">
                <a:solidFill>
                  <a:schemeClr val="bg1"/>
                </a:solidFill>
              </a:rPr>
              <a:t>debord</a:t>
            </a:r>
            <a:r>
              <a:rPr lang="nl-NL" cap="all">
                <a:solidFill>
                  <a:schemeClr val="bg1"/>
                </a:solidFill>
              </a:rPr>
              <a:t>/</a:t>
            </a:r>
          </a:p>
        </p:txBody>
      </p:sp>
      <p:sp>
        <p:nvSpPr>
          <p:cNvPr id="12" name="Rectangle 11">
            <a:extLst>
              <a:ext uri="{FF2B5EF4-FFF2-40B4-BE49-F238E27FC236}">
                <a16:creationId xmlns:a16="http://schemas.microsoft.com/office/drawing/2014/main" id="{BD0F61A5-C52B-4044-B3EF-6DDC662091DC}"/>
              </a:ext>
            </a:extLst>
          </p:cNvPr>
          <p:cNvSpPr/>
          <p:nvPr/>
        </p:nvSpPr>
        <p:spPr>
          <a:xfrm>
            <a:off x="6096000" y="6519446"/>
            <a:ext cx="4957704" cy="338554"/>
          </a:xfrm>
          <a:prstGeom prst="rect">
            <a:avLst/>
          </a:prstGeom>
        </p:spPr>
        <p:txBody>
          <a:bodyPr wrap="none">
            <a:spAutoFit/>
          </a:bodyPr>
          <a:lstStyle/>
          <a:p>
            <a:r>
              <a:rPr lang="nl-NL" sz="1600">
                <a:solidFill>
                  <a:schemeClr val="bg1"/>
                </a:solidFill>
              </a:rPr>
              <a:t>Bron: </a:t>
            </a:r>
            <a:r>
              <a:rPr lang="nl-NL" sz="1600" err="1">
                <a:solidFill>
                  <a:schemeClr val="bg1"/>
                </a:solidFill>
              </a:rPr>
              <a:t>https</a:t>
            </a:r>
            <a:r>
              <a:rPr lang="nl-NL" sz="1600">
                <a:solidFill>
                  <a:schemeClr val="bg1"/>
                </a:solidFill>
              </a:rPr>
              <a:t>://</a:t>
            </a:r>
            <a:r>
              <a:rPr lang="nl-NL" sz="1600" err="1">
                <a:solidFill>
                  <a:schemeClr val="bg1"/>
                </a:solidFill>
              </a:rPr>
              <a:t>www.flickr.com</a:t>
            </a:r>
            <a:r>
              <a:rPr lang="nl-NL" sz="1600">
                <a:solidFill>
                  <a:schemeClr val="bg1"/>
                </a:solidFill>
              </a:rPr>
              <a:t>/</a:t>
            </a:r>
            <a:r>
              <a:rPr lang="nl-NL" sz="1600" err="1">
                <a:solidFill>
                  <a:schemeClr val="bg1"/>
                </a:solidFill>
              </a:rPr>
              <a:t>photos</a:t>
            </a:r>
            <a:r>
              <a:rPr lang="nl-NL" sz="1600">
                <a:solidFill>
                  <a:schemeClr val="bg1"/>
                </a:solidFill>
              </a:rPr>
              <a:t>/</a:t>
            </a:r>
            <a:r>
              <a:rPr lang="nl-NL" sz="1600" err="1">
                <a:solidFill>
                  <a:schemeClr val="bg1"/>
                </a:solidFill>
              </a:rPr>
              <a:t>gracemcdunnough</a:t>
            </a:r>
            <a:r>
              <a:rPr lang="nl-NL" sz="1600">
                <a:solidFill>
                  <a:schemeClr val="bg1"/>
                </a:solidFill>
              </a:rPr>
              <a:t>/</a:t>
            </a:r>
          </a:p>
        </p:txBody>
      </p:sp>
      <p:pic>
        <p:nvPicPr>
          <p:cNvPr id="14338" name="Picture 2" descr="Creative Commons License">
            <a:extLst>
              <a:ext uri="{FF2B5EF4-FFF2-40B4-BE49-F238E27FC236}">
                <a16:creationId xmlns:a16="http://schemas.microsoft.com/office/drawing/2014/main" id="{A9AA0F56-69B8-044E-B50F-79E2D2D09E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850" y="6606966"/>
            <a:ext cx="1117600" cy="393700"/>
          </a:xfrm>
          <a:prstGeom prst="rect">
            <a:avLst/>
          </a:prstGeom>
          <a:noFill/>
          <a:extLst>
            <a:ext uri="{909E8E84-426E-40DD-AFC4-6F175D3DCCD1}">
              <a14:hiddenFill xmlns:a14="http://schemas.microsoft.com/office/drawing/2010/main">
                <a:solidFill>
                  <a:srgbClr val="FFFFFF"/>
                </a:solidFill>
              </a14:hiddenFill>
            </a:ext>
          </a:extLst>
        </p:spPr>
      </p:pic>
      <p:sp>
        <p:nvSpPr>
          <p:cNvPr id="2" name="Rechthoek 1">
            <a:extLst>
              <a:ext uri="{FF2B5EF4-FFF2-40B4-BE49-F238E27FC236}">
                <a16:creationId xmlns:a16="http://schemas.microsoft.com/office/drawing/2014/main" id="{85B548F7-575D-AD72-CCF0-8A70CA770AA4}"/>
              </a:ext>
            </a:extLst>
          </p:cNvPr>
          <p:cNvSpPr/>
          <p:nvPr/>
        </p:nvSpPr>
        <p:spPr>
          <a:xfrm>
            <a:off x="6096000" y="3215050"/>
            <a:ext cx="5671351" cy="2716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800" dirty="0">
                <a:hlinkClick r:id="rId5"/>
              </a:rPr>
              <a:t>Handleiding SURFsharekit</a:t>
            </a:r>
            <a:endParaRPr lang="nl-NL" sz="2800" dirty="0">
              <a:hlinkClick r:id="rId6"/>
            </a:endParaRPr>
          </a:p>
          <a:p>
            <a:endParaRPr lang="nl-NL" sz="2800" dirty="0">
              <a:hlinkClick r:id="rId6"/>
            </a:endParaRPr>
          </a:p>
          <a:p>
            <a:r>
              <a:rPr lang="nl-NL" sz="2800" dirty="0">
                <a:hlinkClick r:id="rId6"/>
              </a:rPr>
              <a:t>Handleiding community en collecties</a:t>
            </a:r>
            <a:endParaRPr lang="nl-NL" sz="2800" dirty="0"/>
          </a:p>
          <a:p>
            <a:endParaRPr lang="nl-NL" sz="2800" dirty="0"/>
          </a:p>
          <a:p>
            <a:r>
              <a:rPr lang="nl-NL" sz="2800" dirty="0">
                <a:hlinkClick r:id="rId7"/>
              </a:rPr>
              <a:t>Guideline opzetten collecties</a:t>
            </a:r>
            <a:endParaRPr lang="nl-NL" sz="2800" dirty="0"/>
          </a:p>
        </p:txBody>
      </p:sp>
    </p:spTree>
    <p:extLst>
      <p:ext uri="{BB962C8B-B14F-4D97-AF65-F5344CB8AC3E}">
        <p14:creationId xmlns:p14="http://schemas.microsoft.com/office/powerpoint/2010/main" val="63640731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3F8ADC-7AB1-47B3-B769-2113313E7D85}"/>
              </a:ext>
            </a:extLst>
          </p:cNvPr>
          <p:cNvSpPr>
            <a:spLocks noGrp="1"/>
          </p:cNvSpPr>
          <p:nvPr>
            <p:ph type="title"/>
          </p:nvPr>
        </p:nvSpPr>
        <p:spPr>
          <a:xfrm>
            <a:off x="516362" y="209367"/>
            <a:ext cx="11904238" cy="600744"/>
          </a:xfrm>
        </p:spPr>
        <p:txBody>
          <a:bodyPr/>
          <a:lstStyle/>
          <a:p>
            <a:pPr lvl="0"/>
            <a:r>
              <a:rPr lang="nl-NL"/>
              <a:t>Verzamelingen en collecties</a:t>
            </a:r>
            <a:endParaRPr lang="en-NL"/>
          </a:p>
        </p:txBody>
      </p:sp>
      <p:sp>
        <p:nvSpPr>
          <p:cNvPr id="5" name="Tijdelijke aanduiding voor dianummer 4">
            <a:extLst>
              <a:ext uri="{FF2B5EF4-FFF2-40B4-BE49-F238E27FC236}">
                <a16:creationId xmlns:a16="http://schemas.microsoft.com/office/drawing/2014/main" id="{1D44424A-D56A-4174-B37C-9C487C2CDA8B}"/>
              </a:ext>
            </a:extLst>
          </p:cNvPr>
          <p:cNvSpPr>
            <a:spLocks noGrp="1"/>
          </p:cNvSpPr>
          <p:nvPr>
            <p:ph type="sldNum" sz="quarter" idx="12"/>
          </p:nvPr>
        </p:nvSpPr>
        <p:spPr/>
        <p:txBody>
          <a:bodyPr/>
          <a:lstStyle/>
          <a:p>
            <a:fld id="{7AD0FE45-509C-4BDF-9EDE-64426F8DF3D2}" type="slidenum">
              <a:rPr lang="nl-NL" smtClean="0"/>
              <a:pPr/>
              <a:t>2</a:t>
            </a:fld>
            <a:endParaRPr lang="nl-NL"/>
          </a:p>
        </p:txBody>
      </p:sp>
      <p:sp>
        <p:nvSpPr>
          <p:cNvPr id="13" name="Tijdelijke aanduiding voor verticale tekst 2">
            <a:extLst>
              <a:ext uri="{FF2B5EF4-FFF2-40B4-BE49-F238E27FC236}">
                <a16:creationId xmlns:a16="http://schemas.microsoft.com/office/drawing/2014/main" id="{D888958D-8BBB-4C79-B7C9-42ABF0EC698A}"/>
              </a:ext>
            </a:extLst>
          </p:cNvPr>
          <p:cNvSpPr>
            <a:spLocks noGrp="1"/>
          </p:cNvSpPr>
          <p:nvPr>
            <p:ph type="body" orient="vert" idx="1"/>
          </p:nvPr>
        </p:nvSpPr>
        <p:spPr>
          <a:xfrm>
            <a:off x="523807" y="1400483"/>
            <a:ext cx="8974163" cy="4456846"/>
          </a:xfrm>
        </p:spPr>
        <p:txBody>
          <a:bodyPr/>
          <a:lstStyle/>
          <a:p>
            <a:r>
              <a:rPr lang="nl-NL" sz="3200" dirty="0"/>
              <a:t>Leermateriaal vindbaar maken</a:t>
            </a:r>
          </a:p>
          <a:p>
            <a:r>
              <a:rPr lang="nl-NL" sz="3200" dirty="0"/>
              <a:t>Overeenkomsten en verschillen</a:t>
            </a:r>
          </a:p>
          <a:p>
            <a:r>
              <a:rPr lang="nl-NL" sz="3200" dirty="0"/>
              <a:t>Demo</a:t>
            </a:r>
          </a:p>
          <a:p>
            <a:r>
              <a:rPr lang="nl-NL" sz="3200" dirty="0"/>
              <a:t>Zelf aan de slag met collecties</a:t>
            </a:r>
          </a:p>
          <a:p>
            <a:r>
              <a:rPr lang="nl-NL" sz="3200" dirty="0"/>
              <a:t>Delen ervaringen</a:t>
            </a:r>
          </a:p>
          <a:p>
            <a:r>
              <a:rPr lang="nl-NL" sz="3200" dirty="0"/>
              <a:t>Blik naar de toekomst</a:t>
            </a:r>
          </a:p>
        </p:txBody>
      </p:sp>
    </p:spTree>
    <p:extLst>
      <p:ext uri="{BB962C8B-B14F-4D97-AF65-F5344CB8AC3E}">
        <p14:creationId xmlns:p14="http://schemas.microsoft.com/office/powerpoint/2010/main" val="139080499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72368D-1C00-FC19-BF8C-64A5CA52876A}"/>
              </a:ext>
            </a:extLst>
          </p:cNvPr>
          <p:cNvSpPr>
            <a:spLocks noGrp="1"/>
          </p:cNvSpPr>
          <p:nvPr>
            <p:ph type="title"/>
          </p:nvPr>
        </p:nvSpPr>
        <p:spPr>
          <a:xfrm>
            <a:off x="366944" y="326837"/>
            <a:ext cx="11306157" cy="600744"/>
          </a:xfrm>
        </p:spPr>
        <p:txBody>
          <a:bodyPr/>
          <a:lstStyle/>
          <a:p>
            <a:r>
              <a:rPr lang="nl-NL" dirty="0"/>
              <a:t>SURFsharekit en Edusources: (open) leermateriaal vindbaar maken</a:t>
            </a:r>
          </a:p>
        </p:txBody>
      </p:sp>
      <p:sp>
        <p:nvSpPr>
          <p:cNvPr id="4" name="Tijdelijke aanduiding voor tekst 3">
            <a:extLst>
              <a:ext uri="{FF2B5EF4-FFF2-40B4-BE49-F238E27FC236}">
                <a16:creationId xmlns:a16="http://schemas.microsoft.com/office/drawing/2014/main" id="{704359CE-9C1C-FDF9-8114-515F77319B6B}"/>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5535C63E-2660-B291-EC55-48669933865C}"/>
              </a:ext>
            </a:extLst>
          </p:cNvPr>
          <p:cNvSpPr>
            <a:spLocks noGrp="1"/>
          </p:cNvSpPr>
          <p:nvPr>
            <p:ph type="sldNum" sz="quarter" idx="12"/>
          </p:nvPr>
        </p:nvSpPr>
        <p:spPr/>
        <p:txBody>
          <a:bodyPr/>
          <a:lstStyle/>
          <a:p>
            <a:fld id="{7AD0FE45-509C-4BDF-9EDE-64426F8DF3D2}" type="slidenum">
              <a:rPr lang="nl-NL" smtClean="0"/>
              <a:t>3</a:t>
            </a:fld>
            <a:endParaRPr lang="nl-NL"/>
          </a:p>
        </p:txBody>
      </p:sp>
      <p:sp>
        <p:nvSpPr>
          <p:cNvPr id="6" name="Rechthoek 5">
            <a:extLst>
              <a:ext uri="{FF2B5EF4-FFF2-40B4-BE49-F238E27FC236}">
                <a16:creationId xmlns:a16="http://schemas.microsoft.com/office/drawing/2014/main" id="{B1E6834D-D52A-A7F9-8F7C-F84B88CB6A13}"/>
              </a:ext>
            </a:extLst>
          </p:cNvPr>
          <p:cNvSpPr/>
          <p:nvPr/>
        </p:nvSpPr>
        <p:spPr>
          <a:xfrm>
            <a:off x="1237734" y="2828256"/>
            <a:ext cx="6684885" cy="600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Edusources</a:t>
            </a:r>
          </a:p>
        </p:txBody>
      </p:sp>
      <p:pic>
        <p:nvPicPr>
          <p:cNvPr id="8" name="Graphic 7" descr="Vergrootglas met effen opvulling">
            <a:extLst>
              <a:ext uri="{FF2B5EF4-FFF2-40B4-BE49-F238E27FC236}">
                <a16:creationId xmlns:a16="http://schemas.microsoft.com/office/drawing/2014/main" id="{C61DA068-A57F-CF70-9155-329CE02ECA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46611" y="2842614"/>
            <a:ext cx="600744" cy="600744"/>
          </a:xfrm>
          <a:prstGeom prst="rect">
            <a:avLst/>
          </a:prstGeom>
        </p:spPr>
      </p:pic>
      <p:grpSp>
        <p:nvGrpSpPr>
          <p:cNvPr id="13" name="Groep 12">
            <a:extLst>
              <a:ext uri="{FF2B5EF4-FFF2-40B4-BE49-F238E27FC236}">
                <a16:creationId xmlns:a16="http://schemas.microsoft.com/office/drawing/2014/main" id="{36C894CF-9763-8767-3B73-E817C819726A}"/>
              </a:ext>
            </a:extLst>
          </p:cNvPr>
          <p:cNvGrpSpPr/>
          <p:nvPr/>
        </p:nvGrpSpPr>
        <p:grpSpPr>
          <a:xfrm>
            <a:off x="1243400" y="4774102"/>
            <a:ext cx="4088104" cy="1411960"/>
            <a:chOff x="1269507" y="3428417"/>
            <a:chExt cx="4088104" cy="1411960"/>
          </a:xfrm>
        </p:grpSpPr>
        <p:sp>
          <p:nvSpPr>
            <p:cNvPr id="9" name="Rechthoek 8">
              <a:extLst>
                <a:ext uri="{FF2B5EF4-FFF2-40B4-BE49-F238E27FC236}">
                  <a16:creationId xmlns:a16="http://schemas.microsoft.com/office/drawing/2014/main" id="{FD322AE2-3029-A346-3A58-A0765CDA74C4}"/>
                </a:ext>
              </a:extLst>
            </p:cNvPr>
            <p:cNvSpPr/>
            <p:nvPr/>
          </p:nvSpPr>
          <p:spPr>
            <a:xfrm>
              <a:off x="1269507" y="3429000"/>
              <a:ext cx="1692657" cy="13915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Wikiwijs </a:t>
              </a:r>
              <a:br>
                <a:rPr lang="nl-NL" dirty="0"/>
              </a:br>
              <a:r>
                <a:rPr lang="nl-NL" dirty="0"/>
                <a:t>Delen</a:t>
              </a:r>
            </a:p>
          </p:txBody>
        </p:sp>
        <p:sp>
          <p:nvSpPr>
            <p:cNvPr id="10" name="Rechthoek 9">
              <a:extLst>
                <a:ext uri="{FF2B5EF4-FFF2-40B4-BE49-F238E27FC236}">
                  <a16:creationId xmlns:a16="http://schemas.microsoft.com/office/drawing/2014/main" id="{A327A301-70DF-E5E4-BDD3-A34ABC1A9E93}"/>
                </a:ext>
              </a:extLst>
            </p:cNvPr>
            <p:cNvSpPr/>
            <p:nvPr/>
          </p:nvSpPr>
          <p:spPr>
            <a:xfrm>
              <a:off x="3286267" y="3428417"/>
              <a:ext cx="838434" cy="13915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Instel-</a:t>
              </a:r>
              <a:r>
                <a:rPr lang="nl-NL" dirty="0" err="1"/>
                <a:t>lings</a:t>
              </a:r>
              <a:r>
                <a:rPr lang="nl-NL" dirty="0"/>
                <a:t> </a:t>
              </a:r>
              <a:r>
                <a:rPr lang="nl-NL" dirty="0" err="1"/>
                <a:t>reposi-tory</a:t>
              </a:r>
              <a:endParaRPr lang="nl-NL" dirty="0"/>
            </a:p>
          </p:txBody>
        </p:sp>
        <p:sp>
          <p:nvSpPr>
            <p:cNvPr id="11" name="Rechthoek 10">
              <a:extLst>
                <a:ext uri="{FF2B5EF4-FFF2-40B4-BE49-F238E27FC236}">
                  <a16:creationId xmlns:a16="http://schemas.microsoft.com/office/drawing/2014/main" id="{39D8CC6D-B215-4343-3207-B44B520F391A}"/>
                </a:ext>
              </a:extLst>
            </p:cNvPr>
            <p:cNvSpPr/>
            <p:nvPr/>
          </p:nvSpPr>
          <p:spPr>
            <a:xfrm>
              <a:off x="4519177" y="3448802"/>
              <a:ext cx="838434" cy="13915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Instel-</a:t>
              </a:r>
              <a:r>
                <a:rPr lang="nl-NL" dirty="0" err="1"/>
                <a:t>lings</a:t>
              </a:r>
              <a:r>
                <a:rPr lang="nl-NL" dirty="0"/>
                <a:t> </a:t>
              </a:r>
              <a:r>
                <a:rPr lang="nl-NL" dirty="0" err="1"/>
                <a:t>reposi-tory</a:t>
              </a:r>
              <a:endParaRPr lang="nl-NL" dirty="0"/>
            </a:p>
          </p:txBody>
        </p:sp>
      </p:grpSp>
      <p:sp>
        <p:nvSpPr>
          <p:cNvPr id="12" name="Rechthoek 11">
            <a:extLst>
              <a:ext uri="{FF2B5EF4-FFF2-40B4-BE49-F238E27FC236}">
                <a16:creationId xmlns:a16="http://schemas.microsoft.com/office/drawing/2014/main" id="{C9A09686-3E71-75C1-C658-0E5F2A02470A}"/>
              </a:ext>
            </a:extLst>
          </p:cNvPr>
          <p:cNvSpPr/>
          <p:nvPr/>
        </p:nvSpPr>
        <p:spPr>
          <a:xfrm>
            <a:off x="5655607" y="4774684"/>
            <a:ext cx="2220819" cy="13915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t>SURFsharekit</a:t>
            </a:r>
            <a:endParaRPr lang="nl-NL" dirty="0"/>
          </a:p>
        </p:txBody>
      </p:sp>
      <p:sp>
        <p:nvSpPr>
          <p:cNvPr id="14" name="Rechthoek 13">
            <a:extLst>
              <a:ext uri="{FF2B5EF4-FFF2-40B4-BE49-F238E27FC236}">
                <a16:creationId xmlns:a16="http://schemas.microsoft.com/office/drawing/2014/main" id="{3E092A05-776B-393D-B839-00671A21069D}"/>
              </a:ext>
            </a:extLst>
          </p:cNvPr>
          <p:cNvSpPr/>
          <p:nvPr/>
        </p:nvSpPr>
        <p:spPr>
          <a:xfrm>
            <a:off x="1237734" y="3864034"/>
            <a:ext cx="6684885" cy="600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Edurep</a:t>
            </a:r>
          </a:p>
        </p:txBody>
      </p:sp>
      <p:sp>
        <p:nvSpPr>
          <p:cNvPr id="15" name="Pijl: omhoog 14">
            <a:extLst>
              <a:ext uri="{FF2B5EF4-FFF2-40B4-BE49-F238E27FC236}">
                <a16:creationId xmlns:a16="http://schemas.microsoft.com/office/drawing/2014/main" id="{E8434353-0CC1-7980-53C9-FD2ACFBFF16D}"/>
              </a:ext>
            </a:extLst>
          </p:cNvPr>
          <p:cNvSpPr/>
          <p:nvPr/>
        </p:nvSpPr>
        <p:spPr>
          <a:xfrm>
            <a:off x="4095586" y="3485954"/>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
        <p:nvSpPr>
          <p:cNvPr id="16" name="Pijl: omhoog 15">
            <a:extLst>
              <a:ext uri="{FF2B5EF4-FFF2-40B4-BE49-F238E27FC236}">
                <a16:creationId xmlns:a16="http://schemas.microsoft.com/office/drawing/2014/main" id="{F1A3A26B-78C2-3800-B90A-977945E821D2}"/>
              </a:ext>
            </a:extLst>
          </p:cNvPr>
          <p:cNvSpPr/>
          <p:nvPr/>
        </p:nvSpPr>
        <p:spPr>
          <a:xfrm rot="10800000">
            <a:off x="4788439" y="3481515"/>
            <a:ext cx="200656" cy="368589"/>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
        <p:nvSpPr>
          <p:cNvPr id="17" name="Pijl: omhoog 16">
            <a:extLst>
              <a:ext uri="{FF2B5EF4-FFF2-40B4-BE49-F238E27FC236}">
                <a16:creationId xmlns:a16="http://schemas.microsoft.com/office/drawing/2014/main" id="{F4F4349B-FEC8-9876-340E-9C36381D1C71}"/>
              </a:ext>
            </a:extLst>
          </p:cNvPr>
          <p:cNvSpPr/>
          <p:nvPr/>
        </p:nvSpPr>
        <p:spPr>
          <a:xfrm>
            <a:off x="2373077" y="4449120"/>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
        <p:nvSpPr>
          <p:cNvPr id="18" name="Pijl: omhoog 17">
            <a:extLst>
              <a:ext uri="{FF2B5EF4-FFF2-40B4-BE49-F238E27FC236}">
                <a16:creationId xmlns:a16="http://schemas.microsoft.com/office/drawing/2014/main" id="{E285E30D-67D9-BB81-37F7-ABCD7A89858D}"/>
              </a:ext>
            </a:extLst>
          </p:cNvPr>
          <p:cNvSpPr/>
          <p:nvPr/>
        </p:nvSpPr>
        <p:spPr>
          <a:xfrm>
            <a:off x="3618158" y="4448538"/>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
        <p:nvSpPr>
          <p:cNvPr id="19" name="Pijl: omhoog 18">
            <a:extLst>
              <a:ext uri="{FF2B5EF4-FFF2-40B4-BE49-F238E27FC236}">
                <a16:creationId xmlns:a16="http://schemas.microsoft.com/office/drawing/2014/main" id="{F70F3DC3-09BC-0E54-CCBF-4C66AA16A941}"/>
              </a:ext>
            </a:extLst>
          </p:cNvPr>
          <p:cNvSpPr/>
          <p:nvPr/>
        </p:nvSpPr>
        <p:spPr>
          <a:xfrm>
            <a:off x="4788438" y="4448538"/>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
        <p:nvSpPr>
          <p:cNvPr id="20" name="Pijl: omhoog 19">
            <a:extLst>
              <a:ext uri="{FF2B5EF4-FFF2-40B4-BE49-F238E27FC236}">
                <a16:creationId xmlns:a16="http://schemas.microsoft.com/office/drawing/2014/main" id="{80A8A9D9-DF4F-F2C7-5D0E-35AD20AD60D3}"/>
              </a:ext>
            </a:extLst>
          </p:cNvPr>
          <p:cNvSpPr/>
          <p:nvPr/>
        </p:nvSpPr>
        <p:spPr>
          <a:xfrm>
            <a:off x="6680373" y="4436679"/>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pic>
        <p:nvPicPr>
          <p:cNvPr id="22" name="Graphic 21" descr="Binnengaan met effen opvulling">
            <a:extLst>
              <a:ext uri="{FF2B5EF4-FFF2-40B4-BE49-F238E27FC236}">
                <a16:creationId xmlns:a16="http://schemas.microsoft.com/office/drawing/2014/main" id="{4DD24509-20A0-3551-4651-6D7F6BBDB93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05897" y="5241871"/>
            <a:ext cx="457200" cy="457200"/>
          </a:xfrm>
          <a:prstGeom prst="rect">
            <a:avLst/>
          </a:prstGeom>
        </p:spPr>
      </p:pic>
      <p:pic>
        <p:nvPicPr>
          <p:cNvPr id="24" name="Graphic 23" descr="Database met effen opvulling">
            <a:extLst>
              <a:ext uri="{FF2B5EF4-FFF2-40B4-BE49-F238E27FC236}">
                <a16:creationId xmlns:a16="http://schemas.microsoft.com/office/drawing/2014/main" id="{FE7D4B60-3353-E623-0BB1-8FF551376A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46611" y="3896186"/>
            <a:ext cx="457200" cy="457200"/>
          </a:xfrm>
          <a:prstGeom prst="rect">
            <a:avLst/>
          </a:prstGeom>
        </p:spPr>
      </p:pic>
      <p:sp>
        <p:nvSpPr>
          <p:cNvPr id="25" name="Tekstballon: rechthoek met afgeronde hoeken 24">
            <a:extLst>
              <a:ext uri="{FF2B5EF4-FFF2-40B4-BE49-F238E27FC236}">
                <a16:creationId xmlns:a16="http://schemas.microsoft.com/office/drawing/2014/main" id="{111A712A-DB30-C24D-87F3-F83533A15474}"/>
              </a:ext>
            </a:extLst>
          </p:cNvPr>
          <p:cNvSpPr/>
          <p:nvPr/>
        </p:nvSpPr>
        <p:spPr>
          <a:xfrm>
            <a:off x="8619746" y="2009020"/>
            <a:ext cx="3053355" cy="2627791"/>
          </a:xfrm>
          <a:prstGeom prst="wedgeRoundRectCallout">
            <a:avLst>
              <a:gd name="adj1" fmla="val -63161"/>
              <a:gd name="adj2" fmla="val 19594"/>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marL="342900" indent="-342900">
              <a:buAutoNum type="arabicPeriod"/>
            </a:pPr>
            <a:r>
              <a:rPr lang="nl-NL" sz="2400" dirty="0"/>
              <a:t>Kenmerken</a:t>
            </a:r>
            <a:br>
              <a:rPr lang="nl-NL" sz="2400" dirty="0"/>
            </a:br>
            <a:r>
              <a:rPr lang="nl-NL" sz="2400" dirty="0"/>
              <a:t>(metadata)</a:t>
            </a:r>
          </a:p>
          <a:p>
            <a:pPr marL="342900" indent="-342900">
              <a:buAutoNum type="arabicPeriod"/>
            </a:pPr>
            <a:r>
              <a:rPr lang="nl-NL" sz="2400" dirty="0"/>
              <a:t>Ordenen</a:t>
            </a:r>
            <a:br>
              <a:rPr lang="nl-NL" sz="2400" dirty="0"/>
            </a:br>
            <a:r>
              <a:rPr lang="nl-NL" sz="2400" dirty="0"/>
              <a:t>(verzamelingen,</a:t>
            </a:r>
            <a:br>
              <a:rPr lang="nl-NL" sz="2400" dirty="0"/>
            </a:br>
            <a:r>
              <a:rPr lang="nl-NL" sz="2400" dirty="0"/>
              <a:t>collecties)</a:t>
            </a:r>
          </a:p>
        </p:txBody>
      </p:sp>
      <p:sp>
        <p:nvSpPr>
          <p:cNvPr id="3" name="Rechthoek 2">
            <a:extLst>
              <a:ext uri="{FF2B5EF4-FFF2-40B4-BE49-F238E27FC236}">
                <a16:creationId xmlns:a16="http://schemas.microsoft.com/office/drawing/2014/main" id="{9DCF3719-BAC3-6DF7-0FC1-8E062089403E}"/>
              </a:ext>
            </a:extLst>
          </p:cNvPr>
          <p:cNvSpPr/>
          <p:nvPr/>
        </p:nvSpPr>
        <p:spPr>
          <a:xfrm>
            <a:off x="6252510" y="1126774"/>
            <a:ext cx="1623916" cy="13915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t>Community’s</a:t>
            </a:r>
            <a:endParaRPr lang="nl-NL" dirty="0"/>
          </a:p>
        </p:txBody>
      </p:sp>
      <p:sp>
        <p:nvSpPr>
          <p:cNvPr id="7" name="Pijl: omhoog 6">
            <a:extLst>
              <a:ext uri="{FF2B5EF4-FFF2-40B4-BE49-F238E27FC236}">
                <a16:creationId xmlns:a16="http://schemas.microsoft.com/office/drawing/2014/main" id="{5B4587F8-9FD9-FB8B-8999-65DDB153B5B2}"/>
              </a:ext>
            </a:extLst>
          </p:cNvPr>
          <p:cNvSpPr/>
          <p:nvPr/>
        </p:nvSpPr>
        <p:spPr>
          <a:xfrm rot="10800000">
            <a:off x="6920685" y="2539944"/>
            <a:ext cx="184218" cy="325564"/>
          </a:xfrm>
          <a:prstGeom prst="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43286930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a:extLst>
              <a:ext uri="{FF2B5EF4-FFF2-40B4-BE49-F238E27FC236}">
                <a16:creationId xmlns:a16="http://schemas.microsoft.com/office/drawing/2014/main" id="{1D44424A-D56A-4174-B37C-9C487C2CDA8B}"/>
              </a:ext>
            </a:extLst>
          </p:cNvPr>
          <p:cNvSpPr>
            <a:spLocks noGrp="1"/>
          </p:cNvSpPr>
          <p:nvPr>
            <p:ph type="sldNum" sz="quarter" idx="12"/>
          </p:nvPr>
        </p:nvSpPr>
        <p:spPr/>
        <p:txBody>
          <a:bodyPr/>
          <a:lstStyle/>
          <a:p>
            <a:fld id="{7AD0FE45-509C-4BDF-9EDE-64426F8DF3D2}" type="slidenum">
              <a:rPr lang="nl-NL" smtClean="0"/>
              <a:pPr/>
              <a:t>4</a:t>
            </a:fld>
            <a:endParaRPr lang="nl-NL"/>
          </a:p>
        </p:txBody>
      </p:sp>
      <p:graphicFrame>
        <p:nvGraphicFramePr>
          <p:cNvPr id="3" name="Tabel 3">
            <a:extLst>
              <a:ext uri="{FF2B5EF4-FFF2-40B4-BE49-F238E27FC236}">
                <a16:creationId xmlns:a16="http://schemas.microsoft.com/office/drawing/2014/main" id="{90EE8AD1-63CC-6057-BC64-2FB6BCDF7890}"/>
              </a:ext>
            </a:extLst>
          </p:cNvPr>
          <p:cNvGraphicFramePr>
            <a:graphicFrameLocks noGrp="1"/>
          </p:cNvGraphicFramePr>
          <p:nvPr>
            <p:extLst>
              <p:ext uri="{D42A27DB-BD31-4B8C-83A1-F6EECF244321}">
                <p14:modId xmlns:p14="http://schemas.microsoft.com/office/powerpoint/2010/main" val="3144222265"/>
              </p:ext>
            </p:extLst>
          </p:nvPr>
        </p:nvGraphicFramePr>
        <p:xfrm>
          <a:off x="0" y="-1"/>
          <a:ext cx="12192000" cy="6983322"/>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680484550"/>
                    </a:ext>
                  </a:extLst>
                </a:gridCol>
                <a:gridCol w="6096000">
                  <a:extLst>
                    <a:ext uri="{9D8B030D-6E8A-4147-A177-3AD203B41FA5}">
                      <a16:colId xmlns:a16="http://schemas.microsoft.com/office/drawing/2014/main" val="4239505893"/>
                    </a:ext>
                  </a:extLst>
                </a:gridCol>
              </a:tblGrid>
              <a:tr h="848927">
                <a:tc>
                  <a:txBody>
                    <a:bodyPr/>
                    <a:lstStyle/>
                    <a:p>
                      <a:r>
                        <a:rPr lang="nl-NL" sz="2800"/>
                        <a:t>Verzameling</a:t>
                      </a:r>
                    </a:p>
                  </a:txBody>
                  <a:tcPr/>
                </a:tc>
                <a:tc>
                  <a:txBody>
                    <a:bodyPr/>
                    <a:lstStyle/>
                    <a:p>
                      <a:r>
                        <a:rPr lang="nl-NL" sz="2800"/>
                        <a:t>Collectie</a:t>
                      </a:r>
                    </a:p>
                  </a:txBody>
                  <a:tcPr/>
                </a:tc>
                <a:extLst>
                  <a:ext uri="{0D108BD9-81ED-4DB2-BD59-A6C34878D82A}">
                    <a16:rowId xmlns:a16="http://schemas.microsoft.com/office/drawing/2014/main" val="1586467252"/>
                  </a:ext>
                </a:extLst>
              </a:tr>
              <a:tr h="848927">
                <a:tc gridSpan="2">
                  <a:txBody>
                    <a:bodyPr/>
                    <a:lstStyle/>
                    <a:p>
                      <a:pPr algn="ctr"/>
                      <a:r>
                        <a:rPr lang="nl-NL" sz="2800"/>
                        <a:t>Aanbrengen van ordening/verband</a:t>
                      </a:r>
                    </a:p>
                  </a:txBody>
                  <a:tcPr/>
                </a:tc>
                <a:tc hMerge="1">
                  <a:txBody>
                    <a:bodyPr/>
                    <a:lstStyle/>
                    <a:p>
                      <a:endParaRPr lang="nl-NL" sz="2800"/>
                    </a:p>
                  </a:txBody>
                  <a:tcPr/>
                </a:tc>
                <a:extLst>
                  <a:ext uri="{0D108BD9-81ED-4DB2-BD59-A6C34878D82A}">
                    <a16:rowId xmlns:a16="http://schemas.microsoft.com/office/drawing/2014/main" val="881526756"/>
                  </a:ext>
                </a:extLst>
              </a:tr>
              <a:tr h="848927">
                <a:tc gridSpan="2">
                  <a:txBody>
                    <a:bodyPr/>
                    <a:lstStyle/>
                    <a:p>
                      <a:pPr algn="ctr"/>
                      <a:r>
                        <a:rPr lang="nl-NL" sz="2800"/>
                        <a:t>Alle materialen eigen metadata</a:t>
                      </a:r>
                    </a:p>
                  </a:txBody>
                  <a:tcPr/>
                </a:tc>
                <a:tc hMerge="1">
                  <a:txBody>
                    <a:bodyPr/>
                    <a:lstStyle/>
                    <a:p>
                      <a:endParaRPr lang="nl-NL" sz="2800"/>
                    </a:p>
                  </a:txBody>
                  <a:tcPr/>
                </a:tc>
                <a:extLst>
                  <a:ext uri="{0D108BD9-81ED-4DB2-BD59-A6C34878D82A}">
                    <a16:rowId xmlns:a16="http://schemas.microsoft.com/office/drawing/2014/main" val="2515600035"/>
                  </a:ext>
                </a:extLst>
              </a:tr>
              <a:tr h="848927">
                <a:tc>
                  <a:txBody>
                    <a:bodyPr/>
                    <a:lstStyle/>
                    <a:p>
                      <a:r>
                        <a:rPr lang="nl-NL" sz="2800"/>
                        <a:t>Materialen behoren tot een serie</a:t>
                      </a:r>
                    </a:p>
                  </a:txBody>
                  <a:tcPr/>
                </a:tc>
                <a:tc>
                  <a:txBody>
                    <a:bodyPr/>
                    <a:lstStyle/>
                    <a:p>
                      <a:r>
                        <a:rPr lang="nl-NL" sz="2800"/>
                        <a:t>Materialen delen kenmerken</a:t>
                      </a:r>
                    </a:p>
                  </a:txBody>
                  <a:tcPr/>
                </a:tc>
                <a:extLst>
                  <a:ext uri="{0D108BD9-81ED-4DB2-BD59-A6C34878D82A}">
                    <a16:rowId xmlns:a16="http://schemas.microsoft.com/office/drawing/2014/main" val="539048169"/>
                  </a:ext>
                </a:extLst>
              </a:tr>
              <a:tr h="848927">
                <a:tc>
                  <a:txBody>
                    <a:bodyPr/>
                    <a:lstStyle/>
                    <a:p>
                      <a:r>
                        <a:rPr lang="nl-NL" sz="2800"/>
                        <a:t>Kent hiërarchie en volgorde</a:t>
                      </a:r>
                    </a:p>
                  </a:txBody>
                  <a:tcPr/>
                </a:tc>
                <a:tc>
                  <a:txBody>
                    <a:bodyPr/>
                    <a:lstStyle/>
                    <a:p>
                      <a:r>
                        <a:rPr lang="nl-NL" sz="2800"/>
                        <a:t>Kent geen hiërarchie en volgorde</a:t>
                      </a:r>
                    </a:p>
                  </a:txBody>
                  <a:tcPr/>
                </a:tc>
                <a:extLst>
                  <a:ext uri="{0D108BD9-81ED-4DB2-BD59-A6C34878D82A}">
                    <a16:rowId xmlns:a16="http://schemas.microsoft.com/office/drawing/2014/main" val="3000829403"/>
                  </a:ext>
                </a:extLst>
              </a:tr>
              <a:tr h="848927">
                <a:tc>
                  <a:txBody>
                    <a:bodyPr/>
                    <a:lstStyle/>
                    <a:p>
                      <a:r>
                        <a:rPr lang="nl-NL" sz="2800" dirty="0"/>
                        <a:t>Invoer via SURFsharekit</a:t>
                      </a:r>
                    </a:p>
                  </a:txBody>
                  <a:tcPr/>
                </a:tc>
                <a:tc>
                  <a:txBody>
                    <a:bodyPr/>
                    <a:lstStyle/>
                    <a:p>
                      <a:r>
                        <a:rPr lang="nl-NL" sz="2800"/>
                        <a:t>Invoer via communities in Edusources, moet aangevraagd worden</a:t>
                      </a:r>
                      <a:endParaRPr lang="nl-NL" dirty="0"/>
                    </a:p>
                  </a:txBody>
                  <a:tcPr/>
                </a:tc>
                <a:extLst>
                  <a:ext uri="{0D108BD9-81ED-4DB2-BD59-A6C34878D82A}">
                    <a16:rowId xmlns:a16="http://schemas.microsoft.com/office/drawing/2014/main" val="3347139493"/>
                  </a:ext>
                </a:extLst>
              </a:tr>
              <a:tr h="848927">
                <a:tc>
                  <a:txBody>
                    <a:bodyPr/>
                    <a:lstStyle/>
                    <a:p>
                      <a:r>
                        <a:rPr lang="nl-NL" sz="2800" dirty="0"/>
                        <a:t>Materiaal waar je toegang toe hebt</a:t>
                      </a:r>
                    </a:p>
                  </a:txBody>
                  <a:tcPr/>
                </a:tc>
                <a:tc>
                  <a:txBody>
                    <a:bodyPr/>
                    <a:lstStyle/>
                    <a:p>
                      <a:r>
                        <a:rPr lang="nl-NL" sz="2800" dirty="0"/>
                        <a:t>Alle materiaal in Edusources</a:t>
                      </a:r>
                    </a:p>
                  </a:txBody>
                  <a:tcPr/>
                </a:tc>
                <a:extLst>
                  <a:ext uri="{0D108BD9-81ED-4DB2-BD59-A6C34878D82A}">
                    <a16:rowId xmlns:a16="http://schemas.microsoft.com/office/drawing/2014/main" val="3402964141"/>
                  </a:ext>
                </a:extLst>
              </a:tr>
              <a:tr h="848927">
                <a:tc>
                  <a:txBody>
                    <a:bodyPr/>
                    <a:lstStyle/>
                    <a:p>
                      <a:r>
                        <a:rPr lang="nl-NL" sz="2800" dirty="0"/>
                        <a:t>Bereikbaar via zoeken</a:t>
                      </a:r>
                    </a:p>
                  </a:txBody>
                  <a:tcPr/>
                </a:tc>
                <a:tc>
                  <a:txBody>
                    <a:bodyPr/>
                    <a:lstStyle/>
                    <a:p>
                      <a:r>
                        <a:rPr lang="nl-NL" sz="2800" dirty="0"/>
                        <a:t>Bereikbaar via communities in Edusources</a:t>
                      </a:r>
                    </a:p>
                  </a:txBody>
                  <a:tcPr/>
                </a:tc>
                <a:extLst>
                  <a:ext uri="{0D108BD9-81ED-4DB2-BD59-A6C34878D82A}">
                    <a16:rowId xmlns:a16="http://schemas.microsoft.com/office/drawing/2014/main" val="2752521950"/>
                  </a:ext>
                </a:extLst>
              </a:tr>
            </a:tbl>
          </a:graphicData>
        </a:graphic>
      </p:graphicFrame>
    </p:spTree>
    <p:extLst>
      <p:ext uri="{BB962C8B-B14F-4D97-AF65-F5344CB8AC3E}">
        <p14:creationId xmlns:p14="http://schemas.microsoft.com/office/powerpoint/2010/main" val="380428602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8A8920E8-A6C8-ABEC-DA82-3CC4C7C0EF0E}"/>
              </a:ext>
            </a:extLst>
          </p:cNvPr>
          <p:cNvSpPr>
            <a:spLocks noGrp="1"/>
          </p:cNvSpPr>
          <p:nvPr>
            <p:ph type="sldNum" sz="quarter" idx="12"/>
          </p:nvPr>
        </p:nvSpPr>
        <p:spPr/>
        <p:txBody>
          <a:bodyPr/>
          <a:lstStyle/>
          <a:p>
            <a:fld id="{673DC88C-BD8F-4C1B-8C89-7F87A2BBCBF9}" type="slidenum">
              <a:rPr lang="nl-NL" smtClean="0"/>
              <a:t>5</a:t>
            </a:fld>
            <a:endParaRPr lang="nl-NL"/>
          </a:p>
        </p:txBody>
      </p:sp>
      <p:pic>
        <p:nvPicPr>
          <p:cNvPr id="4" name="Afbeelding 3">
            <a:extLst>
              <a:ext uri="{FF2B5EF4-FFF2-40B4-BE49-F238E27FC236}">
                <a16:creationId xmlns:a16="http://schemas.microsoft.com/office/drawing/2014/main" id="{2781FD08-53C8-A7FE-EC2B-6B7FE299D8FA}"/>
              </a:ext>
            </a:extLst>
          </p:cNvPr>
          <p:cNvPicPr>
            <a:picLocks noChangeAspect="1"/>
          </p:cNvPicPr>
          <p:nvPr/>
        </p:nvPicPr>
        <p:blipFill>
          <a:blip r:embed="rId3"/>
          <a:stretch>
            <a:fillRect/>
          </a:stretch>
        </p:blipFill>
        <p:spPr>
          <a:xfrm>
            <a:off x="455814" y="0"/>
            <a:ext cx="11280371" cy="6858000"/>
          </a:xfrm>
          <a:prstGeom prst="rect">
            <a:avLst/>
          </a:prstGeom>
        </p:spPr>
      </p:pic>
      <p:cxnSp>
        <p:nvCxnSpPr>
          <p:cNvPr id="6" name="Rechte verbindingslijn met pijl 5">
            <a:extLst>
              <a:ext uri="{FF2B5EF4-FFF2-40B4-BE49-F238E27FC236}">
                <a16:creationId xmlns:a16="http://schemas.microsoft.com/office/drawing/2014/main" id="{F0A51EFE-6592-C4CB-22FE-0DFC5D0B1E39}"/>
              </a:ext>
            </a:extLst>
          </p:cNvPr>
          <p:cNvCxnSpPr/>
          <p:nvPr/>
        </p:nvCxnSpPr>
        <p:spPr>
          <a:xfrm flipH="1" flipV="1">
            <a:off x="5759116" y="529389"/>
            <a:ext cx="1267326" cy="978569"/>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138587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a:extLst>
              <a:ext uri="{FF2B5EF4-FFF2-40B4-BE49-F238E27FC236}">
                <a16:creationId xmlns:a16="http://schemas.microsoft.com/office/drawing/2014/main" id="{46709964-3781-9406-1193-AA4D25BDDA0E}"/>
              </a:ext>
            </a:extLst>
          </p:cNvPr>
          <p:cNvSpPr>
            <a:spLocks noGrp="1"/>
          </p:cNvSpPr>
          <p:nvPr>
            <p:ph type="sldNum" sz="quarter" idx="12"/>
          </p:nvPr>
        </p:nvSpPr>
        <p:spPr/>
        <p:txBody>
          <a:bodyPr/>
          <a:lstStyle/>
          <a:p>
            <a:fld id="{673DC88C-BD8F-4C1B-8C89-7F87A2BBCBF9}" type="slidenum">
              <a:rPr lang="nl-NL" smtClean="0"/>
              <a:t>6</a:t>
            </a:fld>
            <a:endParaRPr lang="nl-NL"/>
          </a:p>
        </p:txBody>
      </p:sp>
      <p:pic>
        <p:nvPicPr>
          <p:cNvPr id="4" name="Afbeelding 3">
            <a:extLst>
              <a:ext uri="{FF2B5EF4-FFF2-40B4-BE49-F238E27FC236}">
                <a16:creationId xmlns:a16="http://schemas.microsoft.com/office/drawing/2014/main" id="{B77F68B2-5FDB-F721-68F1-6BDBF40D9E8E}"/>
              </a:ext>
            </a:extLst>
          </p:cNvPr>
          <p:cNvPicPr>
            <a:picLocks noChangeAspect="1"/>
          </p:cNvPicPr>
          <p:nvPr/>
        </p:nvPicPr>
        <p:blipFill>
          <a:blip r:embed="rId2"/>
          <a:stretch>
            <a:fillRect/>
          </a:stretch>
        </p:blipFill>
        <p:spPr>
          <a:xfrm>
            <a:off x="0" y="96397"/>
            <a:ext cx="12192000" cy="6665205"/>
          </a:xfrm>
          <a:prstGeom prst="rect">
            <a:avLst/>
          </a:prstGeom>
        </p:spPr>
      </p:pic>
    </p:spTree>
    <p:extLst>
      <p:ext uri="{BB962C8B-B14F-4D97-AF65-F5344CB8AC3E}">
        <p14:creationId xmlns:p14="http://schemas.microsoft.com/office/powerpoint/2010/main" val="503749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3F8ADC-7AB1-47B3-B769-2113313E7D85}"/>
              </a:ext>
            </a:extLst>
          </p:cNvPr>
          <p:cNvSpPr>
            <a:spLocks noGrp="1"/>
          </p:cNvSpPr>
          <p:nvPr>
            <p:ph type="title"/>
          </p:nvPr>
        </p:nvSpPr>
        <p:spPr>
          <a:xfrm>
            <a:off x="516362" y="209367"/>
            <a:ext cx="11904238" cy="600744"/>
          </a:xfrm>
        </p:spPr>
        <p:txBody>
          <a:bodyPr/>
          <a:lstStyle/>
          <a:p>
            <a:pPr lvl="0"/>
            <a:r>
              <a:rPr lang="nl-NL"/>
              <a:t>Verzamelingen en collecties</a:t>
            </a:r>
            <a:endParaRPr lang="en-NL"/>
          </a:p>
        </p:txBody>
      </p:sp>
      <p:sp>
        <p:nvSpPr>
          <p:cNvPr id="5" name="Tijdelijke aanduiding voor dianummer 4">
            <a:extLst>
              <a:ext uri="{FF2B5EF4-FFF2-40B4-BE49-F238E27FC236}">
                <a16:creationId xmlns:a16="http://schemas.microsoft.com/office/drawing/2014/main" id="{1D44424A-D56A-4174-B37C-9C487C2CDA8B}"/>
              </a:ext>
            </a:extLst>
          </p:cNvPr>
          <p:cNvSpPr>
            <a:spLocks noGrp="1"/>
          </p:cNvSpPr>
          <p:nvPr>
            <p:ph type="sldNum" sz="quarter" idx="12"/>
          </p:nvPr>
        </p:nvSpPr>
        <p:spPr/>
        <p:txBody>
          <a:bodyPr/>
          <a:lstStyle/>
          <a:p>
            <a:fld id="{7AD0FE45-509C-4BDF-9EDE-64426F8DF3D2}" type="slidenum">
              <a:rPr lang="nl-NL" smtClean="0"/>
              <a:pPr/>
              <a:t>7</a:t>
            </a:fld>
            <a:endParaRPr lang="nl-NL"/>
          </a:p>
        </p:txBody>
      </p:sp>
      <p:pic>
        <p:nvPicPr>
          <p:cNvPr id="11" name="Afbeelding 10">
            <a:extLst>
              <a:ext uri="{FF2B5EF4-FFF2-40B4-BE49-F238E27FC236}">
                <a16:creationId xmlns:a16="http://schemas.microsoft.com/office/drawing/2014/main" id="{121E8951-0910-DCEE-B29E-56264F6ACFF4}"/>
              </a:ext>
            </a:extLst>
          </p:cNvPr>
          <p:cNvPicPr>
            <a:picLocks noChangeAspect="1"/>
          </p:cNvPicPr>
          <p:nvPr/>
        </p:nvPicPr>
        <p:blipFill>
          <a:blip r:embed="rId3"/>
          <a:stretch>
            <a:fillRect/>
          </a:stretch>
        </p:blipFill>
        <p:spPr>
          <a:xfrm>
            <a:off x="516363" y="0"/>
            <a:ext cx="10083576" cy="6739317"/>
          </a:xfrm>
          <a:prstGeom prst="rect">
            <a:avLst/>
          </a:prstGeom>
        </p:spPr>
      </p:pic>
      <p:sp>
        <p:nvSpPr>
          <p:cNvPr id="12" name="Rechthoek 11">
            <a:hlinkClick r:id="rId4"/>
            <a:extLst>
              <a:ext uri="{FF2B5EF4-FFF2-40B4-BE49-F238E27FC236}">
                <a16:creationId xmlns:a16="http://schemas.microsoft.com/office/drawing/2014/main" id="{29BAFCE2-9F00-A87E-976E-C2E658DFD527}"/>
              </a:ext>
            </a:extLst>
          </p:cNvPr>
          <p:cNvSpPr/>
          <p:nvPr/>
        </p:nvSpPr>
        <p:spPr>
          <a:xfrm>
            <a:off x="79899" y="0"/>
            <a:ext cx="2112885" cy="100067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nl-NL"/>
          </a:p>
        </p:txBody>
      </p:sp>
      <p:sp>
        <p:nvSpPr>
          <p:cNvPr id="14" name="Tekstballon: rechthoek met afgeronde hoeken 13">
            <a:extLst>
              <a:ext uri="{FF2B5EF4-FFF2-40B4-BE49-F238E27FC236}">
                <a16:creationId xmlns:a16="http://schemas.microsoft.com/office/drawing/2014/main" id="{D6868D11-3A21-3F3E-2415-B1E68ECAD07E}"/>
              </a:ext>
            </a:extLst>
          </p:cNvPr>
          <p:cNvSpPr/>
          <p:nvPr/>
        </p:nvSpPr>
        <p:spPr>
          <a:xfrm>
            <a:off x="6809171" y="274952"/>
            <a:ext cx="3492755" cy="1000671"/>
          </a:xfrm>
          <a:prstGeom prst="wedgeRoundRectCallout">
            <a:avLst>
              <a:gd name="adj1" fmla="val -28459"/>
              <a:gd name="adj2" fmla="val 153024"/>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Leermateriaal binnen een collectie</a:t>
            </a:r>
          </a:p>
        </p:txBody>
      </p:sp>
    </p:spTree>
    <p:extLst>
      <p:ext uri="{BB962C8B-B14F-4D97-AF65-F5344CB8AC3E}">
        <p14:creationId xmlns:p14="http://schemas.microsoft.com/office/powerpoint/2010/main" val="353999616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erticale tekst 2">
            <a:extLst>
              <a:ext uri="{FF2B5EF4-FFF2-40B4-BE49-F238E27FC236}">
                <a16:creationId xmlns:a16="http://schemas.microsoft.com/office/drawing/2014/main" id="{3AF5E7FC-EECD-0398-7497-453C5EECB263}"/>
              </a:ext>
            </a:extLst>
          </p:cNvPr>
          <p:cNvSpPr>
            <a:spLocks noGrp="1"/>
          </p:cNvSpPr>
          <p:nvPr>
            <p:ph type="body" orient="vert" idx="1"/>
          </p:nvPr>
        </p:nvSpPr>
        <p:spPr/>
        <p:txBody>
          <a:bodyPr/>
          <a:lstStyle/>
          <a:p>
            <a:endParaRPr lang="nl-NL"/>
          </a:p>
        </p:txBody>
      </p:sp>
      <p:sp>
        <p:nvSpPr>
          <p:cNvPr id="4" name="Tijdelijke aanduiding voor tekst 3">
            <a:extLst>
              <a:ext uri="{FF2B5EF4-FFF2-40B4-BE49-F238E27FC236}">
                <a16:creationId xmlns:a16="http://schemas.microsoft.com/office/drawing/2014/main" id="{3EB47127-F59E-4F86-D9E8-54ED9277D548}"/>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D8676E7-6B8D-1CD6-B225-DFFE3059EEE8}"/>
              </a:ext>
            </a:extLst>
          </p:cNvPr>
          <p:cNvSpPr>
            <a:spLocks noGrp="1"/>
          </p:cNvSpPr>
          <p:nvPr>
            <p:ph type="sldNum" sz="quarter" idx="12"/>
          </p:nvPr>
        </p:nvSpPr>
        <p:spPr/>
        <p:txBody>
          <a:bodyPr/>
          <a:lstStyle/>
          <a:p>
            <a:fld id="{7AD0FE45-509C-4BDF-9EDE-64426F8DF3D2}" type="slidenum">
              <a:rPr lang="nl-NL" smtClean="0"/>
              <a:t>8</a:t>
            </a:fld>
            <a:endParaRPr lang="nl-NL"/>
          </a:p>
        </p:txBody>
      </p:sp>
      <p:pic>
        <p:nvPicPr>
          <p:cNvPr id="7" name="Afbeelding 6">
            <a:extLst>
              <a:ext uri="{FF2B5EF4-FFF2-40B4-BE49-F238E27FC236}">
                <a16:creationId xmlns:a16="http://schemas.microsoft.com/office/drawing/2014/main" id="{523164C7-8280-50B7-4DC6-D237687DDEC3}"/>
              </a:ext>
            </a:extLst>
          </p:cNvPr>
          <p:cNvPicPr>
            <a:picLocks noChangeAspect="1"/>
          </p:cNvPicPr>
          <p:nvPr/>
        </p:nvPicPr>
        <p:blipFill>
          <a:blip r:embed="rId2"/>
          <a:stretch>
            <a:fillRect/>
          </a:stretch>
        </p:blipFill>
        <p:spPr>
          <a:xfrm>
            <a:off x="764157" y="199428"/>
            <a:ext cx="10208643" cy="6565355"/>
          </a:xfrm>
          <a:prstGeom prst="rect">
            <a:avLst/>
          </a:prstGeom>
        </p:spPr>
      </p:pic>
      <p:sp>
        <p:nvSpPr>
          <p:cNvPr id="8" name="Rechthoek 7">
            <a:hlinkClick r:id="rId3"/>
            <a:extLst>
              <a:ext uri="{FF2B5EF4-FFF2-40B4-BE49-F238E27FC236}">
                <a16:creationId xmlns:a16="http://schemas.microsoft.com/office/drawing/2014/main" id="{9EEE3683-E238-C2FD-374C-74DF76AA29A6}"/>
              </a:ext>
            </a:extLst>
          </p:cNvPr>
          <p:cNvSpPr/>
          <p:nvPr/>
        </p:nvSpPr>
        <p:spPr>
          <a:xfrm>
            <a:off x="79899" y="0"/>
            <a:ext cx="2112885" cy="100067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nl-NL"/>
          </a:p>
        </p:txBody>
      </p:sp>
      <p:cxnSp>
        <p:nvCxnSpPr>
          <p:cNvPr id="11" name="Rechte verbindingslijn met pijl 10">
            <a:extLst>
              <a:ext uri="{FF2B5EF4-FFF2-40B4-BE49-F238E27FC236}">
                <a16:creationId xmlns:a16="http://schemas.microsoft.com/office/drawing/2014/main" id="{B3246DF1-C81E-2C3E-43BE-282D3FBAFA2A}"/>
              </a:ext>
            </a:extLst>
          </p:cNvPr>
          <p:cNvCxnSpPr/>
          <p:nvPr/>
        </p:nvCxnSpPr>
        <p:spPr>
          <a:xfrm flipH="1">
            <a:off x="10244831" y="3080551"/>
            <a:ext cx="1183012" cy="1074199"/>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ekstballon: rechthoek met afgeronde hoeken 11">
            <a:extLst>
              <a:ext uri="{FF2B5EF4-FFF2-40B4-BE49-F238E27FC236}">
                <a16:creationId xmlns:a16="http://schemas.microsoft.com/office/drawing/2014/main" id="{CCDAEE07-3E0C-82F0-E44B-478C0B301D65}"/>
              </a:ext>
            </a:extLst>
          </p:cNvPr>
          <p:cNvSpPr/>
          <p:nvPr/>
        </p:nvSpPr>
        <p:spPr>
          <a:xfrm>
            <a:off x="3738777" y="306596"/>
            <a:ext cx="3727343" cy="1000670"/>
          </a:xfrm>
          <a:prstGeom prst="wedgeRoundRectCallout">
            <a:avLst>
              <a:gd name="adj1" fmla="val -25363"/>
              <a:gd name="adj2" fmla="val 129958"/>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Verzamelingen zoeken binnen Edusources</a:t>
            </a:r>
          </a:p>
        </p:txBody>
      </p:sp>
      <p:sp>
        <p:nvSpPr>
          <p:cNvPr id="10" name="Tekstvak 9">
            <a:extLst>
              <a:ext uri="{FF2B5EF4-FFF2-40B4-BE49-F238E27FC236}">
                <a16:creationId xmlns:a16="http://schemas.microsoft.com/office/drawing/2014/main" id="{7C57CA93-4EB5-8735-7370-A8B18DBBBF7A}"/>
              </a:ext>
            </a:extLst>
          </p:cNvPr>
          <p:cNvSpPr txBox="1"/>
          <p:nvPr/>
        </p:nvSpPr>
        <p:spPr>
          <a:xfrm>
            <a:off x="1313895" y="3701988"/>
            <a:ext cx="117020" cy="276999"/>
          </a:xfrm>
          <a:prstGeom prst="rect">
            <a:avLst/>
          </a:prstGeom>
          <a:noFill/>
        </p:spPr>
        <p:txBody>
          <a:bodyPr wrap="none" lIns="0" tIns="0" rIns="0" bIns="0" rtlCol="0">
            <a:spAutoFit/>
          </a:bodyPr>
          <a:lstStyle/>
          <a:p>
            <a:pPr algn="l"/>
            <a:r>
              <a:rPr lang="nl-NL" cap="all"/>
              <a:t>4</a:t>
            </a:r>
          </a:p>
        </p:txBody>
      </p:sp>
      <p:sp>
        <p:nvSpPr>
          <p:cNvPr id="13" name="Tekstvak 12">
            <a:extLst>
              <a:ext uri="{FF2B5EF4-FFF2-40B4-BE49-F238E27FC236}">
                <a16:creationId xmlns:a16="http://schemas.microsoft.com/office/drawing/2014/main" id="{64604EBB-EC34-5F3F-D3D0-023BA9C651ED}"/>
              </a:ext>
            </a:extLst>
          </p:cNvPr>
          <p:cNvSpPr txBox="1"/>
          <p:nvPr/>
        </p:nvSpPr>
        <p:spPr>
          <a:xfrm>
            <a:off x="1313895" y="3961353"/>
            <a:ext cx="117020" cy="276999"/>
          </a:xfrm>
          <a:prstGeom prst="rect">
            <a:avLst/>
          </a:prstGeom>
          <a:noFill/>
        </p:spPr>
        <p:txBody>
          <a:bodyPr wrap="none" lIns="0" tIns="0" rIns="0" bIns="0" rtlCol="0">
            <a:spAutoFit/>
          </a:bodyPr>
          <a:lstStyle/>
          <a:p>
            <a:pPr algn="l"/>
            <a:r>
              <a:rPr lang="nl-NL" cap="all"/>
              <a:t>3</a:t>
            </a:r>
          </a:p>
        </p:txBody>
      </p:sp>
      <p:sp>
        <p:nvSpPr>
          <p:cNvPr id="14" name="Tekstvak 13">
            <a:extLst>
              <a:ext uri="{FF2B5EF4-FFF2-40B4-BE49-F238E27FC236}">
                <a16:creationId xmlns:a16="http://schemas.microsoft.com/office/drawing/2014/main" id="{BACB857C-99FD-2830-1FE7-D41BB4DF1C48}"/>
              </a:ext>
            </a:extLst>
          </p:cNvPr>
          <p:cNvSpPr txBox="1"/>
          <p:nvPr/>
        </p:nvSpPr>
        <p:spPr>
          <a:xfrm>
            <a:off x="1313895" y="4240299"/>
            <a:ext cx="117020" cy="276999"/>
          </a:xfrm>
          <a:prstGeom prst="rect">
            <a:avLst/>
          </a:prstGeom>
          <a:noFill/>
        </p:spPr>
        <p:txBody>
          <a:bodyPr wrap="none" lIns="0" tIns="0" rIns="0" bIns="0" rtlCol="0">
            <a:spAutoFit/>
          </a:bodyPr>
          <a:lstStyle/>
          <a:p>
            <a:pPr algn="l"/>
            <a:r>
              <a:rPr lang="nl-NL" cap="all"/>
              <a:t>2</a:t>
            </a:r>
          </a:p>
        </p:txBody>
      </p:sp>
      <p:sp>
        <p:nvSpPr>
          <p:cNvPr id="15" name="Tekstvak 14">
            <a:extLst>
              <a:ext uri="{FF2B5EF4-FFF2-40B4-BE49-F238E27FC236}">
                <a16:creationId xmlns:a16="http://schemas.microsoft.com/office/drawing/2014/main" id="{0A35A243-C6AA-4EA6-1831-5EAC67F49C5E}"/>
              </a:ext>
            </a:extLst>
          </p:cNvPr>
          <p:cNvSpPr txBox="1"/>
          <p:nvPr/>
        </p:nvSpPr>
        <p:spPr>
          <a:xfrm>
            <a:off x="1313895" y="4499664"/>
            <a:ext cx="117020" cy="276999"/>
          </a:xfrm>
          <a:prstGeom prst="rect">
            <a:avLst/>
          </a:prstGeom>
          <a:noFill/>
        </p:spPr>
        <p:txBody>
          <a:bodyPr wrap="none" lIns="0" tIns="0" rIns="0" bIns="0" rtlCol="0">
            <a:spAutoFit/>
          </a:bodyPr>
          <a:lstStyle/>
          <a:p>
            <a:pPr algn="l"/>
            <a:r>
              <a:rPr lang="nl-NL" cap="all"/>
              <a:t>1</a:t>
            </a:r>
          </a:p>
        </p:txBody>
      </p:sp>
      <p:sp>
        <p:nvSpPr>
          <p:cNvPr id="16" name="Rechthoek: afgeronde hoeken 15">
            <a:extLst>
              <a:ext uri="{FF2B5EF4-FFF2-40B4-BE49-F238E27FC236}">
                <a16:creationId xmlns:a16="http://schemas.microsoft.com/office/drawing/2014/main" id="{012861AE-43FF-F9EF-FE42-5CEED20308FD}"/>
              </a:ext>
            </a:extLst>
          </p:cNvPr>
          <p:cNvSpPr/>
          <p:nvPr/>
        </p:nvSpPr>
        <p:spPr>
          <a:xfrm>
            <a:off x="1047565" y="3617650"/>
            <a:ext cx="1837678" cy="1371600"/>
          </a:xfrm>
          <a:prstGeom prst="round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74336413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0D0C5FC1-2141-4B7E-A246-45F9F4A53E8B}"/>
              </a:ext>
            </a:extLst>
          </p:cNvPr>
          <p:cNvPicPr>
            <a:picLocks noChangeAspect="1"/>
          </p:cNvPicPr>
          <p:nvPr/>
        </p:nvPicPr>
        <p:blipFill>
          <a:blip r:embed="rId2"/>
          <a:stretch>
            <a:fillRect/>
          </a:stretch>
        </p:blipFill>
        <p:spPr>
          <a:xfrm>
            <a:off x="1390442" y="0"/>
            <a:ext cx="9411115" cy="6858000"/>
          </a:xfrm>
          <a:prstGeom prst="rect">
            <a:avLst/>
          </a:prstGeom>
        </p:spPr>
      </p:pic>
      <p:sp>
        <p:nvSpPr>
          <p:cNvPr id="3" name="Bijschrift: lijn 2">
            <a:extLst>
              <a:ext uri="{FF2B5EF4-FFF2-40B4-BE49-F238E27FC236}">
                <a16:creationId xmlns:a16="http://schemas.microsoft.com/office/drawing/2014/main" id="{19D0FE70-0AED-4558-B3FB-6117270DC17F}"/>
              </a:ext>
            </a:extLst>
          </p:cNvPr>
          <p:cNvSpPr/>
          <p:nvPr/>
        </p:nvSpPr>
        <p:spPr>
          <a:xfrm>
            <a:off x="8650705" y="156411"/>
            <a:ext cx="3080084" cy="1371600"/>
          </a:xfrm>
          <a:prstGeom prst="borderCallout1">
            <a:avLst>
              <a:gd name="adj1" fmla="val 18750"/>
              <a:gd name="adj2" fmla="val -8333"/>
              <a:gd name="adj3" fmla="val 22149"/>
              <a:gd name="adj4" fmla="val -695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3 lagen. </a:t>
            </a:r>
          </a:p>
          <a:p>
            <a:pPr algn="ctr"/>
            <a:r>
              <a:rPr lang="nl-NL"/>
              <a:t>Dit is de bovenste laag.</a:t>
            </a:r>
          </a:p>
        </p:txBody>
      </p:sp>
      <p:sp>
        <p:nvSpPr>
          <p:cNvPr id="4" name="Bijschrift: lijn 3">
            <a:extLst>
              <a:ext uri="{FF2B5EF4-FFF2-40B4-BE49-F238E27FC236}">
                <a16:creationId xmlns:a16="http://schemas.microsoft.com/office/drawing/2014/main" id="{3B4CB96C-0F43-4B79-82C1-E5A6D73748BF}"/>
              </a:ext>
            </a:extLst>
          </p:cNvPr>
          <p:cNvSpPr/>
          <p:nvPr/>
        </p:nvSpPr>
        <p:spPr>
          <a:xfrm>
            <a:off x="7587915" y="5112252"/>
            <a:ext cx="2602832" cy="946485"/>
          </a:xfrm>
          <a:prstGeom prst="borderCallout1">
            <a:avLst>
              <a:gd name="adj1" fmla="val 18750"/>
              <a:gd name="adj2" fmla="val -8333"/>
              <a:gd name="adj3" fmla="val 22149"/>
              <a:gd name="adj4" fmla="val -695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De onderdelen van de middelste laag worden getoond.</a:t>
            </a:r>
          </a:p>
        </p:txBody>
      </p:sp>
      <p:sp>
        <p:nvSpPr>
          <p:cNvPr id="5" name="Rechthoek 4">
            <a:hlinkClick r:id="rId3"/>
            <a:extLst>
              <a:ext uri="{FF2B5EF4-FFF2-40B4-BE49-F238E27FC236}">
                <a16:creationId xmlns:a16="http://schemas.microsoft.com/office/drawing/2014/main" id="{3CED55EF-10DE-4CE6-88BD-AE9C7CD1A114}"/>
              </a:ext>
            </a:extLst>
          </p:cNvPr>
          <p:cNvSpPr/>
          <p:nvPr/>
        </p:nvSpPr>
        <p:spPr>
          <a:xfrm>
            <a:off x="301557" y="156411"/>
            <a:ext cx="6089515" cy="6315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ballon: rechthoek met afgeronde hoeken 5">
            <a:extLst>
              <a:ext uri="{FF2B5EF4-FFF2-40B4-BE49-F238E27FC236}">
                <a16:creationId xmlns:a16="http://schemas.microsoft.com/office/drawing/2014/main" id="{79E33136-3BE5-AD0B-710B-434E4A095748}"/>
              </a:ext>
            </a:extLst>
          </p:cNvPr>
          <p:cNvSpPr/>
          <p:nvPr/>
        </p:nvSpPr>
        <p:spPr>
          <a:xfrm>
            <a:off x="1700430" y="156411"/>
            <a:ext cx="831742" cy="577915"/>
          </a:xfrm>
          <a:prstGeom prst="wedgeRoundRectCallout">
            <a:avLst>
              <a:gd name="adj1" fmla="val 183839"/>
              <a:gd name="adj2" fmla="val 10138"/>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4</a:t>
            </a:r>
          </a:p>
        </p:txBody>
      </p:sp>
      <p:sp>
        <p:nvSpPr>
          <p:cNvPr id="7" name="Tekstballon: rechthoek met afgeronde hoeken 6">
            <a:extLst>
              <a:ext uri="{FF2B5EF4-FFF2-40B4-BE49-F238E27FC236}">
                <a16:creationId xmlns:a16="http://schemas.microsoft.com/office/drawing/2014/main" id="{D9202A1B-D453-C805-5455-6D146DA08ED3}"/>
              </a:ext>
            </a:extLst>
          </p:cNvPr>
          <p:cNvSpPr/>
          <p:nvPr/>
        </p:nvSpPr>
        <p:spPr>
          <a:xfrm>
            <a:off x="2514572" y="5480822"/>
            <a:ext cx="831742" cy="577915"/>
          </a:xfrm>
          <a:prstGeom prst="wedgeRoundRectCallout">
            <a:avLst>
              <a:gd name="adj1" fmla="val 97383"/>
              <a:gd name="adj2" fmla="val 22427"/>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nl-NL" sz="2800"/>
              <a:t>3</a:t>
            </a:r>
          </a:p>
        </p:txBody>
      </p:sp>
    </p:spTree>
    <p:extLst>
      <p:ext uri="{BB962C8B-B14F-4D97-AF65-F5344CB8AC3E}">
        <p14:creationId xmlns:p14="http://schemas.microsoft.com/office/powerpoint/2010/main" val="205784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 name="JUTAG_EINDMACROS_PRESERVEGUIDES" val="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effectLst>
          <a:outerShdw blurRad="50800" dist="38100" dir="2700000" algn="tl" rotWithShape="0">
            <a:prstClr val="black">
              <a:alpha val="40000"/>
            </a:prstClr>
          </a:outerShdw>
        </a:effectLst>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SURF (NET).potx" id="{3484EF47-7902-4BEC-9F88-08D7ACFF46AF}" vid="{005B653C-6B1F-44B1-80F1-5230FEC33678}"/>
    </a:ext>
  </a:extLst>
</a:theme>
</file>

<file path=ppt/theme/theme2.xml><?xml version="1.0" encoding="utf-8"?>
<a:theme xmlns:a="http://schemas.openxmlformats.org/drawingml/2006/main" name="(INSTRUCTI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SURF (NET).potx" id="{3484EF47-7902-4BEC-9F88-08D7ACFF46AF}" vid="{50DEEA4F-D989-48D6-A466-B8BB2A829095}"/>
    </a:ext>
  </a:extLst>
</a:theme>
</file>

<file path=ppt/theme/theme3.xml><?xml version="1.0" encoding="utf-8"?>
<a:theme xmlns:a="http://schemas.openxmlformats.org/drawingml/2006/main" name="1_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effectLst>
          <a:outerShdw blurRad="50800" dist="38100" dir="2700000" algn="tl" rotWithShape="0">
            <a:prstClr val="black">
              <a:alpha val="40000"/>
            </a:prstClr>
          </a:outerShdw>
        </a:effectLst>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SURF.potx" id="{7FCCFDF8-7726-472E-A700-5D7F9EECB06C}" vid="{17BE6A99-8B59-4987-ABEF-B9883AFE7ACC}"/>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274D8765D89042B498AED669AAC4FE" ma:contentTypeVersion="29" ma:contentTypeDescription="Een nieuw document maken." ma:contentTypeScope="" ma:versionID="d1f1c38dd5da695dc837af906c3b6559">
  <xsd:schema xmlns:xsd="http://www.w3.org/2001/XMLSchema" xmlns:xs="http://www.w3.org/2001/XMLSchema" xmlns:p="http://schemas.microsoft.com/office/2006/metadata/properties" xmlns:ns1="http://schemas.microsoft.com/sharepoint/v3" xmlns:ns3="b87c489c-dc0c-4d85-a8ea-8c8b3444758a" xmlns:ns4="dd4465c0-3bb3-4ec3-b7aa-2ba9fd9fa528" targetNamespace="http://schemas.microsoft.com/office/2006/metadata/properties" ma:root="true" ma:fieldsID="c5fc005c43417fbdc2e05da25b9339cd" ns1:_="" ns3:_="" ns4:_="">
    <xsd:import namespace="http://schemas.microsoft.com/sharepoint/v3"/>
    <xsd:import namespace="b87c489c-dc0c-4d85-a8ea-8c8b3444758a"/>
    <xsd:import namespace="dd4465c0-3bb3-4ec3-b7aa-2ba9fd9fa528"/>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CultureName"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4:SharedWithUsers" minOccurs="0"/>
                <xsd:element ref="ns4:SharedWithDetails" minOccurs="0"/>
                <xsd:element ref="ns4:SharingHintHash" minOccurs="0"/>
                <xsd:element ref="ns3:MediaServiceMetadata" minOccurs="0"/>
                <xsd:element ref="ns3:MediaServiceFastMetadata" minOccurs="0"/>
                <xsd:element ref="ns3:MediaServiceDateTaken" minOccurs="0"/>
                <xsd:element ref="ns3:MediaServiceAutoTags" minOccurs="0"/>
                <xsd:element ref="ns3:MediaServiceOCR" minOccurs="0"/>
                <xsd:element ref="ns1:_ip_UnifiedCompliancePolicyProperties" minOccurs="0"/>
                <xsd:element ref="ns1:_ip_UnifiedCompliancePolicyUIAction" minOccurs="0"/>
                <xsd:element ref="ns3:MediaServiceAutoKeyPoints" minOccurs="0"/>
                <xsd:element ref="ns3:MediaServiceKeyPoint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30" nillable="true" ma:displayName="Eigenschappen van het geïntegreerd beleid voor naleving" ma:hidden="true" ma:internalName="_ip_UnifiedCompliancePolicyProperties">
      <xsd:simpleType>
        <xsd:restriction base="dms:Note"/>
      </xsd:simpleType>
    </xsd:element>
    <xsd:element name="_ip_UnifiedCompliancePolicyUIAction" ma:index="31" nillable="true" ma:displayName="Actie van de gebruikersinterface van het geïntegreerd beleid voor naleving"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87c489c-dc0c-4d85-a8ea-8c8b3444758a"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CultureName" ma:index="12" nillable="true" ma:displayName="Culture Name" ma:internalName="CultureName">
      <xsd:simpleType>
        <xsd:restriction base="dms:Text"/>
      </xsd:simpleType>
    </xsd:element>
    <xsd:element name="AppVersion" ma:index="13" nillable="true" ma:displayName="App Version" ma:internalName="AppVersion">
      <xsd:simpleType>
        <xsd:restriction base="dms:Text"/>
      </xsd:simpleType>
    </xsd:element>
    <xsd:element name="Teachers" ma:index="14"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5"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6"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7" nillable="true" ma:displayName="Invited Teachers" ma:internalName="Invited_Teachers">
      <xsd:simpleType>
        <xsd:restriction base="dms:Note">
          <xsd:maxLength value="255"/>
        </xsd:restriction>
      </xsd:simpleType>
    </xsd:element>
    <xsd:element name="Invited_Students" ma:index="18" nillable="true" ma:displayName="Invited Students" ma:internalName="Invited_Students">
      <xsd:simpleType>
        <xsd:restriction base="dms:Note">
          <xsd:maxLength value="255"/>
        </xsd:restriction>
      </xsd:simpleType>
    </xsd:element>
    <xsd:element name="Self_Registration_Enabled" ma:index="19" nillable="true" ma:displayName="Self_Registration_Enabled" ma:internalName="Self_Registration_Enabled">
      <xsd:simpleType>
        <xsd:restriction base="dms:Boolean"/>
      </xsd:simpleType>
    </xsd:element>
    <xsd:element name="Has_Teacher_Only_SectionGroup" ma:index="20" nillable="true" ma:displayName="Has Teacher Only SectionGroup" ma:internalName="Has_Teacher_Only_SectionGroup">
      <xsd:simpleType>
        <xsd:restriction base="dms:Boolean"/>
      </xsd:simpleType>
    </xsd:element>
    <xsd:element name="Is_Collaboration_Space_Locked" ma:index="21" nillable="true" ma:displayName="Is Collaboration Space Locked" ma:internalName="Is_Collaboration_Space_Locked">
      <xsd:simpleType>
        <xsd:restriction base="dms:Boolean"/>
      </xsd:simpleType>
    </xsd:element>
    <xsd:element name="MediaServiceMetadata" ma:index="25" nillable="true" ma:displayName="MediaServiceMetadata" ma:description="" ma:hidden="true" ma:internalName="MediaServiceMetadata" ma:readOnly="true">
      <xsd:simpleType>
        <xsd:restriction base="dms:Note"/>
      </xsd:simpleType>
    </xsd:element>
    <xsd:element name="MediaServiceFastMetadata" ma:index="26" nillable="true" ma:displayName="MediaServiceFastMetadata" ma:description="" ma:hidden="true" ma:internalName="MediaServiceFastMetadata" ma:readOnly="true">
      <xsd:simpleType>
        <xsd:restriction base="dms:Note"/>
      </xsd:simpleType>
    </xsd:element>
    <xsd:element name="MediaServiceDateTaken" ma:index="27" nillable="true" ma:displayName="MediaServiceDateTaken" ma:hidden="true" ma:internalName="MediaServiceDateTaken" ma:readOnly="true">
      <xsd:simpleType>
        <xsd:restriction base="dms:Text"/>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element name="MediaServiceGenerationTime" ma:index="34" nillable="true" ma:displayName="MediaServiceGenerationTime" ma:hidden="true" ma:internalName="MediaServiceGenerationTime" ma:readOnly="true">
      <xsd:simpleType>
        <xsd:restriction base="dms:Text"/>
      </xsd:simpleType>
    </xsd:element>
    <xsd:element name="MediaServiceEventHashCode" ma:index="35" nillable="true" ma:displayName="MediaServiceEventHashCode" ma:hidden="true" ma:internalName="MediaServiceEventHashCode" ma:readOnly="true">
      <xsd:simpleType>
        <xsd:restriction base="dms:Text"/>
      </xsd:simpleType>
    </xsd:element>
    <xsd:element name="MediaLengthInSeconds" ma:index="36"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4465c0-3bb3-4ec3-b7aa-2ba9fd9fa528" elementFormDefault="qualified">
    <xsd:import namespace="http://schemas.microsoft.com/office/2006/documentManagement/types"/>
    <xsd:import namespace="http://schemas.microsoft.com/office/infopath/2007/PartnerControls"/>
    <xsd:element name="SharedWithUsers" ma:index="22"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Gedeeld met details" ma:description="" ma:internalName="SharedWithDetails" ma:readOnly="true">
      <xsd:simpleType>
        <xsd:restriction base="dms:Note">
          <xsd:maxLength value="255"/>
        </xsd:restriction>
      </xsd:simpleType>
    </xsd:element>
    <xsd:element name="SharingHintHash" ma:index="24"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Has_Teacher_Only_SectionGroup xmlns="b87c489c-dc0c-4d85-a8ea-8c8b3444758a" xsi:nil="true"/>
    <FolderType xmlns="b87c489c-dc0c-4d85-a8ea-8c8b3444758a" xsi:nil="true"/>
    <Owner xmlns="b87c489c-dc0c-4d85-a8ea-8c8b3444758a">
      <UserInfo>
        <DisplayName/>
        <AccountId xsi:nil="true"/>
        <AccountType/>
      </UserInfo>
    </Owner>
    <CultureName xmlns="b87c489c-dc0c-4d85-a8ea-8c8b3444758a" xsi:nil="true"/>
    <DefaultSectionNames xmlns="b87c489c-dc0c-4d85-a8ea-8c8b3444758a" xsi:nil="true"/>
    <Is_Collaboration_Space_Locked xmlns="b87c489c-dc0c-4d85-a8ea-8c8b3444758a" xsi:nil="true"/>
    <_ip_UnifiedCompliancePolicyProperties xmlns="http://schemas.microsoft.com/sharepoint/v3" xsi:nil="true"/>
    <NotebookType xmlns="b87c489c-dc0c-4d85-a8ea-8c8b3444758a" xsi:nil="true"/>
    <Invited_Teachers xmlns="b87c489c-dc0c-4d85-a8ea-8c8b3444758a" xsi:nil="true"/>
    <Teachers xmlns="b87c489c-dc0c-4d85-a8ea-8c8b3444758a">
      <UserInfo>
        <DisplayName/>
        <AccountId xsi:nil="true"/>
        <AccountType/>
      </UserInfo>
    </Teachers>
    <Student_Groups xmlns="b87c489c-dc0c-4d85-a8ea-8c8b3444758a">
      <UserInfo>
        <DisplayName/>
        <AccountId xsi:nil="true"/>
        <AccountType/>
      </UserInfo>
    </Student_Groups>
    <AppVersion xmlns="b87c489c-dc0c-4d85-a8ea-8c8b3444758a" xsi:nil="true"/>
    <Invited_Students xmlns="b87c489c-dc0c-4d85-a8ea-8c8b3444758a" xsi:nil="true"/>
    <Self_Registration_Enabled xmlns="b87c489c-dc0c-4d85-a8ea-8c8b3444758a" xsi:nil="true"/>
    <Students xmlns="b87c489c-dc0c-4d85-a8ea-8c8b3444758a">
      <UserInfo>
        <DisplayName/>
        <AccountId xsi:nil="true"/>
        <AccountType/>
      </UserInfo>
    </Students>
  </documentManagement>
</p:properties>
</file>

<file path=customXml/itemProps1.xml><?xml version="1.0" encoding="utf-8"?>
<ds:datastoreItem xmlns:ds="http://schemas.openxmlformats.org/officeDocument/2006/customXml" ds:itemID="{9945031E-AAE8-4C66-9D46-93AF7075C7AB}">
  <ds:schemaRefs>
    <ds:schemaRef ds:uri="b87c489c-dc0c-4d85-a8ea-8c8b3444758a"/>
    <ds:schemaRef ds:uri="dd4465c0-3bb3-4ec3-b7aa-2ba9fd9fa5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134825-E47B-4220-BE70-E6D19946C419}">
  <ds:schemaRefs>
    <ds:schemaRef ds:uri="http://schemas.microsoft.com/sharepoint/v3/contenttype/forms"/>
  </ds:schemaRefs>
</ds:datastoreItem>
</file>

<file path=customXml/itemProps3.xml><?xml version="1.0" encoding="utf-8"?>
<ds:datastoreItem xmlns:ds="http://schemas.openxmlformats.org/officeDocument/2006/customXml" ds:itemID="{7758BF88-67E3-426D-AE66-121DD61D8711}">
  <ds:schemaRefs>
    <ds:schemaRef ds:uri="http://purl.org/dc/terms/"/>
    <ds:schemaRef ds:uri="http://schemas.microsoft.com/sharepoint/v3"/>
    <ds:schemaRef ds:uri="dd4465c0-3bb3-4ec3-b7aa-2ba9fd9fa528"/>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b87c489c-dc0c-4d85-a8ea-8c8b3444758a"/>
    <ds:schemaRef ds:uri="http://schemas.microsoft.com/office/2006/metadata/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Presentatie SURFnet (1)</Template>
  <TotalTime>0</TotalTime>
  <Words>1122</Words>
  <Application>Microsoft Office PowerPoint</Application>
  <PresentationFormat>Breedbeeld</PresentationFormat>
  <Paragraphs>173</Paragraphs>
  <Slides>19</Slides>
  <Notes>13</Notes>
  <HiddenSlides>0</HiddenSlides>
  <MMClips>0</MMClips>
  <ScaleCrop>false</ScaleCrop>
  <HeadingPairs>
    <vt:vector size="6" baseType="variant">
      <vt:variant>
        <vt:lpstr>Gebruikte lettertypen</vt:lpstr>
      </vt:variant>
      <vt:variant>
        <vt:i4>6</vt:i4>
      </vt:variant>
      <vt:variant>
        <vt:lpstr>Thema</vt:lpstr>
      </vt:variant>
      <vt:variant>
        <vt:i4>3</vt:i4>
      </vt:variant>
      <vt:variant>
        <vt:lpstr>Diatitels</vt:lpstr>
      </vt:variant>
      <vt:variant>
        <vt:i4>19</vt:i4>
      </vt:variant>
    </vt:vector>
  </HeadingPairs>
  <TitlesOfParts>
    <vt:vector size="28" baseType="lpstr">
      <vt:lpstr>Arial</vt:lpstr>
      <vt:lpstr>Calibri</vt:lpstr>
      <vt:lpstr>Calibri Light</vt:lpstr>
      <vt:lpstr>Courier New</vt:lpstr>
      <vt:lpstr>Open Sans</vt:lpstr>
      <vt:lpstr>Oswald</vt:lpstr>
      <vt:lpstr>SURF</vt:lpstr>
      <vt:lpstr>(INSTRUCTIES)</vt:lpstr>
      <vt:lpstr>1_SURF</vt:lpstr>
      <vt:lpstr>PowerPoint-presentatie</vt:lpstr>
      <vt:lpstr>Verzamelingen en collecties</vt:lpstr>
      <vt:lpstr>SURFsharekit en Edusources: (open) leermateriaal vindbaar maken</vt:lpstr>
      <vt:lpstr>PowerPoint-presentatie</vt:lpstr>
      <vt:lpstr>PowerPoint-presentatie</vt:lpstr>
      <vt:lpstr>PowerPoint-presentatie</vt:lpstr>
      <vt:lpstr>Verzamelingen en collecties</vt:lpstr>
      <vt:lpstr>PowerPoint-presentatie</vt:lpstr>
      <vt:lpstr>PowerPoint-presentatie</vt:lpstr>
      <vt:lpstr>PowerPoint-presentatie</vt:lpstr>
      <vt:lpstr>PowerPoint-presentatie</vt:lpstr>
      <vt:lpstr>PowerPoint-presentatie</vt:lpstr>
      <vt:lpstr>PowerPoint-presentatie</vt:lpstr>
      <vt:lpstr>PowerPoint-presentatie</vt:lpstr>
      <vt:lpstr>Demo</vt:lpstr>
      <vt:lpstr>Collecties in de toekomst</vt:lpstr>
      <vt:lpstr>Voorbeeld</vt:lpstr>
      <vt:lpstr>PowerPoint-presentatie</vt:lpstr>
      <vt:lpstr>PowerPoint-presentatie</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surfnet</dc:creator>
  <cp:keywords/>
  <dc:description>Sjabloonversie 2.0, 2 juli 2018</dc:description>
  <cp:lastModifiedBy>Linda Le Grand</cp:lastModifiedBy>
  <cp:revision>2</cp:revision>
  <cp:lastPrinted>2018-10-30T11:01:43Z</cp:lastPrinted>
  <dcterms:created xsi:type="dcterms:W3CDTF">2018-10-22T12:58:57Z</dcterms:created>
  <dcterms:modified xsi:type="dcterms:W3CDTF">2022-11-04T11:38:43Z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0x01010019274D8765D89042B498AED669AAC4FE</vt:lpwstr>
  </property>
</Properties>
</file>