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648" r:id="rId2"/>
  </p:sldMasterIdLst>
  <p:sldIdLst>
    <p:sldId id="256" r:id="rId3"/>
    <p:sldId id="257" r:id="rId4"/>
    <p:sldId id="258"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82" y="2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10"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omi Ummels" userId="dd5d30f342344879" providerId="LiveId" clId="{CEFDA732-3F97-4BF8-A0EA-599AB78BC786}"/>
    <pc:docChg chg="addSld modSld addMainMaster">
      <pc:chgData name="Naomi Ummels" userId="dd5d30f342344879" providerId="LiveId" clId="{CEFDA732-3F97-4BF8-A0EA-599AB78BC786}" dt="2022-03-23T08:58:29.138" v="1"/>
      <pc:docMkLst>
        <pc:docMk/>
      </pc:docMkLst>
      <pc:sldChg chg="add">
        <pc:chgData name="Naomi Ummels" userId="dd5d30f342344879" providerId="LiveId" clId="{CEFDA732-3F97-4BF8-A0EA-599AB78BC786}" dt="2022-03-23T08:58:29.138" v="1"/>
        <pc:sldMkLst>
          <pc:docMk/>
          <pc:sldMk cId="1100502155" sldId="258"/>
        </pc:sldMkLst>
      </pc:sldChg>
      <pc:sldMasterChg chg="add addSldLayout">
        <pc:chgData name="Naomi Ummels" userId="dd5d30f342344879" providerId="LiveId" clId="{CEFDA732-3F97-4BF8-A0EA-599AB78BC786}" dt="2022-03-23T08:58:29.138" v="0" actId="27028"/>
        <pc:sldMasterMkLst>
          <pc:docMk/>
          <pc:sldMasterMk cId="1710546820" sldId="2147483648"/>
        </pc:sldMasterMkLst>
        <pc:sldLayoutChg chg="add">
          <pc:chgData name="Naomi Ummels" userId="dd5d30f342344879" providerId="LiveId" clId="{CEFDA732-3F97-4BF8-A0EA-599AB78BC786}" dt="2022-03-23T08:58:29.138" v="0" actId="27028"/>
          <pc:sldLayoutMkLst>
            <pc:docMk/>
            <pc:sldMasterMk cId="1710546820" sldId="2147483648"/>
            <pc:sldLayoutMk cId="3885912252" sldId="2147483650"/>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81A0-FB7A-4357-8B37-1EC930D1E098}"/>
              </a:ext>
            </a:extLst>
          </p:cNvPr>
          <p:cNvSpPr>
            <a:spLocks noGrp="1"/>
          </p:cNvSpPr>
          <p:nvPr>
            <p:ph type="ctrTitle"/>
          </p:nvPr>
        </p:nvSpPr>
        <p:spPr>
          <a:xfrm>
            <a:off x="762000" y="1523999"/>
            <a:ext cx="10668000" cy="1985963"/>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D3C075C-7238-4F43-87E7-63A35BE6900C}"/>
              </a:ext>
            </a:extLst>
          </p:cNvPr>
          <p:cNvSpPr>
            <a:spLocks noGrp="1"/>
          </p:cNvSpPr>
          <p:nvPr>
            <p:ph type="subTitle" idx="1"/>
          </p:nvPr>
        </p:nvSpPr>
        <p:spPr>
          <a:xfrm>
            <a:off x="762000" y="3809999"/>
            <a:ext cx="10667998" cy="19859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67EEB-ABA8-4DA9-803B-0C6CD8A1284C}"/>
              </a:ext>
            </a:extLst>
          </p:cNvPr>
          <p:cNvSpPr>
            <a:spLocks noGrp="1"/>
          </p:cNvSpPr>
          <p:nvPr>
            <p:ph type="dt" sz="half" idx="10"/>
          </p:nvPr>
        </p:nvSpPr>
        <p:spPr/>
        <p:txBody>
          <a:bodyPr anchor="b" anchorCtr="0"/>
          <a:lstStyle/>
          <a:p>
            <a:fld id="{F4D57BDD-E64A-4D27-8978-82FFCA18A12C}" type="datetimeFigureOut">
              <a:rPr lang="en-US" smtClean="0"/>
              <a:t>3/23/2022</a:t>
            </a:fld>
            <a:endParaRPr lang="en-US"/>
          </a:p>
        </p:txBody>
      </p:sp>
      <p:sp>
        <p:nvSpPr>
          <p:cNvPr id="5" name="Footer Placeholder 4">
            <a:extLst>
              <a:ext uri="{FF2B5EF4-FFF2-40B4-BE49-F238E27FC236}">
                <a16:creationId xmlns:a16="http://schemas.microsoft.com/office/drawing/2014/main" id="{0FCFD314-1E75-41B9-A585-4F4A32A34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CC8E8-C649-4A81-BF53-F078B2A98453}"/>
              </a:ext>
            </a:extLst>
          </p:cNvPr>
          <p:cNvSpPr>
            <a:spLocks noGrp="1"/>
          </p:cNvSpPr>
          <p:nvPr>
            <p:ph type="sldNum" sz="quarter" idx="12"/>
          </p:nvPr>
        </p:nvSpPr>
        <p:spPr/>
        <p:txBody>
          <a:bodyPr/>
          <a:lstStyle/>
          <a:p>
            <a:fld id="{D643A852-0206-46AC-B0EB-645612933129}" type="slidenum">
              <a:rPr lang="en-US" smtClean="0"/>
              <a:t>‹nr.›</a:t>
            </a:fld>
            <a:endParaRPr lang="en-US" dirty="0"/>
          </a:p>
        </p:txBody>
      </p:sp>
    </p:spTree>
    <p:extLst>
      <p:ext uri="{BB962C8B-B14F-4D97-AF65-F5344CB8AC3E}">
        <p14:creationId xmlns:p14="http://schemas.microsoft.com/office/powerpoint/2010/main" val="937257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E73F-2F7C-4941-9B13-ACB43A4983EC}"/>
              </a:ext>
            </a:extLst>
          </p:cNvPr>
          <p:cNvSpPr>
            <a:spLocks noGrp="1"/>
          </p:cNvSpPr>
          <p:nvPr>
            <p:ph type="title"/>
          </p:nvPr>
        </p:nvSpPr>
        <p:spPr>
          <a:xfrm>
            <a:off x="762000" y="1524000"/>
            <a:ext cx="9144000" cy="1523999"/>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8BC107E-F2BE-4057-B06B-1E50FD12B561}"/>
              </a:ext>
            </a:extLst>
          </p:cNvPr>
          <p:cNvSpPr>
            <a:spLocks noGrp="1"/>
          </p:cNvSpPr>
          <p:nvPr>
            <p:ph type="body" orient="vert" idx="1"/>
          </p:nvPr>
        </p:nvSpPr>
        <p:spPr>
          <a:xfrm>
            <a:off x="762000" y="3048000"/>
            <a:ext cx="10668000" cy="304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9D7D8-1932-4215-A6E0-C16DA0DDB8B8}"/>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5" name="Footer Placeholder 4">
            <a:extLst>
              <a:ext uri="{FF2B5EF4-FFF2-40B4-BE49-F238E27FC236}">
                <a16:creationId xmlns:a16="http://schemas.microsoft.com/office/drawing/2014/main" id="{4378B662-65E3-47B2-AD95-B041B57F3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3DBC5-88B5-4F2A-A0E3-752CB421737A}"/>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303481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599DF-5B13-4800-ADD7-3A2A2F1C4889}"/>
              </a:ext>
            </a:extLst>
          </p:cNvPr>
          <p:cNvSpPr>
            <a:spLocks noGrp="1"/>
          </p:cNvSpPr>
          <p:nvPr>
            <p:ph type="title" orient="vert"/>
          </p:nvPr>
        </p:nvSpPr>
        <p:spPr>
          <a:xfrm>
            <a:off x="8724900" y="1523999"/>
            <a:ext cx="2705100" cy="4572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91E12-22D9-4DA9-A336-EA6A8B9B55B8}"/>
              </a:ext>
            </a:extLst>
          </p:cNvPr>
          <p:cNvSpPr>
            <a:spLocks noGrp="1"/>
          </p:cNvSpPr>
          <p:nvPr>
            <p:ph type="body" orient="vert" idx="1"/>
          </p:nvPr>
        </p:nvSpPr>
        <p:spPr>
          <a:xfrm>
            <a:off x="762000" y="1524000"/>
            <a:ext cx="76200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2A1D5-B7EF-43A4-81EF-B5A7EA35616B}"/>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5" name="Footer Placeholder 4">
            <a:extLst>
              <a:ext uri="{FF2B5EF4-FFF2-40B4-BE49-F238E27FC236}">
                <a16:creationId xmlns:a16="http://schemas.microsoft.com/office/drawing/2014/main" id="{66809DFB-4410-42BF-B886-C984E3A5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487E8-E9A0-429E-88E5-34B1BE86BD23}"/>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3990416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23.03.2022</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85912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A6A6-C260-4F8B-99DF-249C907BE5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36F8CB-5C97-4437-A672-4E43D0E5A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0C990-05C1-4ECD-A899-722057AEA630}"/>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5" name="Footer Placeholder 4">
            <a:extLst>
              <a:ext uri="{FF2B5EF4-FFF2-40B4-BE49-F238E27FC236}">
                <a16:creationId xmlns:a16="http://schemas.microsoft.com/office/drawing/2014/main" id="{C5E9811C-37A0-4DD1-8607-EFD4226E5D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AB506-9570-4D3E-804F-A184A73DBCE6}"/>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834355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569B8-DEA4-4F12-9078-ECD731F2AC92}"/>
              </a:ext>
            </a:extLst>
          </p:cNvPr>
          <p:cNvSpPr>
            <a:spLocks noGrp="1"/>
          </p:cNvSpPr>
          <p:nvPr>
            <p:ph type="title"/>
          </p:nvPr>
        </p:nvSpPr>
        <p:spPr>
          <a:xfrm>
            <a:off x="762000" y="1530351"/>
            <a:ext cx="10668000" cy="2279650"/>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0D1F3B-E79C-4822-999D-205B0E76C66F}"/>
              </a:ext>
            </a:extLst>
          </p:cNvPr>
          <p:cNvSpPr>
            <a:spLocks noGrp="1"/>
          </p:cNvSpPr>
          <p:nvPr>
            <p:ph type="body" idx="1"/>
          </p:nvPr>
        </p:nvSpPr>
        <p:spPr>
          <a:xfrm>
            <a:off x="762000" y="4589464"/>
            <a:ext cx="10668000" cy="118318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45166-621E-4C71-A40F-64E514536729}"/>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5" name="Footer Placeholder 4">
            <a:extLst>
              <a:ext uri="{FF2B5EF4-FFF2-40B4-BE49-F238E27FC236}">
                <a16:creationId xmlns:a16="http://schemas.microsoft.com/office/drawing/2014/main" id="{44B8A175-E39F-477F-997B-99FF8677A5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115F-5456-4FA3-8484-B1806E7C48C7}"/>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4233405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BC5C-CCF0-4BA5-B102-213AC6FD5A48}"/>
              </a:ext>
            </a:extLst>
          </p:cNvPr>
          <p:cNvSpPr>
            <a:spLocks noGrp="1"/>
          </p:cNvSpPr>
          <p:nvPr>
            <p:ph type="title"/>
          </p:nvPr>
        </p:nvSpPr>
        <p:spPr>
          <a:xfrm>
            <a:off x="762000" y="1524000"/>
            <a:ext cx="9144000" cy="126364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2237E63-3B4F-4C2F-A87C-9533227EB684}"/>
              </a:ext>
            </a:extLst>
          </p:cNvPr>
          <p:cNvSpPr>
            <a:spLocks noGrp="1"/>
          </p:cNvSpPr>
          <p:nvPr>
            <p:ph sz="half" idx="1"/>
          </p:nvPr>
        </p:nvSpPr>
        <p:spPr>
          <a:xfrm>
            <a:off x="762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8ACE3E-2FED-4289-B138-3EC2826909F5}"/>
              </a:ext>
            </a:extLst>
          </p:cNvPr>
          <p:cNvSpPr>
            <a:spLocks noGrp="1"/>
          </p:cNvSpPr>
          <p:nvPr>
            <p:ph sz="half" idx="2"/>
          </p:nvPr>
        </p:nvSpPr>
        <p:spPr>
          <a:xfrm>
            <a:off x="6858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55DB51-20DA-4BEF-90BA-DDD37DC080CF}"/>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6" name="Footer Placeholder 5">
            <a:extLst>
              <a:ext uri="{FF2B5EF4-FFF2-40B4-BE49-F238E27FC236}">
                <a16:creationId xmlns:a16="http://schemas.microsoft.com/office/drawing/2014/main" id="{506D22E1-F0DB-4CB7-B2E3-D578EEAA6E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C29146B-54D6-4291-8EA2-6430024824AE}"/>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84618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4AE7-507A-4E14-96E2-5412FF8EA283}"/>
              </a:ext>
            </a:extLst>
          </p:cNvPr>
          <p:cNvSpPr>
            <a:spLocks noGrp="1"/>
          </p:cNvSpPr>
          <p:nvPr>
            <p:ph type="title"/>
          </p:nvPr>
        </p:nvSpPr>
        <p:spPr>
          <a:xfrm>
            <a:off x="762000" y="1527048"/>
            <a:ext cx="10668000" cy="75895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EDEEE83-2945-4C22-9597-57F1F1262841}"/>
              </a:ext>
            </a:extLst>
          </p:cNvPr>
          <p:cNvSpPr>
            <a:spLocks noGrp="1"/>
          </p:cNvSpPr>
          <p:nvPr>
            <p:ph type="body" idx="1"/>
          </p:nvPr>
        </p:nvSpPr>
        <p:spPr>
          <a:xfrm>
            <a:off x="762000" y="2285999"/>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C2494D-AD1D-4CB7-A17C-B69079113D71}"/>
              </a:ext>
            </a:extLst>
          </p:cNvPr>
          <p:cNvSpPr>
            <a:spLocks noGrp="1"/>
          </p:cNvSpPr>
          <p:nvPr>
            <p:ph sz="half" idx="2"/>
          </p:nvPr>
        </p:nvSpPr>
        <p:spPr>
          <a:xfrm>
            <a:off x="762001" y="3059113"/>
            <a:ext cx="4572000"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23E4950-830D-4EE3-9F51-DD730255E0CD}"/>
              </a:ext>
            </a:extLst>
          </p:cNvPr>
          <p:cNvSpPr>
            <a:spLocks noGrp="1"/>
          </p:cNvSpPr>
          <p:nvPr>
            <p:ph type="body" sz="quarter" idx="3"/>
          </p:nvPr>
        </p:nvSpPr>
        <p:spPr>
          <a:xfrm>
            <a:off x="6857998" y="2286000"/>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F244AA-BDAA-4FDD-B742-449DF905730C}"/>
              </a:ext>
            </a:extLst>
          </p:cNvPr>
          <p:cNvSpPr>
            <a:spLocks noGrp="1"/>
          </p:cNvSpPr>
          <p:nvPr>
            <p:ph sz="quarter" idx="4"/>
          </p:nvPr>
        </p:nvSpPr>
        <p:spPr>
          <a:xfrm>
            <a:off x="6858000" y="3059113"/>
            <a:ext cx="4571998"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B78494-ECE0-41D2-97E2-CFAC0434A8B8}"/>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8" name="Footer Placeholder 7">
            <a:extLst>
              <a:ext uri="{FF2B5EF4-FFF2-40B4-BE49-F238E27FC236}">
                <a16:creationId xmlns:a16="http://schemas.microsoft.com/office/drawing/2014/main" id="{185E4C20-6CC5-4259-B554-B19F1A7AA0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09AB13-CCCC-4074-9B66-CE0B37902E3F}"/>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3983333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B5FF-4FD1-4CE4-BBC5-E6402FE06F0C}"/>
              </a:ext>
            </a:extLst>
          </p:cNvPr>
          <p:cNvSpPr>
            <a:spLocks noGrp="1"/>
          </p:cNvSpPr>
          <p:nvPr>
            <p:ph type="title"/>
          </p:nvPr>
        </p:nvSpPr>
        <p:spPr>
          <a:xfrm>
            <a:off x="762000" y="1524000"/>
            <a:ext cx="9144000" cy="3810000"/>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9E71AAD-C5B9-485B-84DD-60DAFD5F18BC}"/>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4" name="Footer Placeholder 3">
            <a:extLst>
              <a:ext uri="{FF2B5EF4-FFF2-40B4-BE49-F238E27FC236}">
                <a16:creationId xmlns:a16="http://schemas.microsoft.com/office/drawing/2014/main" id="{9B7CACFF-0406-4EE2-9E8F-F594B952C2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52A47E-1990-4B6B-BCCB-75B6F213A8ED}"/>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662677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8FE4C-64F1-4C88-9D30-17F8131ED627}"/>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3" name="Footer Placeholder 2">
            <a:extLst>
              <a:ext uri="{FF2B5EF4-FFF2-40B4-BE49-F238E27FC236}">
                <a16:creationId xmlns:a16="http://schemas.microsoft.com/office/drawing/2014/main" id="{D25D8FB3-6FA4-40A7-BDBF-76CD0F22FE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49F41-A021-4490-BB80-C89DF0293708}"/>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43891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CEF60-874B-45DE-BF65-CF0D08577588}"/>
              </a:ext>
            </a:extLst>
          </p:cNvPr>
          <p:cNvSpPr>
            <a:spLocks noGrp="1"/>
          </p:cNvSpPr>
          <p:nvPr>
            <p:ph type="title"/>
          </p:nvPr>
        </p:nvSpPr>
        <p:spPr>
          <a:xfrm>
            <a:off x="762000" y="1524000"/>
            <a:ext cx="3821113" cy="1524000"/>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CD757B0-722D-425F-8BD4-9CD9093BCBF5}"/>
              </a:ext>
            </a:extLst>
          </p:cNvPr>
          <p:cNvSpPr>
            <a:spLocks noGrp="1"/>
          </p:cNvSpPr>
          <p:nvPr>
            <p:ph idx="1"/>
          </p:nvPr>
        </p:nvSpPr>
        <p:spPr>
          <a:xfrm>
            <a:off x="5334000" y="1524000"/>
            <a:ext cx="6096000" cy="381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B0F60-AADF-41C3-8BFC-B405E0A3F9AC}"/>
              </a:ext>
            </a:extLst>
          </p:cNvPr>
          <p:cNvSpPr>
            <a:spLocks noGrp="1"/>
          </p:cNvSpPr>
          <p:nvPr>
            <p:ph type="body" sz="half" idx="2"/>
          </p:nvPr>
        </p:nvSpPr>
        <p:spPr>
          <a:xfrm>
            <a:off x="762000" y="3048000"/>
            <a:ext cx="3821113"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AB1E11-97B6-42FD-9F45-6EDC3B83FABD}"/>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6" name="Footer Placeholder 5">
            <a:extLst>
              <a:ext uri="{FF2B5EF4-FFF2-40B4-BE49-F238E27FC236}">
                <a16:creationId xmlns:a16="http://schemas.microsoft.com/office/drawing/2014/main" id="{E14D7DA9-F910-4337-99A2-91F4EA3612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3A2F2-339E-4406-9A90-534A38C5A069}"/>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663945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71599-6E07-4A55-9B93-4CA5EFE3FD76}"/>
              </a:ext>
            </a:extLst>
          </p:cNvPr>
          <p:cNvSpPr>
            <a:spLocks noGrp="1"/>
          </p:cNvSpPr>
          <p:nvPr>
            <p:ph type="title"/>
          </p:nvPr>
        </p:nvSpPr>
        <p:spPr>
          <a:xfrm>
            <a:off x="762001" y="1524000"/>
            <a:ext cx="3810000" cy="15240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2C2D26-DACA-4941-955E-18F7E236758C}"/>
              </a:ext>
            </a:extLst>
          </p:cNvPr>
          <p:cNvSpPr>
            <a:spLocks noGrp="1"/>
          </p:cNvSpPr>
          <p:nvPr>
            <p:ph type="pic" idx="1"/>
          </p:nvPr>
        </p:nvSpPr>
        <p:spPr>
          <a:xfrm>
            <a:off x="5333999" y="1524000"/>
            <a:ext cx="6095999" cy="381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7EDB26D-C5B0-41D6-A75F-F89A87BE243A}"/>
              </a:ext>
            </a:extLst>
          </p:cNvPr>
          <p:cNvSpPr>
            <a:spLocks noGrp="1"/>
          </p:cNvSpPr>
          <p:nvPr>
            <p:ph type="body" sz="half" idx="2"/>
          </p:nvPr>
        </p:nvSpPr>
        <p:spPr>
          <a:xfrm>
            <a:off x="762001" y="3048000"/>
            <a:ext cx="3810000"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304B6-48DF-41FA-A089-8C83BBA63673}"/>
              </a:ext>
            </a:extLst>
          </p:cNvPr>
          <p:cNvSpPr>
            <a:spLocks noGrp="1"/>
          </p:cNvSpPr>
          <p:nvPr>
            <p:ph type="dt" sz="half" idx="10"/>
          </p:nvPr>
        </p:nvSpPr>
        <p:spPr/>
        <p:txBody>
          <a:bodyPr/>
          <a:lstStyle/>
          <a:p>
            <a:fld id="{F4D57BDD-E64A-4D27-8978-82FFCA18A12C}" type="datetimeFigureOut">
              <a:rPr lang="en-US" smtClean="0"/>
              <a:t>3/23/2022</a:t>
            </a:fld>
            <a:endParaRPr lang="en-US"/>
          </a:p>
        </p:txBody>
      </p:sp>
      <p:sp>
        <p:nvSpPr>
          <p:cNvPr id="6" name="Footer Placeholder 5">
            <a:extLst>
              <a:ext uri="{FF2B5EF4-FFF2-40B4-BE49-F238E27FC236}">
                <a16:creationId xmlns:a16="http://schemas.microsoft.com/office/drawing/2014/main" id="{14DFB82F-A17A-4BC7-A522-CD934BC35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530C-8824-4BE3-884E-2AFF30B572BC}"/>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3187558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1B49B9-8C94-4604-AEEE-CB5051962D27}"/>
              </a:ext>
            </a:extLst>
          </p:cNvPr>
          <p:cNvSpPr>
            <a:spLocks noGrp="1"/>
          </p:cNvSpPr>
          <p:nvPr>
            <p:ph type="title"/>
          </p:nvPr>
        </p:nvSpPr>
        <p:spPr>
          <a:xfrm>
            <a:off x="762000" y="1524000"/>
            <a:ext cx="9144000" cy="1263649"/>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C3204E-CAF5-48A1-928F-757507EC48C4}"/>
              </a:ext>
            </a:extLst>
          </p:cNvPr>
          <p:cNvSpPr>
            <a:spLocks noGrp="1"/>
          </p:cNvSpPr>
          <p:nvPr>
            <p:ph type="body" idx="1"/>
          </p:nvPr>
        </p:nvSpPr>
        <p:spPr>
          <a:xfrm>
            <a:off x="762000" y="3047999"/>
            <a:ext cx="10668000" cy="3048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9540D12-4B42-4790-8677-C9250F3CDDCF}"/>
              </a:ext>
            </a:extLst>
          </p:cNvPr>
          <p:cNvSpPr>
            <a:spLocks noGrp="1"/>
          </p:cNvSpPr>
          <p:nvPr>
            <p:ph type="dt" sz="half" idx="2"/>
          </p:nvPr>
        </p:nvSpPr>
        <p:spPr>
          <a:xfrm>
            <a:off x="762000" y="401594"/>
            <a:ext cx="3048000" cy="365125"/>
          </a:xfrm>
          <a:prstGeom prst="rect">
            <a:avLst/>
          </a:prstGeom>
        </p:spPr>
        <p:txBody>
          <a:bodyPr vert="horz" lIns="91440" tIns="45720" rIns="91440" bIns="45720" rtlCol="0" anchor="b" anchorCtr="0"/>
          <a:lstStyle>
            <a:lvl1pPr algn="l">
              <a:defRPr sz="900">
                <a:solidFill>
                  <a:schemeClr val="tx1"/>
                </a:solidFill>
              </a:defRPr>
            </a:lvl1pPr>
          </a:lstStyle>
          <a:p>
            <a:fld id="{F4D57BDD-E64A-4D27-8978-82FFCA18A12C}" type="datetimeFigureOut">
              <a:rPr lang="en-US" smtClean="0"/>
              <a:pPr/>
              <a:t>3/23/2022</a:t>
            </a:fld>
            <a:endParaRPr lang="en-US" dirty="0"/>
          </a:p>
        </p:txBody>
      </p:sp>
      <p:sp>
        <p:nvSpPr>
          <p:cNvPr id="5" name="Footer Placeholder 4">
            <a:extLst>
              <a:ext uri="{FF2B5EF4-FFF2-40B4-BE49-F238E27FC236}">
                <a16:creationId xmlns:a16="http://schemas.microsoft.com/office/drawing/2014/main" id="{022B17CD-6C27-4CD1-B20D-EA4B8E54F4FD}"/>
              </a:ext>
            </a:extLst>
          </p:cNvPr>
          <p:cNvSpPr>
            <a:spLocks noGrp="1"/>
          </p:cNvSpPr>
          <p:nvPr>
            <p:ph type="ftr" sz="quarter" idx="3"/>
          </p:nvPr>
        </p:nvSpPr>
        <p:spPr>
          <a:xfrm>
            <a:off x="6858000" y="6096000"/>
            <a:ext cx="4572000" cy="365125"/>
          </a:xfrm>
          <a:prstGeom prst="rect">
            <a:avLst/>
          </a:prstGeom>
        </p:spPr>
        <p:txBody>
          <a:bodyPr vert="horz" lIns="91440" tIns="45720" rIns="91440" bIns="45720" rtlCol="0" anchor="t" anchorCtr="0"/>
          <a:lstStyle>
            <a:lvl1pPr algn="r">
              <a:defRPr sz="8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C03A934F-C817-4C99-A2CF-C763A3F20627}"/>
              </a:ext>
            </a:extLst>
          </p:cNvPr>
          <p:cNvSpPr>
            <a:spLocks noGrp="1"/>
          </p:cNvSpPr>
          <p:nvPr>
            <p:ph type="sldNum" sz="quarter" idx="4"/>
          </p:nvPr>
        </p:nvSpPr>
        <p:spPr>
          <a:xfrm>
            <a:off x="9144000" y="401594"/>
            <a:ext cx="2286000" cy="762000"/>
          </a:xfrm>
          <a:prstGeom prst="rect">
            <a:avLst/>
          </a:prstGeom>
        </p:spPr>
        <p:txBody>
          <a:bodyPr vert="horz" lIns="91440" tIns="45720" rIns="91440" bIns="45720" rtlCol="0" anchor="t" anchorCtr="0"/>
          <a:lstStyle>
            <a:lvl1pPr algn="r">
              <a:defRPr sz="3600">
                <a:solidFill>
                  <a:schemeClr val="tx1"/>
                </a:solidFill>
                <a:latin typeface="+mj-lt"/>
              </a:defRPr>
            </a:lvl1pPr>
          </a:lstStyle>
          <a:p>
            <a:fld id="{D643A852-0206-46AC-B0EB-645612933129}" type="slidenum">
              <a:rPr lang="en-US" smtClean="0"/>
              <a:pPr/>
              <a:t>‹nr.›</a:t>
            </a:fld>
            <a:endParaRPr lang="en-US" dirty="0"/>
          </a:p>
        </p:txBody>
      </p:sp>
    </p:spTree>
    <p:extLst>
      <p:ext uri="{BB962C8B-B14F-4D97-AF65-F5344CB8AC3E}">
        <p14:creationId xmlns:p14="http://schemas.microsoft.com/office/powerpoint/2010/main" val="886527981"/>
      </p:ext>
    </p:extLst>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88" r:id="rId6"/>
    <p:sldLayoutId id="2147483693"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de-D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53BDC-9EAE-49FE-9892-958C9F845175}" type="datetimeFigureOut">
              <a:rPr lang="de-DE" smtClean="0"/>
              <a:t>23.03.2022</a:t>
            </a:fld>
            <a:endParaRPr lang="de-DE"/>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1710546820"/>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6B0479F5-59EA-43F3-BAFC-2606376EB6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C1596A-241D-4F77-9A09-FE86BAD93DDB}"/>
              </a:ext>
            </a:extLst>
          </p:cNvPr>
          <p:cNvSpPr>
            <a:spLocks noGrp="1"/>
          </p:cNvSpPr>
          <p:nvPr>
            <p:ph type="ctrTitle"/>
          </p:nvPr>
        </p:nvSpPr>
        <p:spPr>
          <a:xfrm>
            <a:off x="361951" y="-1"/>
            <a:ext cx="5478108" cy="1409701"/>
          </a:xfrm>
        </p:spPr>
        <p:txBody>
          <a:bodyPr>
            <a:normAutofit fontScale="90000"/>
          </a:bodyPr>
          <a:lstStyle/>
          <a:p>
            <a:r>
              <a:rPr lang="nl-NL" dirty="0"/>
              <a:t>Zebra grasmuis</a:t>
            </a:r>
          </a:p>
        </p:txBody>
      </p:sp>
      <p:sp>
        <p:nvSpPr>
          <p:cNvPr id="3" name="Ondertitel 2">
            <a:extLst>
              <a:ext uri="{FF2B5EF4-FFF2-40B4-BE49-F238E27FC236}">
                <a16:creationId xmlns:a16="http://schemas.microsoft.com/office/drawing/2014/main" id="{46D793B0-31DF-4E50-BC70-075F9CF0DDB1}"/>
              </a:ext>
            </a:extLst>
          </p:cNvPr>
          <p:cNvSpPr>
            <a:spLocks noGrp="1"/>
          </p:cNvSpPr>
          <p:nvPr>
            <p:ph type="subTitle" idx="1"/>
          </p:nvPr>
        </p:nvSpPr>
        <p:spPr>
          <a:xfrm>
            <a:off x="838203" y="1824037"/>
            <a:ext cx="4210592" cy="4310063"/>
          </a:xfrm>
        </p:spPr>
        <p:txBody>
          <a:bodyPr>
            <a:normAutofit/>
          </a:bodyPr>
          <a:lstStyle/>
          <a:p>
            <a:r>
              <a:rPr lang="nl-NL" sz="1600" b="0" i="0" dirty="0">
                <a:effectLst/>
                <a:latin typeface="Verdana" panose="020B0604030504040204" pitchFamily="34" charset="0"/>
              </a:rPr>
              <a:t>Lichaamslengte: 10-13 cm</a:t>
            </a:r>
            <a:br>
              <a:rPr lang="nl-NL" sz="1600" dirty="0"/>
            </a:br>
            <a:br>
              <a:rPr lang="nl-NL" sz="1600" dirty="0"/>
            </a:br>
            <a:r>
              <a:rPr lang="nl-NL" sz="1600" b="0" i="0" dirty="0">
                <a:effectLst/>
                <a:latin typeface="Verdana" panose="020B0604030504040204" pitchFamily="34" charset="0"/>
              </a:rPr>
              <a:t>Staartlengte: 10-15 cm</a:t>
            </a:r>
            <a:br>
              <a:rPr lang="nl-NL" sz="1600" dirty="0"/>
            </a:br>
            <a:br>
              <a:rPr lang="nl-NL" sz="1600" dirty="0"/>
            </a:br>
            <a:r>
              <a:rPr lang="nl-NL" sz="1600" b="0" i="0" dirty="0">
                <a:effectLst/>
                <a:latin typeface="Verdana" panose="020B0604030504040204" pitchFamily="34" charset="0"/>
              </a:rPr>
              <a:t>Gewicht: 30 gram</a:t>
            </a:r>
          </a:p>
          <a:p>
            <a:r>
              <a:rPr lang="nl-NL" sz="1600" b="0" i="0" dirty="0">
                <a:effectLst/>
                <a:latin typeface="Verdana" panose="020B0604030504040204" pitchFamily="34" charset="0"/>
              </a:rPr>
              <a:t>Donkerbruin en lichtbruin/geel gestreepte, een zeer slanke muis.</a:t>
            </a:r>
          </a:p>
          <a:p>
            <a:r>
              <a:rPr lang="nl-NL" sz="1600" b="0" i="0" dirty="0">
                <a:effectLst/>
                <a:latin typeface="Verdana" panose="020B0604030504040204" pitchFamily="34" charset="0"/>
              </a:rPr>
              <a:t> </a:t>
            </a:r>
            <a:r>
              <a:rPr lang="nl-NL" sz="1600" dirty="0">
                <a:latin typeface="Verdana" panose="020B0604030504040204" pitchFamily="34" charset="0"/>
              </a:rPr>
              <a:t>D</a:t>
            </a:r>
            <a:r>
              <a:rPr lang="nl-NL" sz="1600" b="0" i="0" dirty="0">
                <a:effectLst/>
                <a:latin typeface="Verdana" panose="020B0604030504040204" pitchFamily="34" charset="0"/>
              </a:rPr>
              <a:t>e kop is donkerbruin en de ogen zijn lichtbruin/geel omringt. Bruin behaarde ronde oortjes. </a:t>
            </a:r>
          </a:p>
          <a:p>
            <a:r>
              <a:rPr lang="nl-NL" sz="1600" b="0" i="0" dirty="0">
                <a:effectLst/>
                <a:latin typeface="Verdana" panose="020B0604030504040204" pitchFamily="34" charset="0"/>
              </a:rPr>
              <a:t>Lange slanke staart met een zwarte streep er overheen. Zijn rug houdt hij wat gebold.</a:t>
            </a:r>
          </a:p>
          <a:p>
            <a:endParaRPr lang="nl-NL" sz="1600" dirty="0">
              <a:latin typeface="Verdana" panose="020B0604030504040204" pitchFamily="34" charset="0"/>
            </a:endParaRPr>
          </a:p>
          <a:p>
            <a:r>
              <a:rPr lang="nl-NL" sz="1600" b="0" i="0" dirty="0">
                <a:effectLst/>
                <a:latin typeface="Verdana" panose="020B0604030504040204" pitchFamily="34" charset="0"/>
              </a:rPr>
              <a:t>Herkomst: Centraal en Noord Afrika</a:t>
            </a:r>
            <a:endParaRPr lang="nl-NL" sz="1600" dirty="0"/>
          </a:p>
        </p:txBody>
      </p:sp>
      <p:pic>
        <p:nvPicPr>
          <p:cNvPr id="1028" name="Picture 4" descr="Zebragrasmuis v.a. €20,- | Bijzondere zoogdieren | welle">
            <a:extLst>
              <a:ext uri="{FF2B5EF4-FFF2-40B4-BE49-F238E27FC236}">
                <a16:creationId xmlns:a16="http://schemas.microsoft.com/office/drawing/2014/main" id="{DEC5C954-2FB8-4A00-9817-55F6590228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36" r="-2" b="16175"/>
          <a:stretch/>
        </p:blipFill>
        <p:spPr bwMode="auto">
          <a:xfrm>
            <a:off x="5975896" y="-1"/>
            <a:ext cx="6216104" cy="3333750"/>
          </a:xfrm>
          <a:custGeom>
            <a:avLst/>
            <a:gdLst/>
            <a:ahLst/>
            <a:cxnLst/>
            <a:rect l="l" t="t" r="r" b="b"/>
            <a:pathLst>
              <a:path w="6216104" h="3333750">
                <a:moveTo>
                  <a:pt x="485126" y="0"/>
                </a:moveTo>
                <a:lnTo>
                  <a:pt x="6216104" y="0"/>
                </a:lnTo>
                <a:lnTo>
                  <a:pt x="6216104" y="3333750"/>
                </a:lnTo>
                <a:lnTo>
                  <a:pt x="110704" y="3333750"/>
                </a:lnTo>
                <a:lnTo>
                  <a:pt x="109716" y="3326101"/>
                </a:lnTo>
                <a:cubicBezTo>
                  <a:pt x="100334" y="3271963"/>
                  <a:pt x="86998" y="3218512"/>
                  <a:pt x="74044" y="3165061"/>
                </a:cubicBezTo>
                <a:cubicBezTo>
                  <a:pt x="58041" y="3099154"/>
                  <a:pt x="57089" y="3034817"/>
                  <a:pt x="73282" y="2968910"/>
                </a:cubicBezTo>
                <a:cubicBezTo>
                  <a:pt x="85094" y="2921245"/>
                  <a:pt x="65661" y="2876129"/>
                  <a:pt x="52327" y="2831604"/>
                </a:cubicBezTo>
                <a:cubicBezTo>
                  <a:pt x="49661" y="2822385"/>
                  <a:pt x="39183" y="2813754"/>
                  <a:pt x="30228" y="2808850"/>
                </a:cubicBezTo>
                <a:cubicBezTo>
                  <a:pt x="-1397" y="2791196"/>
                  <a:pt x="-6349" y="2761970"/>
                  <a:pt x="6795" y="2725094"/>
                </a:cubicBezTo>
                <a:cubicBezTo>
                  <a:pt x="17084" y="2695868"/>
                  <a:pt x="30800" y="2669191"/>
                  <a:pt x="55185" y="2645455"/>
                </a:cubicBezTo>
                <a:cubicBezTo>
                  <a:pt x="83760" y="2617603"/>
                  <a:pt x="116337" y="2588768"/>
                  <a:pt x="128339" y="2545615"/>
                </a:cubicBezTo>
                <a:cubicBezTo>
                  <a:pt x="133482" y="2526980"/>
                  <a:pt x="134244" y="2510897"/>
                  <a:pt x="128909" y="2491281"/>
                </a:cubicBezTo>
                <a:cubicBezTo>
                  <a:pt x="118623" y="2453227"/>
                  <a:pt x="111383" y="2414980"/>
                  <a:pt x="143198" y="2379279"/>
                </a:cubicBezTo>
                <a:cubicBezTo>
                  <a:pt x="160725" y="2359664"/>
                  <a:pt x="171965" y="2333183"/>
                  <a:pt x="167583" y="2301603"/>
                </a:cubicBezTo>
                <a:cubicBezTo>
                  <a:pt x="162059" y="2262177"/>
                  <a:pt x="175965" y="2226281"/>
                  <a:pt x="196540" y="2192740"/>
                </a:cubicBezTo>
                <a:cubicBezTo>
                  <a:pt x="203970" y="2180774"/>
                  <a:pt x="208160" y="2166063"/>
                  <a:pt x="211780" y="2152137"/>
                </a:cubicBezTo>
                <a:cubicBezTo>
                  <a:pt x="220163" y="2119968"/>
                  <a:pt x="227593" y="2087602"/>
                  <a:pt x="234451" y="2055042"/>
                </a:cubicBezTo>
                <a:cubicBezTo>
                  <a:pt x="240165" y="2028365"/>
                  <a:pt x="244357" y="2001493"/>
                  <a:pt x="249310" y="1974618"/>
                </a:cubicBezTo>
                <a:cubicBezTo>
                  <a:pt x="254644" y="1945197"/>
                  <a:pt x="267028" y="1921855"/>
                  <a:pt x="295793" y="1909694"/>
                </a:cubicBezTo>
                <a:cubicBezTo>
                  <a:pt x="304937" y="1905771"/>
                  <a:pt x="312178" y="1896356"/>
                  <a:pt x="319798" y="1888901"/>
                </a:cubicBezTo>
                <a:cubicBezTo>
                  <a:pt x="325322" y="1883606"/>
                  <a:pt x="329514" y="1876543"/>
                  <a:pt x="335228" y="1871640"/>
                </a:cubicBezTo>
                <a:cubicBezTo>
                  <a:pt x="365329" y="1845943"/>
                  <a:pt x="395618" y="1820640"/>
                  <a:pt x="425719" y="1795142"/>
                </a:cubicBezTo>
                <a:cubicBezTo>
                  <a:pt x="428577" y="1792590"/>
                  <a:pt x="432006" y="1789845"/>
                  <a:pt x="433340" y="1786511"/>
                </a:cubicBezTo>
                <a:cubicBezTo>
                  <a:pt x="447246" y="1751988"/>
                  <a:pt x="460390" y="1717073"/>
                  <a:pt x="475061" y="1682944"/>
                </a:cubicBezTo>
                <a:cubicBezTo>
                  <a:pt x="480775" y="1669800"/>
                  <a:pt x="487823" y="1656267"/>
                  <a:pt x="497730" y="1646459"/>
                </a:cubicBezTo>
                <a:cubicBezTo>
                  <a:pt x="520210" y="1624098"/>
                  <a:pt x="544595" y="1603698"/>
                  <a:pt x="554311" y="1571529"/>
                </a:cubicBezTo>
                <a:cubicBezTo>
                  <a:pt x="557168" y="1562114"/>
                  <a:pt x="558692" y="1550935"/>
                  <a:pt x="556216" y="1541910"/>
                </a:cubicBezTo>
                <a:cubicBezTo>
                  <a:pt x="545929" y="1505229"/>
                  <a:pt x="533165" y="1469335"/>
                  <a:pt x="522307" y="1432851"/>
                </a:cubicBezTo>
                <a:cubicBezTo>
                  <a:pt x="515638" y="1409705"/>
                  <a:pt x="507636" y="1388716"/>
                  <a:pt x="484013" y="1377535"/>
                </a:cubicBezTo>
                <a:cubicBezTo>
                  <a:pt x="477347" y="1374398"/>
                  <a:pt x="470107" y="1365570"/>
                  <a:pt x="468773" y="1358313"/>
                </a:cubicBezTo>
                <a:cubicBezTo>
                  <a:pt x="460200" y="1311630"/>
                  <a:pt x="456010" y="1265534"/>
                  <a:pt x="485157" y="1222576"/>
                </a:cubicBezTo>
                <a:cubicBezTo>
                  <a:pt x="491443" y="1213555"/>
                  <a:pt x="491443" y="1196684"/>
                  <a:pt x="488777" y="1184720"/>
                </a:cubicBezTo>
                <a:cubicBezTo>
                  <a:pt x="478871" y="1138623"/>
                  <a:pt x="475441" y="1094882"/>
                  <a:pt x="507066" y="1054866"/>
                </a:cubicBezTo>
                <a:cubicBezTo>
                  <a:pt x="510876" y="1050159"/>
                  <a:pt x="507446" y="1035056"/>
                  <a:pt x="502684" y="1027995"/>
                </a:cubicBezTo>
                <a:cubicBezTo>
                  <a:pt x="456200" y="959929"/>
                  <a:pt x="455056" y="922662"/>
                  <a:pt x="499064" y="853028"/>
                </a:cubicBezTo>
                <a:cubicBezTo>
                  <a:pt x="501922" y="848516"/>
                  <a:pt x="505160" y="842633"/>
                  <a:pt x="509542" y="840866"/>
                </a:cubicBezTo>
                <a:cubicBezTo>
                  <a:pt x="537547" y="828900"/>
                  <a:pt x="538309" y="803401"/>
                  <a:pt x="540595" y="778095"/>
                </a:cubicBezTo>
                <a:cubicBezTo>
                  <a:pt x="543071" y="750244"/>
                  <a:pt x="546309" y="722389"/>
                  <a:pt x="548595" y="694341"/>
                </a:cubicBezTo>
                <a:cubicBezTo>
                  <a:pt x="548977" y="689436"/>
                  <a:pt x="547453" y="683943"/>
                  <a:pt x="545737" y="679040"/>
                </a:cubicBezTo>
                <a:cubicBezTo>
                  <a:pt x="539451" y="660210"/>
                  <a:pt x="530307" y="641968"/>
                  <a:pt x="526497" y="622548"/>
                </a:cubicBezTo>
                <a:cubicBezTo>
                  <a:pt x="518304" y="580573"/>
                  <a:pt x="501922" y="539970"/>
                  <a:pt x="508590" y="495638"/>
                </a:cubicBezTo>
                <a:cubicBezTo>
                  <a:pt x="509732" y="487990"/>
                  <a:pt x="504208" y="479162"/>
                  <a:pt x="502112" y="470924"/>
                </a:cubicBezTo>
                <a:cubicBezTo>
                  <a:pt x="498492" y="456017"/>
                  <a:pt x="493349" y="441500"/>
                  <a:pt x="492015" y="426397"/>
                </a:cubicBezTo>
                <a:cubicBezTo>
                  <a:pt x="488585" y="386383"/>
                  <a:pt x="485537" y="345976"/>
                  <a:pt x="485347" y="305764"/>
                </a:cubicBezTo>
                <a:cubicBezTo>
                  <a:pt x="485157" y="286346"/>
                  <a:pt x="492395" y="266927"/>
                  <a:pt x="495254" y="247312"/>
                </a:cubicBezTo>
                <a:cubicBezTo>
                  <a:pt x="496588" y="238486"/>
                  <a:pt x="498874" y="224165"/>
                  <a:pt x="494682" y="221224"/>
                </a:cubicBezTo>
                <a:cubicBezTo>
                  <a:pt x="462869" y="198471"/>
                  <a:pt x="468965" y="166498"/>
                  <a:pt x="469345" y="134133"/>
                </a:cubicBezTo>
                <a:cubicBezTo>
                  <a:pt x="469726" y="98433"/>
                  <a:pt x="476632" y="63322"/>
                  <a:pt x="482013" y="27991"/>
                </a:cubicBezTo>
                <a:close/>
              </a:path>
            </a:pathLst>
          </a:custGeom>
          <a:noFill/>
          <a:extLst>
            <a:ext uri="{909E8E84-426E-40DD-AFC4-6F175D3DCCD1}">
              <a14:hiddenFill xmlns:a14="http://schemas.microsoft.com/office/drawing/2010/main">
                <a:solidFill>
                  <a:srgbClr val="FFFFFF"/>
                </a:solidFill>
              </a14:hiddenFill>
            </a:ext>
          </a:extLst>
        </p:spPr>
      </p:pic>
      <p:pic>
        <p:nvPicPr>
          <p:cNvPr id="1026" name="Picture 2" descr="Zebragrasmuis v.a. €20,- | Bijzondere zoogdieren | welle">
            <a:extLst>
              <a:ext uri="{FF2B5EF4-FFF2-40B4-BE49-F238E27FC236}">
                <a16:creationId xmlns:a16="http://schemas.microsoft.com/office/drawing/2014/main" id="{BC0D130F-F07F-4966-A061-33F79B4E91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028" r="1" b="19727"/>
          <a:stretch/>
        </p:blipFill>
        <p:spPr bwMode="auto">
          <a:xfrm>
            <a:off x="5840059" y="3524252"/>
            <a:ext cx="6351941" cy="3333749"/>
          </a:xfrm>
          <a:custGeom>
            <a:avLst/>
            <a:gdLst/>
            <a:ahLst/>
            <a:cxnLst/>
            <a:rect l="l" t="t" r="r" b="b"/>
            <a:pathLst>
              <a:path w="6351941" h="3333749">
                <a:moveTo>
                  <a:pt x="265966" y="0"/>
                </a:moveTo>
                <a:lnTo>
                  <a:pt x="6351941" y="0"/>
                </a:lnTo>
                <a:lnTo>
                  <a:pt x="6351941" y="3333749"/>
                </a:lnTo>
                <a:lnTo>
                  <a:pt x="137148" y="3333749"/>
                </a:lnTo>
                <a:lnTo>
                  <a:pt x="144347" y="3316486"/>
                </a:lnTo>
                <a:cubicBezTo>
                  <a:pt x="160922" y="3289026"/>
                  <a:pt x="164922" y="3262741"/>
                  <a:pt x="143585" y="3234104"/>
                </a:cubicBezTo>
                <a:cubicBezTo>
                  <a:pt x="128917" y="3214682"/>
                  <a:pt x="136157" y="3176434"/>
                  <a:pt x="153112" y="3157998"/>
                </a:cubicBezTo>
                <a:cubicBezTo>
                  <a:pt x="159208" y="3151327"/>
                  <a:pt x="165304" y="3144461"/>
                  <a:pt x="175591" y="3133281"/>
                </a:cubicBezTo>
                <a:cubicBezTo>
                  <a:pt x="128917" y="3113077"/>
                  <a:pt x="124727" y="3070513"/>
                  <a:pt x="115201" y="3029515"/>
                </a:cubicBezTo>
                <a:cubicBezTo>
                  <a:pt x="109296" y="3004411"/>
                  <a:pt x="85292" y="2998329"/>
                  <a:pt x="63193" y="2993621"/>
                </a:cubicBezTo>
                <a:cubicBezTo>
                  <a:pt x="23377" y="2985382"/>
                  <a:pt x="5851" y="2965571"/>
                  <a:pt x="9089" y="2924183"/>
                </a:cubicBezTo>
                <a:cubicBezTo>
                  <a:pt x="12709" y="2878480"/>
                  <a:pt x="18995" y="2832778"/>
                  <a:pt x="26426" y="2787466"/>
                </a:cubicBezTo>
                <a:cubicBezTo>
                  <a:pt x="31188" y="2758830"/>
                  <a:pt x="42808" y="2732938"/>
                  <a:pt x="65097" y="2712144"/>
                </a:cubicBezTo>
                <a:cubicBezTo>
                  <a:pt x="86816" y="2691942"/>
                  <a:pt x="84339" y="2687234"/>
                  <a:pt x="67003" y="2663892"/>
                </a:cubicBezTo>
                <a:cubicBezTo>
                  <a:pt x="46808" y="2636627"/>
                  <a:pt x="28140" y="2608381"/>
                  <a:pt x="10803" y="2579155"/>
                </a:cubicBezTo>
                <a:cubicBezTo>
                  <a:pt x="5279" y="2569935"/>
                  <a:pt x="5469" y="2556597"/>
                  <a:pt x="4327" y="2545024"/>
                </a:cubicBezTo>
                <a:cubicBezTo>
                  <a:pt x="2231" y="2525408"/>
                  <a:pt x="-1579" y="2505204"/>
                  <a:pt x="707" y="2485983"/>
                </a:cubicBezTo>
                <a:cubicBezTo>
                  <a:pt x="2993" y="2467545"/>
                  <a:pt x="10803" y="2449301"/>
                  <a:pt x="18613" y="2432238"/>
                </a:cubicBezTo>
                <a:cubicBezTo>
                  <a:pt x="40522" y="2384573"/>
                  <a:pt x="67765" y="2340831"/>
                  <a:pt x="107008" y="2305719"/>
                </a:cubicBezTo>
                <a:cubicBezTo>
                  <a:pt x="112152" y="2301210"/>
                  <a:pt x="114058" y="2292185"/>
                  <a:pt x="115773" y="2284730"/>
                </a:cubicBezTo>
                <a:cubicBezTo>
                  <a:pt x="118631" y="2272570"/>
                  <a:pt x="121297" y="2260016"/>
                  <a:pt x="121679" y="2247659"/>
                </a:cubicBezTo>
                <a:cubicBezTo>
                  <a:pt x="123583" y="2187637"/>
                  <a:pt x="150254" y="2140561"/>
                  <a:pt x="192927" y="2101722"/>
                </a:cubicBezTo>
                <a:cubicBezTo>
                  <a:pt x="205120" y="2090542"/>
                  <a:pt x="206454" y="2081912"/>
                  <a:pt x="192355" y="2069749"/>
                </a:cubicBezTo>
                <a:cubicBezTo>
                  <a:pt x="175973" y="2055628"/>
                  <a:pt x="182449" y="2035424"/>
                  <a:pt x="186259" y="2017180"/>
                </a:cubicBezTo>
                <a:cubicBezTo>
                  <a:pt x="190069" y="1998352"/>
                  <a:pt x="194071" y="1979324"/>
                  <a:pt x="197881" y="1960494"/>
                </a:cubicBezTo>
                <a:cubicBezTo>
                  <a:pt x="200547" y="1946568"/>
                  <a:pt x="202833" y="1932837"/>
                  <a:pt x="206072" y="1919105"/>
                </a:cubicBezTo>
                <a:cubicBezTo>
                  <a:pt x="216170" y="1876345"/>
                  <a:pt x="213122" y="1837900"/>
                  <a:pt x="182069" y="1803181"/>
                </a:cubicBezTo>
                <a:cubicBezTo>
                  <a:pt x="158256" y="1776701"/>
                  <a:pt x="151206" y="1742767"/>
                  <a:pt x="158446" y="1706674"/>
                </a:cubicBezTo>
                <a:cubicBezTo>
                  <a:pt x="159398" y="1702163"/>
                  <a:pt x="163208" y="1696475"/>
                  <a:pt x="161684" y="1693337"/>
                </a:cubicBezTo>
                <a:cubicBezTo>
                  <a:pt x="139395" y="1646064"/>
                  <a:pt x="178641" y="1608599"/>
                  <a:pt x="181117" y="1565053"/>
                </a:cubicBezTo>
                <a:cubicBezTo>
                  <a:pt x="182259" y="1545831"/>
                  <a:pt x="196357" y="1526215"/>
                  <a:pt x="207596" y="1508955"/>
                </a:cubicBezTo>
                <a:cubicBezTo>
                  <a:pt x="223028" y="1485218"/>
                  <a:pt x="237887" y="1464034"/>
                  <a:pt x="231028" y="1431867"/>
                </a:cubicBezTo>
                <a:cubicBezTo>
                  <a:pt x="223980" y="1399698"/>
                  <a:pt x="236935" y="1370275"/>
                  <a:pt x="259033" y="1346148"/>
                </a:cubicBezTo>
                <a:cubicBezTo>
                  <a:pt x="275798" y="1327711"/>
                  <a:pt x="277322" y="1307506"/>
                  <a:pt x="272560" y="1283184"/>
                </a:cubicBezTo>
                <a:cubicBezTo>
                  <a:pt x="266654" y="1252781"/>
                  <a:pt x="266272" y="1221201"/>
                  <a:pt x="262653" y="1190406"/>
                </a:cubicBezTo>
                <a:cubicBezTo>
                  <a:pt x="261891" y="1183735"/>
                  <a:pt x="259223" y="1175302"/>
                  <a:pt x="254651" y="1171377"/>
                </a:cubicBezTo>
                <a:cubicBezTo>
                  <a:pt x="197881" y="1123320"/>
                  <a:pt x="197309" y="1055649"/>
                  <a:pt x="194641" y="988957"/>
                </a:cubicBezTo>
                <a:cubicBezTo>
                  <a:pt x="192927" y="948552"/>
                  <a:pt x="192927" y="907947"/>
                  <a:pt x="193879" y="867344"/>
                </a:cubicBezTo>
                <a:cubicBezTo>
                  <a:pt x="194071" y="853613"/>
                  <a:pt x="197119" y="839098"/>
                  <a:pt x="202833" y="826936"/>
                </a:cubicBezTo>
                <a:cubicBezTo>
                  <a:pt x="214836" y="801633"/>
                  <a:pt x="230456" y="778292"/>
                  <a:pt x="242649" y="753182"/>
                </a:cubicBezTo>
                <a:cubicBezTo>
                  <a:pt x="247413" y="743770"/>
                  <a:pt x="247603" y="731608"/>
                  <a:pt x="248365" y="720622"/>
                </a:cubicBezTo>
                <a:cubicBezTo>
                  <a:pt x="249889" y="701204"/>
                  <a:pt x="245317" y="679628"/>
                  <a:pt x="252175" y="662955"/>
                </a:cubicBezTo>
                <a:cubicBezTo>
                  <a:pt x="269892" y="619604"/>
                  <a:pt x="265892" y="579001"/>
                  <a:pt x="248365" y="537809"/>
                </a:cubicBezTo>
                <a:cubicBezTo>
                  <a:pt x="223790" y="480140"/>
                  <a:pt x="225694" y="425612"/>
                  <a:pt x="264557" y="374612"/>
                </a:cubicBezTo>
                <a:cubicBezTo>
                  <a:pt x="282084" y="351663"/>
                  <a:pt x="273702" y="329301"/>
                  <a:pt x="259605" y="309883"/>
                </a:cubicBezTo>
                <a:cubicBezTo>
                  <a:pt x="243221" y="287521"/>
                  <a:pt x="239031" y="265748"/>
                  <a:pt x="251031" y="240054"/>
                </a:cubicBezTo>
                <a:cubicBezTo>
                  <a:pt x="253699" y="234363"/>
                  <a:pt x="252365" y="226322"/>
                  <a:pt x="251413" y="219652"/>
                </a:cubicBezTo>
                <a:lnTo>
                  <a:pt x="250057" y="200798"/>
                </a:lnTo>
                <a:lnTo>
                  <a:pt x="237709" y="199121"/>
                </a:lnTo>
                <a:cubicBezTo>
                  <a:pt x="208187" y="194887"/>
                  <a:pt x="178620" y="190893"/>
                  <a:pt x="148511" y="188488"/>
                </a:cubicBezTo>
                <a:lnTo>
                  <a:pt x="148495" y="188488"/>
                </a:lnTo>
                <a:lnTo>
                  <a:pt x="148510" y="188487"/>
                </a:lnTo>
                <a:cubicBezTo>
                  <a:pt x="178619" y="190892"/>
                  <a:pt x="208186" y="194886"/>
                  <a:pt x="237708" y="199120"/>
                </a:cubicBezTo>
                <a:lnTo>
                  <a:pt x="250056" y="200797"/>
                </a:lnTo>
                <a:lnTo>
                  <a:pt x="247364" y="163357"/>
                </a:lnTo>
                <a:cubicBezTo>
                  <a:pt x="248888" y="145164"/>
                  <a:pt x="255126" y="127854"/>
                  <a:pt x="271605" y="112358"/>
                </a:cubicBezTo>
                <a:cubicBezTo>
                  <a:pt x="278083" y="106276"/>
                  <a:pt x="280749" y="96076"/>
                  <a:pt x="285131" y="87837"/>
                </a:cubicBezTo>
                <a:cubicBezTo>
                  <a:pt x="303040" y="53315"/>
                  <a:pt x="301324" y="54688"/>
                  <a:pt x="279607" y="23893"/>
                </a:cubicBezTo>
                <a:close/>
              </a:path>
            </a:pathLst>
          </a:custGeom>
          <a:noFill/>
          <a:extLst>
            <a:ext uri="{909E8E84-426E-40DD-AFC4-6F175D3DCCD1}">
              <a14:hiddenFill xmlns:a14="http://schemas.microsoft.com/office/drawing/2010/main">
                <a:solidFill>
                  <a:srgbClr val="FFFFFF"/>
                </a:solidFill>
              </a14:hiddenFill>
            </a:ext>
          </a:extLst>
        </p:spPr>
      </p:pic>
      <p:sp>
        <p:nvSpPr>
          <p:cNvPr id="193" name="Freeform: Shape 192">
            <a:extLst>
              <a:ext uri="{FF2B5EF4-FFF2-40B4-BE49-F238E27FC236}">
                <a16:creationId xmlns:a16="http://schemas.microsoft.com/office/drawing/2014/main" id="{90079F9F-0458-4E1F-8C66-3DC92F318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658642"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4" name="Freeform: Shape 193">
            <a:extLst>
              <a:ext uri="{FF2B5EF4-FFF2-40B4-BE49-F238E27FC236}">
                <a16:creationId xmlns:a16="http://schemas.microsoft.com/office/drawing/2014/main" id="{35BFB1BD-917C-4E12-A662-6CD1860F27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658642"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1561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60DB02BD-FF61-4042-BC21-4EFF543EC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4688907-C4EA-4875-9210-819B187F6656}"/>
              </a:ext>
            </a:extLst>
          </p:cNvPr>
          <p:cNvSpPr>
            <a:spLocks noGrp="1"/>
          </p:cNvSpPr>
          <p:nvPr>
            <p:ph type="title"/>
          </p:nvPr>
        </p:nvSpPr>
        <p:spPr>
          <a:xfrm>
            <a:off x="577728" y="598520"/>
            <a:ext cx="5137694" cy="749300"/>
          </a:xfrm>
        </p:spPr>
        <p:txBody>
          <a:bodyPr anchor="b">
            <a:noAutofit/>
          </a:bodyPr>
          <a:lstStyle/>
          <a:p>
            <a:r>
              <a:rPr lang="nl-NL" sz="5400" dirty="0"/>
              <a:t>Veel tepelmuis</a:t>
            </a:r>
          </a:p>
        </p:txBody>
      </p:sp>
      <p:pic>
        <p:nvPicPr>
          <p:cNvPr id="2050" name="Picture 2" descr="Veeltepelmuis €3,50">
            <a:extLst>
              <a:ext uri="{FF2B5EF4-FFF2-40B4-BE49-F238E27FC236}">
                <a16:creationId xmlns:a16="http://schemas.microsoft.com/office/drawing/2014/main" id="{B7F355D0-0609-4B7B-AF66-5C611F19D8F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270" r="-2" b="11383"/>
          <a:stretch/>
        </p:blipFill>
        <p:spPr bwMode="auto">
          <a:xfrm>
            <a:off x="5975896" y="-1"/>
            <a:ext cx="6216104" cy="3333750"/>
          </a:xfrm>
          <a:custGeom>
            <a:avLst/>
            <a:gdLst/>
            <a:ahLst/>
            <a:cxnLst/>
            <a:rect l="l" t="t" r="r" b="b"/>
            <a:pathLst>
              <a:path w="6216104" h="3333750">
                <a:moveTo>
                  <a:pt x="485126" y="0"/>
                </a:moveTo>
                <a:lnTo>
                  <a:pt x="6216104" y="0"/>
                </a:lnTo>
                <a:lnTo>
                  <a:pt x="6216104" y="3333750"/>
                </a:lnTo>
                <a:lnTo>
                  <a:pt x="110704" y="3333750"/>
                </a:lnTo>
                <a:lnTo>
                  <a:pt x="109716" y="3326101"/>
                </a:lnTo>
                <a:cubicBezTo>
                  <a:pt x="100334" y="3271963"/>
                  <a:pt x="86998" y="3218512"/>
                  <a:pt x="74044" y="3165061"/>
                </a:cubicBezTo>
                <a:cubicBezTo>
                  <a:pt x="58041" y="3099154"/>
                  <a:pt x="57089" y="3034817"/>
                  <a:pt x="73282" y="2968910"/>
                </a:cubicBezTo>
                <a:cubicBezTo>
                  <a:pt x="85094" y="2921245"/>
                  <a:pt x="65661" y="2876129"/>
                  <a:pt x="52327" y="2831604"/>
                </a:cubicBezTo>
                <a:cubicBezTo>
                  <a:pt x="49661" y="2822385"/>
                  <a:pt x="39183" y="2813754"/>
                  <a:pt x="30228" y="2808850"/>
                </a:cubicBezTo>
                <a:cubicBezTo>
                  <a:pt x="-1397" y="2791196"/>
                  <a:pt x="-6349" y="2761970"/>
                  <a:pt x="6795" y="2725094"/>
                </a:cubicBezTo>
                <a:cubicBezTo>
                  <a:pt x="17084" y="2695868"/>
                  <a:pt x="30800" y="2669191"/>
                  <a:pt x="55185" y="2645455"/>
                </a:cubicBezTo>
                <a:cubicBezTo>
                  <a:pt x="83760" y="2617603"/>
                  <a:pt x="116337" y="2588768"/>
                  <a:pt x="128339" y="2545615"/>
                </a:cubicBezTo>
                <a:cubicBezTo>
                  <a:pt x="133482" y="2526980"/>
                  <a:pt x="134244" y="2510897"/>
                  <a:pt x="128909" y="2491281"/>
                </a:cubicBezTo>
                <a:cubicBezTo>
                  <a:pt x="118623" y="2453227"/>
                  <a:pt x="111383" y="2414980"/>
                  <a:pt x="143198" y="2379279"/>
                </a:cubicBezTo>
                <a:cubicBezTo>
                  <a:pt x="160725" y="2359664"/>
                  <a:pt x="171965" y="2333183"/>
                  <a:pt x="167583" y="2301603"/>
                </a:cubicBezTo>
                <a:cubicBezTo>
                  <a:pt x="162059" y="2262177"/>
                  <a:pt x="175965" y="2226281"/>
                  <a:pt x="196540" y="2192740"/>
                </a:cubicBezTo>
                <a:cubicBezTo>
                  <a:pt x="203970" y="2180774"/>
                  <a:pt x="208160" y="2166063"/>
                  <a:pt x="211780" y="2152137"/>
                </a:cubicBezTo>
                <a:cubicBezTo>
                  <a:pt x="220163" y="2119968"/>
                  <a:pt x="227593" y="2087602"/>
                  <a:pt x="234451" y="2055042"/>
                </a:cubicBezTo>
                <a:cubicBezTo>
                  <a:pt x="240165" y="2028365"/>
                  <a:pt x="244357" y="2001493"/>
                  <a:pt x="249310" y="1974618"/>
                </a:cubicBezTo>
                <a:cubicBezTo>
                  <a:pt x="254644" y="1945197"/>
                  <a:pt x="267028" y="1921855"/>
                  <a:pt x="295793" y="1909694"/>
                </a:cubicBezTo>
                <a:cubicBezTo>
                  <a:pt x="304937" y="1905771"/>
                  <a:pt x="312178" y="1896356"/>
                  <a:pt x="319798" y="1888901"/>
                </a:cubicBezTo>
                <a:cubicBezTo>
                  <a:pt x="325322" y="1883606"/>
                  <a:pt x="329514" y="1876543"/>
                  <a:pt x="335228" y="1871640"/>
                </a:cubicBezTo>
                <a:cubicBezTo>
                  <a:pt x="365329" y="1845943"/>
                  <a:pt x="395618" y="1820640"/>
                  <a:pt x="425719" y="1795142"/>
                </a:cubicBezTo>
                <a:cubicBezTo>
                  <a:pt x="428577" y="1792590"/>
                  <a:pt x="432006" y="1789845"/>
                  <a:pt x="433340" y="1786511"/>
                </a:cubicBezTo>
                <a:cubicBezTo>
                  <a:pt x="447246" y="1751988"/>
                  <a:pt x="460390" y="1717073"/>
                  <a:pt x="475061" y="1682944"/>
                </a:cubicBezTo>
                <a:cubicBezTo>
                  <a:pt x="480775" y="1669800"/>
                  <a:pt x="487823" y="1656267"/>
                  <a:pt x="497730" y="1646459"/>
                </a:cubicBezTo>
                <a:cubicBezTo>
                  <a:pt x="520210" y="1624098"/>
                  <a:pt x="544595" y="1603698"/>
                  <a:pt x="554311" y="1571529"/>
                </a:cubicBezTo>
                <a:cubicBezTo>
                  <a:pt x="557168" y="1562114"/>
                  <a:pt x="558692" y="1550935"/>
                  <a:pt x="556216" y="1541910"/>
                </a:cubicBezTo>
                <a:cubicBezTo>
                  <a:pt x="545929" y="1505229"/>
                  <a:pt x="533165" y="1469335"/>
                  <a:pt x="522307" y="1432851"/>
                </a:cubicBezTo>
                <a:cubicBezTo>
                  <a:pt x="515638" y="1409705"/>
                  <a:pt x="507636" y="1388716"/>
                  <a:pt x="484013" y="1377535"/>
                </a:cubicBezTo>
                <a:cubicBezTo>
                  <a:pt x="477347" y="1374398"/>
                  <a:pt x="470107" y="1365570"/>
                  <a:pt x="468773" y="1358313"/>
                </a:cubicBezTo>
                <a:cubicBezTo>
                  <a:pt x="460200" y="1311630"/>
                  <a:pt x="456010" y="1265534"/>
                  <a:pt x="485157" y="1222576"/>
                </a:cubicBezTo>
                <a:cubicBezTo>
                  <a:pt x="491443" y="1213555"/>
                  <a:pt x="491443" y="1196684"/>
                  <a:pt x="488777" y="1184720"/>
                </a:cubicBezTo>
                <a:cubicBezTo>
                  <a:pt x="478871" y="1138623"/>
                  <a:pt x="475441" y="1094882"/>
                  <a:pt x="507066" y="1054866"/>
                </a:cubicBezTo>
                <a:cubicBezTo>
                  <a:pt x="510876" y="1050159"/>
                  <a:pt x="507446" y="1035056"/>
                  <a:pt x="502684" y="1027995"/>
                </a:cubicBezTo>
                <a:cubicBezTo>
                  <a:pt x="456200" y="959929"/>
                  <a:pt x="455056" y="922662"/>
                  <a:pt x="499064" y="853028"/>
                </a:cubicBezTo>
                <a:cubicBezTo>
                  <a:pt x="501922" y="848516"/>
                  <a:pt x="505160" y="842633"/>
                  <a:pt x="509542" y="840866"/>
                </a:cubicBezTo>
                <a:cubicBezTo>
                  <a:pt x="537547" y="828900"/>
                  <a:pt x="538309" y="803401"/>
                  <a:pt x="540595" y="778095"/>
                </a:cubicBezTo>
                <a:cubicBezTo>
                  <a:pt x="543071" y="750244"/>
                  <a:pt x="546309" y="722389"/>
                  <a:pt x="548595" y="694341"/>
                </a:cubicBezTo>
                <a:cubicBezTo>
                  <a:pt x="548977" y="689436"/>
                  <a:pt x="547453" y="683943"/>
                  <a:pt x="545737" y="679040"/>
                </a:cubicBezTo>
                <a:cubicBezTo>
                  <a:pt x="539451" y="660210"/>
                  <a:pt x="530307" y="641968"/>
                  <a:pt x="526497" y="622548"/>
                </a:cubicBezTo>
                <a:cubicBezTo>
                  <a:pt x="518304" y="580573"/>
                  <a:pt x="501922" y="539970"/>
                  <a:pt x="508590" y="495638"/>
                </a:cubicBezTo>
                <a:cubicBezTo>
                  <a:pt x="509732" y="487990"/>
                  <a:pt x="504208" y="479162"/>
                  <a:pt x="502112" y="470924"/>
                </a:cubicBezTo>
                <a:cubicBezTo>
                  <a:pt x="498492" y="456017"/>
                  <a:pt x="493349" y="441500"/>
                  <a:pt x="492015" y="426397"/>
                </a:cubicBezTo>
                <a:cubicBezTo>
                  <a:pt x="488585" y="386383"/>
                  <a:pt x="485537" y="345976"/>
                  <a:pt x="485347" y="305764"/>
                </a:cubicBezTo>
                <a:cubicBezTo>
                  <a:pt x="485157" y="286346"/>
                  <a:pt x="492395" y="266927"/>
                  <a:pt x="495254" y="247312"/>
                </a:cubicBezTo>
                <a:cubicBezTo>
                  <a:pt x="496588" y="238486"/>
                  <a:pt x="498874" y="224165"/>
                  <a:pt x="494682" y="221224"/>
                </a:cubicBezTo>
                <a:cubicBezTo>
                  <a:pt x="462869" y="198471"/>
                  <a:pt x="468965" y="166498"/>
                  <a:pt x="469345" y="134133"/>
                </a:cubicBezTo>
                <a:cubicBezTo>
                  <a:pt x="469726" y="98433"/>
                  <a:pt x="476632" y="63322"/>
                  <a:pt x="482013" y="27991"/>
                </a:cubicBezTo>
                <a:close/>
              </a:path>
            </a:pathLst>
          </a:cu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C9084849-4975-4E0F-B931-E998800134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910" r="1" b="5522"/>
          <a:stretch/>
        </p:blipFill>
        <p:spPr bwMode="auto">
          <a:xfrm>
            <a:off x="5840060" y="3524252"/>
            <a:ext cx="6351941" cy="3333749"/>
          </a:xfrm>
          <a:custGeom>
            <a:avLst/>
            <a:gdLst/>
            <a:ahLst/>
            <a:cxnLst/>
            <a:rect l="l" t="t" r="r" b="b"/>
            <a:pathLst>
              <a:path w="6351941" h="3333749">
                <a:moveTo>
                  <a:pt x="265966" y="0"/>
                </a:moveTo>
                <a:lnTo>
                  <a:pt x="6351941" y="0"/>
                </a:lnTo>
                <a:lnTo>
                  <a:pt x="6351941" y="3333749"/>
                </a:lnTo>
                <a:lnTo>
                  <a:pt x="137148" y="3333749"/>
                </a:lnTo>
                <a:lnTo>
                  <a:pt x="144347" y="3316486"/>
                </a:lnTo>
                <a:cubicBezTo>
                  <a:pt x="160922" y="3289026"/>
                  <a:pt x="164922" y="3262741"/>
                  <a:pt x="143585" y="3234104"/>
                </a:cubicBezTo>
                <a:cubicBezTo>
                  <a:pt x="128917" y="3214682"/>
                  <a:pt x="136157" y="3176434"/>
                  <a:pt x="153112" y="3157998"/>
                </a:cubicBezTo>
                <a:cubicBezTo>
                  <a:pt x="159208" y="3151327"/>
                  <a:pt x="165304" y="3144461"/>
                  <a:pt x="175591" y="3133281"/>
                </a:cubicBezTo>
                <a:cubicBezTo>
                  <a:pt x="128917" y="3113077"/>
                  <a:pt x="124727" y="3070513"/>
                  <a:pt x="115201" y="3029515"/>
                </a:cubicBezTo>
                <a:cubicBezTo>
                  <a:pt x="109296" y="3004411"/>
                  <a:pt x="85292" y="2998329"/>
                  <a:pt x="63193" y="2993621"/>
                </a:cubicBezTo>
                <a:cubicBezTo>
                  <a:pt x="23377" y="2985382"/>
                  <a:pt x="5851" y="2965571"/>
                  <a:pt x="9089" y="2924183"/>
                </a:cubicBezTo>
                <a:cubicBezTo>
                  <a:pt x="12709" y="2878480"/>
                  <a:pt x="18995" y="2832778"/>
                  <a:pt x="26426" y="2787466"/>
                </a:cubicBezTo>
                <a:cubicBezTo>
                  <a:pt x="31188" y="2758830"/>
                  <a:pt x="42808" y="2732938"/>
                  <a:pt x="65097" y="2712144"/>
                </a:cubicBezTo>
                <a:cubicBezTo>
                  <a:pt x="86816" y="2691942"/>
                  <a:pt x="84339" y="2687234"/>
                  <a:pt x="67003" y="2663892"/>
                </a:cubicBezTo>
                <a:cubicBezTo>
                  <a:pt x="46808" y="2636627"/>
                  <a:pt x="28140" y="2608381"/>
                  <a:pt x="10803" y="2579155"/>
                </a:cubicBezTo>
                <a:cubicBezTo>
                  <a:pt x="5279" y="2569935"/>
                  <a:pt x="5469" y="2556597"/>
                  <a:pt x="4327" y="2545024"/>
                </a:cubicBezTo>
                <a:cubicBezTo>
                  <a:pt x="2231" y="2525408"/>
                  <a:pt x="-1579" y="2505204"/>
                  <a:pt x="707" y="2485983"/>
                </a:cubicBezTo>
                <a:cubicBezTo>
                  <a:pt x="2993" y="2467545"/>
                  <a:pt x="10803" y="2449301"/>
                  <a:pt x="18613" y="2432238"/>
                </a:cubicBezTo>
                <a:cubicBezTo>
                  <a:pt x="40522" y="2384573"/>
                  <a:pt x="67765" y="2340831"/>
                  <a:pt x="107008" y="2305719"/>
                </a:cubicBezTo>
                <a:cubicBezTo>
                  <a:pt x="112152" y="2301210"/>
                  <a:pt x="114058" y="2292185"/>
                  <a:pt x="115773" y="2284730"/>
                </a:cubicBezTo>
                <a:cubicBezTo>
                  <a:pt x="118631" y="2272570"/>
                  <a:pt x="121297" y="2260016"/>
                  <a:pt x="121679" y="2247659"/>
                </a:cubicBezTo>
                <a:cubicBezTo>
                  <a:pt x="123583" y="2187637"/>
                  <a:pt x="150254" y="2140561"/>
                  <a:pt x="192927" y="2101722"/>
                </a:cubicBezTo>
                <a:cubicBezTo>
                  <a:pt x="205120" y="2090542"/>
                  <a:pt x="206454" y="2081912"/>
                  <a:pt x="192355" y="2069749"/>
                </a:cubicBezTo>
                <a:cubicBezTo>
                  <a:pt x="175973" y="2055628"/>
                  <a:pt x="182449" y="2035424"/>
                  <a:pt x="186259" y="2017180"/>
                </a:cubicBezTo>
                <a:cubicBezTo>
                  <a:pt x="190069" y="1998352"/>
                  <a:pt x="194071" y="1979324"/>
                  <a:pt x="197881" y="1960494"/>
                </a:cubicBezTo>
                <a:cubicBezTo>
                  <a:pt x="200547" y="1946568"/>
                  <a:pt x="202833" y="1932837"/>
                  <a:pt x="206072" y="1919105"/>
                </a:cubicBezTo>
                <a:cubicBezTo>
                  <a:pt x="216170" y="1876345"/>
                  <a:pt x="213122" y="1837900"/>
                  <a:pt x="182069" y="1803181"/>
                </a:cubicBezTo>
                <a:cubicBezTo>
                  <a:pt x="158256" y="1776701"/>
                  <a:pt x="151206" y="1742767"/>
                  <a:pt x="158446" y="1706674"/>
                </a:cubicBezTo>
                <a:cubicBezTo>
                  <a:pt x="159398" y="1702163"/>
                  <a:pt x="163208" y="1696475"/>
                  <a:pt x="161684" y="1693337"/>
                </a:cubicBezTo>
                <a:cubicBezTo>
                  <a:pt x="139395" y="1646064"/>
                  <a:pt x="178641" y="1608599"/>
                  <a:pt x="181117" y="1565053"/>
                </a:cubicBezTo>
                <a:cubicBezTo>
                  <a:pt x="182259" y="1545831"/>
                  <a:pt x="196357" y="1526215"/>
                  <a:pt x="207596" y="1508955"/>
                </a:cubicBezTo>
                <a:cubicBezTo>
                  <a:pt x="223028" y="1485218"/>
                  <a:pt x="237887" y="1464034"/>
                  <a:pt x="231028" y="1431867"/>
                </a:cubicBezTo>
                <a:cubicBezTo>
                  <a:pt x="223980" y="1399698"/>
                  <a:pt x="236935" y="1370275"/>
                  <a:pt x="259033" y="1346148"/>
                </a:cubicBezTo>
                <a:cubicBezTo>
                  <a:pt x="275798" y="1327711"/>
                  <a:pt x="277322" y="1307506"/>
                  <a:pt x="272560" y="1283184"/>
                </a:cubicBezTo>
                <a:cubicBezTo>
                  <a:pt x="266654" y="1252781"/>
                  <a:pt x="266272" y="1221201"/>
                  <a:pt x="262653" y="1190406"/>
                </a:cubicBezTo>
                <a:cubicBezTo>
                  <a:pt x="261891" y="1183735"/>
                  <a:pt x="259223" y="1175302"/>
                  <a:pt x="254651" y="1171377"/>
                </a:cubicBezTo>
                <a:cubicBezTo>
                  <a:pt x="197881" y="1123320"/>
                  <a:pt x="197309" y="1055649"/>
                  <a:pt x="194641" y="988957"/>
                </a:cubicBezTo>
                <a:cubicBezTo>
                  <a:pt x="192927" y="948552"/>
                  <a:pt x="192927" y="907947"/>
                  <a:pt x="193879" y="867344"/>
                </a:cubicBezTo>
                <a:cubicBezTo>
                  <a:pt x="194071" y="853613"/>
                  <a:pt x="197119" y="839098"/>
                  <a:pt x="202833" y="826936"/>
                </a:cubicBezTo>
                <a:cubicBezTo>
                  <a:pt x="214836" y="801633"/>
                  <a:pt x="230456" y="778292"/>
                  <a:pt x="242649" y="753182"/>
                </a:cubicBezTo>
                <a:cubicBezTo>
                  <a:pt x="247413" y="743770"/>
                  <a:pt x="247603" y="731608"/>
                  <a:pt x="248365" y="720622"/>
                </a:cubicBezTo>
                <a:cubicBezTo>
                  <a:pt x="249889" y="701204"/>
                  <a:pt x="245317" y="679628"/>
                  <a:pt x="252175" y="662955"/>
                </a:cubicBezTo>
                <a:cubicBezTo>
                  <a:pt x="269892" y="619604"/>
                  <a:pt x="265892" y="579001"/>
                  <a:pt x="248365" y="537809"/>
                </a:cubicBezTo>
                <a:cubicBezTo>
                  <a:pt x="223790" y="480140"/>
                  <a:pt x="225694" y="425612"/>
                  <a:pt x="264557" y="374612"/>
                </a:cubicBezTo>
                <a:cubicBezTo>
                  <a:pt x="282084" y="351663"/>
                  <a:pt x="273702" y="329301"/>
                  <a:pt x="259605" y="309883"/>
                </a:cubicBezTo>
                <a:cubicBezTo>
                  <a:pt x="243221" y="287521"/>
                  <a:pt x="239031" y="265748"/>
                  <a:pt x="251031" y="240054"/>
                </a:cubicBezTo>
                <a:cubicBezTo>
                  <a:pt x="253699" y="234363"/>
                  <a:pt x="252365" y="226322"/>
                  <a:pt x="251413" y="219652"/>
                </a:cubicBezTo>
                <a:lnTo>
                  <a:pt x="250057" y="200798"/>
                </a:lnTo>
                <a:lnTo>
                  <a:pt x="237709" y="199121"/>
                </a:lnTo>
                <a:cubicBezTo>
                  <a:pt x="208187" y="194887"/>
                  <a:pt x="178620" y="190893"/>
                  <a:pt x="148511" y="188488"/>
                </a:cubicBezTo>
                <a:lnTo>
                  <a:pt x="148495" y="188488"/>
                </a:lnTo>
                <a:lnTo>
                  <a:pt x="148510" y="188487"/>
                </a:lnTo>
                <a:cubicBezTo>
                  <a:pt x="178619" y="190892"/>
                  <a:pt x="208186" y="194886"/>
                  <a:pt x="237708" y="199120"/>
                </a:cubicBezTo>
                <a:lnTo>
                  <a:pt x="250056" y="200797"/>
                </a:lnTo>
                <a:lnTo>
                  <a:pt x="247364" y="163357"/>
                </a:lnTo>
                <a:cubicBezTo>
                  <a:pt x="248888" y="145164"/>
                  <a:pt x="255126" y="127854"/>
                  <a:pt x="271605" y="112358"/>
                </a:cubicBezTo>
                <a:cubicBezTo>
                  <a:pt x="278083" y="106276"/>
                  <a:pt x="280749" y="96076"/>
                  <a:pt x="285131" y="87837"/>
                </a:cubicBezTo>
                <a:cubicBezTo>
                  <a:pt x="303040" y="53315"/>
                  <a:pt x="301324" y="54688"/>
                  <a:pt x="279607" y="23893"/>
                </a:cubicBezTo>
                <a:close/>
              </a:path>
            </a:pathLst>
          </a:custGeom>
          <a:noFill/>
          <a:extLst>
            <a:ext uri="{909E8E84-426E-40DD-AFC4-6F175D3DCCD1}">
              <a14:hiddenFill xmlns:a14="http://schemas.microsoft.com/office/drawing/2010/main">
                <a:solidFill>
                  <a:srgbClr val="FFFFFF"/>
                </a:solidFill>
              </a14:hiddenFill>
            </a:ext>
          </a:extLst>
        </p:spPr>
      </p:pic>
      <p:sp>
        <p:nvSpPr>
          <p:cNvPr id="75" name="Freeform: Shape 74">
            <a:extLst>
              <a:ext uri="{FF2B5EF4-FFF2-40B4-BE49-F238E27FC236}">
                <a16:creationId xmlns:a16="http://schemas.microsoft.com/office/drawing/2014/main" id="{5811A85E-38EA-465A-84F9-6230CF743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658642"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Shape 76">
            <a:extLst>
              <a:ext uri="{FF2B5EF4-FFF2-40B4-BE49-F238E27FC236}">
                <a16:creationId xmlns:a16="http://schemas.microsoft.com/office/drawing/2014/main" id="{866290A3-7E80-441D-AA1E-5263326B1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658642"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kstvak 3">
            <a:extLst>
              <a:ext uri="{FF2B5EF4-FFF2-40B4-BE49-F238E27FC236}">
                <a16:creationId xmlns:a16="http://schemas.microsoft.com/office/drawing/2014/main" id="{5FE1341E-B81E-4FD1-B866-3A7602996598}"/>
              </a:ext>
            </a:extLst>
          </p:cNvPr>
          <p:cNvSpPr txBox="1"/>
          <p:nvPr/>
        </p:nvSpPr>
        <p:spPr>
          <a:xfrm>
            <a:off x="839756" y="1651518"/>
            <a:ext cx="3909526" cy="4801314"/>
          </a:xfrm>
          <a:prstGeom prst="rect">
            <a:avLst/>
          </a:prstGeom>
          <a:noFill/>
        </p:spPr>
        <p:txBody>
          <a:bodyPr wrap="square" rtlCol="0">
            <a:spAutoFit/>
          </a:bodyPr>
          <a:lstStyle/>
          <a:p>
            <a:r>
              <a:rPr lang="nl-NL" dirty="0"/>
              <a:t>  </a:t>
            </a:r>
          </a:p>
          <a:p>
            <a:pPr algn="ctr"/>
            <a:r>
              <a:rPr lang="nl-NL" dirty="0"/>
              <a:t>Lichaamslengte: 22 tot 27,5 cm</a:t>
            </a:r>
          </a:p>
          <a:p>
            <a:pPr algn="ctr"/>
            <a:endParaRPr lang="nl-NL" dirty="0"/>
          </a:p>
          <a:p>
            <a:pPr algn="ctr"/>
            <a:r>
              <a:rPr lang="nl-NL" dirty="0"/>
              <a:t>Staartlengte: 10 tot 14 cm</a:t>
            </a:r>
          </a:p>
          <a:p>
            <a:pPr algn="ctr"/>
            <a:endParaRPr lang="nl-NL" dirty="0"/>
          </a:p>
          <a:p>
            <a:pPr algn="ctr"/>
            <a:r>
              <a:rPr lang="nl-NL" dirty="0"/>
              <a:t>Gewicht: 47 tot 81 gram</a:t>
            </a:r>
          </a:p>
          <a:p>
            <a:pPr algn="ctr"/>
            <a:endParaRPr lang="nl-NL" dirty="0"/>
          </a:p>
          <a:p>
            <a:pPr algn="ctr"/>
            <a:r>
              <a:rPr lang="nl-NL" b="0" i="0" dirty="0">
                <a:effectLst/>
                <a:latin typeface="Arial" panose="020B0604020202020204" pitchFamily="34" charset="0"/>
              </a:rPr>
              <a:t>De rug is grijsbruin, met wat lichtere flanken, de onderkant donkergrijs. De voeten zijn wit. De staart, die aan de bovenkant wat donkerder is dan aan de onderkant, is bedekt met fijne haartjes.</a:t>
            </a:r>
            <a:endParaRPr lang="nl-NL" dirty="0"/>
          </a:p>
          <a:p>
            <a:pPr algn="ctr"/>
            <a:endParaRPr lang="nl-NL" dirty="0"/>
          </a:p>
          <a:p>
            <a:pPr algn="ctr"/>
            <a:r>
              <a:rPr lang="nl-NL" dirty="0"/>
              <a:t>Land van herkomst: Zuid en West Afrika</a:t>
            </a:r>
          </a:p>
          <a:p>
            <a:pPr algn="ctr"/>
            <a:endParaRPr lang="nl-NL" dirty="0"/>
          </a:p>
        </p:txBody>
      </p:sp>
    </p:spTree>
    <p:extLst>
      <p:ext uri="{BB962C8B-B14F-4D97-AF65-F5344CB8AC3E}">
        <p14:creationId xmlns:p14="http://schemas.microsoft.com/office/powerpoint/2010/main" val="61755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0F072-42B9-F306-95D5-F4462CF69AF6}"/>
              </a:ext>
            </a:extLst>
          </p:cNvPr>
          <p:cNvSpPr>
            <a:spLocks noGrp="1"/>
          </p:cNvSpPr>
          <p:nvPr>
            <p:ph type="title"/>
          </p:nvPr>
        </p:nvSpPr>
        <p:spPr>
          <a:xfrm>
            <a:off x="801099" y="1396289"/>
            <a:ext cx="4249006" cy="1325563"/>
          </a:xfrm>
        </p:spPr>
        <p:txBody>
          <a:bodyPr>
            <a:normAutofit/>
          </a:bodyPr>
          <a:lstStyle/>
          <a:p>
            <a:r>
              <a:rPr lang="en-US" dirty="0">
                <a:ea typeface="Calibri Light"/>
                <a:cs typeface="Calibri Light"/>
              </a:rPr>
              <a:t>Sinai </a:t>
            </a:r>
            <a:r>
              <a:rPr lang="en-US" dirty="0" err="1">
                <a:ea typeface="Calibri Light"/>
                <a:cs typeface="Calibri Light"/>
              </a:rPr>
              <a:t>stekelmuis</a:t>
            </a:r>
            <a:endParaRPr lang="en-US" dirty="0" err="1"/>
          </a:p>
        </p:txBody>
      </p:sp>
      <p:sp>
        <p:nvSpPr>
          <p:cNvPr id="9" name="Content Placeholder 8">
            <a:extLst>
              <a:ext uri="{FF2B5EF4-FFF2-40B4-BE49-F238E27FC236}">
                <a16:creationId xmlns:a16="http://schemas.microsoft.com/office/drawing/2014/main" id="{EDFB8E01-4E00-5171-3F73-90B39D9A2D1F}"/>
              </a:ext>
            </a:extLst>
          </p:cNvPr>
          <p:cNvSpPr>
            <a:spLocks noGrp="1"/>
          </p:cNvSpPr>
          <p:nvPr>
            <p:ph idx="1"/>
          </p:nvPr>
        </p:nvSpPr>
        <p:spPr>
          <a:xfrm>
            <a:off x="805544" y="2871982"/>
            <a:ext cx="4245428" cy="3181684"/>
          </a:xfrm>
        </p:spPr>
        <p:txBody>
          <a:bodyPr anchor="t">
            <a:normAutofit/>
          </a:bodyPr>
          <a:lstStyle/>
          <a:p>
            <a:r>
              <a:rPr lang="en-US" sz="1800" dirty="0" err="1">
                <a:ea typeface="Calibri"/>
                <a:cs typeface="Calibri"/>
              </a:rPr>
              <a:t>Herkomst</a:t>
            </a:r>
            <a:r>
              <a:rPr lang="en-US" sz="1800" dirty="0">
                <a:ea typeface="Calibri"/>
                <a:cs typeface="Calibri"/>
              </a:rPr>
              <a:t>: </a:t>
            </a:r>
            <a:r>
              <a:rPr lang="en-US" sz="1800" dirty="0" err="1">
                <a:ea typeface="Calibri"/>
                <a:cs typeface="Calibri"/>
              </a:rPr>
              <a:t>Egypte</a:t>
            </a:r>
            <a:endParaRPr lang="en-US" sz="1800" dirty="0">
              <a:ea typeface="Calibri"/>
              <a:cs typeface="Calibri"/>
            </a:endParaRPr>
          </a:p>
          <a:p>
            <a:r>
              <a:rPr lang="en-US" sz="1800" dirty="0">
                <a:ea typeface="Calibri"/>
                <a:cs typeface="Calibri"/>
              </a:rPr>
              <a:t>9 to 12 cm lang</a:t>
            </a:r>
          </a:p>
          <a:p>
            <a:r>
              <a:rPr lang="en-US" sz="1800" dirty="0" err="1">
                <a:ea typeface="Calibri"/>
                <a:cs typeface="Calibri"/>
              </a:rPr>
              <a:t>Staart</a:t>
            </a:r>
            <a:r>
              <a:rPr lang="en-US" sz="1800" dirty="0">
                <a:ea typeface="Calibri"/>
                <a:cs typeface="Calibri"/>
              </a:rPr>
              <a:t> 10 cm</a:t>
            </a:r>
          </a:p>
          <a:p>
            <a:r>
              <a:rPr lang="en-US" sz="1800" dirty="0">
                <a:ea typeface="Calibri"/>
                <a:cs typeface="Calibri"/>
              </a:rPr>
              <a:t>30 tot 60 kg </a:t>
            </a:r>
          </a:p>
          <a:p>
            <a:r>
              <a:rPr lang="en-US" sz="1800" dirty="0" err="1">
                <a:ea typeface="Calibri"/>
                <a:cs typeface="Calibri"/>
              </a:rPr>
              <a:t>Wildkleur</a:t>
            </a:r>
            <a:r>
              <a:rPr lang="en-US" sz="1800" dirty="0">
                <a:ea typeface="Calibri"/>
                <a:cs typeface="Calibri"/>
              </a:rPr>
              <a:t> agouti</a:t>
            </a:r>
          </a:p>
          <a:p>
            <a:endParaRPr lang="en-US" sz="1800" dirty="0">
              <a:ea typeface="Calibri"/>
              <a:cs typeface="Calibri"/>
            </a:endParaRPr>
          </a:p>
          <a:p>
            <a:endParaRPr lang="en-US" sz="1800" dirty="0">
              <a:ea typeface="Calibri"/>
              <a:cs typeface="Calibri"/>
            </a:endParaRPr>
          </a:p>
        </p:txBody>
      </p:sp>
      <p:sp>
        <p:nvSpPr>
          <p:cNvPr id="12" name="Freeform: Shape 1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33310" y="1"/>
            <a:ext cx="6488456"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4">
            <a:extLst>
              <a:ext uri="{FF2B5EF4-FFF2-40B4-BE49-F238E27FC236}">
                <a16:creationId xmlns:a16="http://schemas.microsoft.com/office/drawing/2014/main" id="{F49BD7BA-FC95-90C7-B47D-740BAD001BAC}"/>
              </a:ext>
            </a:extLst>
          </p:cNvPr>
          <p:cNvPicPr>
            <a:picLocks noChangeAspect="1"/>
          </p:cNvPicPr>
          <p:nvPr/>
        </p:nvPicPr>
        <p:blipFill rotWithShape="1">
          <a:blip r:embed="rId2"/>
          <a:srcRect t="14573" r="-2" b="5447"/>
          <a:stretch/>
        </p:blipFill>
        <p:spPr>
          <a:xfrm>
            <a:off x="5142944" y="3"/>
            <a:ext cx="6069184"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4" name="Freeform: Shape 13">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93989" y="2900758"/>
            <a:ext cx="5198011"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5">
            <a:extLst>
              <a:ext uri="{FF2B5EF4-FFF2-40B4-BE49-F238E27FC236}">
                <a16:creationId xmlns:a16="http://schemas.microsoft.com/office/drawing/2014/main" id="{F5D010AA-027C-84AB-0373-8D033542CDFC}"/>
              </a:ext>
            </a:extLst>
          </p:cNvPr>
          <p:cNvPicPr>
            <a:picLocks noChangeAspect="1"/>
          </p:cNvPicPr>
          <p:nvPr/>
        </p:nvPicPr>
        <p:blipFill rotWithShape="1">
          <a:blip r:embed="rId3"/>
          <a:srcRect r="1311"/>
          <a:stretch/>
        </p:blipFill>
        <p:spPr>
          <a:xfrm>
            <a:off x="7190587" y="3124784"/>
            <a:ext cx="5001415"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Tree>
    <p:extLst>
      <p:ext uri="{BB962C8B-B14F-4D97-AF65-F5344CB8AC3E}">
        <p14:creationId xmlns:p14="http://schemas.microsoft.com/office/powerpoint/2010/main" val="110050215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TornVTI">
  <a:themeElements>
    <a:clrScheme name="Custom 1">
      <a:dk1>
        <a:sysClr val="windowText" lastClr="000000"/>
      </a:dk1>
      <a:lt1>
        <a:sysClr val="window" lastClr="FFFFFF"/>
      </a:lt1>
      <a:dk2>
        <a:srgbClr val="131523"/>
      </a:dk2>
      <a:lt2>
        <a:srgbClr val="E7E6E6"/>
      </a:lt2>
      <a:accent1>
        <a:srgbClr val="3FB96C"/>
      </a:accent1>
      <a:accent2>
        <a:srgbClr val="699EFA"/>
      </a:accent2>
      <a:accent3>
        <a:srgbClr val="8039C1"/>
      </a:accent3>
      <a:accent4>
        <a:srgbClr val="D1971A"/>
      </a:accent4>
      <a:accent5>
        <a:srgbClr val="E62B59"/>
      </a:accent5>
      <a:accent6>
        <a:srgbClr val="9CA2AB"/>
      </a:accent6>
      <a:hlink>
        <a:srgbClr val="FFFFFF"/>
      </a:hlink>
      <a:folHlink>
        <a:srgbClr val="57618E"/>
      </a:folHlink>
    </a:clrScheme>
    <a:fontScheme name="Torn">
      <a:majorFont>
        <a:latin typeface="Verdana Pro Cond SemiBold"/>
        <a:ea typeface=""/>
        <a:cs typeface=""/>
      </a:majorFont>
      <a:minorFont>
        <a:latin typeface="Verdana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rnVTI" id="{D93270A2-BAD7-4DCC-9D1D-3427EACCFA88}" vid="{1B17486C-9B79-43FC-98F9-5BF7AA5600D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160</Words>
  <Application>Microsoft Office PowerPoint</Application>
  <PresentationFormat>Breedbeeld</PresentationFormat>
  <Paragraphs>24</Paragraphs>
  <Slides>3</Slides>
  <Notes>0</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3</vt:i4>
      </vt:variant>
    </vt:vector>
  </HeadingPairs>
  <TitlesOfParts>
    <vt:vector size="11" baseType="lpstr">
      <vt:lpstr>Arial</vt:lpstr>
      <vt:lpstr>Calibri</vt:lpstr>
      <vt:lpstr>Calibri Light</vt:lpstr>
      <vt:lpstr>Verdana</vt:lpstr>
      <vt:lpstr>Verdana Pro</vt:lpstr>
      <vt:lpstr>Verdana Pro Cond SemiBold</vt:lpstr>
      <vt:lpstr>TornVTI</vt:lpstr>
      <vt:lpstr>Kantoorthema</vt:lpstr>
      <vt:lpstr>Zebra grasmuis</vt:lpstr>
      <vt:lpstr>Veel tepelmuis</vt:lpstr>
      <vt:lpstr>Sinai stekelmuis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Zebra grasmuis</dc:title>
  <dc:creator>Naomi Ummels</dc:creator>
  <cp:lastModifiedBy>Naomi Ummels</cp:lastModifiedBy>
  <cp:revision>1</cp:revision>
  <dcterms:created xsi:type="dcterms:W3CDTF">2022-03-23T08:38:49Z</dcterms:created>
  <dcterms:modified xsi:type="dcterms:W3CDTF">2022-03-23T08:58:37Z</dcterms:modified>
</cp:coreProperties>
</file>