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Override2.xml" ContentType="application/vnd.openxmlformats-officedocument.themeOverride+xml"/>
  <Override PartName="/ppt/theme/theme3.xml" ContentType="application/vnd.openxmlformats-officedocument.theme+xml"/>
  <Override PartName="/ppt/theme/theme4.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 id="2147483672" r:id="rId2"/>
  </p:sldMasterIdLst>
  <p:notesMasterIdLst>
    <p:notesMasterId r:id="rId8"/>
  </p:notesMasterIdLst>
  <p:handoutMasterIdLst>
    <p:handoutMasterId r:id="rId9"/>
  </p:handoutMasterIdLst>
  <p:sldIdLst>
    <p:sldId id="256" r:id="rId3"/>
    <p:sldId id="369" r:id="rId4"/>
    <p:sldId id="265" r:id="rId5"/>
    <p:sldId id="272" r:id="rId6"/>
    <p:sldId id="368" r:id="rId7"/>
  </p:sldIdLst>
  <p:sldSz cx="9144000" cy="6858000" type="screen4x3"/>
  <p:notesSz cx="6797675" cy="9926638"/>
  <p:defaultTextStyle>
    <a:defPPr>
      <a:defRPr lang="nl-NL" altLang="nl-NL"/>
    </a:defPPr>
    <a:lvl1pPr algn="l" rtl="0" fontAlgn="base">
      <a:spcBef>
        <a:spcPct val="0"/>
      </a:spcBef>
      <a:spcAft>
        <a:spcPct val="0"/>
      </a:spcAft>
      <a:defRPr kern="1200">
        <a:solidFill>
          <a:schemeClr val="tx1"/>
        </a:solidFill>
        <a:latin typeface="Tahoma" panose="020B060403050404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Tahoma" panose="020B060403050404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Tahoma" panose="020B060403050404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Tahoma" panose="020B060403050404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Tahoma" panose="020B060403050404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Tahoma" panose="020B060403050404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Tahoma" panose="020B060403050404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Tahoma" panose="020B060403050404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Tahoma" panose="020B060403050404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3" d="100"/>
          <a:sy n="113" d="100"/>
        </p:scale>
        <p:origin x="155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reas" userId="2fa2e6a2-f128-435c-9b26-28c761d8cb6e" providerId="ADAL" clId="{BCC1977F-8F05-4A90-96F6-8C710A11C8A5}"/>
    <pc:docChg chg="custSel addSld delSld modSld delMainMaster">
      <pc:chgData name="Andreas" userId="2fa2e6a2-f128-435c-9b26-28c761d8cb6e" providerId="ADAL" clId="{BCC1977F-8F05-4A90-96F6-8C710A11C8A5}" dt="2022-02-13T19:15:11.682" v="819" actId="6549"/>
      <pc:docMkLst>
        <pc:docMk/>
      </pc:docMkLst>
      <pc:sldChg chg="delSp modSp mod">
        <pc:chgData name="Andreas" userId="2fa2e6a2-f128-435c-9b26-28c761d8cb6e" providerId="ADAL" clId="{BCC1977F-8F05-4A90-96F6-8C710A11C8A5}" dt="2022-02-13T19:15:11.682" v="819" actId="6549"/>
        <pc:sldMkLst>
          <pc:docMk/>
          <pc:sldMk cId="0" sldId="256"/>
        </pc:sldMkLst>
        <pc:spChg chg="mod">
          <ac:chgData name="Andreas" userId="2fa2e6a2-f128-435c-9b26-28c761d8cb6e" providerId="ADAL" clId="{BCC1977F-8F05-4A90-96F6-8C710A11C8A5}" dt="2022-02-13T19:15:11.682" v="819" actId="6549"/>
          <ac:spMkLst>
            <pc:docMk/>
            <pc:sldMk cId="0" sldId="256"/>
            <ac:spMk id="5" creationId="{32D6637A-33F4-4F44-AC45-977E79A7A5F1}"/>
          </ac:spMkLst>
        </pc:spChg>
        <pc:spChg chg="mod">
          <ac:chgData name="Andreas" userId="2fa2e6a2-f128-435c-9b26-28c761d8cb6e" providerId="ADAL" clId="{BCC1977F-8F05-4A90-96F6-8C710A11C8A5}" dt="2022-02-13T19:09:14.724" v="17" actId="27636"/>
          <ac:spMkLst>
            <pc:docMk/>
            <pc:sldMk cId="0" sldId="256"/>
            <ac:spMk id="15363" creationId="{43AF4938-D212-46B9-9AF5-9B290CDA20B3}"/>
          </ac:spMkLst>
        </pc:spChg>
        <pc:picChg chg="del">
          <ac:chgData name="Andreas" userId="2fa2e6a2-f128-435c-9b26-28c761d8cb6e" providerId="ADAL" clId="{BCC1977F-8F05-4A90-96F6-8C710A11C8A5}" dt="2022-02-13T19:07:58.718" v="5" actId="478"/>
          <ac:picMkLst>
            <pc:docMk/>
            <pc:sldMk cId="0" sldId="256"/>
            <ac:picMk id="6" creationId="{4A2CC2F1-742C-4DF9-9954-4629C5380EC9}"/>
          </ac:picMkLst>
        </pc:picChg>
      </pc:sldChg>
      <pc:sldChg chg="del">
        <pc:chgData name="Andreas" userId="2fa2e6a2-f128-435c-9b26-28c761d8cb6e" providerId="ADAL" clId="{BCC1977F-8F05-4A90-96F6-8C710A11C8A5}" dt="2022-02-13T19:07:26.482" v="0" actId="47"/>
        <pc:sldMkLst>
          <pc:docMk/>
          <pc:sldMk cId="1034017874" sldId="257"/>
        </pc:sldMkLst>
      </pc:sldChg>
      <pc:sldChg chg="del">
        <pc:chgData name="Andreas" userId="2fa2e6a2-f128-435c-9b26-28c761d8cb6e" providerId="ADAL" clId="{BCC1977F-8F05-4A90-96F6-8C710A11C8A5}" dt="2022-02-13T19:07:26.482" v="0" actId="47"/>
        <pc:sldMkLst>
          <pc:docMk/>
          <pc:sldMk cId="1846235110" sldId="258"/>
        </pc:sldMkLst>
      </pc:sldChg>
      <pc:sldChg chg="del">
        <pc:chgData name="Andreas" userId="2fa2e6a2-f128-435c-9b26-28c761d8cb6e" providerId="ADAL" clId="{BCC1977F-8F05-4A90-96F6-8C710A11C8A5}" dt="2022-02-13T19:07:26.482" v="0" actId="47"/>
        <pc:sldMkLst>
          <pc:docMk/>
          <pc:sldMk cId="1976831901" sldId="259"/>
        </pc:sldMkLst>
      </pc:sldChg>
      <pc:sldChg chg="del">
        <pc:chgData name="Andreas" userId="2fa2e6a2-f128-435c-9b26-28c761d8cb6e" providerId="ADAL" clId="{BCC1977F-8F05-4A90-96F6-8C710A11C8A5}" dt="2022-02-13T19:07:26.482" v="0" actId="47"/>
        <pc:sldMkLst>
          <pc:docMk/>
          <pc:sldMk cId="456007194" sldId="260"/>
        </pc:sldMkLst>
      </pc:sldChg>
      <pc:sldChg chg="del">
        <pc:chgData name="Andreas" userId="2fa2e6a2-f128-435c-9b26-28c761d8cb6e" providerId="ADAL" clId="{BCC1977F-8F05-4A90-96F6-8C710A11C8A5}" dt="2022-02-13T19:07:26.482" v="0" actId="47"/>
        <pc:sldMkLst>
          <pc:docMk/>
          <pc:sldMk cId="3243619853" sldId="261"/>
        </pc:sldMkLst>
      </pc:sldChg>
      <pc:sldChg chg="del">
        <pc:chgData name="Andreas" userId="2fa2e6a2-f128-435c-9b26-28c761d8cb6e" providerId="ADAL" clId="{BCC1977F-8F05-4A90-96F6-8C710A11C8A5}" dt="2022-02-13T19:07:26.482" v="0" actId="47"/>
        <pc:sldMkLst>
          <pc:docMk/>
          <pc:sldMk cId="1543234389" sldId="262"/>
        </pc:sldMkLst>
      </pc:sldChg>
      <pc:sldChg chg="del">
        <pc:chgData name="Andreas" userId="2fa2e6a2-f128-435c-9b26-28c761d8cb6e" providerId="ADAL" clId="{BCC1977F-8F05-4A90-96F6-8C710A11C8A5}" dt="2022-02-13T19:07:26.482" v="0" actId="47"/>
        <pc:sldMkLst>
          <pc:docMk/>
          <pc:sldMk cId="3209051062" sldId="263"/>
        </pc:sldMkLst>
      </pc:sldChg>
      <pc:sldChg chg="del">
        <pc:chgData name="Andreas" userId="2fa2e6a2-f128-435c-9b26-28c761d8cb6e" providerId="ADAL" clId="{BCC1977F-8F05-4A90-96F6-8C710A11C8A5}" dt="2022-02-13T19:07:26.482" v="0" actId="47"/>
        <pc:sldMkLst>
          <pc:docMk/>
          <pc:sldMk cId="400659008" sldId="264"/>
        </pc:sldMkLst>
      </pc:sldChg>
      <pc:sldChg chg="del">
        <pc:chgData name="Andreas" userId="2fa2e6a2-f128-435c-9b26-28c761d8cb6e" providerId="ADAL" clId="{BCC1977F-8F05-4A90-96F6-8C710A11C8A5}" dt="2022-02-13T19:07:32.738" v="1" actId="47"/>
        <pc:sldMkLst>
          <pc:docMk/>
          <pc:sldMk cId="1101349028" sldId="266"/>
        </pc:sldMkLst>
      </pc:sldChg>
      <pc:sldChg chg="del">
        <pc:chgData name="Andreas" userId="2fa2e6a2-f128-435c-9b26-28c761d8cb6e" providerId="ADAL" clId="{BCC1977F-8F05-4A90-96F6-8C710A11C8A5}" dt="2022-02-13T19:07:32.738" v="1" actId="47"/>
        <pc:sldMkLst>
          <pc:docMk/>
          <pc:sldMk cId="3817759925" sldId="267"/>
        </pc:sldMkLst>
      </pc:sldChg>
      <pc:sldChg chg="del">
        <pc:chgData name="Andreas" userId="2fa2e6a2-f128-435c-9b26-28c761d8cb6e" providerId="ADAL" clId="{BCC1977F-8F05-4A90-96F6-8C710A11C8A5}" dt="2022-02-13T19:07:32.738" v="1" actId="47"/>
        <pc:sldMkLst>
          <pc:docMk/>
          <pc:sldMk cId="3285962105" sldId="268"/>
        </pc:sldMkLst>
      </pc:sldChg>
      <pc:sldChg chg="del">
        <pc:chgData name="Andreas" userId="2fa2e6a2-f128-435c-9b26-28c761d8cb6e" providerId="ADAL" clId="{BCC1977F-8F05-4A90-96F6-8C710A11C8A5}" dt="2022-02-13T19:07:32.738" v="1" actId="47"/>
        <pc:sldMkLst>
          <pc:docMk/>
          <pc:sldMk cId="2406899668" sldId="269"/>
        </pc:sldMkLst>
      </pc:sldChg>
      <pc:sldChg chg="del">
        <pc:chgData name="Andreas" userId="2fa2e6a2-f128-435c-9b26-28c761d8cb6e" providerId="ADAL" clId="{BCC1977F-8F05-4A90-96F6-8C710A11C8A5}" dt="2022-02-13T19:07:32.738" v="1" actId="47"/>
        <pc:sldMkLst>
          <pc:docMk/>
          <pc:sldMk cId="3289284338" sldId="270"/>
        </pc:sldMkLst>
      </pc:sldChg>
      <pc:sldChg chg="del">
        <pc:chgData name="Andreas" userId="2fa2e6a2-f128-435c-9b26-28c761d8cb6e" providerId="ADAL" clId="{BCC1977F-8F05-4A90-96F6-8C710A11C8A5}" dt="2022-02-13T19:07:32.738" v="1" actId="47"/>
        <pc:sldMkLst>
          <pc:docMk/>
          <pc:sldMk cId="215152344" sldId="271"/>
        </pc:sldMkLst>
      </pc:sldChg>
      <pc:sldChg chg="del">
        <pc:chgData name="Andreas" userId="2fa2e6a2-f128-435c-9b26-28c761d8cb6e" providerId="ADAL" clId="{BCC1977F-8F05-4A90-96F6-8C710A11C8A5}" dt="2022-02-13T19:07:42.334" v="2" actId="47"/>
        <pc:sldMkLst>
          <pc:docMk/>
          <pc:sldMk cId="1124713482" sldId="273"/>
        </pc:sldMkLst>
      </pc:sldChg>
      <pc:sldChg chg="del">
        <pc:chgData name="Andreas" userId="2fa2e6a2-f128-435c-9b26-28c761d8cb6e" providerId="ADAL" clId="{BCC1977F-8F05-4A90-96F6-8C710A11C8A5}" dt="2022-02-13T19:07:42.334" v="2" actId="47"/>
        <pc:sldMkLst>
          <pc:docMk/>
          <pc:sldMk cId="3200620225" sldId="274"/>
        </pc:sldMkLst>
      </pc:sldChg>
      <pc:sldChg chg="del">
        <pc:chgData name="Andreas" userId="2fa2e6a2-f128-435c-9b26-28c761d8cb6e" providerId="ADAL" clId="{BCC1977F-8F05-4A90-96F6-8C710A11C8A5}" dt="2022-02-13T19:07:42.334" v="2" actId="47"/>
        <pc:sldMkLst>
          <pc:docMk/>
          <pc:sldMk cId="2621851842" sldId="275"/>
        </pc:sldMkLst>
      </pc:sldChg>
      <pc:sldChg chg="del">
        <pc:chgData name="Andreas" userId="2fa2e6a2-f128-435c-9b26-28c761d8cb6e" providerId="ADAL" clId="{BCC1977F-8F05-4A90-96F6-8C710A11C8A5}" dt="2022-02-13T19:07:42.334" v="2" actId="47"/>
        <pc:sldMkLst>
          <pc:docMk/>
          <pc:sldMk cId="1432216789" sldId="276"/>
        </pc:sldMkLst>
      </pc:sldChg>
      <pc:sldChg chg="del">
        <pc:chgData name="Andreas" userId="2fa2e6a2-f128-435c-9b26-28c761d8cb6e" providerId="ADAL" clId="{BCC1977F-8F05-4A90-96F6-8C710A11C8A5}" dt="2022-02-13T19:07:42.334" v="2" actId="47"/>
        <pc:sldMkLst>
          <pc:docMk/>
          <pc:sldMk cId="878189105" sldId="362"/>
        </pc:sldMkLst>
      </pc:sldChg>
      <pc:sldChg chg="del">
        <pc:chgData name="Andreas" userId="2fa2e6a2-f128-435c-9b26-28c761d8cb6e" providerId="ADAL" clId="{BCC1977F-8F05-4A90-96F6-8C710A11C8A5}" dt="2022-02-13T19:07:42.334" v="2" actId="47"/>
        <pc:sldMkLst>
          <pc:docMk/>
          <pc:sldMk cId="2476171452" sldId="363"/>
        </pc:sldMkLst>
      </pc:sldChg>
      <pc:sldChg chg="del">
        <pc:chgData name="Andreas" userId="2fa2e6a2-f128-435c-9b26-28c761d8cb6e" providerId="ADAL" clId="{BCC1977F-8F05-4A90-96F6-8C710A11C8A5}" dt="2022-02-13T19:07:42.334" v="2" actId="47"/>
        <pc:sldMkLst>
          <pc:docMk/>
          <pc:sldMk cId="2865319925" sldId="364"/>
        </pc:sldMkLst>
      </pc:sldChg>
      <pc:sldChg chg="del">
        <pc:chgData name="Andreas" userId="2fa2e6a2-f128-435c-9b26-28c761d8cb6e" providerId="ADAL" clId="{BCC1977F-8F05-4A90-96F6-8C710A11C8A5}" dt="2022-02-13T19:07:42.334" v="2" actId="47"/>
        <pc:sldMkLst>
          <pc:docMk/>
          <pc:sldMk cId="2226086080" sldId="365"/>
        </pc:sldMkLst>
      </pc:sldChg>
      <pc:sldChg chg="del">
        <pc:chgData name="Andreas" userId="2fa2e6a2-f128-435c-9b26-28c761d8cb6e" providerId="ADAL" clId="{BCC1977F-8F05-4A90-96F6-8C710A11C8A5}" dt="2022-02-13T19:07:42.334" v="2" actId="47"/>
        <pc:sldMkLst>
          <pc:docMk/>
          <pc:sldMk cId="2299903184" sldId="366"/>
        </pc:sldMkLst>
      </pc:sldChg>
      <pc:sldChg chg="del">
        <pc:chgData name="Andreas" userId="2fa2e6a2-f128-435c-9b26-28c761d8cb6e" providerId="ADAL" clId="{BCC1977F-8F05-4A90-96F6-8C710A11C8A5}" dt="2022-02-13T19:07:42.334" v="2" actId="47"/>
        <pc:sldMkLst>
          <pc:docMk/>
          <pc:sldMk cId="3489920925" sldId="367"/>
        </pc:sldMkLst>
      </pc:sldChg>
      <pc:sldChg chg="add del">
        <pc:chgData name="Andreas" userId="2fa2e6a2-f128-435c-9b26-28c761d8cb6e" providerId="ADAL" clId="{BCC1977F-8F05-4A90-96F6-8C710A11C8A5}" dt="2022-02-13T19:07:53.677" v="4" actId="2890"/>
        <pc:sldMkLst>
          <pc:docMk/>
          <pc:sldMk cId="2009559959" sldId="369"/>
        </pc:sldMkLst>
      </pc:sldChg>
      <pc:sldChg chg="del">
        <pc:chgData name="Andreas" userId="2fa2e6a2-f128-435c-9b26-28c761d8cb6e" providerId="ADAL" clId="{BCC1977F-8F05-4A90-96F6-8C710A11C8A5}" dt="2022-02-13T19:07:47.214" v="3" actId="47"/>
        <pc:sldMkLst>
          <pc:docMk/>
          <pc:sldMk cId="0" sldId="370"/>
        </pc:sldMkLst>
      </pc:sldChg>
      <pc:sldChg chg="del">
        <pc:chgData name="Andreas" userId="2fa2e6a2-f128-435c-9b26-28c761d8cb6e" providerId="ADAL" clId="{BCC1977F-8F05-4A90-96F6-8C710A11C8A5}" dt="2022-02-13T19:07:47.214" v="3" actId="47"/>
        <pc:sldMkLst>
          <pc:docMk/>
          <pc:sldMk cId="0" sldId="371"/>
        </pc:sldMkLst>
      </pc:sldChg>
      <pc:sldChg chg="del">
        <pc:chgData name="Andreas" userId="2fa2e6a2-f128-435c-9b26-28c761d8cb6e" providerId="ADAL" clId="{BCC1977F-8F05-4A90-96F6-8C710A11C8A5}" dt="2022-02-13T19:07:47.214" v="3" actId="47"/>
        <pc:sldMkLst>
          <pc:docMk/>
          <pc:sldMk cId="1933281975" sldId="372"/>
        </pc:sldMkLst>
      </pc:sldChg>
      <pc:sldChg chg="del">
        <pc:chgData name="Andreas" userId="2fa2e6a2-f128-435c-9b26-28c761d8cb6e" providerId="ADAL" clId="{BCC1977F-8F05-4A90-96F6-8C710A11C8A5}" dt="2022-02-13T19:07:47.214" v="3" actId="47"/>
        <pc:sldMkLst>
          <pc:docMk/>
          <pc:sldMk cId="2859905302" sldId="373"/>
        </pc:sldMkLst>
      </pc:sldChg>
      <pc:sldChg chg="del">
        <pc:chgData name="Andreas" userId="2fa2e6a2-f128-435c-9b26-28c761d8cb6e" providerId="ADAL" clId="{BCC1977F-8F05-4A90-96F6-8C710A11C8A5}" dt="2022-02-13T19:07:47.214" v="3" actId="47"/>
        <pc:sldMkLst>
          <pc:docMk/>
          <pc:sldMk cId="2301435848" sldId="374"/>
        </pc:sldMkLst>
      </pc:sldChg>
      <pc:sldChg chg="del">
        <pc:chgData name="Andreas" userId="2fa2e6a2-f128-435c-9b26-28c761d8cb6e" providerId="ADAL" clId="{BCC1977F-8F05-4A90-96F6-8C710A11C8A5}" dt="2022-02-13T19:07:47.214" v="3" actId="47"/>
        <pc:sldMkLst>
          <pc:docMk/>
          <pc:sldMk cId="2710948639" sldId="375"/>
        </pc:sldMkLst>
      </pc:sldChg>
      <pc:sldChg chg="del">
        <pc:chgData name="Andreas" userId="2fa2e6a2-f128-435c-9b26-28c761d8cb6e" providerId="ADAL" clId="{BCC1977F-8F05-4A90-96F6-8C710A11C8A5}" dt="2022-02-13T19:07:47.214" v="3" actId="47"/>
        <pc:sldMkLst>
          <pc:docMk/>
          <pc:sldMk cId="3173026739" sldId="376"/>
        </pc:sldMkLst>
      </pc:sldChg>
      <pc:sldChg chg="del">
        <pc:chgData name="Andreas" userId="2fa2e6a2-f128-435c-9b26-28c761d8cb6e" providerId="ADAL" clId="{BCC1977F-8F05-4A90-96F6-8C710A11C8A5}" dt="2022-02-13T19:07:47.214" v="3" actId="47"/>
        <pc:sldMkLst>
          <pc:docMk/>
          <pc:sldMk cId="2103161461" sldId="377"/>
        </pc:sldMkLst>
      </pc:sldChg>
      <pc:sldMasterChg chg="del delSldLayout">
        <pc:chgData name="Andreas" userId="2fa2e6a2-f128-435c-9b26-28c761d8cb6e" providerId="ADAL" clId="{BCC1977F-8F05-4A90-96F6-8C710A11C8A5}" dt="2022-02-13T19:07:26.482" v="0" actId="47"/>
        <pc:sldMasterMkLst>
          <pc:docMk/>
          <pc:sldMasterMk cId="3842096497" sldId="2147483660"/>
        </pc:sldMasterMkLst>
        <pc:sldLayoutChg chg="del">
          <pc:chgData name="Andreas" userId="2fa2e6a2-f128-435c-9b26-28c761d8cb6e" providerId="ADAL" clId="{BCC1977F-8F05-4A90-96F6-8C710A11C8A5}" dt="2022-02-13T19:07:26.482" v="0" actId="47"/>
          <pc:sldLayoutMkLst>
            <pc:docMk/>
            <pc:sldMasterMk cId="3842096497" sldId="2147483660"/>
            <pc:sldLayoutMk cId="2478723321" sldId="2147483661"/>
          </pc:sldLayoutMkLst>
        </pc:sldLayoutChg>
        <pc:sldLayoutChg chg="del">
          <pc:chgData name="Andreas" userId="2fa2e6a2-f128-435c-9b26-28c761d8cb6e" providerId="ADAL" clId="{BCC1977F-8F05-4A90-96F6-8C710A11C8A5}" dt="2022-02-13T19:07:26.482" v="0" actId="47"/>
          <pc:sldLayoutMkLst>
            <pc:docMk/>
            <pc:sldMasterMk cId="3842096497" sldId="2147483660"/>
            <pc:sldLayoutMk cId="3852125329" sldId="2147483662"/>
          </pc:sldLayoutMkLst>
        </pc:sldLayoutChg>
        <pc:sldLayoutChg chg="del">
          <pc:chgData name="Andreas" userId="2fa2e6a2-f128-435c-9b26-28c761d8cb6e" providerId="ADAL" clId="{BCC1977F-8F05-4A90-96F6-8C710A11C8A5}" dt="2022-02-13T19:07:26.482" v="0" actId="47"/>
          <pc:sldLayoutMkLst>
            <pc:docMk/>
            <pc:sldMasterMk cId="3842096497" sldId="2147483660"/>
            <pc:sldLayoutMk cId="2946947764" sldId="2147483663"/>
          </pc:sldLayoutMkLst>
        </pc:sldLayoutChg>
        <pc:sldLayoutChg chg="del">
          <pc:chgData name="Andreas" userId="2fa2e6a2-f128-435c-9b26-28c761d8cb6e" providerId="ADAL" clId="{BCC1977F-8F05-4A90-96F6-8C710A11C8A5}" dt="2022-02-13T19:07:26.482" v="0" actId="47"/>
          <pc:sldLayoutMkLst>
            <pc:docMk/>
            <pc:sldMasterMk cId="3842096497" sldId="2147483660"/>
            <pc:sldLayoutMk cId="3411566878" sldId="2147483664"/>
          </pc:sldLayoutMkLst>
        </pc:sldLayoutChg>
        <pc:sldLayoutChg chg="del">
          <pc:chgData name="Andreas" userId="2fa2e6a2-f128-435c-9b26-28c761d8cb6e" providerId="ADAL" clId="{BCC1977F-8F05-4A90-96F6-8C710A11C8A5}" dt="2022-02-13T19:07:26.482" v="0" actId="47"/>
          <pc:sldLayoutMkLst>
            <pc:docMk/>
            <pc:sldMasterMk cId="3842096497" sldId="2147483660"/>
            <pc:sldLayoutMk cId="1298877309" sldId="2147483665"/>
          </pc:sldLayoutMkLst>
        </pc:sldLayoutChg>
        <pc:sldLayoutChg chg="del">
          <pc:chgData name="Andreas" userId="2fa2e6a2-f128-435c-9b26-28c761d8cb6e" providerId="ADAL" clId="{BCC1977F-8F05-4A90-96F6-8C710A11C8A5}" dt="2022-02-13T19:07:26.482" v="0" actId="47"/>
          <pc:sldLayoutMkLst>
            <pc:docMk/>
            <pc:sldMasterMk cId="3842096497" sldId="2147483660"/>
            <pc:sldLayoutMk cId="1440052023" sldId="2147483666"/>
          </pc:sldLayoutMkLst>
        </pc:sldLayoutChg>
        <pc:sldLayoutChg chg="del">
          <pc:chgData name="Andreas" userId="2fa2e6a2-f128-435c-9b26-28c761d8cb6e" providerId="ADAL" clId="{BCC1977F-8F05-4A90-96F6-8C710A11C8A5}" dt="2022-02-13T19:07:26.482" v="0" actId="47"/>
          <pc:sldLayoutMkLst>
            <pc:docMk/>
            <pc:sldMasterMk cId="3842096497" sldId="2147483660"/>
            <pc:sldLayoutMk cId="691487386" sldId="2147483667"/>
          </pc:sldLayoutMkLst>
        </pc:sldLayoutChg>
        <pc:sldLayoutChg chg="del">
          <pc:chgData name="Andreas" userId="2fa2e6a2-f128-435c-9b26-28c761d8cb6e" providerId="ADAL" clId="{BCC1977F-8F05-4A90-96F6-8C710A11C8A5}" dt="2022-02-13T19:07:26.482" v="0" actId="47"/>
          <pc:sldLayoutMkLst>
            <pc:docMk/>
            <pc:sldMasterMk cId="3842096497" sldId="2147483660"/>
            <pc:sldLayoutMk cId="41862892" sldId="2147483668"/>
          </pc:sldLayoutMkLst>
        </pc:sldLayoutChg>
        <pc:sldLayoutChg chg="del">
          <pc:chgData name="Andreas" userId="2fa2e6a2-f128-435c-9b26-28c761d8cb6e" providerId="ADAL" clId="{BCC1977F-8F05-4A90-96F6-8C710A11C8A5}" dt="2022-02-13T19:07:26.482" v="0" actId="47"/>
          <pc:sldLayoutMkLst>
            <pc:docMk/>
            <pc:sldMasterMk cId="3842096497" sldId="2147483660"/>
            <pc:sldLayoutMk cId="2616622928" sldId="2147483669"/>
          </pc:sldLayoutMkLst>
        </pc:sldLayoutChg>
        <pc:sldLayoutChg chg="del">
          <pc:chgData name="Andreas" userId="2fa2e6a2-f128-435c-9b26-28c761d8cb6e" providerId="ADAL" clId="{BCC1977F-8F05-4A90-96F6-8C710A11C8A5}" dt="2022-02-13T19:07:26.482" v="0" actId="47"/>
          <pc:sldLayoutMkLst>
            <pc:docMk/>
            <pc:sldMasterMk cId="3842096497" sldId="2147483660"/>
            <pc:sldLayoutMk cId="2007077753" sldId="2147483670"/>
          </pc:sldLayoutMkLst>
        </pc:sldLayoutChg>
        <pc:sldLayoutChg chg="del">
          <pc:chgData name="Andreas" userId="2fa2e6a2-f128-435c-9b26-28c761d8cb6e" providerId="ADAL" clId="{BCC1977F-8F05-4A90-96F6-8C710A11C8A5}" dt="2022-02-13T19:07:26.482" v="0" actId="47"/>
          <pc:sldLayoutMkLst>
            <pc:docMk/>
            <pc:sldMasterMk cId="3842096497" sldId="2147483660"/>
            <pc:sldLayoutMk cId="2104665241" sldId="2147483671"/>
          </pc:sldLayoutMkLst>
        </pc:sldLayoutChg>
      </pc:sldMasterChg>
      <pc:sldMasterChg chg="del delSldLayout">
        <pc:chgData name="Andreas" userId="2fa2e6a2-f128-435c-9b26-28c761d8cb6e" providerId="ADAL" clId="{BCC1977F-8F05-4A90-96F6-8C710A11C8A5}" dt="2022-02-13T19:07:42.334" v="2" actId="47"/>
        <pc:sldMasterMkLst>
          <pc:docMk/>
          <pc:sldMasterMk cId="2250532570" sldId="2147483684"/>
        </pc:sldMasterMkLst>
        <pc:sldLayoutChg chg="del">
          <pc:chgData name="Andreas" userId="2fa2e6a2-f128-435c-9b26-28c761d8cb6e" providerId="ADAL" clId="{BCC1977F-8F05-4A90-96F6-8C710A11C8A5}" dt="2022-02-13T19:07:42.334" v="2" actId="47"/>
          <pc:sldLayoutMkLst>
            <pc:docMk/>
            <pc:sldMasterMk cId="2250532570" sldId="2147483684"/>
            <pc:sldLayoutMk cId="1856802072" sldId="2147483685"/>
          </pc:sldLayoutMkLst>
        </pc:sldLayoutChg>
        <pc:sldLayoutChg chg="del">
          <pc:chgData name="Andreas" userId="2fa2e6a2-f128-435c-9b26-28c761d8cb6e" providerId="ADAL" clId="{BCC1977F-8F05-4A90-96F6-8C710A11C8A5}" dt="2022-02-13T19:07:42.334" v="2" actId="47"/>
          <pc:sldLayoutMkLst>
            <pc:docMk/>
            <pc:sldMasterMk cId="2250532570" sldId="2147483684"/>
            <pc:sldLayoutMk cId="2569754082" sldId="2147483686"/>
          </pc:sldLayoutMkLst>
        </pc:sldLayoutChg>
        <pc:sldLayoutChg chg="del">
          <pc:chgData name="Andreas" userId="2fa2e6a2-f128-435c-9b26-28c761d8cb6e" providerId="ADAL" clId="{BCC1977F-8F05-4A90-96F6-8C710A11C8A5}" dt="2022-02-13T19:07:42.334" v="2" actId="47"/>
          <pc:sldLayoutMkLst>
            <pc:docMk/>
            <pc:sldMasterMk cId="2250532570" sldId="2147483684"/>
            <pc:sldLayoutMk cId="13643945" sldId="2147483687"/>
          </pc:sldLayoutMkLst>
        </pc:sldLayoutChg>
        <pc:sldLayoutChg chg="del">
          <pc:chgData name="Andreas" userId="2fa2e6a2-f128-435c-9b26-28c761d8cb6e" providerId="ADAL" clId="{BCC1977F-8F05-4A90-96F6-8C710A11C8A5}" dt="2022-02-13T19:07:42.334" v="2" actId="47"/>
          <pc:sldLayoutMkLst>
            <pc:docMk/>
            <pc:sldMasterMk cId="2250532570" sldId="2147483684"/>
            <pc:sldLayoutMk cId="654760103" sldId="2147483688"/>
          </pc:sldLayoutMkLst>
        </pc:sldLayoutChg>
        <pc:sldLayoutChg chg="del">
          <pc:chgData name="Andreas" userId="2fa2e6a2-f128-435c-9b26-28c761d8cb6e" providerId="ADAL" clId="{BCC1977F-8F05-4A90-96F6-8C710A11C8A5}" dt="2022-02-13T19:07:42.334" v="2" actId="47"/>
          <pc:sldLayoutMkLst>
            <pc:docMk/>
            <pc:sldMasterMk cId="2250532570" sldId="2147483684"/>
            <pc:sldLayoutMk cId="2886807308" sldId="2147483689"/>
          </pc:sldLayoutMkLst>
        </pc:sldLayoutChg>
        <pc:sldLayoutChg chg="del">
          <pc:chgData name="Andreas" userId="2fa2e6a2-f128-435c-9b26-28c761d8cb6e" providerId="ADAL" clId="{BCC1977F-8F05-4A90-96F6-8C710A11C8A5}" dt="2022-02-13T19:07:42.334" v="2" actId="47"/>
          <pc:sldLayoutMkLst>
            <pc:docMk/>
            <pc:sldMasterMk cId="2250532570" sldId="2147483684"/>
            <pc:sldLayoutMk cId="3281832764" sldId="2147483690"/>
          </pc:sldLayoutMkLst>
        </pc:sldLayoutChg>
        <pc:sldLayoutChg chg="del">
          <pc:chgData name="Andreas" userId="2fa2e6a2-f128-435c-9b26-28c761d8cb6e" providerId="ADAL" clId="{BCC1977F-8F05-4A90-96F6-8C710A11C8A5}" dt="2022-02-13T19:07:42.334" v="2" actId="47"/>
          <pc:sldLayoutMkLst>
            <pc:docMk/>
            <pc:sldMasterMk cId="2250532570" sldId="2147483684"/>
            <pc:sldLayoutMk cId="2112876427" sldId="2147483691"/>
          </pc:sldLayoutMkLst>
        </pc:sldLayoutChg>
        <pc:sldLayoutChg chg="del">
          <pc:chgData name="Andreas" userId="2fa2e6a2-f128-435c-9b26-28c761d8cb6e" providerId="ADAL" clId="{BCC1977F-8F05-4A90-96F6-8C710A11C8A5}" dt="2022-02-13T19:07:42.334" v="2" actId="47"/>
          <pc:sldLayoutMkLst>
            <pc:docMk/>
            <pc:sldMasterMk cId="2250532570" sldId="2147483684"/>
            <pc:sldLayoutMk cId="725158958" sldId="2147483692"/>
          </pc:sldLayoutMkLst>
        </pc:sldLayoutChg>
        <pc:sldLayoutChg chg="del">
          <pc:chgData name="Andreas" userId="2fa2e6a2-f128-435c-9b26-28c761d8cb6e" providerId="ADAL" clId="{BCC1977F-8F05-4A90-96F6-8C710A11C8A5}" dt="2022-02-13T19:07:42.334" v="2" actId="47"/>
          <pc:sldLayoutMkLst>
            <pc:docMk/>
            <pc:sldMasterMk cId="2250532570" sldId="2147483684"/>
            <pc:sldLayoutMk cId="3139426873" sldId="2147483693"/>
          </pc:sldLayoutMkLst>
        </pc:sldLayoutChg>
        <pc:sldLayoutChg chg="del">
          <pc:chgData name="Andreas" userId="2fa2e6a2-f128-435c-9b26-28c761d8cb6e" providerId="ADAL" clId="{BCC1977F-8F05-4A90-96F6-8C710A11C8A5}" dt="2022-02-13T19:07:42.334" v="2" actId="47"/>
          <pc:sldLayoutMkLst>
            <pc:docMk/>
            <pc:sldMasterMk cId="2250532570" sldId="2147483684"/>
            <pc:sldLayoutMk cId="30031456" sldId="2147483694"/>
          </pc:sldLayoutMkLst>
        </pc:sldLayoutChg>
        <pc:sldLayoutChg chg="del">
          <pc:chgData name="Andreas" userId="2fa2e6a2-f128-435c-9b26-28c761d8cb6e" providerId="ADAL" clId="{BCC1977F-8F05-4A90-96F6-8C710A11C8A5}" dt="2022-02-13T19:07:42.334" v="2" actId="47"/>
          <pc:sldLayoutMkLst>
            <pc:docMk/>
            <pc:sldMasterMk cId="2250532570" sldId="2147483684"/>
            <pc:sldLayoutMk cId="767963116" sldId="2147483695"/>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6F6055A1-15B5-4C3C-B36C-80414C825EBF}"/>
              </a:ext>
            </a:extLst>
          </p:cNvPr>
          <p:cNvSpPr>
            <a:spLocks noGrp="1" noChangeArrowheads="1"/>
          </p:cNvSpPr>
          <p:nvPr>
            <p:ph type="hdr" sz="quarter"/>
          </p:nvPr>
        </p:nvSpPr>
        <p:spPr>
          <a:xfrm>
            <a:off x="0" y="0"/>
            <a:ext cx="2946400" cy="496888"/>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1200">
                <a:latin typeface="Arial" charset="0"/>
                <a:cs typeface="Arial" charset="0"/>
              </a:defRPr>
            </a:lvl1pPr>
          </a:lstStyle>
          <a:p>
            <a:pPr>
              <a:defRPr/>
            </a:pPr>
            <a:endParaRPr lang="de-DE"/>
          </a:p>
        </p:txBody>
      </p:sp>
      <p:sp>
        <p:nvSpPr>
          <p:cNvPr id="66563" name="Rectangle 3">
            <a:extLst>
              <a:ext uri="{FF2B5EF4-FFF2-40B4-BE49-F238E27FC236}">
                <a16:creationId xmlns:a16="http://schemas.microsoft.com/office/drawing/2014/main" id="{68000E69-A790-4F2D-B0B7-2D4EE905DA47}"/>
              </a:ext>
            </a:extLst>
          </p:cNvPr>
          <p:cNvSpPr>
            <a:spLocks noGrp="1" noChangeArrowheads="1"/>
          </p:cNvSpPr>
          <p:nvPr>
            <p:ph type="dt" sz="quarter" idx="1"/>
          </p:nvPr>
        </p:nvSpPr>
        <p:spPr>
          <a:xfrm>
            <a:off x="3849688" y="0"/>
            <a:ext cx="2946400" cy="496888"/>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a:defRPr sz="1200">
                <a:latin typeface="Arial" charset="0"/>
                <a:cs typeface="Arial" charset="0"/>
              </a:defRPr>
            </a:lvl1pPr>
          </a:lstStyle>
          <a:p>
            <a:pPr>
              <a:defRPr/>
            </a:pPr>
            <a:endParaRPr lang="de-DE"/>
          </a:p>
        </p:txBody>
      </p:sp>
      <p:sp>
        <p:nvSpPr>
          <p:cNvPr id="66564" name="Rectangle 4">
            <a:extLst>
              <a:ext uri="{FF2B5EF4-FFF2-40B4-BE49-F238E27FC236}">
                <a16:creationId xmlns:a16="http://schemas.microsoft.com/office/drawing/2014/main" id="{E9683DCF-62CA-438C-8D8B-400FE31D89E1}"/>
              </a:ext>
            </a:extLst>
          </p:cNvPr>
          <p:cNvSpPr>
            <a:spLocks noGrp="1" noChangeArrowheads="1"/>
          </p:cNvSpPr>
          <p:nvPr>
            <p:ph type="ftr" sz="quarter" idx="2"/>
          </p:nvPr>
        </p:nvSpPr>
        <p:spPr>
          <a:xfrm>
            <a:off x="0" y="9428163"/>
            <a:ext cx="2946400" cy="496887"/>
          </a:xfrm>
          <a:prstGeom prst="rect">
            <a:avLst/>
          </a:prstGeom>
          <a:noFill/>
          <a:ln>
            <a:noFill/>
          </a:ln>
          <a:effectLst/>
        </p:spPr>
        <p:txBody>
          <a:bodyPr vert="horz" wrap="square" lIns="91440" tIns="45720" rIns="91440" bIns="45720" numCol="1" anchor="b" anchorCtr="0" compatLnSpc="1">
            <a:prstTxWarp prst="textNoShape">
              <a:avLst/>
            </a:prstTxWarp>
          </a:bodyPr>
          <a:lstStyle>
            <a:lvl1pPr>
              <a:defRPr sz="1200">
                <a:latin typeface="Arial" charset="0"/>
                <a:cs typeface="Arial" charset="0"/>
              </a:defRPr>
            </a:lvl1pPr>
          </a:lstStyle>
          <a:p>
            <a:pPr>
              <a:defRPr/>
            </a:pPr>
            <a:endParaRPr lang="de-DE"/>
          </a:p>
        </p:txBody>
      </p:sp>
      <p:sp>
        <p:nvSpPr>
          <p:cNvPr id="66565" name="Rectangle 5">
            <a:extLst>
              <a:ext uri="{FF2B5EF4-FFF2-40B4-BE49-F238E27FC236}">
                <a16:creationId xmlns:a16="http://schemas.microsoft.com/office/drawing/2014/main" id="{303E8DB8-8379-43A7-A550-82DCC9E16203}"/>
              </a:ext>
            </a:extLst>
          </p:cNvPr>
          <p:cNvSpPr>
            <a:spLocks noGrp="1" noChangeArrowheads="1"/>
          </p:cNvSpPr>
          <p:nvPr>
            <p:ph type="sldNum" sz="quarter" idx="3"/>
          </p:nvPr>
        </p:nvSpPr>
        <p:spPr>
          <a:xfrm>
            <a:off x="3849688" y="9428163"/>
            <a:ext cx="2946400" cy="496887"/>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a:latin typeface="Arial" panose="020B0604020202020204" pitchFamily="34" charset="0"/>
              </a:defRPr>
            </a:lvl1pPr>
          </a:lstStyle>
          <a:p>
            <a:fld id="{0883602B-2B8E-47E5-94E0-9C62850DC292}" type="slidenum">
              <a:rPr lang="nl-NL"/>
              <a:pPr/>
              <a:t>‹nr.›</a:t>
            </a:fld>
            <a:endParaRPr lang="nl-NL"/>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E1CA98A6-3DFF-412D-A7EB-856E98859BAD}"/>
              </a:ext>
            </a:extLst>
          </p:cNvPr>
          <p:cNvSpPr>
            <a:spLocks noGrp="1"/>
          </p:cNvSpPr>
          <p:nvPr>
            <p:ph type="hdr" sz="quarter"/>
          </p:nvPr>
        </p:nvSpPr>
        <p:spPr>
          <a:xfrm>
            <a:off x="0" y="0"/>
            <a:ext cx="2946400" cy="496888"/>
          </a:xfrm>
          <a:prstGeom prst="rect">
            <a:avLst/>
          </a:prstGeom>
        </p:spPr>
        <p:txBody>
          <a:bodyPr vert="horz" wrap="square" lIns="91440" tIns="45720" rIns="91440" bIns="45720" numCol="1" anchor="t" anchorCtr="0" compatLnSpc="1">
            <a:prstTxWarp prst="textNoShape">
              <a:avLst/>
            </a:prstTxWarp>
          </a:bodyPr>
          <a:lstStyle>
            <a:lvl1pPr>
              <a:defRPr sz="1200">
                <a:cs typeface="Arial" charset="0"/>
              </a:defRPr>
            </a:lvl1pPr>
          </a:lstStyle>
          <a:p>
            <a:pPr>
              <a:defRPr/>
            </a:pPr>
            <a:endParaRPr lang="de-DE"/>
          </a:p>
        </p:txBody>
      </p:sp>
      <p:sp>
        <p:nvSpPr>
          <p:cNvPr id="3" name="Tijdelijke aanduiding voor datum 2">
            <a:extLst>
              <a:ext uri="{FF2B5EF4-FFF2-40B4-BE49-F238E27FC236}">
                <a16:creationId xmlns:a16="http://schemas.microsoft.com/office/drawing/2014/main" id="{AD3F15F1-AFD0-4050-8231-A952459FDF17}"/>
              </a:ext>
            </a:extLst>
          </p:cNvPr>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a:defRPr sz="1200">
                <a:cs typeface="Arial" charset="0"/>
              </a:defRPr>
            </a:lvl1pPr>
          </a:lstStyle>
          <a:p>
            <a:pPr>
              <a:defRPr/>
            </a:pPr>
            <a:fld id="{82CAC5B7-99D5-41D7-9701-AA41B9D71919}" type="datetimeFigureOut">
              <a:rPr lang="nl-NL"/>
              <a:pPr>
                <a:defRPr/>
              </a:pPr>
              <a:t>13-2-2022</a:t>
            </a:fld>
            <a:endParaRPr lang="nl-NL"/>
          </a:p>
        </p:txBody>
      </p:sp>
      <p:sp>
        <p:nvSpPr>
          <p:cNvPr id="4" name="Tijdelijke aanduiding voor dia-afbeelding 3">
            <a:extLst>
              <a:ext uri="{FF2B5EF4-FFF2-40B4-BE49-F238E27FC236}">
                <a16:creationId xmlns:a16="http://schemas.microsoft.com/office/drawing/2014/main" id="{5DD62D42-A29E-4FD1-A96A-DADCA6A9A65A}"/>
              </a:ext>
            </a:extLst>
          </p:cNvPr>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numCol="1" rtlCol="0" anchor="ctr"/>
          <a:lstStyle/>
          <a:p>
            <a:pPr lvl="0"/>
            <a:endParaRPr lang="nl-NL" altLang="nl-NL" noProof="0"/>
          </a:p>
        </p:txBody>
      </p:sp>
      <p:sp>
        <p:nvSpPr>
          <p:cNvPr id="5" name="Tijdelijke aanduiding voor notities 4">
            <a:extLst>
              <a:ext uri="{FF2B5EF4-FFF2-40B4-BE49-F238E27FC236}">
                <a16:creationId xmlns:a16="http://schemas.microsoft.com/office/drawing/2014/main" id="{E0610043-5798-4354-B782-80C26D474E8A}"/>
              </a:ext>
            </a:extLst>
          </p:cNvPr>
          <p:cNvSpPr>
            <a:spLocks noGrp="1"/>
          </p:cNvSpPr>
          <p:nvPr>
            <p:ph type="body" sz="quarter" idx="3"/>
          </p:nvPr>
        </p:nvSpPr>
        <p:spPr>
          <a:xfrm>
            <a:off x="679450" y="4714875"/>
            <a:ext cx="5438775" cy="4467225"/>
          </a:xfrm>
          <a:prstGeom prst="rect">
            <a:avLst/>
          </a:prstGeom>
        </p:spPr>
        <p:txBody>
          <a:bodyPr vert="horz" lIns="91440" tIns="45720" rIns="91440" bIns="45720" numCol="1" rtlCol="0"/>
          <a:lstStyle/>
          <a:p>
            <a:pPr lvl="0"/>
            <a:r>
              <a:rPr lang="nl-NL" altLang="nl-NL" noProof="0"/>
              <a:t>Klik om de modelstijlen te bewerken</a:t>
            </a:r>
          </a:p>
          <a:p>
            <a:pPr lvl="1"/>
            <a:r>
              <a:rPr lang="nl-NL" altLang="nl-NL" noProof="0"/>
              <a:t>Tweede niveau</a:t>
            </a:r>
          </a:p>
          <a:p>
            <a:pPr lvl="2"/>
            <a:r>
              <a:rPr lang="nl-NL" altLang="nl-NL" noProof="0"/>
              <a:t>Derde niveau</a:t>
            </a:r>
          </a:p>
          <a:p>
            <a:pPr lvl="3"/>
            <a:r>
              <a:rPr lang="nl-NL" altLang="nl-NL" noProof="0"/>
              <a:t>Vierde niveau</a:t>
            </a:r>
          </a:p>
          <a:p>
            <a:pPr lvl="4"/>
            <a:r>
              <a:rPr lang="nl-NL" altLang="nl-NL" noProof="0"/>
              <a:t>Vijfde niveau</a:t>
            </a:r>
          </a:p>
        </p:txBody>
      </p:sp>
      <p:sp>
        <p:nvSpPr>
          <p:cNvPr id="6" name="Tijdelijke aanduiding voor voettekst 5">
            <a:extLst>
              <a:ext uri="{FF2B5EF4-FFF2-40B4-BE49-F238E27FC236}">
                <a16:creationId xmlns:a16="http://schemas.microsoft.com/office/drawing/2014/main" id="{3829B693-D5EB-429E-97F9-654332867BEA}"/>
              </a:ext>
            </a:extLst>
          </p:cNvPr>
          <p:cNvSpPr>
            <a:spLocks noGrp="1"/>
          </p:cNvSpPr>
          <p:nvPr>
            <p:ph type="ftr" sz="quarter" idx="4"/>
          </p:nvPr>
        </p:nvSpPr>
        <p:spPr>
          <a:xfrm>
            <a:off x="0" y="9428163"/>
            <a:ext cx="2946400" cy="496887"/>
          </a:xfrm>
          <a:prstGeom prst="rect">
            <a:avLst/>
          </a:prstGeom>
        </p:spPr>
        <p:txBody>
          <a:bodyPr vert="horz" wrap="square" lIns="91440" tIns="45720" rIns="91440" bIns="45720" numCol="1" anchor="b" anchorCtr="0" compatLnSpc="1">
            <a:prstTxWarp prst="textNoShape">
              <a:avLst/>
            </a:prstTxWarp>
          </a:bodyPr>
          <a:lstStyle>
            <a:lvl1pPr>
              <a:defRPr sz="1200">
                <a:cs typeface="Arial" charset="0"/>
              </a:defRPr>
            </a:lvl1pPr>
          </a:lstStyle>
          <a:p>
            <a:pPr>
              <a:defRPr/>
            </a:pPr>
            <a:endParaRPr lang="de-DE"/>
          </a:p>
        </p:txBody>
      </p:sp>
      <p:sp>
        <p:nvSpPr>
          <p:cNvPr id="7" name="Tijdelijke aanduiding voor dianummer 6">
            <a:extLst>
              <a:ext uri="{FF2B5EF4-FFF2-40B4-BE49-F238E27FC236}">
                <a16:creationId xmlns:a16="http://schemas.microsoft.com/office/drawing/2014/main" id="{E31F94D0-23CA-492C-857B-C1A0BA218DD4}"/>
              </a:ext>
            </a:extLst>
          </p:cNvPr>
          <p:cNvSpPr>
            <a:spLocks noGrp="1"/>
          </p:cNvSpPr>
          <p:nvPr>
            <p:ph type="sldNum" sz="quarter" idx="5"/>
          </p:nvPr>
        </p:nvSpPr>
        <p:spPr>
          <a:xfrm>
            <a:off x="3849688" y="9428163"/>
            <a:ext cx="2946400" cy="4968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077EAA34-D89D-4274-A39B-E11733843F85}" type="slidenum">
              <a:rPr lang="nl-NL"/>
              <a:pPr/>
              <a:t>‹nr.›</a:t>
            </a:fld>
            <a:endParaRPr lang="nl-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8">
            <a:extLst>
              <a:ext uri="{FF2B5EF4-FFF2-40B4-BE49-F238E27FC236}">
                <a16:creationId xmlns:a16="http://schemas.microsoft.com/office/drawing/2014/main" id="{49C30026-8A5B-47DB-BDE7-77FAE5559359}"/>
              </a:ext>
            </a:extLst>
          </p:cNvPr>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numCol="1" anchor="b">
            <a:noAutofit/>
          </a:bodyPr>
          <a:lstStyle>
            <a:lvl1pPr>
              <a:defRPr sz="5400" cap="all" baseline="0"/>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numCol="1"/>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a:extLst>
              <a:ext uri="{FF2B5EF4-FFF2-40B4-BE49-F238E27FC236}">
                <a16:creationId xmlns:a16="http://schemas.microsoft.com/office/drawing/2014/main" id="{B5BFC357-7E60-47FF-BEF0-97F8574A060A}"/>
              </a:ext>
            </a:extLst>
          </p:cNvPr>
          <p:cNvSpPr>
            <a:spLocks noGrp="1"/>
          </p:cNvSpPr>
          <p:nvPr>
            <p:ph type="dt" sz="half" idx="10"/>
          </p:nvPr>
        </p:nvSpPr>
        <p:spPr/>
        <p:txBody>
          <a:bodyPr numCol="1"/>
          <a:lstStyle>
            <a:lvl1pPr>
              <a:defRPr/>
            </a:lvl1pPr>
          </a:lstStyle>
          <a:p>
            <a:pPr>
              <a:defRPr/>
            </a:pPr>
            <a:endParaRPr lang="de-DE"/>
          </a:p>
        </p:txBody>
      </p:sp>
      <p:sp>
        <p:nvSpPr>
          <p:cNvPr id="6" name="Footer Placeholder 4">
            <a:extLst>
              <a:ext uri="{FF2B5EF4-FFF2-40B4-BE49-F238E27FC236}">
                <a16:creationId xmlns:a16="http://schemas.microsoft.com/office/drawing/2014/main" id="{ADABA1A7-F772-4BE2-BCE6-8E8990B5B705}"/>
              </a:ext>
            </a:extLst>
          </p:cNvPr>
          <p:cNvSpPr>
            <a:spLocks noGrp="1"/>
          </p:cNvSpPr>
          <p:nvPr>
            <p:ph type="ftr" sz="quarter" idx="11"/>
          </p:nvPr>
        </p:nvSpPr>
        <p:spPr/>
        <p:txBody>
          <a:bodyPr numCol="1"/>
          <a:lstStyle>
            <a:lvl1pPr>
              <a:defRPr/>
            </a:lvl1pPr>
          </a:lstStyle>
          <a:p>
            <a:pPr>
              <a:defRPr/>
            </a:pPr>
            <a:endParaRPr lang="de-DE"/>
          </a:p>
        </p:txBody>
      </p:sp>
      <p:sp>
        <p:nvSpPr>
          <p:cNvPr id="7" name="Slide Number Placeholder 5">
            <a:extLst>
              <a:ext uri="{FF2B5EF4-FFF2-40B4-BE49-F238E27FC236}">
                <a16:creationId xmlns:a16="http://schemas.microsoft.com/office/drawing/2014/main" id="{527783C3-E299-414B-9FF6-1D373B771106}"/>
              </a:ext>
            </a:extLst>
          </p:cNvPr>
          <p:cNvSpPr>
            <a:spLocks noGrp="1"/>
          </p:cNvSpPr>
          <p:nvPr>
            <p:ph type="sldNum" sz="quarter" idx="12"/>
          </p:nvPr>
        </p:nvSpPr>
        <p:spPr/>
        <p:txBody>
          <a:bodyPr numCol="1"/>
          <a:lstStyle>
            <a:lvl1pPr>
              <a:defRPr/>
            </a:lvl1pPr>
          </a:lstStyle>
          <a:p>
            <a:fld id="{5D17933D-C421-43EB-AF32-3959410F326B}" type="slidenum">
              <a:rPr lang="nl-NL"/>
              <a:pPr/>
              <a:t>‹nr.›</a:t>
            </a:fld>
            <a:endParaRPr lang="nl-NL"/>
          </a:p>
        </p:txBody>
      </p:sp>
    </p:spTree>
    <p:extLst>
      <p:ext uri="{BB962C8B-B14F-4D97-AF65-F5344CB8AC3E}">
        <p14:creationId xmlns:p14="http://schemas.microsoft.com/office/powerpoint/2010/main" val="24939182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numCol="1"/>
          <a:lstStyle/>
          <a:p>
            <a:r>
              <a:rPr lang="en-US"/>
              <a:t>Click to edit Master title style</a:t>
            </a:r>
          </a:p>
        </p:txBody>
      </p:sp>
      <p:sp>
        <p:nvSpPr>
          <p:cNvPr id="3" name="Vertical Text Placeholder 2"/>
          <p:cNvSpPr>
            <a:spLocks noGrp="1"/>
          </p:cNvSpPr>
          <p:nvPr>
            <p:ph type="body" orient="vert" idx="1"/>
          </p:nvPr>
        </p:nvSpPr>
        <p:spPr/>
        <p:txBody>
          <a:bodyPr vert="eaVert" numCol="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CCC619-1206-4E8D-AC89-B34ACC39430D}"/>
              </a:ext>
            </a:extLst>
          </p:cNvPr>
          <p:cNvSpPr>
            <a:spLocks noGrp="1"/>
          </p:cNvSpPr>
          <p:nvPr>
            <p:ph type="dt" sz="half" idx="10"/>
          </p:nvPr>
        </p:nvSpPr>
        <p:spPr/>
        <p:txBody>
          <a:bodyPr numCol="1"/>
          <a:lstStyle>
            <a:lvl1pPr>
              <a:defRPr/>
            </a:lvl1pPr>
          </a:lstStyle>
          <a:p>
            <a:pPr>
              <a:defRPr/>
            </a:pPr>
            <a:endParaRPr lang="de-DE"/>
          </a:p>
        </p:txBody>
      </p:sp>
      <p:sp>
        <p:nvSpPr>
          <p:cNvPr id="5" name="Footer Placeholder 4">
            <a:extLst>
              <a:ext uri="{FF2B5EF4-FFF2-40B4-BE49-F238E27FC236}">
                <a16:creationId xmlns:a16="http://schemas.microsoft.com/office/drawing/2014/main" id="{F1BE37BB-DE59-4504-81FA-851F40B0098E}"/>
              </a:ext>
            </a:extLst>
          </p:cNvPr>
          <p:cNvSpPr>
            <a:spLocks noGrp="1"/>
          </p:cNvSpPr>
          <p:nvPr>
            <p:ph type="ftr" sz="quarter" idx="11"/>
          </p:nvPr>
        </p:nvSpPr>
        <p:spPr/>
        <p:txBody>
          <a:bodyPr numCol="1"/>
          <a:lstStyle>
            <a:lvl1pPr>
              <a:defRPr/>
            </a:lvl1pPr>
          </a:lstStyle>
          <a:p>
            <a:pPr>
              <a:defRPr/>
            </a:pPr>
            <a:endParaRPr lang="de-DE"/>
          </a:p>
        </p:txBody>
      </p:sp>
      <p:sp>
        <p:nvSpPr>
          <p:cNvPr id="6" name="Slide Number Placeholder 5">
            <a:extLst>
              <a:ext uri="{FF2B5EF4-FFF2-40B4-BE49-F238E27FC236}">
                <a16:creationId xmlns:a16="http://schemas.microsoft.com/office/drawing/2014/main" id="{A8F86B52-F176-475E-A676-0EC5893501A1}"/>
              </a:ext>
            </a:extLst>
          </p:cNvPr>
          <p:cNvSpPr>
            <a:spLocks noGrp="1"/>
          </p:cNvSpPr>
          <p:nvPr>
            <p:ph type="sldNum" sz="quarter" idx="12"/>
          </p:nvPr>
        </p:nvSpPr>
        <p:spPr/>
        <p:txBody>
          <a:bodyPr numCol="1"/>
          <a:lstStyle>
            <a:lvl1pPr>
              <a:defRPr/>
            </a:lvl1pPr>
          </a:lstStyle>
          <a:p>
            <a:fld id="{9281909D-1488-4839-A162-E3D750A02949}" type="slidenum">
              <a:rPr lang="nl-NL"/>
              <a:pPr/>
              <a:t>‹nr.›</a:t>
            </a:fld>
            <a:endParaRPr lang="nl-NL"/>
          </a:p>
        </p:txBody>
      </p:sp>
    </p:spTree>
    <p:extLst>
      <p:ext uri="{BB962C8B-B14F-4D97-AF65-F5344CB8AC3E}">
        <p14:creationId xmlns:p14="http://schemas.microsoft.com/office/powerpoint/2010/main" val="2878571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numCol="1"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numCol="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CE55497-0043-44DE-9615-B76830DF5E75}"/>
              </a:ext>
            </a:extLst>
          </p:cNvPr>
          <p:cNvSpPr>
            <a:spLocks noGrp="1"/>
          </p:cNvSpPr>
          <p:nvPr>
            <p:ph type="dt" sz="half" idx="10"/>
          </p:nvPr>
        </p:nvSpPr>
        <p:spPr/>
        <p:txBody>
          <a:bodyPr numCol="1"/>
          <a:lstStyle>
            <a:lvl1pPr>
              <a:defRPr/>
            </a:lvl1pPr>
          </a:lstStyle>
          <a:p>
            <a:pPr>
              <a:defRPr/>
            </a:pPr>
            <a:endParaRPr lang="de-DE"/>
          </a:p>
        </p:txBody>
      </p:sp>
      <p:sp>
        <p:nvSpPr>
          <p:cNvPr id="5" name="Footer Placeholder 4">
            <a:extLst>
              <a:ext uri="{FF2B5EF4-FFF2-40B4-BE49-F238E27FC236}">
                <a16:creationId xmlns:a16="http://schemas.microsoft.com/office/drawing/2014/main" id="{32F19160-B77A-45D8-9C53-EEBD80CE5060}"/>
              </a:ext>
            </a:extLst>
          </p:cNvPr>
          <p:cNvSpPr>
            <a:spLocks noGrp="1"/>
          </p:cNvSpPr>
          <p:nvPr>
            <p:ph type="ftr" sz="quarter" idx="11"/>
          </p:nvPr>
        </p:nvSpPr>
        <p:spPr/>
        <p:txBody>
          <a:bodyPr numCol="1"/>
          <a:lstStyle>
            <a:lvl1pPr>
              <a:defRPr/>
            </a:lvl1pPr>
          </a:lstStyle>
          <a:p>
            <a:pPr>
              <a:defRPr/>
            </a:pPr>
            <a:endParaRPr lang="de-DE"/>
          </a:p>
        </p:txBody>
      </p:sp>
      <p:sp>
        <p:nvSpPr>
          <p:cNvPr id="6" name="Slide Number Placeholder 5">
            <a:extLst>
              <a:ext uri="{FF2B5EF4-FFF2-40B4-BE49-F238E27FC236}">
                <a16:creationId xmlns:a16="http://schemas.microsoft.com/office/drawing/2014/main" id="{58855C1D-D39F-4B4F-B103-8D0BC1F1449A}"/>
              </a:ext>
            </a:extLst>
          </p:cNvPr>
          <p:cNvSpPr>
            <a:spLocks noGrp="1"/>
          </p:cNvSpPr>
          <p:nvPr>
            <p:ph type="sldNum" sz="quarter" idx="12"/>
          </p:nvPr>
        </p:nvSpPr>
        <p:spPr/>
        <p:txBody>
          <a:bodyPr numCol="1"/>
          <a:lstStyle>
            <a:lvl1pPr>
              <a:defRPr/>
            </a:lvl1pPr>
          </a:lstStyle>
          <a:p>
            <a:fld id="{7551BF69-53B1-4B11-9BCA-84E982463DF8}" type="slidenum">
              <a:rPr lang="nl-NL"/>
              <a:pPr/>
              <a:t>‹nr.›</a:t>
            </a:fld>
            <a:endParaRPr lang="nl-NL"/>
          </a:p>
        </p:txBody>
      </p:sp>
    </p:spTree>
    <p:extLst>
      <p:ext uri="{BB962C8B-B14F-4D97-AF65-F5344CB8AC3E}">
        <p14:creationId xmlns:p14="http://schemas.microsoft.com/office/powerpoint/2010/main" val="33745444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8">
            <a:extLst>
              <a:ext uri="{FF2B5EF4-FFF2-40B4-BE49-F238E27FC236}">
                <a16:creationId xmlns:a16="http://schemas.microsoft.com/office/drawing/2014/main" id="{49C30026-8A5B-47DB-BDE7-77FAE5559359}"/>
              </a:ext>
            </a:extLst>
          </p:cNvPr>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numCol="1" anchor="b">
            <a:noAutofit/>
          </a:bodyPr>
          <a:lstStyle>
            <a:lvl1pPr>
              <a:defRPr sz="5400" cap="all" baseline="0"/>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numCol="1"/>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a:extLst>
              <a:ext uri="{FF2B5EF4-FFF2-40B4-BE49-F238E27FC236}">
                <a16:creationId xmlns:a16="http://schemas.microsoft.com/office/drawing/2014/main" id="{B5BFC357-7E60-47FF-BEF0-97F8574A060A}"/>
              </a:ext>
            </a:extLst>
          </p:cNvPr>
          <p:cNvSpPr>
            <a:spLocks noGrp="1"/>
          </p:cNvSpPr>
          <p:nvPr>
            <p:ph type="dt" sz="half" idx="10"/>
          </p:nvPr>
        </p:nvSpPr>
        <p:spPr/>
        <p:txBody>
          <a:bodyPr numCol="1"/>
          <a:lstStyle>
            <a:lvl1pPr>
              <a:defRPr/>
            </a:lvl1pPr>
          </a:lstStyle>
          <a:p>
            <a:pPr>
              <a:defRPr/>
            </a:pPr>
            <a:endParaRPr lang="de-DE" altLang="de-DE"/>
          </a:p>
        </p:txBody>
      </p:sp>
      <p:sp>
        <p:nvSpPr>
          <p:cNvPr id="6" name="Footer Placeholder 4">
            <a:extLst>
              <a:ext uri="{FF2B5EF4-FFF2-40B4-BE49-F238E27FC236}">
                <a16:creationId xmlns:a16="http://schemas.microsoft.com/office/drawing/2014/main" id="{ADABA1A7-F772-4BE2-BCE6-8E8990B5B705}"/>
              </a:ext>
            </a:extLst>
          </p:cNvPr>
          <p:cNvSpPr>
            <a:spLocks noGrp="1"/>
          </p:cNvSpPr>
          <p:nvPr>
            <p:ph type="ftr" sz="quarter" idx="11"/>
          </p:nvPr>
        </p:nvSpPr>
        <p:spPr/>
        <p:txBody>
          <a:bodyPr numCol="1"/>
          <a:lstStyle>
            <a:lvl1pPr>
              <a:defRPr/>
            </a:lvl1pPr>
          </a:lstStyle>
          <a:p>
            <a:pPr>
              <a:defRPr/>
            </a:pPr>
            <a:endParaRPr lang="de-DE" altLang="de-DE"/>
          </a:p>
        </p:txBody>
      </p:sp>
      <p:sp>
        <p:nvSpPr>
          <p:cNvPr id="7" name="Slide Number Placeholder 5">
            <a:extLst>
              <a:ext uri="{FF2B5EF4-FFF2-40B4-BE49-F238E27FC236}">
                <a16:creationId xmlns:a16="http://schemas.microsoft.com/office/drawing/2014/main" id="{527783C3-E299-414B-9FF6-1D373B771106}"/>
              </a:ext>
            </a:extLst>
          </p:cNvPr>
          <p:cNvSpPr>
            <a:spLocks noGrp="1"/>
          </p:cNvSpPr>
          <p:nvPr>
            <p:ph type="sldNum" sz="quarter" idx="12"/>
          </p:nvPr>
        </p:nvSpPr>
        <p:spPr/>
        <p:txBody>
          <a:bodyPr numCol="1"/>
          <a:lstStyle>
            <a:lvl1pPr>
              <a:defRPr/>
            </a:lvl1pPr>
          </a:lstStyle>
          <a:p>
            <a:fld id="{5D17933D-C421-43EB-AF32-3959410F326B}" type="slidenum">
              <a:rPr lang="nl-NL" altLang="nl-NL"/>
              <a:pPr/>
              <a:t>‹nr.›</a:t>
            </a:fld>
            <a:endParaRPr lang="nl-NL" altLang="nl-NL"/>
          </a:p>
        </p:txBody>
      </p:sp>
    </p:spTree>
    <p:extLst>
      <p:ext uri="{BB962C8B-B14F-4D97-AF65-F5344CB8AC3E}">
        <p14:creationId xmlns:p14="http://schemas.microsoft.com/office/powerpoint/2010/main" val="18762592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numCol="1"/>
          <a:lstStyle/>
          <a:p>
            <a:r>
              <a:rPr lang="en-US"/>
              <a:t>Click to edit Master title style</a:t>
            </a:r>
          </a:p>
        </p:txBody>
      </p:sp>
      <p:sp>
        <p:nvSpPr>
          <p:cNvPr id="3" name="Content Placeholder 2"/>
          <p:cNvSpPr>
            <a:spLocks noGrp="1"/>
          </p:cNvSpPr>
          <p:nvPr>
            <p:ph idx="1"/>
          </p:nvPr>
        </p:nvSpPr>
        <p:spPr/>
        <p:txBody>
          <a:bodyPr numCol="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D4CCF70-B8ED-46D8-9676-609F7E3621D7}"/>
              </a:ext>
            </a:extLst>
          </p:cNvPr>
          <p:cNvSpPr>
            <a:spLocks noGrp="1"/>
          </p:cNvSpPr>
          <p:nvPr>
            <p:ph type="dt" sz="half" idx="10"/>
          </p:nvPr>
        </p:nvSpPr>
        <p:spPr/>
        <p:txBody>
          <a:bodyPr numCol="1"/>
          <a:lstStyle>
            <a:lvl1pPr>
              <a:defRPr/>
            </a:lvl1pPr>
          </a:lstStyle>
          <a:p>
            <a:pPr>
              <a:defRPr/>
            </a:pPr>
            <a:endParaRPr lang="de-DE" altLang="de-DE"/>
          </a:p>
        </p:txBody>
      </p:sp>
      <p:sp>
        <p:nvSpPr>
          <p:cNvPr id="5" name="Footer Placeholder 4">
            <a:extLst>
              <a:ext uri="{FF2B5EF4-FFF2-40B4-BE49-F238E27FC236}">
                <a16:creationId xmlns:a16="http://schemas.microsoft.com/office/drawing/2014/main" id="{EC5B8C93-E484-4B96-ADCC-BB5F73D3CC50}"/>
              </a:ext>
            </a:extLst>
          </p:cNvPr>
          <p:cNvSpPr>
            <a:spLocks noGrp="1"/>
          </p:cNvSpPr>
          <p:nvPr>
            <p:ph type="ftr" sz="quarter" idx="11"/>
          </p:nvPr>
        </p:nvSpPr>
        <p:spPr/>
        <p:txBody>
          <a:bodyPr numCol="1"/>
          <a:lstStyle>
            <a:lvl1pPr>
              <a:defRPr/>
            </a:lvl1pPr>
          </a:lstStyle>
          <a:p>
            <a:pPr>
              <a:defRPr/>
            </a:pPr>
            <a:endParaRPr lang="de-DE" altLang="de-DE"/>
          </a:p>
        </p:txBody>
      </p:sp>
      <p:sp>
        <p:nvSpPr>
          <p:cNvPr id="6" name="Slide Number Placeholder 5">
            <a:extLst>
              <a:ext uri="{FF2B5EF4-FFF2-40B4-BE49-F238E27FC236}">
                <a16:creationId xmlns:a16="http://schemas.microsoft.com/office/drawing/2014/main" id="{44258BB9-AE47-4E85-AA7B-343183F99AF3}"/>
              </a:ext>
            </a:extLst>
          </p:cNvPr>
          <p:cNvSpPr>
            <a:spLocks noGrp="1"/>
          </p:cNvSpPr>
          <p:nvPr>
            <p:ph type="sldNum" sz="quarter" idx="12"/>
          </p:nvPr>
        </p:nvSpPr>
        <p:spPr/>
        <p:txBody>
          <a:bodyPr numCol="1"/>
          <a:lstStyle>
            <a:lvl1pPr>
              <a:defRPr/>
            </a:lvl1pPr>
          </a:lstStyle>
          <a:p>
            <a:fld id="{F24F0012-C55A-4D28-8216-322057424098}" type="slidenum">
              <a:rPr lang="nl-NL" altLang="nl-NL"/>
              <a:pPr/>
              <a:t>‹nr.›</a:t>
            </a:fld>
            <a:endParaRPr lang="nl-NL" altLang="nl-NL"/>
          </a:p>
        </p:txBody>
      </p:sp>
    </p:spTree>
    <p:extLst>
      <p:ext uri="{BB962C8B-B14F-4D97-AF65-F5344CB8AC3E}">
        <p14:creationId xmlns:p14="http://schemas.microsoft.com/office/powerpoint/2010/main" val="17535689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bg2"/>
        </a:solidFill>
        <a:effectLst/>
      </p:bgPr>
    </p:bg>
    <p:spTree>
      <p:nvGrpSpPr>
        <p:cNvPr id="1" name=""/>
        <p:cNvGrpSpPr/>
        <p:nvPr/>
      </p:nvGrpSpPr>
      <p:grpSpPr>
        <a:xfrm>
          <a:off x="0" y="0"/>
          <a:ext cx="0" cy="0"/>
          <a:chOff x="0" y="0"/>
          <a:chExt cx="0" cy="0"/>
        </a:xfrm>
      </p:grpSpPr>
      <p:cxnSp>
        <p:nvCxnSpPr>
          <p:cNvPr id="4" name="Straight Connector 8">
            <a:extLst>
              <a:ext uri="{FF2B5EF4-FFF2-40B4-BE49-F238E27FC236}">
                <a16:creationId xmlns:a16="http://schemas.microsoft.com/office/drawing/2014/main" id="{3F2DB1FA-3DDE-4D3D-A857-1BDEA0164FC8}"/>
              </a:ext>
            </a:extLst>
          </p:cNvPr>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numCol="1" anchor="b"/>
          <a:lstStyle>
            <a:lvl1pPr algn="l">
              <a:defRPr sz="4800" b="0" cap="all"/>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numCol="1">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Date Placeholder 3">
            <a:extLst>
              <a:ext uri="{FF2B5EF4-FFF2-40B4-BE49-F238E27FC236}">
                <a16:creationId xmlns:a16="http://schemas.microsoft.com/office/drawing/2014/main" id="{B2F013CB-2772-4927-A4C5-07DED5EE513B}"/>
              </a:ext>
            </a:extLst>
          </p:cNvPr>
          <p:cNvSpPr>
            <a:spLocks noGrp="1"/>
          </p:cNvSpPr>
          <p:nvPr>
            <p:ph type="dt" sz="half" idx="10"/>
          </p:nvPr>
        </p:nvSpPr>
        <p:spPr/>
        <p:txBody>
          <a:bodyPr numCol="1"/>
          <a:lstStyle>
            <a:lvl1pPr>
              <a:defRPr/>
            </a:lvl1pPr>
          </a:lstStyle>
          <a:p>
            <a:pPr>
              <a:defRPr/>
            </a:pPr>
            <a:endParaRPr lang="de-DE" altLang="de-DE"/>
          </a:p>
        </p:txBody>
      </p:sp>
      <p:sp>
        <p:nvSpPr>
          <p:cNvPr id="6" name="Footer Placeholder 4">
            <a:extLst>
              <a:ext uri="{FF2B5EF4-FFF2-40B4-BE49-F238E27FC236}">
                <a16:creationId xmlns:a16="http://schemas.microsoft.com/office/drawing/2014/main" id="{673D701B-1228-4C44-9886-73F66801A709}"/>
              </a:ext>
            </a:extLst>
          </p:cNvPr>
          <p:cNvSpPr>
            <a:spLocks noGrp="1"/>
          </p:cNvSpPr>
          <p:nvPr>
            <p:ph type="ftr" sz="quarter" idx="11"/>
          </p:nvPr>
        </p:nvSpPr>
        <p:spPr/>
        <p:txBody>
          <a:bodyPr numCol="1"/>
          <a:lstStyle>
            <a:lvl1pPr>
              <a:defRPr/>
            </a:lvl1pPr>
          </a:lstStyle>
          <a:p>
            <a:pPr>
              <a:defRPr/>
            </a:pPr>
            <a:endParaRPr lang="de-DE" altLang="de-DE"/>
          </a:p>
        </p:txBody>
      </p:sp>
      <p:sp>
        <p:nvSpPr>
          <p:cNvPr id="7" name="Slide Number Placeholder 5">
            <a:extLst>
              <a:ext uri="{FF2B5EF4-FFF2-40B4-BE49-F238E27FC236}">
                <a16:creationId xmlns:a16="http://schemas.microsoft.com/office/drawing/2014/main" id="{93F79BB2-B518-4AFD-957C-26A27D7A9B5A}"/>
              </a:ext>
            </a:extLst>
          </p:cNvPr>
          <p:cNvSpPr>
            <a:spLocks noGrp="1"/>
          </p:cNvSpPr>
          <p:nvPr>
            <p:ph type="sldNum" sz="quarter" idx="12"/>
          </p:nvPr>
        </p:nvSpPr>
        <p:spPr/>
        <p:txBody>
          <a:bodyPr numCol="1"/>
          <a:lstStyle>
            <a:lvl1pPr>
              <a:defRPr/>
            </a:lvl1pPr>
          </a:lstStyle>
          <a:p>
            <a:fld id="{91A91CF0-D48E-492A-9B6A-AF67EE6DC93E}" type="slidenum">
              <a:rPr lang="nl-NL" altLang="nl-NL"/>
              <a:pPr/>
              <a:t>‹nr.›</a:t>
            </a:fld>
            <a:endParaRPr lang="nl-NL" altLang="nl-NL"/>
          </a:p>
        </p:txBody>
      </p:sp>
    </p:spTree>
    <p:extLst>
      <p:ext uri="{BB962C8B-B14F-4D97-AF65-F5344CB8AC3E}">
        <p14:creationId xmlns:p14="http://schemas.microsoft.com/office/powerpoint/2010/main" val="826614060"/>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numCol="1"/>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numCol="1"/>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numCol="1"/>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a:extLst>
              <a:ext uri="{FF2B5EF4-FFF2-40B4-BE49-F238E27FC236}">
                <a16:creationId xmlns:a16="http://schemas.microsoft.com/office/drawing/2014/main" id="{4AE42371-8AE4-470F-BC68-1FF713A31504}"/>
              </a:ext>
            </a:extLst>
          </p:cNvPr>
          <p:cNvSpPr>
            <a:spLocks noGrp="1"/>
          </p:cNvSpPr>
          <p:nvPr>
            <p:ph type="dt" sz="half" idx="10"/>
          </p:nvPr>
        </p:nvSpPr>
        <p:spPr/>
        <p:txBody>
          <a:bodyPr numCol="1"/>
          <a:lstStyle>
            <a:lvl1pPr>
              <a:defRPr/>
            </a:lvl1pPr>
          </a:lstStyle>
          <a:p>
            <a:pPr>
              <a:defRPr/>
            </a:pPr>
            <a:endParaRPr lang="de-DE" altLang="de-DE"/>
          </a:p>
        </p:txBody>
      </p:sp>
      <p:sp>
        <p:nvSpPr>
          <p:cNvPr id="6" name="Footer Placeholder 4">
            <a:extLst>
              <a:ext uri="{FF2B5EF4-FFF2-40B4-BE49-F238E27FC236}">
                <a16:creationId xmlns:a16="http://schemas.microsoft.com/office/drawing/2014/main" id="{23DA04C0-15C5-4206-8D4C-6087FE8E8C0F}"/>
              </a:ext>
            </a:extLst>
          </p:cNvPr>
          <p:cNvSpPr>
            <a:spLocks noGrp="1"/>
          </p:cNvSpPr>
          <p:nvPr>
            <p:ph type="ftr" sz="quarter" idx="11"/>
          </p:nvPr>
        </p:nvSpPr>
        <p:spPr/>
        <p:txBody>
          <a:bodyPr numCol="1"/>
          <a:lstStyle>
            <a:lvl1pPr>
              <a:defRPr/>
            </a:lvl1pPr>
          </a:lstStyle>
          <a:p>
            <a:pPr>
              <a:defRPr/>
            </a:pPr>
            <a:endParaRPr lang="de-DE" altLang="de-DE"/>
          </a:p>
        </p:txBody>
      </p:sp>
      <p:sp>
        <p:nvSpPr>
          <p:cNvPr id="7" name="Slide Number Placeholder 5">
            <a:extLst>
              <a:ext uri="{FF2B5EF4-FFF2-40B4-BE49-F238E27FC236}">
                <a16:creationId xmlns:a16="http://schemas.microsoft.com/office/drawing/2014/main" id="{9B0E5775-FC17-484F-BD68-D322D7E080EB}"/>
              </a:ext>
            </a:extLst>
          </p:cNvPr>
          <p:cNvSpPr>
            <a:spLocks noGrp="1"/>
          </p:cNvSpPr>
          <p:nvPr>
            <p:ph type="sldNum" sz="quarter" idx="12"/>
          </p:nvPr>
        </p:nvSpPr>
        <p:spPr/>
        <p:txBody>
          <a:bodyPr numCol="1"/>
          <a:lstStyle>
            <a:lvl1pPr>
              <a:defRPr/>
            </a:lvl1pPr>
          </a:lstStyle>
          <a:p>
            <a:fld id="{8EB58098-C018-4556-979C-8B5DE885F3D0}" type="slidenum">
              <a:rPr lang="nl-NL" altLang="nl-NL"/>
              <a:pPr/>
              <a:t>‹nr.›</a:t>
            </a:fld>
            <a:endParaRPr lang="nl-NL" altLang="nl-NL"/>
          </a:p>
        </p:txBody>
      </p:sp>
    </p:spTree>
    <p:extLst>
      <p:ext uri="{BB962C8B-B14F-4D97-AF65-F5344CB8AC3E}">
        <p14:creationId xmlns:p14="http://schemas.microsoft.com/office/powerpoint/2010/main" val="35971478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8">
            <a:extLst>
              <a:ext uri="{FF2B5EF4-FFF2-40B4-BE49-F238E27FC236}">
                <a16:creationId xmlns:a16="http://schemas.microsoft.com/office/drawing/2014/main" id="{E2AE9F58-6D59-4EA2-86EF-550F8FE838A5}"/>
              </a:ext>
            </a:extLst>
          </p:cNvPr>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numCol="1"/>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numCol="1"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numCol="1"/>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numCol="1"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numCol="1"/>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6">
            <a:extLst>
              <a:ext uri="{FF2B5EF4-FFF2-40B4-BE49-F238E27FC236}">
                <a16:creationId xmlns:a16="http://schemas.microsoft.com/office/drawing/2014/main" id="{DB5F175C-F171-4816-A702-47BD2CFA5F90}"/>
              </a:ext>
            </a:extLst>
          </p:cNvPr>
          <p:cNvSpPr>
            <a:spLocks noGrp="1"/>
          </p:cNvSpPr>
          <p:nvPr>
            <p:ph type="dt" sz="half" idx="10"/>
          </p:nvPr>
        </p:nvSpPr>
        <p:spPr/>
        <p:txBody>
          <a:bodyPr numCol="1"/>
          <a:lstStyle>
            <a:lvl1pPr>
              <a:defRPr/>
            </a:lvl1pPr>
          </a:lstStyle>
          <a:p>
            <a:pPr>
              <a:defRPr/>
            </a:pPr>
            <a:endParaRPr lang="de-DE" altLang="de-DE"/>
          </a:p>
        </p:txBody>
      </p:sp>
      <p:sp>
        <p:nvSpPr>
          <p:cNvPr id="9" name="Footer Placeholder 7">
            <a:extLst>
              <a:ext uri="{FF2B5EF4-FFF2-40B4-BE49-F238E27FC236}">
                <a16:creationId xmlns:a16="http://schemas.microsoft.com/office/drawing/2014/main" id="{D993092F-F07B-44B3-99E9-ED775C21F8AB}"/>
              </a:ext>
            </a:extLst>
          </p:cNvPr>
          <p:cNvSpPr>
            <a:spLocks noGrp="1"/>
          </p:cNvSpPr>
          <p:nvPr>
            <p:ph type="ftr" sz="quarter" idx="11"/>
          </p:nvPr>
        </p:nvSpPr>
        <p:spPr/>
        <p:txBody>
          <a:bodyPr numCol="1"/>
          <a:lstStyle>
            <a:lvl1pPr>
              <a:defRPr/>
            </a:lvl1pPr>
          </a:lstStyle>
          <a:p>
            <a:pPr>
              <a:defRPr/>
            </a:pPr>
            <a:endParaRPr lang="de-DE" altLang="de-DE"/>
          </a:p>
        </p:txBody>
      </p:sp>
      <p:sp>
        <p:nvSpPr>
          <p:cNvPr id="10" name="Slide Number Placeholder 8">
            <a:extLst>
              <a:ext uri="{FF2B5EF4-FFF2-40B4-BE49-F238E27FC236}">
                <a16:creationId xmlns:a16="http://schemas.microsoft.com/office/drawing/2014/main" id="{78725D13-E515-4777-B89E-26E3DD9A6677}"/>
              </a:ext>
            </a:extLst>
          </p:cNvPr>
          <p:cNvSpPr>
            <a:spLocks noGrp="1"/>
          </p:cNvSpPr>
          <p:nvPr>
            <p:ph type="sldNum" sz="quarter" idx="12"/>
          </p:nvPr>
        </p:nvSpPr>
        <p:spPr/>
        <p:txBody>
          <a:bodyPr numCol="1"/>
          <a:lstStyle>
            <a:lvl1pPr>
              <a:defRPr/>
            </a:lvl1pPr>
          </a:lstStyle>
          <a:p>
            <a:fld id="{A5CFA049-AA86-4A9E-A275-91A42B4DE3A5}" type="slidenum">
              <a:rPr lang="nl-NL" altLang="nl-NL"/>
              <a:pPr/>
              <a:t>‹nr.›</a:t>
            </a:fld>
            <a:endParaRPr lang="nl-NL" altLang="nl-NL"/>
          </a:p>
        </p:txBody>
      </p:sp>
    </p:spTree>
    <p:extLst>
      <p:ext uri="{BB962C8B-B14F-4D97-AF65-F5344CB8AC3E}">
        <p14:creationId xmlns:p14="http://schemas.microsoft.com/office/powerpoint/2010/main" val="2848812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numCol="1"/>
          <a:lstStyle/>
          <a:p>
            <a:r>
              <a:rPr lang="en-US"/>
              <a:t>Click to edit Master title style</a:t>
            </a:r>
          </a:p>
        </p:txBody>
      </p:sp>
      <p:sp>
        <p:nvSpPr>
          <p:cNvPr id="3" name="Date Placeholder 3">
            <a:extLst>
              <a:ext uri="{FF2B5EF4-FFF2-40B4-BE49-F238E27FC236}">
                <a16:creationId xmlns:a16="http://schemas.microsoft.com/office/drawing/2014/main" id="{4D7C6ABD-6766-4803-8183-FC156D89E83F}"/>
              </a:ext>
            </a:extLst>
          </p:cNvPr>
          <p:cNvSpPr>
            <a:spLocks noGrp="1"/>
          </p:cNvSpPr>
          <p:nvPr>
            <p:ph type="dt" sz="half" idx="10"/>
          </p:nvPr>
        </p:nvSpPr>
        <p:spPr/>
        <p:txBody>
          <a:bodyPr numCol="1"/>
          <a:lstStyle>
            <a:lvl1pPr>
              <a:defRPr/>
            </a:lvl1pPr>
          </a:lstStyle>
          <a:p>
            <a:pPr>
              <a:defRPr/>
            </a:pPr>
            <a:endParaRPr lang="de-DE" altLang="de-DE"/>
          </a:p>
        </p:txBody>
      </p:sp>
      <p:sp>
        <p:nvSpPr>
          <p:cNvPr id="4" name="Footer Placeholder 4">
            <a:extLst>
              <a:ext uri="{FF2B5EF4-FFF2-40B4-BE49-F238E27FC236}">
                <a16:creationId xmlns:a16="http://schemas.microsoft.com/office/drawing/2014/main" id="{E3AE491D-88DE-4053-AFF3-4477EB1457DA}"/>
              </a:ext>
            </a:extLst>
          </p:cNvPr>
          <p:cNvSpPr>
            <a:spLocks noGrp="1"/>
          </p:cNvSpPr>
          <p:nvPr>
            <p:ph type="ftr" sz="quarter" idx="11"/>
          </p:nvPr>
        </p:nvSpPr>
        <p:spPr/>
        <p:txBody>
          <a:bodyPr numCol="1"/>
          <a:lstStyle>
            <a:lvl1pPr>
              <a:defRPr/>
            </a:lvl1pPr>
          </a:lstStyle>
          <a:p>
            <a:pPr>
              <a:defRPr/>
            </a:pPr>
            <a:endParaRPr lang="de-DE" altLang="de-DE"/>
          </a:p>
        </p:txBody>
      </p:sp>
      <p:sp>
        <p:nvSpPr>
          <p:cNvPr id="5" name="Slide Number Placeholder 5">
            <a:extLst>
              <a:ext uri="{FF2B5EF4-FFF2-40B4-BE49-F238E27FC236}">
                <a16:creationId xmlns:a16="http://schemas.microsoft.com/office/drawing/2014/main" id="{55216B51-BEEC-40C8-B35E-1FADF66E1554}"/>
              </a:ext>
            </a:extLst>
          </p:cNvPr>
          <p:cNvSpPr>
            <a:spLocks noGrp="1"/>
          </p:cNvSpPr>
          <p:nvPr>
            <p:ph type="sldNum" sz="quarter" idx="12"/>
          </p:nvPr>
        </p:nvSpPr>
        <p:spPr/>
        <p:txBody>
          <a:bodyPr numCol="1"/>
          <a:lstStyle>
            <a:lvl1pPr>
              <a:defRPr/>
            </a:lvl1pPr>
          </a:lstStyle>
          <a:p>
            <a:fld id="{B8996F8A-08A0-403A-8FB6-5DBE099A9D7D}" type="slidenum">
              <a:rPr lang="nl-NL" altLang="nl-NL"/>
              <a:pPr/>
              <a:t>‹nr.›</a:t>
            </a:fld>
            <a:endParaRPr lang="nl-NL" altLang="nl-NL"/>
          </a:p>
        </p:txBody>
      </p:sp>
    </p:spTree>
    <p:extLst>
      <p:ext uri="{BB962C8B-B14F-4D97-AF65-F5344CB8AC3E}">
        <p14:creationId xmlns:p14="http://schemas.microsoft.com/office/powerpoint/2010/main" val="204536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EF39CD04-6D5C-47A0-BF4D-1382788C2110}"/>
              </a:ext>
            </a:extLst>
          </p:cNvPr>
          <p:cNvSpPr>
            <a:spLocks noGrp="1"/>
          </p:cNvSpPr>
          <p:nvPr>
            <p:ph type="dt" sz="half" idx="10"/>
          </p:nvPr>
        </p:nvSpPr>
        <p:spPr/>
        <p:txBody>
          <a:bodyPr numCol="1"/>
          <a:lstStyle>
            <a:lvl1pPr>
              <a:defRPr/>
            </a:lvl1pPr>
          </a:lstStyle>
          <a:p>
            <a:pPr>
              <a:defRPr/>
            </a:pPr>
            <a:endParaRPr lang="de-DE" altLang="de-DE"/>
          </a:p>
        </p:txBody>
      </p:sp>
      <p:sp>
        <p:nvSpPr>
          <p:cNvPr id="3" name="Footer Placeholder 4">
            <a:extLst>
              <a:ext uri="{FF2B5EF4-FFF2-40B4-BE49-F238E27FC236}">
                <a16:creationId xmlns:a16="http://schemas.microsoft.com/office/drawing/2014/main" id="{8C718E5A-505E-4335-873D-5A3E03174D44}"/>
              </a:ext>
            </a:extLst>
          </p:cNvPr>
          <p:cNvSpPr>
            <a:spLocks noGrp="1"/>
          </p:cNvSpPr>
          <p:nvPr>
            <p:ph type="ftr" sz="quarter" idx="11"/>
          </p:nvPr>
        </p:nvSpPr>
        <p:spPr/>
        <p:txBody>
          <a:bodyPr numCol="1"/>
          <a:lstStyle>
            <a:lvl1pPr>
              <a:defRPr/>
            </a:lvl1pPr>
          </a:lstStyle>
          <a:p>
            <a:pPr>
              <a:defRPr/>
            </a:pPr>
            <a:endParaRPr lang="de-DE" altLang="de-DE"/>
          </a:p>
        </p:txBody>
      </p:sp>
      <p:sp>
        <p:nvSpPr>
          <p:cNvPr id="4" name="Slide Number Placeholder 5">
            <a:extLst>
              <a:ext uri="{FF2B5EF4-FFF2-40B4-BE49-F238E27FC236}">
                <a16:creationId xmlns:a16="http://schemas.microsoft.com/office/drawing/2014/main" id="{26254FC0-67A0-4D40-A60B-621B738D5565}"/>
              </a:ext>
            </a:extLst>
          </p:cNvPr>
          <p:cNvSpPr>
            <a:spLocks noGrp="1"/>
          </p:cNvSpPr>
          <p:nvPr>
            <p:ph type="sldNum" sz="quarter" idx="12"/>
          </p:nvPr>
        </p:nvSpPr>
        <p:spPr/>
        <p:txBody>
          <a:bodyPr numCol="1"/>
          <a:lstStyle>
            <a:lvl1pPr>
              <a:defRPr/>
            </a:lvl1pPr>
          </a:lstStyle>
          <a:p>
            <a:fld id="{6A009092-6B13-4540-B3B9-068029280D8B}" type="slidenum">
              <a:rPr lang="nl-NL" altLang="nl-NL"/>
              <a:pPr/>
              <a:t>‹nr.›</a:t>
            </a:fld>
            <a:endParaRPr lang="nl-NL" altLang="nl-NL"/>
          </a:p>
        </p:txBody>
      </p:sp>
    </p:spTree>
    <p:extLst>
      <p:ext uri="{BB962C8B-B14F-4D97-AF65-F5344CB8AC3E}">
        <p14:creationId xmlns:p14="http://schemas.microsoft.com/office/powerpoint/2010/main" val="22100148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8">
            <a:extLst>
              <a:ext uri="{FF2B5EF4-FFF2-40B4-BE49-F238E27FC236}">
                <a16:creationId xmlns:a16="http://schemas.microsoft.com/office/drawing/2014/main" id="{0F45120A-1883-424D-907C-9021E828BC64}"/>
              </a:ext>
            </a:extLst>
          </p:cNvPr>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numCol="1"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numCol="1"/>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numCol="1"/>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4">
            <a:extLst>
              <a:ext uri="{FF2B5EF4-FFF2-40B4-BE49-F238E27FC236}">
                <a16:creationId xmlns:a16="http://schemas.microsoft.com/office/drawing/2014/main" id="{8E73E222-931E-4CB3-8BE2-EECD4CDF3FE5}"/>
              </a:ext>
            </a:extLst>
          </p:cNvPr>
          <p:cNvSpPr>
            <a:spLocks noGrp="1"/>
          </p:cNvSpPr>
          <p:nvPr>
            <p:ph type="dt" sz="half" idx="10"/>
          </p:nvPr>
        </p:nvSpPr>
        <p:spPr/>
        <p:txBody>
          <a:bodyPr numCol="1"/>
          <a:lstStyle>
            <a:lvl1pPr>
              <a:defRPr/>
            </a:lvl1pPr>
          </a:lstStyle>
          <a:p>
            <a:pPr>
              <a:defRPr/>
            </a:pPr>
            <a:endParaRPr lang="de-DE" altLang="de-DE"/>
          </a:p>
        </p:txBody>
      </p:sp>
      <p:sp>
        <p:nvSpPr>
          <p:cNvPr id="7" name="Footer Placeholder 5">
            <a:extLst>
              <a:ext uri="{FF2B5EF4-FFF2-40B4-BE49-F238E27FC236}">
                <a16:creationId xmlns:a16="http://schemas.microsoft.com/office/drawing/2014/main" id="{82B02630-1731-40D0-858C-5839668AF32D}"/>
              </a:ext>
            </a:extLst>
          </p:cNvPr>
          <p:cNvSpPr>
            <a:spLocks noGrp="1"/>
          </p:cNvSpPr>
          <p:nvPr>
            <p:ph type="ftr" sz="quarter" idx="11"/>
          </p:nvPr>
        </p:nvSpPr>
        <p:spPr/>
        <p:txBody>
          <a:bodyPr numCol="1"/>
          <a:lstStyle>
            <a:lvl1pPr>
              <a:defRPr/>
            </a:lvl1pPr>
          </a:lstStyle>
          <a:p>
            <a:pPr>
              <a:defRPr/>
            </a:pPr>
            <a:endParaRPr lang="de-DE" altLang="de-DE"/>
          </a:p>
        </p:txBody>
      </p:sp>
      <p:sp>
        <p:nvSpPr>
          <p:cNvPr id="8" name="Slide Number Placeholder 6">
            <a:extLst>
              <a:ext uri="{FF2B5EF4-FFF2-40B4-BE49-F238E27FC236}">
                <a16:creationId xmlns:a16="http://schemas.microsoft.com/office/drawing/2014/main" id="{8C8302C0-092A-4CC7-9970-7F765B72481E}"/>
              </a:ext>
            </a:extLst>
          </p:cNvPr>
          <p:cNvSpPr>
            <a:spLocks noGrp="1"/>
          </p:cNvSpPr>
          <p:nvPr>
            <p:ph type="sldNum" sz="quarter" idx="12"/>
          </p:nvPr>
        </p:nvSpPr>
        <p:spPr/>
        <p:txBody>
          <a:bodyPr numCol="1"/>
          <a:lstStyle>
            <a:lvl1pPr>
              <a:defRPr/>
            </a:lvl1pPr>
          </a:lstStyle>
          <a:p>
            <a:fld id="{4B7B1E84-CFF5-491F-91AD-822E5FFF4BBC}" type="slidenum">
              <a:rPr lang="nl-NL" altLang="nl-NL"/>
              <a:pPr/>
              <a:t>‹nr.›</a:t>
            </a:fld>
            <a:endParaRPr lang="nl-NL" altLang="nl-NL"/>
          </a:p>
        </p:txBody>
      </p:sp>
    </p:spTree>
    <p:extLst>
      <p:ext uri="{BB962C8B-B14F-4D97-AF65-F5344CB8AC3E}">
        <p14:creationId xmlns:p14="http://schemas.microsoft.com/office/powerpoint/2010/main" val="30279354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numCol="1"/>
          <a:lstStyle/>
          <a:p>
            <a:r>
              <a:rPr lang="en-US"/>
              <a:t>Click to edit Master title style</a:t>
            </a:r>
          </a:p>
        </p:txBody>
      </p:sp>
      <p:sp>
        <p:nvSpPr>
          <p:cNvPr id="3" name="Content Placeholder 2"/>
          <p:cNvSpPr>
            <a:spLocks noGrp="1"/>
          </p:cNvSpPr>
          <p:nvPr>
            <p:ph idx="1"/>
          </p:nvPr>
        </p:nvSpPr>
        <p:spPr/>
        <p:txBody>
          <a:bodyPr numCol="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D4CCF70-B8ED-46D8-9676-609F7E3621D7}"/>
              </a:ext>
            </a:extLst>
          </p:cNvPr>
          <p:cNvSpPr>
            <a:spLocks noGrp="1"/>
          </p:cNvSpPr>
          <p:nvPr>
            <p:ph type="dt" sz="half" idx="10"/>
          </p:nvPr>
        </p:nvSpPr>
        <p:spPr/>
        <p:txBody>
          <a:bodyPr numCol="1"/>
          <a:lstStyle>
            <a:lvl1pPr>
              <a:defRPr/>
            </a:lvl1pPr>
          </a:lstStyle>
          <a:p>
            <a:pPr>
              <a:defRPr/>
            </a:pPr>
            <a:endParaRPr lang="de-DE"/>
          </a:p>
        </p:txBody>
      </p:sp>
      <p:sp>
        <p:nvSpPr>
          <p:cNvPr id="5" name="Footer Placeholder 4">
            <a:extLst>
              <a:ext uri="{FF2B5EF4-FFF2-40B4-BE49-F238E27FC236}">
                <a16:creationId xmlns:a16="http://schemas.microsoft.com/office/drawing/2014/main" id="{EC5B8C93-E484-4B96-ADCC-BB5F73D3CC50}"/>
              </a:ext>
            </a:extLst>
          </p:cNvPr>
          <p:cNvSpPr>
            <a:spLocks noGrp="1"/>
          </p:cNvSpPr>
          <p:nvPr>
            <p:ph type="ftr" sz="quarter" idx="11"/>
          </p:nvPr>
        </p:nvSpPr>
        <p:spPr/>
        <p:txBody>
          <a:bodyPr numCol="1"/>
          <a:lstStyle>
            <a:lvl1pPr>
              <a:defRPr/>
            </a:lvl1pPr>
          </a:lstStyle>
          <a:p>
            <a:pPr>
              <a:defRPr/>
            </a:pPr>
            <a:endParaRPr lang="de-DE"/>
          </a:p>
        </p:txBody>
      </p:sp>
      <p:sp>
        <p:nvSpPr>
          <p:cNvPr id="6" name="Slide Number Placeholder 5">
            <a:extLst>
              <a:ext uri="{FF2B5EF4-FFF2-40B4-BE49-F238E27FC236}">
                <a16:creationId xmlns:a16="http://schemas.microsoft.com/office/drawing/2014/main" id="{44258BB9-AE47-4E85-AA7B-343183F99AF3}"/>
              </a:ext>
            </a:extLst>
          </p:cNvPr>
          <p:cNvSpPr>
            <a:spLocks noGrp="1"/>
          </p:cNvSpPr>
          <p:nvPr>
            <p:ph type="sldNum" sz="quarter" idx="12"/>
          </p:nvPr>
        </p:nvSpPr>
        <p:spPr/>
        <p:txBody>
          <a:bodyPr numCol="1"/>
          <a:lstStyle>
            <a:lvl1pPr>
              <a:defRPr/>
            </a:lvl1pPr>
          </a:lstStyle>
          <a:p>
            <a:fld id="{F24F0012-C55A-4D28-8216-322057424098}" type="slidenum">
              <a:rPr lang="nl-NL"/>
              <a:pPr/>
              <a:t>‹nr.›</a:t>
            </a:fld>
            <a:endParaRPr lang="nl-NL"/>
          </a:p>
        </p:txBody>
      </p:sp>
    </p:spTree>
    <p:extLst>
      <p:ext uri="{BB962C8B-B14F-4D97-AF65-F5344CB8AC3E}">
        <p14:creationId xmlns:p14="http://schemas.microsoft.com/office/powerpoint/2010/main" val="28803399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numCol="1" anchor="b"/>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numCol="1"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457200" y="2133600"/>
            <a:ext cx="2139696" cy="4242816"/>
          </a:xfrm>
        </p:spPr>
        <p:txBody>
          <a:bodyPr numCol="1"/>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EFFC3B91-3DF9-49BF-B0DA-74B32AB6B43B}"/>
              </a:ext>
            </a:extLst>
          </p:cNvPr>
          <p:cNvSpPr>
            <a:spLocks noGrp="1"/>
          </p:cNvSpPr>
          <p:nvPr>
            <p:ph type="dt" sz="half" idx="10"/>
          </p:nvPr>
        </p:nvSpPr>
        <p:spPr/>
        <p:txBody>
          <a:bodyPr numCol="1"/>
          <a:lstStyle>
            <a:lvl1pPr>
              <a:defRPr/>
            </a:lvl1pPr>
          </a:lstStyle>
          <a:p>
            <a:pPr>
              <a:defRPr/>
            </a:pPr>
            <a:endParaRPr lang="de-DE" altLang="de-DE"/>
          </a:p>
        </p:txBody>
      </p:sp>
      <p:sp>
        <p:nvSpPr>
          <p:cNvPr id="6" name="Footer Placeholder 4">
            <a:extLst>
              <a:ext uri="{FF2B5EF4-FFF2-40B4-BE49-F238E27FC236}">
                <a16:creationId xmlns:a16="http://schemas.microsoft.com/office/drawing/2014/main" id="{942847EB-BC7E-4A73-9FB9-6BB6A4BC6493}"/>
              </a:ext>
            </a:extLst>
          </p:cNvPr>
          <p:cNvSpPr>
            <a:spLocks noGrp="1"/>
          </p:cNvSpPr>
          <p:nvPr>
            <p:ph type="ftr" sz="quarter" idx="11"/>
          </p:nvPr>
        </p:nvSpPr>
        <p:spPr/>
        <p:txBody>
          <a:bodyPr numCol="1"/>
          <a:lstStyle>
            <a:lvl1pPr>
              <a:defRPr/>
            </a:lvl1pPr>
          </a:lstStyle>
          <a:p>
            <a:pPr>
              <a:defRPr/>
            </a:pPr>
            <a:endParaRPr lang="de-DE" altLang="de-DE"/>
          </a:p>
        </p:txBody>
      </p:sp>
      <p:sp>
        <p:nvSpPr>
          <p:cNvPr id="7" name="Slide Number Placeholder 5">
            <a:extLst>
              <a:ext uri="{FF2B5EF4-FFF2-40B4-BE49-F238E27FC236}">
                <a16:creationId xmlns:a16="http://schemas.microsoft.com/office/drawing/2014/main" id="{A6670BE5-8B4B-44E7-8423-74F360E5313B}"/>
              </a:ext>
            </a:extLst>
          </p:cNvPr>
          <p:cNvSpPr>
            <a:spLocks noGrp="1"/>
          </p:cNvSpPr>
          <p:nvPr>
            <p:ph type="sldNum" sz="quarter" idx="12"/>
          </p:nvPr>
        </p:nvSpPr>
        <p:spPr/>
        <p:txBody>
          <a:bodyPr numCol="1"/>
          <a:lstStyle>
            <a:lvl1pPr>
              <a:defRPr/>
            </a:lvl1pPr>
          </a:lstStyle>
          <a:p>
            <a:fld id="{A9D6D393-15E4-43E2-AE37-4565B242AAD6}" type="slidenum">
              <a:rPr lang="nl-NL" altLang="nl-NL"/>
              <a:pPr/>
              <a:t>‹nr.›</a:t>
            </a:fld>
            <a:endParaRPr lang="nl-NL" altLang="nl-NL"/>
          </a:p>
        </p:txBody>
      </p:sp>
    </p:spTree>
    <p:extLst>
      <p:ext uri="{BB962C8B-B14F-4D97-AF65-F5344CB8AC3E}">
        <p14:creationId xmlns:p14="http://schemas.microsoft.com/office/powerpoint/2010/main" val="366769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numCol="1"/>
          <a:lstStyle/>
          <a:p>
            <a:r>
              <a:rPr lang="en-US"/>
              <a:t>Click to edit Master title style</a:t>
            </a:r>
          </a:p>
        </p:txBody>
      </p:sp>
      <p:sp>
        <p:nvSpPr>
          <p:cNvPr id="3" name="Vertical Text Placeholder 2"/>
          <p:cNvSpPr>
            <a:spLocks noGrp="1"/>
          </p:cNvSpPr>
          <p:nvPr>
            <p:ph type="body" orient="vert" idx="1"/>
          </p:nvPr>
        </p:nvSpPr>
        <p:spPr/>
        <p:txBody>
          <a:bodyPr vert="eaVert" numCol="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CCC619-1206-4E8D-AC89-B34ACC39430D}"/>
              </a:ext>
            </a:extLst>
          </p:cNvPr>
          <p:cNvSpPr>
            <a:spLocks noGrp="1"/>
          </p:cNvSpPr>
          <p:nvPr>
            <p:ph type="dt" sz="half" idx="10"/>
          </p:nvPr>
        </p:nvSpPr>
        <p:spPr/>
        <p:txBody>
          <a:bodyPr numCol="1"/>
          <a:lstStyle>
            <a:lvl1pPr>
              <a:defRPr/>
            </a:lvl1pPr>
          </a:lstStyle>
          <a:p>
            <a:pPr>
              <a:defRPr/>
            </a:pPr>
            <a:endParaRPr lang="de-DE" altLang="de-DE"/>
          </a:p>
        </p:txBody>
      </p:sp>
      <p:sp>
        <p:nvSpPr>
          <p:cNvPr id="5" name="Footer Placeholder 4">
            <a:extLst>
              <a:ext uri="{FF2B5EF4-FFF2-40B4-BE49-F238E27FC236}">
                <a16:creationId xmlns:a16="http://schemas.microsoft.com/office/drawing/2014/main" id="{F1BE37BB-DE59-4504-81FA-851F40B0098E}"/>
              </a:ext>
            </a:extLst>
          </p:cNvPr>
          <p:cNvSpPr>
            <a:spLocks noGrp="1"/>
          </p:cNvSpPr>
          <p:nvPr>
            <p:ph type="ftr" sz="quarter" idx="11"/>
          </p:nvPr>
        </p:nvSpPr>
        <p:spPr/>
        <p:txBody>
          <a:bodyPr numCol="1"/>
          <a:lstStyle>
            <a:lvl1pPr>
              <a:defRPr/>
            </a:lvl1pPr>
          </a:lstStyle>
          <a:p>
            <a:pPr>
              <a:defRPr/>
            </a:pPr>
            <a:endParaRPr lang="de-DE" altLang="de-DE"/>
          </a:p>
        </p:txBody>
      </p:sp>
      <p:sp>
        <p:nvSpPr>
          <p:cNvPr id="6" name="Slide Number Placeholder 5">
            <a:extLst>
              <a:ext uri="{FF2B5EF4-FFF2-40B4-BE49-F238E27FC236}">
                <a16:creationId xmlns:a16="http://schemas.microsoft.com/office/drawing/2014/main" id="{A8F86B52-F176-475E-A676-0EC5893501A1}"/>
              </a:ext>
            </a:extLst>
          </p:cNvPr>
          <p:cNvSpPr>
            <a:spLocks noGrp="1"/>
          </p:cNvSpPr>
          <p:nvPr>
            <p:ph type="sldNum" sz="quarter" idx="12"/>
          </p:nvPr>
        </p:nvSpPr>
        <p:spPr/>
        <p:txBody>
          <a:bodyPr numCol="1"/>
          <a:lstStyle>
            <a:lvl1pPr>
              <a:defRPr/>
            </a:lvl1pPr>
          </a:lstStyle>
          <a:p>
            <a:fld id="{9281909D-1488-4839-A162-E3D750A02949}" type="slidenum">
              <a:rPr lang="nl-NL" altLang="nl-NL"/>
              <a:pPr/>
              <a:t>‹nr.›</a:t>
            </a:fld>
            <a:endParaRPr lang="nl-NL" altLang="nl-NL"/>
          </a:p>
        </p:txBody>
      </p:sp>
    </p:spTree>
    <p:extLst>
      <p:ext uri="{BB962C8B-B14F-4D97-AF65-F5344CB8AC3E}">
        <p14:creationId xmlns:p14="http://schemas.microsoft.com/office/powerpoint/2010/main" val="1839068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numCol="1"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numCol="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CE55497-0043-44DE-9615-B76830DF5E75}"/>
              </a:ext>
            </a:extLst>
          </p:cNvPr>
          <p:cNvSpPr>
            <a:spLocks noGrp="1"/>
          </p:cNvSpPr>
          <p:nvPr>
            <p:ph type="dt" sz="half" idx="10"/>
          </p:nvPr>
        </p:nvSpPr>
        <p:spPr/>
        <p:txBody>
          <a:bodyPr numCol="1"/>
          <a:lstStyle>
            <a:lvl1pPr>
              <a:defRPr/>
            </a:lvl1pPr>
          </a:lstStyle>
          <a:p>
            <a:pPr>
              <a:defRPr/>
            </a:pPr>
            <a:endParaRPr lang="de-DE" altLang="de-DE"/>
          </a:p>
        </p:txBody>
      </p:sp>
      <p:sp>
        <p:nvSpPr>
          <p:cNvPr id="5" name="Footer Placeholder 4">
            <a:extLst>
              <a:ext uri="{FF2B5EF4-FFF2-40B4-BE49-F238E27FC236}">
                <a16:creationId xmlns:a16="http://schemas.microsoft.com/office/drawing/2014/main" id="{32F19160-B77A-45D8-9C53-EEBD80CE5060}"/>
              </a:ext>
            </a:extLst>
          </p:cNvPr>
          <p:cNvSpPr>
            <a:spLocks noGrp="1"/>
          </p:cNvSpPr>
          <p:nvPr>
            <p:ph type="ftr" sz="quarter" idx="11"/>
          </p:nvPr>
        </p:nvSpPr>
        <p:spPr/>
        <p:txBody>
          <a:bodyPr numCol="1"/>
          <a:lstStyle>
            <a:lvl1pPr>
              <a:defRPr/>
            </a:lvl1pPr>
          </a:lstStyle>
          <a:p>
            <a:pPr>
              <a:defRPr/>
            </a:pPr>
            <a:endParaRPr lang="de-DE" altLang="de-DE"/>
          </a:p>
        </p:txBody>
      </p:sp>
      <p:sp>
        <p:nvSpPr>
          <p:cNvPr id="6" name="Slide Number Placeholder 5">
            <a:extLst>
              <a:ext uri="{FF2B5EF4-FFF2-40B4-BE49-F238E27FC236}">
                <a16:creationId xmlns:a16="http://schemas.microsoft.com/office/drawing/2014/main" id="{58855C1D-D39F-4B4F-B103-8D0BC1F1449A}"/>
              </a:ext>
            </a:extLst>
          </p:cNvPr>
          <p:cNvSpPr>
            <a:spLocks noGrp="1"/>
          </p:cNvSpPr>
          <p:nvPr>
            <p:ph type="sldNum" sz="quarter" idx="12"/>
          </p:nvPr>
        </p:nvSpPr>
        <p:spPr/>
        <p:txBody>
          <a:bodyPr numCol="1"/>
          <a:lstStyle>
            <a:lvl1pPr>
              <a:defRPr/>
            </a:lvl1pPr>
          </a:lstStyle>
          <a:p>
            <a:fld id="{7551BF69-53B1-4B11-9BCA-84E982463DF8}" type="slidenum">
              <a:rPr lang="nl-NL" altLang="nl-NL"/>
              <a:pPr/>
              <a:t>‹nr.›</a:t>
            </a:fld>
            <a:endParaRPr lang="nl-NL" altLang="nl-NL"/>
          </a:p>
        </p:txBody>
      </p:sp>
    </p:spTree>
    <p:extLst>
      <p:ext uri="{BB962C8B-B14F-4D97-AF65-F5344CB8AC3E}">
        <p14:creationId xmlns:p14="http://schemas.microsoft.com/office/powerpoint/2010/main" val="4453135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bg2"/>
        </a:solidFill>
        <a:effectLst/>
      </p:bgPr>
    </p:bg>
    <p:spTree>
      <p:nvGrpSpPr>
        <p:cNvPr id="1" name=""/>
        <p:cNvGrpSpPr/>
        <p:nvPr/>
      </p:nvGrpSpPr>
      <p:grpSpPr>
        <a:xfrm>
          <a:off x="0" y="0"/>
          <a:ext cx="0" cy="0"/>
          <a:chOff x="0" y="0"/>
          <a:chExt cx="0" cy="0"/>
        </a:xfrm>
      </p:grpSpPr>
      <p:cxnSp>
        <p:nvCxnSpPr>
          <p:cNvPr id="4" name="Straight Connector 8">
            <a:extLst>
              <a:ext uri="{FF2B5EF4-FFF2-40B4-BE49-F238E27FC236}">
                <a16:creationId xmlns:a16="http://schemas.microsoft.com/office/drawing/2014/main" id="{3F2DB1FA-3DDE-4D3D-A857-1BDEA0164FC8}"/>
              </a:ext>
            </a:extLst>
          </p:cNvPr>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numCol="1" anchor="b"/>
          <a:lstStyle>
            <a:lvl1pPr algn="l">
              <a:defRPr sz="4800" b="0" cap="all"/>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numCol="1">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Date Placeholder 3">
            <a:extLst>
              <a:ext uri="{FF2B5EF4-FFF2-40B4-BE49-F238E27FC236}">
                <a16:creationId xmlns:a16="http://schemas.microsoft.com/office/drawing/2014/main" id="{B2F013CB-2772-4927-A4C5-07DED5EE513B}"/>
              </a:ext>
            </a:extLst>
          </p:cNvPr>
          <p:cNvSpPr>
            <a:spLocks noGrp="1"/>
          </p:cNvSpPr>
          <p:nvPr>
            <p:ph type="dt" sz="half" idx="10"/>
          </p:nvPr>
        </p:nvSpPr>
        <p:spPr/>
        <p:txBody>
          <a:bodyPr numCol="1"/>
          <a:lstStyle>
            <a:lvl1pPr>
              <a:defRPr/>
            </a:lvl1pPr>
          </a:lstStyle>
          <a:p>
            <a:pPr>
              <a:defRPr/>
            </a:pPr>
            <a:endParaRPr lang="de-DE"/>
          </a:p>
        </p:txBody>
      </p:sp>
      <p:sp>
        <p:nvSpPr>
          <p:cNvPr id="6" name="Footer Placeholder 4">
            <a:extLst>
              <a:ext uri="{FF2B5EF4-FFF2-40B4-BE49-F238E27FC236}">
                <a16:creationId xmlns:a16="http://schemas.microsoft.com/office/drawing/2014/main" id="{673D701B-1228-4C44-9886-73F66801A709}"/>
              </a:ext>
            </a:extLst>
          </p:cNvPr>
          <p:cNvSpPr>
            <a:spLocks noGrp="1"/>
          </p:cNvSpPr>
          <p:nvPr>
            <p:ph type="ftr" sz="quarter" idx="11"/>
          </p:nvPr>
        </p:nvSpPr>
        <p:spPr/>
        <p:txBody>
          <a:bodyPr numCol="1"/>
          <a:lstStyle>
            <a:lvl1pPr>
              <a:defRPr/>
            </a:lvl1pPr>
          </a:lstStyle>
          <a:p>
            <a:pPr>
              <a:defRPr/>
            </a:pPr>
            <a:endParaRPr lang="de-DE"/>
          </a:p>
        </p:txBody>
      </p:sp>
      <p:sp>
        <p:nvSpPr>
          <p:cNvPr id="7" name="Slide Number Placeholder 5">
            <a:extLst>
              <a:ext uri="{FF2B5EF4-FFF2-40B4-BE49-F238E27FC236}">
                <a16:creationId xmlns:a16="http://schemas.microsoft.com/office/drawing/2014/main" id="{93F79BB2-B518-4AFD-957C-26A27D7A9B5A}"/>
              </a:ext>
            </a:extLst>
          </p:cNvPr>
          <p:cNvSpPr>
            <a:spLocks noGrp="1"/>
          </p:cNvSpPr>
          <p:nvPr>
            <p:ph type="sldNum" sz="quarter" idx="12"/>
          </p:nvPr>
        </p:nvSpPr>
        <p:spPr/>
        <p:txBody>
          <a:bodyPr numCol="1"/>
          <a:lstStyle>
            <a:lvl1pPr>
              <a:defRPr/>
            </a:lvl1pPr>
          </a:lstStyle>
          <a:p>
            <a:fld id="{91A91CF0-D48E-492A-9B6A-AF67EE6DC93E}" type="slidenum">
              <a:rPr lang="nl-NL"/>
              <a:pPr/>
              <a:t>‹nr.›</a:t>
            </a:fld>
            <a:endParaRPr lang="nl-NL"/>
          </a:p>
        </p:txBody>
      </p:sp>
    </p:spTree>
    <p:extLst>
      <p:ext uri="{BB962C8B-B14F-4D97-AF65-F5344CB8AC3E}">
        <p14:creationId xmlns:p14="http://schemas.microsoft.com/office/powerpoint/2010/main" val="40245709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numCol="1"/>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numCol="1"/>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numCol="1"/>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a:extLst>
              <a:ext uri="{FF2B5EF4-FFF2-40B4-BE49-F238E27FC236}">
                <a16:creationId xmlns:a16="http://schemas.microsoft.com/office/drawing/2014/main" id="{4AE42371-8AE4-470F-BC68-1FF713A31504}"/>
              </a:ext>
            </a:extLst>
          </p:cNvPr>
          <p:cNvSpPr>
            <a:spLocks noGrp="1"/>
          </p:cNvSpPr>
          <p:nvPr>
            <p:ph type="dt" sz="half" idx="10"/>
          </p:nvPr>
        </p:nvSpPr>
        <p:spPr/>
        <p:txBody>
          <a:bodyPr numCol="1"/>
          <a:lstStyle>
            <a:lvl1pPr>
              <a:defRPr/>
            </a:lvl1pPr>
          </a:lstStyle>
          <a:p>
            <a:pPr>
              <a:defRPr/>
            </a:pPr>
            <a:endParaRPr lang="de-DE"/>
          </a:p>
        </p:txBody>
      </p:sp>
      <p:sp>
        <p:nvSpPr>
          <p:cNvPr id="6" name="Footer Placeholder 4">
            <a:extLst>
              <a:ext uri="{FF2B5EF4-FFF2-40B4-BE49-F238E27FC236}">
                <a16:creationId xmlns:a16="http://schemas.microsoft.com/office/drawing/2014/main" id="{23DA04C0-15C5-4206-8D4C-6087FE8E8C0F}"/>
              </a:ext>
            </a:extLst>
          </p:cNvPr>
          <p:cNvSpPr>
            <a:spLocks noGrp="1"/>
          </p:cNvSpPr>
          <p:nvPr>
            <p:ph type="ftr" sz="quarter" idx="11"/>
          </p:nvPr>
        </p:nvSpPr>
        <p:spPr/>
        <p:txBody>
          <a:bodyPr numCol="1"/>
          <a:lstStyle>
            <a:lvl1pPr>
              <a:defRPr/>
            </a:lvl1pPr>
          </a:lstStyle>
          <a:p>
            <a:pPr>
              <a:defRPr/>
            </a:pPr>
            <a:endParaRPr lang="de-DE"/>
          </a:p>
        </p:txBody>
      </p:sp>
      <p:sp>
        <p:nvSpPr>
          <p:cNvPr id="7" name="Slide Number Placeholder 5">
            <a:extLst>
              <a:ext uri="{FF2B5EF4-FFF2-40B4-BE49-F238E27FC236}">
                <a16:creationId xmlns:a16="http://schemas.microsoft.com/office/drawing/2014/main" id="{9B0E5775-FC17-484F-BD68-D322D7E080EB}"/>
              </a:ext>
            </a:extLst>
          </p:cNvPr>
          <p:cNvSpPr>
            <a:spLocks noGrp="1"/>
          </p:cNvSpPr>
          <p:nvPr>
            <p:ph type="sldNum" sz="quarter" idx="12"/>
          </p:nvPr>
        </p:nvSpPr>
        <p:spPr/>
        <p:txBody>
          <a:bodyPr numCol="1"/>
          <a:lstStyle>
            <a:lvl1pPr>
              <a:defRPr/>
            </a:lvl1pPr>
          </a:lstStyle>
          <a:p>
            <a:fld id="{8EB58098-C018-4556-979C-8B5DE885F3D0}" type="slidenum">
              <a:rPr lang="nl-NL"/>
              <a:pPr/>
              <a:t>‹nr.›</a:t>
            </a:fld>
            <a:endParaRPr lang="nl-NL"/>
          </a:p>
        </p:txBody>
      </p:sp>
    </p:spTree>
    <p:extLst>
      <p:ext uri="{BB962C8B-B14F-4D97-AF65-F5344CB8AC3E}">
        <p14:creationId xmlns:p14="http://schemas.microsoft.com/office/powerpoint/2010/main" val="1611972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8">
            <a:extLst>
              <a:ext uri="{FF2B5EF4-FFF2-40B4-BE49-F238E27FC236}">
                <a16:creationId xmlns:a16="http://schemas.microsoft.com/office/drawing/2014/main" id="{E2AE9F58-6D59-4EA2-86EF-550F8FE838A5}"/>
              </a:ext>
            </a:extLst>
          </p:cNvPr>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numCol="1"/>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numCol="1"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numCol="1"/>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numCol="1"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numCol="1"/>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6">
            <a:extLst>
              <a:ext uri="{FF2B5EF4-FFF2-40B4-BE49-F238E27FC236}">
                <a16:creationId xmlns:a16="http://schemas.microsoft.com/office/drawing/2014/main" id="{DB5F175C-F171-4816-A702-47BD2CFA5F90}"/>
              </a:ext>
            </a:extLst>
          </p:cNvPr>
          <p:cNvSpPr>
            <a:spLocks noGrp="1"/>
          </p:cNvSpPr>
          <p:nvPr>
            <p:ph type="dt" sz="half" idx="10"/>
          </p:nvPr>
        </p:nvSpPr>
        <p:spPr/>
        <p:txBody>
          <a:bodyPr numCol="1"/>
          <a:lstStyle>
            <a:lvl1pPr>
              <a:defRPr/>
            </a:lvl1pPr>
          </a:lstStyle>
          <a:p>
            <a:pPr>
              <a:defRPr/>
            </a:pPr>
            <a:endParaRPr lang="de-DE"/>
          </a:p>
        </p:txBody>
      </p:sp>
      <p:sp>
        <p:nvSpPr>
          <p:cNvPr id="9" name="Footer Placeholder 7">
            <a:extLst>
              <a:ext uri="{FF2B5EF4-FFF2-40B4-BE49-F238E27FC236}">
                <a16:creationId xmlns:a16="http://schemas.microsoft.com/office/drawing/2014/main" id="{D993092F-F07B-44B3-99E9-ED775C21F8AB}"/>
              </a:ext>
            </a:extLst>
          </p:cNvPr>
          <p:cNvSpPr>
            <a:spLocks noGrp="1"/>
          </p:cNvSpPr>
          <p:nvPr>
            <p:ph type="ftr" sz="quarter" idx="11"/>
          </p:nvPr>
        </p:nvSpPr>
        <p:spPr/>
        <p:txBody>
          <a:bodyPr numCol="1"/>
          <a:lstStyle>
            <a:lvl1pPr>
              <a:defRPr/>
            </a:lvl1pPr>
          </a:lstStyle>
          <a:p>
            <a:pPr>
              <a:defRPr/>
            </a:pPr>
            <a:endParaRPr lang="de-DE"/>
          </a:p>
        </p:txBody>
      </p:sp>
      <p:sp>
        <p:nvSpPr>
          <p:cNvPr id="10" name="Slide Number Placeholder 8">
            <a:extLst>
              <a:ext uri="{FF2B5EF4-FFF2-40B4-BE49-F238E27FC236}">
                <a16:creationId xmlns:a16="http://schemas.microsoft.com/office/drawing/2014/main" id="{78725D13-E515-4777-B89E-26E3DD9A6677}"/>
              </a:ext>
            </a:extLst>
          </p:cNvPr>
          <p:cNvSpPr>
            <a:spLocks noGrp="1"/>
          </p:cNvSpPr>
          <p:nvPr>
            <p:ph type="sldNum" sz="quarter" idx="12"/>
          </p:nvPr>
        </p:nvSpPr>
        <p:spPr/>
        <p:txBody>
          <a:bodyPr numCol="1"/>
          <a:lstStyle>
            <a:lvl1pPr>
              <a:defRPr/>
            </a:lvl1pPr>
          </a:lstStyle>
          <a:p>
            <a:fld id="{A5CFA049-AA86-4A9E-A275-91A42B4DE3A5}" type="slidenum">
              <a:rPr lang="nl-NL"/>
              <a:pPr/>
              <a:t>‹nr.›</a:t>
            </a:fld>
            <a:endParaRPr lang="nl-NL"/>
          </a:p>
        </p:txBody>
      </p:sp>
    </p:spTree>
    <p:extLst>
      <p:ext uri="{BB962C8B-B14F-4D97-AF65-F5344CB8AC3E}">
        <p14:creationId xmlns:p14="http://schemas.microsoft.com/office/powerpoint/2010/main" val="2640756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numCol="1"/>
          <a:lstStyle/>
          <a:p>
            <a:r>
              <a:rPr lang="en-US"/>
              <a:t>Click to edit Master title style</a:t>
            </a:r>
          </a:p>
        </p:txBody>
      </p:sp>
      <p:sp>
        <p:nvSpPr>
          <p:cNvPr id="3" name="Date Placeholder 3">
            <a:extLst>
              <a:ext uri="{FF2B5EF4-FFF2-40B4-BE49-F238E27FC236}">
                <a16:creationId xmlns:a16="http://schemas.microsoft.com/office/drawing/2014/main" id="{4D7C6ABD-6766-4803-8183-FC156D89E83F}"/>
              </a:ext>
            </a:extLst>
          </p:cNvPr>
          <p:cNvSpPr>
            <a:spLocks noGrp="1"/>
          </p:cNvSpPr>
          <p:nvPr>
            <p:ph type="dt" sz="half" idx="10"/>
          </p:nvPr>
        </p:nvSpPr>
        <p:spPr/>
        <p:txBody>
          <a:bodyPr numCol="1"/>
          <a:lstStyle>
            <a:lvl1pPr>
              <a:defRPr/>
            </a:lvl1pPr>
          </a:lstStyle>
          <a:p>
            <a:pPr>
              <a:defRPr/>
            </a:pPr>
            <a:endParaRPr lang="de-DE"/>
          </a:p>
        </p:txBody>
      </p:sp>
      <p:sp>
        <p:nvSpPr>
          <p:cNvPr id="4" name="Footer Placeholder 4">
            <a:extLst>
              <a:ext uri="{FF2B5EF4-FFF2-40B4-BE49-F238E27FC236}">
                <a16:creationId xmlns:a16="http://schemas.microsoft.com/office/drawing/2014/main" id="{E3AE491D-88DE-4053-AFF3-4477EB1457DA}"/>
              </a:ext>
            </a:extLst>
          </p:cNvPr>
          <p:cNvSpPr>
            <a:spLocks noGrp="1"/>
          </p:cNvSpPr>
          <p:nvPr>
            <p:ph type="ftr" sz="quarter" idx="11"/>
          </p:nvPr>
        </p:nvSpPr>
        <p:spPr/>
        <p:txBody>
          <a:bodyPr numCol="1"/>
          <a:lstStyle>
            <a:lvl1pPr>
              <a:defRPr/>
            </a:lvl1pPr>
          </a:lstStyle>
          <a:p>
            <a:pPr>
              <a:defRPr/>
            </a:pPr>
            <a:endParaRPr lang="de-DE"/>
          </a:p>
        </p:txBody>
      </p:sp>
      <p:sp>
        <p:nvSpPr>
          <p:cNvPr id="5" name="Slide Number Placeholder 5">
            <a:extLst>
              <a:ext uri="{FF2B5EF4-FFF2-40B4-BE49-F238E27FC236}">
                <a16:creationId xmlns:a16="http://schemas.microsoft.com/office/drawing/2014/main" id="{55216B51-BEEC-40C8-B35E-1FADF66E1554}"/>
              </a:ext>
            </a:extLst>
          </p:cNvPr>
          <p:cNvSpPr>
            <a:spLocks noGrp="1"/>
          </p:cNvSpPr>
          <p:nvPr>
            <p:ph type="sldNum" sz="quarter" idx="12"/>
          </p:nvPr>
        </p:nvSpPr>
        <p:spPr/>
        <p:txBody>
          <a:bodyPr numCol="1"/>
          <a:lstStyle>
            <a:lvl1pPr>
              <a:defRPr/>
            </a:lvl1pPr>
          </a:lstStyle>
          <a:p>
            <a:fld id="{B8996F8A-08A0-403A-8FB6-5DBE099A9D7D}" type="slidenum">
              <a:rPr lang="nl-NL"/>
              <a:pPr/>
              <a:t>‹nr.›</a:t>
            </a:fld>
            <a:endParaRPr lang="nl-NL"/>
          </a:p>
        </p:txBody>
      </p:sp>
    </p:spTree>
    <p:extLst>
      <p:ext uri="{BB962C8B-B14F-4D97-AF65-F5344CB8AC3E}">
        <p14:creationId xmlns:p14="http://schemas.microsoft.com/office/powerpoint/2010/main" val="1905040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EF39CD04-6D5C-47A0-BF4D-1382788C2110}"/>
              </a:ext>
            </a:extLst>
          </p:cNvPr>
          <p:cNvSpPr>
            <a:spLocks noGrp="1"/>
          </p:cNvSpPr>
          <p:nvPr>
            <p:ph type="dt" sz="half" idx="10"/>
          </p:nvPr>
        </p:nvSpPr>
        <p:spPr/>
        <p:txBody>
          <a:bodyPr numCol="1"/>
          <a:lstStyle>
            <a:lvl1pPr>
              <a:defRPr/>
            </a:lvl1pPr>
          </a:lstStyle>
          <a:p>
            <a:pPr>
              <a:defRPr/>
            </a:pPr>
            <a:endParaRPr lang="de-DE"/>
          </a:p>
        </p:txBody>
      </p:sp>
      <p:sp>
        <p:nvSpPr>
          <p:cNvPr id="3" name="Footer Placeholder 4">
            <a:extLst>
              <a:ext uri="{FF2B5EF4-FFF2-40B4-BE49-F238E27FC236}">
                <a16:creationId xmlns:a16="http://schemas.microsoft.com/office/drawing/2014/main" id="{8C718E5A-505E-4335-873D-5A3E03174D44}"/>
              </a:ext>
            </a:extLst>
          </p:cNvPr>
          <p:cNvSpPr>
            <a:spLocks noGrp="1"/>
          </p:cNvSpPr>
          <p:nvPr>
            <p:ph type="ftr" sz="quarter" idx="11"/>
          </p:nvPr>
        </p:nvSpPr>
        <p:spPr/>
        <p:txBody>
          <a:bodyPr numCol="1"/>
          <a:lstStyle>
            <a:lvl1pPr>
              <a:defRPr/>
            </a:lvl1pPr>
          </a:lstStyle>
          <a:p>
            <a:pPr>
              <a:defRPr/>
            </a:pPr>
            <a:endParaRPr lang="de-DE"/>
          </a:p>
        </p:txBody>
      </p:sp>
      <p:sp>
        <p:nvSpPr>
          <p:cNvPr id="4" name="Slide Number Placeholder 5">
            <a:extLst>
              <a:ext uri="{FF2B5EF4-FFF2-40B4-BE49-F238E27FC236}">
                <a16:creationId xmlns:a16="http://schemas.microsoft.com/office/drawing/2014/main" id="{26254FC0-67A0-4D40-A60B-621B738D5565}"/>
              </a:ext>
            </a:extLst>
          </p:cNvPr>
          <p:cNvSpPr>
            <a:spLocks noGrp="1"/>
          </p:cNvSpPr>
          <p:nvPr>
            <p:ph type="sldNum" sz="quarter" idx="12"/>
          </p:nvPr>
        </p:nvSpPr>
        <p:spPr/>
        <p:txBody>
          <a:bodyPr numCol="1"/>
          <a:lstStyle>
            <a:lvl1pPr>
              <a:defRPr/>
            </a:lvl1pPr>
          </a:lstStyle>
          <a:p>
            <a:fld id="{6A009092-6B13-4540-B3B9-068029280D8B}" type="slidenum">
              <a:rPr lang="nl-NL"/>
              <a:pPr/>
              <a:t>‹nr.›</a:t>
            </a:fld>
            <a:endParaRPr lang="nl-NL"/>
          </a:p>
        </p:txBody>
      </p:sp>
    </p:spTree>
    <p:extLst>
      <p:ext uri="{BB962C8B-B14F-4D97-AF65-F5344CB8AC3E}">
        <p14:creationId xmlns:p14="http://schemas.microsoft.com/office/powerpoint/2010/main" val="11671507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8">
            <a:extLst>
              <a:ext uri="{FF2B5EF4-FFF2-40B4-BE49-F238E27FC236}">
                <a16:creationId xmlns:a16="http://schemas.microsoft.com/office/drawing/2014/main" id="{0F45120A-1883-424D-907C-9021E828BC64}"/>
              </a:ext>
            </a:extLst>
          </p:cNvPr>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numCol="1"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numCol="1"/>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numCol="1"/>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4">
            <a:extLst>
              <a:ext uri="{FF2B5EF4-FFF2-40B4-BE49-F238E27FC236}">
                <a16:creationId xmlns:a16="http://schemas.microsoft.com/office/drawing/2014/main" id="{8E73E222-931E-4CB3-8BE2-EECD4CDF3FE5}"/>
              </a:ext>
            </a:extLst>
          </p:cNvPr>
          <p:cNvSpPr>
            <a:spLocks noGrp="1"/>
          </p:cNvSpPr>
          <p:nvPr>
            <p:ph type="dt" sz="half" idx="10"/>
          </p:nvPr>
        </p:nvSpPr>
        <p:spPr/>
        <p:txBody>
          <a:bodyPr numCol="1"/>
          <a:lstStyle>
            <a:lvl1pPr>
              <a:defRPr/>
            </a:lvl1pPr>
          </a:lstStyle>
          <a:p>
            <a:pPr>
              <a:defRPr/>
            </a:pPr>
            <a:endParaRPr lang="de-DE"/>
          </a:p>
        </p:txBody>
      </p:sp>
      <p:sp>
        <p:nvSpPr>
          <p:cNvPr id="7" name="Footer Placeholder 5">
            <a:extLst>
              <a:ext uri="{FF2B5EF4-FFF2-40B4-BE49-F238E27FC236}">
                <a16:creationId xmlns:a16="http://schemas.microsoft.com/office/drawing/2014/main" id="{82B02630-1731-40D0-858C-5839668AF32D}"/>
              </a:ext>
            </a:extLst>
          </p:cNvPr>
          <p:cNvSpPr>
            <a:spLocks noGrp="1"/>
          </p:cNvSpPr>
          <p:nvPr>
            <p:ph type="ftr" sz="quarter" idx="11"/>
          </p:nvPr>
        </p:nvSpPr>
        <p:spPr/>
        <p:txBody>
          <a:bodyPr numCol="1"/>
          <a:lstStyle>
            <a:lvl1pPr>
              <a:defRPr/>
            </a:lvl1pPr>
          </a:lstStyle>
          <a:p>
            <a:pPr>
              <a:defRPr/>
            </a:pPr>
            <a:endParaRPr lang="de-DE"/>
          </a:p>
        </p:txBody>
      </p:sp>
      <p:sp>
        <p:nvSpPr>
          <p:cNvPr id="8" name="Slide Number Placeholder 6">
            <a:extLst>
              <a:ext uri="{FF2B5EF4-FFF2-40B4-BE49-F238E27FC236}">
                <a16:creationId xmlns:a16="http://schemas.microsoft.com/office/drawing/2014/main" id="{8C8302C0-092A-4CC7-9970-7F765B72481E}"/>
              </a:ext>
            </a:extLst>
          </p:cNvPr>
          <p:cNvSpPr>
            <a:spLocks noGrp="1"/>
          </p:cNvSpPr>
          <p:nvPr>
            <p:ph type="sldNum" sz="quarter" idx="12"/>
          </p:nvPr>
        </p:nvSpPr>
        <p:spPr/>
        <p:txBody>
          <a:bodyPr numCol="1"/>
          <a:lstStyle>
            <a:lvl1pPr>
              <a:defRPr/>
            </a:lvl1pPr>
          </a:lstStyle>
          <a:p>
            <a:fld id="{4B7B1E84-CFF5-491F-91AD-822E5FFF4BBC}" type="slidenum">
              <a:rPr lang="nl-NL"/>
              <a:pPr/>
              <a:t>‹nr.›</a:t>
            </a:fld>
            <a:endParaRPr lang="nl-NL"/>
          </a:p>
        </p:txBody>
      </p:sp>
    </p:spTree>
    <p:extLst>
      <p:ext uri="{BB962C8B-B14F-4D97-AF65-F5344CB8AC3E}">
        <p14:creationId xmlns:p14="http://schemas.microsoft.com/office/powerpoint/2010/main" val="1322674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numCol="1" anchor="b"/>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numCol="1"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457200" y="2133600"/>
            <a:ext cx="2139696" cy="4242816"/>
          </a:xfrm>
        </p:spPr>
        <p:txBody>
          <a:bodyPr numCol="1"/>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EFFC3B91-3DF9-49BF-B0DA-74B32AB6B43B}"/>
              </a:ext>
            </a:extLst>
          </p:cNvPr>
          <p:cNvSpPr>
            <a:spLocks noGrp="1"/>
          </p:cNvSpPr>
          <p:nvPr>
            <p:ph type="dt" sz="half" idx="10"/>
          </p:nvPr>
        </p:nvSpPr>
        <p:spPr/>
        <p:txBody>
          <a:bodyPr numCol="1"/>
          <a:lstStyle>
            <a:lvl1pPr>
              <a:defRPr/>
            </a:lvl1pPr>
          </a:lstStyle>
          <a:p>
            <a:pPr>
              <a:defRPr/>
            </a:pPr>
            <a:endParaRPr lang="de-DE"/>
          </a:p>
        </p:txBody>
      </p:sp>
      <p:sp>
        <p:nvSpPr>
          <p:cNvPr id="6" name="Footer Placeholder 4">
            <a:extLst>
              <a:ext uri="{FF2B5EF4-FFF2-40B4-BE49-F238E27FC236}">
                <a16:creationId xmlns:a16="http://schemas.microsoft.com/office/drawing/2014/main" id="{942847EB-BC7E-4A73-9FB9-6BB6A4BC6493}"/>
              </a:ext>
            </a:extLst>
          </p:cNvPr>
          <p:cNvSpPr>
            <a:spLocks noGrp="1"/>
          </p:cNvSpPr>
          <p:nvPr>
            <p:ph type="ftr" sz="quarter" idx="11"/>
          </p:nvPr>
        </p:nvSpPr>
        <p:spPr/>
        <p:txBody>
          <a:bodyPr numCol="1"/>
          <a:lstStyle>
            <a:lvl1pPr>
              <a:defRPr/>
            </a:lvl1pPr>
          </a:lstStyle>
          <a:p>
            <a:pPr>
              <a:defRPr/>
            </a:pPr>
            <a:endParaRPr lang="de-DE"/>
          </a:p>
        </p:txBody>
      </p:sp>
      <p:sp>
        <p:nvSpPr>
          <p:cNvPr id="7" name="Slide Number Placeholder 5">
            <a:extLst>
              <a:ext uri="{FF2B5EF4-FFF2-40B4-BE49-F238E27FC236}">
                <a16:creationId xmlns:a16="http://schemas.microsoft.com/office/drawing/2014/main" id="{A6670BE5-8B4B-44E7-8423-74F360E5313B}"/>
              </a:ext>
            </a:extLst>
          </p:cNvPr>
          <p:cNvSpPr>
            <a:spLocks noGrp="1"/>
          </p:cNvSpPr>
          <p:nvPr>
            <p:ph type="sldNum" sz="quarter" idx="12"/>
          </p:nvPr>
        </p:nvSpPr>
        <p:spPr/>
        <p:txBody>
          <a:bodyPr numCol="1"/>
          <a:lstStyle>
            <a:lvl1pPr>
              <a:defRPr/>
            </a:lvl1pPr>
          </a:lstStyle>
          <a:p>
            <a:fld id="{A9D6D393-15E4-43E2-AE37-4565B242AAD6}" type="slidenum">
              <a:rPr lang="nl-NL"/>
              <a:pPr/>
              <a:t>‹nr.›</a:t>
            </a:fld>
            <a:endParaRPr lang="nl-NL"/>
          </a:p>
        </p:txBody>
      </p:sp>
    </p:spTree>
    <p:extLst>
      <p:ext uri="{BB962C8B-B14F-4D97-AF65-F5344CB8AC3E}">
        <p14:creationId xmlns:p14="http://schemas.microsoft.com/office/powerpoint/2010/main" val="28095836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E9116C2-ACDA-4040-BB5C-D9AB1BB38799}"/>
              </a:ext>
            </a:extLst>
          </p:cNvPr>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numCol="1"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eaLnBrk="1" hangingPunct="1">
              <a:defRPr/>
            </a:pPr>
            <a:endParaRPr lang="en-US">
              <a:solidFill>
                <a:srgbClr val="FFFFFF"/>
              </a:solidFill>
              <a:latin typeface="Arial" charset="0"/>
            </a:endParaRPr>
          </a:p>
        </p:txBody>
      </p:sp>
      <p:sp>
        <p:nvSpPr>
          <p:cNvPr id="2" name="Title Placeholder 1">
            <a:extLst>
              <a:ext uri="{FF2B5EF4-FFF2-40B4-BE49-F238E27FC236}">
                <a16:creationId xmlns:a16="http://schemas.microsoft.com/office/drawing/2014/main" id="{33987930-EFAE-4425-B30F-561FF199266D}"/>
              </a:ext>
            </a:extLst>
          </p:cNvPr>
          <p:cNvSpPr>
            <a:spLocks noGrp="1"/>
          </p:cNvSpPr>
          <p:nvPr>
            <p:ph type="title"/>
          </p:nvPr>
        </p:nvSpPr>
        <p:spPr>
          <a:xfrm>
            <a:off x="457200" y="533400"/>
            <a:ext cx="8229600" cy="990600"/>
          </a:xfrm>
          <a:prstGeom prst="rect">
            <a:avLst/>
          </a:prstGeom>
        </p:spPr>
        <p:txBody>
          <a:bodyPr vert="horz" lIns="91440" tIns="45720" rIns="91440" bIns="45720" numCol="1" rtlCol="0" anchor="ctr">
            <a:normAutofit/>
          </a:bodyPr>
          <a:lstStyle/>
          <a:p>
            <a:r>
              <a:rPr lang="en-US"/>
              <a:t>Click to edit Master title style</a:t>
            </a:r>
            <a:endParaRPr lang="en-US" dirty="0"/>
          </a:p>
        </p:txBody>
      </p:sp>
      <p:sp>
        <p:nvSpPr>
          <p:cNvPr id="1028" name="Text Placeholder 2">
            <a:extLst>
              <a:ext uri="{FF2B5EF4-FFF2-40B4-BE49-F238E27FC236}">
                <a16:creationId xmlns:a16="http://schemas.microsoft.com/office/drawing/2014/main" id="{F2296C87-4594-4F71-A008-BB834676629B}"/>
              </a:ext>
            </a:extLst>
          </p:cNvPr>
          <p:cNvSpPr>
            <a:spLocks noGrp="1"/>
          </p:cNvSpPr>
          <p:nvPr>
            <p:ph type="body" idx="1"/>
          </p:nvPr>
        </p:nvSpPr>
        <p:spPr>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a:extLst>
              <a:ext uri="{FF2B5EF4-FFF2-40B4-BE49-F238E27FC236}">
                <a16:creationId xmlns:a16="http://schemas.microsoft.com/office/drawing/2014/main" id="{33849F95-1905-4FBD-A13C-27F1C102CA4A}"/>
              </a:ext>
            </a:extLst>
          </p:cNvPr>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numCol="1"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eaLnBrk="1" hangingPunct="1">
              <a:defRPr/>
            </a:pPr>
            <a:endParaRPr lang="en-US">
              <a:solidFill>
                <a:srgbClr val="FFFFFF"/>
              </a:solidFill>
              <a:latin typeface="Arial" charset="0"/>
            </a:endParaRPr>
          </a:p>
        </p:txBody>
      </p:sp>
      <p:sp>
        <p:nvSpPr>
          <p:cNvPr id="4" name="Date Placeholder 3">
            <a:extLst>
              <a:ext uri="{FF2B5EF4-FFF2-40B4-BE49-F238E27FC236}">
                <a16:creationId xmlns:a16="http://schemas.microsoft.com/office/drawing/2014/main" id="{12DA7D18-DBE2-4EBA-AD72-16A81DAFBDBC}"/>
              </a:ext>
            </a:extLst>
          </p:cNvPr>
          <p:cNvSpPr>
            <a:spLocks noGrp="1"/>
          </p:cNvSpPr>
          <p:nvPr>
            <p:ph type="dt" sz="half" idx="2"/>
          </p:nvPr>
        </p:nvSpPr>
        <p:spPr>
          <a:xfrm>
            <a:off x="457200" y="19050"/>
            <a:ext cx="2895600" cy="328613"/>
          </a:xfrm>
          <a:prstGeom prst="rect">
            <a:avLst/>
          </a:prstGeom>
        </p:spPr>
        <p:txBody>
          <a:bodyPr vert="horz" wrap="square" lIns="91440" tIns="45720" rIns="91440" bIns="45720" numCol="1" anchor="ctr" anchorCtr="0" compatLnSpc="1">
            <a:prstTxWarp prst="textNoShape">
              <a:avLst/>
            </a:prstTxWarp>
          </a:bodyPr>
          <a:lstStyle>
            <a:lvl1pPr>
              <a:defRPr sz="1200">
                <a:solidFill>
                  <a:srgbClr val="FFFFFF"/>
                </a:solidFill>
                <a:cs typeface="Arial" charset="0"/>
              </a:defRPr>
            </a:lvl1pPr>
          </a:lstStyle>
          <a:p>
            <a:pPr>
              <a:defRPr/>
            </a:pPr>
            <a:endParaRPr lang="de-DE"/>
          </a:p>
        </p:txBody>
      </p:sp>
      <p:sp>
        <p:nvSpPr>
          <p:cNvPr id="5" name="Footer Placeholder 4">
            <a:extLst>
              <a:ext uri="{FF2B5EF4-FFF2-40B4-BE49-F238E27FC236}">
                <a16:creationId xmlns:a16="http://schemas.microsoft.com/office/drawing/2014/main" id="{7DE52535-BF22-44BC-A3EA-DDC13BF3DC41}"/>
              </a:ext>
            </a:extLst>
          </p:cNvPr>
          <p:cNvSpPr>
            <a:spLocks noGrp="1"/>
          </p:cNvSpPr>
          <p:nvPr>
            <p:ph type="ftr" sz="quarter" idx="3"/>
          </p:nvPr>
        </p:nvSpPr>
        <p:spPr>
          <a:xfrm>
            <a:off x="3429000" y="19050"/>
            <a:ext cx="4114800" cy="328613"/>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FFFFFF"/>
                </a:solidFill>
                <a:cs typeface="Arial" charset="0"/>
              </a:defRPr>
            </a:lvl1pPr>
          </a:lstStyle>
          <a:p>
            <a:pPr>
              <a:defRPr/>
            </a:pPr>
            <a:endParaRPr lang="de-DE"/>
          </a:p>
        </p:txBody>
      </p:sp>
      <p:sp>
        <p:nvSpPr>
          <p:cNvPr id="6" name="Slide Number Placeholder 5">
            <a:extLst>
              <a:ext uri="{FF2B5EF4-FFF2-40B4-BE49-F238E27FC236}">
                <a16:creationId xmlns:a16="http://schemas.microsoft.com/office/drawing/2014/main" id="{84501107-60ED-46DE-BE28-75C6A0478EB5}"/>
              </a:ext>
            </a:extLst>
          </p:cNvPr>
          <p:cNvSpPr>
            <a:spLocks noGrp="1"/>
          </p:cNvSpPr>
          <p:nvPr>
            <p:ph type="sldNum" sz="quarter" idx="4"/>
          </p:nvPr>
        </p:nvSpPr>
        <p:spPr>
          <a:xfrm>
            <a:off x="7620000" y="19050"/>
            <a:ext cx="1066800" cy="328613"/>
          </a:xfrm>
          <a:prstGeom prst="rect">
            <a:avLst/>
          </a:prstGeom>
        </p:spPr>
        <p:txBody>
          <a:bodyPr vert="horz" wrap="square" lIns="91440" tIns="45720" rIns="91440" bIns="45720" numCol="1" anchor="ctr" anchorCtr="0" compatLnSpc="1">
            <a:prstTxWarp prst="textNoShape">
              <a:avLst/>
            </a:prstTxWarp>
          </a:bodyPr>
          <a:lstStyle>
            <a:lvl1pPr>
              <a:defRPr sz="1400" b="1">
                <a:solidFill>
                  <a:srgbClr val="FFFFFF"/>
                </a:solidFill>
              </a:defRPr>
            </a:lvl1pPr>
          </a:lstStyle>
          <a:p>
            <a:fld id="{3CFC29FB-01AE-4DE6-99E9-68AE3770306B}" type="slidenum">
              <a:rPr lang="nl-NL"/>
              <a:pPr/>
              <a:t>‹nr.›</a:t>
            </a:fld>
            <a:endParaRPr lang="nl-NL"/>
          </a:p>
        </p:txBody>
      </p:sp>
    </p:spTree>
  </p:cSld>
  <p:clrMap bg1="lt1" tx1="dk1" bg2="lt2" tx2="dk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txStyles>
    <p:titleStyle>
      <a:lvl1pPr algn="l" rtl="0" eaLnBrk="0" fontAlgn="base" hangingPunct="0">
        <a:spcBef>
          <a:spcPct val="0"/>
        </a:spcBef>
        <a:spcAft>
          <a:spcPct val="0"/>
        </a:spcAft>
        <a:defRPr sz="4000" kern="1200" spc="-1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panose="020B0604020202020204" pitchFamily="34" charset="0"/>
        <a:buChar char="•"/>
        <a:defRPr sz="2400" kern="1200">
          <a:solidFill>
            <a:schemeClr val="tx1"/>
          </a:solidFill>
          <a:latin typeface="+mn-lt"/>
          <a:ea typeface="+mn-ea"/>
          <a:cs typeface="+mn-cs"/>
        </a:defRPr>
      </a:lvl1pPr>
      <a:lvl2pPr marL="457200" indent="-182563" algn="l" rtl="0" eaLnBrk="0" fontAlgn="base" hangingPunct="0">
        <a:spcBef>
          <a:spcPct val="20000"/>
        </a:spcBef>
        <a:spcAft>
          <a:spcPct val="0"/>
        </a:spcAft>
        <a:buClr>
          <a:schemeClr val="accent1"/>
        </a:buClr>
        <a:buSzPct val="85000"/>
        <a:buFont typeface="Arial" panose="020B0604020202020204" pitchFamily="34" charset="0"/>
        <a:buChar char="•"/>
        <a:defRPr sz="2000" kern="1200">
          <a:solidFill>
            <a:schemeClr val="tx1"/>
          </a:solidFill>
          <a:latin typeface="+mn-lt"/>
          <a:ea typeface="+mn-ea"/>
          <a:cs typeface="+mn-cs"/>
        </a:defRPr>
      </a:lvl2pPr>
      <a:lvl3pPr marL="730250" indent="-182563" algn="l" rtl="0" eaLnBrk="0" fontAlgn="base" hangingPunct="0">
        <a:spcBef>
          <a:spcPct val="20000"/>
        </a:spcBef>
        <a:spcAft>
          <a:spcPct val="0"/>
        </a:spcAft>
        <a:buClr>
          <a:schemeClr val="accent1"/>
        </a:buClr>
        <a:buSzPct val="90000"/>
        <a:buFont typeface="Arial" panose="020B0604020202020204" pitchFamily="34" charset="0"/>
        <a:buChar char="•"/>
        <a:defRPr kern="1200">
          <a:solidFill>
            <a:schemeClr val="tx1"/>
          </a:solidFill>
          <a:latin typeface="+mn-lt"/>
          <a:ea typeface="+mn-ea"/>
          <a:cs typeface="+mn-cs"/>
        </a:defRPr>
      </a:lvl3pPr>
      <a:lvl4pPr marL="1004888" indent="-182563" algn="l" rtl="0" eaLnBrk="0" fontAlgn="base" hangingPunct="0">
        <a:spcBef>
          <a:spcPct val="20000"/>
        </a:spcBef>
        <a:spcAft>
          <a:spcPct val="0"/>
        </a:spcAft>
        <a:buClr>
          <a:schemeClr val="accent1"/>
        </a:buClr>
        <a:buFont typeface="Arial" panose="020B0604020202020204" pitchFamily="34" charset="0"/>
        <a:buChar char="•"/>
        <a:defRPr sz="1600" kern="1200">
          <a:solidFill>
            <a:schemeClr val="tx1"/>
          </a:solidFill>
          <a:latin typeface="+mn-lt"/>
          <a:ea typeface="+mn-ea"/>
          <a:cs typeface="+mn-cs"/>
        </a:defRPr>
      </a:lvl4pPr>
      <a:lvl5pPr marL="1187450" indent="-136525" algn="l" rtl="0" eaLnBrk="0" fontAlgn="base" hangingPunct="0">
        <a:spcBef>
          <a:spcPct val="20000"/>
        </a:spcBef>
        <a:spcAft>
          <a:spcPct val="0"/>
        </a:spcAft>
        <a:buClr>
          <a:schemeClr val="accent1"/>
        </a:buClr>
        <a:buSzPct val="100000"/>
        <a:buFont typeface="Arial" panose="020B0604020202020204" pitchFamily="34" charset="0"/>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E9116C2-ACDA-4040-BB5C-D9AB1BB38799}"/>
              </a:ext>
            </a:extLst>
          </p:cNvPr>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numCol="1"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eaLnBrk="1" hangingPunct="1">
              <a:defRPr/>
            </a:pPr>
            <a:endParaRPr lang="en-US">
              <a:solidFill>
                <a:srgbClr val="FFFFFF"/>
              </a:solidFill>
              <a:latin typeface="Arial" charset="0"/>
            </a:endParaRPr>
          </a:p>
        </p:txBody>
      </p:sp>
      <p:sp>
        <p:nvSpPr>
          <p:cNvPr id="2" name="Title Placeholder 1">
            <a:extLst>
              <a:ext uri="{FF2B5EF4-FFF2-40B4-BE49-F238E27FC236}">
                <a16:creationId xmlns:a16="http://schemas.microsoft.com/office/drawing/2014/main" id="{33987930-EFAE-4425-B30F-561FF199266D}"/>
              </a:ext>
            </a:extLst>
          </p:cNvPr>
          <p:cNvSpPr>
            <a:spLocks noGrp="1"/>
          </p:cNvSpPr>
          <p:nvPr>
            <p:ph type="title"/>
          </p:nvPr>
        </p:nvSpPr>
        <p:spPr>
          <a:xfrm>
            <a:off x="457200" y="533400"/>
            <a:ext cx="8229600" cy="990600"/>
          </a:xfrm>
          <a:prstGeom prst="rect">
            <a:avLst/>
          </a:prstGeom>
        </p:spPr>
        <p:txBody>
          <a:bodyPr vert="horz" lIns="91440" tIns="45720" rIns="91440" bIns="45720" numCol="1" rtlCol="0" anchor="ctr">
            <a:normAutofit/>
          </a:bodyPr>
          <a:lstStyle/>
          <a:p>
            <a:r>
              <a:rPr lang="en-US"/>
              <a:t>Click to edit Master title style</a:t>
            </a:r>
            <a:endParaRPr lang="en-US" dirty="0"/>
          </a:p>
        </p:txBody>
      </p:sp>
      <p:sp>
        <p:nvSpPr>
          <p:cNvPr id="1028" name="Text Placeholder 2">
            <a:extLst>
              <a:ext uri="{FF2B5EF4-FFF2-40B4-BE49-F238E27FC236}">
                <a16:creationId xmlns:a16="http://schemas.microsoft.com/office/drawing/2014/main" id="{F2296C87-4594-4F71-A008-BB834676629B}"/>
              </a:ext>
            </a:extLst>
          </p:cNvPr>
          <p:cNvSpPr>
            <a:spLocks noGrp="1"/>
          </p:cNvSpPr>
          <p:nvPr>
            <p:ph type="body" idx="1"/>
          </p:nvPr>
        </p:nvSpPr>
        <p:spPr>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a:extLst>
              <a:ext uri="{FF2B5EF4-FFF2-40B4-BE49-F238E27FC236}">
                <a16:creationId xmlns:a16="http://schemas.microsoft.com/office/drawing/2014/main" id="{33849F95-1905-4FBD-A13C-27F1C102CA4A}"/>
              </a:ext>
            </a:extLst>
          </p:cNvPr>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numCol="1" anchor="ctr"/>
          <a:lstStyle>
            <a:lvl1pPr eaLnBrk="0" hangingPunct="0">
              <a:defRPr>
                <a:solidFill>
                  <a:schemeClr val="tx1"/>
                </a:solidFill>
                <a:latin typeface="Tahoma" pitchFamily="34" charset="0"/>
                <a:cs typeface="Arial" charset="0"/>
              </a:defRPr>
            </a:lvl1pPr>
            <a:lvl2pPr marL="742950" indent="-285750" eaLnBrk="0" hangingPunct="0">
              <a:defRPr>
                <a:solidFill>
                  <a:schemeClr val="tx1"/>
                </a:solidFill>
                <a:latin typeface="Tahoma" pitchFamily="34" charset="0"/>
                <a:cs typeface="Arial" charset="0"/>
              </a:defRPr>
            </a:lvl2pPr>
            <a:lvl3pPr marL="1143000" indent="-228600" eaLnBrk="0" hangingPunct="0">
              <a:defRPr>
                <a:solidFill>
                  <a:schemeClr val="tx1"/>
                </a:solidFill>
                <a:latin typeface="Tahoma" pitchFamily="34" charset="0"/>
                <a:cs typeface="Arial" charset="0"/>
              </a:defRPr>
            </a:lvl3pPr>
            <a:lvl4pPr marL="1600200" indent="-228600" eaLnBrk="0" hangingPunct="0">
              <a:defRPr>
                <a:solidFill>
                  <a:schemeClr val="tx1"/>
                </a:solidFill>
                <a:latin typeface="Tahoma" pitchFamily="34" charset="0"/>
                <a:cs typeface="Arial" charset="0"/>
              </a:defRPr>
            </a:lvl4pPr>
            <a:lvl5pPr marL="2057400" indent="-228600" eaLnBrk="0" hangingPunct="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algn="ctr" eaLnBrk="1" hangingPunct="1">
              <a:defRPr/>
            </a:pPr>
            <a:endParaRPr lang="en-US">
              <a:solidFill>
                <a:srgbClr val="FFFFFF"/>
              </a:solidFill>
              <a:latin typeface="Arial" charset="0"/>
            </a:endParaRPr>
          </a:p>
        </p:txBody>
      </p:sp>
      <p:sp>
        <p:nvSpPr>
          <p:cNvPr id="4" name="Date Placeholder 3">
            <a:extLst>
              <a:ext uri="{FF2B5EF4-FFF2-40B4-BE49-F238E27FC236}">
                <a16:creationId xmlns:a16="http://schemas.microsoft.com/office/drawing/2014/main" id="{12DA7D18-DBE2-4EBA-AD72-16A81DAFBDBC}"/>
              </a:ext>
            </a:extLst>
          </p:cNvPr>
          <p:cNvSpPr>
            <a:spLocks noGrp="1"/>
          </p:cNvSpPr>
          <p:nvPr>
            <p:ph type="dt" sz="half" idx="2"/>
          </p:nvPr>
        </p:nvSpPr>
        <p:spPr>
          <a:xfrm>
            <a:off x="457200" y="19050"/>
            <a:ext cx="2895600" cy="328613"/>
          </a:xfrm>
          <a:prstGeom prst="rect">
            <a:avLst/>
          </a:prstGeom>
        </p:spPr>
        <p:txBody>
          <a:bodyPr vert="horz" wrap="square" lIns="91440" tIns="45720" rIns="91440" bIns="45720" numCol="1" anchor="ctr" anchorCtr="0" compatLnSpc="1">
            <a:prstTxWarp prst="textNoShape">
              <a:avLst/>
            </a:prstTxWarp>
          </a:bodyPr>
          <a:lstStyle>
            <a:lvl1pPr>
              <a:defRPr sz="1200">
                <a:solidFill>
                  <a:srgbClr val="FFFFFF"/>
                </a:solidFill>
                <a:cs typeface="Arial" charset="0"/>
              </a:defRPr>
            </a:lvl1pPr>
          </a:lstStyle>
          <a:p>
            <a:pPr>
              <a:defRPr/>
            </a:pPr>
            <a:endParaRPr lang="de-DE" altLang="de-DE"/>
          </a:p>
        </p:txBody>
      </p:sp>
      <p:sp>
        <p:nvSpPr>
          <p:cNvPr id="5" name="Footer Placeholder 4">
            <a:extLst>
              <a:ext uri="{FF2B5EF4-FFF2-40B4-BE49-F238E27FC236}">
                <a16:creationId xmlns:a16="http://schemas.microsoft.com/office/drawing/2014/main" id="{7DE52535-BF22-44BC-A3EA-DDC13BF3DC41}"/>
              </a:ext>
            </a:extLst>
          </p:cNvPr>
          <p:cNvSpPr>
            <a:spLocks noGrp="1"/>
          </p:cNvSpPr>
          <p:nvPr>
            <p:ph type="ftr" sz="quarter" idx="3"/>
          </p:nvPr>
        </p:nvSpPr>
        <p:spPr>
          <a:xfrm>
            <a:off x="3429000" y="19050"/>
            <a:ext cx="4114800" cy="328613"/>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FFFFFF"/>
                </a:solidFill>
                <a:cs typeface="Arial" charset="0"/>
              </a:defRPr>
            </a:lvl1pPr>
          </a:lstStyle>
          <a:p>
            <a:pPr>
              <a:defRPr/>
            </a:pPr>
            <a:endParaRPr lang="de-DE" altLang="de-DE"/>
          </a:p>
        </p:txBody>
      </p:sp>
      <p:sp>
        <p:nvSpPr>
          <p:cNvPr id="6" name="Slide Number Placeholder 5">
            <a:extLst>
              <a:ext uri="{FF2B5EF4-FFF2-40B4-BE49-F238E27FC236}">
                <a16:creationId xmlns:a16="http://schemas.microsoft.com/office/drawing/2014/main" id="{84501107-60ED-46DE-BE28-75C6A0478EB5}"/>
              </a:ext>
            </a:extLst>
          </p:cNvPr>
          <p:cNvSpPr>
            <a:spLocks noGrp="1"/>
          </p:cNvSpPr>
          <p:nvPr>
            <p:ph type="sldNum" sz="quarter" idx="4"/>
          </p:nvPr>
        </p:nvSpPr>
        <p:spPr>
          <a:xfrm>
            <a:off x="7620000" y="19050"/>
            <a:ext cx="1066800" cy="328613"/>
          </a:xfrm>
          <a:prstGeom prst="rect">
            <a:avLst/>
          </a:prstGeom>
        </p:spPr>
        <p:txBody>
          <a:bodyPr vert="horz" wrap="square" lIns="91440" tIns="45720" rIns="91440" bIns="45720" numCol="1" anchor="ctr" anchorCtr="0" compatLnSpc="1">
            <a:prstTxWarp prst="textNoShape">
              <a:avLst/>
            </a:prstTxWarp>
          </a:bodyPr>
          <a:lstStyle>
            <a:lvl1pPr>
              <a:defRPr sz="1400" b="1">
                <a:solidFill>
                  <a:srgbClr val="FFFFFF"/>
                </a:solidFill>
              </a:defRPr>
            </a:lvl1pPr>
          </a:lstStyle>
          <a:p>
            <a:fld id="{3CFC29FB-01AE-4DE6-99E9-68AE3770306B}" type="slidenum">
              <a:rPr lang="nl-NL" altLang="nl-NL"/>
              <a:pPr/>
              <a:t>‹nr.›</a:t>
            </a:fld>
            <a:endParaRPr lang="nl-NL" altLang="nl-NL"/>
          </a:p>
        </p:txBody>
      </p:sp>
    </p:spTree>
    <p:extLst>
      <p:ext uri="{BB962C8B-B14F-4D97-AF65-F5344CB8AC3E}">
        <p14:creationId xmlns:p14="http://schemas.microsoft.com/office/powerpoint/2010/main" val="370939047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0" fontAlgn="base" hangingPunct="0">
        <a:spcBef>
          <a:spcPct val="0"/>
        </a:spcBef>
        <a:spcAft>
          <a:spcPct val="0"/>
        </a:spcAft>
        <a:defRPr sz="4000" kern="1200" spc="-1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panose="020B0604020202020204" pitchFamily="34" charset="0"/>
        <a:buChar char="•"/>
        <a:defRPr sz="2400" kern="1200">
          <a:solidFill>
            <a:schemeClr val="tx1"/>
          </a:solidFill>
          <a:latin typeface="+mn-lt"/>
          <a:ea typeface="+mn-ea"/>
          <a:cs typeface="+mn-cs"/>
        </a:defRPr>
      </a:lvl1pPr>
      <a:lvl2pPr marL="457200" indent="-182563" algn="l" rtl="0" eaLnBrk="0" fontAlgn="base" hangingPunct="0">
        <a:spcBef>
          <a:spcPct val="20000"/>
        </a:spcBef>
        <a:spcAft>
          <a:spcPct val="0"/>
        </a:spcAft>
        <a:buClr>
          <a:schemeClr val="accent1"/>
        </a:buClr>
        <a:buSzPct val="85000"/>
        <a:buFont typeface="Arial" panose="020B0604020202020204" pitchFamily="34" charset="0"/>
        <a:buChar char="•"/>
        <a:defRPr sz="2000" kern="1200">
          <a:solidFill>
            <a:schemeClr val="tx1"/>
          </a:solidFill>
          <a:latin typeface="+mn-lt"/>
          <a:ea typeface="+mn-ea"/>
          <a:cs typeface="+mn-cs"/>
        </a:defRPr>
      </a:lvl2pPr>
      <a:lvl3pPr marL="730250" indent="-182563" algn="l" rtl="0" eaLnBrk="0" fontAlgn="base" hangingPunct="0">
        <a:spcBef>
          <a:spcPct val="20000"/>
        </a:spcBef>
        <a:spcAft>
          <a:spcPct val="0"/>
        </a:spcAft>
        <a:buClr>
          <a:schemeClr val="accent1"/>
        </a:buClr>
        <a:buSzPct val="90000"/>
        <a:buFont typeface="Arial" panose="020B0604020202020204" pitchFamily="34" charset="0"/>
        <a:buChar char="•"/>
        <a:defRPr kern="1200">
          <a:solidFill>
            <a:schemeClr val="tx1"/>
          </a:solidFill>
          <a:latin typeface="+mn-lt"/>
          <a:ea typeface="+mn-ea"/>
          <a:cs typeface="+mn-cs"/>
        </a:defRPr>
      </a:lvl3pPr>
      <a:lvl4pPr marL="1004888" indent="-182563" algn="l" rtl="0" eaLnBrk="0" fontAlgn="base" hangingPunct="0">
        <a:spcBef>
          <a:spcPct val="20000"/>
        </a:spcBef>
        <a:spcAft>
          <a:spcPct val="0"/>
        </a:spcAft>
        <a:buClr>
          <a:schemeClr val="accent1"/>
        </a:buClr>
        <a:buFont typeface="Arial" panose="020B0604020202020204" pitchFamily="34" charset="0"/>
        <a:buChar char="•"/>
        <a:defRPr sz="1600" kern="1200">
          <a:solidFill>
            <a:schemeClr val="tx1"/>
          </a:solidFill>
          <a:latin typeface="+mn-lt"/>
          <a:ea typeface="+mn-ea"/>
          <a:cs typeface="+mn-cs"/>
        </a:defRPr>
      </a:lvl4pPr>
      <a:lvl5pPr marL="1187450" indent="-136525" algn="l" rtl="0" eaLnBrk="0" fontAlgn="base" hangingPunct="0">
        <a:spcBef>
          <a:spcPct val="20000"/>
        </a:spcBef>
        <a:spcAft>
          <a:spcPct val="0"/>
        </a:spcAft>
        <a:buClr>
          <a:schemeClr val="accent1"/>
        </a:buClr>
        <a:buSzPct val="100000"/>
        <a:buFont typeface="Arial" panose="020B0604020202020204" pitchFamily="34" charset="0"/>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14994CC5-FFCD-4A43-A642-86540B4711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2656"/>
            <a:ext cx="9144000" cy="542925"/>
          </a:xfrm>
          <a:prstGeom prst="rect">
            <a:avLst/>
          </a:prstGeom>
        </p:spPr>
      </p:pic>
      <p:sp>
        <p:nvSpPr>
          <p:cNvPr id="15363" name="Title 2">
            <a:extLst>
              <a:ext uri="{FF2B5EF4-FFF2-40B4-BE49-F238E27FC236}">
                <a16:creationId xmlns:a16="http://schemas.microsoft.com/office/drawing/2014/main" id="{43AF4938-D212-46B9-9AF5-9B290CDA20B3}"/>
              </a:ext>
            </a:extLst>
          </p:cNvPr>
          <p:cNvSpPr>
            <a:spLocks noGrp="1"/>
          </p:cNvSpPr>
          <p:nvPr>
            <p:ph type="title"/>
          </p:nvPr>
        </p:nvSpPr>
        <p:spPr>
          <a:xfrm>
            <a:off x="364621" y="1037635"/>
            <a:ext cx="8136904" cy="2247349"/>
          </a:xfrm>
        </p:spPr>
        <p:txBody>
          <a:bodyPr numCol="1">
            <a:normAutofit/>
          </a:bodyPr>
          <a:lstStyle/>
          <a:p>
            <a:pPr eaLnBrk="1" hangingPunct="1">
              <a:spcAft>
                <a:spcPts val="0"/>
              </a:spcAft>
              <a:defRPr/>
            </a:pPr>
            <a:r>
              <a:rPr lang="nl-NL" altLang="nl-NL" sz="3200" b="1">
                <a:solidFill>
                  <a:schemeClr val="accent1"/>
                </a:solidFill>
                <a:latin typeface="+mn-lt"/>
                <a:ea typeface="+mn-ea"/>
                <a:cs typeface="+mn-cs"/>
              </a:rPr>
              <a:t>Hoe kan de belangstelling voor de Duits taal en cultuur onder vwo 3 leerlingen van ’t Rijks worden vergroot zodat deze leerlingen kiezen voor het vak Duits als examenvak?</a:t>
            </a:r>
            <a:endParaRPr lang="nl-NL" altLang="nl-NL" sz="3200" b="1" dirty="0">
              <a:solidFill>
                <a:schemeClr val="accent1"/>
              </a:solidFill>
              <a:latin typeface="+mn-lt"/>
              <a:ea typeface="+mn-ea"/>
              <a:cs typeface="+mn-cs"/>
            </a:endParaRPr>
          </a:p>
        </p:txBody>
      </p:sp>
      <p:sp>
        <p:nvSpPr>
          <p:cNvPr id="5" name="Tekstvak 4">
            <a:extLst>
              <a:ext uri="{FF2B5EF4-FFF2-40B4-BE49-F238E27FC236}">
                <a16:creationId xmlns:a16="http://schemas.microsoft.com/office/drawing/2014/main" id="{32D6637A-33F4-4F44-AC45-977E79A7A5F1}"/>
              </a:ext>
            </a:extLst>
          </p:cNvPr>
          <p:cNvSpPr txBox="1"/>
          <p:nvPr/>
        </p:nvSpPr>
        <p:spPr>
          <a:xfrm>
            <a:off x="364621" y="3356992"/>
            <a:ext cx="8136904" cy="3139321"/>
          </a:xfrm>
          <a:prstGeom prst="rect">
            <a:avLst/>
          </a:prstGeom>
          <a:noFill/>
        </p:spPr>
        <p:txBody>
          <a:bodyPr wrap="square">
            <a:spAutoFit/>
          </a:bodyPr>
          <a:lstStyle/>
          <a:p>
            <a:r>
              <a:rPr lang="nl-NL"/>
              <a:t>Duits wordt nu vooral gekozen als examenvak op het VWO omdat het makkelijker is dan Frans als 2</a:t>
            </a:r>
            <a:r>
              <a:rPr lang="nl-NL" baseline="30000"/>
              <a:t>e</a:t>
            </a:r>
            <a:r>
              <a:rPr lang="nl-NL"/>
              <a:t> moderne vreemde taal. Daarnaast wordt vaak genoemd dat het voor later nuttig is. </a:t>
            </a:r>
          </a:p>
          <a:p>
            <a:endParaRPr lang="nl-NL"/>
          </a:p>
          <a:p>
            <a:r>
              <a:rPr lang="nl-NL"/>
              <a:t>Omdat leerlingen weinig weten van de cultuur in Duitsland lijkt het erop dat dit aandacht nodig heeft. Maar hier is verder onderzoek naar nodig. </a:t>
            </a:r>
          </a:p>
          <a:p>
            <a:endParaRPr lang="nl-NL"/>
          </a:p>
          <a:p>
            <a:r>
              <a:rPr lang="nl-NL"/>
              <a:t>Leerlingen geven verder hele concrete verbeterpunten zoals meer variatie en meer spreekvaardigheid in de lessen. Maar ook het oefenen met zinnen maken. Dit lijkt erop dat het toepassen van de grammatica en woordenschat een grotere rol moet spelen voor leerlingen.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14994CC5-FFCD-4A43-A642-86540B4711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2656"/>
            <a:ext cx="9144000" cy="542925"/>
          </a:xfrm>
          <a:prstGeom prst="rect">
            <a:avLst/>
          </a:prstGeom>
        </p:spPr>
      </p:pic>
      <p:sp>
        <p:nvSpPr>
          <p:cNvPr id="15363" name="Title 2">
            <a:extLst>
              <a:ext uri="{FF2B5EF4-FFF2-40B4-BE49-F238E27FC236}">
                <a16:creationId xmlns:a16="http://schemas.microsoft.com/office/drawing/2014/main" id="{43AF4938-D212-46B9-9AF5-9B290CDA20B3}"/>
              </a:ext>
            </a:extLst>
          </p:cNvPr>
          <p:cNvSpPr>
            <a:spLocks noGrp="1"/>
          </p:cNvSpPr>
          <p:nvPr>
            <p:ph type="title"/>
          </p:nvPr>
        </p:nvSpPr>
        <p:spPr>
          <a:xfrm>
            <a:off x="364621" y="908720"/>
            <a:ext cx="8136904" cy="1368152"/>
          </a:xfrm>
        </p:spPr>
        <p:txBody>
          <a:bodyPr numCol="1">
            <a:normAutofit/>
          </a:bodyPr>
          <a:lstStyle/>
          <a:p>
            <a:pPr eaLnBrk="1" hangingPunct="1">
              <a:spcAft>
                <a:spcPts val="0"/>
              </a:spcAft>
              <a:defRPr/>
            </a:pPr>
            <a:r>
              <a:rPr lang="nl-NL" altLang="nl-NL" sz="3200" b="1">
                <a:solidFill>
                  <a:schemeClr val="accent1"/>
                </a:solidFill>
                <a:latin typeface="+mn-lt"/>
                <a:ea typeface="+mn-ea"/>
                <a:cs typeface="+mn-cs"/>
              </a:rPr>
              <a:t>Hoe is de belangstelling van leerlingen voor de Duitse taal en cultuur?</a:t>
            </a:r>
            <a:endParaRPr lang="nl-NL" altLang="nl-NL" sz="3200" b="1" dirty="0">
              <a:solidFill>
                <a:schemeClr val="accent1"/>
              </a:solidFill>
              <a:latin typeface="+mn-lt"/>
              <a:ea typeface="+mn-ea"/>
              <a:cs typeface="+mn-cs"/>
            </a:endParaRPr>
          </a:p>
        </p:txBody>
      </p:sp>
      <p:sp>
        <p:nvSpPr>
          <p:cNvPr id="5" name="Tekstvak 4">
            <a:extLst>
              <a:ext uri="{FF2B5EF4-FFF2-40B4-BE49-F238E27FC236}">
                <a16:creationId xmlns:a16="http://schemas.microsoft.com/office/drawing/2014/main" id="{32D6637A-33F4-4F44-AC45-977E79A7A5F1}"/>
              </a:ext>
            </a:extLst>
          </p:cNvPr>
          <p:cNvSpPr txBox="1"/>
          <p:nvPr/>
        </p:nvSpPr>
        <p:spPr>
          <a:xfrm>
            <a:off x="503548" y="2420888"/>
            <a:ext cx="8136904" cy="2031325"/>
          </a:xfrm>
          <a:prstGeom prst="rect">
            <a:avLst/>
          </a:prstGeom>
          <a:noFill/>
        </p:spPr>
        <p:txBody>
          <a:bodyPr wrap="square">
            <a:spAutoFit/>
          </a:bodyPr>
          <a:lstStyle/>
          <a:p>
            <a:r>
              <a:rPr lang="nl-NL"/>
              <a:t>in v3a hebben niet veel mensen belangstelling voor de Duitse cultuur maar wel voor de Duitse taal. De redenen zijn dan heel praktisch omdat het misschien later belangrijk is voor werk. </a:t>
            </a:r>
          </a:p>
          <a:p>
            <a:endParaRPr lang="nl-NL"/>
          </a:p>
          <a:p>
            <a:r>
              <a:rPr lang="nl-NL"/>
              <a:t>Volgens één onderzoeksgroep denken leerlingen bij </a:t>
            </a:r>
            <a:r>
              <a:rPr kumimoji="0" lang="nl-NL" sz="1800" b="0" i="0" u="none" strike="noStrike" kern="1200" cap="none" spc="0" normalizeH="0" baseline="0" noProof="0">
                <a:ln>
                  <a:noFill/>
                </a:ln>
                <a:solidFill>
                  <a:prstClr val="black"/>
                </a:solidFill>
                <a:effectLst/>
                <a:uLnTx/>
                <a:uFillTx/>
                <a:latin typeface="Tahoma" panose="020B0604030504040204" pitchFamily="34" charset="0"/>
                <a:ea typeface="+mn-ea"/>
                <a:cs typeface="Arial" panose="020B0604020202020204" pitchFamily="34" charset="0"/>
              </a:rPr>
              <a:t>de Duitse cultuur bijvoorbeeld aan: bier drinken, voetbal, en de rol van Duitsland in WO2</a:t>
            </a:r>
            <a:endParaRPr lang="nl-NL"/>
          </a:p>
          <a:p>
            <a:endParaRPr lang="nl-NL"/>
          </a:p>
        </p:txBody>
      </p:sp>
      <p:pic>
        <p:nvPicPr>
          <p:cNvPr id="6" name="Afbeelding 8">
            <a:extLst>
              <a:ext uri="{FF2B5EF4-FFF2-40B4-BE49-F238E27FC236}">
                <a16:creationId xmlns:a16="http://schemas.microsoft.com/office/drawing/2014/main" id="{4A2CC2F1-742C-4DF9-9954-4629C5380EC9}"/>
              </a:ext>
            </a:extLst>
          </p:cNvPr>
          <p:cNvPicPr>
            <a:picLocks noChangeAspect="1"/>
          </p:cNvPicPr>
          <p:nvPr/>
        </p:nvPicPr>
        <p:blipFill>
          <a:blip r:embed="rId3"/>
          <a:stretch>
            <a:fillRect/>
          </a:stretch>
        </p:blipFill>
        <p:spPr>
          <a:xfrm>
            <a:off x="5004048" y="4235049"/>
            <a:ext cx="3357646" cy="2505201"/>
          </a:xfrm>
          <a:prstGeom prst="rect">
            <a:avLst/>
          </a:prstGeom>
        </p:spPr>
      </p:pic>
    </p:spTree>
    <p:extLst>
      <p:ext uri="{BB962C8B-B14F-4D97-AF65-F5344CB8AC3E}">
        <p14:creationId xmlns:p14="http://schemas.microsoft.com/office/powerpoint/2010/main" val="20095599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14994CC5-FFCD-4A43-A642-86540B4711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2656"/>
            <a:ext cx="9144000" cy="542925"/>
          </a:xfrm>
          <a:prstGeom prst="rect">
            <a:avLst/>
          </a:prstGeom>
        </p:spPr>
      </p:pic>
      <p:sp>
        <p:nvSpPr>
          <p:cNvPr id="15363" name="Title 2">
            <a:extLst>
              <a:ext uri="{FF2B5EF4-FFF2-40B4-BE49-F238E27FC236}">
                <a16:creationId xmlns:a16="http://schemas.microsoft.com/office/drawing/2014/main" id="{43AF4938-D212-46B9-9AF5-9B290CDA20B3}"/>
              </a:ext>
            </a:extLst>
          </p:cNvPr>
          <p:cNvSpPr>
            <a:spLocks noGrp="1"/>
          </p:cNvSpPr>
          <p:nvPr>
            <p:ph type="title"/>
          </p:nvPr>
        </p:nvSpPr>
        <p:spPr>
          <a:xfrm>
            <a:off x="395536" y="1052736"/>
            <a:ext cx="8136904" cy="1368152"/>
          </a:xfrm>
        </p:spPr>
        <p:txBody>
          <a:bodyPr numCol="1">
            <a:normAutofit/>
          </a:bodyPr>
          <a:lstStyle/>
          <a:p>
            <a:pPr eaLnBrk="1" hangingPunct="1">
              <a:spcAft>
                <a:spcPts val="0"/>
              </a:spcAft>
              <a:defRPr/>
            </a:pPr>
            <a:r>
              <a:rPr lang="nl-NL" altLang="nl-NL" sz="3200" b="1">
                <a:solidFill>
                  <a:schemeClr val="accent1"/>
                </a:solidFill>
                <a:latin typeface="+mn-lt"/>
                <a:ea typeface="+mn-ea"/>
                <a:cs typeface="+mn-cs"/>
              </a:rPr>
              <a:t>Welke factoren zorgen ervoor dat leerlingen kiezen voor het vak Duits ?</a:t>
            </a:r>
            <a:endParaRPr lang="nl-NL" altLang="nl-NL" sz="3200" b="1" dirty="0">
              <a:solidFill>
                <a:schemeClr val="accent1"/>
              </a:solidFill>
              <a:latin typeface="+mn-lt"/>
              <a:ea typeface="+mn-ea"/>
              <a:cs typeface="+mn-cs"/>
            </a:endParaRPr>
          </a:p>
        </p:txBody>
      </p:sp>
      <p:sp>
        <p:nvSpPr>
          <p:cNvPr id="5" name="Tekstvak 4">
            <a:extLst>
              <a:ext uri="{FF2B5EF4-FFF2-40B4-BE49-F238E27FC236}">
                <a16:creationId xmlns:a16="http://schemas.microsoft.com/office/drawing/2014/main" id="{E71F82AC-7450-4D55-A91A-49489C6CB272}"/>
              </a:ext>
            </a:extLst>
          </p:cNvPr>
          <p:cNvSpPr txBox="1"/>
          <p:nvPr/>
        </p:nvSpPr>
        <p:spPr>
          <a:xfrm>
            <a:off x="395536" y="2442344"/>
            <a:ext cx="8280920" cy="3139321"/>
          </a:xfrm>
          <a:prstGeom prst="rect">
            <a:avLst/>
          </a:prstGeom>
          <a:noFill/>
        </p:spPr>
        <p:txBody>
          <a:bodyPr wrap="square">
            <a:spAutoFit/>
          </a:bodyPr>
          <a:lstStyle/>
          <a:p>
            <a:r>
              <a:rPr lang="nl-NL"/>
              <a:t>Makkelijker voor de meeste mensen dan Frans. </a:t>
            </a:r>
            <a:br>
              <a:rPr lang="nl-NL"/>
            </a:br>
            <a:endParaRPr lang="nl-NL"/>
          </a:p>
          <a:p>
            <a:r>
              <a:rPr lang="nl-NL"/>
              <a:t>Later meer gesproken in bedrijven. Dus is het handiger om duits te kiezen. </a:t>
            </a:r>
          </a:p>
          <a:p>
            <a:endParaRPr lang="nl-NL"/>
          </a:p>
          <a:p>
            <a:r>
              <a:rPr lang="nl-NL"/>
              <a:t>Duits is ook leuker om te volgen vinden de meeste mensen. </a:t>
            </a:r>
          </a:p>
          <a:p>
            <a:endParaRPr lang="nl-NL"/>
          </a:p>
          <a:p>
            <a:r>
              <a:rPr lang="nl-NL"/>
              <a:t>Veel mensen kiezen voor Duits omdat ze er beter in zijn dan Frans. </a:t>
            </a:r>
          </a:p>
          <a:p>
            <a:endParaRPr lang="nl-NL"/>
          </a:p>
          <a:p>
            <a:endParaRPr lang="nl-NL"/>
          </a:p>
          <a:p>
            <a:endParaRPr lang="nl-NL"/>
          </a:p>
          <a:p>
            <a:endParaRPr lang="nl-NL"/>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14994CC5-FFCD-4A43-A642-86540B4711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2656"/>
            <a:ext cx="9144000" cy="542925"/>
          </a:xfrm>
          <a:prstGeom prst="rect">
            <a:avLst/>
          </a:prstGeom>
        </p:spPr>
      </p:pic>
      <p:sp>
        <p:nvSpPr>
          <p:cNvPr id="15363" name="Title 2">
            <a:extLst>
              <a:ext uri="{FF2B5EF4-FFF2-40B4-BE49-F238E27FC236}">
                <a16:creationId xmlns:a16="http://schemas.microsoft.com/office/drawing/2014/main" id="{43AF4938-D212-46B9-9AF5-9B290CDA20B3}"/>
              </a:ext>
            </a:extLst>
          </p:cNvPr>
          <p:cNvSpPr>
            <a:spLocks noGrp="1"/>
          </p:cNvSpPr>
          <p:nvPr>
            <p:ph type="title"/>
          </p:nvPr>
        </p:nvSpPr>
        <p:spPr>
          <a:xfrm>
            <a:off x="356733" y="848345"/>
            <a:ext cx="8136904" cy="1368152"/>
          </a:xfrm>
        </p:spPr>
        <p:txBody>
          <a:bodyPr numCol="1">
            <a:normAutofit/>
          </a:bodyPr>
          <a:lstStyle/>
          <a:p>
            <a:pPr eaLnBrk="1" hangingPunct="1">
              <a:spcAft>
                <a:spcPts val="0"/>
              </a:spcAft>
              <a:defRPr/>
            </a:pPr>
            <a:r>
              <a:rPr lang="nl-NL" altLang="nl-NL" sz="3200" b="1">
                <a:solidFill>
                  <a:schemeClr val="accent1"/>
                </a:solidFill>
                <a:latin typeface="+mn-lt"/>
                <a:ea typeface="+mn-ea"/>
                <a:cs typeface="+mn-cs"/>
              </a:rPr>
              <a:t>Wat is het imago van de Duitse taal onder leerlingen?</a:t>
            </a:r>
            <a:endParaRPr lang="nl-NL" altLang="nl-NL" sz="3200" b="1" dirty="0">
              <a:solidFill>
                <a:schemeClr val="accent1"/>
              </a:solidFill>
              <a:latin typeface="+mn-lt"/>
              <a:ea typeface="+mn-ea"/>
              <a:cs typeface="+mn-cs"/>
            </a:endParaRPr>
          </a:p>
        </p:txBody>
      </p:sp>
      <p:sp>
        <p:nvSpPr>
          <p:cNvPr id="5" name="Tekstvak 4">
            <a:extLst>
              <a:ext uri="{FF2B5EF4-FFF2-40B4-BE49-F238E27FC236}">
                <a16:creationId xmlns:a16="http://schemas.microsoft.com/office/drawing/2014/main" id="{2E2BD49B-8B55-4275-85D3-EF98369F8AB1}"/>
              </a:ext>
            </a:extLst>
          </p:cNvPr>
          <p:cNvSpPr txBox="1"/>
          <p:nvPr/>
        </p:nvSpPr>
        <p:spPr>
          <a:xfrm>
            <a:off x="387234" y="2348880"/>
            <a:ext cx="8361229" cy="3139321"/>
          </a:xfrm>
          <a:prstGeom prst="rect">
            <a:avLst/>
          </a:prstGeom>
          <a:noFill/>
        </p:spPr>
        <p:txBody>
          <a:bodyPr wrap="square">
            <a:spAutoFit/>
          </a:bodyPr>
          <a:lstStyle/>
          <a:p>
            <a:pPr marL="285750" indent="-285750">
              <a:buFont typeface="Arial" panose="020B0604020202020204" pitchFamily="34" charset="0"/>
              <a:buChar char="•"/>
            </a:pPr>
            <a:r>
              <a:rPr lang="nl-NL"/>
              <a:t>nuttig is voor later voor bv handel en vakantie.. </a:t>
            </a:r>
          </a:p>
          <a:p>
            <a:pPr marL="285750" indent="-285750">
              <a:buFont typeface="Arial" panose="020B0604020202020204" pitchFamily="34" charset="0"/>
              <a:buChar char="•"/>
            </a:pPr>
            <a:endParaRPr lang="nl-NL"/>
          </a:p>
          <a:p>
            <a:pPr marL="285750" indent="-285750">
              <a:buFont typeface="Arial" panose="020B0604020202020204" pitchFamily="34" charset="0"/>
              <a:buChar char="•"/>
            </a:pPr>
            <a:r>
              <a:rPr lang="nl-NL"/>
              <a:t>leuk vak (90% positief over Duits) maar veel leerwerk en grammatica en dat vinden de meeste mensen moeilijk. Sommige vinden het vak ook saai.</a:t>
            </a:r>
          </a:p>
          <a:p>
            <a:pPr marL="285750" indent="-285750">
              <a:buFont typeface="Arial" panose="020B0604020202020204" pitchFamily="34" charset="0"/>
              <a:buChar char="•"/>
            </a:pPr>
            <a:endParaRPr lang="nl-NL"/>
          </a:p>
          <a:p>
            <a:pPr marL="285750" indent="-285750">
              <a:buFont typeface="Arial" panose="020B0604020202020204" pitchFamily="34" charset="0"/>
              <a:buChar char="•"/>
            </a:pPr>
            <a:r>
              <a:rPr kumimoji="0" lang="nl-NL" sz="1800" b="0" i="0" u="none" strike="noStrike" kern="1200" cap="none" spc="0" normalizeH="0" baseline="0" noProof="0">
                <a:ln>
                  <a:noFill/>
                </a:ln>
                <a:solidFill>
                  <a:prstClr val="black"/>
                </a:solidFill>
                <a:effectLst/>
                <a:uLnTx/>
                <a:uFillTx/>
                <a:latin typeface="Tahoma"/>
                <a:ea typeface="Tahoma"/>
                <a:cs typeface="Arial"/>
              </a:rPr>
              <a:t>makkelijk omdat het veel op het Nederlands lijkt qua woorden. </a:t>
            </a:r>
          </a:p>
          <a:p>
            <a:pPr marL="285750" indent="-285750">
              <a:buFont typeface="Arial" panose="020B0604020202020204" pitchFamily="34" charset="0"/>
              <a:buChar char="•"/>
            </a:pPr>
            <a:endParaRPr lang="nl-NL">
              <a:solidFill>
                <a:prstClr val="black"/>
              </a:solidFill>
              <a:latin typeface="Tahoma"/>
              <a:ea typeface="Tahoma"/>
              <a:cs typeface="Arial"/>
            </a:endParaRPr>
          </a:p>
          <a:p>
            <a:pPr marL="285750" indent="-285750">
              <a:buFont typeface="Arial" panose="020B0604020202020204" pitchFamily="34" charset="0"/>
              <a:buChar char="•"/>
            </a:pPr>
            <a:r>
              <a:rPr kumimoji="0" lang="nl-NL" sz="1800" b="0" i="0" u="none" strike="noStrike" kern="1200" cap="none" spc="0" normalizeH="0" baseline="0" noProof="0">
                <a:ln>
                  <a:noFill/>
                </a:ln>
                <a:solidFill>
                  <a:prstClr val="black"/>
                </a:solidFill>
                <a:effectLst/>
                <a:uLnTx/>
                <a:uFillTx/>
                <a:latin typeface="Tahoma"/>
                <a:ea typeface="Tahoma"/>
                <a:cs typeface="Arial"/>
              </a:rPr>
              <a:t>Tijdens interviews werden vaak agressieve uitspraak, makkelijk te begrijpen en de Tweede Wereldoorlog genoemd. Dus hieruit blijkt dat de Duitse taal nog steeds wordt verbonden met de Tweede Wereldoorlog. </a:t>
            </a:r>
            <a:endParaRPr lang="nl-NL"/>
          </a:p>
          <a:p>
            <a:endParaRPr lang="nl-NL"/>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14994CC5-FFCD-4A43-A642-86540B4711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2656"/>
            <a:ext cx="9144000" cy="542925"/>
          </a:xfrm>
          <a:prstGeom prst="rect">
            <a:avLst/>
          </a:prstGeom>
        </p:spPr>
      </p:pic>
      <p:sp>
        <p:nvSpPr>
          <p:cNvPr id="15363" name="Title 2">
            <a:extLst>
              <a:ext uri="{FF2B5EF4-FFF2-40B4-BE49-F238E27FC236}">
                <a16:creationId xmlns:a16="http://schemas.microsoft.com/office/drawing/2014/main" id="{43AF4938-D212-46B9-9AF5-9B290CDA20B3}"/>
              </a:ext>
            </a:extLst>
          </p:cNvPr>
          <p:cNvSpPr>
            <a:spLocks noGrp="1"/>
          </p:cNvSpPr>
          <p:nvPr>
            <p:ph type="title"/>
          </p:nvPr>
        </p:nvSpPr>
        <p:spPr>
          <a:xfrm>
            <a:off x="395536" y="1124744"/>
            <a:ext cx="8136904" cy="1368152"/>
          </a:xfrm>
        </p:spPr>
        <p:txBody>
          <a:bodyPr numCol="1">
            <a:normAutofit fontScale="90000"/>
          </a:bodyPr>
          <a:lstStyle/>
          <a:p>
            <a:pPr eaLnBrk="1" hangingPunct="1">
              <a:spcAft>
                <a:spcPts val="0"/>
              </a:spcAft>
              <a:defRPr/>
            </a:pPr>
            <a:r>
              <a:rPr lang="nl-NL" altLang="nl-NL" sz="3200" b="1">
                <a:solidFill>
                  <a:schemeClr val="accent1"/>
                </a:solidFill>
                <a:latin typeface="+mn-lt"/>
                <a:ea typeface="+mn-ea"/>
                <a:cs typeface="+mn-cs"/>
              </a:rPr>
              <a:t>Welke ideeën en verbeterpunten hebben leerlingen ten aanzien van het onderwijs Duits op ‘t Rijks?</a:t>
            </a:r>
            <a:endParaRPr lang="nl-NL" altLang="nl-NL" sz="3200" b="1" dirty="0">
              <a:solidFill>
                <a:schemeClr val="accent1"/>
              </a:solidFill>
              <a:latin typeface="+mn-lt"/>
              <a:ea typeface="+mn-ea"/>
              <a:cs typeface="+mn-cs"/>
            </a:endParaRPr>
          </a:p>
        </p:txBody>
      </p:sp>
      <p:sp>
        <p:nvSpPr>
          <p:cNvPr id="5" name="Tekstvak 4">
            <a:extLst>
              <a:ext uri="{FF2B5EF4-FFF2-40B4-BE49-F238E27FC236}">
                <a16:creationId xmlns:a16="http://schemas.microsoft.com/office/drawing/2014/main" id="{BC4CA10D-651E-4432-8375-C405ACA03921}"/>
              </a:ext>
            </a:extLst>
          </p:cNvPr>
          <p:cNvSpPr txBox="1"/>
          <p:nvPr/>
        </p:nvSpPr>
        <p:spPr>
          <a:xfrm>
            <a:off x="395536" y="2505224"/>
            <a:ext cx="8361229" cy="4247317"/>
          </a:xfrm>
          <a:prstGeom prst="rect">
            <a:avLst/>
          </a:prstGeom>
          <a:noFill/>
        </p:spPr>
        <p:txBody>
          <a:bodyPr wrap="square">
            <a:spAutoFit/>
          </a:bodyPr>
          <a:lstStyle/>
          <a:p>
            <a:pPr marL="285750" indent="-285750">
              <a:buFont typeface="Arial" panose="020B0604020202020204" pitchFamily="34" charset="0"/>
              <a:buChar char="•"/>
            </a:pPr>
            <a:r>
              <a:rPr lang="nl-NL"/>
              <a:t>Meer gesprekken voeren en minder woorden en grammatica</a:t>
            </a:r>
          </a:p>
          <a:p>
            <a:pPr marL="285750" indent="-285750">
              <a:buFont typeface="Arial" panose="020B0604020202020204" pitchFamily="34" charset="0"/>
              <a:buChar char="•"/>
            </a:pPr>
            <a:endParaRPr lang="nl-NL"/>
          </a:p>
          <a:p>
            <a:pPr marL="285750" indent="-285750">
              <a:buFont typeface="Arial" panose="020B0604020202020204" pitchFamily="34" charset="0"/>
              <a:buChar char="•"/>
            </a:pPr>
            <a:r>
              <a:rPr lang="nl-NL"/>
              <a:t>Lesstof wat meer verspreiden</a:t>
            </a:r>
          </a:p>
          <a:p>
            <a:pPr marL="285750" indent="-285750">
              <a:buFont typeface="Arial" panose="020B0604020202020204" pitchFamily="34" charset="0"/>
              <a:buChar char="•"/>
            </a:pPr>
            <a:endParaRPr lang="nl-NL"/>
          </a:p>
          <a:p>
            <a:pPr marL="285750" indent="-285750">
              <a:buFont typeface="Arial" panose="020B0604020202020204" pitchFamily="34" charset="0"/>
              <a:buChar char="•"/>
            </a:pPr>
            <a:r>
              <a:rPr lang="nl-NL"/>
              <a:t>MO’s geven en meer oefenen met de zinnen</a:t>
            </a:r>
          </a:p>
          <a:p>
            <a:pPr marL="285750" indent="-285750">
              <a:buFont typeface="Arial" panose="020B0604020202020204" pitchFamily="34" charset="0"/>
              <a:buChar char="•"/>
            </a:pPr>
            <a:endParaRPr lang="nl-NL"/>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nl-NL" sz="1800" b="0" i="0" u="none" strike="noStrike" kern="1200" cap="none" spc="0" normalizeH="0" baseline="0" noProof="0">
                <a:ln>
                  <a:noFill/>
                </a:ln>
                <a:solidFill>
                  <a:prstClr val="black"/>
                </a:solidFill>
                <a:effectLst/>
                <a:uLnTx/>
                <a:uFillTx/>
                <a:latin typeface="Tahoma" panose="020B0604030504040204" pitchFamily="34" charset="0"/>
                <a:ea typeface="+mn-ea"/>
                <a:cs typeface="Arial" panose="020B0604020202020204" pitchFamily="34" charset="0"/>
              </a:rPr>
              <a:t>Meer projecten</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lang="nl-NL">
              <a:solidFill>
                <a:prstClr val="black"/>
              </a:solidFill>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nl-NL">
                <a:solidFill>
                  <a:prstClr val="black"/>
                </a:solidFill>
              </a:rPr>
              <a:t>M</a:t>
            </a:r>
            <a:r>
              <a:rPr kumimoji="0" lang="nl-NL" sz="1800" b="0" i="0" u="none" strike="noStrike" kern="1200" cap="none" spc="0" normalizeH="0" baseline="0" noProof="0">
                <a:ln>
                  <a:noFill/>
                </a:ln>
                <a:solidFill>
                  <a:prstClr val="black"/>
                </a:solidFill>
                <a:effectLst/>
                <a:uLnTx/>
                <a:uFillTx/>
                <a:latin typeface="Tahoma" panose="020B0604030504040204" pitchFamily="34" charset="0"/>
                <a:ea typeface="+mn-ea"/>
                <a:cs typeface="Arial" panose="020B0604020202020204" pitchFamily="34" charset="0"/>
              </a:rPr>
              <a:t>eer verdieping in het vak en meer variatie</a:t>
            </a:r>
            <a:endParaRPr lang="nl-NL"/>
          </a:p>
          <a:p>
            <a:pPr marL="285750" indent="-285750">
              <a:buFont typeface="Arial" panose="020B0604020202020204" pitchFamily="34" charset="0"/>
              <a:buChar char="•"/>
            </a:pPr>
            <a:endParaRPr lang="nl-NL"/>
          </a:p>
          <a:p>
            <a:pPr marL="285750" indent="-285750">
              <a:buFont typeface="Arial" panose="020B0604020202020204" pitchFamily="34" charset="0"/>
              <a:buChar char="•"/>
            </a:pPr>
            <a:r>
              <a:rPr kumimoji="0" lang="nl-NL" sz="1800" b="0" i="0" u="none" strike="noStrike" kern="1200" cap="none" spc="0" normalizeH="0" baseline="0" noProof="0">
                <a:ln>
                  <a:noFill/>
                </a:ln>
                <a:solidFill>
                  <a:prstClr val="black"/>
                </a:solidFill>
                <a:effectLst/>
                <a:uLnTx/>
                <a:uFillTx/>
                <a:latin typeface="Tahoma"/>
                <a:ea typeface="Tahoma"/>
                <a:cs typeface="Arial"/>
              </a:rPr>
              <a:t>Meeste leerlingen vinden het leuk om in groepjes te werken bij het vak Duits. </a:t>
            </a:r>
          </a:p>
          <a:p>
            <a:pPr marL="285750" indent="-285750">
              <a:buFont typeface="Arial" panose="020B0604020202020204" pitchFamily="34" charset="0"/>
              <a:buChar char="•"/>
            </a:pPr>
            <a:endParaRPr lang="nl-NL">
              <a:solidFill>
                <a:prstClr val="black"/>
              </a:solidFill>
              <a:latin typeface="Tahoma"/>
              <a:ea typeface="Tahoma"/>
              <a:cs typeface="Arial"/>
            </a:endParaRPr>
          </a:p>
          <a:p>
            <a:pPr marL="285750" indent="-285750">
              <a:buFont typeface="Arial" panose="020B0604020202020204" pitchFamily="34" charset="0"/>
              <a:buChar char="•"/>
            </a:pPr>
            <a:r>
              <a:rPr kumimoji="0" lang="nl-NL" sz="1800" b="0" i="0" u="none" strike="noStrike" kern="1200" cap="none" spc="0" normalizeH="0" baseline="0" noProof="0">
                <a:ln>
                  <a:noFill/>
                </a:ln>
                <a:solidFill>
                  <a:prstClr val="black"/>
                </a:solidFill>
                <a:effectLst/>
                <a:uLnTx/>
                <a:uFillTx/>
                <a:latin typeface="Tahoma"/>
                <a:ea typeface="Tahoma"/>
                <a:cs typeface="Arial"/>
              </a:rPr>
              <a:t>Over de methode zijn leerlingen soms tevreden maar daar zijn er zeker wat verbeterpunten. Zoals de kommas of hoofdletters waardoor er een hele vraag word fout gerekend </a:t>
            </a:r>
            <a:endParaRPr lang="nl-NL"/>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1_Clarity">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Kantoor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themeOverride>
</file>

<file path=ppt/theme/themeOverride2.xml><?xml version="1.0" encoding="utf-8"?>
<a:themeOverride xmlns:a="http://schemas.openxmlformats.org/drawingml/2006/main">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themeOverride>
</file>

<file path=docProps/app.xml><?xml version="1.0" encoding="utf-8"?>
<Properties xmlns="http://schemas.openxmlformats.org/officeDocument/2006/extended-properties" xmlns:vt="http://schemas.openxmlformats.org/officeDocument/2006/docPropsVTypes">
  <Template>Clarity</Template>
  <TotalTime>2754</TotalTime>
  <Words>447</Words>
  <Application>Microsoft Office PowerPoint</Application>
  <PresentationFormat>Diavoorstelling (4:3)</PresentationFormat>
  <Paragraphs>41</Paragraphs>
  <Slides>5</Slides>
  <Notes>0</Notes>
  <HiddenSlides>0</HiddenSlides>
  <MMClips>0</MMClips>
  <ScaleCrop>false</ScaleCrop>
  <HeadingPairs>
    <vt:vector size="6" baseType="variant">
      <vt:variant>
        <vt:lpstr>Gebruikte lettertypen</vt:lpstr>
      </vt:variant>
      <vt:variant>
        <vt:i4>3</vt:i4>
      </vt:variant>
      <vt:variant>
        <vt:lpstr>Thema</vt:lpstr>
      </vt:variant>
      <vt:variant>
        <vt:i4>2</vt:i4>
      </vt:variant>
      <vt:variant>
        <vt:lpstr>Diatitels</vt:lpstr>
      </vt:variant>
      <vt:variant>
        <vt:i4>5</vt:i4>
      </vt:variant>
    </vt:vector>
  </HeadingPairs>
  <TitlesOfParts>
    <vt:vector size="10" baseType="lpstr">
      <vt:lpstr>Arial</vt:lpstr>
      <vt:lpstr>Calibri</vt:lpstr>
      <vt:lpstr>Tahoma</vt:lpstr>
      <vt:lpstr>Clarity</vt:lpstr>
      <vt:lpstr>1_Clarity</vt:lpstr>
      <vt:lpstr>Hoe kan de belangstelling voor de Duits taal en cultuur onder vwo 3 leerlingen van ’t Rijks worden vergroot zodat deze leerlingen kiezen voor het vak Duits als examenvak?</vt:lpstr>
      <vt:lpstr>Hoe is de belangstelling van leerlingen voor de Duitse taal en cultuur?</vt:lpstr>
      <vt:lpstr>Welke factoren zorgen ervoor dat leerlingen kiezen voor het vak Duits ?</vt:lpstr>
      <vt:lpstr>Wat is het imago van de Duitse taal onder leerlingen?</vt:lpstr>
      <vt:lpstr>Welke ideeën en verbeterpunten hebben leerlingen ten aanzien van het onderwijs Duits op ‘t Rijks?</vt:lpstr>
    </vt:vector>
  </TitlesOfParts>
  <Company>Woonbootcrew</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Sprachorientierte Kommunikationsprojekte:  Das Deutschlandbild im niederländischen Deutschunterricht</dc:title>
  <dc:creator>JanWillem &amp; Kerstin</dc:creator>
  <cp:lastModifiedBy>Andreas Maurer</cp:lastModifiedBy>
  <cp:revision>186</cp:revision>
  <cp:lastPrinted>2014-03-05T16:08:59Z</cp:lastPrinted>
  <dcterms:created xsi:type="dcterms:W3CDTF">2010-05-24T13:09:32Z</dcterms:created>
  <dcterms:modified xsi:type="dcterms:W3CDTF">2022-02-13T19:15:19Z</dcterms:modified>
</cp:coreProperties>
</file>