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3" r:id="rId4"/>
  </p:sldMasterIdLst>
  <p:notesMasterIdLst>
    <p:notesMasterId r:id="rId18"/>
  </p:notesMasterIdLst>
  <p:sldIdLst>
    <p:sldId id="256" r:id="rId5"/>
    <p:sldId id="312" r:id="rId6"/>
    <p:sldId id="313" r:id="rId7"/>
    <p:sldId id="315" r:id="rId8"/>
    <p:sldId id="257" r:id="rId9"/>
    <p:sldId id="318" r:id="rId10"/>
    <p:sldId id="319" r:id="rId11"/>
    <p:sldId id="320" r:id="rId12"/>
    <p:sldId id="321" r:id="rId13"/>
    <p:sldId id="316" r:id="rId14"/>
    <p:sldId id="317" r:id="rId15"/>
    <p:sldId id="263" r:id="rId16"/>
    <p:sldId id="269" r:id="rId1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9AA0A6"/>
          </p15:clr>
        </p15:guide>
        <p15:guide id="2" pos="288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8D4DF5-EF50-47FC-AF64-B5FDEFD347DC}" v="1" dt="2022-03-04T14:26:48.252"/>
  </p1510:revLst>
</p1510:revInfo>
</file>

<file path=ppt/tableStyles.xml><?xml version="1.0" encoding="utf-8"?>
<a:tblStyleLst xmlns:a="http://schemas.openxmlformats.org/drawingml/2006/main" def="{CDA8D072-027E-4E3A-B966-17BCB04C09B3}">
  <a:tblStyle styleId="{CDA8D072-027E-4E3A-B966-17BCB04C09B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800" y="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eters, E.I. (Elke)" userId="29b6e312-1a02-4422-9c2d-dc218ce987eb" providerId="ADAL" clId="{9B8D4DF5-EF50-47FC-AF64-B5FDEFD347DC}"/>
    <pc:docChg chg="custSel modSld sldOrd">
      <pc:chgData name="Peeters, E.I. (Elke)" userId="29b6e312-1a02-4422-9c2d-dc218ce987eb" providerId="ADAL" clId="{9B8D4DF5-EF50-47FC-AF64-B5FDEFD347DC}" dt="2022-03-04T14:26:48.252" v="13" actId="2711"/>
      <pc:docMkLst>
        <pc:docMk/>
      </pc:docMkLst>
      <pc:sldChg chg="modSp mod">
        <pc:chgData name="Peeters, E.I. (Elke)" userId="29b6e312-1a02-4422-9c2d-dc218ce987eb" providerId="ADAL" clId="{9B8D4DF5-EF50-47FC-AF64-B5FDEFD347DC}" dt="2022-03-04T12:00:25.899" v="4" actId="20577"/>
        <pc:sldMkLst>
          <pc:docMk/>
          <pc:sldMk cId="0" sldId="257"/>
        </pc:sldMkLst>
        <pc:spChg chg="mod">
          <ac:chgData name="Peeters, E.I. (Elke)" userId="29b6e312-1a02-4422-9c2d-dc218ce987eb" providerId="ADAL" clId="{9B8D4DF5-EF50-47FC-AF64-B5FDEFD347DC}" dt="2022-03-04T12:00:25.899" v="4" actId="20577"/>
          <ac:spMkLst>
            <pc:docMk/>
            <pc:sldMk cId="0" sldId="257"/>
            <ac:spMk id="5499" creationId="{00000000-0000-0000-0000-000000000000}"/>
          </ac:spMkLst>
        </pc:spChg>
      </pc:sldChg>
      <pc:sldChg chg="addSp delSp mod">
        <pc:chgData name="Peeters, E.I. (Elke)" userId="29b6e312-1a02-4422-9c2d-dc218ce987eb" providerId="ADAL" clId="{9B8D4DF5-EF50-47FC-AF64-B5FDEFD347DC}" dt="2022-03-04T11:58:54.901" v="1" actId="22"/>
        <pc:sldMkLst>
          <pc:docMk/>
          <pc:sldMk cId="2278296121" sldId="316"/>
        </pc:sldMkLst>
        <pc:picChg chg="add">
          <ac:chgData name="Peeters, E.I. (Elke)" userId="29b6e312-1a02-4422-9c2d-dc218ce987eb" providerId="ADAL" clId="{9B8D4DF5-EF50-47FC-AF64-B5FDEFD347DC}" dt="2022-03-04T11:58:54.901" v="1" actId="22"/>
          <ac:picMkLst>
            <pc:docMk/>
            <pc:sldMk cId="2278296121" sldId="316"/>
            <ac:picMk id="3" creationId="{A41CB514-1B0D-4B6A-9005-BFFF73257642}"/>
          </ac:picMkLst>
        </pc:picChg>
        <pc:picChg chg="del">
          <ac:chgData name="Peeters, E.I. (Elke)" userId="29b6e312-1a02-4422-9c2d-dc218ce987eb" providerId="ADAL" clId="{9B8D4DF5-EF50-47FC-AF64-B5FDEFD347DC}" dt="2022-03-04T11:58:51.442" v="0" actId="478"/>
          <ac:picMkLst>
            <pc:docMk/>
            <pc:sldMk cId="2278296121" sldId="316"/>
            <ac:picMk id="10" creationId="{F4CC08C5-E959-43B6-8AA7-B2791FBC21A4}"/>
          </ac:picMkLst>
        </pc:picChg>
      </pc:sldChg>
      <pc:sldChg chg="ord">
        <pc:chgData name="Peeters, E.I. (Elke)" userId="29b6e312-1a02-4422-9c2d-dc218ce987eb" providerId="ADAL" clId="{9B8D4DF5-EF50-47FC-AF64-B5FDEFD347DC}" dt="2022-03-04T14:24:50.082" v="6"/>
        <pc:sldMkLst>
          <pc:docMk/>
          <pc:sldMk cId="2559798660" sldId="318"/>
        </pc:sldMkLst>
      </pc:sldChg>
      <pc:sldChg chg="modSp ord">
        <pc:chgData name="Peeters, E.I. (Elke)" userId="29b6e312-1a02-4422-9c2d-dc218ce987eb" providerId="ADAL" clId="{9B8D4DF5-EF50-47FC-AF64-B5FDEFD347DC}" dt="2022-03-04T14:26:48.252" v="13" actId="2711"/>
        <pc:sldMkLst>
          <pc:docMk/>
          <pc:sldMk cId="1229875204" sldId="319"/>
        </pc:sldMkLst>
        <pc:spChg chg="mod">
          <ac:chgData name="Peeters, E.I. (Elke)" userId="29b6e312-1a02-4422-9c2d-dc218ce987eb" providerId="ADAL" clId="{9B8D4DF5-EF50-47FC-AF64-B5FDEFD347DC}" dt="2022-03-04T14:26:48.252" v="13" actId="2711"/>
          <ac:spMkLst>
            <pc:docMk/>
            <pc:sldMk cId="1229875204" sldId="319"/>
            <ac:spMk id="6" creationId="{B74AA311-0A64-4439-896D-51331D0920FB}"/>
          </ac:spMkLst>
        </pc:spChg>
      </pc:sldChg>
      <pc:sldChg chg="ord">
        <pc:chgData name="Peeters, E.I. (Elke)" userId="29b6e312-1a02-4422-9c2d-dc218ce987eb" providerId="ADAL" clId="{9B8D4DF5-EF50-47FC-AF64-B5FDEFD347DC}" dt="2022-03-04T14:24:56.862" v="10"/>
        <pc:sldMkLst>
          <pc:docMk/>
          <pc:sldMk cId="2116534803" sldId="320"/>
        </pc:sldMkLst>
      </pc:sldChg>
      <pc:sldChg chg="ord">
        <pc:chgData name="Peeters, E.I. (Elke)" userId="29b6e312-1a02-4422-9c2d-dc218ce987eb" providerId="ADAL" clId="{9B8D4DF5-EF50-47FC-AF64-B5FDEFD347DC}" dt="2022-03-04T14:25:00.651" v="12"/>
        <pc:sldMkLst>
          <pc:docMk/>
          <pc:sldMk cId="2263011432" sldId="32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6" name="Google Shape;509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97" name="Google Shape;509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6" name="Google Shape;8456;gf75ca0a1e5_0_6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57" name="Google Shape;8457;gf75ca0a1e5_0_6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32666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5" name="Google Shape;5495;gf9db84ec7b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96" name="Google Shape;5496;gf9db84ec7b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0" name="Google Shape;5600;gf9db84ec7b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1" name="Google Shape;5601;gf9db84ec7b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065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9" name="Google Shape;5609;gf9db84ec7b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10" name="Google Shape;5610;gf9db84ec7b_0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6" name="Google Shape;6236;gf9db84ec7b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37" name="Google Shape;6237;gf9db84ec7b_0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098150" y="725696"/>
            <a:ext cx="6947700" cy="136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200" b="1">
                <a:solidFill>
                  <a:srgbClr val="111111"/>
                </a:solidFill>
                <a:latin typeface="Paytone One"/>
                <a:ea typeface="Paytone One"/>
                <a:cs typeface="Paytone One"/>
                <a:sym typeface="Paytone On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903825" y="2103457"/>
            <a:ext cx="3396900" cy="19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>
                <a:latin typeface="Asap"/>
                <a:ea typeface="Asap"/>
                <a:cs typeface="Asap"/>
                <a:sym typeface="Asap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-22695" y="-15770"/>
            <a:ext cx="1690448" cy="1915602"/>
            <a:chOff x="-22695" y="-15770"/>
            <a:chExt cx="1690448" cy="1915602"/>
          </a:xfrm>
        </p:grpSpPr>
        <p:grpSp>
          <p:nvGrpSpPr>
            <p:cNvPr id="12" name="Google Shape;12;p2"/>
            <p:cNvGrpSpPr/>
            <p:nvPr/>
          </p:nvGrpSpPr>
          <p:grpSpPr>
            <a:xfrm>
              <a:off x="486797" y="632665"/>
              <a:ext cx="952368" cy="1100498"/>
              <a:chOff x="341650" y="1947263"/>
              <a:chExt cx="334000" cy="385950"/>
            </a:xfrm>
          </p:grpSpPr>
          <p:sp>
            <p:nvSpPr>
              <p:cNvPr id="13" name="Google Shape;13;p2"/>
              <p:cNvSpPr/>
              <p:nvPr/>
            </p:nvSpPr>
            <p:spPr>
              <a:xfrm>
                <a:off x="462150" y="1947263"/>
                <a:ext cx="213500" cy="192550"/>
              </a:xfrm>
              <a:custGeom>
                <a:avLst/>
                <a:gdLst/>
                <a:ahLst/>
                <a:cxnLst/>
                <a:rect l="l" t="t" r="r" b="b"/>
                <a:pathLst>
                  <a:path w="8540" h="7702" extrusionOk="0">
                    <a:moveTo>
                      <a:pt x="820" y="0"/>
                    </a:moveTo>
                    <a:cubicBezTo>
                      <a:pt x="547" y="0"/>
                      <a:pt x="274" y="14"/>
                      <a:pt x="1" y="43"/>
                    </a:cubicBezTo>
                    <a:lnTo>
                      <a:pt x="8540" y="7701"/>
                    </a:lnTo>
                    <a:cubicBezTo>
                      <a:pt x="8536" y="7238"/>
                      <a:pt x="8495" y="6779"/>
                      <a:pt x="8411" y="6322"/>
                    </a:cubicBezTo>
                    <a:lnTo>
                      <a:pt x="1386" y="20"/>
                    </a:lnTo>
                    <a:cubicBezTo>
                      <a:pt x="1198" y="7"/>
                      <a:pt x="1009" y="0"/>
                      <a:pt x="8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4;p2"/>
              <p:cNvSpPr/>
              <p:nvPr/>
            </p:nvSpPr>
            <p:spPr>
              <a:xfrm>
                <a:off x="527000" y="1952413"/>
                <a:ext cx="137650" cy="123425"/>
              </a:xfrm>
              <a:custGeom>
                <a:avLst/>
                <a:gdLst/>
                <a:ahLst/>
                <a:cxnLst/>
                <a:rect l="l" t="t" r="r" b="b"/>
                <a:pathLst>
                  <a:path w="5506" h="4937" extrusionOk="0">
                    <a:moveTo>
                      <a:pt x="0" y="1"/>
                    </a:moveTo>
                    <a:lnTo>
                      <a:pt x="5505" y="4937"/>
                    </a:lnTo>
                    <a:cubicBezTo>
                      <a:pt x="5075" y="3719"/>
                      <a:pt x="4342" y="2629"/>
                      <a:pt x="3381" y="1768"/>
                    </a:cubicBezTo>
                    <a:cubicBezTo>
                      <a:pt x="2420" y="904"/>
                      <a:pt x="1257" y="2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385100" y="2125713"/>
                <a:ext cx="204100" cy="187800"/>
              </a:xfrm>
              <a:custGeom>
                <a:avLst/>
                <a:gdLst/>
                <a:ahLst/>
                <a:cxnLst/>
                <a:rect l="l" t="t" r="r" b="b"/>
                <a:pathLst>
                  <a:path w="8164" h="7512" extrusionOk="0">
                    <a:moveTo>
                      <a:pt x="341" y="1"/>
                    </a:moveTo>
                    <a:lnTo>
                      <a:pt x="1" y="958"/>
                    </a:lnTo>
                    <a:lnTo>
                      <a:pt x="7306" y="7511"/>
                    </a:lnTo>
                    <a:cubicBezTo>
                      <a:pt x="7601" y="7366"/>
                      <a:pt x="7890" y="7199"/>
                      <a:pt x="8164" y="7019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399725" y="2084738"/>
                <a:ext cx="220900" cy="206350"/>
              </a:xfrm>
              <a:custGeom>
                <a:avLst/>
                <a:gdLst/>
                <a:ahLst/>
                <a:cxnLst/>
                <a:rect l="l" t="t" r="r" b="b"/>
                <a:pathLst>
                  <a:path w="8836" h="8254" extrusionOk="0">
                    <a:moveTo>
                      <a:pt x="341" y="1"/>
                    </a:moveTo>
                    <a:lnTo>
                      <a:pt x="1" y="958"/>
                    </a:lnTo>
                    <a:lnTo>
                      <a:pt x="8131" y="8253"/>
                    </a:lnTo>
                    <a:cubicBezTo>
                      <a:pt x="8379" y="8057"/>
                      <a:pt x="8613" y="7845"/>
                      <a:pt x="8835" y="7617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414275" y="2043688"/>
                <a:ext cx="231400" cy="219050"/>
              </a:xfrm>
              <a:custGeom>
                <a:avLst/>
                <a:gdLst/>
                <a:ahLst/>
                <a:cxnLst/>
                <a:rect l="l" t="t" r="r" b="b"/>
                <a:pathLst>
                  <a:path w="9256" h="8762" extrusionOk="0">
                    <a:moveTo>
                      <a:pt x="344" y="0"/>
                    </a:moveTo>
                    <a:lnTo>
                      <a:pt x="0" y="958"/>
                    </a:lnTo>
                    <a:lnTo>
                      <a:pt x="8700" y="8761"/>
                    </a:lnTo>
                    <a:cubicBezTo>
                      <a:pt x="8899" y="8517"/>
                      <a:pt x="9086" y="8263"/>
                      <a:pt x="9256" y="7996"/>
                    </a:cubicBez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370575" y="2166688"/>
                <a:ext cx="180225" cy="162000"/>
              </a:xfrm>
              <a:custGeom>
                <a:avLst/>
                <a:gdLst/>
                <a:ahLst/>
                <a:cxnLst/>
                <a:rect l="l" t="t" r="r" b="b"/>
                <a:pathLst>
                  <a:path w="7209" h="6480" extrusionOk="0">
                    <a:moveTo>
                      <a:pt x="341" y="1"/>
                    </a:moveTo>
                    <a:lnTo>
                      <a:pt x="0" y="962"/>
                    </a:lnTo>
                    <a:lnTo>
                      <a:pt x="6148" y="6479"/>
                    </a:lnTo>
                    <a:cubicBezTo>
                      <a:pt x="6508" y="6399"/>
                      <a:pt x="6865" y="6293"/>
                      <a:pt x="7208" y="6165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443425" y="1961663"/>
                <a:ext cx="231100" cy="226825"/>
              </a:xfrm>
              <a:custGeom>
                <a:avLst/>
                <a:gdLst/>
                <a:ahLst/>
                <a:cxnLst/>
                <a:rect l="l" t="t" r="r" b="b"/>
                <a:pathLst>
                  <a:path w="9244" h="9073" extrusionOk="0">
                    <a:moveTo>
                      <a:pt x="342" y="0"/>
                    </a:moveTo>
                    <a:lnTo>
                      <a:pt x="1" y="958"/>
                    </a:lnTo>
                    <a:lnTo>
                      <a:pt x="9044" y="9073"/>
                    </a:lnTo>
                    <a:cubicBezTo>
                      <a:pt x="9138" y="8713"/>
                      <a:pt x="9202" y="8349"/>
                      <a:pt x="9244" y="7983"/>
                    </a:cubicBezTo>
                    <a:lnTo>
                      <a:pt x="3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428900" y="2002638"/>
                <a:ext cx="235275" cy="226100"/>
              </a:xfrm>
              <a:custGeom>
                <a:avLst/>
                <a:gdLst/>
                <a:ahLst/>
                <a:cxnLst/>
                <a:rect l="l" t="t" r="r" b="b"/>
                <a:pathLst>
                  <a:path w="9411" h="9044" extrusionOk="0">
                    <a:moveTo>
                      <a:pt x="341" y="0"/>
                    </a:moveTo>
                    <a:lnTo>
                      <a:pt x="0" y="961"/>
                    </a:lnTo>
                    <a:lnTo>
                      <a:pt x="9012" y="9044"/>
                    </a:lnTo>
                    <a:cubicBezTo>
                      <a:pt x="9163" y="8751"/>
                      <a:pt x="9294" y="8446"/>
                      <a:pt x="9410" y="8137"/>
                    </a:cubicBezTo>
                    <a:lnTo>
                      <a:pt x="34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356025" y="2207738"/>
                <a:ext cx="147125" cy="125475"/>
              </a:xfrm>
              <a:custGeom>
                <a:avLst/>
                <a:gdLst/>
                <a:ahLst/>
                <a:cxnLst/>
                <a:rect l="l" t="t" r="r" b="b"/>
                <a:pathLst>
                  <a:path w="5885" h="5019" extrusionOk="0">
                    <a:moveTo>
                      <a:pt x="341" y="1"/>
                    </a:moveTo>
                    <a:lnTo>
                      <a:pt x="0" y="959"/>
                    </a:lnTo>
                    <a:lnTo>
                      <a:pt x="4500" y="4998"/>
                    </a:lnTo>
                    <a:cubicBezTo>
                      <a:pt x="4689" y="5011"/>
                      <a:pt x="4879" y="5018"/>
                      <a:pt x="5068" y="5018"/>
                    </a:cubicBezTo>
                    <a:cubicBezTo>
                      <a:pt x="5341" y="5018"/>
                      <a:pt x="5613" y="5004"/>
                      <a:pt x="5885" y="4976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341650" y="2248713"/>
                <a:ext cx="96675" cy="79325"/>
              </a:xfrm>
              <a:custGeom>
                <a:avLst/>
                <a:gdLst/>
                <a:ahLst/>
                <a:cxnLst/>
                <a:rect l="l" t="t" r="r" b="b"/>
                <a:pathLst>
                  <a:path w="3867" h="3173" extrusionOk="0">
                    <a:moveTo>
                      <a:pt x="331" y="1"/>
                    </a:moveTo>
                    <a:lnTo>
                      <a:pt x="0" y="926"/>
                    </a:lnTo>
                    <a:cubicBezTo>
                      <a:pt x="154" y="1094"/>
                      <a:pt x="315" y="1251"/>
                      <a:pt x="485" y="1405"/>
                    </a:cubicBezTo>
                    <a:cubicBezTo>
                      <a:pt x="1446" y="2270"/>
                      <a:pt x="2610" y="2877"/>
                      <a:pt x="3866" y="3173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3" name="Google Shape;23;p2"/>
            <p:cNvSpPr/>
            <p:nvPr/>
          </p:nvSpPr>
          <p:spPr>
            <a:xfrm>
              <a:off x="-22695" y="-15770"/>
              <a:ext cx="1690448" cy="1915602"/>
            </a:xfrm>
            <a:custGeom>
              <a:avLst/>
              <a:gdLst/>
              <a:ahLst/>
              <a:cxnLst/>
              <a:rect l="l" t="t" r="r" b="b"/>
              <a:pathLst>
                <a:path w="19791" h="22427" extrusionOk="0">
                  <a:moveTo>
                    <a:pt x="1" y="200"/>
                  </a:moveTo>
                  <a:lnTo>
                    <a:pt x="19791" y="1"/>
                  </a:lnTo>
                  <a:cubicBezTo>
                    <a:pt x="8819" y="2389"/>
                    <a:pt x="11204" y="8993"/>
                    <a:pt x="7791" y="15690"/>
                  </a:cubicBezTo>
                  <a:cubicBezTo>
                    <a:pt x="5927" y="19354"/>
                    <a:pt x="3018" y="21346"/>
                    <a:pt x="226" y="2242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-22695" y="-13728"/>
              <a:ext cx="952376" cy="853730"/>
            </a:xfrm>
            <a:custGeom>
              <a:avLst/>
              <a:gdLst/>
              <a:ahLst/>
              <a:cxnLst/>
              <a:rect l="l" t="t" r="r" b="b"/>
              <a:pathLst>
                <a:path w="10311" h="9243" extrusionOk="0">
                  <a:moveTo>
                    <a:pt x="10310" y="0"/>
                  </a:moveTo>
                  <a:cubicBezTo>
                    <a:pt x="9517" y="2880"/>
                    <a:pt x="7048" y="8735"/>
                    <a:pt x="94" y="9243"/>
                  </a:cubicBezTo>
                  <a:lnTo>
                    <a:pt x="1" y="103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Google Shape;25;p2"/>
          <p:cNvSpPr/>
          <p:nvPr/>
        </p:nvSpPr>
        <p:spPr>
          <a:xfrm>
            <a:off x="-14275" y="4083834"/>
            <a:ext cx="2036515" cy="1078407"/>
          </a:xfrm>
          <a:custGeom>
            <a:avLst/>
            <a:gdLst/>
            <a:ahLst/>
            <a:cxnLst/>
            <a:rect l="l" t="t" r="r" b="b"/>
            <a:pathLst>
              <a:path w="40343" h="21362" extrusionOk="0">
                <a:moveTo>
                  <a:pt x="0" y="21362"/>
                </a:moveTo>
                <a:lnTo>
                  <a:pt x="0" y="0"/>
                </a:lnTo>
                <a:cubicBezTo>
                  <a:pt x="4133" y="11868"/>
                  <a:pt x="16162" y="9368"/>
                  <a:pt x="28255" y="13122"/>
                </a:cubicBezTo>
                <a:cubicBezTo>
                  <a:pt x="34869" y="15175"/>
                  <a:pt x="38436" y="18338"/>
                  <a:pt x="40342" y="21362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" name="Google Shape;26;p2"/>
          <p:cNvGrpSpPr/>
          <p:nvPr/>
        </p:nvGrpSpPr>
        <p:grpSpPr>
          <a:xfrm>
            <a:off x="6928153" y="-12998"/>
            <a:ext cx="2247425" cy="5184899"/>
            <a:chOff x="6928153" y="-12998"/>
            <a:chExt cx="2247425" cy="5184899"/>
          </a:xfrm>
        </p:grpSpPr>
        <p:grpSp>
          <p:nvGrpSpPr>
            <p:cNvPr id="27" name="Google Shape;27;p2"/>
            <p:cNvGrpSpPr/>
            <p:nvPr/>
          </p:nvGrpSpPr>
          <p:grpSpPr>
            <a:xfrm>
              <a:off x="7123441" y="-12998"/>
              <a:ext cx="2052136" cy="4962220"/>
              <a:chOff x="7123441" y="-12998"/>
              <a:chExt cx="2052136" cy="4962220"/>
            </a:xfrm>
          </p:grpSpPr>
          <p:sp>
            <p:nvSpPr>
              <p:cNvPr id="28" name="Google Shape;28;p2"/>
              <p:cNvSpPr/>
              <p:nvPr/>
            </p:nvSpPr>
            <p:spPr>
              <a:xfrm>
                <a:off x="7672798" y="-12998"/>
                <a:ext cx="1502780" cy="3260198"/>
              </a:xfrm>
              <a:custGeom>
                <a:avLst/>
                <a:gdLst/>
                <a:ahLst/>
                <a:cxnLst/>
                <a:rect l="l" t="t" r="r" b="b"/>
                <a:pathLst>
                  <a:path w="17156" h="37219" extrusionOk="0">
                    <a:moveTo>
                      <a:pt x="17052" y="0"/>
                    </a:moveTo>
                    <a:lnTo>
                      <a:pt x="0" y="0"/>
                    </a:lnTo>
                    <a:cubicBezTo>
                      <a:pt x="270" y="3108"/>
                      <a:pt x="1707" y="9072"/>
                      <a:pt x="8398" y="13045"/>
                    </a:cubicBezTo>
                    <a:cubicBezTo>
                      <a:pt x="17155" y="18241"/>
                      <a:pt x="11155" y="31488"/>
                      <a:pt x="17052" y="37218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9" name="Google Shape;29;p2"/>
              <p:cNvGrpSpPr/>
              <p:nvPr/>
            </p:nvGrpSpPr>
            <p:grpSpPr>
              <a:xfrm>
                <a:off x="7123441" y="2793741"/>
                <a:ext cx="2036531" cy="2155481"/>
                <a:chOff x="3844200" y="3565550"/>
                <a:chExt cx="524325" cy="554950"/>
              </a:xfrm>
            </p:grpSpPr>
            <p:sp>
              <p:nvSpPr>
                <p:cNvPr id="30" name="Google Shape;30;p2"/>
                <p:cNvSpPr/>
                <p:nvPr/>
              </p:nvSpPr>
              <p:spPr>
                <a:xfrm>
                  <a:off x="3937150" y="4105850"/>
                  <a:ext cx="15950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4" extrusionOk="0">
                      <a:moveTo>
                        <a:pt x="319" y="1"/>
                      </a:moveTo>
                      <a:cubicBezTo>
                        <a:pt x="265" y="1"/>
                        <a:pt x="212" y="18"/>
                        <a:pt x="168" y="54"/>
                      </a:cubicBezTo>
                      <a:cubicBezTo>
                        <a:pt x="1" y="192"/>
                        <a:pt x="81" y="459"/>
                        <a:pt x="293" y="482"/>
                      </a:cubicBezTo>
                      <a:cubicBezTo>
                        <a:pt x="302" y="483"/>
                        <a:pt x="312" y="483"/>
                        <a:pt x="320" y="483"/>
                      </a:cubicBezTo>
                      <a:cubicBezTo>
                        <a:pt x="520" y="483"/>
                        <a:pt x="638" y="250"/>
                        <a:pt x="509" y="93"/>
                      </a:cubicBezTo>
                      <a:cubicBezTo>
                        <a:pt x="461" y="32"/>
                        <a:pt x="390" y="1"/>
                        <a:pt x="31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" name="Google Shape;31;p2"/>
                <p:cNvSpPr/>
                <p:nvPr/>
              </p:nvSpPr>
              <p:spPr>
                <a:xfrm>
                  <a:off x="3923900" y="4089375"/>
                  <a:ext cx="153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5" extrusionOk="0">
                      <a:moveTo>
                        <a:pt x="305" y="0"/>
                      </a:moveTo>
                      <a:cubicBezTo>
                        <a:pt x="254" y="0"/>
                        <a:pt x="202" y="17"/>
                        <a:pt x="158" y="51"/>
                      </a:cubicBezTo>
                      <a:cubicBezTo>
                        <a:pt x="0" y="183"/>
                        <a:pt x="74" y="440"/>
                        <a:pt x="280" y="463"/>
                      </a:cubicBezTo>
                      <a:cubicBezTo>
                        <a:pt x="289" y="464"/>
                        <a:pt x="298" y="464"/>
                        <a:pt x="307" y="464"/>
                      </a:cubicBezTo>
                      <a:cubicBezTo>
                        <a:pt x="497" y="464"/>
                        <a:pt x="612" y="240"/>
                        <a:pt x="486" y="87"/>
                      </a:cubicBezTo>
                      <a:cubicBezTo>
                        <a:pt x="440" y="30"/>
                        <a:pt x="373" y="0"/>
                        <a:pt x="30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" name="Google Shape;32;p2"/>
                <p:cNvSpPr/>
                <p:nvPr/>
              </p:nvSpPr>
              <p:spPr>
                <a:xfrm>
                  <a:off x="3910575" y="4072850"/>
                  <a:ext cx="14750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7" extrusionOk="0">
                      <a:moveTo>
                        <a:pt x="297" y="0"/>
                      </a:moveTo>
                      <a:cubicBezTo>
                        <a:pt x="247" y="0"/>
                        <a:pt x="196" y="17"/>
                        <a:pt x="154" y="50"/>
                      </a:cubicBezTo>
                      <a:cubicBezTo>
                        <a:pt x="0" y="176"/>
                        <a:pt x="74" y="423"/>
                        <a:pt x="273" y="445"/>
                      </a:cubicBezTo>
                      <a:cubicBezTo>
                        <a:pt x="281" y="446"/>
                        <a:pt x="289" y="447"/>
                        <a:pt x="296" y="447"/>
                      </a:cubicBezTo>
                      <a:cubicBezTo>
                        <a:pt x="479" y="447"/>
                        <a:pt x="590" y="230"/>
                        <a:pt x="469" y="82"/>
                      </a:cubicBezTo>
                      <a:cubicBezTo>
                        <a:pt x="426" y="28"/>
                        <a:pt x="362" y="0"/>
                        <a:pt x="29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" name="Google Shape;33;p2"/>
                <p:cNvSpPr/>
                <p:nvPr/>
              </p:nvSpPr>
              <p:spPr>
                <a:xfrm>
                  <a:off x="3897300" y="4056275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5" y="0"/>
                      </a:moveTo>
                      <a:cubicBezTo>
                        <a:pt x="237" y="0"/>
                        <a:pt x="189" y="16"/>
                        <a:pt x="149" y="48"/>
                      </a:cubicBezTo>
                      <a:cubicBezTo>
                        <a:pt x="1" y="170"/>
                        <a:pt x="71" y="408"/>
                        <a:pt x="261" y="427"/>
                      </a:cubicBezTo>
                      <a:cubicBezTo>
                        <a:pt x="269" y="428"/>
                        <a:pt x="277" y="428"/>
                        <a:pt x="284" y="428"/>
                      </a:cubicBezTo>
                      <a:cubicBezTo>
                        <a:pt x="460" y="428"/>
                        <a:pt x="565" y="222"/>
                        <a:pt x="451" y="80"/>
                      </a:cubicBezTo>
                      <a:cubicBezTo>
                        <a:pt x="409" y="27"/>
                        <a:pt x="347" y="0"/>
                        <a:pt x="2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" name="Google Shape;34;p2"/>
                <p:cNvSpPr/>
                <p:nvPr/>
              </p:nvSpPr>
              <p:spPr>
                <a:xfrm>
                  <a:off x="3884050" y="4039775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0"/>
                      </a:moveTo>
                      <a:cubicBezTo>
                        <a:pt x="225" y="0"/>
                        <a:pt x="180" y="15"/>
                        <a:pt x="142" y="46"/>
                      </a:cubicBezTo>
                      <a:cubicBezTo>
                        <a:pt x="0" y="158"/>
                        <a:pt x="68" y="390"/>
                        <a:pt x="248" y="406"/>
                      </a:cubicBezTo>
                      <a:cubicBezTo>
                        <a:pt x="256" y="407"/>
                        <a:pt x="264" y="407"/>
                        <a:pt x="271" y="407"/>
                      </a:cubicBezTo>
                      <a:cubicBezTo>
                        <a:pt x="440" y="407"/>
                        <a:pt x="539" y="210"/>
                        <a:pt x="428" y="75"/>
                      </a:cubicBezTo>
                      <a:cubicBezTo>
                        <a:pt x="388" y="26"/>
                        <a:pt x="329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" name="Google Shape;35;p2"/>
                <p:cNvSpPr/>
                <p:nvPr/>
              </p:nvSpPr>
              <p:spPr>
                <a:xfrm>
                  <a:off x="3870800" y="4023200"/>
                  <a:ext cx="128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93" extrusionOk="0">
                      <a:moveTo>
                        <a:pt x="257" y="0"/>
                      </a:moveTo>
                      <a:cubicBezTo>
                        <a:pt x="214" y="0"/>
                        <a:pt x="171" y="15"/>
                        <a:pt x="135" y="44"/>
                      </a:cubicBezTo>
                      <a:cubicBezTo>
                        <a:pt x="0" y="153"/>
                        <a:pt x="64" y="371"/>
                        <a:pt x="238" y="391"/>
                      </a:cubicBezTo>
                      <a:cubicBezTo>
                        <a:pt x="246" y="392"/>
                        <a:pt x="253" y="392"/>
                        <a:pt x="261" y="392"/>
                      </a:cubicBezTo>
                      <a:cubicBezTo>
                        <a:pt x="418" y="392"/>
                        <a:pt x="513" y="202"/>
                        <a:pt x="408" y="73"/>
                      </a:cubicBezTo>
                      <a:cubicBezTo>
                        <a:pt x="370" y="25"/>
                        <a:pt x="314" y="0"/>
                        <a:pt x="2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" name="Google Shape;36;p2"/>
                <p:cNvSpPr/>
                <p:nvPr/>
              </p:nvSpPr>
              <p:spPr>
                <a:xfrm>
                  <a:off x="3857450" y="4006700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7" y="1"/>
                      </a:moveTo>
                      <a:cubicBezTo>
                        <a:pt x="206" y="1"/>
                        <a:pt x="166" y="14"/>
                        <a:pt x="132" y="42"/>
                      </a:cubicBezTo>
                      <a:cubicBezTo>
                        <a:pt x="1" y="144"/>
                        <a:pt x="65" y="353"/>
                        <a:pt x="229" y="373"/>
                      </a:cubicBezTo>
                      <a:cubicBezTo>
                        <a:pt x="235" y="373"/>
                        <a:pt x="242" y="374"/>
                        <a:pt x="248" y="374"/>
                      </a:cubicBezTo>
                      <a:cubicBezTo>
                        <a:pt x="401" y="374"/>
                        <a:pt x="492" y="194"/>
                        <a:pt x="393" y="71"/>
                      </a:cubicBezTo>
                      <a:cubicBezTo>
                        <a:pt x="356" y="25"/>
                        <a:pt x="301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" name="Google Shape;37;p2"/>
                <p:cNvSpPr/>
                <p:nvPr/>
              </p:nvSpPr>
              <p:spPr>
                <a:xfrm>
                  <a:off x="3844200" y="3990175"/>
                  <a:ext cx="11650" cy="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4" extrusionOk="0">
                      <a:moveTo>
                        <a:pt x="235" y="1"/>
                      </a:moveTo>
                      <a:cubicBezTo>
                        <a:pt x="196" y="1"/>
                        <a:pt x="156" y="14"/>
                        <a:pt x="123" y="41"/>
                      </a:cubicBezTo>
                      <a:cubicBezTo>
                        <a:pt x="0" y="137"/>
                        <a:pt x="58" y="336"/>
                        <a:pt x="216" y="352"/>
                      </a:cubicBezTo>
                      <a:cubicBezTo>
                        <a:pt x="222" y="353"/>
                        <a:pt x="229" y="353"/>
                        <a:pt x="235" y="353"/>
                      </a:cubicBezTo>
                      <a:cubicBezTo>
                        <a:pt x="381" y="353"/>
                        <a:pt x="465" y="183"/>
                        <a:pt x="370" y="66"/>
                      </a:cubicBezTo>
                      <a:cubicBezTo>
                        <a:pt x="336" y="23"/>
                        <a:pt x="286" y="1"/>
                        <a:pt x="23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" name="Google Shape;38;p2"/>
                <p:cNvSpPr/>
                <p:nvPr/>
              </p:nvSpPr>
              <p:spPr>
                <a:xfrm>
                  <a:off x="3968325" y="4107900"/>
                  <a:ext cx="16525" cy="1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1" h="504" extrusionOk="0">
                      <a:moveTo>
                        <a:pt x="330" y="0"/>
                      </a:moveTo>
                      <a:cubicBezTo>
                        <a:pt x="275" y="0"/>
                        <a:pt x="220" y="18"/>
                        <a:pt x="174" y="56"/>
                      </a:cubicBezTo>
                      <a:cubicBezTo>
                        <a:pt x="1" y="197"/>
                        <a:pt x="84" y="480"/>
                        <a:pt x="306" y="503"/>
                      </a:cubicBezTo>
                      <a:cubicBezTo>
                        <a:pt x="315" y="503"/>
                        <a:pt x="324" y="504"/>
                        <a:pt x="333" y="504"/>
                      </a:cubicBezTo>
                      <a:cubicBezTo>
                        <a:pt x="539" y="504"/>
                        <a:pt x="660" y="261"/>
                        <a:pt x="528" y="94"/>
                      </a:cubicBezTo>
                      <a:cubicBezTo>
                        <a:pt x="477" y="32"/>
                        <a:pt x="403" y="0"/>
                        <a:pt x="33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" name="Google Shape;39;p2"/>
                <p:cNvSpPr/>
                <p:nvPr/>
              </p:nvSpPr>
              <p:spPr>
                <a:xfrm>
                  <a:off x="3955075" y="4091400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8" y="0"/>
                      </a:moveTo>
                      <a:cubicBezTo>
                        <a:pt x="264" y="0"/>
                        <a:pt x="210" y="18"/>
                        <a:pt x="164" y="54"/>
                      </a:cubicBezTo>
                      <a:cubicBezTo>
                        <a:pt x="0" y="189"/>
                        <a:pt x="81" y="459"/>
                        <a:pt x="293" y="481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6" y="483"/>
                        <a:pt x="634" y="249"/>
                        <a:pt x="505" y="89"/>
                      </a:cubicBezTo>
                      <a:cubicBezTo>
                        <a:pt x="457" y="31"/>
                        <a:pt x="388" y="0"/>
                        <a:pt x="3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" name="Google Shape;40;p2"/>
                <p:cNvSpPr/>
                <p:nvPr/>
              </p:nvSpPr>
              <p:spPr>
                <a:xfrm>
                  <a:off x="3941725" y="4074825"/>
                  <a:ext cx="15400" cy="1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8" extrusionOk="0">
                      <a:moveTo>
                        <a:pt x="309" y="1"/>
                      </a:moveTo>
                      <a:cubicBezTo>
                        <a:pt x="257" y="1"/>
                        <a:pt x="205" y="18"/>
                        <a:pt x="162" y="55"/>
                      </a:cubicBezTo>
                      <a:cubicBezTo>
                        <a:pt x="1" y="183"/>
                        <a:pt x="78" y="444"/>
                        <a:pt x="284" y="466"/>
                      </a:cubicBezTo>
                      <a:cubicBezTo>
                        <a:pt x="293" y="467"/>
                        <a:pt x="302" y="468"/>
                        <a:pt x="310" y="468"/>
                      </a:cubicBezTo>
                      <a:cubicBezTo>
                        <a:pt x="501" y="468"/>
                        <a:pt x="615" y="241"/>
                        <a:pt x="489" y="87"/>
                      </a:cubicBezTo>
                      <a:cubicBezTo>
                        <a:pt x="444" y="31"/>
                        <a:pt x="377" y="1"/>
                        <a:pt x="3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" name="Google Shape;41;p2"/>
                <p:cNvSpPr/>
                <p:nvPr/>
              </p:nvSpPr>
              <p:spPr>
                <a:xfrm>
                  <a:off x="3928475" y="4058325"/>
                  <a:ext cx="147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6" extrusionOk="0">
                      <a:moveTo>
                        <a:pt x="295" y="0"/>
                      </a:moveTo>
                      <a:cubicBezTo>
                        <a:pt x="246" y="0"/>
                        <a:pt x="196" y="16"/>
                        <a:pt x="155" y="50"/>
                      </a:cubicBezTo>
                      <a:cubicBezTo>
                        <a:pt x="1" y="175"/>
                        <a:pt x="75" y="426"/>
                        <a:pt x="274" y="445"/>
                      </a:cubicBezTo>
                      <a:cubicBezTo>
                        <a:pt x="282" y="446"/>
                        <a:pt x="289" y="446"/>
                        <a:pt x="297" y="446"/>
                      </a:cubicBezTo>
                      <a:cubicBezTo>
                        <a:pt x="480" y="446"/>
                        <a:pt x="590" y="230"/>
                        <a:pt x="470" y="82"/>
                      </a:cubicBezTo>
                      <a:cubicBezTo>
                        <a:pt x="426" y="28"/>
                        <a:pt x="361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" name="Google Shape;42;p2"/>
                <p:cNvSpPr/>
                <p:nvPr/>
              </p:nvSpPr>
              <p:spPr>
                <a:xfrm>
                  <a:off x="3915225" y="4041800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2" y="1"/>
                      </a:moveTo>
                      <a:cubicBezTo>
                        <a:pt x="235" y="1"/>
                        <a:pt x="187" y="16"/>
                        <a:pt x="148" y="48"/>
                      </a:cubicBezTo>
                      <a:cubicBezTo>
                        <a:pt x="0" y="167"/>
                        <a:pt x="71" y="405"/>
                        <a:pt x="261" y="428"/>
                      </a:cubicBezTo>
                      <a:cubicBezTo>
                        <a:pt x="269" y="428"/>
                        <a:pt x="276" y="429"/>
                        <a:pt x="284" y="429"/>
                      </a:cubicBezTo>
                      <a:cubicBezTo>
                        <a:pt x="460" y="429"/>
                        <a:pt x="564" y="222"/>
                        <a:pt x="450" y="81"/>
                      </a:cubicBezTo>
                      <a:cubicBezTo>
                        <a:pt x="407" y="28"/>
                        <a:pt x="344" y="1"/>
                        <a:pt x="28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" name="Google Shape;43;p2"/>
                <p:cNvSpPr/>
                <p:nvPr/>
              </p:nvSpPr>
              <p:spPr>
                <a:xfrm>
                  <a:off x="3901975" y="4025225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69" y="1"/>
                      </a:moveTo>
                      <a:cubicBezTo>
                        <a:pt x="224" y="1"/>
                        <a:pt x="179" y="16"/>
                        <a:pt x="142" y="46"/>
                      </a:cubicBezTo>
                      <a:cubicBezTo>
                        <a:pt x="0" y="162"/>
                        <a:pt x="68" y="390"/>
                        <a:pt x="248" y="409"/>
                      </a:cubicBezTo>
                      <a:cubicBezTo>
                        <a:pt x="256" y="410"/>
                        <a:pt x="263" y="411"/>
                        <a:pt x="271" y="411"/>
                      </a:cubicBezTo>
                      <a:cubicBezTo>
                        <a:pt x="440" y="411"/>
                        <a:pt x="538" y="214"/>
                        <a:pt x="428" y="78"/>
                      </a:cubicBezTo>
                      <a:cubicBezTo>
                        <a:pt x="387" y="27"/>
                        <a:pt x="328" y="1"/>
                        <a:pt x="26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" name="Google Shape;44;p2"/>
                <p:cNvSpPr/>
                <p:nvPr/>
              </p:nvSpPr>
              <p:spPr>
                <a:xfrm>
                  <a:off x="3888625" y="4008725"/>
                  <a:ext cx="12925" cy="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0" extrusionOk="0">
                      <a:moveTo>
                        <a:pt x="260" y="1"/>
                      </a:moveTo>
                      <a:cubicBezTo>
                        <a:pt x="217" y="1"/>
                        <a:pt x="173" y="15"/>
                        <a:pt x="136" y="44"/>
                      </a:cubicBezTo>
                      <a:cubicBezTo>
                        <a:pt x="1" y="153"/>
                        <a:pt x="68" y="372"/>
                        <a:pt x="238" y="388"/>
                      </a:cubicBezTo>
                      <a:cubicBezTo>
                        <a:pt x="246" y="389"/>
                        <a:pt x="254" y="389"/>
                        <a:pt x="262" y="389"/>
                      </a:cubicBezTo>
                      <a:cubicBezTo>
                        <a:pt x="422" y="389"/>
                        <a:pt x="516" y="202"/>
                        <a:pt x="412" y="73"/>
                      </a:cubicBezTo>
                      <a:cubicBezTo>
                        <a:pt x="374" y="26"/>
                        <a:pt x="318" y="1"/>
                        <a:pt x="26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" name="Google Shape;45;p2"/>
                <p:cNvSpPr/>
                <p:nvPr/>
              </p:nvSpPr>
              <p:spPr>
                <a:xfrm>
                  <a:off x="3875375" y="3992175"/>
                  <a:ext cx="12300" cy="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3" extrusionOk="0">
                      <a:moveTo>
                        <a:pt x="248" y="1"/>
                      </a:moveTo>
                      <a:cubicBezTo>
                        <a:pt x="206" y="1"/>
                        <a:pt x="164" y="15"/>
                        <a:pt x="129" y="44"/>
                      </a:cubicBezTo>
                      <a:cubicBezTo>
                        <a:pt x="0" y="147"/>
                        <a:pt x="61" y="356"/>
                        <a:pt x="229" y="372"/>
                      </a:cubicBezTo>
                      <a:cubicBezTo>
                        <a:pt x="235" y="373"/>
                        <a:pt x="242" y="373"/>
                        <a:pt x="248" y="373"/>
                      </a:cubicBezTo>
                      <a:cubicBezTo>
                        <a:pt x="400" y="373"/>
                        <a:pt x="491" y="193"/>
                        <a:pt x="392" y="70"/>
                      </a:cubicBezTo>
                      <a:cubicBezTo>
                        <a:pt x="356" y="25"/>
                        <a:pt x="302" y="1"/>
                        <a:pt x="24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" name="Google Shape;46;p2"/>
                <p:cNvSpPr/>
                <p:nvPr/>
              </p:nvSpPr>
              <p:spPr>
                <a:xfrm>
                  <a:off x="3862125" y="3975675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3" y="0"/>
                      </a:moveTo>
                      <a:cubicBezTo>
                        <a:pt x="194" y="0"/>
                        <a:pt x="155" y="13"/>
                        <a:pt x="122" y="39"/>
                      </a:cubicBezTo>
                      <a:cubicBezTo>
                        <a:pt x="0" y="139"/>
                        <a:pt x="58" y="335"/>
                        <a:pt x="215" y="354"/>
                      </a:cubicBezTo>
                      <a:cubicBezTo>
                        <a:pt x="222" y="355"/>
                        <a:pt x="228" y="355"/>
                        <a:pt x="235" y="355"/>
                      </a:cubicBezTo>
                      <a:cubicBezTo>
                        <a:pt x="381" y="355"/>
                        <a:pt x="465" y="182"/>
                        <a:pt x="370" y="65"/>
                      </a:cubicBezTo>
                      <a:cubicBezTo>
                        <a:pt x="335" y="22"/>
                        <a:pt x="284" y="0"/>
                        <a:pt x="23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" name="Google Shape;47;p2"/>
                <p:cNvSpPr/>
                <p:nvPr/>
              </p:nvSpPr>
              <p:spPr>
                <a:xfrm>
                  <a:off x="3848850" y="3959150"/>
                  <a:ext cx="1102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5" extrusionOk="0">
                      <a:moveTo>
                        <a:pt x="223" y="0"/>
                      </a:moveTo>
                      <a:cubicBezTo>
                        <a:pt x="185" y="0"/>
                        <a:pt x="148" y="13"/>
                        <a:pt x="117" y="38"/>
                      </a:cubicBezTo>
                      <a:cubicBezTo>
                        <a:pt x="1" y="131"/>
                        <a:pt x="55" y="318"/>
                        <a:pt x="203" y="334"/>
                      </a:cubicBezTo>
                      <a:cubicBezTo>
                        <a:pt x="210" y="334"/>
                        <a:pt x="216" y="335"/>
                        <a:pt x="222" y="335"/>
                      </a:cubicBezTo>
                      <a:cubicBezTo>
                        <a:pt x="359" y="335"/>
                        <a:pt x="440" y="171"/>
                        <a:pt x="351" y="60"/>
                      </a:cubicBezTo>
                      <a:cubicBezTo>
                        <a:pt x="319" y="21"/>
                        <a:pt x="271" y="0"/>
                        <a:pt x="22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" name="Google Shape;48;p2"/>
                <p:cNvSpPr/>
                <p:nvPr/>
              </p:nvSpPr>
              <p:spPr>
                <a:xfrm>
                  <a:off x="3986250" y="4093425"/>
                  <a:ext cx="16500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" h="502" extrusionOk="0">
                      <a:moveTo>
                        <a:pt x="331" y="0"/>
                      </a:moveTo>
                      <a:cubicBezTo>
                        <a:pt x="276" y="0"/>
                        <a:pt x="220" y="19"/>
                        <a:pt x="174" y="56"/>
                      </a:cubicBezTo>
                      <a:cubicBezTo>
                        <a:pt x="0" y="198"/>
                        <a:pt x="81" y="477"/>
                        <a:pt x="306" y="500"/>
                      </a:cubicBezTo>
                      <a:cubicBezTo>
                        <a:pt x="316" y="501"/>
                        <a:pt x="326" y="502"/>
                        <a:pt x="336" y="502"/>
                      </a:cubicBezTo>
                      <a:cubicBezTo>
                        <a:pt x="540" y="502"/>
                        <a:pt x="659" y="257"/>
                        <a:pt x="527" y="92"/>
                      </a:cubicBezTo>
                      <a:cubicBezTo>
                        <a:pt x="476" y="32"/>
                        <a:pt x="404" y="0"/>
                        <a:pt x="3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" name="Google Shape;49;p2"/>
                <p:cNvSpPr/>
                <p:nvPr/>
              </p:nvSpPr>
              <p:spPr>
                <a:xfrm>
                  <a:off x="3973000" y="4076850"/>
                  <a:ext cx="158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483" extrusionOk="0">
                      <a:moveTo>
                        <a:pt x="316" y="1"/>
                      </a:moveTo>
                      <a:cubicBezTo>
                        <a:pt x="263" y="1"/>
                        <a:pt x="209" y="18"/>
                        <a:pt x="164" y="54"/>
                      </a:cubicBezTo>
                      <a:cubicBezTo>
                        <a:pt x="0" y="192"/>
                        <a:pt x="80" y="459"/>
                        <a:pt x="293" y="482"/>
                      </a:cubicBezTo>
                      <a:cubicBezTo>
                        <a:pt x="302" y="482"/>
                        <a:pt x="311" y="483"/>
                        <a:pt x="319" y="483"/>
                      </a:cubicBezTo>
                      <a:cubicBezTo>
                        <a:pt x="516" y="483"/>
                        <a:pt x="634" y="250"/>
                        <a:pt x="505" y="93"/>
                      </a:cubicBezTo>
                      <a:cubicBezTo>
                        <a:pt x="457" y="32"/>
                        <a:pt x="387" y="1"/>
                        <a:pt x="31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" name="Google Shape;50;p2"/>
                <p:cNvSpPr/>
                <p:nvPr/>
              </p:nvSpPr>
              <p:spPr>
                <a:xfrm>
                  <a:off x="3959650" y="4060350"/>
                  <a:ext cx="153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5" extrusionOk="0">
                      <a:moveTo>
                        <a:pt x="307" y="1"/>
                      </a:moveTo>
                      <a:cubicBezTo>
                        <a:pt x="256" y="1"/>
                        <a:pt x="204" y="18"/>
                        <a:pt x="161" y="52"/>
                      </a:cubicBezTo>
                      <a:cubicBezTo>
                        <a:pt x="1" y="184"/>
                        <a:pt x="78" y="441"/>
                        <a:pt x="283" y="463"/>
                      </a:cubicBezTo>
                      <a:cubicBezTo>
                        <a:pt x="293" y="464"/>
                        <a:pt x="302" y="465"/>
                        <a:pt x="310" y="465"/>
                      </a:cubicBezTo>
                      <a:cubicBezTo>
                        <a:pt x="500" y="465"/>
                        <a:pt x="612" y="241"/>
                        <a:pt x="489" y="87"/>
                      </a:cubicBezTo>
                      <a:cubicBezTo>
                        <a:pt x="443" y="31"/>
                        <a:pt x="375" y="1"/>
                        <a:pt x="30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" name="Google Shape;51;p2"/>
                <p:cNvSpPr/>
                <p:nvPr/>
              </p:nvSpPr>
              <p:spPr>
                <a:xfrm>
                  <a:off x="3946400" y="4043800"/>
                  <a:ext cx="146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6" extrusionOk="0">
                      <a:moveTo>
                        <a:pt x="295" y="1"/>
                      </a:moveTo>
                      <a:cubicBezTo>
                        <a:pt x="246" y="1"/>
                        <a:pt x="196" y="17"/>
                        <a:pt x="155" y="52"/>
                      </a:cubicBezTo>
                      <a:cubicBezTo>
                        <a:pt x="0" y="177"/>
                        <a:pt x="74" y="425"/>
                        <a:pt x="270" y="444"/>
                      </a:cubicBezTo>
                      <a:cubicBezTo>
                        <a:pt x="280" y="445"/>
                        <a:pt x="289" y="446"/>
                        <a:pt x="297" y="446"/>
                      </a:cubicBezTo>
                      <a:cubicBezTo>
                        <a:pt x="480" y="446"/>
                        <a:pt x="586" y="231"/>
                        <a:pt x="470" y="84"/>
                      </a:cubicBezTo>
                      <a:cubicBezTo>
                        <a:pt x="424" y="29"/>
                        <a:pt x="360" y="1"/>
                        <a:pt x="2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" name="Google Shape;52;p2"/>
                <p:cNvSpPr/>
                <p:nvPr/>
              </p:nvSpPr>
              <p:spPr>
                <a:xfrm>
                  <a:off x="3933150" y="4027275"/>
                  <a:ext cx="14100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29" extrusionOk="0">
                      <a:moveTo>
                        <a:pt x="281" y="0"/>
                      </a:moveTo>
                      <a:cubicBezTo>
                        <a:pt x="234" y="0"/>
                        <a:pt x="187" y="16"/>
                        <a:pt x="148" y="48"/>
                      </a:cubicBezTo>
                      <a:cubicBezTo>
                        <a:pt x="0" y="170"/>
                        <a:pt x="71" y="408"/>
                        <a:pt x="260" y="427"/>
                      </a:cubicBezTo>
                      <a:cubicBezTo>
                        <a:pt x="268" y="428"/>
                        <a:pt x="276" y="428"/>
                        <a:pt x="284" y="428"/>
                      </a:cubicBezTo>
                      <a:cubicBezTo>
                        <a:pt x="459" y="428"/>
                        <a:pt x="564" y="222"/>
                        <a:pt x="447" y="80"/>
                      </a:cubicBezTo>
                      <a:cubicBezTo>
                        <a:pt x="405" y="27"/>
                        <a:pt x="343" y="0"/>
                        <a:pt x="28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" name="Google Shape;53;p2"/>
                <p:cNvSpPr/>
                <p:nvPr/>
              </p:nvSpPr>
              <p:spPr>
                <a:xfrm>
                  <a:off x="3919800" y="4010775"/>
                  <a:ext cx="13550" cy="10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407" extrusionOk="0">
                      <a:moveTo>
                        <a:pt x="274" y="0"/>
                      </a:moveTo>
                      <a:cubicBezTo>
                        <a:pt x="228" y="0"/>
                        <a:pt x="183" y="15"/>
                        <a:pt x="145" y="46"/>
                      </a:cubicBezTo>
                      <a:cubicBezTo>
                        <a:pt x="1" y="158"/>
                        <a:pt x="71" y="390"/>
                        <a:pt x="251" y="406"/>
                      </a:cubicBezTo>
                      <a:cubicBezTo>
                        <a:pt x="259" y="407"/>
                        <a:pt x="267" y="407"/>
                        <a:pt x="274" y="407"/>
                      </a:cubicBezTo>
                      <a:cubicBezTo>
                        <a:pt x="441" y="407"/>
                        <a:pt x="542" y="210"/>
                        <a:pt x="431" y="75"/>
                      </a:cubicBezTo>
                      <a:cubicBezTo>
                        <a:pt x="391" y="26"/>
                        <a:pt x="333" y="0"/>
                        <a:pt x="27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" name="Google Shape;54;p2"/>
                <p:cNvSpPr/>
                <p:nvPr/>
              </p:nvSpPr>
              <p:spPr>
                <a:xfrm>
                  <a:off x="3906550" y="3994200"/>
                  <a:ext cx="1292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2" extrusionOk="0">
                      <a:moveTo>
                        <a:pt x="259" y="0"/>
                      </a:moveTo>
                      <a:cubicBezTo>
                        <a:pt x="215" y="0"/>
                        <a:pt x="171" y="14"/>
                        <a:pt x="135" y="44"/>
                      </a:cubicBezTo>
                      <a:cubicBezTo>
                        <a:pt x="0" y="153"/>
                        <a:pt x="65" y="371"/>
                        <a:pt x="238" y="391"/>
                      </a:cubicBezTo>
                      <a:cubicBezTo>
                        <a:pt x="246" y="391"/>
                        <a:pt x="254" y="392"/>
                        <a:pt x="261" y="392"/>
                      </a:cubicBezTo>
                      <a:cubicBezTo>
                        <a:pt x="421" y="392"/>
                        <a:pt x="516" y="201"/>
                        <a:pt x="412" y="72"/>
                      </a:cubicBezTo>
                      <a:cubicBezTo>
                        <a:pt x="373" y="25"/>
                        <a:pt x="316" y="0"/>
                        <a:pt x="2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" name="Google Shape;55;p2"/>
                <p:cNvSpPr/>
                <p:nvPr/>
              </p:nvSpPr>
              <p:spPr>
                <a:xfrm>
                  <a:off x="3893300" y="3977700"/>
                  <a:ext cx="12275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4" extrusionOk="0">
                      <a:moveTo>
                        <a:pt x="244" y="1"/>
                      </a:moveTo>
                      <a:cubicBezTo>
                        <a:pt x="204" y="1"/>
                        <a:pt x="163" y="14"/>
                        <a:pt x="129" y="42"/>
                      </a:cubicBezTo>
                      <a:cubicBezTo>
                        <a:pt x="0" y="144"/>
                        <a:pt x="61" y="353"/>
                        <a:pt x="228" y="373"/>
                      </a:cubicBezTo>
                      <a:cubicBezTo>
                        <a:pt x="235" y="373"/>
                        <a:pt x="241" y="373"/>
                        <a:pt x="248" y="373"/>
                      </a:cubicBezTo>
                      <a:cubicBezTo>
                        <a:pt x="400" y="373"/>
                        <a:pt x="491" y="194"/>
                        <a:pt x="389" y="70"/>
                      </a:cubicBezTo>
                      <a:cubicBezTo>
                        <a:pt x="352" y="24"/>
                        <a:pt x="299" y="1"/>
                        <a:pt x="24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" name="Google Shape;56;p2"/>
                <p:cNvSpPr/>
                <p:nvPr/>
              </p:nvSpPr>
              <p:spPr>
                <a:xfrm>
                  <a:off x="3880025" y="3961150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3" y="0"/>
                      </a:moveTo>
                      <a:cubicBezTo>
                        <a:pt x="194" y="0"/>
                        <a:pt x="155" y="14"/>
                        <a:pt x="123" y="41"/>
                      </a:cubicBezTo>
                      <a:cubicBezTo>
                        <a:pt x="1" y="138"/>
                        <a:pt x="59" y="337"/>
                        <a:pt x="216" y="353"/>
                      </a:cubicBezTo>
                      <a:cubicBezTo>
                        <a:pt x="223" y="354"/>
                        <a:pt x="229" y="354"/>
                        <a:pt x="235" y="354"/>
                      </a:cubicBezTo>
                      <a:cubicBezTo>
                        <a:pt x="378" y="354"/>
                        <a:pt x="466" y="184"/>
                        <a:pt x="370" y="67"/>
                      </a:cubicBezTo>
                      <a:cubicBezTo>
                        <a:pt x="336" y="23"/>
                        <a:pt x="284" y="0"/>
                        <a:pt x="23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" name="Google Shape;57;p2"/>
                <p:cNvSpPr/>
                <p:nvPr/>
              </p:nvSpPr>
              <p:spPr>
                <a:xfrm>
                  <a:off x="3866775" y="3944625"/>
                  <a:ext cx="11000" cy="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4" extrusionOk="0">
                      <a:moveTo>
                        <a:pt x="219" y="1"/>
                      </a:moveTo>
                      <a:cubicBezTo>
                        <a:pt x="182" y="1"/>
                        <a:pt x="144" y="13"/>
                        <a:pt x="113" y="37"/>
                      </a:cubicBezTo>
                      <a:cubicBezTo>
                        <a:pt x="1" y="130"/>
                        <a:pt x="55" y="317"/>
                        <a:pt x="203" y="333"/>
                      </a:cubicBezTo>
                      <a:cubicBezTo>
                        <a:pt x="210" y="334"/>
                        <a:pt x="216" y="334"/>
                        <a:pt x="222" y="334"/>
                      </a:cubicBezTo>
                      <a:cubicBezTo>
                        <a:pt x="359" y="334"/>
                        <a:pt x="440" y="174"/>
                        <a:pt x="351" y="63"/>
                      </a:cubicBezTo>
                      <a:cubicBezTo>
                        <a:pt x="318" y="22"/>
                        <a:pt x="268" y="1"/>
                        <a:pt x="21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" name="Google Shape;58;p2"/>
                <p:cNvSpPr/>
                <p:nvPr/>
              </p:nvSpPr>
              <p:spPr>
                <a:xfrm>
                  <a:off x="3853450" y="392810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1" y="1"/>
                      </a:moveTo>
                      <a:cubicBezTo>
                        <a:pt x="176" y="1"/>
                        <a:pt x="140" y="12"/>
                        <a:pt x="109" y="36"/>
                      </a:cubicBezTo>
                      <a:cubicBezTo>
                        <a:pt x="0" y="123"/>
                        <a:pt x="55" y="300"/>
                        <a:pt x="193" y="316"/>
                      </a:cubicBezTo>
                      <a:cubicBezTo>
                        <a:pt x="199" y="317"/>
                        <a:pt x="206" y="317"/>
                        <a:pt x="212" y="317"/>
                      </a:cubicBezTo>
                      <a:cubicBezTo>
                        <a:pt x="342" y="317"/>
                        <a:pt x="417" y="163"/>
                        <a:pt x="334" y="59"/>
                      </a:cubicBezTo>
                      <a:cubicBezTo>
                        <a:pt x="302" y="21"/>
                        <a:pt x="257" y="1"/>
                        <a:pt x="21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" name="Google Shape;59;p2"/>
                <p:cNvSpPr/>
                <p:nvPr/>
              </p:nvSpPr>
              <p:spPr>
                <a:xfrm>
                  <a:off x="4017350" y="4095400"/>
                  <a:ext cx="17200" cy="1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8" h="523" extrusionOk="0">
                      <a:moveTo>
                        <a:pt x="345" y="1"/>
                      </a:moveTo>
                      <a:cubicBezTo>
                        <a:pt x="288" y="1"/>
                        <a:pt x="231" y="19"/>
                        <a:pt x="183" y="58"/>
                      </a:cubicBezTo>
                      <a:cubicBezTo>
                        <a:pt x="0" y="202"/>
                        <a:pt x="87" y="495"/>
                        <a:pt x="318" y="520"/>
                      </a:cubicBezTo>
                      <a:cubicBezTo>
                        <a:pt x="329" y="522"/>
                        <a:pt x="339" y="522"/>
                        <a:pt x="349" y="522"/>
                      </a:cubicBezTo>
                      <a:cubicBezTo>
                        <a:pt x="559" y="522"/>
                        <a:pt x="688" y="271"/>
                        <a:pt x="550" y="99"/>
                      </a:cubicBezTo>
                      <a:cubicBezTo>
                        <a:pt x="498" y="35"/>
                        <a:pt x="422" y="1"/>
                        <a:pt x="3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" name="Google Shape;60;p2"/>
                <p:cNvSpPr/>
                <p:nvPr/>
              </p:nvSpPr>
              <p:spPr>
                <a:xfrm>
                  <a:off x="4004075" y="4078875"/>
                  <a:ext cx="166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5" extrusionOk="0">
                      <a:moveTo>
                        <a:pt x="333" y="1"/>
                      </a:moveTo>
                      <a:cubicBezTo>
                        <a:pt x="277" y="1"/>
                        <a:pt x="221" y="19"/>
                        <a:pt x="174" y="57"/>
                      </a:cubicBezTo>
                      <a:cubicBezTo>
                        <a:pt x="1" y="198"/>
                        <a:pt x="84" y="481"/>
                        <a:pt x="306" y="503"/>
                      </a:cubicBezTo>
                      <a:cubicBezTo>
                        <a:pt x="315" y="504"/>
                        <a:pt x="325" y="505"/>
                        <a:pt x="334" y="505"/>
                      </a:cubicBezTo>
                      <a:cubicBezTo>
                        <a:pt x="542" y="505"/>
                        <a:pt x="663" y="262"/>
                        <a:pt x="528" y="95"/>
                      </a:cubicBezTo>
                      <a:cubicBezTo>
                        <a:pt x="478" y="33"/>
                        <a:pt x="406" y="1"/>
                        <a:pt x="3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61;p2"/>
                <p:cNvSpPr/>
                <p:nvPr/>
              </p:nvSpPr>
              <p:spPr>
                <a:xfrm>
                  <a:off x="3990825" y="4062400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20" y="0"/>
                      </a:moveTo>
                      <a:cubicBezTo>
                        <a:pt x="266" y="0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6" y="481"/>
                      </a:cubicBezTo>
                      <a:cubicBezTo>
                        <a:pt x="305" y="482"/>
                        <a:pt x="314" y="482"/>
                        <a:pt x="323" y="482"/>
                      </a:cubicBezTo>
                      <a:cubicBezTo>
                        <a:pt x="519" y="482"/>
                        <a:pt x="638" y="249"/>
                        <a:pt x="508" y="89"/>
                      </a:cubicBezTo>
                      <a:cubicBezTo>
                        <a:pt x="461" y="30"/>
                        <a:pt x="390" y="0"/>
                        <a:pt x="32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" name="Google Shape;62;p2"/>
                <p:cNvSpPr/>
                <p:nvPr/>
              </p:nvSpPr>
              <p:spPr>
                <a:xfrm>
                  <a:off x="3977575" y="4045825"/>
                  <a:ext cx="15300" cy="1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8" extrusionOk="0">
                      <a:moveTo>
                        <a:pt x="309" y="1"/>
                      </a:moveTo>
                      <a:cubicBezTo>
                        <a:pt x="257" y="1"/>
                        <a:pt x="204" y="18"/>
                        <a:pt x="161" y="55"/>
                      </a:cubicBezTo>
                      <a:cubicBezTo>
                        <a:pt x="0" y="183"/>
                        <a:pt x="77" y="443"/>
                        <a:pt x="283" y="466"/>
                      </a:cubicBezTo>
                      <a:cubicBezTo>
                        <a:pt x="292" y="467"/>
                        <a:pt x="301" y="467"/>
                        <a:pt x="310" y="467"/>
                      </a:cubicBezTo>
                      <a:cubicBezTo>
                        <a:pt x="500" y="467"/>
                        <a:pt x="612" y="240"/>
                        <a:pt x="489" y="87"/>
                      </a:cubicBezTo>
                      <a:cubicBezTo>
                        <a:pt x="443" y="30"/>
                        <a:pt x="376" y="1"/>
                        <a:pt x="3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" name="Google Shape;63;p2"/>
                <p:cNvSpPr/>
                <p:nvPr/>
              </p:nvSpPr>
              <p:spPr>
                <a:xfrm>
                  <a:off x="3964325" y="4029325"/>
                  <a:ext cx="146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6" extrusionOk="0">
                      <a:moveTo>
                        <a:pt x="294" y="0"/>
                      </a:moveTo>
                      <a:cubicBezTo>
                        <a:pt x="245" y="0"/>
                        <a:pt x="196" y="16"/>
                        <a:pt x="154" y="49"/>
                      </a:cubicBezTo>
                      <a:cubicBezTo>
                        <a:pt x="0" y="175"/>
                        <a:pt x="74" y="425"/>
                        <a:pt x="270" y="445"/>
                      </a:cubicBezTo>
                      <a:cubicBezTo>
                        <a:pt x="278" y="445"/>
                        <a:pt x="286" y="446"/>
                        <a:pt x="293" y="446"/>
                      </a:cubicBezTo>
                      <a:cubicBezTo>
                        <a:pt x="479" y="446"/>
                        <a:pt x="586" y="230"/>
                        <a:pt x="466" y="81"/>
                      </a:cubicBezTo>
                      <a:cubicBezTo>
                        <a:pt x="422" y="28"/>
                        <a:pt x="358" y="0"/>
                        <a:pt x="29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64;p2"/>
                <p:cNvSpPr/>
                <p:nvPr/>
              </p:nvSpPr>
              <p:spPr>
                <a:xfrm>
                  <a:off x="3951050" y="4012800"/>
                  <a:ext cx="14025" cy="10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" h="426" extrusionOk="0">
                      <a:moveTo>
                        <a:pt x="282" y="1"/>
                      </a:moveTo>
                      <a:cubicBezTo>
                        <a:pt x="235" y="1"/>
                        <a:pt x="188" y="16"/>
                        <a:pt x="149" y="48"/>
                      </a:cubicBezTo>
                      <a:cubicBezTo>
                        <a:pt x="1" y="167"/>
                        <a:pt x="71" y="405"/>
                        <a:pt x="261" y="424"/>
                      </a:cubicBezTo>
                      <a:cubicBezTo>
                        <a:pt x="270" y="425"/>
                        <a:pt x="279" y="426"/>
                        <a:pt x="288" y="426"/>
                      </a:cubicBezTo>
                      <a:cubicBezTo>
                        <a:pt x="458" y="426"/>
                        <a:pt x="561" y="221"/>
                        <a:pt x="447" y="80"/>
                      </a:cubicBezTo>
                      <a:cubicBezTo>
                        <a:pt x="406" y="28"/>
                        <a:pt x="344" y="1"/>
                        <a:pt x="28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" name="Google Shape;65;p2"/>
                <p:cNvSpPr/>
                <p:nvPr/>
              </p:nvSpPr>
              <p:spPr>
                <a:xfrm>
                  <a:off x="3937725" y="3996225"/>
                  <a:ext cx="13550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411" extrusionOk="0">
                      <a:moveTo>
                        <a:pt x="272" y="1"/>
                      </a:moveTo>
                      <a:cubicBezTo>
                        <a:pt x="226" y="1"/>
                        <a:pt x="180" y="16"/>
                        <a:pt x="142" y="46"/>
                      </a:cubicBezTo>
                      <a:cubicBezTo>
                        <a:pt x="0" y="162"/>
                        <a:pt x="68" y="390"/>
                        <a:pt x="251" y="409"/>
                      </a:cubicBezTo>
                      <a:cubicBezTo>
                        <a:pt x="259" y="410"/>
                        <a:pt x="266" y="410"/>
                        <a:pt x="274" y="410"/>
                      </a:cubicBezTo>
                      <a:cubicBezTo>
                        <a:pt x="441" y="410"/>
                        <a:pt x="542" y="213"/>
                        <a:pt x="431" y="78"/>
                      </a:cubicBezTo>
                      <a:cubicBezTo>
                        <a:pt x="391" y="27"/>
                        <a:pt x="332" y="1"/>
                        <a:pt x="27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" name="Google Shape;66;p2"/>
                <p:cNvSpPr/>
                <p:nvPr/>
              </p:nvSpPr>
              <p:spPr>
                <a:xfrm>
                  <a:off x="3924450" y="3979725"/>
                  <a:ext cx="12925" cy="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0" extrusionOk="0">
                      <a:moveTo>
                        <a:pt x="258" y="1"/>
                      </a:moveTo>
                      <a:cubicBezTo>
                        <a:pt x="215" y="1"/>
                        <a:pt x="172" y="15"/>
                        <a:pt x="136" y="44"/>
                      </a:cubicBezTo>
                      <a:cubicBezTo>
                        <a:pt x="1" y="153"/>
                        <a:pt x="65" y="372"/>
                        <a:pt x="239" y="388"/>
                      </a:cubicBezTo>
                      <a:cubicBezTo>
                        <a:pt x="247" y="389"/>
                        <a:pt x="254" y="389"/>
                        <a:pt x="262" y="389"/>
                      </a:cubicBezTo>
                      <a:cubicBezTo>
                        <a:pt x="422" y="389"/>
                        <a:pt x="517" y="202"/>
                        <a:pt x="412" y="73"/>
                      </a:cubicBezTo>
                      <a:cubicBezTo>
                        <a:pt x="372" y="25"/>
                        <a:pt x="315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" name="Google Shape;67;p2"/>
                <p:cNvSpPr/>
                <p:nvPr/>
              </p:nvSpPr>
              <p:spPr>
                <a:xfrm>
                  <a:off x="3911200" y="3963175"/>
                  <a:ext cx="12300" cy="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3" extrusionOk="0">
                      <a:moveTo>
                        <a:pt x="247" y="1"/>
                      </a:moveTo>
                      <a:cubicBezTo>
                        <a:pt x="206" y="1"/>
                        <a:pt x="164" y="15"/>
                        <a:pt x="129" y="44"/>
                      </a:cubicBezTo>
                      <a:cubicBezTo>
                        <a:pt x="1" y="147"/>
                        <a:pt x="62" y="356"/>
                        <a:pt x="226" y="372"/>
                      </a:cubicBezTo>
                      <a:cubicBezTo>
                        <a:pt x="232" y="372"/>
                        <a:pt x="239" y="373"/>
                        <a:pt x="245" y="373"/>
                      </a:cubicBezTo>
                      <a:cubicBezTo>
                        <a:pt x="401" y="373"/>
                        <a:pt x="491" y="193"/>
                        <a:pt x="390" y="70"/>
                      </a:cubicBezTo>
                      <a:cubicBezTo>
                        <a:pt x="353" y="24"/>
                        <a:pt x="301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" name="Google Shape;68;p2"/>
                <p:cNvSpPr/>
                <p:nvPr/>
              </p:nvSpPr>
              <p:spPr>
                <a:xfrm>
                  <a:off x="3897950" y="3946675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2" y="0"/>
                      </a:moveTo>
                      <a:cubicBezTo>
                        <a:pt x="193" y="0"/>
                        <a:pt x="154" y="13"/>
                        <a:pt x="123" y="39"/>
                      </a:cubicBezTo>
                      <a:cubicBezTo>
                        <a:pt x="0" y="138"/>
                        <a:pt x="58" y="334"/>
                        <a:pt x="216" y="354"/>
                      </a:cubicBezTo>
                      <a:cubicBezTo>
                        <a:pt x="222" y="354"/>
                        <a:pt x="228" y="355"/>
                        <a:pt x="235" y="355"/>
                      </a:cubicBezTo>
                      <a:cubicBezTo>
                        <a:pt x="378" y="355"/>
                        <a:pt x="466" y="182"/>
                        <a:pt x="370" y="65"/>
                      </a:cubicBezTo>
                      <a:cubicBezTo>
                        <a:pt x="335" y="22"/>
                        <a:pt x="284" y="0"/>
                        <a:pt x="2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" name="Google Shape;69;p2"/>
                <p:cNvSpPr/>
                <p:nvPr/>
              </p:nvSpPr>
              <p:spPr>
                <a:xfrm>
                  <a:off x="3884600" y="3930150"/>
                  <a:ext cx="111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5" extrusionOk="0">
                      <a:moveTo>
                        <a:pt x="226" y="0"/>
                      </a:moveTo>
                      <a:cubicBezTo>
                        <a:pt x="189" y="0"/>
                        <a:pt x="151" y="12"/>
                        <a:pt x="120" y="38"/>
                      </a:cubicBezTo>
                      <a:cubicBezTo>
                        <a:pt x="1" y="131"/>
                        <a:pt x="59" y="317"/>
                        <a:pt x="207" y="333"/>
                      </a:cubicBezTo>
                      <a:cubicBezTo>
                        <a:pt x="213" y="334"/>
                        <a:pt x="219" y="334"/>
                        <a:pt x="226" y="334"/>
                      </a:cubicBezTo>
                      <a:cubicBezTo>
                        <a:pt x="362" y="334"/>
                        <a:pt x="444" y="171"/>
                        <a:pt x="354" y="60"/>
                      </a:cubicBezTo>
                      <a:cubicBezTo>
                        <a:pt x="322" y="21"/>
                        <a:pt x="274" y="0"/>
                        <a:pt x="22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" name="Google Shape;70;p2"/>
                <p:cNvSpPr/>
                <p:nvPr/>
              </p:nvSpPr>
              <p:spPr>
                <a:xfrm>
                  <a:off x="3871350" y="3913575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10" y="36"/>
                      </a:cubicBezTo>
                      <a:cubicBezTo>
                        <a:pt x="1" y="126"/>
                        <a:pt x="55" y="302"/>
                        <a:pt x="194" y="315"/>
                      </a:cubicBezTo>
                      <a:cubicBezTo>
                        <a:pt x="200" y="316"/>
                        <a:pt x="207" y="316"/>
                        <a:pt x="213" y="316"/>
                      </a:cubicBezTo>
                      <a:cubicBezTo>
                        <a:pt x="343" y="316"/>
                        <a:pt x="417" y="165"/>
                        <a:pt x="332" y="61"/>
                      </a:cubicBezTo>
                      <a:cubicBezTo>
                        <a:pt x="301" y="21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" name="Google Shape;71;p2"/>
                <p:cNvSpPr/>
                <p:nvPr/>
              </p:nvSpPr>
              <p:spPr>
                <a:xfrm>
                  <a:off x="4048525" y="4097525"/>
                  <a:ext cx="17850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" h="540" extrusionOk="0">
                      <a:moveTo>
                        <a:pt x="358" y="0"/>
                      </a:moveTo>
                      <a:cubicBezTo>
                        <a:pt x="298" y="0"/>
                        <a:pt x="239" y="20"/>
                        <a:pt x="190" y="59"/>
                      </a:cubicBezTo>
                      <a:cubicBezTo>
                        <a:pt x="0" y="210"/>
                        <a:pt x="90" y="513"/>
                        <a:pt x="331" y="538"/>
                      </a:cubicBezTo>
                      <a:cubicBezTo>
                        <a:pt x="341" y="539"/>
                        <a:pt x="352" y="540"/>
                        <a:pt x="362" y="540"/>
                      </a:cubicBezTo>
                      <a:cubicBezTo>
                        <a:pt x="581" y="540"/>
                        <a:pt x="713" y="279"/>
                        <a:pt x="569" y="101"/>
                      </a:cubicBezTo>
                      <a:cubicBezTo>
                        <a:pt x="515" y="35"/>
                        <a:pt x="437" y="0"/>
                        <a:pt x="3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" name="Google Shape;72;p2"/>
                <p:cNvSpPr/>
                <p:nvPr/>
              </p:nvSpPr>
              <p:spPr>
                <a:xfrm>
                  <a:off x="4035250" y="4080925"/>
                  <a:ext cx="17150" cy="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0" extrusionOk="0">
                      <a:moveTo>
                        <a:pt x="345" y="0"/>
                      </a:moveTo>
                      <a:cubicBezTo>
                        <a:pt x="288" y="0"/>
                        <a:pt x="229" y="19"/>
                        <a:pt x="181" y="58"/>
                      </a:cubicBezTo>
                      <a:cubicBezTo>
                        <a:pt x="1" y="203"/>
                        <a:pt x="88" y="495"/>
                        <a:pt x="316" y="518"/>
                      </a:cubicBezTo>
                      <a:cubicBezTo>
                        <a:pt x="326" y="519"/>
                        <a:pt x="337" y="520"/>
                        <a:pt x="347" y="520"/>
                      </a:cubicBezTo>
                      <a:cubicBezTo>
                        <a:pt x="560" y="520"/>
                        <a:pt x="685" y="272"/>
                        <a:pt x="547" y="97"/>
                      </a:cubicBezTo>
                      <a:cubicBezTo>
                        <a:pt x="496" y="33"/>
                        <a:pt x="421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" name="Google Shape;73;p2"/>
                <p:cNvSpPr/>
                <p:nvPr/>
              </p:nvSpPr>
              <p:spPr>
                <a:xfrm>
                  <a:off x="4022000" y="4064425"/>
                  <a:ext cx="16575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2" extrusionOk="0">
                      <a:moveTo>
                        <a:pt x="334" y="0"/>
                      </a:moveTo>
                      <a:cubicBezTo>
                        <a:pt x="278" y="0"/>
                        <a:pt x="221" y="19"/>
                        <a:pt x="174" y="56"/>
                      </a:cubicBezTo>
                      <a:cubicBezTo>
                        <a:pt x="0" y="198"/>
                        <a:pt x="84" y="477"/>
                        <a:pt x="306" y="500"/>
                      </a:cubicBezTo>
                      <a:cubicBezTo>
                        <a:pt x="316" y="501"/>
                        <a:pt x="326" y="501"/>
                        <a:pt x="336" y="501"/>
                      </a:cubicBezTo>
                      <a:cubicBezTo>
                        <a:pt x="543" y="501"/>
                        <a:pt x="662" y="257"/>
                        <a:pt x="528" y="92"/>
                      </a:cubicBezTo>
                      <a:cubicBezTo>
                        <a:pt x="478" y="31"/>
                        <a:pt x="407" y="0"/>
                        <a:pt x="3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" name="Google Shape;74;p2"/>
                <p:cNvSpPr/>
                <p:nvPr/>
              </p:nvSpPr>
              <p:spPr>
                <a:xfrm>
                  <a:off x="4008750" y="4047850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18" y="1"/>
                      </a:moveTo>
                      <a:cubicBezTo>
                        <a:pt x="265" y="1"/>
                        <a:pt x="211" y="18"/>
                        <a:pt x="167" y="54"/>
                      </a:cubicBezTo>
                      <a:cubicBezTo>
                        <a:pt x="0" y="192"/>
                        <a:pt x="81" y="459"/>
                        <a:pt x="296" y="481"/>
                      </a:cubicBezTo>
                      <a:cubicBezTo>
                        <a:pt x="305" y="482"/>
                        <a:pt x="314" y="483"/>
                        <a:pt x="323" y="483"/>
                      </a:cubicBezTo>
                      <a:cubicBezTo>
                        <a:pt x="519" y="483"/>
                        <a:pt x="637" y="249"/>
                        <a:pt x="508" y="92"/>
                      </a:cubicBezTo>
                      <a:cubicBezTo>
                        <a:pt x="460" y="32"/>
                        <a:pt x="389" y="1"/>
                        <a:pt x="3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" name="Google Shape;75;p2"/>
                <p:cNvSpPr/>
                <p:nvPr/>
              </p:nvSpPr>
              <p:spPr>
                <a:xfrm>
                  <a:off x="3995475" y="4031350"/>
                  <a:ext cx="153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5" extrusionOk="0">
                      <a:moveTo>
                        <a:pt x="306" y="1"/>
                      </a:moveTo>
                      <a:cubicBezTo>
                        <a:pt x="255" y="1"/>
                        <a:pt x="204" y="17"/>
                        <a:pt x="162" y="52"/>
                      </a:cubicBezTo>
                      <a:cubicBezTo>
                        <a:pt x="1" y="184"/>
                        <a:pt x="78" y="441"/>
                        <a:pt x="284" y="463"/>
                      </a:cubicBezTo>
                      <a:cubicBezTo>
                        <a:pt x="293" y="464"/>
                        <a:pt x="302" y="465"/>
                        <a:pt x="311" y="465"/>
                      </a:cubicBezTo>
                      <a:cubicBezTo>
                        <a:pt x="500" y="465"/>
                        <a:pt x="612" y="241"/>
                        <a:pt x="489" y="87"/>
                      </a:cubicBezTo>
                      <a:cubicBezTo>
                        <a:pt x="442" y="30"/>
                        <a:pt x="374" y="1"/>
                        <a:pt x="3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" name="Google Shape;76;p2"/>
                <p:cNvSpPr/>
                <p:nvPr/>
              </p:nvSpPr>
              <p:spPr>
                <a:xfrm>
                  <a:off x="3982225" y="4014800"/>
                  <a:ext cx="146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6" extrusionOk="0">
                      <a:moveTo>
                        <a:pt x="293" y="0"/>
                      </a:moveTo>
                      <a:cubicBezTo>
                        <a:pt x="243" y="0"/>
                        <a:pt x="193" y="17"/>
                        <a:pt x="152" y="52"/>
                      </a:cubicBezTo>
                      <a:cubicBezTo>
                        <a:pt x="1" y="177"/>
                        <a:pt x="75" y="425"/>
                        <a:pt x="271" y="444"/>
                      </a:cubicBezTo>
                      <a:cubicBezTo>
                        <a:pt x="280" y="445"/>
                        <a:pt x="289" y="445"/>
                        <a:pt x="297" y="445"/>
                      </a:cubicBezTo>
                      <a:cubicBezTo>
                        <a:pt x="478" y="445"/>
                        <a:pt x="586" y="231"/>
                        <a:pt x="467" y="84"/>
                      </a:cubicBezTo>
                      <a:cubicBezTo>
                        <a:pt x="423" y="29"/>
                        <a:pt x="358" y="0"/>
                        <a:pt x="29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" name="Google Shape;77;p2"/>
                <p:cNvSpPr/>
                <p:nvPr/>
              </p:nvSpPr>
              <p:spPr>
                <a:xfrm>
                  <a:off x="3968900" y="3998250"/>
                  <a:ext cx="14125" cy="10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30" extrusionOk="0">
                      <a:moveTo>
                        <a:pt x="284" y="1"/>
                      </a:moveTo>
                      <a:cubicBezTo>
                        <a:pt x="237" y="1"/>
                        <a:pt x="188" y="17"/>
                        <a:pt x="148" y="49"/>
                      </a:cubicBezTo>
                      <a:cubicBezTo>
                        <a:pt x="0" y="171"/>
                        <a:pt x="71" y="409"/>
                        <a:pt x="261" y="428"/>
                      </a:cubicBezTo>
                      <a:cubicBezTo>
                        <a:pt x="268" y="429"/>
                        <a:pt x="276" y="429"/>
                        <a:pt x="284" y="429"/>
                      </a:cubicBezTo>
                      <a:cubicBezTo>
                        <a:pt x="460" y="429"/>
                        <a:pt x="564" y="222"/>
                        <a:pt x="450" y="81"/>
                      </a:cubicBezTo>
                      <a:cubicBezTo>
                        <a:pt x="408" y="28"/>
                        <a:pt x="347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" name="Google Shape;78;p2"/>
                <p:cNvSpPr/>
                <p:nvPr/>
              </p:nvSpPr>
              <p:spPr>
                <a:xfrm>
                  <a:off x="3955625" y="3981750"/>
                  <a:ext cx="13500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" h="408" extrusionOk="0">
                      <a:moveTo>
                        <a:pt x="271" y="1"/>
                      </a:moveTo>
                      <a:cubicBezTo>
                        <a:pt x="226" y="1"/>
                        <a:pt x="180" y="16"/>
                        <a:pt x="142" y="47"/>
                      </a:cubicBezTo>
                      <a:cubicBezTo>
                        <a:pt x="1" y="159"/>
                        <a:pt x="68" y="390"/>
                        <a:pt x="252" y="407"/>
                      </a:cubicBezTo>
                      <a:cubicBezTo>
                        <a:pt x="259" y="407"/>
                        <a:pt x="267" y="408"/>
                        <a:pt x="275" y="408"/>
                      </a:cubicBezTo>
                      <a:cubicBezTo>
                        <a:pt x="441" y="408"/>
                        <a:pt x="539" y="211"/>
                        <a:pt x="432" y="76"/>
                      </a:cubicBezTo>
                      <a:cubicBezTo>
                        <a:pt x="390" y="26"/>
                        <a:pt x="330" y="1"/>
                        <a:pt x="27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" name="Google Shape;79;p2"/>
                <p:cNvSpPr/>
                <p:nvPr/>
              </p:nvSpPr>
              <p:spPr>
                <a:xfrm>
                  <a:off x="3942375" y="3965200"/>
                  <a:ext cx="128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2" extrusionOk="0">
                      <a:moveTo>
                        <a:pt x="258" y="0"/>
                      </a:moveTo>
                      <a:cubicBezTo>
                        <a:pt x="215" y="0"/>
                        <a:pt x="172" y="14"/>
                        <a:pt x="136" y="43"/>
                      </a:cubicBezTo>
                      <a:cubicBezTo>
                        <a:pt x="1" y="153"/>
                        <a:pt x="65" y="371"/>
                        <a:pt x="238" y="390"/>
                      </a:cubicBezTo>
                      <a:cubicBezTo>
                        <a:pt x="246" y="391"/>
                        <a:pt x="254" y="392"/>
                        <a:pt x="261" y="392"/>
                      </a:cubicBezTo>
                      <a:cubicBezTo>
                        <a:pt x="421" y="392"/>
                        <a:pt x="513" y="201"/>
                        <a:pt x="409" y="72"/>
                      </a:cubicBezTo>
                      <a:cubicBezTo>
                        <a:pt x="370" y="25"/>
                        <a:pt x="314" y="0"/>
                        <a:pt x="2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" name="Google Shape;80;p2"/>
                <p:cNvSpPr/>
                <p:nvPr/>
              </p:nvSpPr>
              <p:spPr>
                <a:xfrm>
                  <a:off x="3929125" y="3948625"/>
                  <a:ext cx="12275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4" extrusionOk="0">
                      <a:moveTo>
                        <a:pt x="247" y="1"/>
                      </a:moveTo>
                      <a:cubicBezTo>
                        <a:pt x="206" y="1"/>
                        <a:pt x="164" y="15"/>
                        <a:pt x="129" y="44"/>
                      </a:cubicBezTo>
                      <a:cubicBezTo>
                        <a:pt x="0" y="147"/>
                        <a:pt x="61" y="356"/>
                        <a:pt x="225" y="372"/>
                      </a:cubicBezTo>
                      <a:cubicBezTo>
                        <a:pt x="233" y="373"/>
                        <a:pt x="241" y="373"/>
                        <a:pt x="248" y="373"/>
                      </a:cubicBezTo>
                      <a:cubicBezTo>
                        <a:pt x="399" y="373"/>
                        <a:pt x="490" y="193"/>
                        <a:pt x="389" y="70"/>
                      </a:cubicBezTo>
                      <a:cubicBezTo>
                        <a:pt x="353" y="25"/>
                        <a:pt x="300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" name="Google Shape;81;p2"/>
                <p:cNvSpPr/>
                <p:nvPr/>
              </p:nvSpPr>
              <p:spPr>
                <a:xfrm>
                  <a:off x="3915775" y="3932150"/>
                  <a:ext cx="117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" h="355" extrusionOk="0">
                      <a:moveTo>
                        <a:pt x="236" y="0"/>
                      </a:moveTo>
                      <a:cubicBezTo>
                        <a:pt x="197" y="0"/>
                        <a:pt x="158" y="14"/>
                        <a:pt x="126" y="41"/>
                      </a:cubicBezTo>
                      <a:cubicBezTo>
                        <a:pt x="1" y="138"/>
                        <a:pt x="62" y="337"/>
                        <a:pt x="216" y="353"/>
                      </a:cubicBezTo>
                      <a:cubicBezTo>
                        <a:pt x="223" y="354"/>
                        <a:pt x="229" y="354"/>
                        <a:pt x="236" y="354"/>
                      </a:cubicBezTo>
                      <a:cubicBezTo>
                        <a:pt x="382" y="354"/>
                        <a:pt x="469" y="184"/>
                        <a:pt x="374" y="67"/>
                      </a:cubicBezTo>
                      <a:cubicBezTo>
                        <a:pt x="339" y="23"/>
                        <a:pt x="288" y="0"/>
                        <a:pt x="23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" name="Google Shape;82;p2"/>
                <p:cNvSpPr/>
                <p:nvPr/>
              </p:nvSpPr>
              <p:spPr>
                <a:xfrm>
                  <a:off x="3902525" y="3915625"/>
                  <a:ext cx="11100" cy="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4" extrusionOk="0">
                      <a:moveTo>
                        <a:pt x="221" y="1"/>
                      </a:moveTo>
                      <a:cubicBezTo>
                        <a:pt x="184" y="1"/>
                        <a:pt x="148" y="12"/>
                        <a:pt x="116" y="37"/>
                      </a:cubicBezTo>
                      <a:cubicBezTo>
                        <a:pt x="1" y="130"/>
                        <a:pt x="58" y="317"/>
                        <a:pt x="206" y="333"/>
                      </a:cubicBezTo>
                      <a:cubicBezTo>
                        <a:pt x="213" y="333"/>
                        <a:pt x="219" y="334"/>
                        <a:pt x="226" y="334"/>
                      </a:cubicBezTo>
                      <a:cubicBezTo>
                        <a:pt x="362" y="334"/>
                        <a:pt x="443" y="173"/>
                        <a:pt x="351" y="63"/>
                      </a:cubicBezTo>
                      <a:cubicBezTo>
                        <a:pt x="318" y="22"/>
                        <a:pt x="270" y="1"/>
                        <a:pt x="2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" name="Google Shape;83;p2"/>
                <p:cNvSpPr/>
                <p:nvPr/>
              </p:nvSpPr>
              <p:spPr>
                <a:xfrm>
                  <a:off x="3889275" y="389910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3" y="1"/>
                      </a:moveTo>
                      <a:cubicBezTo>
                        <a:pt x="178" y="1"/>
                        <a:pt x="142" y="12"/>
                        <a:pt x="113" y="36"/>
                      </a:cubicBezTo>
                      <a:cubicBezTo>
                        <a:pt x="0" y="123"/>
                        <a:pt x="55" y="300"/>
                        <a:pt x="193" y="316"/>
                      </a:cubicBezTo>
                      <a:cubicBezTo>
                        <a:pt x="200" y="316"/>
                        <a:pt x="206" y="317"/>
                        <a:pt x="212" y="317"/>
                      </a:cubicBezTo>
                      <a:cubicBezTo>
                        <a:pt x="342" y="317"/>
                        <a:pt x="417" y="163"/>
                        <a:pt x="335" y="59"/>
                      </a:cubicBezTo>
                      <a:cubicBezTo>
                        <a:pt x="304" y="20"/>
                        <a:pt x="258" y="1"/>
                        <a:pt x="21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" name="Google Shape;84;p2"/>
                <p:cNvSpPr/>
                <p:nvPr/>
              </p:nvSpPr>
              <p:spPr>
                <a:xfrm>
                  <a:off x="4079775" y="4099525"/>
                  <a:ext cx="183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3" h="557" extrusionOk="0">
                      <a:moveTo>
                        <a:pt x="369" y="0"/>
                      </a:moveTo>
                      <a:cubicBezTo>
                        <a:pt x="307" y="0"/>
                        <a:pt x="245" y="21"/>
                        <a:pt x="193" y="63"/>
                      </a:cubicBezTo>
                      <a:cubicBezTo>
                        <a:pt x="0" y="220"/>
                        <a:pt x="93" y="532"/>
                        <a:pt x="341" y="555"/>
                      </a:cubicBezTo>
                      <a:cubicBezTo>
                        <a:pt x="351" y="556"/>
                        <a:pt x="361" y="556"/>
                        <a:pt x="371" y="556"/>
                      </a:cubicBezTo>
                      <a:cubicBezTo>
                        <a:pt x="598" y="556"/>
                        <a:pt x="733" y="286"/>
                        <a:pt x="585" y="102"/>
                      </a:cubicBezTo>
                      <a:cubicBezTo>
                        <a:pt x="529" y="35"/>
                        <a:pt x="449" y="0"/>
                        <a:pt x="36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" name="Google Shape;85;p2"/>
                <p:cNvSpPr/>
                <p:nvPr/>
              </p:nvSpPr>
              <p:spPr>
                <a:xfrm>
                  <a:off x="4066425" y="4082975"/>
                  <a:ext cx="17800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" h="540" extrusionOk="0">
                      <a:moveTo>
                        <a:pt x="356" y="1"/>
                      </a:moveTo>
                      <a:cubicBezTo>
                        <a:pt x="298" y="1"/>
                        <a:pt x="238" y="20"/>
                        <a:pt x="187" y="60"/>
                      </a:cubicBezTo>
                      <a:cubicBezTo>
                        <a:pt x="1" y="211"/>
                        <a:pt x="91" y="513"/>
                        <a:pt x="328" y="539"/>
                      </a:cubicBezTo>
                      <a:cubicBezTo>
                        <a:pt x="338" y="539"/>
                        <a:pt x="347" y="540"/>
                        <a:pt x="356" y="540"/>
                      </a:cubicBezTo>
                      <a:cubicBezTo>
                        <a:pt x="581" y="540"/>
                        <a:pt x="711" y="281"/>
                        <a:pt x="566" y="102"/>
                      </a:cubicBezTo>
                      <a:cubicBezTo>
                        <a:pt x="513" y="35"/>
                        <a:pt x="435" y="1"/>
                        <a:pt x="35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" name="Google Shape;86;p2"/>
                <p:cNvSpPr/>
                <p:nvPr/>
              </p:nvSpPr>
              <p:spPr>
                <a:xfrm>
                  <a:off x="4053175" y="4066450"/>
                  <a:ext cx="17125" cy="1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1" extrusionOk="0">
                      <a:moveTo>
                        <a:pt x="345" y="1"/>
                      </a:moveTo>
                      <a:cubicBezTo>
                        <a:pt x="287" y="1"/>
                        <a:pt x="229" y="20"/>
                        <a:pt x="180" y="59"/>
                      </a:cubicBezTo>
                      <a:cubicBezTo>
                        <a:pt x="0" y="203"/>
                        <a:pt x="87" y="493"/>
                        <a:pt x="315" y="518"/>
                      </a:cubicBezTo>
                      <a:cubicBezTo>
                        <a:pt x="326" y="519"/>
                        <a:pt x="336" y="520"/>
                        <a:pt x="346" y="520"/>
                      </a:cubicBezTo>
                      <a:cubicBezTo>
                        <a:pt x="559" y="520"/>
                        <a:pt x="685" y="269"/>
                        <a:pt x="547" y="97"/>
                      </a:cubicBezTo>
                      <a:cubicBezTo>
                        <a:pt x="496" y="33"/>
                        <a:pt x="421" y="1"/>
                        <a:pt x="3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" name="Google Shape;87;p2"/>
                <p:cNvSpPr/>
                <p:nvPr/>
              </p:nvSpPr>
              <p:spPr>
                <a:xfrm>
                  <a:off x="4039925" y="4049875"/>
                  <a:ext cx="16575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5" extrusionOk="0">
                      <a:moveTo>
                        <a:pt x="331" y="1"/>
                      </a:moveTo>
                      <a:cubicBezTo>
                        <a:pt x="275" y="1"/>
                        <a:pt x="219" y="19"/>
                        <a:pt x="174" y="56"/>
                      </a:cubicBezTo>
                      <a:cubicBezTo>
                        <a:pt x="0" y="198"/>
                        <a:pt x="84" y="481"/>
                        <a:pt x="305" y="503"/>
                      </a:cubicBezTo>
                      <a:cubicBezTo>
                        <a:pt x="315" y="504"/>
                        <a:pt x="324" y="505"/>
                        <a:pt x="333" y="505"/>
                      </a:cubicBezTo>
                      <a:cubicBezTo>
                        <a:pt x="538" y="505"/>
                        <a:pt x="663" y="261"/>
                        <a:pt x="527" y="95"/>
                      </a:cubicBezTo>
                      <a:cubicBezTo>
                        <a:pt x="478" y="33"/>
                        <a:pt x="404" y="1"/>
                        <a:pt x="3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" name="Google Shape;88;p2"/>
                <p:cNvSpPr/>
                <p:nvPr/>
              </p:nvSpPr>
              <p:spPr>
                <a:xfrm>
                  <a:off x="4026650" y="4033375"/>
                  <a:ext cx="15875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4" extrusionOk="0">
                      <a:moveTo>
                        <a:pt x="320" y="1"/>
                      </a:moveTo>
                      <a:cubicBezTo>
                        <a:pt x="266" y="1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3" y="482"/>
                      </a:cubicBezTo>
                      <a:cubicBezTo>
                        <a:pt x="303" y="483"/>
                        <a:pt x="312" y="483"/>
                        <a:pt x="321" y="483"/>
                      </a:cubicBezTo>
                      <a:cubicBezTo>
                        <a:pt x="519" y="483"/>
                        <a:pt x="635" y="250"/>
                        <a:pt x="509" y="90"/>
                      </a:cubicBezTo>
                      <a:cubicBezTo>
                        <a:pt x="461" y="31"/>
                        <a:pt x="391" y="1"/>
                        <a:pt x="32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" name="Google Shape;89;p2"/>
                <p:cNvSpPr/>
                <p:nvPr/>
              </p:nvSpPr>
              <p:spPr>
                <a:xfrm>
                  <a:off x="4013400" y="4016825"/>
                  <a:ext cx="15325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7" extrusionOk="0">
                      <a:moveTo>
                        <a:pt x="308" y="1"/>
                      </a:moveTo>
                      <a:cubicBezTo>
                        <a:pt x="256" y="1"/>
                        <a:pt x="205" y="18"/>
                        <a:pt x="161" y="54"/>
                      </a:cubicBezTo>
                      <a:cubicBezTo>
                        <a:pt x="1" y="183"/>
                        <a:pt x="78" y="443"/>
                        <a:pt x="283" y="466"/>
                      </a:cubicBezTo>
                      <a:cubicBezTo>
                        <a:pt x="291" y="467"/>
                        <a:pt x="299" y="467"/>
                        <a:pt x="307" y="467"/>
                      </a:cubicBezTo>
                      <a:cubicBezTo>
                        <a:pt x="499" y="467"/>
                        <a:pt x="613" y="241"/>
                        <a:pt x="486" y="87"/>
                      </a:cubicBezTo>
                      <a:cubicBezTo>
                        <a:pt x="440" y="30"/>
                        <a:pt x="374" y="1"/>
                        <a:pt x="30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" name="Google Shape;90;p2"/>
                <p:cNvSpPr/>
                <p:nvPr/>
              </p:nvSpPr>
              <p:spPr>
                <a:xfrm>
                  <a:off x="4000075" y="4000325"/>
                  <a:ext cx="14750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6" extrusionOk="0">
                      <a:moveTo>
                        <a:pt x="295" y="0"/>
                      </a:moveTo>
                      <a:cubicBezTo>
                        <a:pt x="246" y="0"/>
                        <a:pt x="196" y="16"/>
                        <a:pt x="154" y="49"/>
                      </a:cubicBezTo>
                      <a:cubicBezTo>
                        <a:pt x="0" y="175"/>
                        <a:pt x="74" y="425"/>
                        <a:pt x="273" y="444"/>
                      </a:cubicBezTo>
                      <a:cubicBezTo>
                        <a:pt x="281" y="445"/>
                        <a:pt x="289" y="446"/>
                        <a:pt x="296" y="446"/>
                      </a:cubicBezTo>
                      <a:cubicBezTo>
                        <a:pt x="479" y="446"/>
                        <a:pt x="590" y="229"/>
                        <a:pt x="469" y="81"/>
                      </a:cubicBezTo>
                      <a:cubicBezTo>
                        <a:pt x="425" y="28"/>
                        <a:pt x="360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" name="Google Shape;91;p2"/>
                <p:cNvSpPr/>
                <p:nvPr/>
              </p:nvSpPr>
              <p:spPr>
                <a:xfrm>
                  <a:off x="3986800" y="3983800"/>
                  <a:ext cx="14100" cy="10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26" extrusionOk="0">
                      <a:moveTo>
                        <a:pt x="285" y="0"/>
                      </a:moveTo>
                      <a:cubicBezTo>
                        <a:pt x="237" y="0"/>
                        <a:pt x="189" y="16"/>
                        <a:pt x="149" y="48"/>
                      </a:cubicBezTo>
                      <a:cubicBezTo>
                        <a:pt x="1" y="167"/>
                        <a:pt x="72" y="405"/>
                        <a:pt x="261" y="424"/>
                      </a:cubicBezTo>
                      <a:cubicBezTo>
                        <a:pt x="270" y="425"/>
                        <a:pt x="279" y="426"/>
                        <a:pt x="288" y="426"/>
                      </a:cubicBezTo>
                      <a:cubicBezTo>
                        <a:pt x="462" y="426"/>
                        <a:pt x="564" y="221"/>
                        <a:pt x="451" y="80"/>
                      </a:cubicBezTo>
                      <a:cubicBezTo>
                        <a:pt x="409" y="27"/>
                        <a:pt x="347" y="0"/>
                        <a:pt x="2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" name="Google Shape;92;p2"/>
                <p:cNvSpPr/>
                <p:nvPr/>
              </p:nvSpPr>
              <p:spPr>
                <a:xfrm>
                  <a:off x="3973550" y="3967225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69" y="1"/>
                      </a:moveTo>
                      <a:cubicBezTo>
                        <a:pt x="224" y="1"/>
                        <a:pt x="179" y="16"/>
                        <a:pt x="142" y="46"/>
                      </a:cubicBezTo>
                      <a:cubicBezTo>
                        <a:pt x="1" y="162"/>
                        <a:pt x="68" y="390"/>
                        <a:pt x="248" y="409"/>
                      </a:cubicBezTo>
                      <a:cubicBezTo>
                        <a:pt x="256" y="410"/>
                        <a:pt x="264" y="410"/>
                        <a:pt x="272" y="410"/>
                      </a:cubicBezTo>
                      <a:cubicBezTo>
                        <a:pt x="441" y="410"/>
                        <a:pt x="539" y="213"/>
                        <a:pt x="428" y="78"/>
                      </a:cubicBezTo>
                      <a:cubicBezTo>
                        <a:pt x="388" y="27"/>
                        <a:pt x="329" y="1"/>
                        <a:pt x="26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" name="Google Shape;93;p2"/>
                <p:cNvSpPr/>
                <p:nvPr/>
              </p:nvSpPr>
              <p:spPr>
                <a:xfrm>
                  <a:off x="3960300" y="3950725"/>
                  <a:ext cx="128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2" extrusionOk="0">
                      <a:moveTo>
                        <a:pt x="257" y="1"/>
                      </a:moveTo>
                      <a:cubicBezTo>
                        <a:pt x="215" y="1"/>
                        <a:pt x="171" y="15"/>
                        <a:pt x="135" y="44"/>
                      </a:cubicBezTo>
                      <a:cubicBezTo>
                        <a:pt x="0" y="153"/>
                        <a:pt x="65" y="372"/>
                        <a:pt x="238" y="391"/>
                      </a:cubicBezTo>
                      <a:cubicBezTo>
                        <a:pt x="245" y="392"/>
                        <a:pt x="251" y="392"/>
                        <a:pt x="257" y="392"/>
                      </a:cubicBezTo>
                      <a:cubicBezTo>
                        <a:pt x="417" y="392"/>
                        <a:pt x="514" y="203"/>
                        <a:pt x="408" y="73"/>
                      </a:cubicBezTo>
                      <a:cubicBezTo>
                        <a:pt x="370" y="25"/>
                        <a:pt x="314" y="1"/>
                        <a:pt x="2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" name="Google Shape;94;p2"/>
                <p:cNvSpPr/>
                <p:nvPr/>
              </p:nvSpPr>
              <p:spPr>
                <a:xfrm>
                  <a:off x="3946950" y="3934175"/>
                  <a:ext cx="12300" cy="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3" extrusionOk="0">
                      <a:moveTo>
                        <a:pt x="249" y="0"/>
                      </a:moveTo>
                      <a:cubicBezTo>
                        <a:pt x="208" y="0"/>
                        <a:pt x="166" y="15"/>
                        <a:pt x="133" y="44"/>
                      </a:cubicBezTo>
                      <a:cubicBezTo>
                        <a:pt x="1" y="147"/>
                        <a:pt x="65" y="356"/>
                        <a:pt x="229" y="372"/>
                      </a:cubicBezTo>
                      <a:cubicBezTo>
                        <a:pt x="236" y="372"/>
                        <a:pt x="242" y="373"/>
                        <a:pt x="248" y="373"/>
                      </a:cubicBezTo>
                      <a:cubicBezTo>
                        <a:pt x="401" y="373"/>
                        <a:pt x="492" y="193"/>
                        <a:pt x="393" y="70"/>
                      </a:cubicBezTo>
                      <a:cubicBezTo>
                        <a:pt x="357" y="24"/>
                        <a:pt x="303" y="0"/>
                        <a:pt x="24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5" name="Google Shape;95;p2"/>
                <p:cNvSpPr/>
                <p:nvPr/>
              </p:nvSpPr>
              <p:spPr>
                <a:xfrm>
                  <a:off x="3933700" y="3917600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6" y="0"/>
                      </a:moveTo>
                      <a:cubicBezTo>
                        <a:pt x="196" y="0"/>
                        <a:pt x="156" y="14"/>
                        <a:pt x="123" y="42"/>
                      </a:cubicBezTo>
                      <a:cubicBezTo>
                        <a:pt x="1" y="138"/>
                        <a:pt x="58" y="337"/>
                        <a:pt x="216" y="353"/>
                      </a:cubicBezTo>
                      <a:cubicBezTo>
                        <a:pt x="223" y="354"/>
                        <a:pt x="229" y="354"/>
                        <a:pt x="235" y="354"/>
                      </a:cubicBezTo>
                      <a:cubicBezTo>
                        <a:pt x="381" y="354"/>
                        <a:pt x="466" y="184"/>
                        <a:pt x="373" y="67"/>
                      </a:cubicBezTo>
                      <a:cubicBezTo>
                        <a:pt x="339" y="24"/>
                        <a:pt x="287" y="0"/>
                        <a:pt x="23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6" name="Google Shape;96;p2"/>
                <p:cNvSpPr/>
                <p:nvPr/>
              </p:nvSpPr>
              <p:spPr>
                <a:xfrm>
                  <a:off x="3920450" y="3901125"/>
                  <a:ext cx="11000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6" extrusionOk="0">
                      <a:moveTo>
                        <a:pt x="222" y="1"/>
                      </a:moveTo>
                      <a:cubicBezTo>
                        <a:pt x="185" y="1"/>
                        <a:pt x="147" y="13"/>
                        <a:pt x="116" y="39"/>
                      </a:cubicBezTo>
                      <a:cubicBezTo>
                        <a:pt x="0" y="132"/>
                        <a:pt x="55" y="318"/>
                        <a:pt x="203" y="334"/>
                      </a:cubicBezTo>
                      <a:cubicBezTo>
                        <a:pt x="209" y="335"/>
                        <a:pt x="216" y="335"/>
                        <a:pt x="222" y="335"/>
                      </a:cubicBezTo>
                      <a:cubicBezTo>
                        <a:pt x="358" y="335"/>
                        <a:pt x="440" y="172"/>
                        <a:pt x="351" y="61"/>
                      </a:cubicBezTo>
                      <a:cubicBezTo>
                        <a:pt x="318" y="21"/>
                        <a:pt x="270" y="1"/>
                        <a:pt x="22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" name="Google Shape;97;p2"/>
                <p:cNvSpPr/>
                <p:nvPr/>
              </p:nvSpPr>
              <p:spPr>
                <a:xfrm>
                  <a:off x="3907200" y="3884650"/>
                  <a:ext cx="10450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6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09" y="36"/>
                      </a:cubicBezTo>
                      <a:cubicBezTo>
                        <a:pt x="0" y="122"/>
                        <a:pt x="51" y="299"/>
                        <a:pt x="193" y="315"/>
                      </a:cubicBezTo>
                      <a:cubicBezTo>
                        <a:pt x="198" y="316"/>
                        <a:pt x="203" y="316"/>
                        <a:pt x="208" y="316"/>
                      </a:cubicBezTo>
                      <a:cubicBezTo>
                        <a:pt x="338" y="316"/>
                        <a:pt x="418" y="163"/>
                        <a:pt x="331" y="58"/>
                      </a:cubicBezTo>
                      <a:cubicBezTo>
                        <a:pt x="300" y="20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" name="Google Shape;98;p2"/>
                <p:cNvSpPr/>
                <p:nvPr/>
              </p:nvSpPr>
              <p:spPr>
                <a:xfrm>
                  <a:off x="4110950" y="4101525"/>
                  <a:ext cx="18950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8" h="577" extrusionOk="0">
                      <a:moveTo>
                        <a:pt x="381" y="0"/>
                      </a:moveTo>
                      <a:cubicBezTo>
                        <a:pt x="317" y="0"/>
                        <a:pt x="252" y="22"/>
                        <a:pt x="199" y="67"/>
                      </a:cubicBezTo>
                      <a:cubicBezTo>
                        <a:pt x="0" y="227"/>
                        <a:pt x="93" y="549"/>
                        <a:pt x="350" y="574"/>
                      </a:cubicBezTo>
                      <a:cubicBezTo>
                        <a:pt x="362" y="576"/>
                        <a:pt x="374" y="576"/>
                        <a:pt x="385" y="576"/>
                      </a:cubicBezTo>
                      <a:cubicBezTo>
                        <a:pt x="618" y="576"/>
                        <a:pt x="758" y="298"/>
                        <a:pt x="604" y="108"/>
                      </a:cubicBezTo>
                      <a:cubicBezTo>
                        <a:pt x="548" y="37"/>
                        <a:pt x="465" y="0"/>
                        <a:pt x="38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" name="Google Shape;99;p2"/>
                <p:cNvSpPr/>
                <p:nvPr/>
              </p:nvSpPr>
              <p:spPr>
                <a:xfrm>
                  <a:off x="4097600" y="4085000"/>
                  <a:ext cx="18500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0" h="559" extrusionOk="0">
                      <a:moveTo>
                        <a:pt x="369" y="1"/>
                      </a:moveTo>
                      <a:cubicBezTo>
                        <a:pt x="308" y="1"/>
                        <a:pt x="246" y="21"/>
                        <a:pt x="193" y="62"/>
                      </a:cubicBezTo>
                      <a:cubicBezTo>
                        <a:pt x="1" y="220"/>
                        <a:pt x="94" y="532"/>
                        <a:pt x="341" y="557"/>
                      </a:cubicBezTo>
                      <a:cubicBezTo>
                        <a:pt x="352" y="558"/>
                        <a:pt x="362" y="559"/>
                        <a:pt x="372" y="559"/>
                      </a:cubicBezTo>
                      <a:cubicBezTo>
                        <a:pt x="602" y="559"/>
                        <a:pt x="740" y="289"/>
                        <a:pt x="589" y="104"/>
                      </a:cubicBezTo>
                      <a:cubicBezTo>
                        <a:pt x="532" y="36"/>
                        <a:pt x="451" y="1"/>
                        <a:pt x="36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" name="Google Shape;100;p2"/>
                <p:cNvSpPr/>
                <p:nvPr/>
              </p:nvSpPr>
              <p:spPr>
                <a:xfrm>
                  <a:off x="4084350" y="4068450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1"/>
                      </a:moveTo>
                      <a:cubicBezTo>
                        <a:pt x="297" y="1"/>
                        <a:pt x="237" y="21"/>
                        <a:pt x="187" y="62"/>
                      </a:cubicBezTo>
                      <a:cubicBezTo>
                        <a:pt x="0" y="213"/>
                        <a:pt x="90" y="512"/>
                        <a:pt x="328" y="538"/>
                      </a:cubicBezTo>
                      <a:cubicBezTo>
                        <a:pt x="339" y="539"/>
                        <a:pt x="349" y="540"/>
                        <a:pt x="359" y="540"/>
                      </a:cubicBezTo>
                      <a:cubicBezTo>
                        <a:pt x="582" y="540"/>
                        <a:pt x="710" y="279"/>
                        <a:pt x="566" y="101"/>
                      </a:cubicBezTo>
                      <a:cubicBezTo>
                        <a:pt x="513" y="35"/>
                        <a:pt x="435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" name="Google Shape;101;p2"/>
                <p:cNvSpPr/>
                <p:nvPr/>
              </p:nvSpPr>
              <p:spPr>
                <a:xfrm>
                  <a:off x="4071100" y="4051925"/>
                  <a:ext cx="17125" cy="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0" extrusionOk="0">
                      <a:moveTo>
                        <a:pt x="345" y="0"/>
                      </a:moveTo>
                      <a:cubicBezTo>
                        <a:pt x="287" y="0"/>
                        <a:pt x="229" y="19"/>
                        <a:pt x="180" y="58"/>
                      </a:cubicBezTo>
                      <a:cubicBezTo>
                        <a:pt x="0" y="203"/>
                        <a:pt x="84" y="495"/>
                        <a:pt x="315" y="518"/>
                      </a:cubicBezTo>
                      <a:cubicBezTo>
                        <a:pt x="326" y="519"/>
                        <a:pt x="336" y="519"/>
                        <a:pt x="346" y="519"/>
                      </a:cubicBezTo>
                      <a:cubicBezTo>
                        <a:pt x="559" y="519"/>
                        <a:pt x="684" y="271"/>
                        <a:pt x="546" y="97"/>
                      </a:cubicBezTo>
                      <a:cubicBezTo>
                        <a:pt x="495" y="33"/>
                        <a:pt x="421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" name="Google Shape;102;p2"/>
                <p:cNvSpPr/>
                <p:nvPr/>
              </p:nvSpPr>
              <p:spPr>
                <a:xfrm>
                  <a:off x="4057825" y="4035425"/>
                  <a:ext cx="166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5" extrusionOk="0">
                      <a:moveTo>
                        <a:pt x="331" y="0"/>
                      </a:moveTo>
                      <a:cubicBezTo>
                        <a:pt x="276" y="0"/>
                        <a:pt x="220" y="19"/>
                        <a:pt x="174" y="56"/>
                      </a:cubicBezTo>
                      <a:cubicBezTo>
                        <a:pt x="1" y="197"/>
                        <a:pt x="84" y="477"/>
                        <a:pt x="306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39" y="504"/>
                        <a:pt x="663" y="261"/>
                        <a:pt x="528" y="95"/>
                      </a:cubicBezTo>
                      <a:cubicBezTo>
                        <a:pt x="478" y="32"/>
                        <a:pt x="405" y="0"/>
                        <a:pt x="3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" name="Google Shape;103;p2"/>
                <p:cNvSpPr/>
                <p:nvPr/>
              </p:nvSpPr>
              <p:spPr>
                <a:xfrm>
                  <a:off x="4044575" y="4018850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7" y="0"/>
                      </a:moveTo>
                      <a:cubicBezTo>
                        <a:pt x="265" y="0"/>
                        <a:pt x="212" y="18"/>
                        <a:pt x="168" y="54"/>
                      </a:cubicBezTo>
                      <a:cubicBezTo>
                        <a:pt x="1" y="192"/>
                        <a:pt x="81" y="459"/>
                        <a:pt x="293" y="481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9" y="483"/>
                        <a:pt x="634" y="249"/>
                        <a:pt x="508" y="92"/>
                      </a:cubicBezTo>
                      <a:cubicBezTo>
                        <a:pt x="459" y="32"/>
                        <a:pt x="388" y="0"/>
                        <a:pt x="3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" name="Google Shape;104;p2"/>
                <p:cNvSpPr/>
                <p:nvPr/>
              </p:nvSpPr>
              <p:spPr>
                <a:xfrm>
                  <a:off x="4031250" y="4002350"/>
                  <a:ext cx="1537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" h="465" extrusionOk="0">
                      <a:moveTo>
                        <a:pt x="306" y="1"/>
                      </a:moveTo>
                      <a:cubicBezTo>
                        <a:pt x="255" y="1"/>
                        <a:pt x="203" y="17"/>
                        <a:pt x="161" y="52"/>
                      </a:cubicBezTo>
                      <a:cubicBezTo>
                        <a:pt x="0" y="184"/>
                        <a:pt x="77" y="444"/>
                        <a:pt x="283" y="463"/>
                      </a:cubicBezTo>
                      <a:cubicBezTo>
                        <a:pt x="292" y="464"/>
                        <a:pt x="301" y="465"/>
                        <a:pt x="310" y="465"/>
                      </a:cubicBezTo>
                      <a:cubicBezTo>
                        <a:pt x="503" y="465"/>
                        <a:pt x="614" y="241"/>
                        <a:pt x="489" y="87"/>
                      </a:cubicBezTo>
                      <a:cubicBezTo>
                        <a:pt x="443" y="30"/>
                        <a:pt x="375" y="1"/>
                        <a:pt x="3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5" name="Google Shape;105;p2"/>
                <p:cNvSpPr/>
                <p:nvPr/>
              </p:nvSpPr>
              <p:spPr>
                <a:xfrm>
                  <a:off x="4017975" y="3985800"/>
                  <a:ext cx="14775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9" extrusionOk="0">
                      <a:moveTo>
                        <a:pt x="296" y="0"/>
                      </a:moveTo>
                      <a:cubicBezTo>
                        <a:pt x="247" y="0"/>
                        <a:pt x="197" y="17"/>
                        <a:pt x="155" y="52"/>
                      </a:cubicBezTo>
                      <a:cubicBezTo>
                        <a:pt x="1" y="177"/>
                        <a:pt x="75" y="425"/>
                        <a:pt x="274" y="447"/>
                      </a:cubicBezTo>
                      <a:cubicBezTo>
                        <a:pt x="282" y="448"/>
                        <a:pt x="290" y="448"/>
                        <a:pt x="297" y="448"/>
                      </a:cubicBezTo>
                      <a:cubicBezTo>
                        <a:pt x="480" y="448"/>
                        <a:pt x="590" y="232"/>
                        <a:pt x="470" y="84"/>
                      </a:cubicBezTo>
                      <a:cubicBezTo>
                        <a:pt x="426" y="29"/>
                        <a:pt x="362" y="0"/>
                        <a:pt x="29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6" name="Google Shape;106;p2"/>
                <p:cNvSpPr/>
                <p:nvPr/>
              </p:nvSpPr>
              <p:spPr>
                <a:xfrm>
                  <a:off x="4004725" y="3969250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4" y="1"/>
                      </a:moveTo>
                      <a:cubicBezTo>
                        <a:pt x="236" y="1"/>
                        <a:pt x="189" y="16"/>
                        <a:pt x="148" y="48"/>
                      </a:cubicBezTo>
                      <a:cubicBezTo>
                        <a:pt x="1" y="171"/>
                        <a:pt x="71" y="408"/>
                        <a:pt x="261" y="428"/>
                      </a:cubicBezTo>
                      <a:cubicBezTo>
                        <a:pt x="269" y="429"/>
                        <a:pt x="277" y="429"/>
                        <a:pt x="284" y="429"/>
                      </a:cubicBezTo>
                      <a:cubicBezTo>
                        <a:pt x="460" y="429"/>
                        <a:pt x="564" y="222"/>
                        <a:pt x="450" y="81"/>
                      </a:cubicBezTo>
                      <a:cubicBezTo>
                        <a:pt x="407" y="28"/>
                        <a:pt x="345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7" name="Google Shape;107;p2"/>
                <p:cNvSpPr/>
                <p:nvPr/>
              </p:nvSpPr>
              <p:spPr>
                <a:xfrm>
                  <a:off x="3991475" y="3952750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1"/>
                      </a:moveTo>
                      <a:cubicBezTo>
                        <a:pt x="225" y="1"/>
                        <a:pt x="179" y="16"/>
                        <a:pt x="142" y="46"/>
                      </a:cubicBezTo>
                      <a:cubicBezTo>
                        <a:pt x="0" y="159"/>
                        <a:pt x="68" y="390"/>
                        <a:pt x="248" y="406"/>
                      </a:cubicBezTo>
                      <a:cubicBezTo>
                        <a:pt x="256" y="407"/>
                        <a:pt x="264" y="408"/>
                        <a:pt x="271" y="408"/>
                      </a:cubicBezTo>
                      <a:cubicBezTo>
                        <a:pt x="440" y="408"/>
                        <a:pt x="538" y="211"/>
                        <a:pt x="428" y="75"/>
                      </a:cubicBezTo>
                      <a:cubicBezTo>
                        <a:pt x="388" y="26"/>
                        <a:pt x="329" y="1"/>
                        <a:pt x="2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8" name="Google Shape;108;p2"/>
                <p:cNvSpPr/>
                <p:nvPr/>
              </p:nvSpPr>
              <p:spPr>
                <a:xfrm>
                  <a:off x="3978125" y="3936175"/>
                  <a:ext cx="129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3" extrusionOk="0">
                      <a:moveTo>
                        <a:pt x="260" y="1"/>
                      </a:moveTo>
                      <a:cubicBezTo>
                        <a:pt x="217" y="1"/>
                        <a:pt x="173" y="15"/>
                        <a:pt x="136" y="44"/>
                      </a:cubicBezTo>
                      <a:cubicBezTo>
                        <a:pt x="1" y="153"/>
                        <a:pt x="68" y="372"/>
                        <a:pt x="239" y="391"/>
                      </a:cubicBezTo>
                      <a:cubicBezTo>
                        <a:pt x="246" y="392"/>
                        <a:pt x="254" y="393"/>
                        <a:pt x="262" y="393"/>
                      </a:cubicBezTo>
                      <a:cubicBezTo>
                        <a:pt x="421" y="393"/>
                        <a:pt x="517" y="202"/>
                        <a:pt x="412" y="73"/>
                      </a:cubicBezTo>
                      <a:cubicBezTo>
                        <a:pt x="374" y="26"/>
                        <a:pt x="318" y="1"/>
                        <a:pt x="26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" name="Google Shape;109;p2"/>
                <p:cNvSpPr/>
                <p:nvPr/>
              </p:nvSpPr>
              <p:spPr>
                <a:xfrm>
                  <a:off x="3964875" y="3919700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6" y="0"/>
                      </a:moveTo>
                      <a:cubicBezTo>
                        <a:pt x="205" y="0"/>
                        <a:pt x="163" y="14"/>
                        <a:pt x="129" y="41"/>
                      </a:cubicBezTo>
                      <a:cubicBezTo>
                        <a:pt x="1" y="147"/>
                        <a:pt x="65" y="353"/>
                        <a:pt x="229" y="369"/>
                      </a:cubicBezTo>
                      <a:cubicBezTo>
                        <a:pt x="236" y="370"/>
                        <a:pt x="244" y="370"/>
                        <a:pt x="252" y="370"/>
                      </a:cubicBezTo>
                      <a:cubicBezTo>
                        <a:pt x="402" y="370"/>
                        <a:pt x="491" y="193"/>
                        <a:pt x="393" y="70"/>
                      </a:cubicBezTo>
                      <a:cubicBezTo>
                        <a:pt x="356" y="24"/>
                        <a:pt x="301" y="0"/>
                        <a:pt x="24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" name="Google Shape;110;p2"/>
                <p:cNvSpPr/>
                <p:nvPr/>
              </p:nvSpPr>
              <p:spPr>
                <a:xfrm>
                  <a:off x="3951625" y="3903150"/>
                  <a:ext cx="11650" cy="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4" extrusionOk="0">
                      <a:moveTo>
                        <a:pt x="234" y="0"/>
                      </a:moveTo>
                      <a:cubicBezTo>
                        <a:pt x="195" y="0"/>
                        <a:pt x="156" y="13"/>
                        <a:pt x="122" y="41"/>
                      </a:cubicBezTo>
                      <a:cubicBezTo>
                        <a:pt x="0" y="138"/>
                        <a:pt x="58" y="337"/>
                        <a:pt x="216" y="353"/>
                      </a:cubicBezTo>
                      <a:cubicBezTo>
                        <a:pt x="222" y="354"/>
                        <a:pt x="229" y="354"/>
                        <a:pt x="235" y="354"/>
                      </a:cubicBezTo>
                      <a:cubicBezTo>
                        <a:pt x="381" y="354"/>
                        <a:pt x="465" y="184"/>
                        <a:pt x="370" y="67"/>
                      </a:cubicBezTo>
                      <a:cubicBezTo>
                        <a:pt x="335" y="23"/>
                        <a:pt x="285" y="0"/>
                        <a:pt x="2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" name="Google Shape;111;p2"/>
                <p:cNvSpPr/>
                <p:nvPr/>
              </p:nvSpPr>
              <p:spPr>
                <a:xfrm>
                  <a:off x="3938350" y="3886600"/>
                  <a:ext cx="1102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5" extrusionOk="0">
                      <a:moveTo>
                        <a:pt x="222" y="0"/>
                      </a:moveTo>
                      <a:cubicBezTo>
                        <a:pt x="185" y="0"/>
                        <a:pt x="147" y="13"/>
                        <a:pt x="117" y="38"/>
                      </a:cubicBezTo>
                      <a:cubicBezTo>
                        <a:pt x="1" y="131"/>
                        <a:pt x="56" y="318"/>
                        <a:pt x="203" y="334"/>
                      </a:cubicBezTo>
                      <a:cubicBezTo>
                        <a:pt x="210" y="334"/>
                        <a:pt x="216" y="335"/>
                        <a:pt x="223" y="335"/>
                      </a:cubicBezTo>
                      <a:cubicBezTo>
                        <a:pt x="359" y="335"/>
                        <a:pt x="440" y="174"/>
                        <a:pt x="351" y="64"/>
                      </a:cubicBezTo>
                      <a:cubicBezTo>
                        <a:pt x="318" y="22"/>
                        <a:pt x="270" y="0"/>
                        <a:pt x="22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" name="Google Shape;112;p2"/>
                <p:cNvSpPr/>
                <p:nvPr/>
              </p:nvSpPr>
              <p:spPr>
                <a:xfrm>
                  <a:off x="3925100" y="387010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0" y="1"/>
                      </a:moveTo>
                      <a:cubicBezTo>
                        <a:pt x="175" y="1"/>
                        <a:pt x="139" y="12"/>
                        <a:pt x="110" y="36"/>
                      </a:cubicBezTo>
                      <a:cubicBezTo>
                        <a:pt x="1" y="123"/>
                        <a:pt x="52" y="299"/>
                        <a:pt x="190" y="315"/>
                      </a:cubicBezTo>
                      <a:cubicBezTo>
                        <a:pt x="197" y="316"/>
                        <a:pt x="203" y="317"/>
                        <a:pt x="209" y="317"/>
                      </a:cubicBezTo>
                      <a:cubicBezTo>
                        <a:pt x="340" y="317"/>
                        <a:pt x="418" y="163"/>
                        <a:pt x="332" y="58"/>
                      </a:cubicBezTo>
                      <a:cubicBezTo>
                        <a:pt x="301" y="20"/>
                        <a:pt x="256" y="1"/>
                        <a:pt x="21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" name="Google Shape;113;p2"/>
                <p:cNvSpPr/>
                <p:nvPr/>
              </p:nvSpPr>
              <p:spPr>
                <a:xfrm>
                  <a:off x="4128775" y="4087050"/>
                  <a:ext cx="19075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" h="577" extrusionOk="0">
                      <a:moveTo>
                        <a:pt x="384" y="0"/>
                      </a:moveTo>
                      <a:cubicBezTo>
                        <a:pt x="320" y="0"/>
                        <a:pt x="256" y="21"/>
                        <a:pt x="203" y="64"/>
                      </a:cubicBezTo>
                      <a:cubicBezTo>
                        <a:pt x="1" y="225"/>
                        <a:pt x="97" y="549"/>
                        <a:pt x="354" y="575"/>
                      </a:cubicBezTo>
                      <a:cubicBezTo>
                        <a:pt x="364" y="576"/>
                        <a:pt x="375" y="576"/>
                        <a:pt x="385" y="576"/>
                      </a:cubicBezTo>
                      <a:cubicBezTo>
                        <a:pt x="621" y="576"/>
                        <a:pt x="762" y="297"/>
                        <a:pt x="608" y="106"/>
                      </a:cubicBezTo>
                      <a:cubicBezTo>
                        <a:pt x="551" y="36"/>
                        <a:pt x="468" y="0"/>
                        <a:pt x="38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" name="Google Shape;114;p2"/>
                <p:cNvSpPr/>
                <p:nvPr/>
              </p:nvSpPr>
              <p:spPr>
                <a:xfrm>
                  <a:off x="4115525" y="4070525"/>
                  <a:ext cx="18400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" h="557" extrusionOk="0">
                      <a:moveTo>
                        <a:pt x="370" y="0"/>
                      </a:moveTo>
                      <a:cubicBezTo>
                        <a:pt x="308" y="0"/>
                        <a:pt x="245" y="21"/>
                        <a:pt x="193" y="63"/>
                      </a:cubicBezTo>
                      <a:cubicBezTo>
                        <a:pt x="0" y="220"/>
                        <a:pt x="93" y="532"/>
                        <a:pt x="341" y="555"/>
                      </a:cubicBezTo>
                      <a:cubicBezTo>
                        <a:pt x="351" y="556"/>
                        <a:pt x="362" y="556"/>
                        <a:pt x="372" y="556"/>
                      </a:cubicBezTo>
                      <a:cubicBezTo>
                        <a:pt x="601" y="556"/>
                        <a:pt x="736" y="286"/>
                        <a:pt x="585" y="101"/>
                      </a:cubicBezTo>
                      <a:cubicBezTo>
                        <a:pt x="531" y="34"/>
                        <a:pt x="451" y="0"/>
                        <a:pt x="3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" name="Google Shape;115;p2"/>
                <p:cNvSpPr/>
                <p:nvPr/>
              </p:nvSpPr>
              <p:spPr>
                <a:xfrm>
                  <a:off x="4102275" y="4053975"/>
                  <a:ext cx="17775" cy="1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1" extrusionOk="0">
                      <a:moveTo>
                        <a:pt x="354" y="0"/>
                      </a:moveTo>
                      <a:cubicBezTo>
                        <a:pt x="295" y="0"/>
                        <a:pt x="236" y="20"/>
                        <a:pt x="186" y="60"/>
                      </a:cubicBezTo>
                      <a:cubicBezTo>
                        <a:pt x="0" y="211"/>
                        <a:pt x="90" y="513"/>
                        <a:pt x="328" y="538"/>
                      </a:cubicBezTo>
                      <a:cubicBezTo>
                        <a:pt x="338" y="540"/>
                        <a:pt x="348" y="540"/>
                        <a:pt x="359" y="540"/>
                      </a:cubicBezTo>
                      <a:cubicBezTo>
                        <a:pt x="578" y="540"/>
                        <a:pt x="710" y="280"/>
                        <a:pt x="566" y="101"/>
                      </a:cubicBezTo>
                      <a:cubicBezTo>
                        <a:pt x="512" y="35"/>
                        <a:pt x="434" y="0"/>
                        <a:pt x="35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" name="Google Shape;116;p2"/>
                <p:cNvSpPr/>
                <p:nvPr/>
              </p:nvSpPr>
              <p:spPr>
                <a:xfrm>
                  <a:off x="4089000" y="4037400"/>
                  <a:ext cx="17150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2" extrusionOk="0">
                      <a:moveTo>
                        <a:pt x="342" y="1"/>
                      </a:moveTo>
                      <a:cubicBezTo>
                        <a:pt x="286" y="1"/>
                        <a:pt x="229" y="19"/>
                        <a:pt x="181" y="57"/>
                      </a:cubicBezTo>
                      <a:cubicBezTo>
                        <a:pt x="1" y="202"/>
                        <a:pt x="84" y="494"/>
                        <a:pt x="316" y="520"/>
                      </a:cubicBezTo>
                      <a:cubicBezTo>
                        <a:pt x="326" y="521"/>
                        <a:pt x="336" y="522"/>
                        <a:pt x="346" y="522"/>
                      </a:cubicBezTo>
                      <a:cubicBezTo>
                        <a:pt x="557" y="522"/>
                        <a:pt x="685" y="271"/>
                        <a:pt x="547" y="99"/>
                      </a:cubicBezTo>
                      <a:cubicBezTo>
                        <a:pt x="495" y="34"/>
                        <a:pt x="419" y="1"/>
                        <a:pt x="34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" name="Google Shape;117;p2"/>
                <p:cNvSpPr/>
                <p:nvPr/>
              </p:nvSpPr>
              <p:spPr>
                <a:xfrm>
                  <a:off x="4075750" y="4020875"/>
                  <a:ext cx="165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" h="505" extrusionOk="0">
                      <a:moveTo>
                        <a:pt x="330" y="1"/>
                      </a:moveTo>
                      <a:cubicBezTo>
                        <a:pt x="275" y="1"/>
                        <a:pt x="220" y="19"/>
                        <a:pt x="174" y="56"/>
                      </a:cubicBezTo>
                      <a:cubicBezTo>
                        <a:pt x="0" y="198"/>
                        <a:pt x="81" y="481"/>
                        <a:pt x="306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38" y="504"/>
                        <a:pt x="660" y="261"/>
                        <a:pt x="524" y="95"/>
                      </a:cubicBezTo>
                      <a:cubicBezTo>
                        <a:pt x="475" y="33"/>
                        <a:pt x="403" y="1"/>
                        <a:pt x="33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" name="Google Shape;118;p2"/>
                <p:cNvSpPr/>
                <p:nvPr/>
              </p:nvSpPr>
              <p:spPr>
                <a:xfrm>
                  <a:off x="4062500" y="4004375"/>
                  <a:ext cx="15850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484" extrusionOk="0">
                      <a:moveTo>
                        <a:pt x="317" y="1"/>
                      </a:moveTo>
                      <a:cubicBezTo>
                        <a:pt x="264" y="1"/>
                        <a:pt x="210" y="18"/>
                        <a:pt x="164" y="54"/>
                      </a:cubicBezTo>
                      <a:cubicBezTo>
                        <a:pt x="0" y="189"/>
                        <a:pt x="81" y="459"/>
                        <a:pt x="293" y="482"/>
                      </a:cubicBezTo>
                      <a:cubicBezTo>
                        <a:pt x="302" y="483"/>
                        <a:pt x="311" y="483"/>
                        <a:pt x="319" y="483"/>
                      </a:cubicBezTo>
                      <a:cubicBezTo>
                        <a:pt x="516" y="483"/>
                        <a:pt x="634" y="250"/>
                        <a:pt x="505" y="90"/>
                      </a:cubicBezTo>
                      <a:cubicBezTo>
                        <a:pt x="457" y="31"/>
                        <a:pt x="388" y="1"/>
                        <a:pt x="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" name="Google Shape;119;p2"/>
                <p:cNvSpPr/>
                <p:nvPr/>
              </p:nvSpPr>
              <p:spPr>
                <a:xfrm>
                  <a:off x="4049150" y="3987825"/>
                  <a:ext cx="15400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7" extrusionOk="0">
                      <a:moveTo>
                        <a:pt x="309" y="0"/>
                      </a:moveTo>
                      <a:cubicBezTo>
                        <a:pt x="257" y="0"/>
                        <a:pt x="205" y="18"/>
                        <a:pt x="161" y="54"/>
                      </a:cubicBezTo>
                      <a:cubicBezTo>
                        <a:pt x="1" y="183"/>
                        <a:pt x="78" y="443"/>
                        <a:pt x="284" y="466"/>
                      </a:cubicBezTo>
                      <a:cubicBezTo>
                        <a:pt x="291" y="466"/>
                        <a:pt x="299" y="467"/>
                        <a:pt x="307" y="467"/>
                      </a:cubicBezTo>
                      <a:cubicBezTo>
                        <a:pt x="499" y="467"/>
                        <a:pt x="616" y="241"/>
                        <a:pt x="489" y="86"/>
                      </a:cubicBezTo>
                      <a:cubicBezTo>
                        <a:pt x="444" y="30"/>
                        <a:pt x="377" y="0"/>
                        <a:pt x="3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" name="Google Shape;120;p2"/>
                <p:cNvSpPr/>
                <p:nvPr/>
              </p:nvSpPr>
              <p:spPr>
                <a:xfrm>
                  <a:off x="4035900" y="3971300"/>
                  <a:ext cx="14675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7" extrusionOk="0">
                      <a:moveTo>
                        <a:pt x="295" y="1"/>
                      </a:moveTo>
                      <a:cubicBezTo>
                        <a:pt x="246" y="1"/>
                        <a:pt x="196" y="17"/>
                        <a:pt x="155" y="50"/>
                      </a:cubicBezTo>
                      <a:cubicBezTo>
                        <a:pt x="0" y="175"/>
                        <a:pt x="74" y="426"/>
                        <a:pt x="270" y="445"/>
                      </a:cubicBezTo>
                      <a:cubicBezTo>
                        <a:pt x="278" y="446"/>
                        <a:pt x="286" y="446"/>
                        <a:pt x="294" y="446"/>
                      </a:cubicBezTo>
                      <a:cubicBezTo>
                        <a:pt x="479" y="446"/>
                        <a:pt x="587" y="230"/>
                        <a:pt x="470" y="82"/>
                      </a:cubicBezTo>
                      <a:cubicBezTo>
                        <a:pt x="426" y="29"/>
                        <a:pt x="361" y="1"/>
                        <a:pt x="2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" name="Google Shape;121;p2"/>
                <p:cNvSpPr/>
                <p:nvPr/>
              </p:nvSpPr>
              <p:spPr>
                <a:xfrm>
                  <a:off x="4022650" y="3954750"/>
                  <a:ext cx="14100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28" extrusionOk="0">
                      <a:moveTo>
                        <a:pt x="281" y="1"/>
                      </a:moveTo>
                      <a:cubicBezTo>
                        <a:pt x="234" y="1"/>
                        <a:pt x="187" y="17"/>
                        <a:pt x="148" y="50"/>
                      </a:cubicBezTo>
                      <a:cubicBezTo>
                        <a:pt x="0" y="169"/>
                        <a:pt x="71" y="407"/>
                        <a:pt x="261" y="426"/>
                      </a:cubicBezTo>
                      <a:cubicBezTo>
                        <a:pt x="270" y="427"/>
                        <a:pt x="279" y="428"/>
                        <a:pt x="287" y="428"/>
                      </a:cubicBezTo>
                      <a:cubicBezTo>
                        <a:pt x="461" y="428"/>
                        <a:pt x="563" y="223"/>
                        <a:pt x="447" y="82"/>
                      </a:cubicBezTo>
                      <a:cubicBezTo>
                        <a:pt x="405" y="29"/>
                        <a:pt x="343" y="1"/>
                        <a:pt x="2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" name="Google Shape;122;p2"/>
                <p:cNvSpPr/>
                <p:nvPr/>
              </p:nvSpPr>
              <p:spPr>
                <a:xfrm>
                  <a:off x="4009375" y="3938225"/>
                  <a:ext cx="13500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" h="411" extrusionOk="0">
                      <a:moveTo>
                        <a:pt x="271" y="0"/>
                      </a:moveTo>
                      <a:cubicBezTo>
                        <a:pt x="225" y="0"/>
                        <a:pt x="180" y="15"/>
                        <a:pt x="142" y="46"/>
                      </a:cubicBezTo>
                      <a:cubicBezTo>
                        <a:pt x="1" y="161"/>
                        <a:pt x="68" y="390"/>
                        <a:pt x="252" y="409"/>
                      </a:cubicBezTo>
                      <a:cubicBezTo>
                        <a:pt x="259" y="410"/>
                        <a:pt x="267" y="410"/>
                        <a:pt x="275" y="410"/>
                      </a:cubicBezTo>
                      <a:cubicBezTo>
                        <a:pt x="441" y="410"/>
                        <a:pt x="539" y="213"/>
                        <a:pt x="432" y="78"/>
                      </a:cubicBezTo>
                      <a:cubicBezTo>
                        <a:pt x="391" y="27"/>
                        <a:pt x="331" y="0"/>
                        <a:pt x="2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" name="Google Shape;123;p2"/>
                <p:cNvSpPr/>
                <p:nvPr/>
              </p:nvSpPr>
              <p:spPr>
                <a:xfrm>
                  <a:off x="3996050" y="3921725"/>
                  <a:ext cx="1292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2" extrusionOk="0">
                      <a:moveTo>
                        <a:pt x="259" y="0"/>
                      </a:moveTo>
                      <a:cubicBezTo>
                        <a:pt x="215" y="0"/>
                        <a:pt x="171" y="15"/>
                        <a:pt x="135" y="44"/>
                      </a:cubicBezTo>
                      <a:cubicBezTo>
                        <a:pt x="0" y="153"/>
                        <a:pt x="65" y="372"/>
                        <a:pt x="238" y="391"/>
                      </a:cubicBezTo>
                      <a:cubicBezTo>
                        <a:pt x="245" y="391"/>
                        <a:pt x="251" y="392"/>
                        <a:pt x="258" y="392"/>
                      </a:cubicBezTo>
                      <a:cubicBezTo>
                        <a:pt x="420" y="392"/>
                        <a:pt x="517" y="202"/>
                        <a:pt x="412" y="73"/>
                      </a:cubicBezTo>
                      <a:cubicBezTo>
                        <a:pt x="373" y="25"/>
                        <a:pt x="316" y="0"/>
                        <a:pt x="2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" name="Google Shape;124;p2"/>
                <p:cNvSpPr/>
                <p:nvPr/>
              </p:nvSpPr>
              <p:spPr>
                <a:xfrm>
                  <a:off x="3982800" y="3905150"/>
                  <a:ext cx="12275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4" extrusionOk="0">
                      <a:moveTo>
                        <a:pt x="245" y="1"/>
                      </a:moveTo>
                      <a:cubicBezTo>
                        <a:pt x="204" y="1"/>
                        <a:pt x="163" y="14"/>
                        <a:pt x="129" y="42"/>
                      </a:cubicBezTo>
                      <a:cubicBezTo>
                        <a:pt x="0" y="148"/>
                        <a:pt x="61" y="353"/>
                        <a:pt x="225" y="373"/>
                      </a:cubicBezTo>
                      <a:cubicBezTo>
                        <a:pt x="232" y="373"/>
                        <a:pt x="238" y="373"/>
                        <a:pt x="245" y="373"/>
                      </a:cubicBezTo>
                      <a:cubicBezTo>
                        <a:pt x="397" y="373"/>
                        <a:pt x="491" y="194"/>
                        <a:pt x="389" y="70"/>
                      </a:cubicBezTo>
                      <a:cubicBezTo>
                        <a:pt x="352" y="24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" name="Google Shape;125;p2"/>
                <p:cNvSpPr/>
                <p:nvPr/>
              </p:nvSpPr>
              <p:spPr>
                <a:xfrm>
                  <a:off x="3969525" y="3888650"/>
                  <a:ext cx="11650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3" extrusionOk="0">
                      <a:moveTo>
                        <a:pt x="232" y="1"/>
                      </a:moveTo>
                      <a:cubicBezTo>
                        <a:pt x="194" y="1"/>
                        <a:pt x="155" y="13"/>
                        <a:pt x="123" y="39"/>
                      </a:cubicBezTo>
                      <a:cubicBezTo>
                        <a:pt x="1" y="139"/>
                        <a:pt x="59" y="335"/>
                        <a:pt x="216" y="351"/>
                      </a:cubicBezTo>
                      <a:cubicBezTo>
                        <a:pt x="224" y="352"/>
                        <a:pt x="231" y="353"/>
                        <a:pt x="239" y="353"/>
                      </a:cubicBezTo>
                      <a:cubicBezTo>
                        <a:pt x="380" y="353"/>
                        <a:pt x="465" y="181"/>
                        <a:pt x="370" y="65"/>
                      </a:cubicBezTo>
                      <a:cubicBezTo>
                        <a:pt x="336" y="23"/>
                        <a:pt x="284" y="1"/>
                        <a:pt x="23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6" name="Google Shape;126;p2"/>
                <p:cNvSpPr/>
                <p:nvPr/>
              </p:nvSpPr>
              <p:spPr>
                <a:xfrm>
                  <a:off x="3956275" y="3872125"/>
                  <a:ext cx="11025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6" extrusionOk="0">
                      <a:moveTo>
                        <a:pt x="222" y="1"/>
                      </a:moveTo>
                      <a:cubicBezTo>
                        <a:pt x="185" y="1"/>
                        <a:pt x="147" y="13"/>
                        <a:pt x="116" y="38"/>
                      </a:cubicBezTo>
                      <a:cubicBezTo>
                        <a:pt x="1" y="132"/>
                        <a:pt x="55" y="318"/>
                        <a:pt x="203" y="334"/>
                      </a:cubicBezTo>
                      <a:cubicBezTo>
                        <a:pt x="210" y="335"/>
                        <a:pt x="216" y="335"/>
                        <a:pt x="222" y="335"/>
                      </a:cubicBezTo>
                      <a:cubicBezTo>
                        <a:pt x="359" y="335"/>
                        <a:pt x="440" y="172"/>
                        <a:pt x="351" y="61"/>
                      </a:cubicBezTo>
                      <a:cubicBezTo>
                        <a:pt x="318" y="21"/>
                        <a:pt x="271" y="1"/>
                        <a:pt x="22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7" name="Google Shape;127;p2"/>
                <p:cNvSpPr/>
                <p:nvPr/>
              </p:nvSpPr>
              <p:spPr>
                <a:xfrm>
                  <a:off x="3943025" y="3855550"/>
                  <a:ext cx="10375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" h="317" extrusionOk="0">
                      <a:moveTo>
                        <a:pt x="209" y="1"/>
                      </a:moveTo>
                      <a:cubicBezTo>
                        <a:pt x="173" y="1"/>
                        <a:pt x="137" y="12"/>
                        <a:pt x="106" y="36"/>
                      </a:cubicBezTo>
                      <a:cubicBezTo>
                        <a:pt x="0" y="126"/>
                        <a:pt x="52" y="303"/>
                        <a:pt x="190" y="316"/>
                      </a:cubicBezTo>
                      <a:cubicBezTo>
                        <a:pt x="197" y="317"/>
                        <a:pt x="203" y="317"/>
                        <a:pt x="209" y="317"/>
                      </a:cubicBezTo>
                      <a:cubicBezTo>
                        <a:pt x="339" y="317"/>
                        <a:pt x="414" y="166"/>
                        <a:pt x="331" y="59"/>
                      </a:cubicBezTo>
                      <a:cubicBezTo>
                        <a:pt x="300" y="21"/>
                        <a:pt x="255" y="1"/>
                        <a:pt x="2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8" name="Google Shape;128;p2"/>
                <p:cNvSpPr/>
                <p:nvPr/>
              </p:nvSpPr>
              <p:spPr>
                <a:xfrm>
                  <a:off x="4159950" y="4089075"/>
                  <a:ext cx="19675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" h="596" extrusionOk="0">
                      <a:moveTo>
                        <a:pt x="395" y="0"/>
                      </a:moveTo>
                      <a:cubicBezTo>
                        <a:pt x="329" y="0"/>
                        <a:pt x="263" y="22"/>
                        <a:pt x="209" y="66"/>
                      </a:cubicBezTo>
                      <a:cubicBezTo>
                        <a:pt x="0" y="234"/>
                        <a:pt x="100" y="565"/>
                        <a:pt x="364" y="593"/>
                      </a:cubicBezTo>
                      <a:cubicBezTo>
                        <a:pt x="375" y="595"/>
                        <a:pt x="387" y="595"/>
                        <a:pt x="398" y="595"/>
                      </a:cubicBezTo>
                      <a:cubicBezTo>
                        <a:pt x="641" y="595"/>
                        <a:pt x="787" y="308"/>
                        <a:pt x="627" y="111"/>
                      </a:cubicBezTo>
                      <a:cubicBezTo>
                        <a:pt x="569" y="38"/>
                        <a:pt x="482" y="0"/>
                        <a:pt x="3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9" name="Google Shape;129;p2"/>
                <p:cNvSpPr/>
                <p:nvPr/>
              </p:nvSpPr>
              <p:spPr>
                <a:xfrm>
                  <a:off x="4146700" y="4072525"/>
                  <a:ext cx="19025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" h="577" extrusionOk="0">
                      <a:moveTo>
                        <a:pt x="382" y="0"/>
                      </a:moveTo>
                      <a:cubicBezTo>
                        <a:pt x="318" y="0"/>
                        <a:pt x="254" y="22"/>
                        <a:pt x="199" y="66"/>
                      </a:cubicBezTo>
                      <a:cubicBezTo>
                        <a:pt x="0" y="227"/>
                        <a:pt x="97" y="548"/>
                        <a:pt x="351" y="574"/>
                      </a:cubicBezTo>
                      <a:cubicBezTo>
                        <a:pt x="362" y="575"/>
                        <a:pt x="374" y="576"/>
                        <a:pt x="385" y="576"/>
                      </a:cubicBezTo>
                      <a:cubicBezTo>
                        <a:pt x="622" y="576"/>
                        <a:pt x="761" y="298"/>
                        <a:pt x="608" y="108"/>
                      </a:cubicBezTo>
                      <a:cubicBezTo>
                        <a:pt x="549" y="37"/>
                        <a:pt x="466" y="0"/>
                        <a:pt x="38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0" name="Google Shape;130;p2"/>
                <p:cNvSpPr/>
                <p:nvPr/>
              </p:nvSpPr>
              <p:spPr>
                <a:xfrm>
                  <a:off x="4133425" y="4056000"/>
                  <a:ext cx="18425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9" extrusionOk="0">
                      <a:moveTo>
                        <a:pt x="368" y="1"/>
                      </a:moveTo>
                      <a:cubicBezTo>
                        <a:pt x="307" y="1"/>
                        <a:pt x="245" y="21"/>
                        <a:pt x="194" y="62"/>
                      </a:cubicBezTo>
                      <a:cubicBezTo>
                        <a:pt x="1" y="220"/>
                        <a:pt x="94" y="531"/>
                        <a:pt x="342" y="557"/>
                      </a:cubicBezTo>
                      <a:cubicBezTo>
                        <a:pt x="352" y="558"/>
                        <a:pt x="362" y="559"/>
                        <a:pt x="373" y="559"/>
                      </a:cubicBezTo>
                      <a:cubicBezTo>
                        <a:pt x="602" y="559"/>
                        <a:pt x="737" y="289"/>
                        <a:pt x="586" y="104"/>
                      </a:cubicBezTo>
                      <a:cubicBezTo>
                        <a:pt x="531" y="36"/>
                        <a:pt x="450" y="1"/>
                        <a:pt x="36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1" name="Google Shape;131;p2"/>
                <p:cNvSpPr/>
                <p:nvPr/>
              </p:nvSpPr>
              <p:spPr>
                <a:xfrm>
                  <a:off x="4120175" y="4039450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0"/>
                      </a:moveTo>
                      <a:cubicBezTo>
                        <a:pt x="297" y="0"/>
                        <a:pt x="237" y="20"/>
                        <a:pt x="187" y="62"/>
                      </a:cubicBezTo>
                      <a:cubicBezTo>
                        <a:pt x="1" y="213"/>
                        <a:pt x="87" y="512"/>
                        <a:pt x="328" y="538"/>
                      </a:cubicBezTo>
                      <a:cubicBezTo>
                        <a:pt x="339" y="539"/>
                        <a:pt x="349" y="539"/>
                        <a:pt x="359" y="539"/>
                      </a:cubicBezTo>
                      <a:cubicBezTo>
                        <a:pt x="579" y="539"/>
                        <a:pt x="711" y="279"/>
                        <a:pt x="566" y="101"/>
                      </a:cubicBezTo>
                      <a:cubicBezTo>
                        <a:pt x="513" y="35"/>
                        <a:pt x="436" y="0"/>
                        <a:pt x="3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2" name="Google Shape;132;p2"/>
                <p:cNvSpPr/>
                <p:nvPr/>
              </p:nvSpPr>
              <p:spPr>
                <a:xfrm>
                  <a:off x="4106925" y="4022900"/>
                  <a:ext cx="17125" cy="1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1" extrusionOk="0">
                      <a:moveTo>
                        <a:pt x="345" y="1"/>
                      </a:moveTo>
                      <a:cubicBezTo>
                        <a:pt x="287" y="1"/>
                        <a:pt x="229" y="20"/>
                        <a:pt x="180" y="59"/>
                      </a:cubicBezTo>
                      <a:cubicBezTo>
                        <a:pt x="0" y="204"/>
                        <a:pt x="84" y="496"/>
                        <a:pt x="315" y="518"/>
                      </a:cubicBezTo>
                      <a:cubicBezTo>
                        <a:pt x="326" y="520"/>
                        <a:pt x="336" y="520"/>
                        <a:pt x="346" y="520"/>
                      </a:cubicBezTo>
                      <a:cubicBezTo>
                        <a:pt x="556" y="520"/>
                        <a:pt x="685" y="272"/>
                        <a:pt x="547" y="97"/>
                      </a:cubicBezTo>
                      <a:cubicBezTo>
                        <a:pt x="496" y="34"/>
                        <a:pt x="421" y="1"/>
                        <a:pt x="3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3" name="Google Shape;133;p2"/>
                <p:cNvSpPr/>
                <p:nvPr/>
              </p:nvSpPr>
              <p:spPr>
                <a:xfrm>
                  <a:off x="4093575" y="4006400"/>
                  <a:ext cx="16575" cy="1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3" extrusionOk="0">
                      <a:moveTo>
                        <a:pt x="334" y="1"/>
                      </a:moveTo>
                      <a:cubicBezTo>
                        <a:pt x="278" y="1"/>
                        <a:pt x="222" y="19"/>
                        <a:pt x="174" y="57"/>
                      </a:cubicBezTo>
                      <a:cubicBezTo>
                        <a:pt x="1" y="198"/>
                        <a:pt x="84" y="478"/>
                        <a:pt x="309" y="500"/>
                      </a:cubicBezTo>
                      <a:cubicBezTo>
                        <a:pt x="320" y="502"/>
                        <a:pt x="330" y="502"/>
                        <a:pt x="340" y="502"/>
                      </a:cubicBezTo>
                      <a:cubicBezTo>
                        <a:pt x="543" y="502"/>
                        <a:pt x="663" y="258"/>
                        <a:pt x="528" y="92"/>
                      </a:cubicBezTo>
                      <a:cubicBezTo>
                        <a:pt x="479" y="32"/>
                        <a:pt x="407" y="1"/>
                        <a:pt x="33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4" name="Google Shape;134;p2"/>
                <p:cNvSpPr/>
                <p:nvPr/>
              </p:nvSpPr>
              <p:spPr>
                <a:xfrm>
                  <a:off x="4080400" y="3989850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7" y="0"/>
                      </a:moveTo>
                      <a:cubicBezTo>
                        <a:pt x="264" y="0"/>
                        <a:pt x="210" y="18"/>
                        <a:pt x="165" y="54"/>
                      </a:cubicBezTo>
                      <a:cubicBezTo>
                        <a:pt x="1" y="192"/>
                        <a:pt x="81" y="459"/>
                        <a:pt x="293" y="481"/>
                      </a:cubicBezTo>
                      <a:cubicBezTo>
                        <a:pt x="302" y="482"/>
                        <a:pt x="311" y="482"/>
                        <a:pt x="320" y="482"/>
                      </a:cubicBezTo>
                      <a:cubicBezTo>
                        <a:pt x="517" y="482"/>
                        <a:pt x="635" y="249"/>
                        <a:pt x="505" y="92"/>
                      </a:cubicBezTo>
                      <a:cubicBezTo>
                        <a:pt x="458" y="32"/>
                        <a:pt x="388" y="0"/>
                        <a:pt x="3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5" name="Google Shape;135;p2"/>
                <p:cNvSpPr/>
                <p:nvPr/>
              </p:nvSpPr>
              <p:spPr>
                <a:xfrm>
                  <a:off x="4067075" y="3973350"/>
                  <a:ext cx="153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5" extrusionOk="0">
                      <a:moveTo>
                        <a:pt x="307" y="0"/>
                      </a:moveTo>
                      <a:cubicBezTo>
                        <a:pt x="255" y="0"/>
                        <a:pt x="204" y="17"/>
                        <a:pt x="161" y="52"/>
                      </a:cubicBezTo>
                      <a:cubicBezTo>
                        <a:pt x="0" y="183"/>
                        <a:pt x="78" y="444"/>
                        <a:pt x="283" y="463"/>
                      </a:cubicBezTo>
                      <a:cubicBezTo>
                        <a:pt x="292" y="464"/>
                        <a:pt x="301" y="464"/>
                        <a:pt x="310" y="464"/>
                      </a:cubicBezTo>
                      <a:cubicBezTo>
                        <a:pt x="500" y="464"/>
                        <a:pt x="612" y="240"/>
                        <a:pt x="489" y="87"/>
                      </a:cubicBezTo>
                      <a:cubicBezTo>
                        <a:pt x="443" y="30"/>
                        <a:pt x="375" y="0"/>
                        <a:pt x="3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6" name="Google Shape;136;p2"/>
                <p:cNvSpPr/>
                <p:nvPr/>
              </p:nvSpPr>
              <p:spPr>
                <a:xfrm>
                  <a:off x="4053825" y="3956800"/>
                  <a:ext cx="14675" cy="1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8" extrusionOk="0">
                      <a:moveTo>
                        <a:pt x="295" y="0"/>
                      </a:moveTo>
                      <a:cubicBezTo>
                        <a:pt x="246" y="0"/>
                        <a:pt x="196" y="17"/>
                        <a:pt x="154" y="52"/>
                      </a:cubicBezTo>
                      <a:cubicBezTo>
                        <a:pt x="0" y="177"/>
                        <a:pt x="74" y="424"/>
                        <a:pt x="270" y="447"/>
                      </a:cubicBezTo>
                      <a:cubicBezTo>
                        <a:pt x="278" y="448"/>
                        <a:pt x="286" y="448"/>
                        <a:pt x="294" y="448"/>
                      </a:cubicBezTo>
                      <a:cubicBezTo>
                        <a:pt x="479" y="448"/>
                        <a:pt x="587" y="232"/>
                        <a:pt x="469" y="84"/>
                      </a:cubicBezTo>
                      <a:cubicBezTo>
                        <a:pt x="424" y="29"/>
                        <a:pt x="359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7" name="Google Shape;137;p2"/>
                <p:cNvSpPr/>
                <p:nvPr/>
              </p:nvSpPr>
              <p:spPr>
                <a:xfrm>
                  <a:off x="4040475" y="3940250"/>
                  <a:ext cx="14200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" h="429" extrusionOk="0">
                      <a:moveTo>
                        <a:pt x="285" y="1"/>
                      </a:moveTo>
                      <a:cubicBezTo>
                        <a:pt x="238" y="1"/>
                        <a:pt x="191" y="16"/>
                        <a:pt x="152" y="48"/>
                      </a:cubicBezTo>
                      <a:cubicBezTo>
                        <a:pt x="1" y="167"/>
                        <a:pt x="71" y="408"/>
                        <a:pt x="264" y="428"/>
                      </a:cubicBezTo>
                      <a:cubicBezTo>
                        <a:pt x="272" y="428"/>
                        <a:pt x="280" y="429"/>
                        <a:pt x="287" y="429"/>
                      </a:cubicBezTo>
                      <a:cubicBezTo>
                        <a:pt x="463" y="429"/>
                        <a:pt x="568" y="222"/>
                        <a:pt x="451" y="80"/>
                      </a:cubicBezTo>
                      <a:cubicBezTo>
                        <a:pt x="409" y="28"/>
                        <a:pt x="347" y="1"/>
                        <a:pt x="28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8" name="Google Shape;138;p2"/>
                <p:cNvSpPr/>
                <p:nvPr/>
              </p:nvSpPr>
              <p:spPr>
                <a:xfrm>
                  <a:off x="4027225" y="3923750"/>
                  <a:ext cx="13550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408" extrusionOk="0">
                      <a:moveTo>
                        <a:pt x="273" y="1"/>
                      </a:moveTo>
                      <a:cubicBezTo>
                        <a:pt x="227" y="1"/>
                        <a:pt x="181" y="16"/>
                        <a:pt x="142" y="46"/>
                      </a:cubicBezTo>
                      <a:cubicBezTo>
                        <a:pt x="0" y="159"/>
                        <a:pt x="68" y="390"/>
                        <a:pt x="251" y="406"/>
                      </a:cubicBezTo>
                      <a:cubicBezTo>
                        <a:pt x="259" y="407"/>
                        <a:pt x="267" y="407"/>
                        <a:pt x="274" y="407"/>
                      </a:cubicBezTo>
                      <a:cubicBezTo>
                        <a:pt x="441" y="407"/>
                        <a:pt x="542" y="210"/>
                        <a:pt x="431" y="75"/>
                      </a:cubicBezTo>
                      <a:cubicBezTo>
                        <a:pt x="391" y="26"/>
                        <a:pt x="332" y="1"/>
                        <a:pt x="27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9" name="Google Shape;139;p2"/>
                <p:cNvSpPr/>
                <p:nvPr/>
              </p:nvSpPr>
              <p:spPr>
                <a:xfrm>
                  <a:off x="4013975" y="3907175"/>
                  <a:ext cx="12900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" h="393" extrusionOk="0">
                      <a:moveTo>
                        <a:pt x="258" y="1"/>
                      </a:moveTo>
                      <a:cubicBezTo>
                        <a:pt x="215" y="1"/>
                        <a:pt x="171" y="15"/>
                        <a:pt x="135" y="44"/>
                      </a:cubicBezTo>
                      <a:cubicBezTo>
                        <a:pt x="0" y="153"/>
                        <a:pt x="64" y="372"/>
                        <a:pt x="238" y="391"/>
                      </a:cubicBezTo>
                      <a:cubicBezTo>
                        <a:pt x="246" y="392"/>
                        <a:pt x="253" y="392"/>
                        <a:pt x="261" y="392"/>
                      </a:cubicBezTo>
                      <a:cubicBezTo>
                        <a:pt x="421" y="392"/>
                        <a:pt x="516" y="202"/>
                        <a:pt x="411" y="73"/>
                      </a:cubicBezTo>
                      <a:cubicBezTo>
                        <a:pt x="373" y="25"/>
                        <a:pt x="316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0" name="Google Shape;140;p2"/>
                <p:cNvSpPr/>
                <p:nvPr/>
              </p:nvSpPr>
              <p:spPr>
                <a:xfrm>
                  <a:off x="4000700" y="3890700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5" y="0"/>
                      </a:moveTo>
                      <a:cubicBezTo>
                        <a:pt x="205" y="0"/>
                        <a:pt x="164" y="14"/>
                        <a:pt x="129" y="41"/>
                      </a:cubicBezTo>
                      <a:cubicBezTo>
                        <a:pt x="1" y="147"/>
                        <a:pt x="62" y="353"/>
                        <a:pt x="226" y="369"/>
                      </a:cubicBezTo>
                      <a:cubicBezTo>
                        <a:pt x="234" y="370"/>
                        <a:pt x="242" y="370"/>
                        <a:pt x="249" y="370"/>
                      </a:cubicBezTo>
                      <a:cubicBezTo>
                        <a:pt x="402" y="370"/>
                        <a:pt x="491" y="192"/>
                        <a:pt x="390" y="70"/>
                      </a:cubicBezTo>
                      <a:cubicBezTo>
                        <a:pt x="353" y="24"/>
                        <a:pt x="299" y="0"/>
                        <a:pt x="2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1" name="Google Shape;141;p2"/>
                <p:cNvSpPr/>
                <p:nvPr/>
              </p:nvSpPr>
              <p:spPr>
                <a:xfrm>
                  <a:off x="3987450" y="3874125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1" y="0"/>
                      </a:moveTo>
                      <a:cubicBezTo>
                        <a:pt x="192" y="0"/>
                        <a:pt x="154" y="13"/>
                        <a:pt x="123" y="39"/>
                      </a:cubicBezTo>
                      <a:cubicBezTo>
                        <a:pt x="1" y="138"/>
                        <a:pt x="58" y="338"/>
                        <a:pt x="216" y="354"/>
                      </a:cubicBezTo>
                      <a:cubicBezTo>
                        <a:pt x="222" y="354"/>
                        <a:pt x="229" y="355"/>
                        <a:pt x="235" y="355"/>
                      </a:cubicBezTo>
                      <a:cubicBezTo>
                        <a:pt x="378" y="355"/>
                        <a:pt x="466" y="185"/>
                        <a:pt x="370" y="68"/>
                      </a:cubicBezTo>
                      <a:cubicBezTo>
                        <a:pt x="335" y="23"/>
                        <a:pt x="283" y="0"/>
                        <a:pt x="2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2" name="Google Shape;142;p2"/>
                <p:cNvSpPr/>
                <p:nvPr/>
              </p:nvSpPr>
              <p:spPr>
                <a:xfrm>
                  <a:off x="3974200" y="3857600"/>
                  <a:ext cx="110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5" extrusionOk="0">
                      <a:moveTo>
                        <a:pt x="221" y="0"/>
                      </a:moveTo>
                      <a:cubicBezTo>
                        <a:pt x="184" y="0"/>
                        <a:pt x="147" y="13"/>
                        <a:pt x="116" y="38"/>
                      </a:cubicBezTo>
                      <a:cubicBezTo>
                        <a:pt x="0" y="131"/>
                        <a:pt x="55" y="317"/>
                        <a:pt x="203" y="333"/>
                      </a:cubicBezTo>
                      <a:cubicBezTo>
                        <a:pt x="209" y="334"/>
                        <a:pt x="216" y="334"/>
                        <a:pt x="222" y="334"/>
                      </a:cubicBezTo>
                      <a:cubicBezTo>
                        <a:pt x="359" y="334"/>
                        <a:pt x="440" y="174"/>
                        <a:pt x="351" y="63"/>
                      </a:cubicBezTo>
                      <a:cubicBezTo>
                        <a:pt x="318" y="22"/>
                        <a:pt x="270" y="0"/>
                        <a:pt x="22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3" name="Google Shape;143;p2"/>
                <p:cNvSpPr/>
                <p:nvPr/>
              </p:nvSpPr>
              <p:spPr>
                <a:xfrm>
                  <a:off x="3960850" y="384110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0" y="0"/>
                      </a:moveTo>
                      <a:cubicBezTo>
                        <a:pt x="175" y="0"/>
                        <a:pt x="139" y="12"/>
                        <a:pt x="110" y="36"/>
                      </a:cubicBezTo>
                      <a:cubicBezTo>
                        <a:pt x="1" y="123"/>
                        <a:pt x="52" y="299"/>
                        <a:pt x="194" y="315"/>
                      </a:cubicBezTo>
                      <a:cubicBezTo>
                        <a:pt x="200" y="316"/>
                        <a:pt x="207" y="316"/>
                        <a:pt x="213" y="316"/>
                      </a:cubicBezTo>
                      <a:cubicBezTo>
                        <a:pt x="343" y="316"/>
                        <a:pt x="418" y="162"/>
                        <a:pt x="335" y="58"/>
                      </a:cubicBezTo>
                      <a:cubicBezTo>
                        <a:pt x="302" y="20"/>
                        <a:pt x="256" y="0"/>
                        <a:pt x="21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4" name="Google Shape;144;p2"/>
                <p:cNvSpPr/>
                <p:nvPr/>
              </p:nvSpPr>
              <p:spPr>
                <a:xfrm>
                  <a:off x="4191125" y="409110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9" y="1"/>
                      </a:moveTo>
                      <a:cubicBezTo>
                        <a:pt x="341" y="1"/>
                        <a:pt x="273" y="23"/>
                        <a:pt x="216" y="69"/>
                      </a:cubicBezTo>
                      <a:cubicBezTo>
                        <a:pt x="0" y="239"/>
                        <a:pt x="103" y="583"/>
                        <a:pt x="376" y="612"/>
                      </a:cubicBezTo>
                      <a:cubicBezTo>
                        <a:pt x="388" y="613"/>
                        <a:pt x="400" y="614"/>
                        <a:pt x="411" y="614"/>
                      </a:cubicBezTo>
                      <a:cubicBezTo>
                        <a:pt x="660" y="614"/>
                        <a:pt x="809" y="317"/>
                        <a:pt x="646" y="114"/>
                      </a:cubicBezTo>
                      <a:cubicBezTo>
                        <a:pt x="586" y="39"/>
                        <a:pt x="498" y="1"/>
                        <a:pt x="4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5" name="Google Shape;145;p2"/>
                <p:cNvSpPr/>
                <p:nvPr/>
              </p:nvSpPr>
              <p:spPr>
                <a:xfrm>
                  <a:off x="4177875" y="4074525"/>
                  <a:ext cx="19675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" h="596" extrusionOk="0">
                      <a:moveTo>
                        <a:pt x="393" y="1"/>
                      </a:moveTo>
                      <a:cubicBezTo>
                        <a:pt x="327" y="1"/>
                        <a:pt x="261" y="22"/>
                        <a:pt x="206" y="67"/>
                      </a:cubicBezTo>
                      <a:cubicBezTo>
                        <a:pt x="0" y="234"/>
                        <a:pt x="100" y="568"/>
                        <a:pt x="363" y="594"/>
                      </a:cubicBezTo>
                      <a:cubicBezTo>
                        <a:pt x="375" y="595"/>
                        <a:pt x="387" y="596"/>
                        <a:pt x="398" y="596"/>
                      </a:cubicBezTo>
                      <a:cubicBezTo>
                        <a:pt x="641" y="596"/>
                        <a:pt x="786" y="308"/>
                        <a:pt x="627" y="112"/>
                      </a:cubicBezTo>
                      <a:cubicBezTo>
                        <a:pt x="566" y="39"/>
                        <a:pt x="480" y="1"/>
                        <a:pt x="39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6" name="Google Shape;146;p2"/>
                <p:cNvSpPr/>
                <p:nvPr/>
              </p:nvSpPr>
              <p:spPr>
                <a:xfrm>
                  <a:off x="4164600" y="4058025"/>
                  <a:ext cx="19075" cy="1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" h="578" extrusionOk="0">
                      <a:moveTo>
                        <a:pt x="382" y="1"/>
                      </a:moveTo>
                      <a:cubicBezTo>
                        <a:pt x="318" y="1"/>
                        <a:pt x="254" y="22"/>
                        <a:pt x="200" y="65"/>
                      </a:cubicBezTo>
                      <a:cubicBezTo>
                        <a:pt x="1" y="225"/>
                        <a:pt x="97" y="550"/>
                        <a:pt x="351" y="576"/>
                      </a:cubicBezTo>
                      <a:cubicBezTo>
                        <a:pt x="362" y="577"/>
                        <a:pt x="372" y="577"/>
                        <a:pt x="382" y="577"/>
                      </a:cubicBezTo>
                      <a:cubicBezTo>
                        <a:pt x="621" y="577"/>
                        <a:pt x="762" y="298"/>
                        <a:pt x="605" y="106"/>
                      </a:cubicBezTo>
                      <a:cubicBezTo>
                        <a:pt x="548" y="37"/>
                        <a:pt x="466" y="1"/>
                        <a:pt x="38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7" name="Google Shape;147;p2"/>
                <p:cNvSpPr/>
                <p:nvPr/>
              </p:nvSpPr>
              <p:spPr>
                <a:xfrm>
                  <a:off x="4151350" y="4041500"/>
                  <a:ext cx="184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7" extrusionOk="0">
                      <a:moveTo>
                        <a:pt x="371" y="1"/>
                      </a:moveTo>
                      <a:cubicBezTo>
                        <a:pt x="308" y="1"/>
                        <a:pt x="245" y="22"/>
                        <a:pt x="193" y="64"/>
                      </a:cubicBezTo>
                      <a:cubicBezTo>
                        <a:pt x="1" y="221"/>
                        <a:pt x="94" y="533"/>
                        <a:pt x="341" y="555"/>
                      </a:cubicBezTo>
                      <a:cubicBezTo>
                        <a:pt x="352" y="556"/>
                        <a:pt x="362" y="557"/>
                        <a:pt x="372" y="557"/>
                      </a:cubicBezTo>
                      <a:cubicBezTo>
                        <a:pt x="601" y="557"/>
                        <a:pt x="736" y="287"/>
                        <a:pt x="586" y="102"/>
                      </a:cubicBezTo>
                      <a:cubicBezTo>
                        <a:pt x="531" y="35"/>
                        <a:pt x="451" y="1"/>
                        <a:pt x="37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8" name="Google Shape;148;p2"/>
                <p:cNvSpPr/>
                <p:nvPr/>
              </p:nvSpPr>
              <p:spPr>
                <a:xfrm>
                  <a:off x="4138025" y="4024975"/>
                  <a:ext cx="17850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" h="540" extrusionOk="0">
                      <a:moveTo>
                        <a:pt x="358" y="0"/>
                      </a:moveTo>
                      <a:cubicBezTo>
                        <a:pt x="299" y="0"/>
                        <a:pt x="239" y="20"/>
                        <a:pt x="190" y="59"/>
                      </a:cubicBezTo>
                      <a:cubicBezTo>
                        <a:pt x="0" y="210"/>
                        <a:pt x="90" y="513"/>
                        <a:pt x="331" y="538"/>
                      </a:cubicBezTo>
                      <a:cubicBezTo>
                        <a:pt x="342" y="539"/>
                        <a:pt x="352" y="540"/>
                        <a:pt x="362" y="540"/>
                      </a:cubicBezTo>
                      <a:cubicBezTo>
                        <a:pt x="582" y="540"/>
                        <a:pt x="713" y="279"/>
                        <a:pt x="569" y="101"/>
                      </a:cubicBezTo>
                      <a:cubicBezTo>
                        <a:pt x="516" y="35"/>
                        <a:pt x="437" y="0"/>
                        <a:pt x="3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9" name="Google Shape;149;p2"/>
                <p:cNvSpPr/>
                <p:nvPr/>
              </p:nvSpPr>
              <p:spPr>
                <a:xfrm>
                  <a:off x="4124750" y="4008450"/>
                  <a:ext cx="17225" cy="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" h="520" extrusionOk="0">
                      <a:moveTo>
                        <a:pt x="346" y="0"/>
                      </a:moveTo>
                      <a:cubicBezTo>
                        <a:pt x="289" y="0"/>
                        <a:pt x="231" y="19"/>
                        <a:pt x="184" y="58"/>
                      </a:cubicBezTo>
                      <a:cubicBezTo>
                        <a:pt x="1" y="203"/>
                        <a:pt x="88" y="495"/>
                        <a:pt x="319" y="518"/>
                      </a:cubicBezTo>
                      <a:cubicBezTo>
                        <a:pt x="329" y="519"/>
                        <a:pt x="340" y="520"/>
                        <a:pt x="350" y="520"/>
                      </a:cubicBezTo>
                      <a:cubicBezTo>
                        <a:pt x="563" y="520"/>
                        <a:pt x="688" y="269"/>
                        <a:pt x="550" y="97"/>
                      </a:cubicBezTo>
                      <a:cubicBezTo>
                        <a:pt x="498" y="33"/>
                        <a:pt x="422" y="0"/>
                        <a:pt x="34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" name="Google Shape;150;p2"/>
                <p:cNvSpPr/>
                <p:nvPr/>
              </p:nvSpPr>
              <p:spPr>
                <a:xfrm>
                  <a:off x="4111500" y="3991875"/>
                  <a:ext cx="166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5" extrusionOk="0">
                      <a:moveTo>
                        <a:pt x="333" y="1"/>
                      </a:moveTo>
                      <a:cubicBezTo>
                        <a:pt x="277" y="1"/>
                        <a:pt x="221" y="19"/>
                        <a:pt x="174" y="56"/>
                      </a:cubicBezTo>
                      <a:cubicBezTo>
                        <a:pt x="1" y="198"/>
                        <a:pt x="84" y="480"/>
                        <a:pt x="306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42" y="504"/>
                        <a:pt x="663" y="261"/>
                        <a:pt x="528" y="95"/>
                      </a:cubicBezTo>
                      <a:cubicBezTo>
                        <a:pt x="478" y="33"/>
                        <a:pt x="406" y="1"/>
                        <a:pt x="3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" name="Google Shape;151;p2"/>
                <p:cNvSpPr/>
                <p:nvPr/>
              </p:nvSpPr>
              <p:spPr>
                <a:xfrm>
                  <a:off x="4098250" y="3975375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19" y="1"/>
                      </a:moveTo>
                      <a:cubicBezTo>
                        <a:pt x="266" y="1"/>
                        <a:pt x="212" y="18"/>
                        <a:pt x="167" y="54"/>
                      </a:cubicBezTo>
                      <a:cubicBezTo>
                        <a:pt x="0" y="189"/>
                        <a:pt x="81" y="459"/>
                        <a:pt x="296" y="482"/>
                      </a:cubicBezTo>
                      <a:cubicBezTo>
                        <a:pt x="305" y="483"/>
                        <a:pt x="314" y="483"/>
                        <a:pt x="323" y="483"/>
                      </a:cubicBezTo>
                      <a:cubicBezTo>
                        <a:pt x="519" y="483"/>
                        <a:pt x="637" y="249"/>
                        <a:pt x="508" y="90"/>
                      </a:cubicBezTo>
                      <a:cubicBezTo>
                        <a:pt x="461" y="31"/>
                        <a:pt x="390" y="1"/>
                        <a:pt x="31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" name="Google Shape;152;p2"/>
                <p:cNvSpPr/>
                <p:nvPr/>
              </p:nvSpPr>
              <p:spPr>
                <a:xfrm>
                  <a:off x="4085000" y="3958825"/>
                  <a:ext cx="15325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7" extrusionOk="0">
                      <a:moveTo>
                        <a:pt x="307" y="0"/>
                      </a:moveTo>
                      <a:cubicBezTo>
                        <a:pt x="256" y="0"/>
                        <a:pt x="204" y="18"/>
                        <a:pt x="161" y="54"/>
                      </a:cubicBezTo>
                      <a:cubicBezTo>
                        <a:pt x="0" y="183"/>
                        <a:pt x="77" y="443"/>
                        <a:pt x="283" y="465"/>
                      </a:cubicBezTo>
                      <a:cubicBezTo>
                        <a:pt x="291" y="466"/>
                        <a:pt x="299" y="467"/>
                        <a:pt x="306" y="467"/>
                      </a:cubicBezTo>
                      <a:cubicBezTo>
                        <a:pt x="498" y="467"/>
                        <a:pt x="612" y="241"/>
                        <a:pt x="489" y="86"/>
                      </a:cubicBezTo>
                      <a:cubicBezTo>
                        <a:pt x="441" y="30"/>
                        <a:pt x="375" y="0"/>
                        <a:pt x="3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" name="Google Shape;153;p2"/>
                <p:cNvSpPr/>
                <p:nvPr/>
              </p:nvSpPr>
              <p:spPr>
                <a:xfrm>
                  <a:off x="4071725" y="3942275"/>
                  <a:ext cx="14700" cy="1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" h="448" extrusionOk="0">
                      <a:moveTo>
                        <a:pt x="295" y="1"/>
                      </a:moveTo>
                      <a:cubicBezTo>
                        <a:pt x="245" y="1"/>
                        <a:pt x="196" y="17"/>
                        <a:pt x="155" y="51"/>
                      </a:cubicBezTo>
                      <a:cubicBezTo>
                        <a:pt x="1" y="176"/>
                        <a:pt x="75" y="424"/>
                        <a:pt x="271" y="446"/>
                      </a:cubicBezTo>
                      <a:cubicBezTo>
                        <a:pt x="279" y="447"/>
                        <a:pt x="287" y="447"/>
                        <a:pt x="294" y="447"/>
                      </a:cubicBezTo>
                      <a:cubicBezTo>
                        <a:pt x="479" y="447"/>
                        <a:pt x="587" y="231"/>
                        <a:pt x="467" y="83"/>
                      </a:cubicBezTo>
                      <a:cubicBezTo>
                        <a:pt x="423" y="29"/>
                        <a:pt x="359" y="1"/>
                        <a:pt x="2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" name="Google Shape;154;p2"/>
                <p:cNvSpPr/>
                <p:nvPr/>
              </p:nvSpPr>
              <p:spPr>
                <a:xfrm>
                  <a:off x="4058400" y="3925750"/>
                  <a:ext cx="14100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28" extrusionOk="0">
                      <a:moveTo>
                        <a:pt x="283" y="1"/>
                      </a:moveTo>
                      <a:cubicBezTo>
                        <a:pt x="236" y="1"/>
                        <a:pt x="188" y="17"/>
                        <a:pt x="148" y="50"/>
                      </a:cubicBezTo>
                      <a:cubicBezTo>
                        <a:pt x="0" y="169"/>
                        <a:pt x="71" y="407"/>
                        <a:pt x="261" y="426"/>
                      </a:cubicBezTo>
                      <a:cubicBezTo>
                        <a:pt x="270" y="427"/>
                        <a:pt x="279" y="427"/>
                        <a:pt x="288" y="427"/>
                      </a:cubicBezTo>
                      <a:cubicBezTo>
                        <a:pt x="461" y="427"/>
                        <a:pt x="563" y="223"/>
                        <a:pt x="450" y="82"/>
                      </a:cubicBezTo>
                      <a:cubicBezTo>
                        <a:pt x="408" y="29"/>
                        <a:pt x="346" y="1"/>
                        <a:pt x="28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" name="Google Shape;155;p2"/>
                <p:cNvSpPr/>
                <p:nvPr/>
              </p:nvSpPr>
              <p:spPr>
                <a:xfrm>
                  <a:off x="4045150" y="3909225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70" y="0"/>
                      </a:moveTo>
                      <a:cubicBezTo>
                        <a:pt x="224" y="0"/>
                        <a:pt x="179" y="15"/>
                        <a:pt x="141" y="46"/>
                      </a:cubicBezTo>
                      <a:cubicBezTo>
                        <a:pt x="0" y="161"/>
                        <a:pt x="68" y="389"/>
                        <a:pt x="251" y="409"/>
                      </a:cubicBezTo>
                      <a:cubicBezTo>
                        <a:pt x="259" y="410"/>
                        <a:pt x="266" y="410"/>
                        <a:pt x="274" y="410"/>
                      </a:cubicBezTo>
                      <a:cubicBezTo>
                        <a:pt x="440" y="410"/>
                        <a:pt x="538" y="213"/>
                        <a:pt x="431" y="78"/>
                      </a:cubicBezTo>
                      <a:cubicBezTo>
                        <a:pt x="390" y="26"/>
                        <a:pt x="330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" name="Google Shape;156;p2"/>
                <p:cNvSpPr/>
                <p:nvPr/>
              </p:nvSpPr>
              <p:spPr>
                <a:xfrm>
                  <a:off x="4031875" y="3892725"/>
                  <a:ext cx="128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2" extrusionOk="0">
                      <a:moveTo>
                        <a:pt x="258" y="0"/>
                      </a:moveTo>
                      <a:cubicBezTo>
                        <a:pt x="215" y="0"/>
                        <a:pt x="172" y="15"/>
                        <a:pt x="136" y="44"/>
                      </a:cubicBezTo>
                      <a:cubicBezTo>
                        <a:pt x="1" y="153"/>
                        <a:pt x="65" y="371"/>
                        <a:pt x="239" y="391"/>
                      </a:cubicBezTo>
                      <a:cubicBezTo>
                        <a:pt x="245" y="391"/>
                        <a:pt x="252" y="392"/>
                        <a:pt x="258" y="392"/>
                      </a:cubicBezTo>
                      <a:cubicBezTo>
                        <a:pt x="420" y="392"/>
                        <a:pt x="514" y="202"/>
                        <a:pt x="409" y="73"/>
                      </a:cubicBezTo>
                      <a:cubicBezTo>
                        <a:pt x="371" y="25"/>
                        <a:pt x="314" y="0"/>
                        <a:pt x="2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7" name="Google Shape;157;p2"/>
                <p:cNvSpPr/>
                <p:nvPr/>
              </p:nvSpPr>
              <p:spPr>
                <a:xfrm>
                  <a:off x="4018625" y="3876150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5" y="0"/>
                      </a:moveTo>
                      <a:cubicBezTo>
                        <a:pt x="204" y="0"/>
                        <a:pt x="163" y="14"/>
                        <a:pt x="129" y="41"/>
                      </a:cubicBezTo>
                      <a:cubicBezTo>
                        <a:pt x="1" y="147"/>
                        <a:pt x="62" y="356"/>
                        <a:pt x="225" y="372"/>
                      </a:cubicBezTo>
                      <a:cubicBezTo>
                        <a:pt x="232" y="373"/>
                        <a:pt x="239" y="373"/>
                        <a:pt x="245" y="373"/>
                      </a:cubicBezTo>
                      <a:cubicBezTo>
                        <a:pt x="398" y="373"/>
                        <a:pt x="491" y="194"/>
                        <a:pt x="389" y="70"/>
                      </a:cubicBezTo>
                      <a:cubicBezTo>
                        <a:pt x="353" y="24"/>
                        <a:pt x="299" y="0"/>
                        <a:pt x="2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" name="Google Shape;158;p2"/>
                <p:cNvSpPr/>
                <p:nvPr/>
              </p:nvSpPr>
              <p:spPr>
                <a:xfrm>
                  <a:off x="4005300" y="3859650"/>
                  <a:ext cx="11700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353" extrusionOk="0">
                      <a:moveTo>
                        <a:pt x="234" y="1"/>
                      </a:moveTo>
                      <a:cubicBezTo>
                        <a:pt x="195" y="1"/>
                        <a:pt x="155" y="13"/>
                        <a:pt x="122" y="39"/>
                      </a:cubicBezTo>
                      <a:cubicBezTo>
                        <a:pt x="0" y="139"/>
                        <a:pt x="61" y="335"/>
                        <a:pt x="215" y="351"/>
                      </a:cubicBezTo>
                      <a:cubicBezTo>
                        <a:pt x="223" y="352"/>
                        <a:pt x="231" y="352"/>
                        <a:pt x="238" y="352"/>
                      </a:cubicBezTo>
                      <a:cubicBezTo>
                        <a:pt x="382" y="352"/>
                        <a:pt x="468" y="181"/>
                        <a:pt x="373" y="65"/>
                      </a:cubicBezTo>
                      <a:cubicBezTo>
                        <a:pt x="338" y="23"/>
                        <a:pt x="286" y="1"/>
                        <a:pt x="23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" name="Google Shape;159;p2"/>
                <p:cNvSpPr/>
                <p:nvPr/>
              </p:nvSpPr>
              <p:spPr>
                <a:xfrm>
                  <a:off x="3992025" y="3843100"/>
                  <a:ext cx="11100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6" extrusionOk="0">
                      <a:moveTo>
                        <a:pt x="223" y="0"/>
                      </a:moveTo>
                      <a:cubicBezTo>
                        <a:pt x="186" y="0"/>
                        <a:pt x="148" y="13"/>
                        <a:pt x="116" y="39"/>
                      </a:cubicBezTo>
                      <a:cubicBezTo>
                        <a:pt x="1" y="133"/>
                        <a:pt x="59" y="319"/>
                        <a:pt x="206" y="335"/>
                      </a:cubicBezTo>
                      <a:cubicBezTo>
                        <a:pt x="213" y="336"/>
                        <a:pt x="219" y="336"/>
                        <a:pt x="225" y="336"/>
                      </a:cubicBezTo>
                      <a:cubicBezTo>
                        <a:pt x="362" y="336"/>
                        <a:pt x="443" y="172"/>
                        <a:pt x="351" y="62"/>
                      </a:cubicBezTo>
                      <a:cubicBezTo>
                        <a:pt x="318" y="22"/>
                        <a:pt x="271" y="0"/>
                        <a:pt x="22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" name="Google Shape;160;p2"/>
                <p:cNvSpPr/>
                <p:nvPr/>
              </p:nvSpPr>
              <p:spPr>
                <a:xfrm>
                  <a:off x="3978775" y="382655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8" y="1"/>
                      </a:moveTo>
                      <a:cubicBezTo>
                        <a:pt x="174" y="1"/>
                        <a:pt x="139" y="13"/>
                        <a:pt x="110" y="36"/>
                      </a:cubicBezTo>
                      <a:cubicBezTo>
                        <a:pt x="0" y="126"/>
                        <a:pt x="52" y="303"/>
                        <a:pt x="193" y="316"/>
                      </a:cubicBezTo>
                      <a:cubicBezTo>
                        <a:pt x="200" y="316"/>
                        <a:pt x="206" y="317"/>
                        <a:pt x="212" y="317"/>
                      </a:cubicBezTo>
                      <a:cubicBezTo>
                        <a:pt x="340" y="317"/>
                        <a:pt x="417" y="166"/>
                        <a:pt x="331" y="62"/>
                      </a:cubicBezTo>
                      <a:cubicBezTo>
                        <a:pt x="300" y="21"/>
                        <a:pt x="255" y="1"/>
                        <a:pt x="20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" name="Google Shape;161;p2"/>
                <p:cNvSpPr/>
                <p:nvPr/>
              </p:nvSpPr>
              <p:spPr>
                <a:xfrm>
                  <a:off x="4222300" y="4093100"/>
                  <a:ext cx="20875" cy="1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" h="634" extrusionOk="0">
                      <a:moveTo>
                        <a:pt x="421" y="1"/>
                      </a:moveTo>
                      <a:cubicBezTo>
                        <a:pt x="351" y="1"/>
                        <a:pt x="280" y="24"/>
                        <a:pt x="222" y="73"/>
                      </a:cubicBezTo>
                      <a:cubicBezTo>
                        <a:pt x="0" y="249"/>
                        <a:pt x="106" y="603"/>
                        <a:pt x="386" y="632"/>
                      </a:cubicBezTo>
                      <a:cubicBezTo>
                        <a:pt x="398" y="633"/>
                        <a:pt x="409" y="634"/>
                        <a:pt x="421" y="634"/>
                      </a:cubicBezTo>
                      <a:cubicBezTo>
                        <a:pt x="680" y="634"/>
                        <a:pt x="835" y="327"/>
                        <a:pt x="666" y="118"/>
                      </a:cubicBezTo>
                      <a:cubicBezTo>
                        <a:pt x="604" y="41"/>
                        <a:pt x="513" y="1"/>
                        <a:pt x="4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" name="Google Shape;162;p2"/>
                <p:cNvSpPr/>
                <p:nvPr/>
              </p:nvSpPr>
              <p:spPr>
                <a:xfrm>
                  <a:off x="4209050" y="4076550"/>
                  <a:ext cx="20225" cy="1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9" h="615" extrusionOk="0">
                      <a:moveTo>
                        <a:pt x="407" y="1"/>
                      </a:moveTo>
                      <a:cubicBezTo>
                        <a:pt x="338" y="1"/>
                        <a:pt x="269" y="23"/>
                        <a:pt x="212" y="69"/>
                      </a:cubicBezTo>
                      <a:cubicBezTo>
                        <a:pt x="0" y="243"/>
                        <a:pt x="103" y="587"/>
                        <a:pt x="376" y="612"/>
                      </a:cubicBezTo>
                      <a:cubicBezTo>
                        <a:pt x="388" y="614"/>
                        <a:pt x="399" y="614"/>
                        <a:pt x="411" y="614"/>
                      </a:cubicBezTo>
                      <a:cubicBezTo>
                        <a:pt x="660" y="614"/>
                        <a:pt x="809" y="320"/>
                        <a:pt x="646" y="114"/>
                      </a:cubicBezTo>
                      <a:cubicBezTo>
                        <a:pt x="586" y="40"/>
                        <a:pt x="497" y="1"/>
                        <a:pt x="40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" name="Google Shape;163;p2"/>
                <p:cNvSpPr/>
                <p:nvPr/>
              </p:nvSpPr>
              <p:spPr>
                <a:xfrm>
                  <a:off x="4195775" y="4060075"/>
                  <a:ext cx="19625" cy="1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5" h="599" extrusionOk="0">
                      <a:moveTo>
                        <a:pt x="396" y="1"/>
                      </a:moveTo>
                      <a:cubicBezTo>
                        <a:pt x="329" y="1"/>
                        <a:pt x="262" y="23"/>
                        <a:pt x="206" y="69"/>
                      </a:cubicBezTo>
                      <a:cubicBezTo>
                        <a:pt x="1" y="233"/>
                        <a:pt x="100" y="568"/>
                        <a:pt x="364" y="597"/>
                      </a:cubicBezTo>
                      <a:cubicBezTo>
                        <a:pt x="374" y="598"/>
                        <a:pt x="385" y="598"/>
                        <a:pt x="395" y="598"/>
                      </a:cubicBezTo>
                      <a:cubicBezTo>
                        <a:pt x="640" y="598"/>
                        <a:pt x="785" y="309"/>
                        <a:pt x="624" y="111"/>
                      </a:cubicBezTo>
                      <a:cubicBezTo>
                        <a:pt x="566" y="39"/>
                        <a:pt x="481" y="1"/>
                        <a:pt x="39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" name="Google Shape;164;p2"/>
                <p:cNvSpPr/>
                <p:nvPr/>
              </p:nvSpPr>
              <p:spPr>
                <a:xfrm>
                  <a:off x="4182525" y="4043525"/>
                  <a:ext cx="190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6" extrusionOk="0">
                      <a:moveTo>
                        <a:pt x="381" y="0"/>
                      </a:moveTo>
                      <a:cubicBezTo>
                        <a:pt x="317" y="0"/>
                        <a:pt x="253" y="22"/>
                        <a:pt x="200" y="66"/>
                      </a:cubicBezTo>
                      <a:cubicBezTo>
                        <a:pt x="1" y="227"/>
                        <a:pt x="97" y="548"/>
                        <a:pt x="351" y="574"/>
                      </a:cubicBezTo>
                      <a:cubicBezTo>
                        <a:pt x="363" y="575"/>
                        <a:pt x="374" y="576"/>
                        <a:pt x="386" y="576"/>
                      </a:cubicBezTo>
                      <a:cubicBezTo>
                        <a:pt x="622" y="576"/>
                        <a:pt x="761" y="298"/>
                        <a:pt x="605" y="108"/>
                      </a:cubicBezTo>
                      <a:cubicBezTo>
                        <a:pt x="548" y="37"/>
                        <a:pt x="465" y="0"/>
                        <a:pt x="38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" name="Google Shape;165;p2"/>
                <p:cNvSpPr/>
                <p:nvPr/>
              </p:nvSpPr>
              <p:spPr>
                <a:xfrm>
                  <a:off x="4169275" y="4027000"/>
                  <a:ext cx="18400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" h="559" extrusionOk="0">
                      <a:moveTo>
                        <a:pt x="366" y="1"/>
                      </a:moveTo>
                      <a:cubicBezTo>
                        <a:pt x="305" y="1"/>
                        <a:pt x="244" y="21"/>
                        <a:pt x="193" y="62"/>
                      </a:cubicBezTo>
                      <a:cubicBezTo>
                        <a:pt x="0" y="219"/>
                        <a:pt x="93" y="531"/>
                        <a:pt x="341" y="557"/>
                      </a:cubicBezTo>
                      <a:cubicBezTo>
                        <a:pt x="351" y="558"/>
                        <a:pt x="362" y="559"/>
                        <a:pt x="372" y="559"/>
                      </a:cubicBezTo>
                      <a:cubicBezTo>
                        <a:pt x="601" y="559"/>
                        <a:pt x="736" y="288"/>
                        <a:pt x="585" y="104"/>
                      </a:cubicBezTo>
                      <a:cubicBezTo>
                        <a:pt x="528" y="36"/>
                        <a:pt x="447" y="1"/>
                        <a:pt x="36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" name="Google Shape;166;p2"/>
                <p:cNvSpPr/>
                <p:nvPr/>
              </p:nvSpPr>
              <p:spPr>
                <a:xfrm>
                  <a:off x="4155925" y="4010450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9" y="0"/>
                      </a:moveTo>
                      <a:cubicBezTo>
                        <a:pt x="300" y="0"/>
                        <a:pt x="240" y="20"/>
                        <a:pt x="190" y="62"/>
                      </a:cubicBezTo>
                      <a:cubicBezTo>
                        <a:pt x="1" y="210"/>
                        <a:pt x="91" y="512"/>
                        <a:pt x="329" y="538"/>
                      </a:cubicBezTo>
                      <a:cubicBezTo>
                        <a:pt x="339" y="539"/>
                        <a:pt x="350" y="539"/>
                        <a:pt x="360" y="539"/>
                      </a:cubicBezTo>
                      <a:cubicBezTo>
                        <a:pt x="582" y="539"/>
                        <a:pt x="711" y="279"/>
                        <a:pt x="570" y="101"/>
                      </a:cubicBezTo>
                      <a:cubicBezTo>
                        <a:pt x="515" y="35"/>
                        <a:pt x="437" y="0"/>
                        <a:pt x="3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" name="Google Shape;167;p2"/>
                <p:cNvSpPr/>
                <p:nvPr/>
              </p:nvSpPr>
              <p:spPr>
                <a:xfrm>
                  <a:off x="4142675" y="3993875"/>
                  <a:ext cx="17125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2" extrusionOk="0">
                      <a:moveTo>
                        <a:pt x="344" y="0"/>
                      </a:moveTo>
                      <a:cubicBezTo>
                        <a:pt x="287" y="0"/>
                        <a:pt x="229" y="20"/>
                        <a:pt x="180" y="60"/>
                      </a:cubicBezTo>
                      <a:cubicBezTo>
                        <a:pt x="1" y="204"/>
                        <a:pt x="87" y="494"/>
                        <a:pt x="315" y="519"/>
                      </a:cubicBezTo>
                      <a:cubicBezTo>
                        <a:pt x="326" y="520"/>
                        <a:pt x="336" y="521"/>
                        <a:pt x="346" y="521"/>
                      </a:cubicBezTo>
                      <a:cubicBezTo>
                        <a:pt x="559" y="521"/>
                        <a:pt x="685" y="270"/>
                        <a:pt x="547" y="98"/>
                      </a:cubicBezTo>
                      <a:cubicBezTo>
                        <a:pt x="496" y="34"/>
                        <a:pt x="420" y="0"/>
                        <a:pt x="34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" name="Google Shape;168;p2"/>
                <p:cNvSpPr/>
                <p:nvPr/>
              </p:nvSpPr>
              <p:spPr>
                <a:xfrm>
                  <a:off x="4129425" y="3977400"/>
                  <a:ext cx="16575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2" extrusionOk="0">
                      <a:moveTo>
                        <a:pt x="333" y="1"/>
                      </a:moveTo>
                      <a:cubicBezTo>
                        <a:pt x="278" y="1"/>
                        <a:pt x="221" y="19"/>
                        <a:pt x="174" y="57"/>
                      </a:cubicBezTo>
                      <a:cubicBezTo>
                        <a:pt x="0" y="198"/>
                        <a:pt x="84" y="478"/>
                        <a:pt x="306" y="500"/>
                      </a:cubicBezTo>
                      <a:cubicBezTo>
                        <a:pt x="316" y="501"/>
                        <a:pt x="326" y="502"/>
                        <a:pt x="336" y="502"/>
                      </a:cubicBezTo>
                      <a:cubicBezTo>
                        <a:pt x="540" y="502"/>
                        <a:pt x="662" y="258"/>
                        <a:pt x="527" y="92"/>
                      </a:cubicBezTo>
                      <a:cubicBezTo>
                        <a:pt x="478" y="32"/>
                        <a:pt x="406" y="1"/>
                        <a:pt x="3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" name="Google Shape;169;p2"/>
                <p:cNvSpPr/>
                <p:nvPr/>
              </p:nvSpPr>
              <p:spPr>
                <a:xfrm>
                  <a:off x="4116150" y="3960850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9" y="0"/>
                      </a:moveTo>
                      <a:cubicBezTo>
                        <a:pt x="266" y="0"/>
                        <a:pt x="212" y="18"/>
                        <a:pt x="168" y="53"/>
                      </a:cubicBezTo>
                      <a:cubicBezTo>
                        <a:pt x="1" y="188"/>
                        <a:pt x="81" y="458"/>
                        <a:pt x="293" y="481"/>
                      </a:cubicBezTo>
                      <a:cubicBezTo>
                        <a:pt x="303" y="482"/>
                        <a:pt x="312" y="482"/>
                        <a:pt x="321" y="482"/>
                      </a:cubicBezTo>
                      <a:cubicBezTo>
                        <a:pt x="520" y="482"/>
                        <a:pt x="635" y="249"/>
                        <a:pt x="509" y="92"/>
                      </a:cubicBezTo>
                      <a:cubicBezTo>
                        <a:pt x="461" y="31"/>
                        <a:pt x="390" y="0"/>
                        <a:pt x="31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" name="Google Shape;170;p2"/>
                <p:cNvSpPr/>
                <p:nvPr/>
              </p:nvSpPr>
              <p:spPr>
                <a:xfrm>
                  <a:off x="4102900" y="3944350"/>
                  <a:ext cx="153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5" extrusionOk="0">
                      <a:moveTo>
                        <a:pt x="306" y="0"/>
                      </a:moveTo>
                      <a:cubicBezTo>
                        <a:pt x="255" y="0"/>
                        <a:pt x="204" y="17"/>
                        <a:pt x="161" y="51"/>
                      </a:cubicBezTo>
                      <a:cubicBezTo>
                        <a:pt x="1" y="183"/>
                        <a:pt x="78" y="444"/>
                        <a:pt x="284" y="463"/>
                      </a:cubicBezTo>
                      <a:cubicBezTo>
                        <a:pt x="293" y="464"/>
                        <a:pt x="302" y="464"/>
                        <a:pt x="311" y="464"/>
                      </a:cubicBezTo>
                      <a:cubicBezTo>
                        <a:pt x="500" y="464"/>
                        <a:pt x="612" y="240"/>
                        <a:pt x="486" y="87"/>
                      </a:cubicBezTo>
                      <a:cubicBezTo>
                        <a:pt x="440" y="30"/>
                        <a:pt x="373" y="0"/>
                        <a:pt x="30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" name="Google Shape;171;p2"/>
                <p:cNvSpPr/>
                <p:nvPr/>
              </p:nvSpPr>
              <p:spPr>
                <a:xfrm>
                  <a:off x="4089575" y="3927775"/>
                  <a:ext cx="14750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9" extrusionOk="0">
                      <a:moveTo>
                        <a:pt x="296" y="1"/>
                      </a:moveTo>
                      <a:cubicBezTo>
                        <a:pt x="246" y="1"/>
                        <a:pt x="196" y="18"/>
                        <a:pt x="154" y="52"/>
                      </a:cubicBezTo>
                      <a:cubicBezTo>
                        <a:pt x="0" y="178"/>
                        <a:pt x="74" y="425"/>
                        <a:pt x="273" y="448"/>
                      </a:cubicBezTo>
                      <a:cubicBezTo>
                        <a:pt x="281" y="448"/>
                        <a:pt x="289" y="449"/>
                        <a:pt x="297" y="449"/>
                      </a:cubicBezTo>
                      <a:cubicBezTo>
                        <a:pt x="479" y="449"/>
                        <a:pt x="590" y="233"/>
                        <a:pt x="469" y="85"/>
                      </a:cubicBezTo>
                      <a:cubicBezTo>
                        <a:pt x="426" y="30"/>
                        <a:pt x="361" y="1"/>
                        <a:pt x="29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" name="Google Shape;172;p2"/>
                <p:cNvSpPr/>
                <p:nvPr/>
              </p:nvSpPr>
              <p:spPr>
                <a:xfrm>
                  <a:off x="4076300" y="3911250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5" y="0"/>
                      </a:moveTo>
                      <a:cubicBezTo>
                        <a:pt x="237" y="0"/>
                        <a:pt x="189" y="16"/>
                        <a:pt x="149" y="48"/>
                      </a:cubicBezTo>
                      <a:cubicBezTo>
                        <a:pt x="1" y="167"/>
                        <a:pt x="72" y="408"/>
                        <a:pt x="261" y="427"/>
                      </a:cubicBezTo>
                      <a:cubicBezTo>
                        <a:pt x="269" y="428"/>
                        <a:pt x="277" y="429"/>
                        <a:pt x="285" y="429"/>
                      </a:cubicBezTo>
                      <a:cubicBezTo>
                        <a:pt x="460" y="429"/>
                        <a:pt x="565" y="222"/>
                        <a:pt x="451" y="80"/>
                      </a:cubicBezTo>
                      <a:cubicBezTo>
                        <a:pt x="409" y="27"/>
                        <a:pt x="347" y="0"/>
                        <a:pt x="2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" name="Google Shape;173;p2"/>
                <p:cNvSpPr/>
                <p:nvPr/>
              </p:nvSpPr>
              <p:spPr>
                <a:xfrm>
                  <a:off x="4063050" y="3894750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1" y="1"/>
                      </a:moveTo>
                      <a:cubicBezTo>
                        <a:pt x="225" y="1"/>
                        <a:pt x="180" y="15"/>
                        <a:pt x="142" y="46"/>
                      </a:cubicBezTo>
                      <a:cubicBezTo>
                        <a:pt x="1" y="159"/>
                        <a:pt x="68" y="390"/>
                        <a:pt x="248" y="406"/>
                      </a:cubicBezTo>
                      <a:cubicBezTo>
                        <a:pt x="256" y="407"/>
                        <a:pt x="264" y="407"/>
                        <a:pt x="272" y="407"/>
                      </a:cubicBezTo>
                      <a:cubicBezTo>
                        <a:pt x="441" y="407"/>
                        <a:pt x="539" y="210"/>
                        <a:pt x="431" y="75"/>
                      </a:cubicBezTo>
                      <a:cubicBezTo>
                        <a:pt x="390" y="26"/>
                        <a:pt x="330" y="1"/>
                        <a:pt x="27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" name="Google Shape;174;p2"/>
                <p:cNvSpPr/>
                <p:nvPr/>
              </p:nvSpPr>
              <p:spPr>
                <a:xfrm>
                  <a:off x="4049800" y="3878175"/>
                  <a:ext cx="128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93" extrusionOk="0">
                      <a:moveTo>
                        <a:pt x="258" y="1"/>
                      </a:moveTo>
                      <a:cubicBezTo>
                        <a:pt x="215" y="1"/>
                        <a:pt x="171" y="15"/>
                        <a:pt x="135" y="44"/>
                      </a:cubicBezTo>
                      <a:cubicBezTo>
                        <a:pt x="0" y="153"/>
                        <a:pt x="65" y="372"/>
                        <a:pt x="238" y="391"/>
                      </a:cubicBezTo>
                      <a:cubicBezTo>
                        <a:pt x="246" y="392"/>
                        <a:pt x="253" y="392"/>
                        <a:pt x="261" y="392"/>
                      </a:cubicBezTo>
                      <a:cubicBezTo>
                        <a:pt x="418" y="392"/>
                        <a:pt x="513" y="202"/>
                        <a:pt x="409" y="73"/>
                      </a:cubicBezTo>
                      <a:cubicBezTo>
                        <a:pt x="370" y="25"/>
                        <a:pt x="314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" name="Google Shape;175;p2"/>
                <p:cNvSpPr/>
                <p:nvPr/>
              </p:nvSpPr>
              <p:spPr>
                <a:xfrm>
                  <a:off x="4036450" y="386167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7" y="1"/>
                      </a:moveTo>
                      <a:cubicBezTo>
                        <a:pt x="205" y="1"/>
                        <a:pt x="164" y="14"/>
                        <a:pt x="130" y="42"/>
                      </a:cubicBezTo>
                      <a:cubicBezTo>
                        <a:pt x="1" y="145"/>
                        <a:pt x="65" y="354"/>
                        <a:pt x="229" y="373"/>
                      </a:cubicBezTo>
                      <a:cubicBezTo>
                        <a:pt x="236" y="374"/>
                        <a:pt x="242" y="374"/>
                        <a:pt x="249" y="374"/>
                      </a:cubicBezTo>
                      <a:cubicBezTo>
                        <a:pt x="401" y="374"/>
                        <a:pt x="492" y="194"/>
                        <a:pt x="393" y="71"/>
                      </a:cubicBezTo>
                      <a:cubicBezTo>
                        <a:pt x="356" y="25"/>
                        <a:pt x="302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" name="Google Shape;176;p2"/>
                <p:cNvSpPr/>
                <p:nvPr/>
              </p:nvSpPr>
              <p:spPr>
                <a:xfrm>
                  <a:off x="4023200" y="3845125"/>
                  <a:ext cx="11725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9" h="355" extrusionOk="0">
                      <a:moveTo>
                        <a:pt x="234" y="0"/>
                      </a:moveTo>
                      <a:cubicBezTo>
                        <a:pt x="195" y="0"/>
                        <a:pt x="156" y="13"/>
                        <a:pt x="123" y="39"/>
                      </a:cubicBezTo>
                      <a:cubicBezTo>
                        <a:pt x="1" y="138"/>
                        <a:pt x="59" y="338"/>
                        <a:pt x="216" y="354"/>
                      </a:cubicBezTo>
                      <a:cubicBezTo>
                        <a:pt x="223" y="354"/>
                        <a:pt x="229" y="355"/>
                        <a:pt x="236" y="355"/>
                      </a:cubicBezTo>
                      <a:cubicBezTo>
                        <a:pt x="382" y="355"/>
                        <a:pt x="469" y="185"/>
                        <a:pt x="373" y="68"/>
                      </a:cubicBezTo>
                      <a:cubicBezTo>
                        <a:pt x="338" y="23"/>
                        <a:pt x="286" y="0"/>
                        <a:pt x="2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" name="Google Shape;177;p2"/>
                <p:cNvSpPr/>
                <p:nvPr/>
              </p:nvSpPr>
              <p:spPr>
                <a:xfrm>
                  <a:off x="4009950" y="3828600"/>
                  <a:ext cx="11100" cy="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8" extrusionOk="0">
                      <a:moveTo>
                        <a:pt x="221" y="0"/>
                      </a:moveTo>
                      <a:cubicBezTo>
                        <a:pt x="184" y="0"/>
                        <a:pt x="147" y="13"/>
                        <a:pt x="116" y="38"/>
                      </a:cubicBezTo>
                      <a:cubicBezTo>
                        <a:pt x="0" y="131"/>
                        <a:pt x="55" y="320"/>
                        <a:pt x="203" y="337"/>
                      </a:cubicBezTo>
                      <a:cubicBezTo>
                        <a:pt x="208" y="337"/>
                        <a:pt x="214" y="337"/>
                        <a:pt x="219" y="337"/>
                      </a:cubicBezTo>
                      <a:cubicBezTo>
                        <a:pt x="360" y="337"/>
                        <a:pt x="444" y="175"/>
                        <a:pt x="351" y="63"/>
                      </a:cubicBezTo>
                      <a:cubicBezTo>
                        <a:pt x="318" y="21"/>
                        <a:pt x="270" y="0"/>
                        <a:pt x="22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" name="Google Shape;178;p2"/>
                <p:cNvSpPr/>
                <p:nvPr/>
              </p:nvSpPr>
              <p:spPr>
                <a:xfrm>
                  <a:off x="3996700" y="381210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09" y="36"/>
                      </a:cubicBezTo>
                      <a:cubicBezTo>
                        <a:pt x="0" y="122"/>
                        <a:pt x="52" y="299"/>
                        <a:pt x="193" y="315"/>
                      </a:cubicBezTo>
                      <a:cubicBezTo>
                        <a:pt x="199" y="316"/>
                        <a:pt x="206" y="316"/>
                        <a:pt x="212" y="316"/>
                      </a:cubicBezTo>
                      <a:cubicBezTo>
                        <a:pt x="339" y="316"/>
                        <a:pt x="417" y="162"/>
                        <a:pt x="331" y="58"/>
                      </a:cubicBezTo>
                      <a:cubicBezTo>
                        <a:pt x="300" y="20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" name="Google Shape;179;p2"/>
                <p:cNvSpPr/>
                <p:nvPr/>
              </p:nvSpPr>
              <p:spPr>
                <a:xfrm>
                  <a:off x="4253550" y="4095175"/>
                  <a:ext cx="21450" cy="16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8" h="654" extrusionOk="0">
                      <a:moveTo>
                        <a:pt x="430" y="0"/>
                      </a:moveTo>
                      <a:cubicBezTo>
                        <a:pt x="358" y="0"/>
                        <a:pt x="285" y="24"/>
                        <a:pt x="225" y="73"/>
                      </a:cubicBezTo>
                      <a:cubicBezTo>
                        <a:pt x="0" y="256"/>
                        <a:pt x="110" y="623"/>
                        <a:pt x="399" y="652"/>
                      </a:cubicBezTo>
                      <a:cubicBezTo>
                        <a:pt x="411" y="653"/>
                        <a:pt x="422" y="653"/>
                        <a:pt x="433" y="653"/>
                      </a:cubicBezTo>
                      <a:cubicBezTo>
                        <a:pt x="699" y="653"/>
                        <a:pt x="858" y="334"/>
                        <a:pt x="682" y="121"/>
                      </a:cubicBezTo>
                      <a:cubicBezTo>
                        <a:pt x="618" y="41"/>
                        <a:pt x="525" y="0"/>
                        <a:pt x="43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" name="Google Shape;180;p2"/>
                <p:cNvSpPr/>
                <p:nvPr/>
              </p:nvSpPr>
              <p:spPr>
                <a:xfrm>
                  <a:off x="4240225" y="4078600"/>
                  <a:ext cx="20850" cy="1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4" h="633" extrusionOk="0">
                      <a:moveTo>
                        <a:pt x="420" y="0"/>
                      </a:moveTo>
                      <a:cubicBezTo>
                        <a:pt x="349" y="0"/>
                        <a:pt x="278" y="24"/>
                        <a:pt x="219" y="71"/>
                      </a:cubicBezTo>
                      <a:cubicBezTo>
                        <a:pt x="0" y="248"/>
                        <a:pt x="106" y="601"/>
                        <a:pt x="386" y="630"/>
                      </a:cubicBezTo>
                      <a:cubicBezTo>
                        <a:pt x="399" y="632"/>
                        <a:pt x="411" y="632"/>
                        <a:pt x="424" y="632"/>
                      </a:cubicBezTo>
                      <a:cubicBezTo>
                        <a:pt x="681" y="632"/>
                        <a:pt x="834" y="327"/>
                        <a:pt x="665" y="119"/>
                      </a:cubicBezTo>
                      <a:cubicBezTo>
                        <a:pt x="603" y="41"/>
                        <a:pt x="512" y="0"/>
                        <a:pt x="42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" name="Google Shape;181;p2"/>
                <p:cNvSpPr/>
                <p:nvPr/>
              </p:nvSpPr>
              <p:spPr>
                <a:xfrm>
                  <a:off x="4226950" y="406210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7" y="1"/>
                      </a:moveTo>
                      <a:cubicBezTo>
                        <a:pt x="339" y="1"/>
                        <a:pt x="270" y="23"/>
                        <a:pt x="213" y="69"/>
                      </a:cubicBezTo>
                      <a:cubicBezTo>
                        <a:pt x="1" y="239"/>
                        <a:pt x="104" y="583"/>
                        <a:pt x="377" y="612"/>
                      </a:cubicBezTo>
                      <a:cubicBezTo>
                        <a:pt x="388" y="613"/>
                        <a:pt x="400" y="614"/>
                        <a:pt x="411" y="614"/>
                      </a:cubicBezTo>
                      <a:cubicBezTo>
                        <a:pt x="661" y="614"/>
                        <a:pt x="810" y="317"/>
                        <a:pt x="647" y="114"/>
                      </a:cubicBezTo>
                      <a:cubicBezTo>
                        <a:pt x="587" y="39"/>
                        <a:pt x="497" y="1"/>
                        <a:pt x="40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" name="Google Shape;182;p2"/>
                <p:cNvSpPr/>
                <p:nvPr/>
              </p:nvSpPr>
              <p:spPr>
                <a:xfrm>
                  <a:off x="4213700" y="4045525"/>
                  <a:ext cx="19600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" h="596" extrusionOk="0">
                      <a:moveTo>
                        <a:pt x="393" y="1"/>
                      </a:moveTo>
                      <a:cubicBezTo>
                        <a:pt x="328" y="1"/>
                        <a:pt x="262" y="22"/>
                        <a:pt x="206" y="67"/>
                      </a:cubicBezTo>
                      <a:cubicBezTo>
                        <a:pt x="0" y="234"/>
                        <a:pt x="100" y="568"/>
                        <a:pt x="364" y="594"/>
                      </a:cubicBezTo>
                      <a:cubicBezTo>
                        <a:pt x="375" y="595"/>
                        <a:pt x="387" y="596"/>
                        <a:pt x="398" y="596"/>
                      </a:cubicBezTo>
                      <a:cubicBezTo>
                        <a:pt x="641" y="596"/>
                        <a:pt x="784" y="308"/>
                        <a:pt x="624" y="112"/>
                      </a:cubicBezTo>
                      <a:cubicBezTo>
                        <a:pt x="565" y="38"/>
                        <a:pt x="480" y="1"/>
                        <a:pt x="39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" name="Google Shape;183;p2"/>
                <p:cNvSpPr/>
                <p:nvPr/>
              </p:nvSpPr>
              <p:spPr>
                <a:xfrm>
                  <a:off x="4200450" y="4029050"/>
                  <a:ext cx="18950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8" h="577" extrusionOk="0">
                      <a:moveTo>
                        <a:pt x="381" y="1"/>
                      </a:moveTo>
                      <a:cubicBezTo>
                        <a:pt x="317" y="1"/>
                        <a:pt x="252" y="22"/>
                        <a:pt x="199" y="67"/>
                      </a:cubicBezTo>
                      <a:cubicBezTo>
                        <a:pt x="0" y="227"/>
                        <a:pt x="97" y="549"/>
                        <a:pt x="351" y="575"/>
                      </a:cubicBezTo>
                      <a:cubicBezTo>
                        <a:pt x="362" y="576"/>
                        <a:pt x="374" y="577"/>
                        <a:pt x="385" y="577"/>
                      </a:cubicBezTo>
                      <a:cubicBezTo>
                        <a:pt x="621" y="577"/>
                        <a:pt x="758" y="299"/>
                        <a:pt x="604" y="109"/>
                      </a:cubicBezTo>
                      <a:cubicBezTo>
                        <a:pt x="548" y="38"/>
                        <a:pt x="465" y="1"/>
                        <a:pt x="3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" name="Google Shape;184;p2"/>
                <p:cNvSpPr/>
                <p:nvPr/>
              </p:nvSpPr>
              <p:spPr>
                <a:xfrm>
                  <a:off x="4187175" y="4012500"/>
                  <a:ext cx="18350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4" h="557" extrusionOk="0">
                      <a:moveTo>
                        <a:pt x="370" y="1"/>
                      </a:moveTo>
                      <a:cubicBezTo>
                        <a:pt x="308" y="1"/>
                        <a:pt x="246" y="21"/>
                        <a:pt x="194" y="64"/>
                      </a:cubicBezTo>
                      <a:cubicBezTo>
                        <a:pt x="1" y="221"/>
                        <a:pt x="94" y="533"/>
                        <a:pt x="338" y="555"/>
                      </a:cubicBezTo>
                      <a:cubicBezTo>
                        <a:pt x="349" y="556"/>
                        <a:pt x="359" y="557"/>
                        <a:pt x="369" y="557"/>
                      </a:cubicBezTo>
                      <a:cubicBezTo>
                        <a:pt x="598" y="557"/>
                        <a:pt x="734" y="287"/>
                        <a:pt x="586" y="102"/>
                      </a:cubicBezTo>
                      <a:cubicBezTo>
                        <a:pt x="530" y="35"/>
                        <a:pt x="450" y="1"/>
                        <a:pt x="3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" name="Google Shape;185;p2"/>
                <p:cNvSpPr/>
                <p:nvPr/>
              </p:nvSpPr>
              <p:spPr>
                <a:xfrm>
                  <a:off x="4173850" y="3995950"/>
                  <a:ext cx="17775" cy="1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1" extrusionOk="0">
                      <a:moveTo>
                        <a:pt x="357" y="0"/>
                      </a:moveTo>
                      <a:cubicBezTo>
                        <a:pt x="297" y="0"/>
                        <a:pt x="237" y="20"/>
                        <a:pt x="187" y="60"/>
                      </a:cubicBezTo>
                      <a:cubicBezTo>
                        <a:pt x="0" y="211"/>
                        <a:pt x="90" y="513"/>
                        <a:pt x="328" y="539"/>
                      </a:cubicBezTo>
                      <a:cubicBezTo>
                        <a:pt x="339" y="540"/>
                        <a:pt x="349" y="541"/>
                        <a:pt x="359" y="541"/>
                      </a:cubicBezTo>
                      <a:cubicBezTo>
                        <a:pt x="582" y="541"/>
                        <a:pt x="711" y="280"/>
                        <a:pt x="566" y="102"/>
                      </a:cubicBezTo>
                      <a:cubicBezTo>
                        <a:pt x="513" y="35"/>
                        <a:pt x="435" y="0"/>
                        <a:pt x="3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" name="Google Shape;186;p2"/>
                <p:cNvSpPr/>
                <p:nvPr/>
              </p:nvSpPr>
              <p:spPr>
                <a:xfrm>
                  <a:off x="4160600" y="3979400"/>
                  <a:ext cx="17125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2" extrusionOk="0">
                      <a:moveTo>
                        <a:pt x="342" y="0"/>
                      </a:moveTo>
                      <a:cubicBezTo>
                        <a:pt x="285" y="0"/>
                        <a:pt x="228" y="19"/>
                        <a:pt x="180" y="57"/>
                      </a:cubicBezTo>
                      <a:cubicBezTo>
                        <a:pt x="0" y="202"/>
                        <a:pt x="84" y="494"/>
                        <a:pt x="315" y="520"/>
                      </a:cubicBezTo>
                      <a:cubicBezTo>
                        <a:pt x="326" y="521"/>
                        <a:pt x="336" y="522"/>
                        <a:pt x="346" y="522"/>
                      </a:cubicBezTo>
                      <a:cubicBezTo>
                        <a:pt x="559" y="522"/>
                        <a:pt x="685" y="271"/>
                        <a:pt x="547" y="99"/>
                      </a:cubicBezTo>
                      <a:cubicBezTo>
                        <a:pt x="495" y="34"/>
                        <a:pt x="419" y="0"/>
                        <a:pt x="34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" name="Google Shape;187;p2"/>
                <p:cNvSpPr/>
                <p:nvPr/>
              </p:nvSpPr>
              <p:spPr>
                <a:xfrm>
                  <a:off x="4147325" y="3962875"/>
                  <a:ext cx="166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5" extrusionOk="0">
                      <a:moveTo>
                        <a:pt x="332" y="0"/>
                      </a:moveTo>
                      <a:cubicBezTo>
                        <a:pt x="276" y="0"/>
                        <a:pt x="220" y="19"/>
                        <a:pt x="174" y="56"/>
                      </a:cubicBezTo>
                      <a:cubicBezTo>
                        <a:pt x="1" y="197"/>
                        <a:pt x="84" y="477"/>
                        <a:pt x="306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39" y="504"/>
                        <a:pt x="664" y="261"/>
                        <a:pt x="528" y="95"/>
                      </a:cubicBezTo>
                      <a:cubicBezTo>
                        <a:pt x="479" y="32"/>
                        <a:pt x="405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8" name="Google Shape;188;p2"/>
                <p:cNvSpPr/>
                <p:nvPr/>
              </p:nvSpPr>
              <p:spPr>
                <a:xfrm>
                  <a:off x="4134075" y="3946375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8" y="0"/>
                      </a:moveTo>
                      <a:cubicBezTo>
                        <a:pt x="265" y="0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3" y="481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9" y="483"/>
                        <a:pt x="634" y="249"/>
                        <a:pt x="505" y="89"/>
                      </a:cubicBezTo>
                      <a:cubicBezTo>
                        <a:pt x="458" y="31"/>
                        <a:pt x="388" y="0"/>
                        <a:pt x="3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9" name="Google Shape;189;p2"/>
                <p:cNvSpPr/>
                <p:nvPr/>
              </p:nvSpPr>
              <p:spPr>
                <a:xfrm>
                  <a:off x="4120750" y="3929825"/>
                  <a:ext cx="15400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7" extrusionOk="0">
                      <a:moveTo>
                        <a:pt x="310" y="0"/>
                      </a:moveTo>
                      <a:cubicBezTo>
                        <a:pt x="258" y="0"/>
                        <a:pt x="206" y="18"/>
                        <a:pt x="161" y="54"/>
                      </a:cubicBezTo>
                      <a:cubicBezTo>
                        <a:pt x="0" y="183"/>
                        <a:pt x="77" y="443"/>
                        <a:pt x="286" y="465"/>
                      </a:cubicBezTo>
                      <a:cubicBezTo>
                        <a:pt x="294" y="466"/>
                        <a:pt x="302" y="466"/>
                        <a:pt x="310" y="466"/>
                      </a:cubicBezTo>
                      <a:cubicBezTo>
                        <a:pt x="501" y="466"/>
                        <a:pt x="615" y="241"/>
                        <a:pt x="489" y="86"/>
                      </a:cubicBezTo>
                      <a:cubicBezTo>
                        <a:pt x="443" y="30"/>
                        <a:pt x="377" y="0"/>
                        <a:pt x="31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0" name="Google Shape;190;p2"/>
                <p:cNvSpPr/>
                <p:nvPr/>
              </p:nvSpPr>
              <p:spPr>
                <a:xfrm>
                  <a:off x="4107475" y="3913300"/>
                  <a:ext cx="14775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7" extrusionOk="0">
                      <a:moveTo>
                        <a:pt x="296" y="1"/>
                      </a:moveTo>
                      <a:cubicBezTo>
                        <a:pt x="246" y="1"/>
                        <a:pt x="197" y="17"/>
                        <a:pt x="155" y="50"/>
                      </a:cubicBezTo>
                      <a:cubicBezTo>
                        <a:pt x="1" y="175"/>
                        <a:pt x="75" y="426"/>
                        <a:pt x="274" y="445"/>
                      </a:cubicBezTo>
                      <a:cubicBezTo>
                        <a:pt x="282" y="446"/>
                        <a:pt x="290" y="446"/>
                        <a:pt x="297" y="446"/>
                      </a:cubicBezTo>
                      <a:cubicBezTo>
                        <a:pt x="480" y="446"/>
                        <a:pt x="590" y="230"/>
                        <a:pt x="470" y="82"/>
                      </a:cubicBezTo>
                      <a:cubicBezTo>
                        <a:pt x="426" y="29"/>
                        <a:pt x="361" y="1"/>
                        <a:pt x="29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1" name="Google Shape;191;p2"/>
                <p:cNvSpPr/>
                <p:nvPr/>
              </p:nvSpPr>
              <p:spPr>
                <a:xfrm>
                  <a:off x="4094300" y="3896750"/>
                  <a:ext cx="140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" h="428" extrusionOk="0">
                      <a:moveTo>
                        <a:pt x="282" y="0"/>
                      </a:moveTo>
                      <a:cubicBezTo>
                        <a:pt x="235" y="0"/>
                        <a:pt x="188" y="16"/>
                        <a:pt x="149" y="50"/>
                      </a:cubicBezTo>
                      <a:cubicBezTo>
                        <a:pt x="1" y="169"/>
                        <a:pt x="72" y="406"/>
                        <a:pt x="261" y="426"/>
                      </a:cubicBezTo>
                      <a:cubicBezTo>
                        <a:pt x="270" y="427"/>
                        <a:pt x="279" y="427"/>
                        <a:pt x="288" y="427"/>
                      </a:cubicBezTo>
                      <a:cubicBezTo>
                        <a:pt x="458" y="427"/>
                        <a:pt x="561" y="222"/>
                        <a:pt x="448" y="79"/>
                      </a:cubicBezTo>
                      <a:cubicBezTo>
                        <a:pt x="406" y="28"/>
                        <a:pt x="344" y="0"/>
                        <a:pt x="28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2" name="Google Shape;192;p2"/>
                <p:cNvSpPr/>
                <p:nvPr/>
              </p:nvSpPr>
              <p:spPr>
                <a:xfrm>
                  <a:off x="4080975" y="3880200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1"/>
                      </a:moveTo>
                      <a:cubicBezTo>
                        <a:pt x="225" y="1"/>
                        <a:pt x="179" y="16"/>
                        <a:pt x="142" y="46"/>
                      </a:cubicBezTo>
                      <a:cubicBezTo>
                        <a:pt x="0" y="159"/>
                        <a:pt x="68" y="390"/>
                        <a:pt x="248" y="406"/>
                      </a:cubicBezTo>
                      <a:cubicBezTo>
                        <a:pt x="256" y="407"/>
                        <a:pt x="264" y="408"/>
                        <a:pt x="271" y="408"/>
                      </a:cubicBezTo>
                      <a:cubicBezTo>
                        <a:pt x="440" y="408"/>
                        <a:pt x="538" y="211"/>
                        <a:pt x="428" y="75"/>
                      </a:cubicBezTo>
                      <a:cubicBezTo>
                        <a:pt x="388" y="26"/>
                        <a:pt x="329" y="1"/>
                        <a:pt x="2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" name="Google Shape;193;p2"/>
                <p:cNvSpPr/>
                <p:nvPr/>
              </p:nvSpPr>
              <p:spPr>
                <a:xfrm>
                  <a:off x="4067725" y="3863725"/>
                  <a:ext cx="128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2" extrusionOk="0">
                      <a:moveTo>
                        <a:pt x="257" y="0"/>
                      </a:moveTo>
                      <a:cubicBezTo>
                        <a:pt x="214" y="0"/>
                        <a:pt x="171" y="14"/>
                        <a:pt x="135" y="43"/>
                      </a:cubicBezTo>
                      <a:cubicBezTo>
                        <a:pt x="0" y="153"/>
                        <a:pt x="64" y="371"/>
                        <a:pt x="235" y="391"/>
                      </a:cubicBezTo>
                      <a:cubicBezTo>
                        <a:pt x="241" y="391"/>
                        <a:pt x="248" y="391"/>
                        <a:pt x="254" y="391"/>
                      </a:cubicBezTo>
                      <a:cubicBezTo>
                        <a:pt x="416" y="391"/>
                        <a:pt x="513" y="202"/>
                        <a:pt x="408" y="72"/>
                      </a:cubicBezTo>
                      <a:cubicBezTo>
                        <a:pt x="370" y="25"/>
                        <a:pt x="314" y="0"/>
                        <a:pt x="2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4" name="Google Shape;194;p2"/>
                <p:cNvSpPr/>
                <p:nvPr/>
              </p:nvSpPr>
              <p:spPr>
                <a:xfrm>
                  <a:off x="4054375" y="384722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6" y="1"/>
                      </a:moveTo>
                      <a:cubicBezTo>
                        <a:pt x="205" y="1"/>
                        <a:pt x="164" y="14"/>
                        <a:pt x="129" y="41"/>
                      </a:cubicBezTo>
                      <a:cubicBezTo>
                        <a:pt x="1" y="147"/>
                        <a:pt x="65" y="353"/>
                        <a:pt x="229" y="372"/>
                      </a:cubicBezTo>
                      <a:cubicBezTo>
                        <a:pt x="235" y="373"/>
                        <a:pt x="242" y="373"/>
                        <a:pt x="248" y="373"/>
                      </a:cubicBezTo>
                      <a:cubicBezTo>
                        <a:pt x="401" y="373"/>
                        <a:pt x="491" y="194"/>
                        <a:pt x="393" y="70"/>
                      </a:cubicBezTo>
                      <a:cubicBezTo>
                        <a:pt x="356" y="24"/>
                        <a:pt x="301" y="1"/>
                        <a:pt x="24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5" name="Google Shape;195;p2"/>
                <p:cNvSpPr/>
                <p:nvPr/>
              </p:nvSpPr>
              <p:spPr>
                <a:xfrm>
                  <a:off x="4041125" y="3830650"/>
                  <a:ext cx="11625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353" extrusionOk="0">
                      <a:moveTo>
                        <a:pt x="233" y="0"/>
                      </a:moveTo>
                      <a:cubicBezTo>
                        <a:pt x="195" y="0"/>
                        <a:pt x="156" y="13"/>
                        <a:pt x="122" y="39"/>
                      </a:cubicBezTo>
                      <a:cubicBezTo>
                        <a:pt x="0" y="139"/>
                        <a:pt x="58" y="335"/>
                        <a:pt x="216" y="351"/>
                      </a:cubicBezTo>
                      <a:cubicBezTo>
                        <a:pt x="223" y="352"/>
                        <a:pt x="231" y="352"/>
                        <a:pt x="238" y="352"/>
                      </a:cubicBezTo>
                      <a:cubicBezTo>
                        <a:pt x="382" y="352"/>
                        <a:pt x="465" y="181"/>
                        <a:pt x="373" y="65"/>
                      </a:cubicBezTo>
                      <a:cubicBezTo>
                        <a:pt x="336" y="23"/>
                        <a:pt x="285" y="0"/>
                        <a:pt x="23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6" name="Google Shape;196;p2"/>
                <p:cNvSpPr/>
                <p:nvPr/>
              </p:nvSpPr>
              <p:spPr>
                <a:xfrm>
                  <a:off x="4027875" y="3814100"/>
                  <a:ext cx="11000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6" extrusionOk="0">
                      <a:moveTo>
                        <a:pt x="221" y="0"/>
                      </a:moveTo>
                      <a:cubicBezTo>
                        <a:pt x="184" y="0"/>
                        <a:pt x="146" y="13"/>
                        <a:pt x="116" y="39"/>
                      </a:cubicBezTo>
                      <a:cubicBezTo>
                        <a:pt x="0" y="132"/>
                        <a:pt x="55" y="319"/>
                        <a:pt x="203" y="335"/>
                      </a:cubicBezTo>
                      <a:cubicBezTo>
                        <a:pt x="209" y="336"/>
                        <a:pt x="215" y="336"/>
                        <a:pt x="222" y="336"/>
                      </a:cubicBezTo>
                      <a:cubicBezTo>
                        <a:pt x="358" y="336"/>
                        <a:pt x="440" y="172"/>
                        <a:pt x="350" y="62"/>
                      </a:cubicBezTo>
                      <a:cubicBezTo>
                        <a:pt x="318" y="22"/>
                        <a:pt x="269" y="0"/>
                        <a:pt x="22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" name="Google Shape;197;p2"/>
                <p:cNvSpPr/>
                <p:nvPr/>
              </p:nvSpPr>
              <p:spPr>
                <a:xfrm>
                  <a:off x="4014600" y="3797550"/>
                  <a:ext cx="10375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" h="317" extrusionOk="0">
                      <a:moveTo>
                        <a:pt x="209" y="1"/>
                      </a:moveTo>
                      <a:cubicBezTo>
                        <a:pt x="174" y="1"/>
                        <a:pt x="139" y="12"/>
                        <a:pt x="110" y="36"/>
                      </a:cubicBezTo>
                      <a:cubicBezTo>
                        <a:pt x="1" y="126"/>
                        <a:pt x="52" y="303"/>
                        <a:pt x="194" y="316"/>
                      </a:cubicBezTo>
                      <a:cubicBezTo>
                        <a:pt x="200" y="316"/>
                        <a:pt x="206" y="317"/>
                        <a:pt x="213" y="317"/>
                      </a:cubicBezTo>
                      <a:cubicBezTo>
                        <a:pt x="340" y="317"/>
                        <a:pt x="415" y="166"/>
                        <a:pt x="332" y="62"/>
                      </a:cubicBezTo>
                      <a:cubicBezTo>
                        <a:pt x="301" y="21"/>
                        <a:pt x="255" y="1"/>
                        <a:pt x="2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8" name="Google Shape;198;p2"/>
                <p:cNvSpPr/>
                <p:nvPr/>
              </p:nvSpPr>
              <p:spPr>
                <a:xfrm>
                  <a:off x="4271375" y="4080650"/>
                  <a:ext cx="21525" cy="1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1" h="650" extrusionOk="0">
                      <a:moveTo>
                        <a:pt x="431" y="1"/>
                      </a:moveTo>
                      <a:cubicBezTo>
                        <a:pt x="359" y="1"/>
                        <a:pt x="287" y="24"/>
                        <a:pt x="226" y="72"/>
                      </a:cubicBezTo>
                      <a:cubicBezTo>
                        <a:pt x="1" y="256"/>
                        <a:pt x="110" y="619"/>
                        <a:pt x="399" y="648"/>
                      </a:cubicBezTo>
                      <a:cubicBezTo>
                        <a:pt x="412" y="649"/>
                        <a:pt x="425" y="650"/>
                        <a:pt x="438" y="650"/>
                      </a:cubicBezTo>
                      <a:cubicBezTo>
                        <a:pt x="701" y="650"/>
                        <a:pt x="860" y="335"/>
                        <a:pt x="685" y="121"/>
                      </a:cubicBezTo>
                      <a:cubicBezTo>
                        <a:pt x="621" y="42"/>
                        <a:pt x="527" y="1"/>
                        <a:pt x="4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9" name="Google Shape;199;p2"/>
                <p:cNvSpPr/>
                <p:nvPr/>
              </p:nvSpPr>
              <p:spPr>
                <a:xfrm>
                  <a:off x="4258125" y="4064100"/>
                  <a:ext cx="20900" cy="1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6" h="634" extrusionOk="0">
                      <a:moveTo>
                        <a:pt x="418" y="0"/>
                      </a:moveTo>
                      <a:cubicBezTo>
                        <a:pt x="348" y="0"/>
                        <a:pt x="278" y="24"/>
                        <a:pt x="219" y="72"/>
                      </a:cubicBezTo>
                      <a:cubicBezTo>
                        <a:pt x="1" y="249"/>
                        <a:pt x="107" y="603"/>
                        <a:pt x="386" y="632"/>
                      </a:cubicBezTo>
                      <a:cubicBezTo>
                        <a:pt x="398" y="633"/>
                        <a:pt x="410" y="633"/>
                        <a:pt x="421" y="633"/>
                      </a:cubicBezTo>
                      <a:cubicBezTo>
                        <a:pt x="680" y="633"/>
                        <a:pt x="835" y="327"/>
                        <a:pt x="666" y="117"/>
                      </a:cubicBezTo>
                      <a:cubicBezTo>
                        <a:pt x="602" y="41"/>
                        <a:pt x="510" y="0"/>
                        <a:pt x="4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0" name="Google Shape;200;p2"/>
                <p:cNvSpPr/>
                <p:nvPr/>
              </p:nvSpPr>
              <p:spPr>
                <a:xfrm>
                  <a:off x="4244875" y="4047550"/>
                  <a:ext cx="20250" cy="1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5" extrusionOk="0">
                      <a:moveTo>
                        <a:pt x="406" y="1"/>
                      </a:moveTo>
                      <a:cubicBezTo>
                        <a:pt x="338" y="1"/>
                        <a:pt x="270" y="23"/>
                        <a:pt x="213" y="69"/>
                      </a:cubicBezTo>
                      <a:cubicBezTo>
                        <a:pt x="0" y="243"/>
                        <a:pt x="103" y="587"/>
                        <a:pt x="373" y="612"/>
                      </a:cubicBezTo>
                      <a:cubicBezTo>
                        <a:pt x="385" y="614"/>
                        <a:pt x="397" y="614"/>
                        <a:pt x="408" y="614"/>
                      </a:cubicBezTo>
                      <a:cubicBezTo>
                        <a:pt x="661" y="614"/>
                        <a:pt x="809" y="320"/>
                        <a:pt x="643" y="114"/>
                      </a:cubicBezTo>
                      <a:cubicBezTo>
                        <a:pt x="583" y="39"/>
                        <a:pt x="495" y="1"/>
                        <a:pt x="4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1" name="Google Shape;201;p2"/>
                <p:cNvSpPr/>
                <p:nvPr/>
              </p:nvSpPr>
              <p:spPr>
                <a:xfrm>
                  <a:off x="4231625" y="4031075"/>
                  <a:ext cx="19600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" h="596" extrusionOk="0">
                      <a:moveTo>
                        <a:pt x="392" y="0"/>
                      </a:moveTo>
                      <a:cubicBezTo>
                        <a:pt x="326" y="0"/>
                        <a:pt x="260" y="22"/>
                        <a:pt x="206" y="66"/>
                      </a:cubicBezTo>
                      <a:cubicBezTo>
                        <a:pt x="0" y="233"/>
                        <a:pt x="97" y="564"/>
                        <a:pt x="360" y="593"/>
                      </a:cubicBezTo>
                      <a:cubicBezTo>
                        <a:pt x="372" y="594"/>
                        <a:pt x="384" y="595"/>
                        <a:pt x="395" y="595"/>
                      </a:cubicBezTo>
                      <a:cubicBezTo>
                        <a:pt x="641" y="595"/>
                        <a:pt x="783" y="308"/>
                        <a:pt x="624" y="111"/>
                      </a:cubicBezTo>
                      <a:cubicBezTo>
                        <a:pt x="565" y="38"/>
                        <a:pt x="478" y="0"/>
                        <a:pt x="39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2" name="Google Shape;202;p2"/>
                <p:cNvSpPr/>
                <p:nvPr/>
              </p:nvSpPr>
              <p:spPr>
                <a:xfrm>
                  <a:off x="4218275" y="4014500"/>
                  <a:ext cx="19050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7" extrusionOk="0">
                      <a:moveTo>
                        <a:pt x="384" y="1"/>
                      </a:moveTo>
                      <a:cubicBezTo>
                        <a:pt x="319" y="1"/>
                        <a:pt x="254" y="23"/>
                        <a:pt x="200" y="67"/>
                      </a:cubicBezTo>
                      <a:cubicBezTo>
                        <a:pt x="1" y="228"/>
                        <a:pt x="97" y="549"/>
                        <a:pt x="354" y="575"/>
                      </a:cubicBezTo>
                      <a:cubicBezTo>
                        <a:pt x="366" y="576"/>
                        <a:pt x="377" y="577"/>
                        <a:pt x="389" y="577"/>
                      </a:cubicBezTo>
                      <a:cubicBezTo>
                        <a:pt x="622" y="577"/>
                        <a:pt x="761" y="299"/>
                        <a:pt x="608" y="109"/>
                      </a:cubicBezTo>
                      <a:cubicBezTo>
                        <a:pt x="552" y="38"/>
                        <a:pt x="468" y="1"/>
                        <a:pt x="3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3" name="Google Shape;203;p2"/>
                <p:cNvSpPr/>
                <p:nvPr/>
              </p:nvSpPr>
              <p:spPr>
                <a:xfrm>
                  <a:off x="4205025" y="3998050"/>
                  <a:ext cx="184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7" extrusionOk="0">
                      <a:moveTo>
                        <a:pt x="372" y="0"/>
                      </a:moveTo>
                      <a:cubicBezTo>
                        <a:pt x="310" y="0"/>
                        <a:pt x="247" y="21"/>
                        <a:pt x="193" y="63"/>
                      </a:cubicBezTo>
                      <a:cubicBezTo>
                        <a:pt x="0" y="217"/>
                        <a:pt x="94" y="532"/>
                        <a:pt x="341" y="555"/>
                      </a:cubicBezTo>
                      <a:cubicBezTo>
                        <a:pt x="352" y="556"/>
                        <a:pt x="362" y="556"/>
                        <a:pt x="372" y="556"/>
                      </a:cubicBezTo>
                      <a:cubicBezTo>
                        <a:pt x="601" y="556"/>
                        <a:pt x="736" y="286"/>
                        <a:pt x="589" y="102"/>
                      </a:cubicBezTo>
                      <a:cubicBezTo>
                        <a:pt x="532" y="35"/>
                        <a:pt x="453" y="0"/>
                        <a:pt x="37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4" name="Google Shape;204;p2"/>
                <p:cNvSpPr/>
                <p:nvPr/>
              </p:nvSpPr>
              <p:spPr>
                <a:xfrm>
                  <a:off x="4191775" y="3981450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0"/>
                      </a:moveTo>
                      <a:cubicBezTo>
                        <a:pt x="297" y="0"/>
                        <a:pt x="237" y="20"/>
                        <a:pt x="187" y="62"/>
                      </a:cubicBezTo>
                      <a:cubicBezTo>
                        <a:pt x="0" y="210"/>
                        <a:pt x="90" y="512"/>
                        <a:pt x="328" y="537"/>
                      </a:cubicBezTo>
                      <a:cubicBezTo>
                        <a:pt x="338" y="539"/>
                        <a:pt x="349" y="539"/>
                        <a:pt x="359" y="539"/>
                      </a:cubicBezTo>
                      <a:cubicBezTo>
                        <a:pt x="578" y="539"/>
                        <a:pt x="710" y="279"/>
                        <a:pt x="566" y="100"/>
                      </a:cubicBezTo>
                      <a:cubicBezTo>
                        <a:pt x="513" y="35"/>
                        <a:pt x="435" y="0"/>
                        <a:pt x="3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5" name="Google Shape;205;p2"/>
                <p:cNvSpPr/>
                <p:nvPr/>
              </p:nvSpPr>
              <p:spPr>
                <a:xfrm>
                  <a:off x="4178500" y="3964875"/>
                  <a:ext cx="17150" cy="1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1" extrusionOk="0">
                      <a:moveTo>
                        <a:pt x="345" y="0"/>
                      </a:moveTo>
                      <a:cubicBezTo>
                        <a:pt x="287" y="0"/>
                        <a:pt x="229" y="19"/>
                        <a:pt x="181" y="60"/>
                      </a:cubicBezTo>
                      <a:cubicBezTo>
                        <a:pt x="1" y="204"/>
                        <a:pt x="84" y="493"/>
                        <a:pt x="316" y="519"/>
                      </a:cubicBezTo>
                      <a:cubicBezTo>
                        <a:pt x="326" y="520"/>
                        <a:pt x="336" y="521"/>
                        <a:pt x="346" y="521"/>
                      </a:cubicBezTo>
                      <a:cubicBezTo>
                        <a:pt x="557" y="521"/>
                        <a:pt x="685" y="270"/>
                        <a:pt x="547" y="98"/>
                      </a:cubicBezTo>
                      <a:cubicBezTo>
                        <a:pt x="496" y="34"/>
                        <a:pt x="421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6" name="Google Shape;206;p2"/>
                <p:cNvSpPr/>
                <p:nvPr/>
              </p:nvSpPr>
              <p:spPr>
                <a:xfrm>
                  <a:off x="4165250" y="3948400"/>
                  <a:ext cx="16500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" h="502" extrusionOk="0">
                      <a:moveTo>
                        <a:pt x="331" y="1"/>
                      </a:moveTo>
                      <a:cubicBezTo>
                        <a:pt x="276" y="1"/>
                        <a:pt x="220" y="19"/>
                        <a:pt x="174" y="57"/>
                      </a:cubicBezTo>
                      <a:cubicBezTo>
                        <a:pt x="1" y="198"/>
                        <a:pt x="81" y="478"/>
                        <a:pt x="306" y="500"/>
                      </a:cubicBezTo>
                      <a:cubicBezTo>
                        <a:pt x="316" y="501"/>
                        <a:pt x="326" y="502"/>
                        <a:pt x="336" y="502"/>
                      </a:cubicBezTo>
                      <a:cubicBezTo>
                        <a:pt x="540" y="502"/>
                        <a:pt x="659" y="260"/>
                        <a:pt x="528" y="92"/>
                      </a:cubicBezTo>
                      <a:cubicBezTo>
                        <a:pt x="477" y="32"/>
                        <a:pt x="404" y="1"/>
                        <a:pt x="3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7" name="Google Shape;207;p2"/>
                <p:cNvSpPr/>
                <p:nvPr/>
              </p:nvSpPr>
              <p:spPr>
                <a:xfrm>
                  <a:off x="4152000" y="3931850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7" y="0"/>
                      </a:moveTo>
                      <a:cubicBezTo>
                        <a:pt x="264" y="0"/>
                        <a:pt x="211" y="18"/>
                        <a:pt x="167" y="53"/>
                      </a:cubicBezTo>
                      <a:cubicBezTo>
                        <a:pt x="0" y="188"/>
                        <a:pt x="81" y="458"/>
                        <a:pt x="293" y="481"/>
                      </a:cubicBezTo>
                      <a:cubicBezTo>
                        <a:pt x="302" y="482"/>
                        <a:pt x="311" y="482"/>
                        <a:pt x="320" y="482"/>
                      </a:cubicBezTo>
                      <a:cubicBezTo>
                        <a:pt x="516" y="482"/>
                        <a:pt x="634" y="249"/>
                        <a:pt x="505" y="92"/>
                      </a:cubicBezTo>
                      <a:cubicBezTo>
                        <a:pt x="457" y="31"/>
                        <a:pt x="387" y="0"/>
                        <a:pt x="3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8" name="Google Shape;208;p2"/>
                <p:cNvSpPr/>
                <p:nvPr/>
              </p:nvSpPr>
              <p:spPr>
                <a:xfrm>
                  <a:off x="4138650" y="3915350"/>
                  <a:ext cx="154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5" extrusionOk="0">
                      <a:moveTo>
                        <a:pt x="307" y="0"/>
                      </a:moveTo>
                      <a:cubicBezTo>
                        <a:pt x="256" y="0"/>
                        <a:pt x="204" y="17"/>
                        <a:pt x="162" y="51"/>
                      </a:cubicBezTo>
                      <a:cubicBezTo>
                        <a:pt x="1" y="183"/>
                        <a:pt x="78" y="443"/>
                        <a:pt x="284" y="463"/>
                      </a:cubicBezTo>
                      <a:cubicBezTo>
                        <a:pt x="293" y="464"/>
                        <a:pt x="302" y="464"/>
                        <a:pt x="311" y="464"/>
                      </a:cubicBezTo>
                      <a:cubicBezTo>
                        <a:pt x="501" y="464"/>
                        <a:pt x="615" y="240"/>
                        <a:pt x="489" y="87"/>
                      </a:cubicBezTo>
                      <a:cubicBezTo>
                        <a:pt x="443" y="30"/>
                        <a:pt x="376" y="0"/>
                        <a:pt x="3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9" name="Google Shape;209;p2"/>
                <p:cNvSpPr/>
                <p:nvPr/>
              </p:nvSpPr>
              <p:spPr>
                <a:xfrm>
                  <a:off x="4125400" y="3898775"/>
                  <a:ext cx="14775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9" extrusionOk="0">
                      <a:moveTo>
                        <a:pt x="296" y="1"/>
                      </a:moveTo>
                      <a:cubicBezTo>
                        <a:pt x="247" y="1"/>
                        <a:pt x="196" y="18"/>
                        <a:pt x="155" y="52"/>
                      </a:cubicBezTo>
                      <a:cubicBezTo>
                        <a:pt x="1" y="178"/>
                        <a:pt x="74" y="425"/>
                        <a:pt x="274" y="448"/>
                      </a:cubicBezTo>
                      <a:cubicBezTo>
                        <a:pt x="282" y="448"/>
                        <a:pt x="289" y="449"/>
                        <a:pt x="297" y="449"/>
                      </a:cubicBezTo>
                      <a:cubicBezTo>
                        <a:pt x="479" y="449"/>
                        <a:pt x="590" y="232"/>
                        <a:pt x="470" y="84"/>
                      </a:cubicBezTo>
                      <a:cubicBezTo>
                        <a:pt x="426" y="30"/>
                        <a:pt x="361" y="1"/>
                        <a:pt x="29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0" name="Google Shape;210;p2"/>
                <p:cNvSpPr/>
                <p:nvPr/>
              </p:nvSpPr>
              <p:spPr>
                <a:xfrm>
                  <a:off x="4112150" y="3882250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2" y="0"/>
                      </a:moveTo>
                      <a:cubicBezTo>
                        <a:pt x="234" y="0"/>
                        <a:pt x="187" y="16"/>
                        <a:pt x="148" y="48"/>
                      </a:cubicBezTo>
                      <a:cubicBezTo>
                        <a:pt x="0" y="167"/>
                        <a:pt x="71" y="408"/>
                        <a:pt x="261" y="427"/>
                      </a:cubicBezTo>
                      <a:cubicBezTo>
                        <a:pt x="269" y="428"/>
                        <a:pt x="276" y="428"/>
                        <a:pt x="284" y="428"/>
                      </a:cubicBezTo>
                      <a:cubicBezTo>
                        <a:pt x="460" y="428"/>
                        <a:pt x="564" y="222"/>
                        <a:pt x="447" y="80"/>
                      </a:cubicBezTo>
                      <a:cubicBezTo>
                        <a:pt x="405" y="27"/>
                        <a:pt x="344" y="0"/>
                        <a:pt x="28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1" name="Google Shape;211;p2"/>
                <p:cNvSpPr/>
                <p:nvPr/>
              </p:nvSpPr>
              <p:spPr>
                <a:xfrm>
                  <a:off x="4098900" y="3865750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0"/>
                      </a:moveTo>
                      <a:cubicBezTo>
                        <a:pt x="225" y="0"/>
                        <a:pt x="179" y="15"/>
                        <a:pt x="141" y="46"/>
                      </a:cubicBezTo>
                      <a:cubicBezTo>
                        <a:pt x="0" y="158"/>
                        <a:pt x="68" y="390"/>
                        <a:pt x="247" y="406"/>
                      </a:cubicBezTo>
                      <a:cubicBezTo>
                        <a:pt x="255" y="407"/>
                        <a:pt x="263" y="407"/>
                        <a:pt x="271" y="407"/>
                      </a:cubicBezTo>
                      <a:cubicBezTo>
                        <a:pt x="437" y="407"/>
                        <a:pt x="538" y="210"/>
                        <a:pt x="427" y="75"/>
                      </a:cubicBezTo>
                      <a:cubicBezTo>
                        <a:pt x="387" y="26"/>
                        <a:pt x="329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2" name="Google Shape;212;p2"/>
                <p:cNvSpPr/>
                <p:nvPr/>
              </p:nvSpPr>
              <p:spPr>
                <a:xfrm>
                  <a:off x="4085550" y="3849175"/>
                  <a:ext cx="129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3" extrusionOk="0">
                      <a:moveTo>
                        <a:pt x="259" y="1"/>
                      </a:moveTo>
                      <a:cubicBezTo>
                        <a:pt x="215" y="1"/>
                        <a:pt x="172" y="15"/>
                        <a:pt x="136" y="44"/>
                      </a:cubicBezTo>
                      <a:cubicBezTo>
                        <a:pt x="1" y="153"/>
                        <a:pt x="65" y="372"/>
                        <a:pt x="238" y="391"/>
                      </a:cubicBezTo>
                      <a:cubicBezTo>
                        <a:pt x="246" y="392"/>
                        <a:pt x="254" y="392"/>
                        <a:pt x="261" y="392"/>
                      </a:cubicBezTo>
                      <a:cubicBezTo>
                        <a:pt x="421" y="392"/>
                        <a:pt x="516" y="202"/>
                        <a:pt x="412" y="73"/>
                      </a:cubicBezTo>
                      <a:cubicBezTo>
                        <a:pt x="374" y="25"/>
                        <a:pt x="316" y="1"/>
                        <a:pt x="25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3" name="Google Shape;213;p2"/>
                <p:cNvSpPr/>
                <p:nvPr/>
              </p:nvSpPr>
              <p:spPr>
                <a:xfrm>
                  <a:off x="4072300" y="383267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5" y="1"/>
                      </a:moveTo>
                      <a:cubicBezTo>
                        <a:pt x="204" y="1"/>
                        <a:pt x="163" y="14"/>
                        <a:pt x="129" y="42"/>
                      </a:cubicBezTo>
                      <a:cubicBezTo>
                        <a:pt x="0" y="145"/>
                        <a:pt x="61" y="353"/>
                        <a:pt x="228" y="373"/>
                      </a:cubicBezTo>
                      <a:cubicBezTo>
                        <a:pt x="235" y="373"/>
                        <a:pt x="242" y="374"/>
                        <a:pt x="248" y="374"/>
                      </a:cubicBezTo>
                      <a:cubicBezTo>
                        <a:pt x="400" y="374"/>
                        <a:pt x="491" y="194"/>
                        <a:pt x="392" y="71"/>
                      </a:cubicBezTo>
                      <a:cubicBezTo>
                        <a:pt x="354" y="25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4" name="Google Shape;214;p2"/>
                <p:cNvSpPr/>
                <p:nvPr/>
              </p:nvSpPr>
              <p:spPr>
                <a:xfrm>
                  <a:off x="4059050" y="3816175"/>
                  <a:ext cx="11700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353" extrusionOk="0">
                      <a:moveTo>
                        <a:pt x="235" y="1"/>
                      </a:moveTo>
                      <a:cubicBezTo>
                        <a:pt x="196" y="1"/>
                        <a:pt x="157" y="14"/>
                        <a:pt x="125" y="40"/>
                      </a:cubicBezTo>
                      <a:cubicBezTo>
                        <a:pt x="0" y="139"/>
                        <a:pt x="61" y="335"/>
                        <a:pt x="215" y="351"/>
                      </a:cubicBezTo>
                      <a:cubicBezTo>
                        <a:pt x="223" y="352"/>
                        <a:pt x="231" y="353"/>
                        <a:pt x="238" y="353"/>
                      </a:cubicBezTo>
                      <a:cubicBezTo>
                        <a:pt x="382" y="353"/>
                        <a:pt x="468" y="182"/>
                        <a:pt x="373" y="65"/>
                      </a:cubicBezTo>
                      <a:cubicBezTo>
                        <a:pt x="338" y="23"/>
                        <a:pt x="286" y="1"/>
                        <a:pt x="23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5" name="Google Shape;215;p2"/>
                <p:cNvSpPr/>
                <p:nvPr/>
              </p:nvSpPr>
              <p:spPr>
                <a:xfrm>
                  <a:off x="4045775" y="3799600"/>
                  <a:ext cx="1102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5" extrusionOk="0">
                      <a:moveTo>
                        <a:pt x="221" y="0"/>
                      </a:moveTo>
                      <a:cubicBezTo>
                        <a:pt x="184" y="0"/>
                        <a:pt x="147" y="12"/>
                        <a:pt x="116" y="37"/>
                      </a:cubicBezTo>
                      <a:cubicBezTo>
                        <a:pt x="1" y="131"/>
                        <a:pt x="55" y="320"/>
                        <a:pt x="203" y="333"/>
                      </a:cubicBezTo>
                      <a:cubicBezTo>
                        <a:pt x="210" y="334"/>
                        <a:pt x="216" y="334"/>
                        <a:pt x="223" y="334"/>
                      </a:cubicBezTo>
                      <a:cubicBezTo>
                        <a:pt x="359" y="334"/>
                        <a:pt x="440" y="174"/>
                        <a:pt x="351" y="63"/>
                      </a:cubicBezTo>
                      <a:cubicBezTo>
                        <a:pt x="318" y="21"/>
                        <a:pt x="270" y="0"/>
                        <a:pt x="22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6" name="Google Shape;216;p2"/>
                <p:cNvSpPr/>
                <p:nvPr/>
              </p:nvSpPr>
              <p:spPr>
                <a:xfrm>
                  <a:off x="4032525" y="3783100"/>
                  <a:ext cx="10375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" h="316" extrusionOk="0">
                      <a:moveTo>
                        <a:pt x="209" y="0"/>
                      </a:moveTo>
                      <a:cubicBezTo>
                        <a:pt x="173" y="0"/>
                        <a:pt x="137" y="12"/>
                        <a:pt x="107" y="35"/>
                      </a:cubicBezTo>
                      <a:cubicBezTo>
                        <a:pt x="0" y="122"/>
                        <a:pt x="52" y="299"/>
                        <a:pt x="190" y="315"/>
                      </a:cubicBezTo>
                      <a:cubicBezTo>
                        <a:pt x="195" y="316"/>
                        <a:pt x="201" y="316"/>
                        <a:pt x="206" y="316"/>
                      </a:cubicBezTo>
                      <a:cubicBezTo>
                        <a:pt x="338" y="316"/>
                        <a:pt x="415" y="163"/>
                        <a:pt x="331" y="58"/>
                      </a:cubicBezTo>
                      <a:cubicBezTo>
                        <a:pt x="301" y="20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7" name="Google Shape;217;p2"/>
                <p:cNvSpPr/>
                <p:nvPr/>
              </p:nvSpPr>
              <p:spPr>
                <a:xfrm>
                  <a:off x="4302550" y="4082675"/>
                  <a:ext cx="22075" cy="1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3" h="669" extrusionOk="0">
                      <a:moveTo>
                        <a:pt x="444" y="1"/>
                      </a:moveTo>
                      <a:cubicBezTo>
                        <a:pt x="370" y="1"/>
                        <a:pt x="295" y="25"/>
                        <a:pt x="232" y="75"/>
                      </a:cubicBezTo>
                      <a:cubicBezTo>
                        <a:pt x="1" y="261"/>
                        <a:pt x="113" y="637"/>
                        <a:pt x="409" y="666"/>
                      </a:cubicBezTo>
                      <a:cubicBezTo>
                        <a:pt x="422" y="668"/>
                        <a:pt x="435" y="668"/>
                        <a:pt x="447" y="668"/>
                      </a:cubicBezTo>
                      <a:cubicBezTo>
                        <a:pt x="720" y="668"/>
                        <a:pt x="883" y="344"/>
                        <a:pt x="705" y="123"/>
                      </a:cubicBezTo>
                      <a:cubicBezTo>
                        <a:pt x="639" y="43"/>
                        <a:pt x="542" y="1"/>
                        <a:pt x="44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8" name="Google Shape;218;p2"/>
                <p:cNvSpPr/>
                <p:nvPr/>
              </p:nvSpPr>
              <p:spPr>
                <a:xfrm>
                  <a:off x="4289300" y="4066125"/>
                  <a:ext cx="21425" cy="16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7" h="653" extrusionOk="0">
                      <a:moveTo>
                        <a:pt x="429" y="1"/>
                      </a:moveTo>
                      <a:cubicBezTo>
                        <a:pt x="357" y="1"/>
                        <a:pt x="285" y="25"/>
                        <a:pt x="226" y="75"/>
                      </a:cubicBezTo>
                      <a:cubicBezTo>
                        <a:pt x="1" y="255"/>
                        <a:pt x="107" y="621"/>
                        <a:pt x="396" y="650"/>
                      </a:cubicBezTo>
                      <a:cubicBezTo>
                        <a:pt x="409" y="652"/>
                        <a:pt x="422" y="652"/>
                        <a:pt x="434" y="652"/>
                      </a:cubicBezTo>
                      <a:cubicBezTo>
                        <a:pt x="701" y="652"/>
                        <a:pt x="857" y="338"/>
                        <a:pt x="682" y="123"/>
                      </a:cubicBezTo>
                      <a:cubicBezTo>
                        <a:pt x="618" y="43"/>
                        <a:pt x="524" y="1"/>
                        <a:pt x="42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9" name="Google Shape;219;p2"/>
                <p:cNvSpPr/>
                <p:nvPr/>
              </p:nvSpPr>
              <p:spPr>
                <a:xfrm>
                  <a:off x="4276050" y="4049600"/>
                  <a:ext cx="20850" cy="1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4" h="633" extrusionOk="0">
                      <a:moveTo>
                        <a:pt x="417" y="0"/>
                      </a:moveTo>
                      <a:cubicBezTo>
                        <a:pt x="347" y="0"/>
                        <a:pt x="277" y="23"/>
                        <a:pt x="219" y="71"/>
                      </a:cubicBezTo>
                      <a:cubicBezTo>
                        <a:pt x="0" y="247"/>
                        <a:pt x="106" y="601"/>
                        <a:pt x="386" y="630"/>
                      </a:cubicBezTo>
                      <a:cubicBezTo>
                        <a:pt x="399" y="631"/>
                        <a:pt x="412" y="632"/>
                        <a:pt x="424" y="632"/>
                      </a:cubicBezTo>
                      <a:cubicBezTo>
                        <a:pt x="681" y="632"/>
                        <a:pt x="834" y="327"/>
                        <a:pt x="662" y="119"/>
                      </a:cubicBezTo>
                      <a:cubicBezTo>
                        <a:pt x="600" y="40"/>
                        <a:pt x="509" y="0"/>
                        <a:pt x="4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0" name="Google Shape;220;p2"/>
                <p:cNvSpPr/>
                <p:nvPr/>
              </p:nvSpPr>
              <p:spPr>
                <a:xfrm>
                  <a:off x="4262800" y="4033100"/>
                  <a:ext cx="20225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9" h="614" extrusionOk="0">
                      <a:moveTo>
                        <a:pt x="406" y="0"/>
                      </a:moveTo>
                      <a:cubicBezTo>
                        <a:pt x="338" y="0"/>
                        <a:pt x="269" y="23"/>
                        <a:pt x="212" y="69"/>
                      </a:cubicBezTo>
                      <a:cubicBezTo>
                        <a:pt x="0" y="239"/>
                        <a:pt x="100" y="583"/>
                        <a:pt x="373" y="612"/>
                      </a:cubicBezTo>
                      <a:cubicBezTo>
                        <a:pt x="385" y="613"/>
                        <a:pt x="396" y="614"/>
                        <a:pt x="407" y="614"/>
                      </a:cubicBezTo>
                      <a:cubicBezTo>
                        <a:pt x="657" y="614"/>
                        <a:pt x="809" y="317"/>
                        <a:pt x="643" y="114"/>
                      </a:cubicBezTo>
                      <a:cubicBezTo>
                        <a:pt x="583" y="39"/>
                        <a:pt x="495" y="0"/>
                        <a:pt x="40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1" name="Google Shape;221;p2"/>
                <p:cNvSpPr/>
                <p:nvPr/>
              </p:nvSpPr>
              <p:spPr>
                <a:xfrm>
                  <a:off x="4249450" y="4016525"/>
                  <a:ext cx="19675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" h="596" extrusionOk="0">
                      <a:moveTo>
                        <a:pt x="395" y="0"/>
                      </a:moveTo>
                      <a:cubicBezTo>
                        <a:pt x="329" y="0"/>
                        <a:pt x="263" y="22"/>
                        <a:pt x="209" y="66"/>
                      </a:cubicBezTo>
                      <a:cubicBezTo>
                        <a:pt x="1" y="234"/>
                        <a:pt x="100" y="568"/>
                        <a:pt x="364" y="593"/>
                      </a:cubicBezTo>
                      <a:cubicBezTo>
                        <a:pt x="375" y="595"/>
                        <a:pt x="387" y="595"/>
                        <a:pt x="398" y="595"/>
                      </a:cubicBezTo>
                      <a:cubicBezTo>
                        <a:pt x="641" y="595"/>
                        <a:pt x="787" y="308"/>
                        <a:pt x="627" y="111"/>
                      </a:cubicBezTo>
                      <a:cubicBezTo>
                        <a:pt x="569" y="38"/>
                        <a:pt x="482" y="0"/>
                        <a:pt x="3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2" name="Google Shape;222;p2"/>
                <p:cNvSpPr/>
                <p:nvPr/>
              </p:nvSpPr>
              <p:spPr>
                <a:xfrm>
                  <a:off x="4236200" y="4000050"/>
                  <a:ext cx="190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6" extrusionOk="0">
                      <a:moveTo>
                        <a:pt x="384" y="0"/>
                      </a:moveTo>
                      <a:cubicBezTo>
                        <a:pt x="319" y="0"/>
                        <a:pt x="254" y="22"/>
                        <a:pt x="200" y="67"/>
                      </a:cubicBezTo>
                      <a:cubicBezTo>
                        <a:pt x="0" y="227"/>
                        <a:pt x="100" y="549"/>
                        <a:pt x="354" y="574"/>
                      </a:cubicBezTo>
                      <a:cubicBezTo>
                        <a:pt x="364" y="575"/>
                        <a:pt x="375" y="576"/>
                        <a:pt x="385" y="576"/>
                      </a:cubicBezTo>
                      <a:cubicBezTo>
                        <a:pt x="623" y="576"/>
                        <a:pt x="762" y="296"/>
                        <a:pt x="608" y="105"/>
                      </a:cubicBezTo>
                      <a:cubicBezTo>
                        <a:pt x="550" y="36"/>
                        <a:pt x="467" y="0"/>
                        <a:pt x="38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3" name="Google Shape;223;p2"/>
                <p:cNvSpPr/>
                <p:nvPr/>
              </p:nvSpPr>
              <p:spPr>
                <a:xfrm>
                  <a:off x="4222950" y="3983500"/>
                  <a:ext cx="18400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" h="557" extrusionOk="0">
                      <a:moveTo>
                        <a:pt x="370" y="1"/>
                      </a:moveTo>
                      <a:cubicBezTo>
                        <a:pt x="308" y="1"/>
                        <a:pt x="245" y="21"/>
                        <a:pt x="193" y="63"/>
                      </a:cubicBezTo>
                      <a:cubicBezTo>
                        <a:pt x="0" y="221"/>
                        <a:pt x="93" y="533"/>
                        <a:pt x="341" y="555"/>
                      </a:cubicBezTo>
                      <a:cubicBezTo>
                        <a:pt x="351" y="556"/>
                        <a:pt x="362" y="557"/>
                        <a:pt x="372" y="557"/>
                      </a:cubicBezTo>
                      <a:cubicBezTo>
                        <a:pt x="601" y="557"/>
                        <a:pt x="736" y="287"/>
                        <a:pt x="585" y="102"/>
                      </a:cubicBezTo>
                      <a:cubicBezTo>
                        <a:pt x="531" y="35"/>
                        <a:pt x="451" y="1"/>
                        <a:pt x="3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4" name="Google Shape;224;p2"/>
                <p:cNvSpPr/>
                <p:nvPr/>
              </p:nvSpPr>
              <p:spPr>
                <a:xfrm>
                  <a:off x="4209675" y="3966975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5" y="0"/>
                      </a:moveTo>
                      <a:cubicBezTo>
                        <a:pt x="296" y="0"/>
                        <a:pt x="237" y="19"/>
                        <a:pt x="187" y="59"/>
                      </a:cubicBezTo>
                      <a:cubicBezTo>
                        <a:pt x="1" y="210"/>
                        <a:pt x="88" y="512"/>
                        <a:pt x="329" y="538"/>
                      </a:cubicBezTo>
                      <a:cubicBezTo>
                        <a:pt x="339" y="539"/>
                        <a:pt x="349" y="540"/>
                        <a:pt x="359" y="540"/>
                      </a:cubicBezTo>
                      <a:cubicBezTo>
                        <a:pt x="579" y="540"/>
                        <a:pt x="711" y="279"/>
                        <a:pt x="566" y="101"/>
                      </a:cubicBezTo>
                      <a:cubicBezTo>
                        <a:pt x="513" y="35"/>
                        <a:pt x="434" y="0"/>
                        <a:pt x="35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5" name="Google Shape;225;p2"/>
                <p:cNvSpPr/>
                <p:nvPr/>
              </p:nvSpPr>
              <p:spPr>
                <a:xfrm>
                  <a:off x="4196350" y="3950400"/>
                  <a:ext cx="17200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8" h="522" extrusionOk="0">
                      <a:moveTo>
                        <a:pt x="345" y="0"/>
                      </a:moveTo>
                      <a:cubicBezTo>
                        <a:pt x="288" y="0"/>
                        <a:pt x="231" y="19"/>
                        <a:pt x="183" y="57"/>
                      </a:cubicBezTo>
                      <a:cubicBezTo>
                        <a:pt x="0" y="202"/>
                        <a:pt x="87" y="494"/>
                        <a:pt x="318" y="520"/>
                      </a:cubicBezTo>
                      <a:cubicBezTo>
                        <a:pt x="329" y="521"/>
                        <a:pt x="339" y="521"/>
                        <a:pt x="349" y="521"/>
                      </a:cubicBezTo>
                      <a:cubicBezTo>
                        <a:pt x="562" y="521"/>
                        <a:pt x="688" y="271"/>
                        <a:pt x="550" y="99"/>
                      </a:cubicBezTo>
                      <a:cubicBezTo>
                        <a:pt x="498" y="34"/>
                        <a:pt x="422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6" name="Google Shape;226;p2"/>
                <p:cNvSpPr/>
                <p:nvPr/>
              </p:nvSpPr>
              <p:spPr>
                <a:xfrm>
                  <a:off x="4183100" y="3933875"/>
                  <a:ext cx="16575" cy="1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4" extrusionOk="0">
                      <a:moveTo>
                        <a:pt x="333" y="0"/>
                      </a:moveTo>
                      <a:cubicBezTo>
                        <a:pt x="278" y="0"/>
                        <a:pt x="222" y="19"/>
                        <a:pt x="177" y="56"/>
                      </a:cubicBezTo>
                      <a:cubicBezTo>
                        <a:pt x="0" y="197"/>
                        <a:pt x="84" y="477"/>
                        <a:pt x="305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41" y="504"/>
                        <a:pt x="663" y="261"/>
                        <a:pt x="527" y="94"/>
                      </a:cubicBezTo>
                      <a:cubicBezTo>
                        <a:pt x="478" y="32"/>
                        <a:pt x="405" y="0"/>
                        <a:pt x="33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7" name="Google Shape;227;p2"/>
                <p:cNvSpPr/>
                <p:nvPr/>
              </p:nvSpPr>
              <p:spPr>
                <a:xfrm>
                  <a:off x="4169900" y="3917375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8" y="0"/>
                      </a:moveTo>
                      <a:cubicBezTo>
                        <a:pt x="265" y="0"/>
                        <a:pt x="211" y="18"/>
                        <a:pt x="165" y="54"/>
                      </a:cubicBezTo>
                      <a:cubicBezTo>
                        <a:pt x="1" y="189"/>
                        <a:pt x="81" y="459"/>
                        <a:pt x="293" y="481"/>
                      </a:cubicBezTo>
                      <a:cubicBezTo>
                        <a:pt x="303" y="482"/>
                        <a:pt x="311" y="483"/>
                        <a:pt x="320" y="483"/>
                      </a:cubicBezTo>
                      <a:cubicBezTo>
                        <a:pt x="517" y="483"/>
                        <a:pt x="635" y="249"/>
                        <a:pt x="506" y="89"/>
                      </a:cubicBezTo>
                      <a:cubicBezTo>
                        <a:pt x="458" y="31"/>
                        <a:pt x="389" y="0"/>
                        <a:pt x="3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8" name="Google Shape;228;p2"/>
                <p:cNvSpPr/>
                <p:nvPr/>
              </p:nvSpPr>
              <p:spPr>
                <a:xfrm>
                  <a:off x="4156575" y="3900825"/>
                  <a:ext cx="15325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7" extrusionOk="0">
                      <a:moveTo>
                        <a:pt x="309" y="0"/>
                      </a:moveTo>
                      <a:cubicBezTo>
                        <a:pt x="257" y="0"/>
                        <a:pt x="204" y="18"/>
                        <a:pt x="161" y="54"/>
                      </a:cubicBezTo>
                      <a:cubicBezTo>
                        <a:pt x="0" y="182"/>
                        <a:pt x="78" y="443"/>
                        <a:pt x="283" y="465"/>
                      </a:cubicBezTo>
                      <a:cubicBezTo>
                        <a:pt x="291" y="466"/>
                        <a:pt x="299" y="466"/>
                        <a:pt x="307" y="466"/>
                      </a:cubicBezTo>
                      <a:cubicBezTo>
                        <a:pt x="498" y="466"/>
                        <a:pt x="613" y="240"/>
                        <a:pt x="489" y="86"/>
                      </a:cubicBezTo>
                      <a:cubicBezTo>
                        <a:pt x="444" y="30"/>
                        <a:pt x="377" y="0"/>
                        <a:pt x="3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9" name="Google Shape;229;p2"/>
                <p:cNvSpPr/>
                <p:nvPr/>
              </p:nvSpPr>
              <p:spPr>
                <a:xfrm>
                  <a:off x="4143325" y="3884300"/>
                  <a:ext cx="14675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7" extrusionOk="0">
                      <a:moveTo>
                        <a:pt x="294" y="1"/>
                      </a:moveTo>
                      <a:cubicBezTo>
                        <a:pt x="245" y="1"/>
                        <a:pt x="196" y="16"/>
                        <a:pt x="154" y="50"/>
                      </a:cubicBezTo>
                      <a:cubicBezTo>
                        <a:pt x="0" y="175"/>
                        <a:pt x="74" y="426"/>
                        <a:pt x="270" y="445"/>
                      </a:cubicBezTo>
                      <a:cubicBezTo>
                        <a:pt x="278" y="446"/>
                        <a:pt x="286" y="446"/>
                        <a:pt x="294" y="446"/>
                      </a:cubicBezTo>
                      <a:cubicBezTo>
                        <a:pt x="479" y="446"/>
                        <a:pt x="587" y="230"/>
                        <a:pt x="466" y="82"/>
                      </a:cubicBezTo>
                      <a:cubicBezTo>
                        <a:pt x="422" y="29"/>
                        <a:pt x="358" y="1"/>
                        <a:pt x="29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0" name="Google Shape;230;p2"/>
                <p:cNvSpPr/>
                <p:nvPr/>
              </p:nvSpPr>
              <p:spPr>
                <a:xfrm>
                  <a:off x="4130050" y="3867750"/>
                  <a:ext cx="140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" h="428" extrusionOk="0">
                      <a:moveTo>
                        <a:pt x="281" y="0"/>
                      </a:moveTo>
                      <a:cubicBezTo>
                        <a:pt x="234" y="0"/>
                        <a:pt x="187" y="16"/>
                        <a:pt x="149" y="50"/>
                      </a:cubicBezTo>
                      <a:cubicBezTo>
                        <a:pt x="1" y="168"/>
                        <a:pt x="72" y="406"/>
                        <a:pt x="261" y="426"/>
                      </a:cubicBezTo>
                      <a:cubicBezTo>
                        <a:pt x="270" y="427"/>
                        <a:pt x="279" y="427"/>
                        <a:pt x="288" y="427"/>
                      </a:cubicBezTo>
                      <a:cubicBezTo>
                        <a:pt x="459" y="427"/>
                        <a:pt x="561" y="222"/>
                        <a:pt x="448" y="82"/>
                      </a:cubicBezTo>
                      <a:cubicBezTo>
                        <a:pt x="406" y="29"/>
                        <a:pt x="344" y="0"/>
                        <a:pt x="28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1" name="Google Shape;231;p2"/>
                <p:cNvSpPr/>
                <p:nvPr/>
              </p:nvSpPr>
              <p:spPr>
                <a:xfrm>
                  <a:off x="4116725" y="3851200"/>
                  <a:ext cx="13550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411" extrusionOk="0">
                      <a:moveTo>
                        <a:pt x="272" y="1"/>
                      </a:moveTo>
                      <a:cubicBezTo>
                        <a:pt x="226" y="1"/>
                        <a:pt x="181" y="16"/>
                        <a:pt x="142" y="46"/>
                      </a:cubicBezTo>
                      <a:cubicBezTo>
                        <a:pt x="0" y="162"/>
                        <a:pt x="71" y="390"/>
                        <a:pt x="251" y="409"/>
                      </a:cubicBezTo>
                      <a:cubicBezTo>
                        <a:pt x="259" y="410"/>
                        <a:pt x="267" y="411"/>
                        <a:pt x="274" y="411"/>
                      </a:cubicBezTo>
                      <a:cubicBezTo>
                        <a:pt x="441" y="411"/>
                        <a:pt x="542" y="214"/>
                        <a:pt x="431" y="78"/>
                      </a:cubicBezTo>
                      <a:cubicBezTo>
                        <a:pt x="391" y="27"/>
                        <a:pt x="332" y="1"/>
                        <a:pt x="27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2" name="Google Shape;232;p2"/>
                <p:cNvSpPr/>
                <p:nvPr/>
              </p:nvSpPr>
              <p:spPr>
                <a:xfrm>
                  <a:off x="4103475" y="3834725"/>
                  <a:ext cx="1292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2" extrusionOk="0">
                      <a:moveTo>
                        <a:pt x="259" y="0"/>
                      </a:moveTo>
                      <a:cubicBezTo>
                        <a:pt x="215" y="0"/>
                        <a:pt x="171" y="14"/>
                        <a:pt x="135" y="43"/>
                      </a:cubicBezTo>
                      <a:cubicBezTo>
                        <a:pt x="0" y="153"/>
                        <a:pt x="64" y="371"/>
                        <a:pt x="238" y="390"/>
                      </a:cubicBezTo>
                      <a:cubicBezTo>
                        <a:pt x="245" y="391"/>
                        <a:pt x="251" y="391"/>
                        <a:pt x="258" y="391"/>
                      </a:cubicBezTo>
                      <a:cubicBezTo>
                        <a:pt x="420" y="391"/>
                        <a:pt x="517" y="202"/>
                        <a:pt x="412" y="72"/>
                      </a:cubicBezTo>
                      <a:cubicBezTo>
                        <a:pt x="373" y="25"/>
                        <a:pt x="316" y="0"/>
                        <a:pt x="2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3" name="Google Shape;233;p2"/>
                <p:cNvSpPr/>
                <p:nvPr/>
              </p:nvSpPr>
              <p:spPr>
                <a:xfrm>
                  <a:off x="4090200" y="3818150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7" y="1"/>
                      </a:moveTo>
                      <a:cubicBezTo>
                        <a:pt x="206" y="1"/>
                        <a:pt x="164" y="15"/>
                        <a:pt x="129" y="44"/>
                      </a:cubicBezTo>
                      <a:cubicBezTo>
                        <a:pt x="1" y="147"/>
                        <a:pt x="62" y="356"/>
                        <a:pt x="226" y="372"/>
                      </a:cubicBezTo>
                      <a:cubicBezTo>
                        <a:pt x="233" y="373"/>
                        <a:pt x="239" y="373"/>
                        <a:pt x="246" y="373"/>
                      </a:cubicBezTo>
                      <a:cubicBezTo>
                        <a:pt x="401" y="373"/>
                        <a:pt x="492" y="193"/>
                        <a:pt x="390" y="70"/>
                      </a:cubicBezTo>
                      <a:cubicBezTo>
                        <a:pt x="354" y="25"/>
                        <a:pt x="301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4" name="Google Shape;234;p2"/>
                <p:cNvSpPr/>
                <p:nvPr/>
              </p:nvSpPr>
              <p:spPr>
                <a:xfrm>
                  <a:off x="4076950" y="3801650"/>
                  <a:ext cx="11625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353" extrusionOk="0">
                      <a:moveTo>
                        <a:pt x="232" y="0"/>
                      </a:moveTo>
                      <a:cubicBezTo>
                        <a:pt x="193" y="0"/>
                        <a:pt x="155" y="13"/>
                        <a:pt x="123" y="39"/>
                      </a:cubicBezTo>
                      <a:cubicBezTo>
                        <a:pt x="1" y="139"/>
                        <a:pt x="59" y="335"/>
                        <a:pt x="216" y="351"/>
                      </a:cubicBezTo>
                      <a:cubicBezTo>
                        <a:pt x="224" y="352"/>
                        <a:pt x="231" y="352"/>
                        <a:pt x="238" y="352"/>
                      </a:cubicBezTo>
                      <a:cubicBezTo>
                        <a:pt x="380" y="352"/>
                        <a:pt x="465" y="181"/>
                        <a:pt x="370" y="65"/>
                      </a:cubicBezTo>
                      <a:cubicBezTo>
                        <a:pt x="335" y="23"/>
                        <a:pt x="284" y="0"/>
                        <a:pt x="2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5" name="Google Shape;235;p2"/>
                <p:cNvSpPr/>
                <p:nvPr/>
              </p:nvSpPr>
              <p:spPr>
                <a:xfrm>
                  <a:off x="4063625" y="3785125"/>
                  <a:ext cx="1107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335" extrusionOk="0">
                      <a:moveTo>
                        <a:pt x="223" y="1"/>
                      </a:moveTo>
                      <a:cubicBezTo>
                        <a:pt x="186" y="1"/>
                        <a:pt x="148" y="13"/>
                        <a:pt x="116" y="38"/>
                      </a:cubicBezTo>
                      <a:cubicBezTo>
                        <a:pt x="0" y="131"/>
                        <a:pt x="58" y="321"/>
                        <a:pt x="206" y="334"/>
                      </a:cubicBezTo>
                      <a:cubicBezTo>
                        <a:pt x="212" y="334"/>
                        <a:pt x="219" y="335"/>
                        <a:pt x="225" y="335"/>
                      </a:cubicBezTo>
                      <a:cubicBezTo>
                        <a:pt x="362" y="335"/>
                        <a:pt x="443" y="174"/>
                        <a:pt x="354" y="64"/>
                      </a:cubicBezTo>
                      <a:cubicBezTo>
                        <a:pt x="321" y="22"/>
                        <a:pt x="273" y="1"/>
                        <a:pt x="22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6" name="Google Shape;236;p2"/>
                <p:cNvSpPr/>
                <p:nvPr/>
              </p:nvSpPr>
              <p:spPr>
                <a:xfrm>
                  <a:off x="4050350" y="376855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9" y="1"/>
                      </a:moveTo>
                      <a:cubicBezTo>
                        <a:pt x="174" y="1"/>
                        <a:pt x="139" y="12"/>
                        <a:pt x="110" y="36"/>
                      </a:cubicBezTo>
                      <a:cubicBezTo>
                        <a:pt x="1" y="126"/>
                        <a:pt x="56" y="303"/>
                        <a:pt x="194" y="315"/>
                      </a:cubicBezTo>
                      <a:cubicBezTo>
                        <a:pt x="200" y="316"/>
                        <a:pt x="207" y="316"/>
                        <a:pt x="213" y="316"/>
                      </a:cubicBezTo>
                      <a:cubicBezTo>
                        <a:pt x="343" y="316"/>
                        <a:pt x="418" y="166"/>
                        <a:pt x="335" y="61"/>
                      </a:cubicBezTo>
                      <a:cubicBezTo>
                        <a:pt x="302" y="21"/>
                        <a:pt x="256" y="1"/>
                        <a:pt x="2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7" name="Google Shape;237;p2"/>
                <p:cNvSpPr/>
                <p:nvPr/>
              </p:nvSpPr>
              <p:spPr>
                <a:xfrm>
                  <a:off x="4333725" y="4084725"/>
                  <a:ext cx="22800" cy="1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2" h="690" extrusionOk="0">
                      <a:moveTo>
                        <a:pt x="457" y="0"/>
                      </a:moveTo>
                      <a:cubicBezTo>
                        <a:pt x="382" y="0"/>
                        <a:pt x="306" y="25"/>
                        <a:pt x="242" y="77"/>
                      </a:cubicBezTo>
                      <a:cubicBezTo>
                        <a:pt x="1" y="269"/>
                        <a:pt x="116" y="655"/>
                        <a:pt x="422" y="687"/>
                      </a:cubicBezTo>
                      <a:cubicBezTo>
                        <a:pt x="435" y="689"/>
                        <a:pt x="448" y="689"/>
                        <a:pt x="460" y="689"/>
                      </a:cubicBezTo>
                      <a:cubicBezTo>
                        <a:pt x="743" y="689"/>
                        <a:pt x="912" y="356"/>
                        <a:pt x="724" y="128"/>
                      </a:cubicBezTo>
                      <a:cubicBezTo>
                        <a:pt x="656" y="44"/>
                        <a:pt x="557" y="0"/>
                        <a:pt x="4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8" name="Google Shape;238;p2"/>
                <p:cNvSpPr/>
                <p:nvPr/>
              </p:nvSpPr>
              <p:spPr>
                <a:xfrm>
                  <a:off x="4320475" y="4068175"/>
                  <a:ext cx="22075" cy="1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3" h="670" extrusionOk="0">
                      <a:moveTo>
                        <a:pt x="445" y="0"/>
                      </a:moveTo>
                      <a:cubicBezTo>
                        <a:pt x="370" y="0"/>
                        <a:pt x="295" y="25"/>
                        <a:pt x="232" y="76"/>
                      </a:cubicBezTo>
                      <a:cubicBezTo>
                        <a:pt x="1" y="263"/>
                        <a:pt x="113" y="636"/>
                        <a:pt x="409" y="668"/>
                      </a:cubicBezTo>
                      <a:cubicBezTo>
                        <a:pt x="422" y="669"/>
                        <a:pt x="434" y="670"/>
                        <a:pt x="447" y="670"/>
                      </a:cubicBezTo>
                      <a:cubicBezTo>
                        <a:pt x="720" y="670"/>
                        <a:pt x="883" y="346"/>
                        <a:pt x="704" y="125"/>
                      </a:cubicBezTo>
                      <a:cubicBezTo>
                        <a:pt x="639" y="43"/>
                        <a:pt x="542" y="0"/>
                        <a:pt x="4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9" name="Google Shape;239;p2"/>
                <p:cNvSpPr/>
                <p:nvPr/>
              </p:nvSpPr>
              <p:spPr>
                <a:xfrm>
                  <a:off x="4307225" y="4051650"/>
                  <a:ext cx="21425" cy="1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7" h="650" extrusionOk="0">
                      <a:moveTo>
                        <a:pt x="428" y="0"/>
                      </a:moveTo>
                      <a:cubicBezTo>
                        <a:pt x="357" y="0"/>
                        <a:pt x="285" y="24"/>
                        <a:pt x="225" y="72"/>
                      </a:cubicBezTo>
                      <a:cubicBezTo>
                        <a:pt x="0" y="255"/>
                        <a:pt x="110" y="619"/>
                        <a:pt x="396" y="648"/>
                      </a:cubicBezTo>
                      <a:cubicBezTo>
                        <a:pt x="409" y="649"/>
                        <a:pt x="421" y="650"/>
                        <a:pt x="434" y="650"/>
                      </a:cubicBezTo>
                      <a:cubicBezTo>
                        <a:pt x="700" y="650"/>
                        <a:pt x="856" y="335"/>
                        <a:pt x="682" y="120"/>
                      </a:cubicBezTo>
                      <a:cubicBezTo>
                        <a:pt x="617" y="42"/>
                        <a:pt x="523" y="0"/>
                        <a:pt x="42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0" name="Google Shape;240;p2"/>
                <p:cNvSpPr/>
                <p:nvPr/>
              </p:nvSpPr>
              <p:spPr>
                <a:xfrm>
                  <a:off x="4293975" y="4035100"/>
                  <a:ext cx="20875" cy="1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" h="634" extrusionOk="0">
                      <a:moveTo>
                        <a:pt x="417" y="0"/>
                      </a:moveTo>
                      <a:cubicBezTo>
                        <a:pt x="347" y="0"/>
                        <a:pt x="277" y="24"/>
                        <a:pt x="219" y="72"/>
                      </a:cubicBezTo>
                      <a:cubicBezTo>
                        <a:pt x="0" y="249"/>
                        <a:pt x="103" y="602"/>
                        <a:pt x="386" y="631"/>
                      </a:cubicBezTo>
                      <a:cubicBezTo>
                        <a:pt x="397" y="633"/>
                        <a:pt x="409" y="633"/>
                        <a:pt x="420" y="633"/>
                      </a:cubicBezTo>
                      <a:cubicBezTo>
                        <a:pt x="679" y="633"/>
                        <a:pt x="834" y="327"/>
                        <a:pt x="662" y="117"/>
                      </a:cubicBezTo>
                      <a:cubicBezTo>
                        <a:pt x="600" y="41"/>
                        <a:pt x="509" y="0"/>
                        <a:pt x="4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1" name="Google Shape;241;p2"/>
                <p:cNvSpPr/>
                <p:nvPr/>
              </p:nvSpPr>
              <p:spPr>
                <a:xfrm>
                  <a:off x="4280700" y="401855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6" y="1"/>
                      </a:moveTo>
                      <a:cubicBezTo>
                        <a:pt x="338" y="1"/>
                        <a:pt x="270" y="23"/>
                        <a:pt x="213" y="69"/>
                      </a:cubicBezTo>
                      <a:cubicBezTo>
                        <a:pt x="1" y="243"/>
                        <a:pt x="100" y="586"/>
                        <a:pt x="374" y="612"/>
                      </a:cubicBezTo>
                      <a:cubicBezTo>
                        <a:pt x="385" y="613"/>
                        <a:pt x="397" y="614"/>
                        <a:pt x="408" y="614"/>
                      </a:cubicBezTo>
                      <a:cubicBezTo>
                        <a:pt x="658" y="614"/>
                        <a:pt x="809" y="320"/>
                        <a:pt x="643" y="114"/>
                      </a:cubicBezTo>
                      <a:cubicBezTo>
                        <a:pt x="583" y="39"/>
                        <a:pt x="495" y="1"/>
                        <a:pt x="4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2" name="Google Shape;242;p2"/>
                <p:cNvSpPr/>
                <p:nvPr/>
              </p:nvSpPr>
              <p:spPr>
                <a:xfrm>
                  <a:off x="4267375" y="4002075"/>
                  <a:ext cx="19675" cy="1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" h="595" extrusionOk="0">
                      <a:moveTo>
                        <a:pt x="393" y="0"/>
                      </a:moveTo>
                      <a:cubicBezTo>
                        <a:pt x="327" y="0"/>
                        <a:pt x="261" y="22"/>
                        <a:pt x="206" y="66"/>
                      </a:cubicBezTo>
                      <a:cubicBezTo>
                        <a:pt x="0" y="233"/>
                        <a:pt x="100" y="564"/>
                        <a:pt x="363" y="593"/>
                      </a:cubicBezTo>
                      <a:cubicBezTo>
                        <a:pt x="375" y="594"/>
                        <a:pt x="387" y="595"/>
                        <a:pt x="398" y="595"/>
                      </a:cubicBezTo>
                      <a:cubicBezTo>
                        <a:pt x="641" y="595"/>
                        <a:pt x="787" y="307"/>
                        <a:pt x="627" y="111"/>
                      </a:cubicBezTo>
                      <a:cubicBezTo>
                        <a:pt x="567" y="38"/>
                        <a:pt x="480" y="0"/>
                        <a:pt x="39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3" name="Google Shape;243;p2"/>
                <p:cNvSpPr/>
                <p:nvPr/>
              </p:nvSpPr>
              <p:spPr>
                <a:xfrm>
                  <a:off x="4254100" y="3985550"/>
                  <a:ext cx="19075" cy="1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" h="578" extrusionOk="0">
                      <a:moveTo>
                        <a:pt x="383" y="0"/>
                      </a:moveTo>
                      <a:cubicBezTo>
                        <a:pt x="318" y="0"/>
                        <a:pt x="253" y="22"/>
                        <a:pt x="200" y="65"/>
                      </a:cubicBezTo>
                      <a:cubicBezTo>
                        <a:pt x="1" y="229"/>
                        <a:pt x="101" y="550"/>
                        <a:pt x="354" y="576"/>
                      </a:cubicBezTo>
                      <a:cubicBezTo>
                        <a:pt x="365" y="577"/>
                        <a:pt x="375" y="577"/>
                        <a:pt x="385" y="577"/>
                      </a:cubicBezTo>
                      <a:cubicBezTo>
                        <a:pt x="624" y="577"/>
                        <a:pt x="762" y="295"/>
                        <a:pt x="605" y="107"/>
                      </a:cubicBezTo>
                      <a:cubicBezTo>
                        <a:pt x="549" y="36"/>
                        <a:pt x="466" y="0"/>
                        <a:pt x="38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4" name="Google Shape;244;p2"/>
                <p:cNvSpPr/>
                <p:nvPr/>
              </p:nvSpPr>
              <p:spPr>
                <a:xfrm>
                  <a:off x="4240850" y="3969000"/>
                  <a:ext cx="18425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9" extrusionOk="0">
                      <a:moveTo>
                        <a:pt x="368" y="0"/>
                      </a:moveTo>
                      <a:cubicBezTo>
                        <a:pt x="306" y="0"/>
                        <a:pt x="245" y="20"/>
                        <a:pt x="194" y="62"/>
                      </a:cubicBezTo>
                      <a:cubicBezTo>
                        <a:pt x="1" y="219"/>
                        <a:pt x="94" y="531"/>
                        <a:pt x="341" y="557"/>
                      </a:cubicBezTo>
                      <a:cubicBezTo>
                        <a:pt x="352" y="558"/>
                        <a:pt x="362" y="558"/>
                        <a:pt x="372" y="558"/>
                      </a:cubicBezTo>
                      <a:cubicBezTo>
                        <a:pt x="601" y="558"/>
                        <a:pt x="736" y="288"/>
                        <a:pt x="586" y="103"/>
                      </a:cubicBezTo>
                      <a:cubicBezTo>
                        <a:pt x="531" y="36"/>
                        <a:pt x="449" y="0"/>
                        <a:pt x="36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5" name="Google Shape;245;p2"/>
                <p:cNvSpPr/>
                <p:nvPr/>
              </p:nvSpPr>
              <p:spPr>
                <a:xfrm>
                  <a:off x="4227600" y="3952425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1"/>
                      </a:moveTo>
                      <a:cubicBezTo>
                        <a:pt x="297" y="1"/>
                        <a:pt x="237" y="21"/>
                        <a:pt x="187" y="63"/>
                      </a:cubicBezTo>
                      <a:cubicBezTo>
                        <a:pt x="0" y="211"/>
                        <a:pt x="87" y="513"/>
                        <a:pt x="328" y="538"/>
                      </a:cubicBezTo>
                      <a:cubicBezTo>
                        <a:pt x="339" y="539"/>
                        <a:pt x="349" y="540"/>
                        <a:pt x="359" y="540"/>
                      </a:cubicBezTo>
                      <a:cubicBezTo>
                        <a:pt x="579" y="540"/>
                        <a:pt x="710" y="279"/>
                        <a:pt x="566" y="101"/>
                      </a:cubicBezTo>
                      <a:cubicBezTo>
                        <a:pt x="513" y="36"/>
                        <a:pt x="435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6" name="Google Shape;246;p2"/>
                <p:cNvSpPr/>
                <p:nvPr/>
              </p:nvSpPr>
              <p:spPr>
                <a:xfrm>
                  <a:off x="4214250" y="3935900"/>
                  <a:ext cx="17225" cy="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" h="520" extrusionOk="0">
                      <a:moveTo>
                        <a:pt x="347" y="0"/>
                      </a:moveTo>
                      <a:cubicBezTo>
                        <a:pt x="289" y="0"/>
                        <a:pt x="231" y="19"/>
                        <a:pt x="184" y="58"/>
                      </a:cubicBezTo>
                      <a:cubicBezTo>
                        <a:pt x="1" y="203"/>
                        <a:pt x="88" y="492"/>
                        <a:pt x="316" y="518"/>
                      </a:cubicBezTo>
                      <a:cubicBezTo>
                        <a:pt x="326" y="519"/>
                        <a:pt x="337" y="520"/>
                        <a:pt x="347" y="520"/>
                      </a:cubicBezTo>
                      <a:cubicBezTo>
                        <a:pt x="560" y="520"/>
                        <a:pt x="689" y="269"/>
                        <a:pt x="551" y="97"/>
                      </a:cubicBezTo>
                      <a:cubicBezTo>
                        <a:pt x="498" y="33"/>
                        <a:pt x="422" y="0"/>
                        <a:pt x="34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7" name="Google Shape;247;p2"/>
                <p:cNvSpPr/>
                <p:nvPr/>
              </p:nvSpPr>
              <p:spPr>
                <a:xfrm>
                  <a:off x="4201000" y="3919400"/>
                  <a:ext cx="16600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2" extrusionOk="0">
                      <a:moveTo>
                        <a:pt x="334" y="0"/>
                      </a:moveTo>
                      <a:cubicBezTo>
                        <a:pt x="278" y="0"/>
                        <a:pt x="222" y="19"/>
                        <a:pt x="174" y="56"/>
                      </a:cubicBezTo>
                      <a:cubicBezTo>
                        <a:pt x="1" y="198"/>
                        <a:pt x="84" y="477"/>
                        <a:pt x="306" y="500"/>
                      </a:cubicBezTo>
                      <a:cubicBezTo>
                        <a:pt x="315" y="501"/>
                        <a:pt x="324" y="501"/>
                        <a:pt x="333" y="501"/>
                      </a:cubicBezTo>
                      <a:cubicBezTo>
                        <a:pt x="539" y="501"/>
                        <a:pt x="663" y="261"/>
                        <a:pt x="528" y="92"/>
                      </a:cubicBezTo>
                      <a:cubicBezTo>
                        <a:pt x="479" y="32"/>
                        <a:pt x="407" y="0"/>
                        <a:pt x="3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8" name="Google Shape;248;p2"/>
                <p:cNvSpPr/>
                <p:nvPr/>
              </p:nvSpPr>
              <p:spPr>
                <a:xfrm>
                  <a:off x="4187750" y="3902825"/>
                  <a:ext cx="15950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4" extrusionOk="0">
                      <a:moveTo>
                        <a:pt x="318" y="1"/>
                      </a:moveTo>
                      <a:cubicBezTo>
                        <a:pt x="265" y="1"/>
                        <a:pt x="212" y="18"/>
                        <a:pt x="168" y="54"/>
                      </a:cubicBezTo>
                      <a:cubicBezTo>
                        <a:pt x="0" y="189"/>
                        <a:pt x="81" y="459"/>
                        <a:pt x="296" y="482"/>
                      </a:cubicBezTo>
                      <a:cubicBezTo>
                        <a:pt x="305" y="483"/>
                        <a:pt x="314" y="483"/>
                        <a:pt x="323" y="483"/>
                      </a:cubicBezTo>
                      <a:cubicBezTo>
                        <a:pt x="519" y="483"/>
                        <a:pt x="637" y="250"/>
                        <a:pt x="508" y="93"/>
                      </a:cubicBezTo>
                      <a:cubicBezTo>
                        <a:pt x="460" y="32"/>
                        <a:pt x="390" y="1"/>
                        <a:pt x="3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9" name="Google Shape;249;p2"/>
                <p:cNvSpPr/>
                <p:nvPr/>
              </p:nvSpPr>
              <p:spPr>
                <a:xfrm>
                  <a:off x="4174500" y="3886325"/>
                  <a:ext cx="153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5" extrusionOk="0">
                      <a:moveTo>
                        <a:pt x="306" y="1"/>
                      </a:moveTo>
                      <a:cubicBezTo>
                        <a:pt x="255" y="1"/>
                        <a:pt x="204" y="18"/>
                        <a:pt x="161" y="52"/>
                      </a:cubicBezTo>
                      <a:cubicBezTo>
                        <a:pt x="0" y="184"/>
                        <a:pt x="77" y="444"/>
                        <a:pt x="283" y="463"/>
                      </a:cubicBezTo>
                      <a:cubicBezTo>
                        <a:pt x="292" y="465"/>
                        <a:pt x="301" y="465"/>
                        <a:pt x="310" y="465"/>
                      </a:cubicBezTo>
                      <a:cubicBezTo>
                        <a:pt x="500" y="465"/>
                        <a:pt x="611" y="241"/>
                        <a:pt x="489" y="87"/>
                      </a:cubicBezTo>
                      <a:cubicBezTo>
                        <a:pt x="441" y="31"/>
                        <a:pt x="373" y="1"/>
                        <a:pt x="3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0" name="Google Shape;250;p2"/>
                <p:cNvSpPr/>
                <p:nvPr/>
              </p:nvSpPr>
              <p:spPr>
                <a:xfrm>
                  <a:off x="4161225" y="3869775"/>
                  <a:ext cx="14700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" h="449" extrusionOk="0">
                      <a:moveTo>
                        <a:pt x="294" y="1"/>
                      </a:moveTo>
                      <a:cubicBezTo>
                        <a:pt x="245" y="1"/>
                        <a:pt x="195" y="17"/>
                        <a:pt x="155" y="52"/>
                      </a:cubicBezTo>
                      <a:cubicBezTo>
                        <a:pt x="1" y="177"/>
                        <a:pt x="75" y="425"/>
                        <a:pt x="271" y="447"/>
                      </a:cubicBezTo>
                      <a:cubicBezTo>
                        <a:pt x="279" y="448"/>
                        <a:pt x="287" y="449"/>
                        <a:pt x="294" y="449"/>
                      </a:cubicBezTo>
                      <a:cubicBezTo>
                        <a:pt x="479" y="449"/>
                        <a:pt x="587" y="232"/>
                        <a:pt x="467" y="84"/>
                      </a:cubicBezTo>
                      <a:cubicBezTo>
                        <a:pt x="423" y="30"/>
                        <a:pt x="359" y="1"/>
                        <a:pt x="29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1" name="Google Shape;251;p2"/>
                <p:cNvSpPr/>
                <p:nvPr/>
              </p:nvSpPr>
              <p:spPr>
                <a:xfrm>
                  <a:off x="4147900" y="3853250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5" y="0"/>
                      </a:moveTo>
                      <a:cubicBezTo>
                        <a:pt x="238" y="0"/>
                        <a:pt x="190" y="16"/>
                        <a:pt x="151" y="48"/>
                      </a:cubicBezTo>
                      <a:cubicBezTo>
                        <a:pt x="0" y="167"/>
                        <a:pt x="71" y="408"/>
                        <a:pt x="261" y="427"/>
                      </a:cubicBezTo>
                      <a:cubicBezTo>
                        <a:pt x="269" y="428"/>
                        <a:pt x="276" y="428"/>
                        <a:pt x="284" y="428"/>
                      </a:cubicBezTo>
                      <a:cubicBezTo>
                        <a:pt x="460" y="428"/>
                        <a:pt x="564" y="222"/>
                        <a:pt x="450" y="80"/>
                      </a:cubicBezTo>
                      <a:cubicBezTo>
                        <a:pt x="408" y="27"/>
                        <a:pt x="347" y="0"/>
                        <a:pt x="2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2" name="Google Shape;252;p2"/>
                <p:cNvSpPr/>
                <p:nvPr/>
              </p:nvSpPr>
              <p:spPr>
                <a:xfrm>
                  <a:off x="4134650" y="3836750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3" y="0"/>
                      </a:moveTo>
                      <a:cubicBezTo>
                        <a:pt x="227" y="0"/>
                        <a:pt x="181" y="15"/>
                        <a:pt x="142" y="46"/>
                      </a:cubicBezTo>
                      <a:cubicBezTo>
                        <a:pt x="0" y="158"/>
                        <a:pt x="68" y="390"/>
                        <a:pt x="251" y="406"/>
                      </a:cubicBezTo>
                      <a:cubicBezTo>
                        <a:pt x="259" y="407"/>
                        <a:pt x="266" y="407"/>
                        <a:pt x="274" y="407"/>
                      </a:cubicBezTo>
                      <a:cubicBezTo>
                        <a:pt x="440" y="407"/>
                        <a:pt x="538" y="210"/>
                        <a:pt x="431" y="75"/>
                      </a:cubicBezTo>
                      <a:cubicBezTo>
                        <a:pt x="391" y="26"/>
                        <a:pt x="332" y="0"/>
                        <a:pt x="27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3" name="Google Shape;253;p2"/>
                <p:cNvSpPr/>
                <p:nvPr/>
              </p:nvSpPr>
              <p:spPr>
                <a:xfrm>
                  <a:off x="4121375" y="3820175"/>
                  <a:ext cx="128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2" extrusionOk="0">
                      <a:moveTo>
                        <a:pt x="258" y="0"/>
                      </a:moveTo>
                      <a:cubicBezTo>
                        <a:pt x="215" y="0"/>
                        <a:pt x="172" y="15"/>
                        <a:pt x="136" y="44"/>
                      </a:cubicBezTo>
                      <a:cubicBezTo>
                        <a:pt x="1" y="156"/>
                        <a:pt x="65" y="371"/>
                        <a:pt x="239" y="391"/>
                      </a:cubicBezTo>
                      <a:cubicBezTo>
                        <a:pt x="246" y="392"/>
                        <a:pt x="254" y="392"/>
                        <a:pt x="262" y="392"/>
                      </a:cubicBezTo>
                      <a:cubicBezTo>
                        <a:pt x="421" y="392"/>
                        <a:pt x="513" y="201"/>
                        <a:pt x="409" y="73"/>
                      </a:cubicBezTo>
                      <a:cubicBezTo>
                        <a:pt x="371" y="25"/>
                        <a:pt x="315" y="0"/>
                        <a:pt x="2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4" name="Google Shape;254;p2"/>
                <p:cNvSpPr/>
                <p:nvPr/>
              </p:nvSpPr>
              <p:spPr>
                <a:xfrm>
                  <a:off x="4108125" y="3803675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5" y="1"/>
                      </a:moveTo>
                      <a:cubicBezTo>
                        <a:pt x="204" y="1"/>
                        <a:pt x="164" y="14"/>
                        <a:pt x="129" y="42"/>
                      </a:cubicBezTo>
                      <a:cubicBezTo>
                        <a:pt x="1" y="144"/>
                        <a:pt x="62" y="353"/>
                        <a:pt x="226" y="369"/>
                      </a:cubicBezTo>
                      <a:cubicBezTo>
                        <a:pt x="233" y="370"/>
                        <a:pt x="241" y="371"/>
                        <a:pt x="249" y="371"/>
                      </a:cubicBezTo>
                      <a:cubicBezTo>
                        <a:pt x="399" y="371"/>
                        <a:pt x="490" y="193"/>
                        <a:pt x="389" y="71"/>
                      </a:cubicBezTo>
                      <a:cubicBezTo>
                        <a:pt x="353" y="25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5" name="Google Shape;255;p2"/>
                <p:cNvSpPr/>
                <p:nvPr/>
              </p:nvSpPr>
              <p:spPr>
                <a:xfrm>
                  <a:off x="4094800" y="3787125"/>
                  <a:ext cx="11725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9" h="355" extrusionOk="0">
                      <a:moveTo>
                        <a:pt x="236" y="0"/>
                      </a:moveTo>
                      <a:cubicBezTo>
                        <a:pt x="197" y="0"/>
                        <a:pt x="157" y="14"/>
                        <a:pt x="125" y="42"/>
                      </a:cubicBezTo>
                      <a:cubicBezTo>
                        <a:pt x="0" y="138"/>
                        <a:pt x="61" y="337"/>
                        <a:pt x="215" y="353"/>
                      </a:cubicBezTo>
                      <a:cubicBezTo>
                        <a:pt x="222" y="354"/>
                        <a:pt x="229" y="354"/>
                        <a:pt x="235" y="354"/>
                      </a:cubicBezTo>
                      <a:cubicBezTo>
                        <a:pt x="381" y="354"/>
                        <a:pt x="468" y="184"/>
                        <a:pt x="373" y="67"/>
                      </a:cubicBezTo>
                      <a:cubicBezTo>
                        <a:pt x="338" y="23"/>
                        <a:pt x="287" y="0"/>
                        <a:pt x="23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6" name="Google Shape;256;p2"/>
                <p:cNvSpPr/>
                <p:nvPr/>
              </p:nvSpPr>
              <p:spPr>
                <a:xfrm>
                  <a:off x="4081525" y="3770575"/>
                  <a:ext cx="11100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6" extrusionOk="0">
                      <a:moveTo>
                        <a:pt x="224" y="1"/>
                      </a:moveTo>
                      <a:cubicBezTo>
                        <a:pt x="187" y="1"/>
                        <a:pt x="149" y="13"/>
                        <a:pt x="117" y="38"/>
                      </a:cubicBezTo>
                      <a:cubicBezTo>
                        <a:pt x="1" y="132"/>
                        <a:pt x="59" y="321"/>
                        <a:pt x="207" y="334"/>
                      </a:cubicBezTo>
                      <a:cubicBezTo>
                        <a:pt x="213" y="335"/>
                        <a:pt x="220" y="335"/>
                        <a:pt x="226" y="335"/>
                      </a:cubicBezTo>
                      <a:cubicBezTo>
                        <a:pt x="362" y="335"/>
                        <a:pt x="443" y="175"/>
                        <a:pt x="354" y="64"/>
                      </a:cubicBezTo>
                      <a:cubicBezTo>
                        <a:pt x="322" y="22"/>
                        <a:pt x="273" y="1"/>
                        <a:pt x="22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7" name="Google Shape;257;p2"/>
                <p:cNvSpPr/>
                <p:nvPr/>
              </p:nvSpPr>
              <p:spPr>
                <a:xfrm>
                  <a:off x="4068275" y="3754075"/>
                  <a:ext cx="10475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" h="317" extrusionOk="0">
                      <a:moveTo>
                        <a:pt x="210" y="1"/>
                      </a:moveTo>
                      <a:cubicBezTo>
                        <a:pt x="175" y="1"/>
                        <a:pt x="139" y="13"/>
                        <a:pt x="110" y="36"/>
                      </a:cubicBezTo>
                      <a:cubicBezTo>
                        <a:pt x="1" y="123"/>
                        <a:pt x="52" y="300"/>
                        <a:pt x="193" y="316"/>
                      </a:cubicBezTo>
                      <a:cubicBezTo>
                        <a:pt x="199" y="316"/>
                        <a:pt x="204" y="317"/>
                        <a:pt x="209" y="317"/>
                      </a:cubicBezTo>
                      <a:cubicBezTo>
                        <a:pt x="338" y="317"/>
                        <a:pt x="418" y="164"/>
                        <a:pt x="332" y="59"/>
                      </a:cubicBezTo>
                      <a:cubicBezTo>
                        <a:pt x="301" y="21"/>
                        <a:pt x="255" y="1"/>
                        <a:pt x="21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" name="Google Shape;258;p2"/>
                <p:cNvSpPr/>
                <p:nvPr/>
              </p:nvSpPr>
              <p:spPr>
                <a:xfrm>
                  <a:off x="4338400" y="4053675"/>
                  <a:ext cx="22075" cy="1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3" h="669" extrusionOk="0">
                      <a:moveTo>
                        <a:pt x="442" y="1"/>
                      </a:moveTo>
                      <a:cubicBezTo>
                        <a:pt x="368" y="1"/>
                        <a:pt x="294" y="25"/>
                        <a:pt x="232" y="75"/>
                      </a:cubicBezTo>
                      <a:cubicBezTo>
                        <a:pt x="0" y="261"/>
                        <a:pt x="113" y="637"/>
                        <a:pt x="408" y="666"/>
                      </a:cubicBezTo>
                      <a:cubicBezTo>
                        <a:pt x="421" y="668"/>
                        <a:pt x="434" y="668"/>
                        <a:pt x="447" y="668"/>
                      </a:cubicBezTo>
                      <a:cubicBezTo>
                        <a:pt x="720" y="668"/>
                        <a:pt x="882" y="344"/>
                        <a:pt x="704" y="123"/>
                      </a:cubicBezTo>
                      <a:cubicBezTo>
                        <a:pt x="636" y="43"/>
                        <a:pt x="540" y="1"/>
                        <a:pt x="44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9" name="Google Shape;259;p2"/>
                <p:cNvSpPr/>
                <p:nvPr/>
              </p:nvSpPr>
              <p:spPr>
                <a:xfrm>
                  <a:off x="4325125" y="4037125"/>
                  <a:ext cx="21450" cy="16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8" h="653" extrusionOk="0">
                      <a:moveTo>
                        <a:pt x="430" y="1"/>
                      </a:moveTo>
                      <a:cubicBezTo>
                        <a:pt x="358" y="1"/>
                        <a:pt x="286" y="25"/>
                        <a:pt x="226" y="75"/>
                      </a:cubicBezTo>
                      <a:cubicBezTo>
                        <a:pt x="1" y="255"/>
                        <a:pt x="107" y="621"/>
                        <a:pt x="396" y="650"/>
                      </a:cubicBezTo>
                      <a:cubicBezTo>
                        <a:pt x="409" y="651"/>
                        <a:pt x="422" y="652"/>
                        <a:pt x="435" y="652"/>
                      </a:cubicBezTo>
                      <a:cubicBezTo>
                        <a:pt x="701" y="652"/>
                        <a:pt x="857" y="338"/>
                        <a:pt x="682" y="123"/>
                      </a:cubicBezTo>
                      <a:cubicBezTo>
                        <a:pt x="618" y="43"/>
                        <a:pt x="524" y="1"/>
                        <a:pt x="43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0" name="Google Shape;260;p2"/>
                <p:cNvSpPr/>
                <p:nvPr/>
              </p:nvSpPr>
              <p:spPr>
                <a:xfrm>
                  <a:off x="4311875" y="4020600"/>
                  <a:ext cx="20800" cy="1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2" h="632" extrusionOk="0">
                      <a:moveTo>
                        <a:pt x="418" y="0"/>
                      </a:moveTo>
                      <a:cubicBezTo>
                        <a:pt x="348" y="0"/>
                        <a:pt x="278" y="23"/>
                        <a:pt x="219" y="71"/>
                      </a:cubicBezTo>
                      <a:cubicBezTo>
                        <a:pt x="1" y="247"/>
                        <a:pt x="104" y="601"/>
                        <a:pt x="386" y="630"/>
                      </a:cubicBezTo>
                      <a:cubicBezTo>
                        <a:pt x="399" y="631"/>
                        <a:pt x="412" y="632"/>
                        <a:pt x="425" y="632"/>
                      </a:cubicBezTo>
                      <a:cubicBezTo>
                        <a:pt x="681" y="632"/>
                        <a:pt x="831" y="327"/>
                        <a:pt x="663" y="119"/>
                      </a:cubicBezTo>
                      <a:cubicBezTo>
                        <a:pt x="601" y="40"/>
                        <a:pt x="510" y="0"/>
                        <a:pt x="4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1" name="Google Shape;261;p2"/>
                <p:cNvSpPr/>
                <p:nvPr/>
              </p:nvSpPr>
              <p:spPr>
                <a:xfrm>
                  <a:off x="4298550" y="400410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7" y="0"/>
                      </a:moveTo>
                      <a:cubicBezTo>
                        <a:pt x="338" y="0"/>
                        <a:pt x="269" y="23"/>
                        <a:pt x="212" y="69"/>
                      </a:cubicBezTo>
                      <a:cubicBezTo>
                        <a:pt x="0" y="239"/>
                        <a:pt x="103" y="583"/>
                        <a:pt x="376" y="612"/>
                      </a:cubicBezTo>
                      <a:cubicBezTo>
                        <a:pt x="388" y="613"/>
                        <a:pt x="399" y="614"/>
                        <a:pt x="411" y="614"/>
                      </a:cubicBezTo>
                      <a:cubicBezTo>
                        <a:pt x="660" y="614"/>
                        <a:pt x="809" y="316"/>
                        <a:pt x="646" y="114"/>
                      </a:cubicBezTo>
                      <a:cubicBezTo>
                        <a:pt x="586" y="39"/>
                        <a:pt x="497" y="0"/>
                        <a:pt x="4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262;p2"/>
                <p:cNvSpPr/>
                <p:nvPr/>
              </p:nvSpPr>
              <p:spPr>
                <a:xfrm>
                  <a:off x="4285275" y="3987525"/>
                  <a:ext cx="19625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5" h="596" extrusionOk="0">
                      <a:moveTo>
                        <a:pt x="394" y="0"/>
                      </a:moveTo>
                      <a:cubicBezTo>
                        <a:pt x="328" y="0"/>
                        <a:pt x="262" y="22"/>
                        <a:pt x="207" y="66"/>
                      </a:cubicBezTo>
                      <a:cubicBezTo>
                        <a:pt x="1" y="233"/>
                        <a:pt x="101" y="568"/>
                        <a:pt x="364" y="593"/>
                      </a:cubicBezTo>
                      <a:cubicBezTo>
                        <a:pt x="376" y="595"/>
                        <a:pt x="387" y="595"/>
                        <a:pt x="399" y="595"/>
                      </a:cubicBezTo>
                      <a:cubicBezTo>
                        <a:pt x="642" y="595"/>
                        <a:pt x="784" y="308"/>
                        <a:pt x="624" y="111"/>
                      </a:cubicBezTo>
                      <a:cubicBezTo>
                        <a:pt x="566" y="38"/>
                        <a:pt x="480" y="0"/>
                        <a:pt x="39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263;p2"/>
                <p:cNvSpPr/>
                <p:nvPr/>
              </p:nvSpPr>
              <p:spPr>
                <a:xfrm>
                  <a:off x="4272025" y="3971050"/>
                  <a:ext cx="190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6" extrusionOk="0">
                      <a:moveTo>
                        <a:pt x="383" y="0"/>
                      </a:moveTo>
                      <a:cubicBezTo>
                        <a:pt x="318" y="0"/>
                        <a:pt x="253" y="22"/>
                        <a:pt x="200" y="66"/>
                      </a:cubicBezTo>
                      <a:cubicBezTo>
                        <a:pt x="1" y="227"/>
                        <a:pt x="97" y="552"/>
                        <a:pt x="354" y="574"/>
                      </a:cubicBezTo>
                      <a:cubicBezTo>
                        <a:pt x="365" y="575"/>
                        <a:pt x="375" y="576"/>
                        <a:pt x="385" y="576"/>
                      </a:cubicBezTo>
                      <a:cubicBezTo>
                        <a:pt x="624" y="576"/>
                        <a:pt x="762" y="296"/>
                        <a:pt x="605" y="105"/>
                      </a:cubicBezTo>
                      <a:cubicBezTo>
                        <a:pt x="549" y="36"/>
                        <a:pt x="466" y="0"/>
                        <a:pt x="38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264;p2"/>
                <p:cNvSpPr/>
                <p:nvPr/>
              </p:nvSpPr>
              <p:spPr>
                <a:xfrm>
                  <a:off x="4258775" y="3954500"/>
                  <a:ext cx="184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7" extrusionOk="0">
                      <a:moveTo>
                        <a:pt x="371" y="0"/>
                      </a:moveTo>
                      <a:cubicBezTo>
                        <a:pt x="308" y="0"/>
                        <a:pt x="245" y="21"/>
                        <a:pt x="193" y="63"/>
                      </a:cubicBezTo>
                      <a:cubicBezTo>
                        <a:pt x="0" y="221"/>
                        <a:pt x="94" y="532"/>
                        <a:pt x="341" y="555"/>
                      </a:cubicBezTo>
                      <a:cubicBezTo>
                        <a:pt x="352" y="556"/>
                        <a:pt x="362" y="557"/>
                        <a:pt x="372" y="557"/>
                      </a:cubicBezTo>
                      <a:cubicBezTo>
                        <a:pt x="601" y="557"/>
                        <a:pt x="736" y="286"/>
                        <a:pt x="585" y="102"/>
                      </a:cubicBezTo>
                      <a:cubicBezTo>
                        <a:pt x="531" y="35"/>
                        <a:pt x="451" y="0"/>
                        <a:pt x="3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265;p2"/>
                <p:cNvSpPr/>
                <p:nvPr/>
              </p:nvSpPr>
              <p:spPr>
                <a:xfrm>
                  <a:off x="4245425" y="3937925"/>
                  <a:ext cx="17875" cy="1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5" h="542" extrusionOk="0">
                      <a:moveTo>
                        <a:pt x="360" y="1"/>
                      </a:moveTo>
                      <a:cubicBezTo>
                        <a:pt x="300" y="1"/>
                        <a:pt x="239" y="20"/>
                        <a:pt x="187" y="61"/>
                      </a:cubicBezTo>
                      <a:cubicBezTo>
                        <a:pt x="1" y="212"/>
                        <a:pt x="91" y="514"/>
                        <a:pt x="329" y="540"/>
                      </a:cubicBezTo>
                      <a:cubicBezTo>
                        <a:pt x="339" y="541"/>
                        <a:pt x="350" y="542"/>
                        <a:pt x="360" y="542"/>
                      </a:cubicBezTo>
                      <a:cubicBezTo>
                        <a:pt x="582" y="542"/>
                        <a:pt x="714" y="281"/>
                        <a:pt x="570" y="100"/>
                      </a:cubicBezTo>
                      <a:cubicBezTo>
                        <a:pt x="515" y="34"/>
                        <a:pt x="438" y="1"/>
                        <a:pt x="36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266;p2"/>
                <p:cNvSpPr/>
                <p:nvPr/>
              </p:nvSpPr>
              <p:spPr>
                <a:xfrm>
                  <a:off x="4232175" y="3921375"/>
                  <a:ext cx="17150" cy="1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3" extrusionOk="0">
                      <a:moveTo>
                        <a:pt x="342" y="1"/>
                      </a:moveTo>
                      <a:cubicBezTo>
                        <a:pt x="286" y="1"/>
                        <a:pt x="228" y="20"/>
                        <a:pt x="181" y="58"/>
                      </a:cubicBezTo>
                      <a:cubicBezTo>
                        <a:pt x="1" y="202"/>
                        <a:pt x="87" y="495"/>
                        <a:pt x="316" y="521"/>
                      </a:cubicBezTo>
                      <a:cubicBezTo>
                        <a:pt x="326" y="522"/>
                        <a:pt x="336" y="522"/>
                        <a:pt x="346" y="522"/>
                      </a:cubicBezTo>
                      <a:cubicBezTo>
                        <a:pt x="559" y="522"/>
                        <a:pt x="685" y="271"/>
                        <a:pt x="547" y="100"/>
                      </a:cubicBezTo>
                      <a:cubicBezTo>
                        <a:pt x="495" y="35"/>
                        <a:pt x="419" y="1"/>
                        <a:pt x="34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267;p2"/>
                <p:cNvSpPr/>
                <p:nvPr/>
              </p:nvSpPr>
              <p:spPr>
                <a:xfrm>
                  <a:off x="4218925" y="3904875"/>
                  <a:ext cx="16575" cy="12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1" extrusionOk="0">
                      <a:moveTo>
                        <a:pt x="332" y="0"/>
                      </a:moveTo>
                      <a:cubicBezTo>
                        <a:pt x="277" y="0"/>
                        <a:pt x="221" y="18"/>
                        <a:pt x="174" y="56"/>
                      </a:cubicBezTo>
                      <a:cubicBezTo>
                        <a:pt x="0" y="197"/>
                        <a:pt x="84" y="477"/>
                        <a:pt x="306" y="499"/>
                      </a:cubicBezTo>
                      <a:cubicBezTo>
                        <a:pt x="316" y="500"/>
                        <a:pt x="326" y="501"/>
                        <a:pt x="336" y="501"/>
                      </a:cubicBezTo>
                      <a:cubicBezTo>
                        <a:pt x="540" y="501"/>
                        <a:pt x="662" y="260"/>
                        <a:pt x="527" y="94"/>
                      </a:cubicBezTo>
                      <a:cubicBezTo>
                        <a:pt x="478" y="32"/>
                        <a:pt x="406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268;p2"/>
                <p:cNvSpPr/>
                <p:nvPr/>
              </p:nvSpPr>
              <p:spPr>
                <a:xfrm>
                  <a:off x="4205675" y="3888375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19" y="0"/>
                      </a:moveTo>
                      <a:cubicBezTo>
                        <a:pt x="266" y="0"/>
                        <a:pt x="212" y="18"/>
                        <a:pt x="167" y="54"/>
                      </a:cubicBezTo>
                      <a:cubicBezTo>
                        <a:pt x="0" y="189"/>
                        <a:pt x="80" y="459"/>
                        <a:pt x="293" y="481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9" y="483"/>
                        <a:pt x="637" y="249"/>
                        <a:pt x="508" y="89"/>
                      </a:cubicBezTo>
                      <a:cubicBezTo>
                        <a:pt x="460" y="31"/>
                        <a:pt x="390" y="0"/>
                        <a:pt x="31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269;p2"/>
                <p:cNvSpPr/>
                <p:nvPr/>
              </p:nvSpPr>
              <p:spPr>
                <a:xfrm>
                  <a:off x="4192400" y="3871800"/>
                  <a:ext cx="15325" cy="1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8" extrusionOk="0">
                      <a:moveTo>
                        <a:pt x="308" y="1"/>
                      </a:moveTo>
                      <a:cubicBezTo>
                        <a:pt x="257" y="1"/>
                        <a:pt x="205" y="18"/>
                        <a:pt x="162" y="55"/>
                      </a:cubicBezTo>
                      <a:cubicBezTo>
                        <a:pt x="1" y="183"/>
                        <a:pt x="78" y="444"/>
                        <a:pt x="284" y="466"/>
                      </a:cubicBezTo>
                      <a:cubicBezTo>
                        <a:pt x="292" y="467"/>
                        <a:pt x="299" y="467"/>
                        <a:pt x="307" y="467"/>
                      </a:cubicBezTo>
                      <a:cubicBezTo>
                        <a:pt x="499" y="467"/>
                        <a:pt x="613" y="241"/>
                        <a:pt x="489" y="87"/>
                      </a:cubicBezTo>
                      <a:cubicBezTo>
                        <a:pt x="442" y="30"/>
                        <a:pt x="375" y="1"/>
                        <a:pt x="30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270;p2"/>
                <p:cNvSpPr/>
                <p:nvPr/>
              </p:nvSpPr>
              <p:spPr>
                <a:xfrm>
                  <a:off x="4179150" y="3855300"/>
                  <a:ext cx="147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6" extrusionOk="0">
                      <a:moveTo>
                        <a:pt x="295" y="0"/>
                      </a:moveTo>
                      <a:cubicBezTo>
                        <a:pt x="246" y="0"/>
                        <a:pt x="196" y="16"/>
                        <a:pt x="155" y="49"/>
                      </a:cubicBezTo>
                      <a:cubicBezTo>
                        <a:pt x="1" y="175"/>
                        <a:pt x="74" y="425"/>
                        <a:pt x="274" y="445"/>
                      </a:cubicBezTo>
                      <a:cubicBezTo>
                        <a:pt x="282" y="445"/>
                        <a:pt x="289" y="446"/>
                        <a:pt x="297" y="446"/>
                      </a:cubicBezTo>
                      <a:cubicBezTo>
                        <a:pt x="479" y="446"/>
                        <a:pt x="590" y="230"/>
                        <a:pt x="470" y="82"/>
                      </a:cubicBezTo>
                      <a:cubicBezTo>
                        <a:pt x="426" y="28"/>
                        <a:pt x="361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271;p2"/>
                <p:cNvSpPr/>
                <p:nvPr/>
              </p:nvSpPr>
              <p:spPr>
                <a:xfrm>
                  <a:off x="4165825" y="3838750"/>
                  <a:ext cx="14100" cy="10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30" extrusionOk="0">
                      <a:moveTo>
                        <a:pt x="283" y="0"/>
                      </a:moveTo>
                      <a:cubicBezTo>
                        <a:pt x="236" y="0"/>
                        <a:pt x="188" y="16"/>
                        <a:pt x="148" y="49"/>
                      </a:cubicBezTo>
                      <a:cubicBezTo>
                        <a:pt x="0" y="168"/>
                        <a:pt x="71" y="406"/>
                        <a:pt x="260" y="429"/>
                      </a:cubicBezTo>
                      <a:cubicBezTo>
                        <a:pt x="268" y="429"/>
                        <a:pt x="276" y="430"/>
                        <a:pt x="284" y="430"/>
                      </a:cubicBezTo>
                      <a:cubicBezTo>
                        <a:pt x="460" y="430"/>
                        <a:pt x="564" y="223"/>
                        <a:pt x="450" y="82"/>
                      </a:cubicBezTo>
                      <a:cubicBezTo>
                        <a:pt x="408" y="28"/>
                        <a:pt x="346" y="0"/>
                        <a:pt x="28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272;p2"/>
                <p:cNvSpPr/>
                <p:nvPr/>
              </p:nvSpPr>
              <p:spPr>
                <a:xfrm>
                  <a:off x="4152550" y="3822200"/>
                  <a:ext cx="13500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" h="411" extrusionOk="0">
                      <a:moveTo>
                        <a:pt x="270" y="1"/>
                      </a:moveTo>
                      <a:cubicBezTo>
                        <a:pt x="225" y="1"/>
                        <a:pt x="180" y="16"/>
                        <a:pt x="142" y="46"/>
                      </a:cubicBezTo>
                      <a:cubicBezTo>
                        <a:pt x="1" y="162"/>
                        <a:pt x="68" y="390"/>
                        <a:pt x="251" y="409"/>
                      </a:cubicBezTo>
                      <a:cubicBezTo>
                        <a:pt x="259" y="410"/>
                        <a:pt x="267" y="411"/>
                        <a:pt x="275" y="411"/>
                      </a:cubicBezTo>
                      <a:cubicBezTo>
                        <a:pt x="441" y="411"/>
                        <a:pt x="539" y="214"/>
                        <a:pt x="431" y="78"/>
                      </a:cubicBezTo>
                      <a:cubicBezTo>
                        <a:pt x="389" y="27"/>
                        <a:pt x="329" y="1"/>
                        <a:pt x="2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273;p2"/>
                <p:cNvSpPr/>
                <p:nvPr/>
              </p:nvSpPr>
              <p:spPr>
                <a:xfrm>
                  <a:off x="4139300" y="3805700"/>
                  <a:ext cx="12825" cy="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90" extrusionOk="0">
                      <a:moveTo>
                        <a:pt x="258" y="1"/>
                      </a:moveTo>
                      <a:cubicBezTo>
                        <a:pt x="215" y="1"/>
                        <a:pt x="172" y="15"/>
                        <a:pt x="136" y="44"/>
                      </a:cubicBezTo>
                      <a:cubicBezTo>
                        <a:pt x="1" y="153"/>
                        <a:pt x="65" y="372"/>
                        <a:pt x="235" y="388"/>
                      </a:cubicBezTo>
                      <a:cubicBezTo>
                        <a:pt x="243" y="389"/>
                        <a:pt x="251" y="389"/>
                        <a:pt x="258" y="389"/>
                      </a:cubicBezTo>
                      <a:cubicBezTo>
                        <a:pt x="418" y="389"/>
                        <a:pt x="513" y="202"/>
                        <a:pt x="409" y="73"/>
                      </a:cubicBezTo>
                      <a:cubicBezTo>
                        <a:pt x="370" y="26"/>
                        <a:pt x="314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274;p2"/>
                <p:cNvSpPr/>
                <p:nvPr/>
              </p:nvSpPr>
              <p:spPr>
                <a:xfrm>
                  <a:off x="4126050" y="3789150"/>
                  <a:ext cx="12200" cy="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8" h="373" extrusionOk="0">
                      <a:moveTo>
                        <a:pt x="243" y="0"/>
                      </a:moveTo>
                      <a:cubicBezTo>
                        <a:pt x="203" y="0"/>
                        <a:pt x="162" y="13"/>
                        <a:pt x="129" y="41"/>
                      </a:cubicBezTo>
                      <a:cubicBezTo>
                        <a:pt x="0" y="147"/>
                        <a:pt x="61" y="356"/>
                        <a:pt x="225" y="372"/>
                      </a:cubicBezTo>
                      <a:cubicBezTo>
                        <a:pt x="232" y="373"/>
                        <a:pt x="238" y="373"/>
                        <a:pt x="245" y="373"/>
                      </a:cubicBezTo>
                      <a:cubicBezTo>
                        <a:pt x="397" y="373"/>
                        <a:pt x="488" y="193"/>
                        <a:pt x="389" y="70"/>
                      </a:cubicBezTo>
                      <a:cubicBezTo>
                        <a:pt x="352" y="24"/>
                        <a:pt x="298" y="0"/>
                        <a:pt x="24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275;p2"/>
                <p:cNvSpPr/>
                <p:nvPr/>
              </p:nvSpPr>
              <p:spPr>
                <a:xfrm>
                  <a:off x="4112700" y="3772650"/>
                  <a:ext cx="11725" cy="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9" h="352" extrusionOk="0">
                      <a:moveTo>
                        <a:pt x="235" y="0"/>
                      </a:moveTo>
                      <a:cubicBezTo>
                        <a:pt x="196" y="0"/>
                        <a:pt x="156" y="13"/>
                        <a:pt x="123" y="39"/>
                      </a:cubicBezTo>
                      <a:cubicBezTo>
                        <a:pt x="1" y="139"/>
                        <a:pt x="62" y="335"/>
                        <a:pt x="216" y="351"/>
                      </a:cubicBezTo>
                      <a:cubicBezTo>
                        <a:pt x="224" y="352"/>
                        <a:pt x="231" y="352"/>
                        <a:pt x="239" y="352"/>
                      </a:cubicBezTo>
                      <a:cubicBezTo>
                        <a:pt x="383" y="352"/>
                        <a:pt x="468" y="181"/>
                        <a:pt x="374" y="65"/>
                      </a:cubicBezTo>
                      <a:cubicBezTo>
                        <a:pt x="339" y="22"/>
                        <a:pt x="287" y="0"/>
                        <a:pt x="23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276;p2"/>
                <p:cNvSpPr/>
                <p:nvPr/>
              </p:nvSpPr>
              <p:spPr>
                <a:xfrm>
                  <a:off x="4099450" y="3756075"/>
                  <a:ext cx="11100" cy="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7" extrusionOk="0">
                      <a:moveTo>
                        <a:pt x="221" y="1"/>
                      </a:moveTo>
                      <a:cubicBezTo>
                        <a:pt x="184" y="1"/>
                        <a:pt x="147" y="13"/>
                        <a:pt x="116" y="40"/>
                      </a:cubicBezTo>
                      <a:cubicBezTo>
                        <a:pt x="1" y="133"/>
                        <a:pt x="55" y="319"/>
                        <a:pt x="206" y="336"/>
                      </a:cubicBezTo>
                      <a:cubicBezTo>
                        <a:pt x="213" y="336"/>
                        <a:pt x="219" y="337"/>
                        <a:pt x="225" y="337"/>
                      </a:cubicBezTo>
                      <a:cubicBezTo>
                        <a:pt x="362" y="337"/>
                        <a:pt x="443" y="173"/>
                        <a:pt x="351" y="62"/>
                      </a:cubicBezTo>
                      <a:cubicBezTo>
                        <a:pt x="318" y="22"/>
                        <a:pt x="270" y="1"/>
                        <a:pt x="2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277;p2"/>
                <p:cNvSpPr/>
                <p:nvPr/>
              </p:nvSpPr>
              <p:spPr>
                <a:xfrm>
                  <a:off x="4086200" y="3739550"/>
                  <a:ext cx="103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" h="317" extrusionOk="0">
                      <a:moveTo>
                        <a:pt x="208" y="1"/>
                      </a:moveTo>
                      <a:cubicBezTo>
                        <a:pt x="173" y="1"/>
                        <a:pt x="139" y="12"/>
                        <a:pt x="110" y="36"/>
                      </a:cubicBezTo>
                      <a:cubicBezTo>
                        <a:pt x="0" y="126"/>
                        <a:pt x="52" y="302"/>
                        <a:pt x="190" y="315"/>
                      </a:cubicBezTo>
                      <a:cubicBezTo>
                        <a:pt x="196" y="316"/>
                        <a:pt x="203" y="316"/>
                        <a:pt x="209" y="316"/>
                      </a:cubicBezTo>
                      <a:cubicBezTo>
                        <a:pt x="339" y="316"/>
                        <a:pt x="414" y="165"/>
                        <a:pt x="331" y="61"/>
                      </a:cubicBezTo>
                      <a:cubicBezTo>
                        <a:pt x="300" y="21"/>
                        <a:pt x="254" y="1"/>
                        <a:pt x="20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278;p2"/>
                <p:cNvSpPr/>
                <p:nvPr/>
              </p:nvSpPr>
              <p:spPr>
                <a:xfrm>
                  <a:off x="4343050" y="4022675"/>
                  <a:ext cx="21450" cy="1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8" h="652" extrusionOk="0">
                      <a:moveTo>
                        <a:pt x="429" y="0"/>
                      </a:moveTo>
                      <a:cubicBezTo>
                        <a:pt x="357" y="0"/>
                        <a:pt x="285" y="24"/>
                        <a:pt x="226" y="74"/>
                      </a:cubicBezTo>
                      <a:cubicBezTo>
                        <a:pt x="1" y="258"/>
                        <a:pt x="107" y="621"/>
                        <a:pt x="396" y="650"/>
                      </a:cubicBezTo>
                      <a:cubicBezTo>
                        <a:pt x="408" y="651"/>
                        <a:pt x="420" y="651"/>
                        <a:pt x="431" y="651"/>
                      </a:cubicBezTo>
                      <a:cubicBezTo>
                        <a:pt x="699" y="651"/>
                        <a:pt x="858" y="338"/>
                        <a:pt x="682" y="123"/>
                      </a:cubicBezTo>
                      <a:cubicBezTo>
                        <a:pt x="618" y="42"/>
                        <a:pt x="524" y="0"/>
                        <a:pt x="42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279;p2"/>
                <p:cNvSpPr/>
                <p:nvPr/>
              </p:nvSpPr>
              <p:spPr>
                <a:xfrm>
                  <a:off x="4329725" y="4006100"/>
                  <a:ext cx="20875" cy="1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" h="634" extrusionOk="0">
                      <a:moveTo>
                        <a:pt x="420" y="0"/>
                      </a:moveTo>
                      <a:cubicBezTo>
                        <a:pt x="351" y="0"/>
                        <a:pt x="280" y="23"/>
                        <a:pt x="222" y="72"/>
                      </a:cubicBezTo>
                      <a:cubicBezTo>
                        <a:pt x="0" y="249"/>
                        <a:pt x="106" y="602"/>
                        <a:pt x="386" y="631"/>
                      </a:cubicBezTo>
                      <a:cubicBezTo>
                        <a:pt x="398" y="632"/>
                        <a:pt x="409" y="633"/>
                        <a:pt x="420" y="633"/>
                      </a:cubicBezTo>
                      <a:cubicBezTo>
                        <a:pt x="680" y="633"/>
                        <a:pt x="835" y="326"/>
                        <a:pt x="665" y="117"/>
                      </a:cubicBezTo>
                      <a:cubicBezTo>
                        <a:pt x="603" y="40"/>
                        <a:pt x="512" y="0"/>
                        <a:pt x="42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280;p2"/>
                <p:cNvSpPr/>
                <p:nvPr/>
              </p:nvSpPr>
              <p:spPr>
                <a:xfrm>
                  <a:off x="4316450" y="398955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7" y="1"/>
                      </a:moveTo>
                      <a:cubicBezTo>
                        <a:pt x="338" y="1"/>
                        <a:pt x="270" y="23"/>
                        <a:pt x="213" y="69"/>
                      </a:cubicBezTo>
                      <a:cubicBezTo>
                        <a:pt x="1" y="242"/>
                        <a:pt x="104" y="586"/>
                        <a:pt x="374" y="612"/>
                      </a:cubicBezTo>
                      <a:cubicBezTo>
                        <a:pt x="386" y="613"/>
                        <a:pt x="397" y="614"/>
                        <a:pt x="409" y="614"/>
                      </a:cubicBezTo>
                      <a:cubicBezTo>
                        <a:pt x="661" y="614"/>
                        <a:pt x="810" y="320"/>
                        <a:pt x="647" y="114"/>
                      </a:cubicBezTo>
                      <a:cubicBezTo>
                        <a:pt x="585" y="39"/>
                        <a:pt x="496" y="1"/>
                        <a:pt x="40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281;p2"/>
                <p:cNvSpPr/>
                <p:nvPr/>
              </p:nvSpPr>
              <p:spPr>
                <a:xfrm>
                  <a:off x="4303200" y="3973050"/>
                  <a:ext cx="19600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" h="596" extrusionOk="0">
                      <a:moveTo>
                        <a:pt x="393" y="1"/>
                      </a:moveTo>
                      <a:cubicBezTo>
                        <a:pt x="328" y="1"/>
                        <a:pt x="262" y="23"/>
                        <a:pt x="206" y="67"/>
                      </a:cubicBezTo>
                      <a:cubicBezTo>
                        <a:pt x="1" y="234"/>
                        <a:pt x="100" y="565"/>
                        <a:pt x="364" y="594"/>
                      </a:cubicBezTo>
                      <a:cubicBezTo>
                        <a:pt x="375" y="595"/>
                        <a:pt x="387" y="596"/>
                        <a:pt x="398" y="596"/>
                      </a:cubicBezTo>
                      <a:cubicBezTo>
                        <a:pt x="641" y="596"/>
                        <a:pt x="784" y="308"/>
                        <a:pt x="624" y="112"/>
                      </a:cubicBezTo>
                      <a:cubicBezTo>
                        <a:pt x="566" y="39"/>
                        <a:pt x="480" y="1"/>
                        <a:pt x="39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282;p2"/>
                <p:cNvSpPr/>
                <p:nvPr/>
              </p:nvSpPr>
              <p:spPr>
                <a:xfrm>
                  <a:off x="4289950" y="3956475"/>
                  <a:ext cx="18950" cy="1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8" h="578" extrusionOk="0">
                      <a:moveTo>
                        <a:pt x="379" y="1"/>
                      </a:moveTo>
                      <a:cubicBezTo>
                        <a:pt x="316" y="1"/>
                        <a:pt x="252" y="22"/>
                        <a:pt x="200" y="65"/>
                      </a:cubicBezTo>
                      <a:cubicBezTo>
                        <a:pt x="0" y="228"/>
                        <a:pt x="94" y="550"/>
                        <a:pt x="351" y="576"/>
                      </a:cubicBezTo>
                      <a:cubicBezTo>
                        <a:pt x="362" y="577"/>
                        <a:pt x="374" y="578"/>
                        <a:pt x="385" y="578"/>
                      </a:cubicBezTo>
                      <a:cubicBezTo>
                        <a:pt x="619" y="578"/>
                        <a:pt x="758" y="300"/>
                        <a:pt x="604" y="110"/>
                      </a:cubicBezTo>
                      <a:cubicBezTo>
                        <a:pt x="548" y="38"/>
                        <a:pt x="463" y="1"/>
                        <a:pt x="37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283;p2"/>
                <p:cNvSpPr/>
                <p:nvPr/>
              </p:nvSpPr>
              <p:spPr>
                <a:xfrm>
                  <a:off x="4276700" y="3940000"/>
                  <a:ext cx="18400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" h="559" extrusionOk="0">
                      <a:moveTo>
                        <a:pt x="366" y="0"/>
                      </a:moveTo>
                      <a:cubicBezTo>
                        <a:pt x="305" y="0"/>
                        <a:pt x="244" y="20"/>
                        <a:pt x="193" y="62"/>
                      </a:cubicBezTo>
                      <a:cubicBezTo>
                        <a:pt x="0" y="219"/>
                        <a:pt x="93" y="531"/>
                        <a:pt x="341" y="556"/>
                      </a:cubicBezTo>
                      <a:cubicBezTo>
                        <a:pt x="351" y="558"/>
                        <a:pt x="362" y="558"/>
                        <a:pt x="372" y="558"/>
                      </a:cubicBezTo>
                      <a:cubicBezTo>
                        <a:pt x="601" y="558"/>
                        <a:pt x="736" y="288"/>
                        <a:pt x="585" y="103"/>
                      </a:cubicBezTo>
                      <a:cubicBezTo>
                        <a:pt x="528" y="35"/>
                        <a:pt x="447" y="0"/>
                        <a:pt x="36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284;p2"/>
                <p:cNvSpPr/>
                <p:nvPr/>
              </p:nvSpPr>
              <p:spPr>
                <a:xfrm>
                  <a:off x="4263350" y="3923425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1"/>
                      </a:moveTo>
                      <a:cubicBezTo>
                        <a:pt x="297" y="1"/>
                        <a:pt x="237" y="21"/>
                        <a:pt x="187" y="63"/>
                      </a:cubicBezTo>
                      <a:cubicBezTo>
                        <a:pt x="1" y="210"/>
                        <a:pt x="91" y="512"/>
                        <a:pt x="328" y="538"/>
                      </a:cubicBezTo>
                      <a:cubicBezTo>
                        <a:pt x="339" y="539"/>
                        <a:pt x="349" y="540"/>
                        <a:pt x="359" y="540"/>
                      </a:cubicBezTo>
                      <a:cubicBezTo>
                        <a:pt x="582" y="540"/>
                        <a:pt x="711" y="279"/>
                        <a:pt x="566" y="101"/>
                      </a:cubicBezTo>
                      <a:cubicBezTo>
                        <a:pt x="513" y="35"/>
                        <a:pt x="435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5" name="Google Shape;285;p2"/>
                <p:cNvSpPr/>
                <p:nvPr/>
              </p:nvSpPr>
              <p:spPr>
                <a:xfrm>
                  <a:off x="4250100" y="3906900"/>
                  <a:ext cx="17225" cy="1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" h="523" extrusionOk="0">
                      <a:moveTo>
                        <a:pt x="345" y="0"/>
                      </a:moveTo>
                      <a:cubicBezTo>
                        <a:pt x="287" y="0"/>
                        <a:pt x="229" y="19"/>
                        <a:pt x="180" y="58"/>
                      </a:cubicBezTo>
                      <a:cubicBezTo>
                        <a:pt x="0" y="206"/>
                        <a:pt x="87" y="495"/>
                        <a:pt x="318" y="521"/>
                      </a:cubicBezTo>
                      <a:cubicBezTo>
                        <a:pt x="328" y="522"/>
                        <a:pt x="337" y="522"/>
                        <a:pt x="346" y="522"/>
                      </a:cubicBezTo>
                      <a:cubicBezTo>
                        <a:pt x="561" y="522"/>
                        <a:pt x="689" y="270"/>
                        <a:pt x="547" y="97"/>
                      </a:cubicBezTo>
                      <a:cubicBezTo>
                        <a:pt x="496" y="33"/>
                        <a:pt x="421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6" name="Google Shape;286;p2"/>
                <p:cNvSpPr/>
                <p:nvPr/>
              </p:nvSpPr>
              <p:spPr>
                <a:xfrm>
                  <a:off x="4236850" y="3890400"/>
                  <a:ext cx="16575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2" extrusionOk="0">
                      <a:moveTo>
                        <a:pt x="332" y="0"/>
                      </a:moveTo>
                      <a:cubicBezTo>
                        <a:pt x="276" y="0"/>
                        <a:pt x="220" y="19"/>
                        <a:pt x="174" y="56"/>
                      </a:cubicBezTo>
                      <a:cubicBezTo>
                        <a:pt x="0" y="198"/>
                        <a:pt x="84" y="477"/>
                        <a:pt x="305" y="500"/>
                      </a:cubicBezTo>
                      <a:cubicBezTo>
                        <a:pt x="315" y="501"/>
                        <a:pt x="324" y="501"/>
                        <a:pt x="333" y="501"/>
                      </a:cubicBezTo>
                      <a:cubicBezTo>
                        <a:pt x="538" y="501"/>
                        <a:pt x="663" y="261"/>
                        <a:pt x="527" y="92"/>
                      </a:cubicBezTo>
                      <a:cubicBezTo>
                        <a:pt x="478" y="32"/>
                        <a:pt x="405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7" name="Google Shape;287;p2"/>
                <p:cNvSpPr/>
                <p:nvPr/>
              </p:nvSpPr>
              <p:spPr>
                <a:xfrm>
                  <a:off x="4223575" y="3873825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9" y="0"/>
                      </a:moveTo>
                      <a:cubicBezTo>
                        <a:pt x="266" y="0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3" y="481"/>
                      </a:cubicBezTo>
                      <a:cubicBezTo>
                        <a:pt x="302" y="482"/>
                        <a:pt x="312" y="483"/>
                        <a:pt x="320" y="483"/>
                      </a:cubicBezTo>
                      <a:cubicBezTo>
                        <a:pt x="519" y="483"/>
                        <a:pt x="635" y="249"/>
                        <a:pt x="509" y="89"/>
                      </a:cubicBezTo>
                      <a:cubicBezTo>
                        <a:pt x="459" y="31"/>
                        <a:pt x="389" y="0"/>
                        <a:pt x="31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8" name="Google Shape;288;p2"/>
                <p:cNvSpPr/>
                <p:nvPr/>
              </p:nvSpPr>
              <p:spPr>
                <a:xfrm>
                  <a:off x="4210250" y="3857325"/>
                  <a:ext cx="1537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" h="465" extrusionOk="0">
                      <a:moveTo>
                        <a:pt x="309" y="1"/>
                      </a:moveTo>
                      <a:cubicBezTo>
                        <a:pt x="258" y="1"/>
                        <a:pt x="207" y="18"/>
                        <a:pt x="164" y="52"/>
                      </a:cubicBezTo>
                      <a:cubicBezTo>
                        <a:pt x="0" y="184"/>
                        <a:pt x="77" y="444"/>
                        <a:pt x="286" y="463"/>
                      </a:cubicBezTo>
                      <a:cubicBezTo>
                        <a:pt x="295" y="464"/>
                        <a:pt x="304" y="465"/>
                        <a:pt x="313" y="465"/>
                      </a:cubicBezTo>
                      <a:cubicBezTo>
                        <a:pt x="503" y="465"/>
                        <a:pt x="615" y="241"/>
                        <a:pt x="489" y="87"/>
                      </a:cubicBezTo>
                      <a:cubicBezTo>
                        <a:pt x="443" y="30"/>
                        <a:pt x="376" y="1"/>
                        <a:pt x="3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9" name="Google Shape;289;p2"/>
                <p:cNvSpPr/>
                <p:nvPr/>
              </p:nvSpPr>
              <p:spPr>
                <a:xfrm>
                  <a:off x="4197000" y="3840800"/>
                  <a:ext cx="14750" cy="1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8" extrusionOk="0">
                      <a:moveTo>
                        <a:pt x="297" y="1"/>
                      </a:moveTo>
                      <a:cubicBezTo>
                        <a:pt x="247" y="1"/>
                        <a:pt x="196" y="17"/>
                        <a:pt x="154" y="51"/>
                      </a:cubicBezTo>
                      <a:cubicBezTo>
                        <a:pt x="0" y="176"/>
                        <a:pt x="74" y="424"/>
                        <a:pt x="273" y="446"/>
                      </a:cubicBezTo>
                      <a:cubicBezTo>
                        <a:pt x="281" y="447"/>
                        <a:pt x="289" y="447"/>
                        <a:pt x="296" y="447"/>
                      </a:cubicBezTo>
                      <a:cubicBezTo>
                        <a:pt x="479" y="447"/>
                        <a:pt x="590" y="231"/>
                        <a:pt x="469" y="83"/>
                      </a:cubicBezTo>
                      <a:cubicBezTo>
                        <a:pt x="426" y="29"/>
                        <a:pt x="362" y="1"/>
                        <a:pt x="29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0" name="Google Shape;290;p2"/>
                <p:cNvSpPr/>
                <p:nvPr/>
              </p:nvSpPr>
              <p:spPr>
                <a:xfrm>
                  <a:off x="4183725" y="3824225"/>
                  <a:ext cx="14125" cy="10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30" extrusionOk="0">
                      <a:moveTo>
                        <a:pt x="284" y="1"/>
                      </a:moveTo>
                      <a:cubicBezTo>
                        <a:pt x="236" y="1"/>
                        <a:pt x="189" y="17"/>
                        <a:pt x="149" y="49"/>
                      </a:cubicBezTo>
                      <a:cubicBezTo>
                        <a:pt x="1" y="168"/>
                        <a:pt x="71" y="409"/>
                        <a:pt x="261" y="428"/>
                      </a:cubicBezTo>
                      <a:cubicBezTo>
                        <a:pt x="269" y="429"/>
                        <a:pt x="277" y="429"/>
                        <a:pt x="284" y="429"/>
                      </a:cubicBezTo>
                      <a:cubicBezTo>
                        <a:pt x="460" y="429"/>
                        <a:pt x="565" y="223"/>
                        <a:pt x="451" y="81"/>
                      </a:cubicBezTo>
                      <a:cubicBezTo>
                        <a:pt x="407" y="28"/>
                        <a:pt x="346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1" name="Google Shape;291;p2"/>
                <p:cNvSpPr/>
                <p:nvPr/>
              </p:nvSpPr>
              <p:spPr>
                <a:xfrm>
                  <a:off x="4170475" y="3807750"/>
                  <a:ext cx="13475" cy="10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7" extrusionOk="0">
                      <a:moveTo>
                        <a:pt x="270" y="0"/>
                      </a:moveTo>
                      <a:cubicBezTo>
                        <a:pt x="225" y="0"/>
                        <a:pt x="180" y="15"/>
                        <a:pt x="142" y="46"/>
                      </a:cubicBezTo>
                      <a:cubicBezTo>
                        <a:pt x="0" y="158"/>
                        <a:pt x="68" y="390"/>
                        <a:pt x="248" y="406"/>
                      </a:cubicBezTo>
                      <a:cubicBezTo>
                        <a:pt x="256" y="406"/>
                        <a:pt x="264" y="407"/>
                        <a:pt x="271" y="407"/>
                      </a:cubicBezTo>
                      <a:cubicBezTo>
                        <a:pt x="440" y="407"/>
                        <a:pt x="539" y="210"/>
                        <a:pt x="428" y="75"/>
                      </a:cubicBezTo>
                      <a:cubicBezTo>
                        <a:pt x="388" y="26"/>
                        <a:pt x="329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2" name="Google Shape;292;p2"/>
                <p:cNvSpPr/>
                <p:nvPr/>
              </p:nvSpPr>
              <p:spPr>
                <a:xfrm>
                  <a:off x="4157225" y="3791175"/>
                  <a:ext cx="1282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92" extrusionOk="0">
                      <a:moveTo>
                        <a:pt x="257" y="0"/>
                      </a:moveTo>
                      <a:cubicBezTo>
                        <a:pt x="214" y="0"/>
                        <a:pt x="171" y="14"/>
                        <a:pt x="135" y="43"/>
                      </a:cubicBezTo>
                      <a:cubicBezTo>
                        <a:pt x="0" y="156"/>
                        <a:pt x="64" y="371"/>
                        <a:pt x="238" y="391"/>
                      </a:cubicBezTo>
                      <a:cubicBezTo>
                        <a:pt x="246" y="391"/>
                        <a:pt x="253" y="392"/>
                        <a:pt x="261" y="392"/>
                      </a:cubicBezTo>
                      <a:cubicBezTo>
                        <a:pt x="418" y="392"/>
                        <a:pt x="513" y="201"/>
                        <a:pt x="408" y="72"/>
                      </a:cubicBezTo>
                      <a:cubicBezTo>
                        <a:pt x="370" y="25"/>
                        <a:pt x="314" y="0"/>
                        <a:pt x="2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3" name="Google Shape;293;p2"/>
                <p:cNvSpPr/>
                <p:nvPr/>
              </p:nvSpPr>
              <p:spPr>
                <a:xfrm>
                  <a:off x="4143950" y="3774675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5" y="1"/>
                      </a:moveTo>
                      <a:cubicBezTo>
                        <a:pt x="205" y="1"/>
                        <a:pt x="164" y="14"/>
                        <a:pt x="129" y="41"/>
                      </a:cubicBezTo>
                      <a:cubicBezTo>
                        <a:pt x="1" y="144"/>
                        <a:pt x="62" y="353"/>
                        <a:pt x="226" y="369"/>
                      </a:cubicBezTo>
                      <a:cubicBezTo>
                        <a:pt x="234" y="370"/>
                        <a:pt x="241" y="371"/>
                        <a:pt x="249" y="371"/>
                      </a:cubicBezTo>
                      <a:cubicBezTo>
                        <a:pt x="399" y="371"/>
                        <a:pt x="491" y="193"/>
                        <a:pt x="390" y="70"/>
                      </a:cubicBezTo>
                      <a:cubicBezTo>
                        <a:pt x="353" y="24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4" name="Google Shape;294;p2"/>
                <p:cNvSpPr/>
                <p:nvPr/>
              </p:nvSpPr>
              <p:spPr>
                <a:xfrm>
                  <a:off x="4130625" y="3758125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4" y="0"/>
                      </a:moveTo>
                      <a:cubicBezTo>
                        <a:pt x="195" y="0"/>
                        <a:pt x="156" y="14"/>
                        <a:pt x="123" y="41"/>
                      </a:cubicBezTo>
                      <a:cubicBezTo>
                        <a:pt x="0" y="138"/>
                        <a:pt x="58" y="337"/>
                        <a:pt x="216" y="353"/>
                      </a:cubicBezTo>
                      <a:cubicBezTo>
                        <a:pt x="222" y="354"/>
                        <a:pt x="229" y="354"/>
                        <a:pt x="235" y="354"/>
                      </a:cubicBezTo>
                      <a:cubicBezTo>
                        <a:pt x="381" y="354"/>
                        <a:pt x="465" y="184"/>
                        <a:pt x="370" y="67"/>
                      </a:cubicBezTo>
                      <a:cubicBezTo>
                        <a:pt x="335" y="23"/>
                        <a:pt x="285" y="0"/>
                        <a:pt x="2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5" name="Google Shape;295;p2"/>
                <p:cNvSpPr/>
                <p:nvPr/>
              </p:nvSpPr>
              <p:spPr>
                <a:xfrm>
                  <a:off x="4117375" y="3741575"/>
                  <a:ext cx="1107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335" extrusionOk="0">
                      <a:moveTo>
                        <a:pt x="221" y="1"/>
                      </a:moveTo>
                      <a:cubicBezTo>
                        <a:pt x="184" y="1"/>
                        <a:pt x="147" y="13"/>
                        <a:pt x="116" y="38"/>
                      </a:cubicBezTo>
                      <a:cubicBezTo>
                        <a:pt x="0" y="131"/>
                        <a:pt x="55" y="321"/>
                        <a:pt x="203" y="334"/>
                      </a:cubicBezTo>
                      <a:cubicBezTo>
                        <a:pt x="209" y="335"/>
                        <a:pt x="216" y="335"/>
                        <a:pt x="222" y="335"/>
                      </a:cubicBezTo>
                      <a:cubicBezTo>
                        <a:pt x="362" y="335"/>
                        <a:pt x="443" y="174"/>
                        <a:pt x="350" y="64"/>
                      </a:cubicBezTo>
                      <a:cubicBezTo>
                        <a:pt x="318" y="22"/>
                        <a:pt x="269" y="1"/>
                        <a:pt x="2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6" name="Google Shape;296;p2"/>
                <p:cNvSpPr/>
                <p:nvPr/>
              </p:nvSpPr>
              <p:spPr>
                <a:xfrm>
                  <a:off x="4104100" y="3725075"/>
                  <a:ext cx="1040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" h="317" extrusionOk="0">
                      <a:moveTo>
                        <a:pt x="210" y="1"/>
                      </a:moveTo>
                      <a:cubicBezTo>
                        <a:pt x="175" y="1"/>
                        <a:pt x="140" y="12"/>
                        <a:pt x="110" y="36"/>
                      </a:cubicBezTo>
                      <a:cubicBezTo>
                        <a:pt x="1" y="123"/>
                        <a:pt x="52" y="300"/>
                        <a:pt x="194" y="316"/>
                      </a:cubicBezTo>
                      <a:cubicBezTo>
                        <a:pt x="199" y="316"/>
                        <a:pt x="204" y="316"/>
                        <a:pt x="209" y="316"/>
                      </a:cubicBezTo>
                      <a:cubicBezTo>
                        <a:pt x="338" y="316"/>
                        <a:pt x="415" y="164"/>
                        <a:pt x="332" y="59"/>
                      </a:cubicBezTo>
                      <a:cubicBezTo>
                        <a:pt x="301" y="20"/>
                        <a:pt x="256" y="1"/>
                        <a:pt x="21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7" name="Google Shape;297;p2"/>
                <p:cNvSpPr/>
                <p:nvPr/>
              </p:nvSpPr>
              <p:spPr>
                <a:xfrm>
                  <a:off x="4347625" y="3991625"/>
                  <a:ext cx="20900" cy="1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6" h="634" extrusionOk="0">
                      <a:moveTo>
                        <a:pt x="418" y="1"/>
                      </a:moveTo>
                      <a:cubicBezTo>
                        <a:pt x="348" y="1"/>
                        <a:pt x="278" y="24"/>
                        <a:pt x="219" y="73"/>
                      </a:cubicBezTo>
                      <a:cubicBezTo>
                        <a:pt x="1" y="249"/>
                        <a:pt x="107" y="603"/>
                        <a:pt x="386" y="632"/>
                      </a:cubicBezTo>
                      <a:cubicBezTo>
                        <a:pt x="398" y="633"/>
                        <a:pt x="410" y="634"/>
                        <a:pt x="421" y="634"/>
                      </a:cubicBezTo>
                      <a:cubicBezTo>
                        <a:pt x="680" y="634"/>
                        <a:pt x="835" y="327"/>
                        <a:pt x="666" y="118"/>
                      </a:cubicBezTo>
                      <a:cubicBezTo>
                        <a:pt x="602" y="41"/>
                        <a:pt x="510" y="1"/>
                        <a:pt x="4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8" name="Google Shape;298;p2"/>
                <p:cNvSpPr/>
                <p:nvPr/>
              </p:nvSpPr>
              <p:spPr>
                <a:xfrm>
                  <a:off x="4334375" y="397510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6" y="0"/>
                      </a:moveTo>
                      <a:cubicBezTo>
                        <a:pt x="338" y="0"/>
                        <a:pt x="270" y="22"/>
                        <a:pt x="213" y="68"/>
                      </a:cubicBezTo>
                      <a:cubicBezTo>
                        <a:pt x="1" y="239"/>
                        <a:pt x="103" y="583"/>
                        <a:pt x="373" y="611"/>
                      </a:cubicBezTo>
                      <a:cubicBezTo>
                        <a:pt x="385" y="613"/>
                        <a:pt x="397" y="613"/>
                        <a:pt x="408" y="613"/>
                      </a:cubicBezTo>
                      <a:cubicBezTo>
                        <a:pt x="661" y="613"/>
                        <a:pt x="809" y="316"/>
                        <a:pt x="643" y="113"/>
                      </a:cubicBezTo>
                      <a:cubicBezTo>
                        <a:pt x="583" y="39"/>
                        <a:pt x="495" y="0"/>
                        <a:pt x="40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9" name="Google Shape;299;p2"/>
                <p:cNvSpPr/>
                <p:nvPr/>
              </p:nvSpPr>
              <p:spPr>
                <a:xfrm>
                  <a:off x="4321125" y="3958525"/>
                  <a:ext cx="19600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" h="596" extrusionOk="0">
                      <a:moveTo>
                        <a:pt x="393" y="0"/>
                      </a:moveTo>
                      <a:cubicBezTo>
                        <a:pt x="327" y="0"/>
                        <a:pt x="261" y="22"/>
                        <a:pt x="206" y="66"/>
                      </a:cubicBezTo>
                      <a:cubicBezTo>
                        <a:pt x="0" y="233"/>
                        <a:pt x="97" y="567"/>
                        <a:pt x="363" y="593"/>
                      </a:cubicBezTo>
                      <a:cubicBezTo>
                        <a:pt x="375" y="594"/>
                        <a:pt x="387" y="595"/>
                        <a:pt x="398" y="595"/>
                      </a:cubicBezTo>
                      <a:cubicBezTo>
                        <a:pt x="641" y="595"/>
                        <a:pt x="783" y="308"/>
                        <a:pt x="624" y="111"/>
                      </a:cubicBezTo>
                      <a:cubicBezTo>
                        <a:pt x="565" y="38"/>
                        <a:pt x="480" y="0"/>
                        <a:pt x="39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0" name="Google Shape;300;p2"/>
                <p:cNvSpPr/>
                <p:nvPr/>
              </p:nvSpPr>
              <p:spPr>
                <a:xfrm>
                  <a:off x="4307775" y="3942025"/>
                  <a:ext cx="19075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" h="577" extrusionOk="0">
                      <a:moveTo>
                        <a:pt x="384" y="0"/>
                      </a:moveTo>
                      <a:cubicBezTo>
                        <a:pt x="320" y="0"/>
                        <a:pt x="256" y="21"/>
                        <a:pt x="203" y="64"/>
                      </a:cubicBezTo>
                      <a:cubicBezTo>
                        <a:pt x="1" y="225"/>
                        <a:pt x="97" y="549"/>
                        <a:pt x="354" y="575"/>
                      </a:cubicBezTo>
                      <a:cubicBezTo>
                        <a:pt x="365" y="576"/>
                        <a:pt x="375" y="577"/>
                        <a:pt x="385" y="577"/>
                      </a:cubicBezTo>
                      <a:cubicBezTo>
                        <a:pt x="621" y="577"/>
                        <a:pt x="762" y="297"/>
                        <a:pt x="608" y="106"/>
                      </a:cubicBezTo>
                      <a:cubicBezTo>
                        <a:pt x="552" y="36"/>
                        <a:pt x="468" y="0"/>
                        <a:pt x="38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1" name="Google Shape;301;p2"/>
                <p:cNvSpPr/>
                <p:nvPr/>
              </p:nvSpPr>
              <p:spPr>
                <a:xfrm>
                  <a:off x="4294525" y="3925500"/>
                  <a:ext cx="184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7" extrusionOk="0">
                      <a:moveTo>
                        <a:pt x="372" y="0"/>
                      </a:moveTo>
                      <a:cubicBezTo>
                        <a:pt x="310" y="0"/>
                        <a:pt x="247" y="21"/>
                        <a:pt x="193" y="63"/>
                      </a:cubicBezTo>
                      <a:cubicBezTo>
                        <a:pt x="0" y="221"/>
                        <a:pt x="97" y="532"/>
                        <a:pt x="341" y="555"/>
                      </a:cubicBezTo>
                      <a:cubicBezTo>
                        <a:pt x="352" y="556"/>
                        <a:pt x="362" y="556"/>
                        <a:pt x="372" y="556"/>
                      </a:cubicBezTo>
                      <a:cubicBezTo>
                        <a:pt x="601" y="556"/>
                        <a:pt x="736" y="286"/>
                        <a:pt x="585" y="102"/>
                      </a:cubicBezTo>
                      <a:cubicBezTo>
                        <a:pt x="531" y="35"/>
                        <a:pt x="452" y="0"/>
                        <a:pt x="37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2" name="Google Shape;302;p2"/>
                <p:cNvSpPr/>
                <p:nvPr/>
              </p:nvSpPr>
              <p:spPr>
                <a:xfrm>
                  <a:off x="4281275" y="3908925"/>
                  <a:ext cx="17775" cy="1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2" extrusionOk="0">
                      <a:moveTo>
                        <a:pt x="357" y="1"/>
                      </a:moveTo>
                      <a:cubicBezTo>
                        <a:pt x="297" y="1"/>
                        <a:pt x="237" y="21"/>
                        <a:pt x="187" y="61"/>
                      </a:cubicBezTo>
                      <a:cubicBezTo>
                        <a:pt x="0" y="212"/>
                        <a:pt x="90" y="514"/>
                        <a:pt x="328" y="540"/>
                      </a:cubicBezTo>
                      <a:cubicBezTo>
                        <a:pt x="339" y="541"/>
                        <a:pt x="349" y="541"/>
                        <a:pt x="359" y="541"/>
                      </a:cubicBezTo>
                      <a:cubicBezTo>
                        <a:pt x="581" y="541"/>
                        <a:pt x="710" y="281"/>
                        <a:pt x="566" y="103"/>
                      </a:cubicBezTo>
                      <a:cubicBezTo>
                        <a:pt x="513" y="35"/>
                        <a:pt x="435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3" name="Google Shape;303;p2"/>
                <p:cNvSpPr/>
                <p:nvPr/>
              </p:nvSpPr>
              <p:spPr>
                <a:xfrm>
                  <a:off x="4268000" y="3892375"/>
                  <a:ext cx="17150" cy="1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3" extrusionOk="0">
                      <a:moveTo>
                        <a:pt x="343" y="1"/>
                      </a:moveTo>
                      <a:cubicBezTo>
                        <a:pt x="286" y="1"/>
                        <a:pt x="229" y="19"/>
                        <a:pt x="181" y="58"/>
                      </a:cubicBezTo>
                      <a:cubicBezTo>
                        <a:pt x="1" y="202"/>
                        <a:pt x="85" y="495"/>
                        <a:pt x="316" y="520"/>
                      </a:cubicBezTo>
                      <a:cubicBezTo>
                        <a:pt x="326" y="522"/>
                        <a:pt x="337" y="522"/>
                        <a:pt x="347" y="522"/>
                      </a:cubicBezTo>
                      <a:cubicBezTo>
                        <a:pt x="560" y="522"/>
                        <a:pt x="685" y="271"/>
                        <a:pt x="547" y="99"/>
                      </a:cubicBezTo>
                      <a:cubicBezTo>
                        <a:pt x="496" y="35"/>
                        <a:pt x="419" y="1"/>
                        <a:pt x="34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4" name="Google Shape;304;p2"/>
                <p:cNvSpPr/>
                <p:nvPr/>
              </p:nvSpPr>
              <p:spPr>
                <a:xfrm>
                  <a:off x="4254750" y="3875850"/>
                  <a:ext cx="16525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1" h="505" extrusionOk="0">
                      <a:moveTo>
                        <a:pt x="330" y="1"/>
                      </a:moveTo>
                      <a:cubicBezTo>
                        <a:pt x="275" y="1"/>
                        <a:pt x="220" y="19"/>
                        <a:pt x="174" y="57"/>
                      </a:cubicBezTo>
                      <a:cubicBezTo>
                        <a:pt x="1" y="198"/>
                        <a:pt x="81" y="478"/>
                        <a:pt x="306" y="503"/>
                      </a:cubicBezTo>
                      <a:cubicBezTo>
                        <a:pt x="315" y="504"/>
                        <a:pt x="324" y="505"/>
                        <a:pt x="333" y="505"/>
                      </a:cubicBezTo>
                      <a:cubicBezTo>
                        <a:pt x="539" y="505"/>
                        <a:pt x="660" y="262"/>
                        <a:pt x="528" y="95"/>
                      </a:cubicBezTo>
                      <a:cubicBezTo>
                        <a:pt x="477" y="33"/>
                        <a:pt x="403" y="1"/>
                        <a:pt x="33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5" name="Google Shape;305;p2"/>
                <p:cNvSpPr/>
                <p:nvPr/>
              </p:nvSpPr>
              <p:spPr>
                <a:xfrm>
                  <a:off x="4241500" y="3859350"/>
                  <a:ext cx="15875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4" extrusionOk="0">
                      <a:moveTo>
                        <a:pt x="318" y="1"/>
                      </a:moveTo>
                      <a:cubicBezTo>
                        <a:pt x="264" y="1"/>
                        <a:pt x="210" y="19"/>
                        <a:pt x="164" y="55"/>
                      </a:cubicBezTo>
                      <a:cubicBezTo>
                        <a:pt x="0" y="190"/>
                        <a:pt x="81" y="459"/>
                        <a:pt x="293" y="482"/>
                      </a:cubicBezTo>
                      <a:cubicBezTo>
                        <a:pt x="302" y="483"/>
                        <a:pt x="311" y="483"/>
                        <a:pt x="320" y="483"/>
                      </a:cubicBezTo>
                      <a:cubicBezTo>
                        <a:pt x="516" y="483"/>
                        <a:pt x="634" y="250"/>
                        <a:pt x="505" y="90"/>
                      </a:cubicBezTo>
                      <a:cubicBezTo>
                        <a:pt x="457" y="31"/>
                        <a:pt x="388" y="1"/>
                        <a:pt x="3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6" name="Google Shape;306;p2"/>
                <p:cNvSpPr/>
                <p:nvPr/>
              </p:nvSpPr>
              <p:spPr>
                <a:xfrm>
                  <a:off x="4228150" y="3842800"/>
                  <a:ext cx="154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5" extrusionOk="0">
                      <a:moveTo>
                        <a:pt x="307" y="0"/>
                      </a:moveTo>
                      <a:cubicBezTo>
                        <a:pt x="256" y="0"/>
                        <a:pt x="204" y="17"/>
                        <a:pt x="162" y="51"/>
                      </a:cubicBezTo>
                      <a:cubicBezTo>
                        <a:pt x="1" y="183"/>
                        <a:pt x="78" y="440"/>
                        <a:pt x="284" y="463"/>
                      </a:cubicBezTo>
                      <a:cubicBezTo>
                        <a:pt x="293" y="464"/>
                        <a:pt x="302" y="464"/>
                        <a:pt x="311" y="464"/>
                      </a:cubicBezTo>
                      <a:cubicBezTo>
                        <a:pt x="501" y="464"/>
                        <a:pt x="615" y="240"/>
                        <a:pt x="489" y="87"/>
                      </a:cubicBezTo>
                      <a:cubicBezTo>
                        <a:pt x="444" y="30"/>
                        <a:pt x="376" y="0"/>
                        <a:pt x="3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7" name="Google Shape;307;p2"/>
                <p:cNvSpPr/>
                <p:nvPr/>
              </p:nvSpPr>
              <p:spPr>
                <a:xfrm>
                  <a:off x="4214900" y="3826300"/>
                  <a:ext cx="147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6" extrusionOk="0">
                      <a:moveTo>
                        <a:pt x="295" y="0"/>
                      </a:moveTo>
                      <a:cubicBezTo>
                        <a:pt x="246" y="0"/>
                        <a:pt x="196" y="16"/>
                        <a:pt x="155" y="49"/>
                      </a:cubicBezTo>
                      <a:cubicBezTo>
                        <a:pt x="1" y="175"/>
                        <a:pt x="75" y="425"/>
                        <a:pt x="274" y="445"/>
                      </a:cubicBezTo>
                      <a:cubicBezTo>
                        <a:pt x="282" y="445"/>
                        <a:pt x="289" y="446"/>
                        <a:pt x="297" y="446"/>
                      </a:cubicBezTo>
                      <a:cubicBezTo>
                        <a:pt x="480" y="446"/>
                        <a:pt x="590" y="230"/>
                        <a:pt x="470" y="81"/>
                      </a:cubicBezTo>
                      <a:cubicBezTo>
                        <a:pt x="426" y="28"/>
                        <a:pt x="361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8" name="Google Shape;308;p2"/>
                <p:cNvSpPr/>
                <p:nvPr/>
              </p:nvSpPr>
              <p:spPr>
                <a:xfrm>
                  <a:off x="4201650" y="3809800"/>
                  <a:ext cx="14100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29" extrusionOk="0">
                      <a:moveTo>
                        <a:pt x="280" y="1"/>
                      </a:moveTo>
                      <a:cubicBezTo>
                        <a:pt x="233" y="1"/>
                        <a:pt x="187" y="16"/>
                        <a:pt x="148" y="47"/>
                      </a:cubicBezTo>
                      <a:cubicBezTo>
                        <a:pt x="0" y="169"/>
                        <a:pt x="71" y="407"/>
                        <a:pt x="261" y="426"/>
                      </a:cubicBezTo>
                      <a:cubicBezTo>
                        <a:pt x="270" y="428"/>
                        <a:pt x="279" y="428"/>
                        <a:pt x="287" y="428"/>
                      </a:cubicBezTo>
                      <a:cubicBezTo>
                        <a:pt x="461" y="428"/>
                        <a:pt x="564" y="220"/>
                        <a:pt x="450" y="79"/>
                      </a:cubicBezTo>
                      <a:cubicBezTo>
                        <a:pt x="406" y="28"/>
                        <a:pt x="343" y="1"/>
                        <a:pt x="28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9" name="Google Shape;309;p2"/>
                <p:cNvSpPr/>
                <p:nvPr/>
              </p:nvSpPr>
              <p:spPr>
                <a:xfrm>
                  <a:off x="4188400" y="3793200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69" y="1"/>
                      </a:moveTo>
                      <a:cubicBezTo>
                        <a:pt x="224" y="1"/>
                        <a:pt x="179" y="16"/>
                        <a:pt x="142" y="46"/>
                      </a:cubicBezTo>
                      <a:cubicBezTo>
                        <a:pt x="0" y="162"/>
                        <a:pt x="68" y="390"/>
                        <a:pt x="248" y="409"/>
                      </a:cubicBezTo>
                      <a:cubicBezTo>
                        <a:pt x="255" y="410"/>
                        <a:pt x="263" y="410"/>
                        <a:pt x="271" y="410"/>
                      </a:cubicBezTo>
                      <a:cubicBezTo>
                        <a:pt x="437" y="410"/>
                        <a:pt x="538" y="213"/>
                        <a:pt x="428" y="78"/>
                      </a:cubicBezTo>
                      <a:cubicBezTo>
                        <a:pt x="387" y="27"/>
                        <a:pt x="328" y="1"/>
                        <a:pt x="26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0" name="Google Shape;310;p2"/>
                <p:cNvSpPr/>
                <p:nvPr/>
              </p:nvSpPr>
              <p:spPr>
                <a:xfrm>
                  <a:off x="4175050" y="3776700"/>
                  <a:ext cx="12925" cy="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0" extrusionOk="0">
                      <a:moveTo>
                        <a:pt x="261" y="1"/>
                      </a:moveTo>
                      <a:cubicBezTo>
                        <a:pt x="218" y="1"/>
                        <a:pt x="175" y="15"/>
                        <a:pt x="139" y="44"/>
                      </a:cubicBezTo>
                      <a:cubicBezTo>
                        <a:pt x="1" y="153"/>
                        <a:pt x="68" y="372"/>
                        <a:pt x="238" y="388"/>
                      </a:cubicBezTo>
                      <a:cubicBezTo>
                        <a:pt x="246" y="389"/>
                        <a:pt x="254" y="389"/>
                        <a:pt x="262" y="389"/>
                      </a:cubicBezTo>
                      <a:cubicBezTo>
                        <a:pt x="422" y="389"/>
                        <a:pt x="516" y="202"/>
                        <a:pt x="412" y="73"/>
                      </a:cubicBezTo>
                      <a:cubicBezTo>
                        <a:pt x="374" y="25"/>
                        <a:pt x="318" y="1"/>
                        <a:pt x="26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1" name="Google Shape;311;p2"/>
                <p:cNvSpPr/>
                <p:nvPr/>
              </p:nvSpPr>
              <p:spPr>
                <a:xfrm>
                  <a:off x="4161800" y="376012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6" y="1"/>
                      </a:moveTo>
                      <a:cubicBezTo>
                        <a:pt x="205" y="1"/>
                        <a:pt x="163" y="14"/>
                        <a:pt x="129" y="42"/>
                      </a:cubicBezTo>
                      <a:cubicBezTo>
                        <a:pt x="0" y="148"/>
                        <a:pt x="61" y="357"/>
                        <a:pt x="229" y="373"/>
                      </a:cubicBezTo>
                      <a:cubicBezTo>
                        <a:pt x="235" y="373"/>
                        <a:pt x="242" y="374"/>
                        <a:pt x="248" y="374"/>
                      </a:cubicBezTo>
                      <a:cubicBezTo>
                        <a:pt x="400" y="374"/>
                        <a:pt x="491" y="194"/>
                        <a:pt x="392" y="71"/>
                      </a:cubicBezTo>
                      <a:cubicBezTo>
                        <a:pt x="356" y="25"/>
                        <a:pt x="301" y="1"/>
                        <a:pt x="24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2" name="Google Shape;312;p2"/>
                <p:cNvSpPr/>
                <p:nvPr/>
              </p:nvSpPr>
              <p:spPr>
                <a:xfrm>
                  <a:off x="4148550" y="3743625"/>
                  <a:ext cx="11625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353" extrusionOk="0">
                      <a:moveTo>
                        <a:pt x="233" y="1"/>
                      </a:moveTo>
                      <a:cubicBezTo>
                        <a:pt x="194" y="1"/>
                        <a:pt x="155" y="14"/>
                        <a:pt x="122" y="40"/>
                      </a:cubicBezTo>
                      <a:cubicBezTo>
                        <a:pt x="0" y="139"/>
                        <a:pt x="58" y="335"/>
                        <a:pt x="215" y="351"/>
                      </a:cubicBezTo>
                      <a:cubicBezTo>
                        <a:pt x="223" y="352"/>
                        <a:pt x="231" y="353"/>
                        <a:pt x="238" y="353"/>
                      </a:cubicBezTo>
                      <a:cubicBezTo>
                        <a:pt x="382" y="353"/>
                        <a:pt x="464" y="182"/>
                        <a:pt x="370" y="65"/>
                      </a:cubicBezTo>
                      <a:cubicBezTo>
                        <a:pt x="335" y="23"/>
                        <a:pt x="284" y="1"/>
                        <a:pt x="2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3" name="Google Shape;313;p2"/>
                <p:cNvSpPr/>
                <p:nvPr/>
              </p:nvSpPr>
              <p:spPr>
                <a:xfrm>
                  <a:off x="4135275" y="3727075"/>
                  <a:ext cx="11025" cy="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7" extrusionOk="0">
                      <a:moveTo>
                        <a:pt x="222" y="1"/>
                      </a:moveTo>
                      <a:cubicBezTo>
                        <a:pt x="184" y="1"/>
                        <a:pt x="147" y="13"/>
                        <a:pt x="117" y="40"/>
                      </a:cubicBezTo>
                      <a:cubicBezTo>
                        <a:pt x="1" y="133"/>
                        <a:pt x="55" y="319"/>
                        <a:pt x="203" y="335"/>
                      </a:cubicBezTo>
                      <a:cubicBezTo>
                        <a:pt x="210" y="336"/>
                        <a:pt x="216" y="336"/>
                        <a:pt x="222" y="336"/>
                      </a:cubicBezTo>
                      <a:cubicBezTo>
                        <a:pt x="359" y="336"/>
                        <a:pt x="440" y="173"/>
                        <a:pt x="351" y="62"/>
                      </a:cubicBezTo>
                      <a:cubicBezTo>
                        <a:pt x="318" y="22"/>
                        <a:pt x="270" y="1"/>
                        <a:pt x="22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4" name="Google Shape;314;p2"/>
                <p:cNvSpPr/>
                <p:nvPr/>
              </p:nvSpPr>
              <p:spPr>
                <a:xfrm>
                  <a:off x="4122025" y="3710550"/>
                  <a:ext cx="10375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" h="317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10" y="35"/>
                      </a:cubicBezTo>
                      <a:cubicBezTo>
                        <a:pt x="1" y="125"/>
                        <a:pt x="52" y="302"/>
                        <a:pt x="190" y="315"/>
                      </a:cubicBezTo>
                      <a:cubicBezTo>
                        <a:pt x="197" y="316"/>
                        <a:pt x="203" y="316"/>
                        <a:pt x="210" y="316"/>
                      </a:cubicBezTo>
                      <a:cubicBezTo>
                        <a:pt x="339" y="316"/>
                        <a:pt x="414" y="165"/>
                        <a:pt x="332" y="61"/>
                      </a:cubicBezTo>
                      <a:cubicBezTo>
                        <a:pt x="300" y="21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5" name="Google Shape;315;p2"/>
                <p:cNvSpPr/>
                <p:nvPr/>
              </p:nvSpPr>
              <p:spPr>
                <a:xfrm>
                  <a:off x="4338950" y="3944050"/>
                  <a:ext cx="19700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8" h="596" extrusionOk="0">
                      <a:moveTo>
                        <a:pt x="395" y="1"/>
                      </a:moveTo>
                      <a:cubicBezTo>
                        <a:pt x="330" y="1"/>
                        <a:pt x="264" y="22"/>
                        <a:pt x="210" y="67"/>
                      </a:cubicBezTo>
                      <a:cubicBezTo>
                        <a:pt x="1" y="234"/>
                        <a:pt x="100" y="565"/>
                        <a:pt x="364" y="594"/>
                      </a:cubicBezTo>
                      <a:cubicBezTo>
                        <a:pt x="376" y="595"/>
                        <a:pt x="387" y="596"/>
                        <a:pt x="398" y="596"/>
                      </a:cubicBezTo>
                      <a:cubicBezTo>
                        <a:pt x="642" y="596"/>
                        <a:pt x="787" y="308"/>
                        <a:pt x="627" y="112"/>
                      </a:cubicBezTo>
                      <a:cubicBezTo>
                        <a:pt x="569" y="38"/>
                        <a:pt x="482" y="1"/>
                        <a:pt x="3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6" name="Google Shape;316;p2"/>
                <p:cNvSpPr/>
                <p:nvPr/>
              </p:nvSpPr>
              <p:spPr>
                <a:xfrm>
                  <a:off x="4325700" y="3927475"/>
                  <a:ext cx="19050" cy="1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8" extrusionOk="0">
                      <a:moveTo>
                        <a:pt x="381" y="1"/>
                      </a:moveTo>
                      <a:cubicBezTo>
                        <a:pt x="317" y="1"/>
                        <a:pt x="253" y="22"/>
                        <a:pt x="200" y="64"/>
                      </a:cubicBezTo>
                      <a:cubicBezTo>
                        <a:pt x="0" y="228"/>
                        <a:pt x="97" y="550"/>
                        <a:pt x="354" y="575"/>
                      </a:cubicBezTo>
                      <a:cubicBezTo>
                        <a:pt x="366" y="577"/>
                        <a:pt x="377" y="577"/>
                        <a:pt x="388" y="577"/>
                      </a:cubicBezTo>
                      <a:cubicBezTo>
                        <a:pt x="622" y="577"/>
                        <a:pt x="761" y="300"/>
                        <a:pt x="608" y="109"/>
                      </a:cubicBezTo>
                      <a:cubicBezTo>
                        <a:pt x="549" y="38"/>
                        <a:pt x="465" y="1"/>
                        <a:pt x="3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7" name="Google Shape;317;p2"/>
                <p:cNvSpPr/>
                <p:nvPr/>
              </p:nvSpPr>
              <p:spPr>
                <a:xfrm>
                  <a:off x="4312450" y="3910975"/>
                  <a:ext cx="18400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" h="559" extrusionOk="0">
                      <a:moveTo>
                        <a:pt x="369" y="1"/>
                      </a:moveTo>
                      <a:cubicBezTo>
                        <a:pt x="307" y="1"/>
                        <a:pt x="245" y="21"/>
                        <a:pt x="193" y="62"/>
                      </a:cubicBezTo>
                      <a:cubicBezTo>
                        <a:pt x="0" y="220"/>
                        <a:pt x="93" y="532"/>
                        <a:pt x="341" y="557"/>
                      </a:cubicBezTo>
                      <a:cubicBezTo>
                        <a:pt x="351" y="558"/>
                        <a:pt x="362" y="559"/>
                        <a:pt x="372" y="559"/>
                      </a:cubicBezTo>
                      <a:cubicBezTo>
                        <a:pt x="601" y="559"/>
                        <a:pt x="736" y="289"/>
                        <a:pt x="585" y="104"/>
                      </a:cubicBezTo>
                      <a:cubicBezTo>
                        <a:pt x="530" y="36"/>
                        <a:pt x="450" y="1"/>
                        <a:pt x="36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8" name="Google Shape;318;p2"/>
                <p:cNvSpPr/>
                <p:nvPr/>
              </p:nvSpPr>
              <p:spPr>
                <a:xfrm>
                  <a:off x="4299175" y="3894425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1"/>
                      </a:moveTo>
                      <a:cubicBezTo>
                        <a:pt x="298" y="1"/>
                        <a:pt x="237" y="21"/>
                        <a:pt x="187" y="62"/>
                      </a:cubicBezTo>
                      <a:cubicBezTo>
                        <a:pt x="1" y="210"/>
                        <a:pt x="91" y="512"/>
                        <a:pt x="329" y="538"/>
                      </a:cubicBezTo>
                      <a:cubicBezTo>
                        <a:pt x="339" y="539"/>
                        <a:pt x="349" y="540"/>
                        <a:pt x="359" y="540"/>
                      </a:cubicBezTo>
                      <a:cubicBezTo>
                        <a:pt x="579" y="540"/>
                        <a:pt x="711" y="279"/>
                        <a:pt x="567" y="101"/>
                      </a:cubicBezTo>
                      <a:cubicBezTo>
                        <a:pt x="514" y="35"/>
                        <a:pt x="436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9" name="Google Shape;319;p2"/>
                <p:cNvSpPr/>
                <p:nvPr/>
              </p:nvSpPr>
              <p:spPr>
                <a:xfrm>
                  <a:off x="4285925" y="3877900"/>
                  <a:ext cx="17150" cy="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0" extrusionOk="0">
                      <a:moveTo>
                        <a:pt x="345" y="0"/>
                      </a:moveTo>
                      <a:cubicBezTo>
                        <a:pt x="288" y="0"/>
                        <a:pt x="229" y="19"/>
                        <a:pt x="181" y="58"/>
                      </a:cubicBezTo>
                      <a:cubicBezTo>
                        <a:pt x="1" y="203"/>
                        <a:pt x="84" y="492"/>
                        <a:pt x="316" y="518"/>
                      </a:cubicBezTo>
                      <a:cubicBezTo>
                        <a:pt x="326" y="519"/>
                        <a:pt x="336" y="519"/>
                        <a:pt x="346" y="519"/>
                      </a:cubicBezTo>
                      <a:cubicBezTo>
                        <a:pt x="557" y="519"/>
                        <a:pt x="685" y="269"/>
                        <a:pt x="547" y="97"/>
                      </a:cubicBezTo>
                      <a:cubicBezTo>
                        <a:pt x="496" y="33"/>
                        <a:pt x="421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0" name="Google Shape;320;p2"/>
                <p:cNvSpPr/>
                <p:nvPr/>
              </p:nvSpPr>
              <p:spPr>
                <a:xfrm>
                  <a:off x="4272600" y="3861400"/>
                  <a:ext cx="16575" cy="12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1" extrusionOk="0">
                      <a:moveTo>
                        <a:pt x="334" y="0"/>
                      </a:moveTo>
                      <a:cubicBezTo>
                        <a:pt x="279" y="0"/>
                        <a:pt x="223" y="18"/>
                        <a:pt x="177" y="56"/>
                      </a:cubicBezTo>
                      <a:cubicBezTo>
                        <a:pt x="0" y="198"/>
                        <a:pt x="84" y="477"/>
                        <a:pt x="305" y="500"/>
                      </a:cubicBezTo>
                      <a:cubicBezTo>
                        <a:pt x="315" y="501"/>
                        <a:pt x="324" y="501"/>
                        <a:pt x="333" y="501"/>
                      </a:cubicBezTo>
                      <a:cubicBezTo>
                        <a:pt x="541" y="501"/>
                        <a:pt x="663" y="261"/>
                        <a:pt x="527" y="91"/>
                      </a:cubicBezTo>
                      <a:cubicBezTo>
                        <a:pt x="478" y="31"/>
                        <a:pt x="406" y="0"/>
                        <a:pt x="3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1" name="Google Shape;321;p2"/>
                <p:cNvSpPr/>
                <p:nvPr/>
              </p:nvSpPr>
              <p:spPr>
                <a:xfrm>
                  <a:off x="4259425" y="3844825"/>
                  <a:ext cx="158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483" extrusionOk="0">
                      <a:moveTo>
                        <a:pt x="316" y="1"/>
                      </a:moveTo>
                      <a:cubicBezTo>
                        <a:pt x="263" y="1"/>
                        <a:pt x="209" y="18"/>
                        <a:pt x="164" y="54"/>
                      </a:cubicBezTo>
                      <a:cubicBezTo>
                        <a:pt x="0" y="189"/>
                        <a:pt x="80" y="459"/>
                        <a:pt x="293" y="481"/>
                      </a:cubicBezTo>
                      <a:cubicBezTo>
                        <a:pt x="302" y="482"/>
                        <a:pt x="311" y="483"/>
                        <a:pt x="319" y="483"/>
                      </a:cubicBezTo>
                      <a:cubicBezTo>
                        <a:pt x="516" y="483"/>
                        <a:pt x="634" y="249"/>
                        <a:pt x="505" y="92"/>
                      </a:cubicBezTo>
                      <a:cubicBezTo>
                        <a:pt x="457" y="32"/>
                        <a:pt x="387" y="1"/>
                        <a:pt x="31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2" name="Google Shape;322;p2"/>
                <p:cNvSpPr/>
                <p:nvPr/>
              </p:nvSpPr>
              <p:spPr>
                <a:xfrm>
                  <a:off x="4246075" y="3828325"/>
                  <a:ext cx="1537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" h="465" extrusionOk="0">
                      <a:moveTo>
                        <a:pt x="307" y="1"/>
                      </a:moveTo>
                      <a:cubicBezTo>
                        <a:pt x="256" y="1"/>
                        <a:pt x="204" y="17"/>
                        <a:pt x="161" y="52"/>
                      </a:cubicBezTo>
                      <a:cubicBezTo>
                        <a:pt x="1" y="184"/>
                        <a:pt x="78" y="444"/>
                        <a:pt x="283" y="463"/>
                      </a:cubicBezTo>
                      <a:cubicBezTo>
                        <a:pt x="293" y="464"/>
                        <a:pt x="302" y="465"/>
                        <a:pt x="310" y="465"/>
                      </a:cubicBezTo>
                      <a:cubicBezTo>
                        <a:pt x="500" y="465"/>
                        <a:pt x="615" y="241"/>
                        <a:pt x="489" y="87"/>
                      </a:cubicBezTo>
                      <a:cubicBezTo>
                        <a:pt x="443" y="30"/>
                        <a:pt x="375" y="1"/>
                        <a:pt x="30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3" name="Google Shape;323;p2"/>
                <p:cNvSpPr/>
                <p:nvPr/>
              </p:nvSpPr>
              <p:spPr>
                <a:xfrm>
                  <a:off x="4232825" y="3811775"/>
                  <a:ext cx="14750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9" extrusionOk="0">
                      <a:moveTo>
                        <a:pt x="295" y="0"/>
                      </a:moveTo>
                      <a:cubicBezTo>
                        <a:pt x="246" y="0"/>
                        <a:pt x="196" y="17"/>
                        <a:pt x="155" y="52"/>
                      </a:cubicBezTo>
                      <a:cubicBezTo>
                        <a:pt x="0" y="174"/>
                        <a:pt x="74" y="425"/>
                        <a:pt x="270" y="447"/>
                      </a:cubicBezTo>
                      <a:cubicBezTo>
                        <a:pt x="278" y="448"/>
                        <a:pt x="286" y="448"/>
                        <a:pt x="294" y="448"/>
                      </a:cubicBezTo>
                      <a:cubicBezTo>
                        <a:pt x="479" y="448"/>
                        <a:pt x="590" y="232"/>
                        <a:pt x="470" y="84"/>
                      </a:cubicBezTo>
                      <a:cubicBezTo>
                        <a:pt x="424" y="29"/>
                        <a:pt x="360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4" name="Google Shape;324;p2"/>
                <p:cNvSpPr/>
                <p:nvPr/>
              </p:nvSpPr>
              <p:spPr>
                <a:xfrm>
                  <a:off x="4219575" y="3795225"/>
                  <a:ext cx="140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" h="429" extrusionOk="0">
                      <a:moveTo>
                        <a:pt x="281" y="1"/>
                      </a:moveTo>
                      <a:cubicBezTo>
                        <a:pt x="234" y="1"/>
                        <a:pt x="187" y="17"/>
                        <a:pt x="148" y="49"/>
                      </a:cubicBezTo>
                      <a:cubicBezTo>
                        <a:pt x="0" y="167"/>
                        <a:pt x="71" y="409"/>
                        <a:pt x="260" y="428"/>
                      </a:cubicBezTo>
                      <a:cubicBezTo>
                        <a:pt x="268" y="429"/>
                        <a:pt x="276" y="429"/>
                        <a:pt x="283" y="429"/>
                      </a:cubicBezTo>
                      <a:cubicBezTo>
                        <a:pt x="456" y="429"/>
                        <a:pt x="561" y="222"/>
                        <a:pt x="447" y="81"/>
                      </a:cubicBezTo>
                      <a:cubicBezTo>
                        <a:pt x="405" y="28"/>
                        <a:pt x="343" y="1"/>
                        <a:pt x="2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5" name="Google Shape;325;p2"/>
                <p:cNvSpPr/>
                <p:nvPr/>
              </p:nvSpPr>
              <p:spPr>
                <a:xfrm>
                  <a:off x="4206225" y="3778750"/>
                  <a:ext cx="13475" cy="1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0" extrusionOk="0">
                      <a:moveTo>
                        <a:pt x="272" y="0"/>
                      </a:moveTo>
                      <a:cubicBezTo>
                        <a:pt x="227" y="0"/>
                        <a:pt x="181" y="15"/>
                        <a:pt x="142" y="46"/>
                      </a:cubicBezTo>
                      <a:cubicBezTo>
                        <a:pt x="1" y="161"/>
                        <a:pt x="68" y="389"/>
                        <a:pt x="251" y="409"/>
                      </a:cubicBezTo>
                      <a:cubicBezTo>
                        <a:pt x="259" y="410"/>
                        <a:pt x="267" y="410"/>
                        <a:pt x="274" y="410"/>
                      </a:cubicBezTo>
                      <a:cubicBezTo>
                        <a:pt x="441" y="410"/>
                        <a:pt x="539" y="213"/>
                        <a:pt x="431" y="78"/>
                      </a:cubicBezTo>
                      <a:cubicBezTo>
                        <a:pt x="391" y="26"/>
                        <a:pt x="332" y="0"/>
                        <a:pt x="27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6" name="Google Shape;326;p2"/>
                <p:cNvSpPr/>
                <p:nvPr/>
              </p:nvSpPr>
              <p:spPr>
                <a:xfrm>
                  <a:off x="4192975" y="3762175"/>
                  <a:ext cx="1292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2" extrusionOk="0">
                      <a:moveTo>
                        <a:pt x="259" y="0"/>
                      </a:moveTo>
                      <a:cubicBezTo>
                        <a:pt x="215" y="0"/>
                        <a:pt x="171" y="14"/>
                        <a:pt x="135" y="43"/>
                      </a:cubicBezTo>
                      <a:cubicBezTo>
                        <a:pt x="0" y="156"/>
                        <a:pt x="65" y="371"/>
                        <a:pt x="238" y="390"/>
                      </a:cubicBezTo>
                      <a:cubicBezTo>
                        <a:pt x="246" y="391"/>
                        <a:pt x="254" y="392"/>
                        <a:pt x="261" y="392"/>
                      </a:cubicBezTo>
                      <a:cubicBezTo>
                        <a:pt x="421" y="392"/>
                        <a:pt x="516" y="201"/>
                        <a:pt x="412" y="72"/>
                      </a:cubicBezTo>
                      <a:cubicBezTo>
                        <a:pt x="373" y="25"/>
                        <a:pt x="316" y="0"/>
                        <a:pt x="2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7" name="Google Shape;327;p2"/>
                <p:cNvSpPr/>
                <p:nvPr/>
              </p:nvSpPr>
              <p:spPr>
                <a:xfrm>
                  <a:off x="4179725" y="3745675"/>
                  <a:ext cx="12250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0" h="371" extrusionOk="0">
                      <a:moveTo>
                        <a:pt x="244" y="0"/>
                      </a:moveTo>
                      <a:cubicBezTo>
                        <a:pt x="204" y="0"/>
                        <a:pt x="163" y="14"/>
                        <a:pt x="129" y="41"/>
                      </a:cubicBezTo>
                      <a:cubicBezTo>
                        <a:pt x="0" y="144"/>
                        <a:pt x="61" y="353"/>
                        <a:pt x="225" y="369"/>
                      </a:cubicBezTo>
                      <a:cubicBezTo>
                        <a:pt x="233" y="370"/>
                        <a:pt x="241" y="370"/>
                        <a:pt x="248" y="370"/>
                      </a:cubicBezTo>
                      <a:cubicBezTo>
                        <a:pt x="401" y="370"/>
                        <a:pt x="490" y="193"/>
                        <a:pt x="389" y="70"/>
                      </a:cubicBezTo>
                      <a:cubicBezTo>
                        <a:pt x="352" y="24"/>
                        <a:pt x="299" y="0"/>
                        <a:pt x="24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8" name="Google Shape;328;p2"/>
                <p:cNvSpPr/>
                <p:nvPr/>
              </p:nvSpPr>
              <p:spPr>
                <a:xfrm>
                  <a:off x="4166450" y="3729100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1" y="0"/>
                      </a:moveTo>
                      <a:cubicBezTo>
                        <a:pt x="193" y="0"/>
                        <a:pt x="154" y="13"/>
                        <a:pt x="123" y="39"/>
                      </a:cubicBezTo>
                      <a:cubicBezTo>
                        <a:pt x="1" y="139"/>
                        <a:pt x="59" y="338"/>
                        <a:pt x="216" y="354"/>
                      </a:cubicBezTo>
                      <a:cubicBezTo>
                        <a:pt x="223" y="355"/>
                        <a:pt x="229" y="355"/>
                        <a:pt x="235" y="355"/>
                      </a:cubicBezTo>
                      <a:cubicBezTo>
                        <a:pt x="378" y="355"/>
                        <a:pt x="466" y="185"/>
                        <a:pt x="370" y="68"/>
                      </a:cubicBezTo>
                      <a:cubicBezTo>
                        <a:pt x="335" y="24"/>
                        <a:pt x="283" y="0"/>
                        <a:pt x="2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9" name="Google Shape;329;p2"/>
                <p:cNvSpPr/>
                <p:nvPr/>
              </p:nvSpPr>
              <p:spPr>
                <a:xfrm>
                  <a:off x="4153200" y="3712575"/>
                  <a:ext cx="110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5" extrusionOk="0">
                      <a:moveTo>
                        <a:pt x="221" y="1"/>
                      </a:moveTo>
                      <a:cubicBezTo>
                        <a:pt x="184" y="1"/>
                        <a:pt x="147" y="13"/>
                        <a:pt x="116" y="38"/>
                      </a:cubicBezTo>
                      <a:cubicBezTo>
                        <a:pt x="1" y="131"/>
                        <a:pt x="55" y="321"/>
                        <a:pt x="203" y="334"/>
                      </a:cubicBezTo>
                      <a:cubicBezTo>
                        <a:pt x="210" y="334"/>
                        <a:pt x="216" y="335"/>
                        <a:pt x="222" y="335"/>
                      </a:cubicBezTo>
                      <a:cubicBezTo>
                        <a:pt x="359" y="335"/>
                        <a:pt x="440" y="174"/>
                        <a:pt x="351" y="64"/>
                      </a:cubicBezTo>
                      <a:cubicBezTo>
                        <a:pt x="318" y="22"/>
                        <a:pt x="270" y="1"/>
                        <a:pt x="2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0" name="Google Shape;330;p2"/>
                <p:cNvSpPr/>
                <p:nvPr/>
              </p:nvSpPr>
              <p:spPr>
                <a:xfrm>
                  <a:off x="4139875" y="3696075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9" y="1"/>
                      </a:moveTo>
                      <a:cubicBezTo>
                        <a:pt x="174" y="1"/>
                        <a:pt x="139" y="12"/>
                        <a:pt x="109" y="36"/>
                      </a:cubicBezTo>
                      <a:cubicBezTo>
                        <a:pt x="0" y="123"/>
                        <a:pt x="55" y="300"/>
                        <a:pt x="193" y="316"/>
                      </a:cubicBezTo>
                      <a:cubicBezTo>
                        <a:pt x="198" y="316"/>
                        <a:pt x="204" y="316"/>
                        <a:pt x="209" y="316"/>
                      </a:cubicBezTo>
                      <a:cubicBezTo>
                        <a:pt x="341" y="316"/>
                        <a:pt x="418" y="164"/>
                        <a:pt x="331" y="58"/>
                      </a:cubicBezTo>
                      <a:cubicBezTo>
                        <a:pt x="300" y="20"/>
                        <a:pt x="255" y="1"/>
                        <a:pt x="2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1" name="Google Shape;331;p2"/>
                <p:cNvSpPr/>
                <p:nvPr/>
              </p:nvSpPr>
              <p:spPr>
                <a:xfrm>
                  <a:off x="4343625" y="3913025"/>
                  <a:ext cx="19050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7" extrusionOk="0">
                      <a:moveTo>
                        <a:pt x="381" y="0"/>
                      </a:moveTo>
                      <a:cubicBezTo>
                        <a:pt x="318" y="0"/>
                        <a:pt x="253" y="21"/>
                        <a:pt x="199" y="64"/>
                      </a:cubicBezTo>
                      <a:cubicBezTo>
                        <a:pt x="0" y="225"/>
                        <a:pt x="97" y="549"/>
                        <a:pt x="350" y="575"/>
                      </a:cubicBezTo>
                      <a:cubicBezTo>
                        <a:pt x="361" y="576"/>
                        <a:pt x="371" y="577"/>
                        <a:pt x="382" y="577"/>
                      </a:cubicBezTo>
                      <a:cubicBezTo>
                        <a:pt x="620" y="577"/>
                        <a:pt x="761" y="297"/>
                        <a:pt x="604" y="106"/>
                      </a:cubicBezTo>
                      <a:cubicBezTo>
                        <a:pt x="548" y="36"/>
                        <a:pt x="465" y="0"/>
                        <a:pt x="38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2" name="Google Shape;332;p2"/>
                <p:cNvSpPr/>
                <p:nvPr/>
              </p:nvSpPr>
              <p:spPr>
                <a:xfrm>
                  <a:off x="4330350" y="3896500"/>
                  <a:ext cx="184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7" extrusionOk="0">
                      <a:moveTo>
                        <a:pt x="371" y="0"/>
                      </a:moveTo>
                      <a:cubicBezTo>
                        <a:pt x="309" y="0"/>
                        <a:pt x="246" y="21"/>
                        <a:pt x="194" y="63"/>
                      </a:cubicBezTo>
                      <a:cubicBezTo>
                        <a:pt x="1" y="220"/>
                        <a:pt x="94" y="532"/>
                        <a:pt x="341" y="555"/>
                      </a:cubicBezTo>
                      <a:cubicBezTo>
                        <a:pt x="352" y="556"/>
                        <a:pt x="362" y="556"/>
                        <a:pt x="372" y="556"/>
                      </a:cubicBezTo>
                      <a:cubicBezTo>
                        <a:pt x="601" y="556"/>
                        <a:pt x="737" y="286"/>
                        <a:pt x="586" y="101"/>
                      </a:cubicBezTo>
                      <a:cubicBezTo>
                        <a:pt x="531" y="35"/>
                        <a:pt x="452" y="0"/>
                        <a:pt x="3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3" name="Google Shape;333;p2"/>
                <p:cNvSpPr/>
                <p:nvPr/>
              </p:nvSpPr>
              <p:spPr>
                <a:xfrm>
                  <a:off x="4317100" y="3879925"/>
                  <a:ext cx="17775" cy="1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2" extrusionOk="0">
                      <a:moveTo>
                        <a:pt x="357" y="1"/>
                      </a:moveTo>
                      <a:cubicBezTo>
                        <a:pt x="297" y="1"/>
                        <a:pt x="237" y="20"/>
                        <a:pt x="187" y="61"/>
                      </a:cubicBezTo>
                      <a:cubicBezTo>
                        <a:pt x="1" y="212"/>
                        <a:pt x="87" y="514"/>
                        <a:pt x="328" y="540"/>
                      </a:cubicBezTo>
                      <a:cubicBezTo>
                        <a:pt x="339" y="541"/>
                        <a:pt x="349" y="541"/>
                        <a:pt x="359" y="541"/>
                      </a:cubicBezTo>
                      <a:cubicBezTo>
                        <a:pt x="579" y="541"/>
                        <a:pt x="711" y="281"/>
                        <a:pt x="566" y="102"/>
                      </a:cubicBezTo>
                      <a:cubicBezTo>
                        <a:pt x="513" y="35"/>
                        <a:pt x="435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4" name="Google Shape;334;p2"/>
                <p:cNvSpPr/>
                <p:nvPr/>
              </p:nvSpPr>
              <p:spPr>
                <a:xfrm>
                  <a:off x="4303775" y="3863375"/>
                  <a:ext cx="17200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8" h="522" extrusionOk="0">
                      <a:moveTo>
                        <a:pt x="345" y="1"/>
                      </a:moveTo>
                      <a:cubicBezTo>
                        <a:pt x="288" y="1"/>
                        <a:pt x="231" y="19"/>
                        <a:pt x="183" y="57"/>
                      </a:cubicBezTo>
                      <a:cubicBezTo>
                        <a:pt x="0" y="202"/>
                        <a:pt x="87" y="495"/>
                        <a:pt x="315" y="520"/>
                      </a:cubicBezTo>
                      <a:cubicBezTo>
                        <a:pt x="326" y="521"/>
                        <a:pt x="336" y="522"/>
                        <a:pt x="346" y="522"/>
                      </a:cubicBezTo>
                      <a:cubicBezTo>
                        <a:pt x="559" y="522"/>
                        <a:pt x="688" y="271"/>
                        <a:pt x="546" y="99"/>
                      </a:cubicBezTo>
                      <a:cubicBezTo>
                        <a:pt x="497" y="35"/>
                        <a:pt x="421" y="1"/>
                        <a:pt x="3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5" name="Google Shape;335;p2"/>
                <p:cNvSpPr/>
                <p:nvPr/>
              </p:nvSpPr>
              <p:spPr>
                <a:xfrm>
                  <a:off x="4290500" y="3846850"/>
                  <a:ext cx="166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5" extrusionOk="0">
                      <a:moveTo>
                        <a:pt x="333" y="1"/>
                      </a:moveTo>
                      <a:cubicBezTo>
                        <a:pt x="277" y="1"/>
                        <a:pt x="221" y="19"/>
                        <a:pt x="174" y="56"/>
                      </a:cubicBezTo>
                      <a:cubicBezTo>
                        <a:pt x="1" y="198"/>
                        <a:pt x="84" y="477"/>
                        <a:pt x="306" y="503"/>
                      </a:cubicBezTo>
                      <a:cubicBezTo>
                        <a:pt x="315" y="504"/>
                        <a:pt x="324" y="505"/>
                        <a:pt x="333" y="505"/>
                      </a:cubicBezTo>
                      <a:cubicBezTo>
                        <a:pt x="539" y="505"/>
                        <a:pt x="663" y="261"/>
                        <a:pt x="528" y="95"/>
                      </a:cubicBezTo>
                      <a:cubicBezTo>
                        <a:pt x="478" y="33"/>
                        <a:pt x="406" y="1"/>
                        <a:pt x="3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6" name="Google Shape;336;p2"/>
                <p:cNvSpPr/>
                <p:nvPr/>
              </p:nvSpPr>
              <p:spPr>
                <a:xfrm>
                  <a:off x="4277250" y="3830350"/>
                  <a:ext cx="15950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4" extrusionOk="0">
                      <a:moveTo>
                        <a:pt x="320" y="1"/>
                      </a:moveTo>
                      <a:cubicBezTo>
                        <a:pt x="266" y="1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6" y="482"/>
                      </a:cubicBezTo>
                      <a:cubicBezTo>
                        <a:pt x="305" y="483"/>
                        <a:pt x="314" y="483"/>
                        <a:pt x="323" y="483"/>
                      </a:cubicBezTo>
                      <a:cubicBezTo>
                        <a:pt x="519" y="483"/>
                        <a:pt x="638" y="250"/>
                        <a:pt x="508" y="90"/>
                      </a:cubicBezTo>
                      <a:cubicBezTo>
                        <a:pt x="461" y="31"/>
                        <a:pt x="390" y="1"/>
                        <a:pt x="32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7" name="Google Shape;337;p2"/>
                <p:cNvSpPr/>
                <p:nvPr/>
              </p:nvSpPr>
              <p:spPr>
                <a:xfrm>
                  <a:off x="4264000" y="3813800"/>
                  <a:ext cx="15400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7" extrusionOk="0">
                      <a:moveTo>
                        <a:pt x="310" y="1"/>
                      </a:moveTo>
                      <a:cubicBezTo>
                        <a:pt x="258" y="1"/>
                        <a:pt x="206" y="18"/>
                        <a:pt x="161" y="54"/>
                      </a:cubicBezTo>
                      <a:cubicBezTo>
                        <a:pt x="0" y="183"/>
                        <a:pt x="77" y="443"/>
                        <a:pt x="286" y="466"/>
                      </a:cubicBezTo>
                      <a:cubicBezTo>
                        <a:pt x="294" y="466"/>
                        <a:pt x="302" y="467"/>
                        <a:pt x="310" y="467"/>
                      </a:cubicBezTo>
                      <a:cubicBezTo>
                        <a:pt x="501" y="467"/>
                        <a:pt x="615" y="241"/>
                        <a:pt x="489" y="87"/>
                      </a:cubicBezTo>
                      <a:cubicBezTo>
                        <a:pt x="443" y="30"/>
                        <a:pt x="377" y="1"/>
                        <a:pt x="31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8" name="Google Shape;338;p2"/>
                <p:cNvSpPr/>
                <p:nvPr/>
              </p:nvSpPr>
              <p:spPr>
                <a:xfrm>
                  <a:off x="4250750" y="3797300"/>
                  <a:ext cx="14650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6" h="446" extrusionOk="0">
                      <a:moveTo>
                        <a:pt x="294" y="0"/>
                      </a:moveTo>
                      <a:cubicBezTo>
                        <a:pt x="245" y="0"/>
                        <a:pt x="196" y="16"/>
                        <a:pt x="154" y="49"/>
                      </a:cubicBezTo>
                      <a:cubicBezTo>
                        <a:pt x="0" y="174"/>
                        <a:pt x="74" y="425"/>
                        <a:pt x="270" y="444"/>
                      </a:cubicBezTo>
                      <a:cubicBezTo>
                        <a:pt x="279" y="445"/>
                        <a:pt x="288" y="446"/>
                        <a:pt x="297" y="446"/>
                      </a:cubicBezTo>
                      <a:cubicBezTo>
                        <a:pt x="480" y="446"/>
                        <a:pt x="586" y="228"/>
                        <a:pt x="466" y="81"/>
                      </a:cubicBezTo>
                      <a:cubicBezTo>
                        <a:pt x="422" y="28"/>
                        <a:pt x="358" y="0"/>
                        <a:pt x="29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9" name="Google Shape;339;p2"/>
                <p:cNvSpPr/>
                <p:nvPr/>
              </p:nvSpPr>
              <p:spPr>
                <a:xfrm>
                  <a:off x="4237400" y="3780725"/>
                  <a:ext cx="14200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" h="431" extrusionOk="0">
                      <a:moveTo>
                        <a:pt x="285" y="1"/>
                      </a:moveTo>
                      <a:cubicBezTo>
                        <a:pt x="237" y="1"/>
                        <a:pt x="189" y="17"/>
                        <a:pt x="148" y="50"/>
                      </a:cubicBezTo>
                      <a:cubicBezTo>
                        <a:pt x="1" y="169"/>
                        <a:pt x="71" y="407"/>
                        <a:pt x="261" y="429"/>
                      </a:cubicBezTo>
                      <a:cubicBezTo>
                        <a:pt x="269" y="430"/>
                        <a:pt x="277" y="431"/>
                        <a:pt x="284" y="431"/>
                      </a:cubicBezTo>
                      <a:cubicBezTo>
                        <a:pt x="460" y="431"/>
                        <a:pt x="567" y="224"/>
                        <a:pt x="450" y="79"/>
                      </a:cubicBezTo>
                      <a:cubicBezTo>
                        <a:pt x="409" y="28"/>
                        <a:pt x="347" y="1"/>
                        <a:pt x="28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0" name="Google Shape;340;p2"/>
                <p:cNvSpPr/>
                <p:nvPr/>
              </p:nvSpPr>
              <p:spPr>
                <a:xfrm>
                  <a:off x="4224150" y="3764200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72" y="0"/>
                      </a:moveTo>
                      <a:cubicBezTo>
                        <a:pt x="226" y="0"/>
                        <a:pt x="180" y="15"/>
                        <a:pt x="142" y="46"/>
                      </a:cubicBezTo>
                      <a:cubicBezTo>
                        <a:pt x="0" y="162"/>
                        <a:pt x="68" y="390"/>
                        <a:pt x="251" y="409"/>
                      </a:cubicBezTo>
                      <a:cubicBezTo>
                        <a:pt x="259" y="410"/>
                        <a:pt x="266" y="410"/>
                        <a:pt x="274" y="410"/>
                      </a:cubicBezTo>
                      <a:cubicBezTo>
                        <a:pt x="440" y="410"/>
                        <a:pt x="538" y="213"/>
                        <a:pt x="431" y="78"/>
                      </a:cubicBezTo>
                      <a:cubicBezTo>
                        <a:pt x="391" y="27"/>
                        <a:pt x="332" y="0"/>
                        <a:pt x="27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1" name="Google Shape;341;p2"/>
                <p:cNvSpPr/>
                <p:nvPr/>
              </p:nvSpPr>
              <p:spPr>
                <a:xfrm>
                  <a:off x="4210875" y="3747700"/>
                  <a:ext cx="129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8" h="392" extrusionOk="0">
                      <a:moveTo>
                        <a:pt x="258" y="1"/>
                      </a:moveTo>
                      <a:cubicBezTo>
                        <a:pt x="215" y="1"/>
                        <a:pt x="172" y="15"/>
                        <a:pt x="136" y="44"/>
                      </a:cubicBezTo>
                      <a:cubicBezTo>
                        <a:pt x="1" y="153"/>
                        <a:pt x="65" y="372"/>
                        <a:pt x="239" y="391"/>
                      </a:cubicBezTo>
                      <a:cubicBezTo>
                        <a:pt x="245" y="392"/>
                        <a:pt x="252" y="392"/>
                        <a:pt x="258" y="392"/>
                      </a:cubicBezTo>
                      <a:cubicBezTo>
                        <a:pt x="420" y="392"/>
                        <a:pt x="517" y="203"/>
                        <a:pt x="412" y="73"/>
                      </a:cubicBezTo>
                      <a:cubicBezTo>
                        <a:pt x="372" y="25"/>
                        <a:pt x="315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2" name="Google Shape;342;p2"/>
                <p:cNvSpPr/>
                <p:nvPr/>
              </p:nvSpPr>
              <p:spPr>
                <a:xfrm>
                  <a:off x="4197625" y="373112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5" y="1"/>
                      </a:moveTo>
                      <a:cubicBezTo>
                        <a:pt x="205" y="1"/>
                        <a:pt x="164" y="14"/>
                        <a:pt x="129" y="42"/>
                      </a:cubicBezTo>
                      <a:cubicBezTo>
                        <a:pt x="1" y="148"/>
                        <a:pt x="62" y="357"/>
                        <a:pt x="226" y="373"/>
                      </a:cubicBezTo>
                      <a:cubicBezTo>
                        <a:pt x="232" y="373"/>
                        <a:pt x="239" y="374"/>
                        <a:pt x="245" y="374"/>
                      </a:cubicBezTo>
                      <a:cubicBezTo>
                        <a:pt x="398" y="374"/>
                        <a:pt x="491" y="194"/>
                        <a:pt x="390" y="71"/>
                      </a:cubicBezTo>
                      <a:cubicBezTo>
                        <a:pt x="353" y="25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3" name="Google Shape;343;p2"/>
                <p:cNvSpPr/>
                <p:nvPr/>
              </p:nvSpPr>
              <p:spPr>
                <a:xfrm>
                  <a:off x="4184375" y="3714625"/>
                  <a:ext cx="11625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353" extrusionOk="0">
                      <a:moveTo>
                        <a:pt x="232" y="1"/>
                      </a:moveTo>
                      <a:cubicBezTo>
                        <a:pt x="193" y="1"/>
                        <a:pt x="154" y="13"/>
                        <a:pt x="123" y="40"/>
                      </a:cubicBezTo>
                      <a:cubicBezTo>
                        <a:pt x="0" y="139"/>
                        <a:pt x="58" y="335"/>
                        <a:pt x="216" y="351"/>
                      </a:cubicBezTo>
                      <a:cubicBezTo>
                        <a:pt x="223" y="352"/>
                        <a:pt x="231" y="353"/>
                        <a:pt x="238" y="353"/>
                      </a:cubicBezTo>
                      <a:cubicBezTo>
                        <a:pt x="379" y="353"/>
                        <a:pt x="465" y="181"/>
                        <a:pt x="370" y="65"/>
                      </a:cubicBezTo>
                      <a:cubicBezTo>
                        <a:pt x="335" y="23"/>
                        <a:pt x="284" y="1"/>
                        <a:pt x="23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4" name="Google Shape;344;p2"/>
                <p:cNvSpPr/>
                <p:nvPr/>
              </p:nvSpPr>
              <p:spPr>
                <a:xfrm>
                  <a:off x="4171025" y="3698100"/>
                  <a:ext cx="11100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6" extrusionOk="0">
                      <a:moveTo>
                        <a:pt x="223" y="1"/>
                      </a:moveTo>
                      <a:cubicBezTo>
                        <a:pt x="185" y="1"/>
                        <a:pt x="148" y="13"/>
                        <a:pt x="117" y="39"/>
                      </a:cubicBezTo>
                      <a:cubicBezTo>
                        <a:pt x="1" y="132"/>
                        <a:pt x="56" y="318"/>
                        <a:pt x="203" y="334"/>
                      </a:cubicBezTo>
                      <a:cubicBezTo>
                        <a:pt x="210" y="335"/>
                        <a:pt x="217" y="335"/>
                        <a:pt x="223" y="335"/>
                      </a:cubicBezTo>
                      <a:cubicBezTo>
                        <a:pt x="362" y="335"/>
                        <a:pt x="443" y="172"/>
                        <a:pt x="351" y="61"/>
                      </a:cubicBezTo>
                      <a:cubicBezTo>
                        <a:pt x="319" y="21"/>
                        <a:pt x="271" y="1"/>
                        <a:pt x="22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5" name="Google Shape;345;p2"/>
                <p:cNvSpPr/>
                <p:nvPr/>
              </p:nvSpPr>
              <p:spPr>
                <a:xfrm>
                  <a:off x="4157775" y="3681550"/>
                  <a:ext cx="10475" cy="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" h="319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10" y="35"/>
                      </a:cubicBezTo>
                      <a:cubicBezTo>
                        <a:pt x="1" y="125"/>
                        <a:pt x="52" y="302"/>
                        <a:pt x="194" y="318"/>
                      </a:cubicBezTo>
                      <a:cubicBezTo>
                        <a:pt x="199" y="319"/>
                        <a:pt x="204" y="319"/>
                        <a:pt x="209" y="319"/>
                      </a:cubicBezTo>
                      <a:cubicBezTo>
                        <a:pt x="341" y="319"/>
                        <a:pt x="418" y="166"/>
                        <a:pt x="332" y="61"/>
                      </a:cubicBezTo>
                      <a:cubicBezTo>
                        <a:pt x="301" y="21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6" name="Google Shape;346;p2"/>
                <p:cNvSpPr/>
                <p:nvPr/>
              </p:nvSpPr>
              <p:spPr>
                <a:xfrm>
                  <a:off x="4348275" y="3881975"/>
                  <a:ext cx="18425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9" extrusionOk="0">
                      <a:moveTo>
                        <a:pt x="368" y="1"/>
                      </a:moveTo>
                      <a:cubicBezTo>
                        <a:pt x="306" y="1"/>
                        <a:pt x="244" y="21"/>
                        <a:pt x="193" y="62"/>
                      </a:cubicBezTo>
                      <a:cubicBezTo>
                        <a:pt x="0" y="220"/>
                        <a:pt x="94" y="531"/>
                        <a:pt x="341" y="557"/>
                      </a:cubicBezTo>
                      <a:cubicBezTo>
                        <a:pt x="352" y="558"/>
                        <a:pt x="362" y="559"/>
                        <a:pt x="372" y="559"/>
                      </a:cubicBezTo>
                      <a:cubicBezTo>
                        <a:pt x="601" y="559"/>
                        <a:pt x="736" y="289"/>
                        <a:pt x="585" y="104"/>
                      </a:cubicBezTo>
                      <a:cubicBezTo>
                        <a:pt x="530" y="36"/>
                        <a:pt x="449" y="1"/>
                        <a:pt x="36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7" name="Google Shape;347;p2"/>
                <p:cNvSpPr/>
                <p:nvPr/>
              </p:nvSpPr>
              <p:spPr>
                <a:xfrm>
                  <a:off x="4335025" y="3865425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0"/>
                      </a:moveTo>
                      <a:cubicBezTo>
                        <a:pt x="297" y="0"/>
                        <a:pt x="237" y="21"/>
                        <a:pt x="187" y="62"/>
                      </a:cubicBezTo>
                      <a:cubicBezTo>
                        <a:pt x="0" y="210"/>
                        <a:pt x="87" y="512"/>
                        <a:pt x="328" y="538"/>
                      </a:cubicBezTo>
                      <a:cubicBezTo>
                        <a:pt x="338" y="539"/>
                        <a:pt x="349" y="540"/>
                        <a:pt x="359" y="540"/>
                      </a:cubicBezTo>
                      <a:cubicBezTo>
                        <a:pt x="578" y="540"/>
                        <a:pt x="710" y="279"/>
                        <a:pt x="566" y="101"/>
                      </a:cubicBezTo>
                      <a:cubicBezTo>
                        <a:pt x="513" y="35"/>
                        <a:pt x="435" y="0"/>
                        <a:pt x="3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8" name="Google Shape;348;p2"/>
                <p:cNvSpPr/>
                <p:nvPr/>
              </p:nvSpPr>
              <p:spPr>
                <a:xfrm>
                  <a:off x="4321675" y="3848875"/>
                  <a:ext cx="17250" cy="1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0" h="524" extrusionOk="0">
                      <a:moveTo>
                        <a:pt x="345" y="1"/>
                      </a:moveTo>
                      <a:cubicBezTo>
                        <a:pt x="288" y="1"/>
                        <a:pt x="229" y="20"/>
                        <a:pt x="181" y="59"/>
                      </a:cubicBezTo>
                      <a:cubicBezTo>
                        <a:pt x="1" y="207"/>
                        <a:pt x="88" y="496"/>
                        <a:pt x="319" y="522"/>
                      </a:cubicBezTo>
                      <a:cubicBezTo>
                        <a:pt x="328" y="523"/>
                        <a:pt x="337" y="523"/>
                        <a:pt x="346" y="523"/>
                      </a:cubicBezTo>
                      <a:cubicBezTo>
                        <a:pt x="561" y="523"/>
                        <a:pt x="689" y="270"/>
                        <a:pt x="547" y="98"/>
                      </a:cubicBezTo>
                      <a:cubicBezTo>
                        <a:pt x="496" y="34"/>
                        <a:pt x="421" y="1"/>
                        <a:pt x="3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9" name="Google Shape;349;p2"/>
                <p:cNvSpPr/>
                <p:nvPr/>
              </p:nvSpPr>
              <p:spPr>
                <a:xfrm>
                  <a:off x="4308425" y="3832400"/>
                  <a:ext cx="16575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2" extrusionOk="0">
                      <a:moveTo>
                        <a:pt x="334" y="0"/>
                      </a:moveTo>
                      <a:cubicBezTo>
                        <a:pt x="278" y="0"/>
                        <a:pt x="221" y="18"/>
                        <a:pt x="174" y="56"/>
                      </a:cubicBezTo>
                      <a:cubicBezTo>
                        <a:pt x="0" y="197"/>
                        <a:pt x="84" y="477"/>
                        <a:pt x="306" y="499"/>
                      </a:cubicBezTo>
                      <a:cubicBezTo>
                        <a:pt x="316" y="501"/>
                        <a:pt x="326" y="501"/>
                        <a:pt x="336" y="501"/>
                      </a:cubicBezTo>
                      <a:cubicBezTo>
                        <a:pt x="543" y="501"/>
                        <a:pt x="662" y="257"/>
                        <a:pt x="528" y="91"/>
                      </a:cubicBezTo>
                      <a:cubicBezTo>
                        <a:pt x="478" y="31"/>
                        <a:pt x="407" y="0"/>
                        <a:pt x="3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0" name="Google Shape;350;p2"/>
                <p:cNvSpPr/>
                <p:nvPr/>
              </p:nvSpPr>
              <p:spPr>
                <a:xfrm>
                  <a:off x="4295175" y="3815825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18" y="0"/>
                      </a:moveTo>
                      <a:cubicBezTo>
                        <a:pt x="265" y="0"/>
                        <a:pt x="211" y="18"/>
                        <a:pt x="167" y="54"/>
                      </a:cubicBezTo>
                      <a:cubicBezTo>
                        <a:pt x="0" y="189"/>
                        <a:pt x="81" y="459"/>
                        <a:pt x="293" y="481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9" y="483"/>
                        <a:pt x="637" y="249"/>
                        <a:pt x="508" y="92"/>
                      </a:cubicBezTo>
                      <a:cubicBezTo>
                        <a:pt x="460" y="32"/>
                        <a:pt x="389" y="0"/>
                        <a:pt x="3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1" name="Google Shape;351;p2"/>
                <p:cNvSpPr/>
                <p:nvPr/>
              </p:nvSpPr>
              <p:spPr>
                <a:xfrm>
                  <a:off x="4281900" y="3799325"/>
                  <a:ext cx="153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5" extrusionOk="0">
                      <a:moveTo>
                        <a:pt x="306" y="1"/>
                      </a:moveTo>
                      <a:cubicBezTo>
                        <a:pt x="255" y="1"/>
                        <a:pt x="204" y="17"/>
                        <a:pt x="162" y="52"/>
                      </a:cubicBezTo>
                      <a:cubicBezTo>
                        <a:pt x="1" y="183"/>
                        <a:pt x="78" y="444"/>
                        <a:pt x="284" y="463"/>
                      </a:cubicBezTo>
                      <a:cubicBezTo>
                        <a:pt x="293" y="464"/>
                        <a:pt x="302" y="465"/>
                        <a:pt x="311" y="465"/>
                      </a:cubicBezTo>
                      <a:cubicBezTo>
                        <a:pt x="500" y="465"/>
                        <a:pt x="612" y="241"/>
                        <a:pt x="486" y="87"/>
                      </a:cubicBezTo>
                      <a:cubicBezTo>
                        <a:pt x="440" y="30"/>
                        <a:pt x="373" y="1"/>
                        <a:pt x="3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2" name="Google Shape;352;p2"/>
                <p:cNvSpPr/>
                <p:nvPr/>
              </p:nvSpPr>
              <p:spPr>
                <a:xfrm>
                  <a:off x="4268575" y="3782775"/>
                  <a:ext cx="14750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9" extrusionOk="0">
                      <a:moveTo>
                        <a:pt x="296" y="0"/>
                      </a:moveTo>
                      <a:cubicBezTo>
                        <a:pt x="246" y="0"/>
                        <a:pt x="196" y="17"/>
                        <a:pt x="155" y="52"/>
                      </a:cubicBezTo>
                      <a:cubicBezTo>
                        <a:pt x="0" y="174"/>
                        <a:pt x="74" y="424"/>
                        <a:pt x="274" y="447"/>
                      </a:cubicBezTo>
                      <a:cubicBezTo>
                        <a:pt x="282" y="448"/>
                        <a:pt x="289" y="448"/>
                        <a:pt x="297" y="448"/>
                      </a:cubicBezTo>
                      <a:cubicBezTo>
                        <a:pt x="482" y="448"/>
                        <a:pt x="590" y="232"/>
                        <a:pt x="470" y="84"/>
                      </a:cubicBezTo>
                      <a:cubicBezTo>
                        <a:pt x="426" y="29"/>
                        <a:pt x="361" y="0"/>
                        <a:pt x="29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3" name="Google Shape;353;p2"/>
                <p:cNvSpPr/>
                <p:nvPr/>
              </p:nvSpPr>
              <p:spPr>
                <a:xfrm>
                  <a:off x="4255325" y="3766225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4" y="1"/>
                      </a:moveTo>
                      <a:cubicBezTo>
                        <a:pt x="237" y="1"/>
                        <a:pt x="188" y="16"/>
                        <a:pt x="148" y="48"/>
                      </a:cubicBezTo>
                      <a:cubicBezTo>
                        <a:pt x="0" y="167"/>
                        <a:pt x="71" y="408"/>
                        <a:pt x="261" y="428"/>
                      </a:cubicBezTo>
                      <a:cubicBezTo>
                        <a:pt x="268" y="428"/>
                        <a:pt x="276" y="429"/>
                        <a:pt x="284" y="429"/>
                      </a:cubicBezTo>
                      <a:cubicBezTo>
                        <a:pt x="460" y="429"/>
                        <a:pt x="564" y="222"/>
                        <a:pt x="450" y="81"/>
                      </a:cubicBezTo>
                      <a:cubicBezTo>
                        <a:pt x="408" y="28"/>
                        <a:pt x="347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4" name="Google Shape;354;p2"/>
                <p:cNvSpPr/>
                <p:nvPr/>
              </p:nvSpPr>
              <p:spPr>
                <a:xfrm>
                  <a:off x="4242050" y="3749725"/>
                  <a:ext cx="13500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" h="408" extrusionOk="0">
                      <a:moveTo>
                        <a:pt x="272" y="1"/>
                      </a:moveTo>
                      <a:cubicBezTo>
                        <a:pt x="226" y="1"/>
                        <a:pt x="180" y="16"/>
                        <a:pt x="142" y="46"/>
                      </a:cubicBezTo>
                      <a:cubicBezTo>
                        <a:pt x="1" y="159"/>
                        <a:pt x="68" y="390"/>
                        <a:pt x="252" y="406"/>
                      </a:cubicBezTo>
                      <a:cubicBezTo>
                        <a:pt x="259" y="407"/>
                        <a:pt x="267" y="408"/>
                        <a:pt x="275" y="408"/>
                      </a:cubicBezTo>
                      <a:cubicBezTo>
                        <a:pt x="441" y="408"/>
                        <a:pt x="539" y="211"/>
                        <a:pt x="432" y="75"/>
                      </a:cubicBezTo>
                      <a:cubicBezTo>
                        <a:pt x="392" y="26"/>
                        <a:pt x="332" y="1"/>
                        <a:pt x="27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5" name="Google Shape;355;p2"/>
                <p:cNvSpPr/>
                <p:nvPr/>
              </p:nvSpPr>
              <p:spPr>
                <a:xfrm>
                  <a:off x="4228800" y="3733150"/>
                  <a:ext cx="129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3" extrusionOk="0">
                      <a:moveTo>
                        <a:pt x="259" y="1"/>
                      </a:moveTo>
                      <a:cubicBezTo>
                        <a:pt x="215" y="1"/>
                        <a:pt x="172" y="15"/>
                        <a:pt x="136" y="44"/>
                      </a:cubicBezTo>
                      <a:cubicBezTo>
                        <a:pt x="1" y="157"/>
                        <a:pt x="65" y="372"/>
                        <a:pt x="238" y="391"/>
                      </a:cubicBezTo>
                      <a:cubicBezTo>
                        <a:pt x="246" y="392"/>
                        <a:pt x="254" y="393"/>
                        <a:pt x="261" y="393"/>
                      </a:cubicBezTo>
                      <a:cubicBezTo>
                        <a:pt x="421" y="393"/>
                        <a:pt x="516" y="202"/>
                        <a:pt x="412" y="73"/>
                      </a:cubicBezTo>
                      <a:cubicBezTo>
                        <a:pt x="374" y="26"/>
                        <a:pt x="317" y="1"/>
                        <a:pt x="25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6" name="Google Shape;356;p2"/>
                <p:cNvSpPr/>
                <p:nvPr/>
              </p:nvSpPr>
              <p:spPr>
                <a:xfrm>
                  <a:off x="4215550" y="3716675"/>
                  <a:ext cx="122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8" h="374" extrusionOk="0">
                      <a:moveTo>
                        <a:pt x="243" y="0"/>
                      </a:moveTo>
                      <a:cubicBezTo>
                        <a:pt x="203" y="0"/>
                        <a:pt x="162" y="14"/>
                        <a:pt x="129" y="41"/>
                      </a:cubicBezTo>
                      <a:cubicBezTo>
                        <a:pt x="0" y="144"/>
                        <a:pt x="61" y="353"/>
                        <a:pt x="225" y="372"/>
                      </a:cubicBezTo>
                      <a:cubicBezTo>
                        <a:pt x="232" y="373"/>
                        <a:pt x="238" y="373"/>
                        <a:pt x="245" y="373"/>
                      </a:cubicBezTo>
                      <a:cubicBezTo>
                        <a:pt x="397" y="373"/>
                        <a:pt x="488" y="193"/>
                        <a:pt x="389" y="70"/>
                      </a:cubicBezTo>
                      <a:cubicBezTo>
                        <a:pt x="352" y="24"/>
                        <a:pt x="298" y="0"/>
                        <a:pt x="24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7" name="Google Shape;357;p2"/>
                <p:cNvSpPr/>
                <p:nvPr/>
              </p:nvSpPr>
              <p:spPr>
                <a:xfrm>
                  <a:off x="4202200" y="3700100"/>
                  <a:ext cx="117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" h="355" extrusionOk="0">
                      <a:moveTo>
                        <a:pt x="236" y="1"/>
                      </a:moveTo>
                      <a:cubicBezTo>
                        <a:pt x="196" y="1"/>
                        <a:pt x="156" y="14"/>
                        <a:pt x="123" y="42"/>
                      </a:cubicBezTo>
                      <a:cubicBezTo>
                        <a:pt x="1" y="139"/>
                        <a:pt x="62" y="338"/>
                        <a:pt x="216" y="354"/>
                      </a:cubicBezTo>
                      <a:cubicBezTo>
                        <a:pt x="223" y="355"/>
                        <a:pt x="229" y="355"/>
                        <a:pt x="236" y="355"/>
                      </a:cubicBezTo>
                      <a:cubicBezTo>
                        <a:pt x="382" y="355"/>
                        <a:pt x="469" y="185"/>
                        <a:pt x="374" y="68"/>
                      </a:cubicBezTo>
                      <a:cubicBezTo>
                        <a:pt x="339" y="24"/>
                        <a:pt x="288" y="1"/>
                        <a:pt x="23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8" name="Google Shape;358;p2"/>
                <p:cNvSpPr/>
                <p:nvPr/>
              </p:nvSpPr>
              <p:spPr>
                <a:xfrm>
                  <a:off x="4188950" y="3683575"/>
                  <a:ext cx="111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5" extrusionOk="0">
                      <a:moveTo>
                        <a:pt x="223" y="0"/>
                      </a:moveTo>
                      <a:cubicBezTo>
                        <a:pt x="186" y="0"/>
                        <a:pt x="148" y="13"/>
                        <a:pt x="116" y="38"/>
                      </a:cubicBezTo>
                      <a:cubicBezTo>
                        <a:pt x="1" y="131"/>
                        <a:pt x="55" y="321"/>
                        <a:pt x="206" y="334"/>
                      </a:cubicBezTo>
                      <a:cubicBezTo>
                        <a:pt x="213" y="334"/>
                        <a:pt x="219" y="335"/>
                        <a:pt x="226" y="335"/>
                      </a:cubicBezTo>
                      <a:cubicBezTo>
                        <a:pt x="362" y="335"/>
                        <a:pt x="443" y="174"/>
                        <a:pt x="354" y="64"/>
                      </a:cubicBezTo>
                      <a:cubicBezTo>
                        <a:pt x="320" y="22"/>
                        <a:pt x="271" y="0"/>
                        <a:pt x="22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9" name="Google Shape;359;p2"/>
                <p:cNvSpPr/>
                <p:nvPr/>
              </p:nvSpPr>
              <p:spPr>
                <a:xfrm>
                  <a:off x="4175700" y="3667075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10" y="36"/>
                      </a:cubicBezTo>
                      <a:cubicBezTo>
                        <a:pt x="0" y="123"/>
                        <a:pt x="52" y="299"/>
                        <a:pt x="193" y="315"/>
                      </a:cubicBezTo>
                      <a:cubicBezTo>
                        <a:pt x="198" y="316"/>
                        <a:pt x="204" y="316"/>
                        <a:pt x="209" y="316"/>
                      </a:cubicBezTo>
                      <a:cubicBezTo>
                        <a:pt x="338" y="316"/>
                        <a:pt x="418" y="163"/>
                        <a:pt x="331" y="58"/>
                      </a:cubicBezTo>
                      <a:cubicBezTo>
                        <a:pt x="300" y="20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0" name="Google Shape;360;p2"/>
                <p:cNvSpPr/>
                <p:nvPr/>
              </p:nvSpPr>
              <p:spPr>
                <a:xfrm>
                  <a:off x="4339600" y="3834375"/>
                  <a:ext cx="17125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2" extrusionOk="0">
                      <a:moveTo>
                        <a:pt x="342" y="1"/>
                      </a:moveTo>
                      <a:cubicBezTo>
                        <a:pt x="285" y="1"/>
                        <a:pt x="228" y="19"/>
                        <a:pt x="180" y="57"/>
                      </a:cubicBezTo>
                      <a:cubicBezTo>
                        <a:pt x="0" y="202"/>
                        <a:pt x="84" y="494"/>
                        <a:pt x="315" y="520"/>
                      </a:cubicBezTo>
                      <a:cubicBezTo>
                        <a:pt x="326" y="521"/>
                        <a:pt x="336" y="522"/>
                        <a:pt x="346" y="522"/>
                      </a:cubicBezTo>
                      <a:cubicBezTo>
                        <a:pt x="559" y="522"/>
                        <a:pt x="685" y="271"/>
                        <a:pt x="547" y="99"/>
                      </a:cubicBezTo>
                      <a:cubicBezTo>
                        <a:pt x="495" y="34"/>
                        <a:pt x="419" y="1"/>
                        <a:pt x="34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1" name="Google Shape;361;p2"/>
                <p:cNvSpPr/>
                <p:nvPr/>
              </p:nvSpPr>
              <p:spPr>
                <a:xfrm>
                  <a:off x="4326350" y="3817850"/>
                  <a:ext cx="16575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5" extrusionOk="0">
                      <a:moveTo>
                        <a:pt x="331" y="1"/>
                      </a:moveTo>
                      <a:cubicBezTo>
                        <a:pt x="275" y="1"/>
                        <a:pt x="219" y="19"/>
                        <a:pt x="174" y="56"/>
                      </a:cubicBezTo>
                      <a:cubicBezTo>
                        <a:pt x="0" y="198"/>
                        <a:pt x="84" y="477"/>
                        <a:pt x="305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38" y="504"/>
                        <a:pt x="663" y="261"/>
                        <a:pt x="527" y="95"/>
                      </a:cubicBezTo>
                      <a:cubicBezTo>
                        <a:pt x="478" y="33"/>
                        <a:pt x="404" y="1"/>
                        <a:pt x="3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2" name="Google Shape;362;p2"/>
                <p:cNvSpPr/>
                <p:nvPr/>
              </p:nvSpPr>
              <p:spPr>
                <a:xfrm>
                  <a:off x="4313075" y="3801350"/>
                  <a:ext cx="15875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4" extrusionOk="0">
                      <a:moveTo>
                        <a:pt x="320" y="1"/>
                      </a:moveTo>
                      <a:cubicBezTo>
                        <a:pt x="266" y="1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3" y="482"/>
                      </a:cubicBezTo>
                      <a:cubicBezTo>
                        <a:pt x="303" y="483"/>
                        <a:pt x="312" y="483"/>
                        <a:pt x="321" y="483"/>
                      </a:cubicBezTo>
                      <a:cubicBezTo>
                        <a:pt x="519" y="483"/>
                        <a:pt x="635" y="250"/>
                        <a:pt x="509" y="90"/>
                      </a:cubicBezTo>
                      <a:cubicBezTo>
                        <a:pt x="461" y="31"/>
                        <a:pt x="391" y="1"/>
                        <a:pt x="32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3" name="Google Shape;363;p2"/>
                <p:cNvSpPr/>
                <p:nvPr/>
              </p:nvSpPr>
              <p:spPr>
                <a:xfrm>
                  <a:off x="4299750" y="3784800"/>
                  <a:ext cx="15400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7" extrusionOk="0">
                      <a:moveTo>
                        <a:pt x="310" y="0"/>
                      </a:moveTo>
                      <a:cubicBezTo>
                        <a:pt x="258" y="0"/>
                        <a:pt x="206" y="18"/>
                        <a:pt x="161" y="54"/>
                      </a:cubicBezTo>
                      <a:cubicBezTo>
                        <a:pt x="0" y="183"/>
                        <a:pt x="78" y="443"/>
                        <a:pt x="286" y="466"/>
                      </a:cubicBezTo>
                      <a:cubicBezTo>
                        <a:pt x="294" y="466"/>
                        <a:pt x="302" y="467"/>
                        <a:pt x="310" y="467"/>
                      </a:cubicBezTo>
                      <a:cubicBezTo>
                        <a:pt x="502" y="467"/>
                        <a:pt x="616" y="241"/>
                        <a:pt x="489" y="86"/>
                      </a:cubicBezTo>
                      <a:cubicBezTo>
                        <a:pt x="443" y="30"/>
                        <a:pt x="377" y="0"/>
                        <a:pt x="31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4" name="Google Shape;364;p2"/>
                <p:cNvSpPr/>
                <p:nvPr/>
              </p:nvSpPr>
              <p:spPr>
                <a:xfrm>
                  <a:off x="4286500" y="3768275"/>
                  <a:ext cx="14725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" h="447" extrusionOk="0">
                      <a:moveTo>
                        <a:pt x="295" y="1"/>
                      </a:moveTo>
                      <a:cubicBezTo>
                        <a:pt x="246" y="1"/>
                        <a:pt x="196" y="17"/>
                        <a:pt x="154" y="50"/>
                      </a:cubicBezTo>
                      <a:cubicBezTo>
                        <a:pt x="0" y="175"/>
                        <a:pt x="74" y="426"/>
                        <a:pt x="273" y="445"/>
                      </a:cubicBezTo>
                      <a:cubicBezTo>
                        <a:pt x="282" y="446"/>
                        <a:pt x="291" y="447"/>
                        <a:pt x="300" y="447"/>
                      </a:cubicBezTo>
                      <a:cubicBezTo>
                        <a:pt x="480" y="447"/>
                        <a:pt x="589" y="229"/>
                        <a:pt x="469" y="82"/>
                      </a:cubicBezTo>
                      <a:cubicBezTo>
                        <a:pt x="425" y="29"/>
                        <a:pt x="360" y="1"/>
                        <a:pt x="2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5" name="Google Shape;365;p2"/>
                <p:cNvSpPr/>
                <p:nvPr/>
              </p:nvSpPr>
              <p:spPr>
                <a:xfrm>
                  <a:off x="4273225" y="3751725"/>
                  <a:ext cx="14125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31" extrusionOk="0">
                      <a:moveTo>
                        <a:pt x="284" y="1"/>
                      </a:moveTo>
                      <a:cubicBezTo>
                        <a:pt x="236" y="1"/>
                        <a:pt x="189" y="17"/>
                        <a:pt x="149" y="50"/>
                      </a:cubicBezTo>
                      <a:cubicBezTo>
                        <a:pt x="1" y="169"/>
                        <a:pt x="72" y="407"/>
                        <a:pt x="261" y="429"/>
                      </a:cubicBezTo>
                      <a:cubicBezTo>
                        <a:pt x="269" y="430"/>
                        <a:pt x="277" y="430"/>
                        <a:pt x="284" y="430"/>
                      </a:cubicBezTo>
                      <a:cubicBezTo>
                        <a:pt x="460" y="430"/>
                        <a:pt x="565" y="224"/>
                        <a:pt x="451" y="82"/>
                      </a:cubicBezTo>
                      <a:cubicBezTo>
                        <a:pt x="409" y="29"/>
                        <a:pt x="347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6" name="Google Shape;366;p2"/>
                <p:cNvSpPr/>
                <p:nvPr/>
              </p:nvSpPr>
              <p:spPr>
                <a:xfrm>
                  <a:off x="4259975" y="3735200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69" y="0"/>
                      </a:moveTo>
                      <a:cubicBezTo>
                        <a:pt x="224" y="0"/>
                        <a:pt x="179" y="15"/>
                        <a:pt x="142" y="46"/>
                      </a:cubicBezTo>
                      <a:cubicBezTo>
                        <a:pt x="1" y="161"/>
                        <a:pt x="68" y="390"/>
                        <a:pt x="248" y="409"/>
                      </a:cubicBezTo>
                      <a:cubicBezTo>
                        <a:pt x="256" y="410"/>
                        <a:pt x="264" y="410"/>
                        <a:pt x="272" y="410"/>
                      </a:cubicBezTo>
                      <a:cubicBezTo>
                        <a:pt x="441" y="410"/>
                        <a:pt x="539" y="213"/>
                        <a:pt x="428" y="78"/>
                      </a:cubicBezTo>
                      <a:cubicBezTo>
                        <a:pt x="388" y="27"/>
                        <a:pt x="329" y="0"/>
                        <a:pt x="26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7" name="Google Shape;367;p2"/>
                <p:cNvSpPr/>
                <p:nvPr/>
              </p:nvSpPr>
              <p:spPr>
                <a:xfrm>
                  <a:off x="4246725" y="3718700"/>
                  <a:ext cx="12825" cy="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89" extrusionOk="0">
                      <a:moveTo>
                        <a:pt x="257" y="0"/>
                      </a:moveTo>
                      <a:cubicBezTo>
                        <a:pt x="215" y="0"/>
                        <a:pt x="171" y="15"/>
                        <a:pt x="135" y="44"/>
                      </a:cubicBezTo>
                      <a:cubicBezTo>
                        <a:pt x="0" y="153"/>
                        <a:pt x="65" y="371"/>
                        <a:pt x="238" y="388"/>
                      </a:cubicBezTo>
                      <a:cubicBezTo>
                        <a:pt x="246" y="388"/>
                        <a:pt x="253" y="389"/>
                        <a:pt x="261" y="389"/>
                      </a:cubicBezTo>
                      <a:cubicBezTo>
                        <a:pt x="418" y="389"/>
                        <a:pt x="513" y="201"/>
                        <a:pt x="408" y="73"/>
                      </a:cubicBezTo>
                      <a:cubicBezTo>
                        <a:pt x="370" y="25"/>
                        <a:pt x="314" y="0"/>
                        <a:pt x="2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8" name="Google Shape;368;p2"/>
                <p:cNvSpPr/>
                <p:nvPr/>
              </p:nvSpPr>
              <p:spPr>
                <a:xfrm>
                  <a:off x="4233375" y="370212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6" y="1"/>
                      </a:moveTo>
                      <a:cubicBezTo>
                        <a:pt x="205" y="1"/>
                        <a:pt x="164" y="14"/>
                        <a:pt x="129" y="41"/>
                      </a:cubicBezTo>
                      <a:cubicBezTo>
                        <a:pt x="1" y="147"/>
                        <a:pt x="62" y="356"/>
                        <a:pt x="229" y="372"/>
                      </a:cubicBezTo>
                      <a:cubicBezTo>
                        <a:pt x="236" y="373"/>
                        <a:pt x="242" y="373"/>
                        <a:pt x="248" y="373"/>
                      </a:cubicBezTo>
                      <a:cubicBezTo>
                        <a:pt x="401" y="373"/>
                        <a:pt x="492" y="194"/>
                        <a:pt x="393" y="70"/>
                      </a:cubicBezTo>
                      <a:cubicBezTo>
                        <a:pt x="356" y="24"/>
                        <a:pt x="302" y="1"/>
                        <a:pt x="24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" name="Google Shape;369;p2"/>
                <p:cNvSpPr/>
                <p:nvPr/>
              </p:nvSpPr>
              <p:spPr>
                <a:xfrm>
                  <a:off x="4220125" y="3685625"/>
                  <a:ext cx="11650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3" extrusionOk="0">
                      <a:moveTo>
                        <a:pt x="234" y="1"/>
                      </a:moveTo>
                      <a:cubicBezTo>
                        <a:pt x="195" y="1"/>
                        <a:pt x="156" y="13"/>
                        <a:pt x="123" y="39"/>
                      </a:cubicBezTo>
                      <a:cubicBezTo>
                        <a:pt x="1" y="139"/>
                        <a:pt x="58" y="335"/>
                        <a:pt x="216" y="351"/>
                      </a:cubicBezTo>
                      <a:cubicBezTo>
                        <a:pt x="224" y="352"/>
                        <a:pt x="231" y="353"/>
                        <a:pt x="239" y="353"/>
                      </a:cubicBezTo>
                      <a:cubicBezTo>
                        <a:pt x="382" y="353"/>
                        <a:pt x="465" y="181"/>
                        <a:pt x="373" y="65"/>
                      </a:cubicBezTo>
                      <a:cubicBezTo>
                        <a:pt x="337" y="23"/>
                        <a:pt x="285" y="1"/>
                        <a:pt x="23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" name="Google Shape;370;p2"/>
                <p:cNvSpPr/>
                <p:nvPr/>
              </p:nvSpPr>
              <p:spPr>
                <a:xfrm>
                  <a:off x="4206875" y="3669100"/>
                  <a:ext cx="11075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336" extrusionOk="0">
                      <a:moveTo>
                        <a:pt x="222" y="1"/>
                      </a:moveTo>
                      <a:cubicBezTo>
                        <a:pt x="185" y="1"/>
                        <a:pt x="147" y="13"/>
                        <a:pt x="116" y="38"/>
                      </a:cubicBezTo>
                      <a:cubicBezTo>
                        <a:pt x="0" y="132"/>
                        <a:pt x="55" y="318"/>
                        <a:pt x="203" y="334"/>
                      </a:cubicBezTo>
                      <a:cubicBezTo>
                        <a:pt x="209" y="335"/>
                        <a:pt x="216" y="335"/>
                        <a:pt x="222" y="335"/>
                      </a:cubicBezTo>
                      <a:cubicBezTo>
                        <a:pt x="362" y="335"/>
                        <a:pt x="443" y="172"/>
                        <a:pt x="351" y="61"/>
                      </a:cubicBezTo>
                      <a:cubicBezTo>
                        <a:pt x="318" y="21"/>
                        <a:pt x="270" y="1"/>
                        <a:pt x="22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" name="Google Shape;371;p2"/>
                <p:cNvSpPr/>
                <p:nvPr/>
              </p:nvSpPr>
              <p:spPr>
                <a:xfrm>
                  <a:off x="4193625" y="3652550"/>
                  <a:ext cx="10450" cy="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9" extrusionOk="0">
                      <a:moveTo>
                        <a:pt x="208" y="0"/>
                      </a:moveTo>
                      <a:cubicBezTo>
                        <a:pt x="173" y="0"/>
                        <a:pt x="138" y="12"/>
                        <a:pt x="109" y="35"/>
                      </a:cubicBezTo>
                      <a:cubicBezTo>
                        <a:pt x="0" y="125"/>
                        <a:pt x="51" y="302"/>
                        <a:pt x="193" y="318"/>
                      </a:cubicBezTo>
                      <a:cubicBezTo>
                        <a:pt x="198" y="318"/>
                        <a:pt x="204" y="319"/>
                        <a:pt x="209" y="319"/>
                      </a:cubicBezTo>
                      <a:cubicBezTo>
                        <a:pt x="341" y="319"/>
                        <a:pt x="418" y="166"/>
                        <a:pt x="331" y="61"/>
                      </a:cubicBezTo>
                      <a:cubicBezTo>
                        <a:pt x="300" y="21"/>
                        <a:pt x="254" y="0"/>
                        <a:pt x="2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" name="Google Shape;372;p2"/>
                <p:cNvSpPr/>
                <p:nvPr/>
              </p:nvSpPr>
              <p:spPr>
                <a:xfrm>
                  <a:off x="4344250" y="3803375"/>
                  <a:ext cx="16600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2" extrusionOk="0">
                      <a:moveTo>
                        <a:pt x="333" y="1"/>
                      </a:moveTo>
                      <a:cubicBezTo>
                        <a:pt x="277" y="1"/>
                        <a:pt x="220" y="19"/>
                        <a:pt x="174" y="57"/>
                      </a:cubicBezTo>
                      <a:cubicBezTo>
                        <a:pt x="1" y="198"/>
                        <a:pt x="84" y="478"/>
                        <a:pt x="306" y="500"/>
                      </a:cubicBezTo>
                      <a:cubicBezTo>
                        <a:pt x="315" y="501"/>
                        <a:pt x="324" y="502"/>
                        <a:pt x="333" y="502"/>
                      </a:cubicBezTo>
                      <a:cubicBezTo>
                        <a:pt x="539" y="502"/>
                        <a:pt x="663" y="259"/>
                        <a:pt x="528" y="92"/>
                      </a:cubicBezTo>
                      <a:cubicBezTo>
                        <a:pt x="479" y="32"/>
                        <a:pt x="406" y="1"/>
                        <a:pt x="3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" name="Google Shape;373;p2"/>
                <p:cNvSpPr/>
                <p:nvPr/>
              </p:nvSpPr>
              <p:spPr>
                <a:xfrm>
                  <a:off x="4331000" y="3786825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7" y="0"/>
                      </a:moveTo>
                      <a:cubicBezTo>
                        <a:pt x="265" y="0"/>
                        <a:pt x="212" y="18"/>
                        <a:pt x="168" y="54"/>
                      </a:cubicBezTo>
                      <a:cubicBezTo>
                        <a:pt x="1" y="189"/>
                        <a:pt x="81" y="458"/>
                        <a:pt x="293" y="481"/>
                      </a:cubicBezTo>
                      <a:cubicBezTo>
                        <a:pt x="302" y="482"/>
                        <a:pt x="311" y="482"/>
                        <a:pt x="320" y="482"/>
                      </a:cubicBezTo>
                      <a:cubicBezTo>
                        <a:pt x="516" y="482"/>
                        <a:pt x="634" y="249"/>
                        <a:pt x="505" y="92"/>
                      </a:cubicBezTo>
                      <a:cubicBezTo>
                        <a:pt x="457" y="31"/>
                        <a:pt x="387" y="0"/>
                        <a:pt x="3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" name="Google Shape;374;p2"/>
                <p:cNvSpPr/>
                <p:nvPr/>
              </p:nvSpPr>
              <p:spPr>
                <a:xfrm>
                  <a:off x="4317675" y="3770325"/>
                  <a:ext cx="1537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" h="465" extrusionOk="0">
                      <a:moveTo>
                        <a:pt x="306" y="0"/>
                      </a:moveTo>
                      <a:cubicBezTo>
                        <a:pt x="255" y="0"/>
                        <a:pt x="203" y="17"/>
                        <a:pt x="161" y="52"/>
                      </a:cubicBezTo>
                      <a:cubicBezTo>
                        <a:pt x="0" y="183"/>
                        <a:pt x="77" y="444"/>
                        <a:pt x="283" y="463"/>
                      </a:cubicBezTo>
                      <a:cubicBezTo>
                        <a:pt x="292" y="464"/>
                        <a:pt x="301" y="464"/>
                        <a:pt x="310" y="464"/>
                      </a:cubicBezTo>
                      <a:cubicBezTo>
                        <a:pt x="503" y="464"/>
                        <a:pt x="614" y="240"/>
                        <a:pt x="489" y="87"/>
                      </a:cubicBezTo>
                      <a:cubicBezTo>
                        <a:pt x="443" y="30"/>
                        <a:pt x="375" y="0"/>
                        <a:pt x="30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5" name="Google Shape;375;p2"/>
                <p:cNvSpPr/>
                <p:nvPr/>
              </p:nvSpPr>
              <p:spPr>
                <a:xfrm>
                  <a:off x="4304400" y="3753775"/>
                  <a:ext cx="14775" cy="1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8" extrusionOk="0">
                      <a:moveTo>
                        <a:pt x="296" y="0"/>
                      </a:moveTo>
                      <a:cubicBezTo>
                        <a:pt x="247" y="0"/>
                        <a:pt x="197" y="17"/>
                        <a:pt x="155" y="52"/>
                      </a:cubicBezTo>
                      <a:cubicBezTo>
                        <a:pt x="1" y="174"/>
                        <a:pt x="75" y="424"/>
                        <a:pt x="274" y="447"/>
                      </a:cubicBezTo>
                      <a:cubicBezTo>
                        <a:pt x="282" y="448"/>
                        <a:pt x="290" y="448"/>
                        <a:pt x="297" y="448"/>
                      </a:cubicBezTo>
                      <a:cubicBezTo>
                        <a:pt x="480" y="448"/>
                        <a:pt x="590" y="232"/>
                        <a:pt x="470" y="84"/>
                      </a:cubicBezTo>
                      <a:cubicBezTo>
                        <a:pt x="426" y="29"/>
                        <a:pt x="362" y="0"/>
                        <a:pt x="29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6" name="Google Shape;376;p2"/>
                <p:cNvSpPr/>
                <p:nvPr/>
              </p:nvSpPr>
              <p:spPr>
                <a:xfrm>
                  <a:off x="4291150" y="3737225"/>
                  <a:ext cx="14050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" h="429" extrusionOk="0">
                      <a:moveTo>
                        <a:pt x="282" y="1"/>
                      </a:moveTo>
                      <a:cubicBezTo>
                        <a:pt x="235" y="1"/>
                        <a:pt x="187" y="16"/>
                        <a:pt x="148" y="48"/>
                      </a:cubicBezTo>
                      <a:cubicBezTo>
                        <a:pt x="1" y="167"/>
                        <a:pt x="71" y="408"/>
                        <a:pt x="261" y="427"/>
                      </a:cubicBezTo>
                      <a:cubicBezTo>
                        <a:pt x="269" y="428"/>
                        <a:pt x="276" y="429"/>
                        <a:pt x="284" y="429"/>
                      </a:cubicBezTo>
                      <a:cubicBezTo>
                        <a:pt x="457" y="429"/>
                        <a:pt x="561" y="222"/>
                        <a:pt x="447" y="80"/>
                      </a:cubicBezTo>
                      <a:cubicBezTo>
                        <a:pt x="405" y="28"/>
                        <a:pt x="344" y="1"/>
                        <a:pt x="28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7" name="Google Shape;377;p2"/>
                <p:cNvSpPr/>
                <p:nvPr/>
              </p:nvSpPr>
              <p:spPr>
                <a:xfrm>
                  <a:off x="4277900" y="3720725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1"/>
                      </a:moveTo>
                      <a:cubicBezTo>
                        <a:pt x="225" y="1"/>
                        <a:pt x="179" y="16"/>
                        <a:pt x="142" y="46"/>
                      </a:cubicBezTo>
                      <a:cubicBezTo>
                        <a:pt x="0" y="159"/>
                        <a:pt x="68" y="390"/>
                        <a:pt x="248" y="406"/>
                      </a:cubicBezTo>
                      <a:cubicBezTo>
                        <a:pt x="256" y="407"/>
                        <a:pt x="264" y="407"/>
                        <a:pt x="271" y="407"/>
                      </a:cubicBezTo>
                      <a:cubicBezTo>
                        <a:pt x="440" y="407"/>
                        <a:pt x="538" y="210"/>
                        <a:pt x="428" y="75"/>
                      </a:cubicBezTo>
                      <a:cubicBezTo>
                        <a:pt x="388" y="26"/>
                        <a:pt x="329" y="1"/>
                        <a:pt x="2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8" name="Google Shape;378;p2"/>
                <p:cNvSpPr/>
                <p:nvPr/>
              </p:nvSpPr>
              <p:spPr>
                <a:xfrm>
                  <a:off x="4264625" y="3704150"/>
                  <a:ext cx="12850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3" extrusionOk="0">
                      <a:moveTo>
                        <a:pt x="257" y="1"/>
                      </a:moveTo>
                      <a:cubicBezTo>
                        <a:pt x="214" y="1"/>
                        <a:pt x="170" y="15"/>
                        <a:pt x="133" y="44"/>
                      </a:cubicBezTo>
                      <a:cubicBezTo>
                        <a:pt x="1" y="156"/>
                        <a:pt x="65" y="372"/>
                        <a:pt x="239" y="391"/>
                      </a:cubicBezTo>
                      <a:cubicBezTo>
                        <a:pt x="246" y="392"/>
                        <a:pt x="254" y="392"/>
                        <a:pt x="261" y="392"/>
                      </a:cubicBezTo>
                      <a:cubicBezTo>
                        <a:pt x="418" y="392"/>
                        <a:pt x="514" y="202"/>
                        <a:pt x="409" y="73"/>
                      </a:cubicBezTo>
                      <a:cubicBezTo>
                        <a:pt x="371" y="25"/>
                        <a:pt x="315" y="1"/>
                        <a:pt x="2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9" name="Google Shape;379;p2"/>
                <p:cNvSpPr/>
                <p:nvPr/>
              </p:nvSpPr>
              <p:spPr>
                <a:xfrm>
                  <a:off x="4251300" y="3687650"/>
                  <a:ext cx="12275" cy="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2" extrusionOk="0">
                      <a:moveTo>
                        <a:pt x="247" y="1"/>
                      </a:moveTo>
                      <a:cubicBezTo>
                        <a:pt x="206" y="1"/>
                        <a:pt x="164" y="14"/>
                        <a:pt x="129" y="42"/>
                      </a:cubicBezTo>
                      <a:cubicBezTo>
                        <a:pt x="1" y="145"/>
                        <a:pt x="62" y="354"/>
                        <a:pt x="229" y="370"/>
                      </a:cubicBezTo>
                      <a:cubicBezTo>
                        <a:pt x="236" y="371"/>
                        <a:pt x="244" y="371"/>
                        <a:pt x="252" y="371"/>
                      </a:cubicBezTo>
                      <a:cubicBezTo>
                        <a:pt x="402" y="371"/>
                        <a:pt x="491" y="193"/>
                        <a:pt x="393" y="68"/>
                      </a:cubicBezTo>
                      <a:cubicBezTo>
                        <a:pt x="356" y="24"/>
                        <a:pt x="302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0" name="Google Shape;380;p2"/>
                <p:cNvSpPr/>
                <p:nvPr/>
              </p:nvSpPr>
              <p:spPr>
                <a:xfrm>
                  <a:off x="4238050" y="3671100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4" y="1"/>
                      </a:moveTo>
                      <a:cubicBezTo>
                        <a:pt x="195" y="1"/>
                        <a:pt x="156" y="14"/>
                        <a:pt x="122" y="42"/>
                      </a:cubicBezTo>
                      <a:cubicBezTo>
                        <a:pt x="0" y="138"/>
                        <a:pt x="58" y="338"/>
                        <a:pt x="216" y="354"/>
                      </a:cubicBezTo>
                      <a:cubicBezTo>
                        <a:pt x="222" y="354"/>
                        <a:pt x="229" y="355"/>
                        <a:pt x="235" y="355"/>
                      </a:cubicBezTo>
                      <a:cubicBezTo>
                        <a:pt x="381" y="355"/>
                        <a:pt x="465" y="185"/>
                        <a:pt x="370" y="68"/>
                      </a:cubicBezTo>
                      <a:cubicBezTo>
                        <a:pt x="335" y="24"/>
                        <a:pt x="285" y="1"/>
                        <a:pt x="23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1" name="Google Shape;381;p2"/>
                <p:cNvSpPr/>
                <p:nvPr/>
              </p:nvSpPr>
              <p:spPr>
                <a:xfrm>
                  <a:off x="4224775" y="3654575"/>
                  <a:ext cx="1102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5" extrusionOk="0">
                      <a:moveTo>
                        <a:pt x="222" y="0"/>
                      </a:moveTo>
                      <a:cubicBezTo>
                        <a:pt x="185" y="0"/>
                        <a:pt x="147" y="13"/>
                        <a:pt x="117" y="38"/>
                      </a:cubicBezTo>
                      <a:cubicBezTo>
                        <a:pt x="1" y="131"/>
                        <a:pt x="56" y="321"/>
                        <a:pt x="203" y="333"/>
                      </a:cubicBezTo>
                      <a:cubicBezTo>
                        <a:pt x="210" y="334"/>
                        <a:pt x="216" y="334"/>
                        <a:pt x="223" y="334"/>
                      </a:cubicBezTo>
                      <a:cubicBezTo>
                        <a:pt x="359" y="334"/>
                        <a:pt x="440" y="174"/>
                        <a:pt x="351" y="63"/>
                      </a:cubicBezTo>
                      <a:cubicBezTo>
                        <a:pt x="318" y="22"/>
                        <a:pt x="270" y="0"/>
                        <a:pt x="22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2" name="Google Shape;382;p2"/>
                <p:cNvSpPr/>
                <p:nvPr/>
              </p:nvSpPr>
              <p:spPr>
                <a:xfrm>
                  <a:off x="4211525" y="3638075"/>
                  <a:ext cx="10400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" h="316" extrusionOk="0">
                      <a:moveTo>
                        <a:pt x="210" y="0"/>
                      </a:moveTo>
                      <a:cubicBezTo>
                        <a:pt x="175" y="0"/>
                        <a:pt x="139" y="12"/>
                        <a:pt x="110" y="36"/>
                      </a:cubicBezTo>
                      <a:cubicBezTo>
                        <a:pt x="1" y="122"/>
                        <a:pt x="52" y="299"/>
                        <a:pt x="190" y="315"/>
                      </a:cubicBezTo>
                      <a:cubicBezTo>
                        <a:pt x="196" y="316"/>
                        <a:pt x="201" y="316"/>
                        <a:pt x="206" y="316"/>
                      </a:cubicBezTo>
                      <a:cubicBezTo>
                        <a:pt x="338" y="316"/>
                        <a:pt x="415" y="163"/>
                        <a:pt x="332" y="58"/>
                      </a:cubicBezTo>
                      <a:cubicBezTo>
                        <a:pt x="301" y="20"/>
                        <a:pt x="256" y="0"/>
                        <a:pt x="21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3" name="Google Shape;383;p2"/>
                <p:cNvSpPr/>
                <p:nvPr/>
              </p:nvSpPr>
              <p:spPr>
                <a:xfrm>
                  <a:off x="4348925" y="3772350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18" y="1"/>
                      </a:moveTo>
                      <a:cubicBezTo>
                        <a:pt x="265" y="1"/>
                        <a:pt x="211" y="18"/>
                        <a:pt x="167" y="54"/>
                      </a:cubicBezTo>
                      <a:cubicBezTo>
                        <a:pt x="0" y="192"/>
                        <a:pt x="81" y="459"/>
                        <a:pt x="293" y="482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9" y="483"/>
                        <a:pt x="637" y="253"/>
                        <a:pt x="508" y="93"/>
                      </a:cubicBezTo>
                      <a:cubicBezTo>
                        <a:pt x="460" y="32"/>
                        <a:pt x="389" y="1"/>
                        <a:pt x="3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4" name="Google Shape;384;p2"/>
                <p:cNvSpPr/>
                <p:nvPr/>
              </p:nvSpPr>
              <p:spPr>
                <a:xfrm>
                  <a:off x="4335575" y="3755800"/>
                  <a:ext cx="15400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7" extrusionOk="0">
                      <a:moveTo>
                        <a:pt x="309" y="0"/>
                      </a:moveTo>
                      <a:cubicBezTo>
                        <a:pt x="257" y="0"/>
                        <a:pt x="205" y="18"/>
                        <a:pt x="161" y="54"/>
                      </a:cubicBezTo>
                      <a:cubicBezTo>
                        <a:pt x="1" y="183"/>
                        <a:pt x="78" y="443"/>
                        <a:pt x="284" y="465"/>
                      </a:cubicBezTo>
                      <a:cubicBezTo>
                        <a:pt x="291" y="466"/>
                        <a:pt x="299" y="467"/>
                        <a:pt x="307" y="467"/>
                      </a:cubicBezTo>
                      <a:cubicBezTo>
                        <a:pt x="499" y="467"/>
                        <a:pt x="616" y="241"/>
                        <a:pt x="489" y="86"/>
                      </a:cubicBezTo>
                      <a:cubicBezTo>
                        <a:pt x="444" y="30"/>
                        <a:pt x="377" y="0"/>
                        <a:pt x="3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5" name="Google Shape;385;p2"/>
                <p:cNvSpPr/>
                <p:nvPr/>
              </p:nvSpPr>
              <p:spPr>
                <a:xfrm>
                  <a:off x="4322325" y="3739275"/>
                  <a:ext cx="14750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7" extrusionOk="0">
                      <a:moveTo>
                        <a:pt x="294" y="1"/>
                      </a:moveTo>
                      <a:cubicBezTo>
                        <a:pt x="245" y="1"/>
                        <a:pt x="196" y="17"/>
                        <a:pt x="155" y="50"/>
                      </a:cubicBezTo>
                      <a:cubicBezTo>
                        <a:pt x="0" y="175"/>
                        <a:pt x="74" y="426"/>
                        <a:pt x="270" y="445"/>
                      </a:cubicBezTo>
                      <a:cubicBezTo>
                        <a:pt x="280" y="446"/>
                        <a:pt x="288" y="447"/>
                        <a:pt x="297" y="447"/>
                      </a:cubicBezTo>
                      <a:cubicBezTo>
                        <a:pt x="481" y="447"/>
                        <a:pt x="589" y="229"/>
                        <a:pt x="470" y="82"/>
                      </a:cubicBezTo>
                      <a:cubicBezTo>
                        <a:pt x="424" y="29"/>
                        <a:pt x="359" y="1"/>
                        <a:pt x="29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6" name="Google Shape;386;p2"/>
                <p:cNvSpPr/>
                <p:nvPr/>
              </p:nvSpPr>
              <p:spPr>
                <a:xfrm>
                  <a:off x="4309075" y="3722725"/>
                  <a:ext cx="14100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31" extrusionOk="0">
                      <a:moveTo>
                        <a:pt x="281" y="1"/>
                      </a:moveTo>
                      <a:cubicBezTo>
                        <a:pt x="234" y="1"/>
                        <a:pt x="187" y="17"/>
                        <a:pt x="148" y="50"/>
                      </a:cubicBezTo>
                      <a:cubicBezTo>
                        <a:pt x="0" y="169"/>
                        <a:pt x="71" y="407"/>
                        <a:pt x="260" y="429"/>
                      </a:cubicBezTo>
                      <a:cubicBezTo>
                        <a:pt x="268" y="430"/>
                        <a:pt x="276" y="430"/>
                        <a:pt x="284" y="430"/>
                      </a:cubicBezTo>
                      <a:cubicBezTo>
                        <a:pt x="460" y="430"/>
                        <a:pt x="564" y="224"/>
                        <a:pt x="447" y="82"/>
                      </a:cubicBezTo>
                      <a:cubicBezTo>
                        <a:pt x="405" y="29"/>
                        <a:pt x="343" y="1"/>
                        <a:pt x="2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7" name="Google Shape;387;p2"/>
                <p:cNvSpPr/>
                <p:nvPr/>
              </p:nvSpPr>
              <p:spPr>
                <a:xfrm>
                  <a:off x="4295725" y="3706200"/>
                  <a:ext cx="13575" cy="1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3" h="410" extrusionOk="0">
                      <a:moveTo>
                        <a:pt x="273" y="0"/>
                      </a:moveTo>
                      <a:cubicBezTo>
                        <a:pt x="228" y="0"/>
                        <a:pt x="183" y="15"/>
                        <a:pt x="145" y="46"/>
                      </a:cubicBezTo>
                      <a:cubicBezTo>
                        <a:pt x="1" y="161"/>
                        <a:pt x="71" y="389"/>
                        <a:pt x="251" y="409"/>
                      </a:cubicBezTo>
                      <a:cubicBezTo>
                        <a:pt x="259" y="410"/>
                        <a:pt x="267" y="410"/>
                        <a:pt x="274" y="410"/>
                      </a:cubicBezTo>
                      <a:cubicBezTo>
                        <a:pt x="441" y="410"/>
                        <a:pt x="542" y="213"/>
                        <a:pt x="431" y="78"/>
                      </a:cubicBezTo>
                      <a:cubicBezTo>
                        <a:pt x="391" y="26"/>
                        <a:pt x="332" y="0"/>
                        <a:pt x="27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8" name="Google Shape;388;p2"/>
                <p:cNvSpPr/>
                <p:nvPr/>
              </p:nvSpPr>
              <p:spPr>
                <a:xfrm>
                  <a:off x="4282475" y="3689700"/>
                  <a:ext cx="12925" cy="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89" extrusionOk="0">
                      <a:moveTo>
                        <a:pt x="259" y="0"/>
                      </a:moveTo>
                      <a:cubicBezTo>
                        <a:pt x="215" y="0"/>
                        <a:pt x="171" y="14"/>
                        <a:pt x="135" y="44"/>
                      </a:cubicBezTo>
                      <a:cubicBezTo>
                        <a:pt x="0" y="153"/>
                        <a:pt x="65" y="371"/>
                        <a:pt x="238" y="387"/>
                      </a:cubicBezTo>
                      <a:cubicBezTo>
                        <a:pt x="246" y="388"/>
                        <a:pt x="254" y="389"/>
                        <a:pt x="262" y="389"/>
                      </a:cubicBezTo>
                      <a:cubicBezTo>
                        <a:pt x="421" y="389"/>
                        <a:pt x="516" y="201"/>
                        <a:pt x="412" y="72"/>
                      </a:cubicBezTo>
                      <a:cubicBezTo>
                        <a:pt x="373" y="25"/>
                        <a:pt x="316" y="0"/>
                        <a:pt x="2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9" name="Google Shape;389;p2"/>
                <p:cNvSpPr/>
                <p:nvPr/>
              </p:nvSpPr>
              <p:spPr>
                <a:xfrm>
                  <a:off x="4269225" y="3673125"/>
                  <a:ext cx="12275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4" extrusionOk="0">
                      <a:moveTo>
                        <a:pt x="245" y="0"/>
                      </a:moveTo>
                      <a:cubicBezTo>
                        <a:pt x="204" y="0"/>
                        <a:pt x="163" y="14"/>
                        <a:pt x="129" y="41"/>
                      </a:cubicBezTo>
                      <a:cubicBezTo>
                        <a:pt x="0" y="147"/>
                        <a:pt x="61" y="356"/>
                        <a:pt x="225" y="372"/>
                      </a:cubicBezTo>
                      <a:cubicBezTo>
                        <a:pt x="232" y="373"/>
                        <a:pt x="238" y="373"/>
                        <a:pt x="245" y="373"/>
                      </a:cubicBezTo>
                      <a:cubicBezTo>
                        <a:pt x="400" y="373"/>
                        <a:pt x="491" y="194"/>
                        <a:pt x="392" y="70"/>
                      </a:cubicBezTo>
                      <a:cubicBezTo>
                        <a:pt x="354" y="24"/>
                        <a:pt x="299" y="0"/>
                        <a:pt x="2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0" name="Google Shape;390;p2"/>
                <p:cNvSpPr/>
                <p:nvPr/>
              </p:nvSpPr>
              <p:spPr>
                <a:xfrm>
                  <a:off x="4255875" y="3656625"/>
                  <a:ext cx="11725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9" h="353" extrusionOk="0">
                      <a:moveTo>
                        <a:pt x="235" y="0"/>
                      </a:moveTo>
                      <a:cubicBezTo>
                        <a:pt x="196" y="0"/>
                        <a:pt x="156" y="13"/>
                        <a:pt x="123" y="39"/>
                      </a:cubicBezTo>
                      <a:cubicBezTo>
                        <a:pt x="1" y="139"/>
                        <a:pt x="62" y="335"/>
                        <a:pt x="216" y="351"/>
                      </a:cubicBezTo>
                      <a:cubicBezTo>
                        <a:pt x="224" y="352"/>
                        <a:pt x="231" y="352"/>
                        <a:pt x="239" y="352"/>
                      </a:cubicBezTo>
                      <a:cubicBezTo>
                        <a:pt x="383" y="352"/>
                        <a:pt x="468" y="181"/>
                        <a:pt x="373" y="65"/>
                      </a:cubicBezTo>
                      <a:cubicBezTo>
                        <a:pt x="339" y="23"/>
                        <a:pt x="287" y="0"/>
                        <a:pt x="23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1" name="Google Shape;391;p2"/>
                <p:cNvSpPr/>
                <p:nvPr/>
              </p:nvSpPr>
              <p:spPr>
                <a:xfrm>
                  <a:off x="4242700" y="3640100"/>
                  <a:ext cx="1102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5" extrusionOk="0">
                      <a:moveTo>
                        <a:pt x="222" y="1"/>
                      </a:moveTo>
                      <a:cubicBezTo>
                        <a:pt x="185" y="1"/>
                        <a:pt x="147" y="13"/>
                        <a:pt x="116" y="38"/>
                      </a:cubicBezTo>
                      <a:cubicBezTo>
                        <a:pt x="1" y="131"/>
                        <a:pt x="55" y="318"/>
                        <a:pt x="203" y="334"/>
                      </a:cubicBezTo>
                      <a:cubicBezTo>
                        <a:pt x="210" y="335"/>
                        <a:pt x="216" y="335"/>
                        <a:pt x="222" y="335"/>
                      </a:cubicBezTo>
                      <a:cubicBezTo>
                        <a:pt x="359" y="335"/>
                        <a:pt x="440" y="171"/>
                        <a:pt x="351" y="61"/>
                      </a:cubicBezTo>
                      <a:cubicBezTo>
                        <a:pt x="318" y="21"/>
                        <a:pt x="271" y="1"/>
                        <a:pt x="22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2" name="Google Shape;392;p2"/>
                <p:cNvSpPr/>
                <p:nvPr/>
              </p:nvSpPr>
              <p:spPr>
                <a:xfrm>
                  <a:off x="4229375" y="3623525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2" y="1"/>
                      </a:moveTo>
                      <a:cubicBezTo>
                        <a:pt x="176" y="1"/>
                        <a:pt x="140" y="12"/>
                        <a:pt x="109" y="36"/>
                      </a:cubicBezTo>
                      <a:cubicBezTo>
                        <a:pt x="0" y="123"/>
                        <a:pt x="52" y="300"/>
                        <a:pt x="193" y="316"/>
                      </a:cubicBezTo>
                      <a:cubicBezTo>
                        <a:pt x="199" y="316"/>
                        <a:pt x="206" y="317"/>
                        <a:pt x="212" y="317"/>
                      </a:cubicBezTo>
                      <a:cubicBezTo>
                        <a:pt x="342" y="317"/>
                        <a:pt x="417" y="163"/>
                        <a:pt x="334" y="58"/>
                      </a:cubicBezTo>
                      <a:cubicBezTo>
                        <a:pt x="303" y="20"/>
                        <a:pt x="258" y="1"/>
                        <a:pt x="21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3" name="Google Shape;393;p2"/>
                <p:cNvSpPr/>
                <p:nvPr/>
              </p:nvSpPr>
              <p:spPr>
                <a:xfrm>
                  <a:off x="4340250" y="3724750"/>
                  <a:ext cx="14675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9" extrusionOk="0">
                      <a:moveTo>
                        <a:pt x="295" y="1"/>
                      </a:moveTo>
                      <a:cubicBezTo>
                        <a:pt x="246" y="1"/>
                        <a:pt x="196" y="18"/>
                        <a:pt x="154" y="52"/>
                      </a:cubicBezTo>
                      <a:cubicBezTo>
                        <a:pt x="0" y="174"/>
                        <a:pt x="74" y="425"/>
                        <a:pt x="270" y="448"/>
                      </a:cubicBezTo>
                      <a:cubicBezTo>
                        <a:pt x="278" y="448"/>
                        <a:pt x="286" y="449"/>
                        <a:pt x="294" y="449"/>
                      </a:cubicBezTo>
                      <a:cubicBezTo>
                        <a:pt x="479" y="449"/>
                        <a:pt x="587" y="233"/>
                        <a:pt x="469" y="84"/>
                      </a:cubicBezTo>
                      <a:cubicBezTo>
                        <a:pt x="424" y="30"/>
                        <a:pt x="359" y="1"/>
                        <a:pt x="2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4" name="Google Shape;394;p2"/>
                <p:cNvSpPr/>
                <p:nvPr/>
              </p:nvSpPr>
              <p:spPr>
                <a:xfrm>
                  <a:off x="4326975" y="3708225"/>
                  <a:ext cx="14050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" h="429" extrusionOk="0">
                      <a:moveTo>
                        <a:pt x="282" y="0"/>
                      </a:moveTo>
                      <a:cubicBezTo>
                        <a:pt x="235" y="0"/>
                        <a:pt x="188" y="16"/>
                        <a:pt x="149" y="48"/>
                      </a:cubicBezTo>
                      <a:cubicBezTo>
                        <a:pt x="1" y="167"/>
                        <a:pt x="72" y="408"/>
                        <a:pt x="258" y="427"/>
                      </a:cubicBezTo>
                      <a:cubicBezTo>
                        <a:pt x="266" y="428"/>
                        <a:pt x="274" y="429"/>
                        <a:pt x="281" y="429"/>
                      </a:cubicBezTo>
                      <a:cubicBezTo>
                        <a:pt x="457" y="429"/>
                        <a:pt x="562" y="222"/>
                        <a:pt x="448" y="80"/>
                      </a:cubicBezTo>
                      <a:cubicBezTo>
                        <a:pt x="406" y="27"/>
                        <a:pt x="344" y="0"/>
                        <a:pt x="28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5" name="Google Shape;395;p2"/>
                <p:cNvSpPr/>
                <p:nvPr/>
              </p:nvSpPr>
              <p:spPr>
                <a:xfrm>
                  <a:off x="4313725" y="3691725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0"/>
                      </a:moveTo>
                      <a:cubicBezTo>
                        <a:pt x="225" y="0"/>
                        <a:pt x="180" y="15"/>
                        <a:pt x="142" y="46"/>
                      </a:cubicBezTo>
                      <a:cubicBezTo>
                        <a:pt x="1" y="159"/>
                        <a:pt x="68" y="390"/>
                        <a:pt x="248" y="406"/>
                      </a:cubicBezTo>
                      <a:cubicBezTo>
                        <a:pt x="256" y="407"/>
                        <a:pt x="264" y="407"/>
                        <a:pt x="272" y="407"/>
                      </a:cubicBezTo>
                      <a:cubicBezTo>
                        <a:pt x="441" y="407"/>
                        <a:pt x="539" y="210"/>
                        <a:pt x="428" y="75"/>
                      </a:cubicBezTo>
                      <a:cubicBezTo>
                        <a:pt x="388" y="26"/>
                        <a:pt x="329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6" name="Google Shape;396;p2"/>
                <p:cNvSpPr/>
                <p:nvPr/>
              </p:nvSpPr>
              <p:spPr>
                <a:xfrm>
                  <a:off x="4300400" y="3675150"/>
                  <a:ext cx="12900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" h="393" extrusionOk="0">
                      <a:moveTo>
                        <a:pt x="257" y="1"/>
                      </a:moveTo>
                      <a:cubicBezTo>
                        <a:pt x="214" y="1"/>
                        <a:pt x="171" y="15"/>
                        <a:pt x="135" y="44"/>
                      </a:cubicBezTo>
                      <a:cubicBezTo>
                        <a:pt x="0" y="156"/>
                        <a:pt x="64" y="372"/>
                        <a:pt x="238" y="391"/>
                      </a:cubicBezTo>
                      <a:cubicBezTo>
                        <a:pt x="246" y="392"/>
                        <a:pt x="253" y="392"/>
                        <a:pt x="261" y="392"/>
                      </a:cubicBezTo>
                      <a:cubicBezTo>
                        <a:pt x="421" y="392"/>
                        <a:pt x="516" y="202"/>
                        <a:pt x="411" y="73"/>
                      </a:cubicBezTo>
                      <a:cubicBezTo>
                        <a:pt x="371" y="25"/>
                        <a:pt x="314" y="1"/>
                        <a:pt x="2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7" name="Google Shape;397;p2"/>
                <p:cNvSpPr/>
                <p:nvPr/>
              </p:nvSpPr>
              <p:spPr>
                <a:xfrm>
                  <a:off x="4287125" y="3658650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5" y="1"/>
                      </a:moveTo>
                      <a:cubicBezTo>
                        <a:pt x="205" y="1"/>
                        <a:pt x="164" y="14"/>
                        <a:pt x="129" y="42"/>
                      </a:cubicBezTo>
                      <a:cubicBezTo>
                        <a:pt x="1" y="145"/>
                        <a:pt x="62" y="354"/>
                        <a:pt x="226" y="370"/>
                      </a:cubicBezTo>
                      <a:cubicBezTo>
                        <a:pt x="234" y="371"/>
                        <a:pt x="241" y="371"/>
                        <a:pt x="249" y="371"/>
                      </a:cubicBezTo>
                      <a:cubicBezTo>
                        <a:pt x="399" y="371"/>
                        <a:pt x="491" y="193"/>
                        <a:pt x="390" y="71"/>
                      </a:cubicBezTo>
                      <a:cubicBezTo>
                        <a:pt x="353" y="25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8" name="Google Shape;398;p2"/>
                <p:cNvSpPr/>
                <p:nvPr/>
              </p:nvSpPr>
              <p:spPr>
                <a:xfrm>
                  <a:off x="4273875" y="3642100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1" y="0"/>
                      </a:moveTo>
                      <a:cubicBezTo>
                        <a:pt x="192" y="0"/>
                        <a:pt x="154" y="13"/>
                        <a:pt x="123" y="39"/>
                      </a:cubicBezTo>
                      <a:cubicBezTo>
                        <a:pt x="1" y="138"/>
                        <a:pt x="58" y="337"/>
                        <a:pt x="216" y="354"/>
                      </a:cubicBezTo>
                      <a:cubicBezTo>
                        <a:pt x="222" y="354"/>
                        <a:pt x="229" y="355"/>
                        <a:pt x="235" y="355"/>
                      </a:cubicBezTo>
                      <a:cubicBezTo>
                        <a:pt x="378" y="355"/>
                        <a:pt x="466" y="184"/>
                        <a:pt x="370" y="68"/>
                      </a:cubicBezTo>
                      <a:cubicBezTo>
                        <a:pt x="335" y="23"/>
                        <a:pt x="283" y="0"/>
                        <a:pt x="2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9" name="Google Shape;399;p2"/>
                <p:cNvSpPr/>
                <p:nvPr/>
              </p:nvSpPr>
              <p:spPr>
                <a:xfrm>
                  <a:off x="4260550" y="3625575"/>
                  <a:ext cx="1107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335" extrusionOk="0">
                      <a:moveTo>
                        <a:pt x="224" y="0"/>
                      </a:moveTo>
                      <a:cubicBezTo>
                        <a:pt x="187" y="0"/>
                        <a:pt x="150" y="13"/>
                        <a:pt x="119" y="38"/>
                      </a:cubicBezTo>
                      <a:cubicBezTo>
                        <a:pt x="0" y="131"/>
                        <a:pt x="58" y="320"/>
                        <a:pt x="206" y="333"/>
                      </a:cubicBezTo>
                      <a:cubicBezTo>
                        <a:pt x="212" y="334"/>
                        <a:pt x="219" y="334"/>
                        <a:pt x="225" y="334"/>
                      </a:cubicBezTo>
                      <a:cubicBezTo>
                        <a:pt x="361" y="334"/>
                        <a:pt x="443" y="174"/>
                        <a:pt x="354" y="63"/>
                      </a:cubicBezTo>
                      <a:cubicBezTo>
                        <a:pt x="321" y="21"/>
                        <a:pt x="273" y="0"/>
                        <a:pt x="22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0" name="Google Shape;400;p2"/>
                <p:cNvSpPr/>
                <p:nvPr/>
              </p:nvSpPr>
              <p:spPr>
                <a:xfrm>
                  <a:off x="4247275" y="3609075"/>
                  <a:ext cx="10475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" h="316" extrusionOk="0">
                      <a:moveTo>
                        <a:pt x="210" y="0"/>
                      </a:moveTo>
                      <a:cubicBezTo>
                        <a:pt x="175" y="0"/>
                        <a:pt x="139" y="12"/>
                        <a:pt x="110" y="36"/>
                      </a:cubicBezTo>
                      <a:cubicBezTo>
                        <a:pt x="1" y="122"/>
                        <a:pt x="55" y="299"/>
                        <a:pt x="194" y="315"/>
                      </a:cubicBezTo>
                      <a:cubicBezTo>
                        <a:pt x="199" y="316"/>
                        <a:pt x="204" y="316"/>
                        <a:pt x="210" y="316"/>
                      </a:cubicBezTo>
                      <a:cubicBezTo>
                        <a:pt x="341" y="316"/>
                        <a:pt x="418" y="163"/>
                        <a:pt x="332" y="58"/>
                      </a:cubicBezTo>
                      <a:cubicBezTo>
                        <a:pt x="301" y="20"/>
                        <a:pt x="256" y="0"/>
                        <a:pt x="21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1" name="Google Shape;401;p2"/>
                <p:cNvSpPr/>
                <p:nvPr/>
              </p:nvSpPr>
              <p:spPr>
                <a:xfrm>
                  <a:off x="4344825" y="3693725"/>
                  <a:ext cx="14125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31" extrusionOk="0">
                      <a:moveTo>
                        <a:pt x="283" y="1"/>
                      </a:moveTo>
                      <a:cubicBezTo>
                        <a:pt x="236" y="1"/>
                        <a:pt x="188" y="16"/>
                        <a:pt x="148" y="50"/>
                      </a:cubicBezTo>
                      <a:cubicBezTo>
                        <a:pt x="0" y="169"/>
                        <a:pt x="71" y="406"/>
                        <a:pt x="261" y="429"/>
                      </a:cubicBezTo>
                      <a:cubicBezTo>
                        <a:pt x="269" y="430"/>
                        <a:pt x="276" y="430"/>
                        <a:pt x="284" y="430"/>
                      </a:cubicBezTo>
                      <a:cubicBezTo>
                        <a:pt x="460" y="430"/>
                        <a:pt x="564" y="223"/>
                        <a:pt x="450" y="82"/>
                      </a:cubicBezTo>
                      <a:cubicBezTo>
                        <a:pt x="408" y="29"/>
                        <a:pt x="346" y="1"/>
                        <a:pt x="28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2" name="Google Shape;402;p2"/>
                <p:cNvSpPr/>
                <p:nvPr/>
              </p:nvSpPr>
              <p:spPr>
                <a:xfrm>
                  <a:off x="4331575" y="3677200"/>
                  <a:ext cx="13475" cy="1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0" extrusionOk="0">
                      <a:moveTo>
                        <a:pt x="270" y="0"/>
                      </a:moveTo>
                      <a:cubicBezTo>
                        <a:pt x="224" y="0"/>
                        <a:pt x="179" y="15"/>
                        <a:pt x="141" y="45"/>
                      </a:cubicBezTo>
                      <a:cubicBezTo>
                        <a:pt x="0" y="161"/>
                        <a:pt x="68" y="389"/>
                        <a:pt x="251" y="409"/>
                      </a:cubicBezTo>
                      <a:cubicBezTo>
                        <a:pt x="259" y="409"/>
                        <a:pt x="266" y="410"/>
                        <a:pt x="274" y="410"/>
                      </a:cubicBezTo>
                      <a:cubicBezTo>
                        <a:pt x="440" y="410"/>
                        <a:pt x="538" y="213"/>
                        <a:pt x="431" y="78"/>
                      </a:cubicBezTo>
                      <a:cubicBezTo>
                        <a:pt x="390" y="26"/>
                        <a:pt x="330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3" name="Google Shape;403;p2"/>
                <p:cNvSpPr/>
                <p:nvPr/>
              </p:nvSpPr>
              <p:spPr>
                <a:xfrm>
                  <a:off x="4318300" y="3660700"/>
                  <a:ext cx="12850" cy="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89" extrusionOk="0">
                      <a:moveTo>
                        <a:pt x="258" y="0"/>
                      </a:moveTo>
                      <a:cubicBezTo>
                        <a:pt x="215" y="0"/>
                        <a:pt x="172" y="14"/>
                        <a:pt x="136" y="43"/>
                      </a:cubicBezTo>
                      <a:cubicBezTo>
                        <a:pt x="1" y="153"/>
                        <a:pt x="65" y="371"/>
                        <a:pt x="239" y="387"/>
                      </a:cubicBezTo>
                      <a:cubicBezTo>
                        <a:pt x="246" y="388"/>
                        <a:pt x="254" y="389"/>
                        <a:pt x="262" y="389"/>
                      </a:cubicBezTo>
                      <a:cubicBezTo>
                        <a:pt x="421" y="389"/>
                        <a:pt x="513" y="201"/>
                        <a:pt x="409" y="72"/>
                      </a:cubicBezTo>
                      <a:cubicBezTo>
                        <a:pt x="371" y="25"/>
                        <a:pt x="314" y="0"/>
                        <a:pt x="2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4" name="Google Shape;404;p2"/>
                <p:cNvSpPr/>
                <p:nvPr/>
              </p:nvSpPr>
              <p:spPr>
                <a:xfrm>
                  <a:off x="4305050" y="364412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5" y="0"/>
                      </a:moveTo>
                      <a:cubicBezTo>
                        <a:pt x="204" y="0"/>
                        <a:pt x="163" y="14"/>
                        <a:pt x="129" y="41"/>
                      </a:cubicBezTo>
                      <a:cubicBezTo>
                        <a:pt x="0" y="147"/>
                        <a:pt x="62" y="356"/>
                        <a:pt x="225" y="372"/>
                      </a:cubicBezTo>
                      <a:cubicBezTo>
                        <a:pt x="232" y="373"/>
                        <a:pt x="239" y="373"/>
                        <a:pt x="245" y="373"/>
                      </a:cubicBezTo>
                      <a:cubicBezTo>
                        <a:pt x="398" y="373"/>
                        <a:pt x="491" y="193"/>
                        <a:pt x="389" y="70"/>
                      </a:cubicBezTo>
                      <a:cubicBezTo>
                        <a:pt x="353" y="24"/>
                        <a:pt x="299" y="0"/>
                        <a:pt x="2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5" name="Google Shape;405;p2"/>
                <p:cNvSpPr/>
                <p:nvPr/>
              </p:nvSpPr>
              <p:spPr>
                <a:xfrm>
                  <a:off x="4291800" y="3627625"/>
                  <a:ext cx="11575" cy="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3" h="352" extrusionOk="0">
                      <a:moveTo>
                        <a:pt x="231" y="0"/>
                      </a:moveTo>
                      <a:cubicBezTo>
                        <a:pt x="192" y="0"/>
                        <a:pt x="152" y="13"/>
                        <a:pt x="119" y="39"/>
                      </a:cubicBezTo>
                      <a:cubicBezTo>
                        <a:pt x="0" y="139"/>
                        <a:pt x="58" y="335"/>
                        <a:pt x="212" y="351"/>
                      </a:cubicBezTo>
                      <a:cubicBezTo>
                        <a:pt x="219" y="352"/>
                        <a:pt x="225" y="352"/>
                        <a:pt x="232" y="352"/>
                      </a:cubicBezTo>
                      <a:cubicBezTo>
                        <a:pt x="378" y="352"/>
                        <a:pt x="462" y="182"/>
                        <a:pt x="370" y="65"/>
                      </a:cubicBezTo>
                      <a:cubicBezTo>
                        <a:pt x="335" y="23"/>
                        <a:pt x="283" y="0"/>
                        <a:pt x="2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6" name="Google Shape;406;p2"/>
                <p:cNvSpPr/>
                <p:nvPr/>
              </p:nvSpPr>
              <p:spPr>
                <a:xfrm>
                  <a:off x="4278450" y="3611100"/>
                  <a:ext cx="111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5" extrusionOk="0">
                      <a:moveTo>
                        <a:pt x="226" y="0"/>
                      </a:moveTo>
                      <a:cubicBezTo>
                        <a:pt x="188" y="0"/>
                        <a:pt x="151" y="13"/>
                        <a:pt x="120" y="38"/>
                      </a:cubicBezTo>
                      <a:cubicBezTo>
                        <a:pt x="1" y="131"/>
                        <a:pt x="59" y="318"/>
                        <a:pt x="206" y="334"/>
                      </a:cubicBezTo>
                      <a:cubicBezTo>
                        <a:pt x="213" y="334"/>
                        <a:pt x="219" y="335"/>
                        <a:pt x="225" y="335"/>
                      </a:cubicBezTo>
                      <a:cubicBezTo>
                        <a:pt x="362" y="335"/>
                        <a:pt x="443" y="171"/>
                        <a:pt x="354" y="61"/>
                      </a:cubicBezTo>
                      <a:cubicBezTo>
                        <a:pt x="322" y="21"/>
                        <a:pt x="274" y="0"/>
                        <a:pt x="22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7" name="Google Shape;407;p2"/>
                <p:cNvSpPr/>
                <p:nvPr/>
              </p:nvSpPr>
              <p:spPr>
                <a:xfrm>
                  <a:off x="4265200" y="3594525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0" y="1"/>
                      </a:moveTo>
                      <a:cubicBezTo>
                        <a:pt x="174" y="1"/>
                        <a:pt x="139" y="12"/>
                        <a:pt x="110" y="36"/>
                      </a:cubicBezTo>
                      <a:cubicBezTo>
                        <a:pt x="0" y="126"/>
                        <a:pt x="52" y="303"/>
                        <a:pt x="193" y="315"/>
                      </a:cubicBezTo>
                      <a:cubicBezTo>
                        <a:pt x="200" y="316"/>
                        <a:pt x="206" y="317"/>
                        <a:pt x="212" y="317"/>
                      </a:cubicBezTo>
                      <a:cubicBezTo>
                        <a:pt x="342" y="317"/>
                        <a:pt x="417" y="163"/>
                        <a:pt x="331" y="58"/>
                      </a:cubicBezTo>
                      <a:cubicBezTo>
                        <a:pt x="301" y="20"/>
                        <a:pt x="255" y="1"/>
                        <a:pt x="21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8" name="Google Shape;408;p2"/>
                <p:cNvSpPr/>
                <p:nvPr/>
              </p:nvSpPr>
              <p:spPr>
                <a:xfrm>
                  <a:off x="4336225" y="3646150"/>
                  <a:ext cx="128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93" extrusionOk="0">
                      <a:moveTo>
                        <a:pt x="258" y="0"/>
                      </a:moveTo>
                      <a:cubicBezTo>
                        <a:pt x="215" y="0"/>
                        <a:pt x="171" y="15"/>
                        <a:pt x="135" y="44"/>
                      </a:cubicBezTo>
                      <a:cubicBezTo>
                        <a:pt x="0" y="156"/>
                        <a:pt x="65" y="371"/>
                        <a:pt x="238" y="391"/>
                      </a:cubicBezTo>
                      <a:cubicBezTo>
                        <a:pt x="246" y="392"/>
                        <a:pt x="254" y="392"/>
                        <a:pt x="261" y="392"/>
                      </a:cubicBezTo>
                      <a:cubicBezTo>
                        <a:pt x="421" y="392"/>
                        <a:pt x="513" y="202"/>
                        <a:pt x="409" y="73"/>
                      </a:cubicBezTo>
                      <a:cubicBezTo>
                        <a:pt x="370" y="25"/>
                        <a:pt x="314" y="0"/>
                        <a:pt x="2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9" name="Google Shape;409;p2"/>
                <p:cNvSpPr/>
                <p:nvPr/>
              </p:nvSpPr>
              <p:spPr>
                <a:xfrm>
                  <a:off x="4322875" y="3629650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7" y="1"/>
                      </a:moveTo>
                      <a:cubicBezTo>
                        <a:pt x="206" y="1"/>
                        <a:pt x="166" y="14"/>
                        <a:pt x="133" y="42"/>
                      </a:cubicBezTo>
                      <a:cubicBezTo>
                        <a:pt x="1" y="145"/>
                        <a:pt x="62" y="353"/>
                        <a:pt x="229" y="369"/>
                      </a:cubicBezTo>
                      <a:cubicBezTo>
                        <a:pt x="237" y="370"/>
                        <a:pt x="245" y="371"/>
                        <a:pt x="252" y="371"/>
                      </a:cubicBezTo>
                      <a:cubicBezTo>
                        <a:pt x="402" y="371"/>
                        <a:pt x="491" y="193"/>
                        <a:pt x="393" y="71"/>
                      </a:cubicBezTo>
                      <a:cubicBezTo>
                        <a:pt x="356" y="25"/>
                        <a:pt x="302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0" name="Google Shape;410;p2"/>
                <p:cNvSpPr/>
                <p:nvPr/>
              </p:nvSpPr>
              <p:spPr>
                <a:xfrm>
                  <a:off x="4309625" y="3613075"/>
                  <a:ext cx="11650" cy="8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6" extrusionOk="0">
                      <a:moveTo>
                        <a:pt x="234" y="1"/>
                      </a:moveTo>
                      <a:cubicBezTo>
                        <a:pt x="195" y="1"/>
                        <a:pt x="156" y="13"/>
                        <a:pt x="123" y="39"/>
                      </a:cubicBezTo>
                      <a:cubicBezTo>
                        <a:pt x="1" y="139"/>
                        <a:pt x="59" y="338"/>
                        <a:pt x="216" y="354"/>
                      </a:cubicBezTo>
                      <a:cubicBezTo>
                        <a:pt x="223" y="355"/>
                        <a:pt x="229" y="355"/>
                        <a:pt x="236" y="355"/>
                      </a:cubicBezTo>
                      <a:cubicBezTo>
                        <a:pt x="381" y="355"/>
                        <a:pt x="466" y="185"/>
                        <a:pt x="373" y="68"/>
                      </a:cubicBezTo>
                      <a:cubicBezTo>
                        <a:pt x="338" y="24"/>
                        <a:pt x="286" y="1"/>
                        <a:pt x="23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1" name="Google Shape;411;p2"/>
                <p:cNvSpPr/>
                <p:nvPr/>
              </p:nvSpPr>
              <p:spPr>
                <a:xfrm>
                  <a:off x="4296375" y="3596550"/>
                  <a:ext cx="11075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336" extrusionOk="0">
                      <a:moveTo>
                        <a:pt x="221" y="1"/>
                      </a:moveTo>
                      <a:cubicBezTo>
                        <a:pt x="184" y="1"/>
                        <a:pt x="147" y="13"/>
                        <a:pt x="116" y="38"/>
                      </a:cubicBezTo>
                      <a:cubicBezTo>
                        <a:pt x="0" y="132"/>
                        <a:pt x="55" y="321"/>
                        <a:pt x="206" y="334"/>
                      </a:cubicBezTo>
                      <a:cubicBezTo>
                        <a:pt x="213" y="335"/>
                        <a:pt x="219" y="335"/>
                        <a:pt x="225" y="335"/>
                      </a:cubicBezTo>
                      <a:cubicBezTo>
                        <a:pt x="362" y="335"/>
                        <a:pt x="443" y="175"/>
                        <a:pt x="351" y="64"/>
                      </a:cubicBezTo>
                      <a:cubicBezTo>
                        <a:pt x="318" y="22"/>
                        <a:pt x="270" y="1"/>
                        <a:pt x="2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2" name="Google Shape;412;p2"/>
                <p:cNvSpPr/>
                <p:nvPr/>
              </p:nvSpPr>
              <p:spPr>
                <a:xfrm>
                  <a:off x="4283125" y="3580075"/>
                  <a:ext cx="10450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6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09" y="35"/>
                      </a:cubicBezTo>
                      <a:cubicBezTo>
                        <a:pt x="0" y="122"/>
                        <a:pt x="52" y="299"/>
                        <a:pt x="193" y="315"/>
                      </a:cubicBezTo>
                      <a:cubicBezTo>
                        <a:pt x="198" y="315"/>
                        <a:pt x="203" y="316"/>
                        <a:pt x="208" y="316"/>
                      </a:cubicBezTo>
                      <a:cubicBezTo>
                        <a:pt x="338" y="316"/>
                        <a:pt x="418" y="163"/>
                        <a:pt x="331" y="58"/>
                      </a:cubicBezTo>
                      <a:cubicBezTo>
                        <a:pt x="300" y="20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3" name="Google Shape;413;p2"/>
                <p:cNvSpPr/>
                <p:nvPr/>
              </p:nvSpPr>
              <p:spPr>
                <a:xfrm>
                  <a:off x="4340800" y="3615125"/>
                  <a:ext cx="12300" cy="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3" extrusionOk="0">
                      <a:moveTo>
                        <a:pt x="245" y="0"/>
                      </a:moveTo>
                      <a:cubicBezTo>
                        <a:pt x="204" y="0"/>
                        <a:pt x="164" y="13"/>
                        <a:pt x="129" y="41"/>
                      </a:cubicBezTo>
                      <a:cubicBezTo>
                        <a:pt x="1" y="147"/>
                        <a:pt x="62" y="356"/>
                        <a:pt x="226" y="372"/>
                      </a:cubicBezTo>
                      <a:cubicBezTo>
                        <a:pt x="232" y="373"/>
                        <a:pt x="239" y="373"/>
                        <a:pt x="245" y="373"/>
                      </a:cubicBezTo>
                      <a:cubicBezTo>
                        <a:pt x="398" y="373"/>
                        <a:pt x="491" y="193"/>
                        <a:pt x="389" y="70"/>
                      </a:cubicBezTo>
                      <a:cubicBezTo>
                        <a:pt x="353" y="24"/>
                        <a:pt x="299" y="0"/>
                        <a:pt x="2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4" name="Google Shape;414;p2"/>
                <p:cNvSpPr/>
                <p:nvPr/>
              </p:nvSpPr>
              <p:spPr>
                <a:xfrm>
                  <a:off x="4327550" y="3598625"/>
                  <a:ext cx="11650" cy="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2" extrusionOk="0">
                      <a:moveTo>
                        <a:pt x="233" y="0"/>
                      </a:moveTo>
                      <a:cubicBezTo>
                        <a:pt x="195" y="0"/>
                        <a:pt x="156" y="13"/>
                        <a:pt x="122" y="39"/>
                      </a:cubicBezTo>
                      <a:cubicBezTo>
                        <a:pt x="0" y="139"/>
                        <a:pt x="58" y="335"/>
                        <a:pt x="216" y="351"/>
                      </a:cubicBezTo>
                      <a:cubicBezTo>
                        <a:pt x="222" y="351"/>
                        <a:pt x="229" y="352"/>
                        <a:pt x="235" y="352"/>
                      </a:cubicBezTo>
                      <a:cubicBezTo>
                        <a:pt x="381" y="352"/>
                        <a:pt x="465" y="182"/>
                        <a:pt x="370" y="65"/>
                      </a:cubicBezTo>
                      <a:cubicBezTo>
                        <a:pt x="335" y="22"/>
                        <a:pt x="284" y="0"/>
                        <a:pt x="23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5" name="Google Shape;415;p2"/>
                <p:cNvSpPr/>
                <p:nvPr/>
              </p:nvSpPr>
              <p:spPr>
                <a:xfrm>
                  <a:off x="4314300" y="3582100"/>
                  <a:ext cx="110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5" extrusionOk="0">
                      <a:moveTo>
                        <a:pt x="222" y="0"/>
                      </a:moveTo>
                      <a:cubicBezTo>
                        <a:pt x="184" y="0"/>
                        <a:pt x="147" y="13"/>
                        <a:pt x="116" y="38"/>
                      </a:cubicBezTo>
                      <a:cubicBezTo>
                        <a:pt x="0" y="131"/>
                        <a:pt x="55" y="318"/>
                        <a:pt x="203" y="334"/>
                      </a:cubicBezTo>
                      <a:cubicBezTo>
                        <a:pt x="209" y="334"/>
                        <a:pt x="215" y="335"/>
                        <a:pt x="222" y="335"/>
                      </a:cubicBezTo>
                      <a:cubicBezTo>
                        <a:pt x="358" y="335"/>
                        <a:pt x="440" y="171"/>
                        <a:pt x="350" y="60"/>
                      </a:cubicBezTo>
                      <a:cubicBezTo>
                        <a:pt x="318" y="21"/>
                        <a:pt x="270" y="0"/>
                        <a:pt x="22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6" name="Google Shape;416;p2"/>
                <p:cNvSpPr/>
                <p:nvPr/>
              </p:nvSpPr>
              <p:spPr>
                <a:xfrm>
                  <a:off x="4301025" y="3565550"/>
                  <a:ext cx="10450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6" extrusionOk="0">
                      <a:moveTo>
                        <a:pt x="208" y="0"/>
                      </a:moveTo>
                      <a:cubicBezTo>
                        <a:pt x="173" y="0"/>
                        <a:pt x="139" y="11"/>
                        <a:pt x="110" y="35"/>
                      </a:cubicBezTo>
                      <a:cubicBezTo>
                        <a:pt x="1" y="125"/>
                        <a:pt x="52" y="301"/>
                        <a:pt x="190" y="314"/>
                      </a:cubicBezTo>
                      <a:cubicBezTo>
                        <a:pt x="197" y="315"/>
                        <a:pt x="203" y="315"/>
                        <a:pt x="210" y="315"/>
                      </a:cubicBezTo>
                      <a:cubicBezTo>
                        <a:pt x="340" y="315"/>
                        <a:pt x="418" y="161"/>
                        <a:pt x="332" y="57"/>
                      </a:cubicBezTo>
                      <a:cubicBezTo>
                        <a:pt x="300" y="20"/>
                        <a:pt x="254" y="0"/>
                        <a:pt x="2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417" name="Google Shape;417;p2"/>
            <p:cNvSpPr/>
            <p:nvPr/>
          </p:nvSpPr>
          <p:spPr>
            <a:xfrm>
              <a:off x="6928153" y="3892363"/>
              <a:ext cx="2245086" cy="1279539"/>
            </a:xfrm>
            <a:custGeom>
              <a:avLst/>
              <a:gdLst/>
              <a:ahLst/>
              <a:cxnLst/>
              <a:rect l="l" t="t" r="r" b="b"/>
              <a:pathLst>
                <a:path w="37331" h="21276" extrusionOk="0">
                  <a:moveTo>
                    <a:pt x="37218" y="21247"/>
                  </a:moveTo>
                  <a:lnTo>
                    <a:pt x="37331" y="1"/>
                  </a:lnTo>
                  <a:cubicBezTo>
                    <a:pt x="34220" y="322"/>
                    <a:pt x="28249" y="2074"/>
                    <a:pt x="24232" y="10391"/>
                  </a:cubicBezTo>
                  <a:cubicBezTo>
                    <a:pt x="18977" y="21276"/>
                    <a:pt x="5772" y="13730"/>
                    <a:pt x="0" y="2104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8" name="Google Shape;418;p2"/>
          <p:cNvSpPr/>
          <p:nvPr/>
        </p:nvSpPr>
        <p:spPr>
          <a:xfrm>
            <a:off x="1098156" y="4284464"/>
            <a:ext cx="198691" cy="198691"/>
          </a:xfrm>
          <a:custGeom>
            <a:avLst/>
            <a:gdLst/>
            <a:ahLst/>
            <a:cxnLst/>
            <a:rect l="l" t="t" r="r" b="b"/>
            <a:pathLst>
              <a:path w="2372" h="2372" extrusionOk="0">
                <a:moveTo>
                  <a:pt x="1591" y="0"/>
                </a:moveTo>
                <a:lnTo>
                  <a:pt x="771" y="3"/>
                </a:lnTo>
                <a:lnTo>
                  <a:pt x="775" y="778"/>
                </a:lnTo>
                <a:lnTo>
                  <a:pt x="0" y="781"/>
                </a:lnTo>
                <a:lnTo>
                  <a:pt x="3" y="1604"/>
                </a:lnTo>
                <a:lnTo>
                  <a:pt x="778" y="1601"/>
                </a:lnTo>
                <a:lnTo>
                  <a:pt x="781" y="2372"/>
                </a:lnTo>
                <a:lnTo>
                  <a:pt x="1601" y="2369"/>
                </a:lnTo>
                <a:lnTo>
                  <a:pt x="1601" y="1594"/>
                </a:lnTo>
                <a:lnTo>
                  <a:pt x="2372" y="1591"/>
                </a:lnTo>
                <a:lnTo>
                  <a:pt x="2369" y="771"/>
                </a:lnTo>
                <a:lnTo>
                  <a:pt x="1597" y="775"/>
                </a:lnTo>
                <a:lnTo>
                  <a:pt x="159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" name="Google Shape;419;p2"/>
          <p:cNvSpPr/>
          <p:nvPr/>
        </p:nvSpPr>
        <p:spPr>
          <a:xfrm>
            <a:off x="1273185" y="3090077"/>
            <a:ext cx="92141" cy="83681"/>
          </a:xfrm>
          <a:custGeom>
            <a:avLst/>
            <a:gdLst/>
            <a:ahLst/>
            <a:cxnLst/>
            <a:rect l="l" t="t" r="r" b="b"/>
            <a:pathLst>
              <a:path w="1100" h="999" extrusionOk="0">
                <a:moveTo>
                  <a:pt x="547" y="1"/>
                </a:moveTo>
                <a:cubicBezTo>
                  <a:pt x="322" y="1"/>
                  <a:pt x="117" y="156"/>
                  <a:pt x="65" y="384"/>
                </a:cubicBezTo>
                <a:cubicBezTo>
                  <a:pt x="0" y="654"/>
                  <a:pt x="167" y="921"/>
                  <a:pt x="434" y="985"/>
                </a:cubicBezTo>
                <a:cubicBezTo>
                  <a:pt x="473" y="994"/>
                  <a:pt x="512" y="999"/>
                  <a:pt x="551" y="999"/>
                </a:cubicBezTo>
                <a:cubicBezTo>
                  <a:pt x="777" y="999"/>
                  <a:pt x="980" y="844"/>
                  <a:pt x="1035" y="615"/>
                </a:cubicBezTo>
                <a:cubicBezTo>
                  <a:pt x="1099" y="346"/>
                  <a:pt x="932" y="76"/>
                  <a:pt x="662" y="15"/>
                </a:cubicBezTo>
                <a:cubicBezTo>
                  <a:pt x="624" y="5"/>
                  <a:pt x="585" y="1"/>
                  <a:pt x="54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0" name="Google Shape;420;p2"/>
          <p:cNvSpPr/>
          <p:nvPr/>
        </p:nvSpPr>
        <p:spPr>
          <a:xfrm>
            <a:off x="6781994" y="382806"/>
            <a:ext cx="190482" cy="190398"/>
          </a:xfrm>
          <a:custGeom>
            <a:avLst/>
            <a:gdLst/>
            <a:ahLst/>
            <a:cxnLst/>
            <a:rect l="l" t="t" r="r" b="b"/>
            <a:pathLst>
              <a:path w="2274" h="2273" fill="none" extrusionOk="0">
                <a:moveTo>
                  <a:pt x="2273" y="971"/>
                </a:moveTo>
                <a:cubicBezTo>
                  <a:pt x="2273" y="1839"/>
                  <a:pt x="1225" y="2273"/>
                  <a:pt x="612" y="1659"/>
                </a:cubicBezTo>
                <a:cubicBezTo>
                  <a:pt x="1" y="1048"/>
                  <a:pt x="435" y="1"/>
                  <a:pt x="1299" y="1"/>
                </a:cubicBezTo>
                <a:cubicBezTo>
                  <a:pt x="1836" y="1"/>
                  <a:pt x="2273" y="435"/>
                  <a:pt x="2273" y="97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1" name="Google Shape;421;p2"/>
          <p:cNvSpPr/>
          <p:nvPr/>
        </p:nvSpPr>
        <p:spPr>
          <a:xfrm>
            <a:off x="7031634" y="1861988"/>
            <a:ext cx="324757" cy="375100"/>
          </a:xfrm>
          <a:custGeom>
            <a:avLst/>
            <a:gdLst/>
            <a:ahLst/>
            <a:cxnLst/>
            <a:rect l="l" t="t" r="r" b="b"/>
            <a:pathLst>
              <a:path w="3877" h="4478" extrusionOk="0">
                <a:moveTo>
                  <a:pt x="868" y="1"/>
                </a:moveTo>
                <a:lnTo>
                  <a:pt x="0" y="4478"/>
                </a:lnTo>
                <a:lnTo>
                  <a:pt x="3876" y="34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2" name="Google Shape;422;p2"/>
          <p:cNvGrpSpPr/>
          <p:nvPr/>
        </p:nvGrpSpPr>
        <p:grpSpPr>
          <a:xfrm>
            <a:off x="432175" y="3329171"/>
            <a:ext cx="281055" cy="346846"/>
            <a:chOff x="368125" y="2950571"/>
            <a:chExt cx="281055" cy="346846"/>
          </a:xfrm>
        </p:grpSpPr>
        <p:sp>
          <p:nvSpPr>
            <p:cNvPr id="423" name="Google Shape;423;p2"/>
            <p:cNvSpPr/>
            <p:nvPr/>
          </p:nvSpPr>
          <p:spPr>
            <a:xfrm>
              <a:off x="368125" y="2950571"/>
              <a:ext cx="281055" cy="346846"/>
            </a:xfrm>
            <a:custGeom>
              <a:avLst/>
              <a:gdLst/>
              <a:ahLst/>
              <a:cxnLst/>
              <a:rect l="l" t="t" r="r" b="b"/>
              <a:pathLst>
                <a:path w="5108" h="6304" extrusionOk="0">
                  <a:moveTo>
                    <a:pt x="2440" y="2180"/>
                  </a:moveTo>
                  <a:lnTo>
                    <a:pt x="868" y="1"/>
                  </a:lnTo>
                  <a:lnTo>
                    <a:pt x="1" y="6303"/>
                  </a:lnTo>
                  <a:lnTo>
                    <a:pt x="5107" y="25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2"/>
            <p:cNvSpPr/>
            <p:nvPr/>
          </p:nvSpPr>
          <p:spPr>
            <a:xfrm>
              <a:off x="368125" y="2950571"/>
              <a:ext cx="134255" cy="346846"/>
            </a:xfrm>
            <a:custGeom>
              <a:avLst/>
              <a:gdLst/>
              <a:ahLst/>
              <a:cxnLst/>
              <a:rect l="l" t="t" r="r" b="b"/>
              <a:pathLst>
                <a:path w="2440" h="6304" extrusionOk="0">
                  <a:moveTo>
                    <a:pt x="868" y="1"/>
                  </a:moveTo>
                  <a:lnTo>
                    <a:pt x="1" y="6303"/>
                  </a:lnTo>
                  <a:lnTo>
                    <a:pt x="1" y="6303"/>
                  </a:lnTo>
                  <a:lnTo>
                    <a:pt x="2440" y="218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5" name="Google Shape;425;p2"/>
          <p:cNvGrpSpPr/>
          <p:nvPr/>
        </p:nvGrpSpPr>
        <p:grpSpPr>
          <a:xfrm>
            <a:off x="2787636" y="225467"/>
            <a:ext cx="402369" cy="316376"/>
            <a:chOff x="1163250" y="1972063"/>
            <a:chExt cx="106800" cy="83975"/>
          </a:xfrm>
        </p:grpSpPr>
        <p:sp>
          <p:nvSpPr>
            <p:cNvPr id="426" name="Google Shape;426;p2"/>
            <p:cNvSpPr/>
            <p:nvPr/>
          </p:nvSpPr>
          <p:spPr>
            <a:xfrm>
              <a:off x="1251000" y="2007013"/>
              <a:ext cx="16725" cy="14325"/>
            </a:xfrm>
            <a:custGeom>
              <a:avLst/>
              <a:gdLst/>
              <a:ahLst/>
              <a:cxnLst/>
              <a:rect l="l" t="t" r="r" b="b"/>
              <a:pathLst>
                <a:path w="669" h="573" extrusionOk="0">
                  <a:moveTo>
                    <a:pt x="380" y="1"/>
                  </a:moveTo>
                  <a:cubicBezTo>
                    <a:pt x="310" y="1"/>
                    <a:pt x="238" y="27"/>
                    <a:pt x="180" y="84"/>
                  </a:cubicBezTo>
                  <a:cubicBezTo>
                    <a:pt x="0" y="264"/>
                    <a:pt x="129" y="572"/>
                    <a:pt x="383" y="572"/>
                  </a:cubicBezTo>
                  <a:cubicBezTo>
                    <a:pt x="540" y="572"/>
                    <a:pt x="665" y="444"/>
                    <a:pt x="669" y="286"/>
                  </a:cubicBezTo>
                  <a:cubicBezTo>
                    <a:pt x="669" y="114"/>
                    <a:pt x="527" y="1"/>
                    <a:pt x="3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2"/>
            <p:cNvSpPr/>
            <p:nvPr/>
          </p:nvSpPr>
          <p:spPr>
            <a:xfrm>
              <a:off x="1253400" y="2041788"/>
              <a:ext cx="16650" cy="14250"/>
            </a:xfrm>
            <a:custGeom>
              <a:avLst/>
              <a:gdLst/>
              <a:ahLst/>
              <a:cxnLst/>
              <a:rect l="l" t="t" r="r" b="b"/>
              <a:pathLst>
                <a:path w="666" h="570" extrusionOk="0">
                  <a:moveTo>
                    <a:pt x="287" y="1"/>
                  </a:moveTo>
                  <a:cubicBezTo>
                    <a:pt x="129" y="1"/>
                    <a:pt x="1" y="126"/>
                    <a:pt x="1" y="283"/>
                  </a:cubicBezTo>
                  <a:cubicBezTo>
                    <a:pt x="1" y="455"/>
                    <a:pt x="142" y="570"/>
                    <a:pt x="288" y="570"/>
                  </a:cubicBezTo>
                  <a:cubicBezTo>
                    <a:pt x="358" y="570"/>
                    <a:pt x="429" y="544"/>
                    <a:pt x="486" y="486"/>
                  </a:cubicBezTo>
                  <a:cubicBezTo>
                    <a:pt x="666" y="306"/>
                    <a:pt x="540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2"/>
            <p:cNvSpPr/>
            <p:nvPr/>
          </p:nvSpPr>
          <p:spPr>
            <a:xfrm>
              <a:off x="1253400" y="1972363"/>
              <a:ext cx="14325" cy="14425"/>
            </a:xfrm>
            <a:custGeom>
              <a:avLst/>
              <a:gdLst/>
              <a:ahLst/>
              <a:cxnLst/>
              <a:rect l="l" t="t" r="r" b="b"/>
              <a:pathLst>
                <a:path w="573" h="577" extrusionOk="0">
                  <a:moveTo>
                    <a:pt x="287" y="1"/>
                  </a:moveTo>
                  <a:cubicBezTo>
                    <a:pt x="129" y="1"/>
                    <a:pt x="1" y="126"/>
                    <a:pt x="1" y="284"/>
                  </a:cubicBezTo>
                  <a:lnTo>
                    <a:pt x="1" y="287"/>
                  </a:lnTo>
                  <a:lnTo>
                    <a:pt x="1" y="290"/>
                  </a:lnTo>
                  <a:cubicBezTo>
                    <a:pt x="1" y="448"/>
                    <a:pt x="129" y="576"/>
                    <a:pt x="287" y="576"/>
                  </a:cubicBezTo>
                  <a:cubicBezTo>
                    <a:pt x="444" y="576"/>
                    <a:pt x="573" y="448"/>
                    <a:pt x="573" y="290"/>
                  </a:cubicBezTo>
                  <a:lnTo>
                    <a:pt x="573" y="287"/>
                  </a:lnTo>
                  <a:lnTo>
                    <a:pt x="573" y="284"/>
                  </a:lnTo>
                  <a:cubicBezTo>
                    <a:pt x="569" y="126"/>
                    <a:pt x="444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2"/>
            <p:cNvSpPr/>
            <p:nvPr/>
          </p:nvSpPr>
          <p:spPr>
            <a:xfrm>
              <a:off x="1206075" y="2007013"/>
              <a:ext cx="16650" cy="14325"/>
            </a:xfrm>
            <a:custGeom>
              <a:avLst/>
              <a:gdLst/>
              <a:ahLst/>
              <a:cxnLst/>
              <a:rect l="l" t="t" r="r" b="b"/>
              <a:pathLst>
                <a:path w="666" h="573" extrusionOk="0">
                  <a:moveTo>
                    <a:pt x="379" y="1"/>
                  </a:moveTo>
                  <a:cubicBezTo>
                    <a:pt x="310" y="1"/>
                    <a:pt x="239" y="27"/>
                    <a:pt x="181" y="84"/>
                  </a:cubicBezTo>
                  <a:cubicBezTo>
                    <a:pt x="1" y="264"/>
                    <a:pt x="126" y="572"/>
                    <a:pt x="380" y="572"/>
                  </a:cubicBezTo>
                  <a:cubicBezTo>
                    <a:pt x="537" y="572"/>
                    <a:pt x="666" y="444"/>
                    <a:pt x="666" y="286"/>
                  </a:cubicBezTo>
                  <a:cubicBezTo>
                    <a:pt x="666" y="114"/>
                    <a:pt x="526" y="1"/>
                    <a:pt x="3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2"/>
            <p:cNvSpPr/>
            <p:nvPr/>
          </p:nvSpPr>
          <p:spPr>
            <a:xfrm>
              <a:off x="1206075" y="2041738"/>
              <a:ext cx="16650" cy="14300"/>
            </a:xfrm>
            <a:custGeom>
              <a:avLst/>
              <a:gdLst/>
              <a:ahLst/>
              <a:cxnLst/>
              <a:rect l="l" t="t" r="r" b="b"/>
              <a:pathLst>
                <a:path w="666" h="572" extrusionOk="0">
                  <a:moveTo>
                    <a:pt x="378" y="0"/>
                  </a:moveTo>
                  <a:cubicBezTo>
                    <a:pt x="308" y="0"/>
                    <a:pt x="238" y="26"/>
                    <a:pt x="181" y="83"/>
                  </a:cubicBezTo>
                  <a:cubicBezTo>
                    <a:pt x="1" y="263"/>
                    <a:pt x="126" y="571"/>
                    <a:pt x="380" y="571"/>
                  </a:cubicBezTo>
                  <a:cubicBezTo>
                    <a:pt x="537" y="571"/>
                    <a:pt x="666" y="443"/>
                    <a:pt x="666" y="285"/>
                  </a:cubicBezTo>
                  <a:cubicBezTo>
                    <a:pt x="666" y="113"/>
                    <a:pt x="524" y="0"/>
                    <a:pt x="3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2"/>
            <p:cNvSpPr/>
            <p:nvPr/>
          </p:nvSpPr>
          <p:spPr>
            <a:xfrm>
              <a:off x="1163250" y="2007063"/>
              <a:ext cx="14500" cy="14275"/>
            </a:xfrm>
            <a:custGeom>
              <a:avLst/>
              <a:gdLst/>
              <a:ahLst/>
              <a:cxnLst/>
              <a:rect l="l" t="t" r="r" b="b"/>
              <a:pathLst>
                <a:path w="580" h="571" extrusionOk="0">
                  <a:moveTo>
                    <a:pt x="285" y="1"/>
                  </a:moveTo>
                  <a:cubicBezTo>
                    <a:pt x="129" y="1"/>
                    <a:pt x="1" y="127"/>
                    <a:pt x="1" y="284"/>
                  </a:cubicBezTo>
                  <a:cubicBezTo>
                    <a:pt x="1" y="441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70"/>
                  </a:cubicBezTo>
                  <a:cubicBezTo>
                    <a:pt x="454" y="570"/>
                    <a:pt x="579" y="442"/>
                    <a:pt x="579" y="284"/>
                  </a:cubicBezTo>
                  <a:cubicBezTo>
                    <a:pt x="579" y="127"/>
                    <a:pt x="454" y="1"/>
                    <a:pt x="296" y="1"/>
                  </a:cubicBezTo>
                  <a:cubicBezTo>
                    <a:pt x="293" y="1"/>
                    <a:pt x="289" y="1"/>
                    <a:pt x="2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2"/>
            <p:cNvSpPr/>
            <p:nvPr/>
          </p:nvSpPr>
          <p:spPr>
            <a:xfrm>
              <a:off x="1163250" y="2041788"/>
              <a:ext cx="14500" cy="14250"/>
            </a:xfrm>
            <a:custGeom>
              <a:avLst/>
              <a:gdLst/>
              <a:ahLst/>
              <a:cxnLst/>
              <a:rect l="l" t="t" r="r" b="b"/>
              <a:pathLst>
                <a:path w="580" h="570" extrusionOk="0">
                  <a:moveTo>
                    <a:pt x="285" y="0"/>
                  </a:moveTo>
                  <a:cubicBezTo>
                    <a:pt x="129" y="0"/>
                    <a:pt x="1" y="127"/>
                    <a:pt x="1" y="283"/>
                  </a:cubicBezTo>
                  <a:cubicBezTo>
                    <a:pt x="1" y="440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69"/>
                  </a:cubicBezTo>
                  <a:cubicBezTo>
                    <a:pt x="454" y="569"/>
                    <a:pt x="579" y="441"/>
                    <a:pt x="579" y="283"/>
                  </a:cubicBezTo>
                  <a:cubicBezTo>
                    <a:pt x="579" y="126"/>
                    <a:pt x="454" y="1"/>
                    <a:pt x="296" y="1"/>
                  </a:cubicBezTo>
                  <a:cubicBezTo>
                    <a:pt x="293" y="0"/>
                    <a:pt x="289" y="0"/>
                    <a:pt x="2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2"/>
            <p:cNvSpPr/>
            <p:nvPr/>
          </p:nvSpPr>
          <p:spPr>
            <a:xfrm>
              <a:off x="1208325" y="1972063"/>
              <a:ext cx="14575" cy="14950"/>
            </a:xfrm>
            <a:custGeom>
              <a:avLst/>
              <a:gdLst/>
              <a:ahLst/>
              <a:cxnLst/>
              <a:rect l="l" t="t" r="r" b="b"/>
              <a:pathLst>
                <a:path w="583" h="598" extrusionOk="0">
                  <a:moveTo>
                    <a:pt x="290" y="0"/>
                  </a:moveTo>
                  <a:cubicBezTo>
                    <a:pt x="129" y="0"/>
                    <a:pt x="1" y="135"/>
                    <a:pt x="7" y="296"/>
                  </a:cubicBezTo>
                  <a:lnTo>
                    <a:pt x="7" y="302"/>
                  </a:lnTo>
                  <a:cubicBezTo>
                    <a:pt x="1" y="463"/>
                    <a:pt x="129" y="598"/>
                    <a:pt x="290" y="598"/>
                  </a:cubicBezTo>
                  <a:cubicBezTo>
                    <a:pt x="454" y="598"/>
                    <a:pt x="582" y="463"/>
                    <a:pt x="576" y="302"/>
                  </a:cubicBezTo>
                  <a:lnTo>
                    <a:pt x="576" y="299"/>
                  </a:lnTo>
                  <a:lnTo>
                    <a:pt x="576" y="296"/>
                  </a:lnTo>
                  <a:cubicBezTo>
                    <a:pt x="582" y="13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2"/>
            <p:cNvSpPr/>
            <p:nvPr/>
          </p:nvSpPr>
          <p:spPr>
            <a:xfrm>
              <a:off x="1163500" y="1972363"/>
              <a:ext cx="14250" cy="14425"/>
            </a:xfrm>
            <a:custGeom>
              <a:avLst/>
              <a:gdLst/>
              <a:ahLst/>
              <a:cxnLst/>
              <a:rect l="l" t="t" r="r" b="b"/>
              <a:pathLst>
                <a:path w="570" h="577" extrusionOk="0">
                  <a:moveTo>
                    <a:pt x="286" y="1"/>
                  </a:moveTo>
                  <a:cubicBezTo>
                    <a:pt x="129" y="1"/>
                    <a:pt x="0" y="126"/>
                    <a:pt x="0" y="284"/>
                  </a:cubicBezTo>
                  <a:lnTo>
                    <a:pt x="0" y="287"/>
                  </a:lnTo>
                  <a:lnTo>
                    <a:pt x="0" y="290"/>
                  </a:lnTo>
                  <a:cubicBezTo>
                    <a:pt x="0" y="448"/>
                    <a:pt x="129" y="576"/>
                    <a:pt x="286" y="576"/>
                  </a:cubicBezTo>
                  <a:cubicBezTo>
                    <a:pt x="444" y="576"/>
                    <a:pt x="569" y="448"/>
                    <a:pt x="569" y="290"/>
                  </a:cubicBezTo>
                  <a:lnTo>
                    <a:pt x="569" y="287"/>
                  </a:lnTo>
                  <a:lnTo>
                    <a:pt x="569" y="284"/>
                  </a:lnTo>
                  <a:cubicBezTo>
                    <a:pt x="569" y="126"/>
                    <a:pt x="444" y="1"/>
                    <a:pt x="2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5" name="Google Shape;435;p2"/>
          <p:cNvSpPr/>
          <p:nvPr/>
        </p:nvSpPr>
        <p:spPr>
          <a:xfrm>
            <a:off x="1453100" y="2079076"/>
            <a:ext cx="351373" cy="351770"/>
          </a:xfrm>
          <a:custGeom>
            <a:avLst/>
            <a:gdLst/>
            <a:ahLst/>
            <a:cxnLst/>
            <a:rect l="l" t="t" r="r" b="b"/>
            <a:pathLst>
              <a:path w="2701" h="2704" fill="none" extrusionOk="0">
                <a:moveTo>
                  <a:pt x="2035" y="2665"/>
                </a:moveTo>
                <a:lnTo>
                  <a:pt x="2700" y="1958"/>
                </a:lnTo>
                <a:lnTo>
                  <a:pt x="2035" y="1331"/>
                </a:lnTo>
                <a:lnTo>
                  <a:pt x="2662" y="666"/>
                </a:lnTo>
                <a:lnTo>
                  <a:pt x="1955" y="0"/>
                </a:lnTo>
                <a:lnTo>
                  <a:pt x="1328" y="669"/>
                </a:lnTo>
                <a:lnTo>
                  <a:pt x="663" y="42"/>
                </a:lnTo>
                <a:lnTo>
                  <a:pt x="1" y="749"/>
                </a:lnTo>
                <a:lnTo>
                  <a:pt x="666" y="1373"/>
                </a:lnTo>
                <a:lnTo>
                  <a:pt x="39" y="2038"/>
                </a:lnTo>
                <a:lnTo>
                  <a:pt x="746" y="2703"/>
                </a:lnTo>
                <a:lnTo>
                  <a:pt x="1370" y="2038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2"/>
          <p:cNvSpPr/>
          <p:nvPr/>
        </p:nvSpPr>
        <p:spPr>
          <a:xfrm>
            <a:off x="4396300" y="194088"/>
            <a:ext cx="351394" cy="379120"/>
          </a:xfrm>
          <a:custGeom>
            <a:avLst/>
            <a:gdLst/>
            <a:ahLst/>
            <a:cxnLst/>
            <a:rect l="l" t="t" r="r" b="b"/>
            <a:pathLst>
              <a:path w="4195" h="4526" fill="none" extrusionOk="0">
                <a:moveTo>
                  <a:pt x="4195" y="4526"/>
                </a:moveTo>
                <a:lnTo>
                  <a:pt x="3430" y="1"/>
                </a:lnTo>
                <a:lnTo>
                  <a:pt x="1" y="2655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2"/>
          <p:cNvSpPr/>
          <p:nvPr/>
        </p:nvSpPr>
        <p:spPr>
          <a:xfrm>
            <a:off x="7980399" y="828705"/>
            <a:ext cx="450379" cy="450398"/>
          </a:xfrm>
          <a:custGeom>
            <a:avLst/>
            <a:gdLst/>
            <a:ahLst/>
            <a:cxnLst/>
            <a:rect l="l" t="t" r="r" b="b"/>
            <a:pathLst>
              <a:path w="3777" h="3777" extrusionOk="0">
                <a:moveTo>
                  <a:pt x="3777" y="2015"/>
                </a:moveTo>
                <a:lnTo>
                  <a:pt x="3449" y="816"/>
                </a:lnTo>
                <a:lnTo>
                  <a:pt x="2324" y="1125"/>
                </a:lnTo>
                <a:lnTo>
                  <a:pt x="2016" y="0"/>
                </a:lnTo>
                <a:lnTo>
                  <a:pt x="817" y="328"/>
                </a:lnTo>
                <a:lnTo>
                  <a:pt x="1125" y="1453"/>
                </a:lnTo>
                <a:lnTo>
                  <a:pt x="1" y="1761"/>
                </a:lnTo>
                <a:lnTo>
                  <a:pt x="328" y="2957"/>
                </a:lnTo>
                <a:lnTo>
                  <a:pt x="1453" y="2651"/>
                </a:lnTo>
                <a:lnTo>
                  <a:pt x="1762" y="3776"/>
                </a:lnTo>
                <a:lnTo>
                  <a:pt x="2957" y="3448"/>
                </a:lnTo>
                <a:lnTo>
                  <a:pt x="2652" y="23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7_1">
    <p:spTree>
      <p:nvGrpSpPr>
        <p:cNvPr id="1" name="Shape 5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71" name="Google Shape;5071;p32"/>
          <p:cNvGrpSpPr/>
          <p:nvPr/>
        </p:nvGrpSpPr>
        <p:grpSpPr>
          <a:xfrm>
            <a:off x="6114063" y="3359804"/>
            <a:ext cx="3043729" cy="1815277"/>
            <a:chOff x="6114063" y="3342014"/>
            <a:chExt cx="3043729" cy="1815277"/>
          </a:xfrm>
        </p:grpSpPr>
        <p:sp>
          <p:nvSpPr>
            <p:cNvPr id="5072" name="Google Shape;5072;p32"/>
            <p:cNvSpPr/>
            <p:nvPr/>
          </p:nvSpPr>
          <p:spPr>
            <a:xfrm flipH="1">
              <a:off x="6114063" y="3342014"/>
              <a:ext cx="3043729" cy="1815277"/>
            </a:xfrm>
            <a:custGeom>
              <a:avLst/>
              <a:gdLst/>
              <a:ahLst/>
              <a:cxnLst/>
              <a:rect l="l" t="t" r="r" b="b"/>
              <a:pathLst>
                <a:path w="49653" h="29613" extrusionOk="0">
                  <a:moveTo>
                    <a:pt x="0" y="29439"/>
                  </a:moveTo>
                  <a:lnTo>
                    <a:pt x="0" y="1"/>
                  </a:lnTo>
                  <a:cubicBezTo>
                    <a:pt x="4146" y="467"/>
                    <a:pt x="12103" y="2942"/>
                    <a:pt x="17399" y="14495"/>
                  </a:cubicBezTo>
                  <a:cubicBezTo>
                    <a:pt x="24332" y="29612"/>
                    <a:pt x="42004" y="19258"/>
                    <a:pt x="49653" y="2943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3" name="Google Shape;5073;p32"/>
            <p:cNvSpPr/>
            <p:nvPr/>
          </p:nvSpPr>
          <p:spPr>
            <a:xfrm flipH="1">
              <a:off x="6621933" y="3945857"/>
              <a:ext cx="2535858" cy="1200744"/>
            </a:xfrm>
            <a:custGeom>
              <a:avLst/>
              <a:gdLst/>
              <a:ahLst/>
              <a:cxnLst/>
              <a:rect l="l" t="t" r="r" b="b"/>
              <a:pathLst>
                <a:path w="41368" h="19588" extrusionOk="0">
                  <a:moveTo>
                    <a:pt x="0" y="19588"/>
                  </a:moveTo>
                  <a:lnTo>
                    <a:pt x="0" y="0"/>
                  </a:lnTo>
                  <a:cubicBezTo>
                    <a:pt x="4236" y="10885"/>
                    <a:pt x="16574" y="8590"/>
                    <a:pt x="28972" y="12032"/>
                  </a:cubicBezTo>
                  <a:cubicBezTo>
                    <a:pt x="35756" y="13915"/>
                    <a:pt x="39414" y="16811"/>
                    <a:pt x="41368" y="1958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4" name="Google Shape;5074;p32"/>
            <p:cNvSpPr/>
            <p:nvPr/>
          </p:nvSpPr>
          <p:spPr>
            <a:xfrm flipH="1">
              <a:off x="8333858" y="4521075"/>
              <a:ext cx="823933" cy="625505"/>
            </a:xfrm>
            <a:custGeom>
              <a:avLst/>
              <a:gdLst/>
              <a:ahLst/>
              <a:cxnLst/>
              <a:rect l="l" t="t" r="r" b="b"/>
              <a:pathLst>
                <a:path w="13441" h="10204" extrusionOk="0">
                  <a:moveTo>
                    <a:pt x="0" y="0"/>
                  </a:moveTo>
                  <a:cubicBezTo>
                    <a:pt x="4223" y="816"/>
                    <a:pt x="12797" y="3313"/>
                    <a:pt x="13440" y="10204"/>
                  </a:cubicBezTo>
                  <a:lnTo>
                    <a:pt x="0" y="10204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75" name="Google Shape;5075;p32"/>
          <p:cNvSpPr/>
          <p:nvPr/>
        </p:nvSpPr>
        <p:spPr>
          <a:xfrm rot="-5400000" flipH="1">
            <a:off x="-455434" y="3427982"/>
            <a:ext cx="2177919" cy="1294611"/>
          </a:xfrm>
          <a:custGeom>
            <a:avLst/>
            <a:gdLst/>
            <a:ahLst/>
            <a:cxnLst/>
            <a:rect l="l" t="t" r="r" b="b"/>
            <a:pathLst>
              <a:path w="35098" h="20864" extrusionOk="0">
                <a:moveTo>
                  <a:pt x="35050" y="84"/>
                </a:moveTo>
                <a:lnTo>
                  <a:pt x="35098" y="20864"/>
                </a:lnTo>
                <a:cubicBezTo>
                  <a:pt x="32167" y="20542"/>
                  <a:pt x="26549" y="18807"/>
                  <a:pt x="22789" y="10660"/>
                </a:cubicBezTo>
                <a:cubicBezTo>
                  <a:pt x="17872" y="0"/>
                  <a:pt x="5416" y="7340"/>
                  <a:pt x="0" y="164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6" name="Google Shape;5076;p32"/>
          <p:cNvSpPr/>
          <p:nvPr/>
        </p:nvSpPr>
        <p:spPr>
          <a:xfrm rot="10800000">
            <a:off x="6560890" y="-6889"/>
            <a:ext cx="2603805" cy="1232918"/>
          </a:xfrm>
          <a:custGeom>
            <a:avLst/>
            <a:gdLst/>
            <a:ahLst/>
            <a:cxnLst/>
            <a:rect l="l" t="t" r="r" b="b"/>
            <a:pathLst>
              <a:path w="41368" h="19588" extrusionOk="0">
                <a:moveTo>
                  <a:pt x="0" y="19588"/>
                </a:moveTo>
                <a:lnTo>
                  <a:pt x="0" y="0"/>
                </a:lnTo>
                <a:cubicBezTo>
                  <a:pt x="4236" y="10885"/>
                  <a:pt x="16574" y="8590"/>
                  <a:pt x="28972" y="12032"/>
                </a:cubicBezTo>
                <a:cubicBezTo>
                  <a:pt x="35756" y="13915"/>
                  <a:pt x="39414" y="16811"/>
                  <a:pt x="41368" y="19588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7" name="Google Shape;5077;p32"/>
          <p:cNvSpPr/>
          <p:nvPr/>
        </p:nvSpPr>
        <p:spPr>
          <a:xfrm>
            <a:off x="-13800" y="-13728"/>
            <a:ext cx="952376" cy="853730"/>
          </a:xfrm>
          <a:custGeom>
            <a:avLst/>
            <a:gdLst/>
            <a:ahLst/>
            <a:cxnLst/>
            <a:rect l="l" t="t" r="r" b="b"/>
            <a:pathLst>
              <a:path w="10311" h="9243" extrusionOk="0">
                <a:moveTo>
                  <a:pt x="10310" y="0"/>
                </a:moveTo>
                <a:cubicBezTo>
                  <a:pt x="9517" y="2880"/>
                  <a:pt x="7048" y="8735"/>
                  <a:pt x="94" y="9243"/>
                </a:cubicBezTo>
                <a:lnTo>
                  <a:pt x="1" y="103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7_1_1">
    <p:spTree>
      <p:nvGrpSpPr>
        <p:cNvPr id="1" name="Shape 5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9" name="Google Shape;5079;p33"/>
          <p:cNvSpPr/>
          <p:nvPr/>
        </p:nvSpPr>
        <p:spPr>
          <a:xfrm rot="10800000">
            <a:off x="7389578" y="3893699"/>
            <a:ext cx="1775117" cy="1277426"/>
          </a:xfrm>
          <a:custGeom>
            <a:avLst/>
            <a:gdLst/>
            <a:ahLst/>
            <a:cxnLst/>
            <a:rect l="l" t="t" r="r" b="b"/>
            <a:pathLst>
              <a:path w="33231" h="23914" extrusionOk="0">
                <a:moveTo>
                  <a:pt x="58" y="100"/>
                </a:moveTo>
                <a:lnTo>
                  <a:pt x="0" y="23914"/>
                </a:lnTo>
                <a:cubicBezTo>
                  <a:pt x="2770" y="23544"/>
                  <a:pt x="8089" y="21555"/>
                  <a:pt x="11653" y="12219"/>
                </a:cubicBezTo>
                <a:cubicBezTo>
                  <a:pt x="16313" y="0"/>
                  <a:pt x="28101" y="8407"/>
                  <a:pt x="33230" y="184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080" name="Google Shape;5080;p33"/>
          <p:cNvGrpSpPr/>
          <p:nvPr/>
        </p:nvGrpSpPr>
        <p:grpSpPr>
          <a:xfrm flipH="1">
            <a:off x="-6899" y="-6878"/>
            <a:ext cx="3010666" cy="1569939"/>
            <a:chOff x="6154029" y="-6878"/>
            <a:chExt cx="3010666" cy="1569939"/>
          </a:xfrm>
        </p:grpSpPr>
        <p:sp>
          <p:nvSpPr>
            <p:cNvPr id="5081" name="Google Shape;5081;p33"/>
            <p:cNvSpPr/>
            <p:nvPr/>
          </p:nvSpPr>
          <p:spPr>
            <a:xfrm>
              <a:off x="6154029" y="-6878"/>
              <a:ext cx="3010661" cy="1569939"/>
            </a:xfrm>
            <a:custGeom>
              <a:avLst/>
              <a:gdLst/>
              <a:ahLst/>
              <a:cxnLst/>
              <a:rect l="l" t="t" r="r" b="b"/>
              <a:pathLst>
                <a:path w="38910" h="20290" extrusionOk="0">
                  <a:moveTo>
                    <a:pt x="38887" y="1"/>
                  </a:moveTo>
                  <a:lnTo>
                    <a:pt x="38910" y="20289"/>
                  </a:lnTo>
                  <a:cubicBezTo>
                    <a:pt x="34915" y="9022"/>
                    <a:pt x="23320" y="11410"/>
                    <a:pt x="11660" y="7858"/>
                  </a:cubicBezTo>
                  <a:cubicBezTo>
                    <a:pt x="5284" y="5914"/>
                    <a:pt x="1842" y="2916"/>
                    <a:pt x="1" y="4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2" name="Google Shape;5082;p33"/>
            <p:cNvSpPr/>
            <p:nvPr/>
          </p:nvSpPr>
          <p:spPr>
            <a:xfrm>
              <a:off x="8426525" y="-6851"/>
              <a:ext cx="738170" cy="797783"/>
            </a:xfrm>
            <a:custGeom>
              <a:avLst/>
              <a:gdLst/>
              <a:ahLst/>
              <a:cxnLst/>
              <a:rect l="l" t="t" r="r" b="b"/>
              <a:pathLst>
                <a:path w="10513" h="11362" extrusionOk="0">
                  <a:moveTo>
                    <a:pt x="1" y="17"/>
                  </a:moveTo>
                  <a:cubicBezTo>
                    <a:pt x="846" y="3587"/>
                    <a:pt x="3426" y="10828"/>
                    <a:pt x="10513" y="11361"/>
                  </a:cubicBezTo>
                  <a:lnTo>
                    <a:pt x="1049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7_1_1_1">
    <p:spTree>
      <p:nvGrpSpPr>
        <p:cNvPr id="1" name="Shape 5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4" name="Google Shape;5084;p34"/>
          <p:cNvSpPr/>
          <p:nvPr/>
        </p:nvSpPr>
        <p:spPr>
          <a:xfrm flipH="1">
            <a:off x="6417291" y="3551751"/>
            <a:ext cx="2750822" cy="1605593"/>
          </a:xfrm>
          <a:custGeom>
            <a:avLst/>
            <a:gdLst/>
            <a:ahLst/>
            <a:cxnLst/>
            <a:rect l="l" t="t" r="r" b="b"/>
            <a:pathLst>
              <a:path w="33402" h="19496" extrusionOk="0">
                <a:moveTo>
                  <a:pt x="1" y="19495"/>
                </a:moveTo>
                <a:lnTo>
                  <a:pt x="1" y="1"/>
                </a:lnTo>
                <a:cubicBezTo>
                  <a:pt x="2453" y="16275"/>
                  <a:pt x="13103" y="11972"/>
                  <a:pt x="24345" y="14623"/>
                </a:cubicBezTo>
                <a:cubicBezTo>
                  <a:pt x="28806" y="15677"/>
                  <a:pt x="31624" y="17522"/>
                  <a:pt x="33401" y="19492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085" name="Google Shape;5085;p34"/>
          <p:cNvGrpSpPr/>
          <p:nvPr/>
        </p:nvGrpSpPr>
        <p:grpSpPr>
          <a:xfrm flipH="1">
            <a:off x="-25759" y="2224271"/>
            <a:ext cx="2125048" cy="2942622"/>
            <a:chOff x="7038150" y="2206481"/>
            <a:chExt cx="2125048" cy="2942622"/>
          </a:xfrm>
        </p:grpSpPr>
        <p:sp>
          <p:nvSpPr>
            <p:cNvPr id="5086" name="Google Shape;5086;p34"/>
            <p:cNvSpPr/>
            <p:nvPr/>
          </p:nvSpPr>
          <p:spPr>
            <a:xfrm>
              <a:off x="7038150" y="2206481"/>
              <a:ext cx="2125048" cy="2942326"/>
            </a:xfrm>
            <a:custGeom>
              <a:avLst/>
              <a:gdLst/>
              <a:ahLst/>
              <a:cxnLst/>
              <a:rect l="l" t="t" r="r" b="b"/>
              <a:pathLst>
                <a:path w="30670" h="42467" extrusionOk="0">
                  <a:moveTo>
                    <a:pt x="30492" y="42467"/>
                  </a:moveTo>
                  <a:lnTo>
                    <a:pt x="0" y="42467"/>
                  </a:lnTo>
                  <a:cubicBezTo>
                    <a:pt x="482" y="38922"/>
                    <a:pt x="3047" y="32119"/>
                    <a:pt x="15012" y="27587"/>
                  </a:cubicBezTo>
                  <a:cubicBezTo>
                    <a:pt x="30669" y="21658"/>
                    <a:pt x="19945" y="6541"/>
                    <a:pt x="304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7" name="Google Shape;5087;p34"/>
            <p:cNvSpPr/>
            <p:nvPr/>
          </p:nvSpPr>
          <p:spPr>
            <a:xfrm>
              <a:off x="7745077" y="2454523"/>
              <a:ext cx="1405843" cy="2694286"/>
            </a:xfrm>
            <a:custGeom>
              <a:avLst/>
              <a:gdLst/>
              <a:ahLst/>
              <a:cxnLst/>
              <a:rect l="l" t="t" r="r" b="b"/>
              <a:pathLst>
                <a:path w="20290" h="38887" extrusionOk="0">
                  <a:moveTo>
                    <a:pt x="20289" y="38887"/>
                  </a:moveTo>
                  <a:lnTo>
                    <a:pt x="1" y="38887"/>
                  </a:lnTo>
                  <a:cubicBezTo>
                    <a:pt x="11272" y="34905"/>
                    <a:pt x="8897" y="23307"/>
                    <a:pt x="12461" y="11651"/>
                  </a:cubicBezTo>
                  <a:cubicBezTo>
                    <a:pt x="14411" y="5278"/>
                    <a:pt x="17413" y="1839"/>
                    <a:pt x="202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8" name="Google Shape;5088;p34"/>
            <p:cNvSpPr/>
            <p:nvPr/>
          </p:nvSpPr>
          <p:spPr>
            <a:xfrm>
              <a:off x="8418263" y="4184447"/>
              <a:ext cx="732646" cy="964655"/>
            </a:xfrm>
            <a:custGeom>
              <a:avLst/>
              <a:gdLst/>
              <a:ahLst/>
              <a:cxnLst/>
              <a:rect l="l" t="t" r="r" b="b"/>
              <a:pathLst>
                <a:path w="10574" h="13923" extrusionOk="0">
                  <a:moveTo>
                    <a:pt x="0" y="13922"/>
                  </a:moveTo>
                  <a:cubicBezTo>
                    <a:pt x="848" y="9545"/>
                    <a:pt x="3436" y="666"/>
                    <a:pt x="10573" y="0"/>
                  </a:cubicBezTo>
                  <a:lnTo>
                    <a:pt x="10573" y="1392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3"/>
          <p:cNvSpPr txBox="1">
            <a:spLocks noGrp="1"/>
          </p:cNvSpPr>
          <p:nvPr>
            <p:ph type="title"/>
          </p:nvPr>
        </p:nvSpPr>
        <p:spPr>
          <a:xfrm>
            <a:off x="5213225" y="2843658"/>
            <a:ext cx="2907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1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40" name="Google Shape;440;p3"/>
          <p:cNvSpPr txBox="1">
            <a:spLocks noGrp="1"/>
          </p:cNvSpPr>
          <p:nvPr>
            <p:ph type="title" idx="2" hasCustomPrompt="1"/>
          </p:nvPr>
        </p:nvSpPr>
        <p:spPr>
          <a:xfrm>
            <a:off x="5732675" y="1035383"/>
            <a:ext cx="1868700" cy="139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8500"/>
            </a:lvl1pPr>
            <a:lvl2pPr lvl="1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41" name="Google Shape;441;p3"/>
          <p:cNvSpPr txBox="1">
            <a:spLocks noGrp="1"/>
          </p:cNvSpPr>
          <p:nvPr>
            <p:ph type="subTitle" idx="1"/>
          </p:nvPr>
        </p:nvSpPr>
        <p:spPr>
          <a:xfrm>
            <a:off x="5231525" y="3768706"/>
            <a:ext cx="2871000" cy="57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442" name="Google Shape;442;p3"/>
          <p:cNvGrpSpPr/>
          <p:nvPr/>
        </p:nvGrpSpPr>
        <p:grpSpPr>
          <a:xfrm flipH="1">
            <a:off x="-13780" y="3622292"/>
            <a:ext cx="2603910" cy="1552969"/>
            <a:chOff x="6114063" y="3342014"/>
            <a:chExt cx="3043729" cy="1815277"/>
          </a:xfrm>
        </p:grpSpPr>
        <p:sp>
          <p:nvSpPr>
            <p:cNvPr id="443" name="Google Shape;443;p3"/>
            <p:cNvSpPr/>
            <p:nvPr/>
          </p:nvSpPr>
          <p:spPr>
            <a:xfrm flipH="1">
              <a:off x="6114063" y="3342014"/>
              <a:ext cx="3043729" cy="1815277"/>
            </a:xfrm>
            <a:custGeom>
              <a:avLst/>
              <a:gdLst/>
              <a:ahLst/>
              <a:cxnLst/>
              <a:rect l="l" t="t" r="r" b="b"/>
              <a:pathLst>
                <a:path w="49653" h="29613" extrusionOk="0">
                  <a:moveTo>
                    <a:pt x="0" y="29439"/>
                  </a:moveTo>
                  <a:lnTo>
                    <a:pt x="0" y="1"/>
                  </a:lnTo>
                  <a:cubicBezTo>
                    <a:pt x="4146" y="467"/>
                    <a:pt x="12103" y="2942"/>
                    <a:pt x="17399" y="14495"/>
                  </a:cubicBezTo>
                  <a:cubicBezTo>
                    <a:pt x="24332" y="29612"/>
                    <a:pt x="42004" y="19258"/>
                    <a:pt x="49653" y="2943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3"/>
            <p:cNvSpPr/>
            <p:nvPr/>
          </p:nvSpPr>
          <p:spPr>
            <a:xfrm flipH="1">
              <a:off x="6621933" y="3945857"/>
              <a:ext cx="2535858" cy="1200744"/>
            </a:xfrm>
            <a:custGeom>
              <a:avLst/>
              <a:gdLst/>
              <a:ahLst/>
              <a:cxnLst/>
              <a:rect l="l" t="t" r="r" b="b"/>
              <a:pathLst>
                <a:path w="41368" h="19588" extrusionOk="0">
                  <a:moveTo>
                    <a:pt x="0" y="19588"/>
                  </a:moveTo>
                  <a:lnTo>
                    <a:pt x="0" y="0"/>
                  </a:lnTo>
                  <a:cubicBezTo>
                    <a:pt x="4236" y="10885"/>
                    <a:pt x="16574" y="8590"/>
                    <a:pt x="28972" y="12032"/>
                  </a:cubicBezTo>
                  <a:cubicBezTo>
                    <a:pt x="35756" y="13915"/>
                    <a:pt x="39414" y="16811"/>
                    <a:pt x="41368" y="1958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3"/>
            <p:cNvSpPr/>
            <p:nvPr/>
          </p:nvSpPr>
          <p:spPr>
            <a:xfrm flipH="1">
              <a:off x="8333858" y="4521075"/>
              <a:ext cx="823933" cy="625505"/>
            </a:xfrm>
            <a:custGeom>
              <a:avLst/>
              <a:gdLst/>
              <a:ahLst/>
              <a:cxnLst/>
              <a:rect l="l" t="t" r="r" b="b"/>
              <a:pathLst>
                <a:path w="13441" h="10204" extrusionOk="0">
                  <a:moveTo>
                    <a:pt x="0" y="0"/>
                  </a:moveTo>
                  <a:cubicBezTo>
                    <a:pt x="4223" y="816"/>
                    <a:pt x="12797" y="3313"/>
                    <a:pt x="13440" y="10204"/>
                  </a:cubicBezTo>
                  <a:lnTo>
                    <a:pt x="0" y="10204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6" name="Google Shape;446;p3"/>
          <p:cNvSpPr/>
          <p:nvPr/>
        </p:nvSpPr>
        <p:spPr>
          <a:xfrm rot="5400000">
            <a:off x="7421865" y="3427982"/>
            <a:ext cx="2177919" cy="1294611"/>
          </a:xfrm>
          <a:custGeom>
            <a:avLst/>
            <a:gdLst/>
            <a:ahLst/>
            <a:cxnLst/>
            <a:rect l="l" t="t" r="r" b="b"/>
            <a:pathLst>
              <a:path w="35098" h="20864" extrusionOk="0">
                <a:moveTo>
                  <a:pt x="35050" y="84"/>
                </a:moveTo>
                <a:lnTo>
                  <a:pt x="35098" y="20864"/>
                </a:lnTo>
                <a:cubicBezTo>
                  <a:pt x="32167" y="20542"/>
                  <a:pt x="26549" y="18807"/>
                  <a:pt x="22789" y="10660"/>
                </a:cubicBezTo>
                <a:cubicBezTo>
                  <a:pt x="17872" y="0"/>
                  <a:pt x="5416" y="7340"/>
                  <a:pt x="0" y="164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3"/>
          <p:cNvSpPr/>
          <p:nvPr/>
        </p:nvSpPr>
        <p:spPr>
          <a:xfrm rot="10800000" flipH="1">
            <a:off x="-13800" y="-6889"/>
            <a:ext cx="2603805" cy="1232918"/>
          </a:xfrm>
          <a:custGeom>
            <a:avLst/>
            <a:gdLst/>
            <a:ahLst/>
            <a:cxnLst/>
            <a:rect l="l" t="t" r="r" b="b"/>
            <a:pathLst>
              <a:path w="41368" h="19588" extrusionOk="0">
                <a:moveTo>
                  <a:pt x="0" y="19588"/>
                </a:moveTo>
                <a:lnTo>
                  <a:pt x="0" y="0"/>
                </a:lnTo>
                <a:cubicBezTo>
                  <a:pt x="4236" y="10885"/>
                  <a:pt x="16574" y="8590"/>
                  <a:pt x="28972" y="12032"/>
                </a:cubicBezTo>
                <a:cubicBezTo>
                  <a:pt x="35756" y="13915"/>
                  <a:pt x="39414" y="16811"/>
                  <a:pt x="41368" y="19588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3"/>
          <p:cNvSpPr/>
          <p:nvPr/>
        </p:nvSpPr>
        <p:spPr>
          <a:xfrm flipH="1">
            <a:off x="8212319" y="-13728"/>
            <a:ext cx="952376" cy="853730"/>
          </a:xfrm>
          <a:custGeom>
            <a:avLst/>
            <a:gdLst/>
            <a:ahLst/>
            <a:cxnLst/>
            <a:rect l="l" t="t" r="r" b="b"/>
            <a:pathLst>
              <a:path w="10311" h="9243" extrusionOk="0">
                <a:moveTo>
                  <a:pt x="10310" y="0"/>
                </a:moveTo>
                <a:cubicBezTo>
                  <a:pt x="9517" y="2880"/>
                  <a:pt x="7048" y="8735"/>
                  <a:pt x="94" y="9243"/>
                </a:cubicBezTo>
                <a:lnTo>
                  <a:pt x="1" y="103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3"/>
          <p:cNvSpPr/>
          <p:nvPr/>
        </p:nvSpPr>
        <p:spPr>
          <a:xfrm>
            <a:off x="8102522" y="648875"/>
            <a:ext cx="324757" cy="375100"/>
          </a:xfrm>
          <a:custGeom>
            <a:avLst/>
            <a:gdLst/>
            <a:ahLst/>
            <a:cxnLst/>
            <a:rect l="l" t="t" r="r" b="b"/>
            <a:pathLst>
              <a:path w="3877" h="4478" extrusionOk="0">
                <a:moveTo>
                  <a:pt x="868" y="1"/>
                </a:moveTo>
                <a:lnTo>
                  <a:pt x="0" y="4478"/>
                </a:lnTo>
                <a:lnTo>
                  <a:pt x="3876" y="34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50" name="Google Shape;450;p3"/>
          <p:cNvGrpSpPr/>
          <p:nvPr/>
        </p:nvGrpSpPr>
        <p:grpSpPr>
          <a:xfrm>
            <a:off x="3648825" y="4425271"/>
            <a:ext cx="281055" cy="346846"/>
            <a:chOff x="368125" y="2950571"/>
            <a:chExt cx="281055" cy="346846"/>
          </a:xfrm>
        </p:grpSpPr>
        <p:sp>
          <p:nvSpPr>
            <p:cNvPr id="451" name="Google Shape;451;p3"/>
            <p:cNvSpPr/>
            <p:nvPr/>
          </p:nvSpPr>
          <p:spPr>
            <a:xfrm>
              <a:off x="368125" y="2950571"/>
              <a:ext cx="281055" cy="346846"/>
            </a:xfrm>
            <a:custGeom>
              <a:avLst/>
              <a:gdLst/>
              <a:ahLst/>
              <a:cxnLst/>
              <a:rect l="l" t="t" r="r" b="b"/>
              <a:pathLst>
                <a:path w="5108" h="6304" extrusionOk="0">
                  <a:moveTo>
                    <a:pt x="2440" y="2180"/>
                  </a:moveTo>
                  <a:lnTo>
                    <a:pt x="868" y="1"/>
                  </a:lnTo>
                  <a:lnTo>
                    <a:pt x="1" y="6303"/>
                  </a:lnTo>
                  <a:lnTo>
                    <a:pt x="5107" y="25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3"/>
            <p:cNvSpPr/>
            <p:nvPr/>
          </p:nvSpPr>
          <p:spPr>
            <a:xfrm>
              <a:off x="368125" y="2950571"/>
              <a:ext cx="134255" cy="346846"/>
            </a:xfrm>
            <a:custGeom>
              <a:avLst/>
              <a:gdLst/>
              <a:ahLst/>
              <a:cxnLst/>
              <a:rect l="l" t="t" r="r" b="b"/>
              <a:pathLst>
                <a:path w="2440" h="6304" extrusionOk="0">
                  <a:moveTo>
                    <a:pt x="868" y="1"/>
                  </a:moveTo>
                  <a:lnTo>
                    <a:pt x="1" y="6303"/>
                  </a:lnTo>
                  <a:lnTo>
                    <a:pt x="1" y="6303"/>
                  </a:lnTo>
                  <a:lnTo>
                    <a:pt x="2440" y="218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3" name="Google Shape;453;p3"/>
          <p:cNvGrpSpPr/>
          <p:nvPr/>
        </p:nvGrpSpPr>
        <p:grpSpPr>
          <a:xfrm>
            <a:off x="1519036" y="4169667"/>
            <a:ext cx="402369" cy="316376"/>
            <a:chOff x="1163250" y="1972063"/>
            <a:chExt cx="106800" cy="83975"/>
          </a:xfrm>
        </p:grpSpPr>
        <p:sp>
          <p:nvSpPr>
            <p:cNvPr id="454" name="Google Shape;454;p3"/>
            <p:cNvSpPr/>
            <p:nvPr/>
          </p:nvSpPr>
          <p:spPr>
            <a:xfrm>
              <a:off x="1251000" y="2007013"/>
              <a:ext cx="16725" cy="14325"/>
            </a:xfrm>
            <a:custGeom>
              <a:avLst/>
              <a:gdLst/>
              <a:ahLst/>
              <a:cxnLst/>
              <a:rect l="l" t="t" r="r" b="b"/>
              <a:pathLst>
                <a:path w="669" h="573" extrusionOk="0">
                  <a:moveTo>
                    <a:pt x="380" y="1"/>
                  </a:moveTo>
                  <a:cubicBezTo>
                    <a:pt x="310" y="1"/>
                    <a:pt x="238" y="27"/>
                    <a:pt x="180" y="84"/>
                  </a:cubicBezTo>
                  <a:cubicBezTo>
                    <a:pt x="0" y="264"/>
                    <a:pt x="129" y="572"/>
                    <a:pt x="383" y="572"/>
                  </a:cubicBezTo>
                  <a:cubicBezTo>
                    <a:pt x="540" y="572"/>
                    <a:pt x="665" y="444"/>
                    <a:pt x="669" y="286"/>
                  </a:cubicBezTo>
                  <a:cubicBezTo>
                    <a:pt x="669" y="114"/>
                    <a:pt x="527" y="1"/>
                    <a:pt x="3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3"/>
            <p:cNvSpPr/>
            <p:nvPr/>
          </p:nvSpPr>
          <p:spPr>
            <a:xfrm>
              <a:off x="1253400" y="2041788"/>
              <a:ext cx="16650" cy="14250"/>
            </a:xfrm>
            <a:custGeom>
              <a:avLst/>
              <a:gdLst/>
              <a:ahLst/>
              <a:cxnLst/>
              <a:rect l="l" t="t" r="r" b="b"/>
              <a:pathLst>
                <a:path w="666" h="570" extrusionOk="0">
                  <a:moveTo>
                    <a:pt x="287" y="1"/>
                  </a:moveTo>
                  <a:cubicBezTo>
                    <a:pt x="129" y="1"/>
                    <a:pt x="1" y="126"/>
                    <a:pt x="1" y="283"/>
                  </a:cubicBezTo>
                  <a:cubicBezTo>
                    <a:pt x="1" y="455"/>
                    <a:pt x="142" y="570"/>
                    <a:pt x="288" y="570"/>
                  </a:cubicBezTo>
                  <a:cubicBezTo>
                    <a:pt x="358" y="570"/>
                    <a:pt x="429" y="544"/>
                    <a:pt x="486" y="486"/>
                  </a:cubicBezTo>
                  <a:cubicBezTo>
                    <a:pt x="666" y="306"/>
                    <a:pt x="540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3"/>
            <p:cNvSpPr/>
            <p:nvPr/>
          </p:nvSpPr>
          <p:spPr>
            <a:xfrm>
              <a:off x="1253400" y="1972363"/>
              <a:ext cx="14325" cy="14425"/>
            </a:xfrm>
            <a:custGeom>
              <a:avLst/>
              <a:gdLst/>
              <a:ahLst/>
              <a:cxnLst/>
              <a:rect l="l" t="t" r="r" b="b"/>
              <a:pathLst>
                <a:path w="573" h="577" extrusionOk="0">
                  <a:moveTo>
                    <a:pt x="287" y="1"/>
                  </a:moveTo>
                  <a:cubicBezTo>
                    <a:pt x="129" y="1"/>
                    <a:pt x="1" y="126"/>
                    <a:pt x="1" y="284"/>
                  </a:cubicBezTo>
                  <a:lnTo>
                    <a:pt x="1" y="287"/>
                  </a:lnTo>
                  <a:lnTo>
                    <a:pt x="1" y="290"/>
                  </a:lnTo>
                  <a:cubicBezTo>
                    <a:pt x="1" y="448"/>
                    <a:pt x="129" y="576"/>
                    <a:pt x="287" y="576"/>
                  </a:cubicBezTo>
                  <a:cubicBezTo>
                    <a:pt x="444" y="576"/>
                    <a:pt x="573" y="448"/>
                    <a:pt x="573" y="290"/>
                  </a:cubicBezTo>
                  <a:lnTo>
                    <a:pt x="573" y="287"/>
                  </a:lnTo>
                  <a:lnTo>
                    <a:pt x="573" y="284"/>
                  </a:lnTo>
                  <a:cubicBezTo>
                    <a:pt x="569" y="126"/>
                    <a:pt x="444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"/>
            <p:cNvSpPr/>
            <p:nvPr/>
          </p:nvSpPr>
          <p:spPr>
            <a:xfrm>
              <a:off x="1206075" y="2007013"/>
              <a:ext cx="16650" cy="14325"/>
            </a:xfrm>
            <a:custGeom>
              <a:avLst/>
              <a:gdLst/>
              <a:ahLst/>
              <a:cxnLst/>
              <a:rect l="l" t="t" r="r" b="b"/>
              <a:pathLst>
                <a:path w="666" h="573" extrusionOk="0">
                  <a:moveTo>
                    <a:pt x="379" y="1"/>
                  </a:moveTo>
                  <a:cubicBezTo>
                    <a:pt x="310" y="1"/>
                    <a:pt x="239" y="27"/>
                    <a:pt x="181" y="84"/>
                  </a:cubicBezTo>
                  <a:cubicBezTo>
                    <a:pt x="1" y="264"/>
                    <a:pt x="126" y="572"/>
                    <a:pt x="380" y="572"/>
                  </a:cubicBezTo>
                  <a:cubicBezTo>
                    <a:pt x="537" y="572"/>
                    <a:pt x="666" y="444"/>
                    <a:pt x="666" y="286"/>
                  </a:cubicBezTo>
                  <a:cubicBezTo>
                    <a:pt x="666" y="114"/>
                    <a:pt x="526" y="1"/>
                    <a:pt x="3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"/>
            <p:cNvSpPr/>
            <p:nvPr/>
          </p:nvSpPr>
          <p:spPr>
            <a:xfrm>
              <a:off x="1206075" y="2041738"/>
              <a:ext cx="16650" cy="14300"/>
            </a:xfrm>
            <a:custGeom>
              <a:avLst/>
              <a:gdLst/>
              <a:ahLst/>
              <a:cxnLst/>
              <a:rect l="l" t="t" r="r" b="b"/>
              <a:pathLst>
                <a:path w="666" h="572" extrusionOk="0">
                  <a:moveTo>
                    <a:pt x="378" y="0"/>
                  </a:moveTo>
                  <a:cubicBezTo>
                    <a:pt x="308" y="0"/>
                    <a:pt x="238" y="26"/>
                    <a:pt x="181" y="83"/>
                  </a:cubicBezTo>
                  <a:cubicBezTo>
                    <a:pt x="1" y="263"/>
                    <a:pt x="126" y="571"/>
                    <a:pt x="380" y="571"/>
                  </a:cubicBezTo>
                  <a:cubicBezTo>
                    <a:pt x="537" y="571"/>
                    <a:pt x="666" y="443"/>
                    <a:pt x="666" y="285"/>
                  </a:cubicBezTo>
                  <a:cubicBezTo>
                    <a:pt x="666" y="113"/>
                    <a:pt x="524" y="0"/>
                    <a:pt x="3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3"/>
            <p:cNvSpPr/>
            <p:nvPr/>
          </p:nvSpPr>
          <p:spPr>
            <a:xfrm>
              <a:off x="1163250" y="2007063"/>
              <a:ext cx="14500" cy="14275"/>
            </a:xfrm>
            <a:custGeom>
              <a:avLst/>
              <a:gdLst/>
              <a:ahLst/>
              <a:cxnLst/>
              <a:rect l="l" t="t" r="r" b="b"/>
              <a:pathLst>
                <a:path w="580" h="571" extrusionOk="0">
                  <a:moveTo>
                    <a:pt x="285" y="1"/>
                  </a:moveTo>
                  <a:cubicBezTo>
                    <a:pt x="129" y="1"/>
                    <a:pt x="1" y="127"/>
                    <a:pt x="1" y="284"/>
                  </a:cubicBezTo>
                  <a:cubicBezTo>
                    <a:pt x="1" y="441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70"/>
                  </a:cubicBezTo>
                  <a:cubicBezTo>
                    <a:pt x="454" y="570"/>
                    <a:pt x="579" y="442"/>
                    <a:pt x="579" y="284"/>
                  </a:cubicBezTo>
                  <a:cubicBezTo>
                    <a:pt x="579" y="127"/>
                    <a:pt x="454" y="1"/>
                    <a:pt x="296" y="1"/>
                  </a:cubicBezTo>
                  <a:cubicBezTo>
                    <a:pt x="293" y="1"/>
                    <a:pt x="289" y="1"/>
                    <a:pt x="2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3"/>
            <p:cNvSpPr/>
            <p:nvPr/>
          </p:nvSpPr>
          <p:spPr>
            <a:xfrm>
              <a:off x="1163250" y="2041788"/>
              <a:ext cx="14500" cy="14250"/>
            </a:xfrm>
            <a:custGeom>
              <a:avLst/>
              <a:gdLst/>
              <a:ahLst/>
              <a:cxnLst/>
              <a:rect l="l" t="t" r="r" b="b"/>
              <a:pathLst>
                <a:path w="580" h="570" extrusionOk="0">
                  <a:moveTo>
                    <a:pt x="285" y="0"/>
                  </a:moveTo>
                  <a:cubicBezTo>
                    <a:pt x="129" y="0"/>
                    <a:pt x="1" y="127"/>
                    <a:pt x="1" y="283"/>
                  </a:cubicBezTo>
                  <a:cubicBezTo>
                    <a:pt x="1" y="440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69"/>
                  </a:cubicBezTo>
                  <a:cubicBezTo>
                    <a:pt x="454" y="569"/>
                    <a:pt x="579" y="441"/>
                    <a:pt x="579" y="283"/>
                  </a:cubicBezTo>
                  <a:cubicBezTo>
                    <a:pt x="579" y="126"/>
                    <a:pt x="454" y="1"/>
                    <a:pt x="296" y="1"/>
                  </a:cubicBezTo>
                  <a:cubicBezTo>
                    <a:pt x="293" y="0"/>
                    <a:pt x="289" y="0"/>
                    <a:pt x="2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3"/>
            <p:cNvSpPr/>
            <p:nvPr/>
          </p:nvSpPr>
          <p:spPr>
            <a:xfrm>
              <a:off x="1208325" y="1972063"/>
              <a:ext cx="14575" cy="14950"/>
            </a:xfrm>
            <a:custGeom>
              <a:avLst/>
              <a:gdLst/>
              <a:ahLst/>
              <a:cxnLst/>
              <a:rect l="l" t="t" r="r" b="b"/>
              <a:pathLst>
                <a:path w="583" h="598" extrusionOk="0">
                  <a:moveTo>
                    <a:pt x="290" y="0"/>
                  </a:moveTo>
                  <a:cubicBezTo>
                    <a:pt x="129" y="0"/>
                    <a:pt x="1" y="135"/>
                    <a:pt x="7" y="296"/>
                  </a:cubicBezTo>
                  <a:lnTo>
                    <a:pt x="7" y="302"/>
                  </a:lnTo>
                  <a:cubicBezTo>
                    <a:pt x="1" y="463"/>
                    <a:pt x="129" y="598"/>
                    <a:pt x="290" y="598"/>
                  </a:cubicBezTo>
                  <a:cubicBezTo>
                    <a:pt x="454" y="598"/>
                    <a:pt x="582" y="463"/>
                    <a:pt x="576" y="302"/>
                  </a:cubicBezTo>
                  <a:lnTo>
                    <a:pt x="576" y="299"/>
                  </a:lnTo>
                  <a:lnTo>
                    <a:pt x="576" y="296"/>
                  </a:lnTo>
                  <a:cubicBezTo>
                    <a:pt x="582" y="13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3"/>
            <p:cNvSpPr/>
            <p:nvPr/>
          </p:nvSpPr>
          <p:spPr>
            <a:xfrm>
              <a:off x="1163500" y="1972363"/>
              <a:ext cx="14250" cy="14425"/>
            </a:xfrm>
            <a:custGeom>
              <a:avLst/>
              <a:gdLst/>
              <a:ahLst/>
              <a:cxnLst/>
              <a:rect l="l" t="t" r="r" b="b"/>
              <a:pathLst>
                <a:path w="570" h="577" extrusionOk="0">
                  <a:moveTo>
                    <a:pt x="286" y="1"/>
                  </a:moveTo>
                  <a:cubicBezTo>
                    <a:pt x="129" y="1"/>
                    <a:pt x="0" y="126"/>
                    <a:pt x="0" y="284"/>
                  </a:cubicBezTo>
                  <a:lnTo>
                    <a:pt x="0" y="287"/>
                  </a:lnTo>
                  <a:lnTo>
                    <a:pt x="0" y="290"/>
                  </a:lnTo>
                  <a:cubicBezTo>
                    <a:pt x="0" y="448"/>
                    <a:pt x="129" y="576"/>
                    <a:pt x="286" y="576"/>
                  </a:cubicBezTo>
                  <a:cubicBezTo>
                    <a:pt x="444" y="576"/>
                    <a:pt x="569" y="448"/>
                    <a:pt x="569" y="290"/>
                  </a:cubicBezTo>
                  <a:lnTo>
                    <a:pt x="569" y="287"/>
                  </a:lnTo>
                  <a:lnTo>
                    <a:pt x="569" y="284"/>
                  </a:lnTo>
                  <a:cubicBezTo>
                    <a:pt x="569" y="126"/>
                    <a:pt x="444" y="1"/>
                    <a:pt x="2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3" name="Google Shape;463;p3"/>
          <p:cNvSpPr/>
          <p:nvPr/>
        </p:nvSpPr>
        <p:spPr>
          <a:xfrm>
            <a:off x="8347398" y="2018475"/>
            <a:ext cx="450396" cy="485968"/>
          </a:xfrm>
          <a:custGeom>
            <a:avLst/>
            <a:gdLst/>
            <a:ahLst/>
            <a:cxnLst/>
            <a:rect l="l" t="t" r="r" b="b"/>
            <a:pathLst>
              <a:path w="4195" h="4526" fill="none" extrusionOk="0">
                <a:moveTo>
                  <a:pt x="4195" y="4526"/>
                </a:moveTo>
                <a:lnTo>
                  <a:pt x="3430" y="1"/>
                </a:lnTo>
                <a:lnTo>
                  <a:pt x="1" y="2655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3"/>
          <p:cNvSpPr/>
          <p:nvPr/>
        </p:nvSpPr>
        <p:spPr>
          <a:xfrm>
            <a:off x="3104986" y="605055"/>
            <a:ext cx="450379" cy="450398"/>
          </a:xfrm>
          <a:custGeom>
            <a:avLst/>
            <a:gdLst/>
            <a:ahLst/>
            <a:cxnLst/>
            <a:rect l="l" t="t" r="r" b="b"/>
            <a:pathLst>
              <a:path w="3777" h="3777" extrusionOk="0">
                <a:moveTo>
                  <a:pt x="3777" y="2015"/>
                </a:moveTo>
                <a:lnTo>
                  <a:pt x="3449" y="816"/>
                </a:lnTo>
                <a:lnTo>
                  <a:pt x="2324" y="1125"/>
                </a:lnTo>
                <a:lnTo>
                  <a:pt x="2016" y="0"/>
                </a:lnTo>
                <a:lnTo>
                  <a:pt x="817" y="328"/>
                </a:lnTo>
                <a:lnTo>
                  <a:pt x="1125" y="1453"/>
                </a:lnTo>
                <a:lnTo>
                  <a:pt x="1" y="1761"/>
                </a:lnTo>
                <a:lnTo>
                  <a:pt x="328" y="2957"/>
                </a:lnTo>
                <a:lnTo>
                  <a:pt x="1453" y="2651"/>
                </a:lnTo>
                <a:lnTo>
                  <a:pt x="1762" y="3776"/>
                </a:lnTo>
                <a:lnTo>
                  <a:pt x="2957" y="3448"/>
                </a:lnTo>
                <a:lnTo>
                  <a:pt x="2652" y="23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3"/>
          <p:cNvSpPr/>
          <p:nvPr/>
        </p:nvSpPr>
        <p:spPr>
          <a:xfrm>
            <a:off x="353510" y="2833802"/>
            <a:ext cx="92142" cy="83681"/>
          </a:xfrm>
          <a:custGeom>
            <a:avLst/>
            <a:gdLst/>
            <a:ahLst/>
            <a:cxnLst/>
            <a:rect l="l" t="t" r="r" b="b"/>
            <a:pathLst>
              <a:path w="1100" h="999" extrusionOk="0">
                <a:moveTo>
                  <a:pt x="547" y="1"/>
                </a:moveTo>
                <a:cubicBezTo>
                  <a:pt x="322" y="1"/>
                  <a:pt x="117" y="156"/>
                  <a:pt x="65" y="384"/>
                </a:cubicBezTo>
                <a:cubicBezTo>
                  <a:pt x="0" y="654"/>
                  <a:pt x="167" y="921"/>
                  <a:pt x="434" y="985"/>
                </a:cubicBezTo>
                <a:cubicBezTo>
                  <a:pt x="473" y="994"/>
                  <a:pt x="512" y="999"/>
                  <a:pt x="551" y="999"/>
                </a:cubicBezTo>
                <a:cubicBezTo>
                  <a:pt x="777" y="999"/>
                  <a:pt x="980" y="844"/>
                  <a:pt x="1035" y="615"/>
                </a:cubicBezTo>
                <a:cubicBezTo>
                  <a:pt x="1099" y="346"/>
                  <a:pt x="932" y="76"/>
                  <a:pt x="662" y="15"/>
                </a:cubicBezTo>
                <a:cubicBezTo>
                  <a:pt x="624" y="5"/>
                  <a:pt x="585" y="1"/>
                  <a:pt x="54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3"/>
          <p:cNvSpPr/>
          <p:nvPr/>
        </p:nvSpPr>
        <p:spPr>
          <a:xfrm>
            <a:off x="482531" y="1444714"/>
            <a:ext cx="198691" cy="198691"/>
          </a:xfrm>
          <a:custGeom>
            <a:avLst/>
            <a:gdLst/>
            <a:ahLst/>
            <a:cxnLst/>
            <a:rect l="l" t="t" r="r" b="b"/>
            <a:pathLst>
              <a:path w="2372" h="2372" extrusionOk="0">
                <a:moveTo>
                  <a:pt x="1591" y="0"/>
                </a:moveTo>
                <a:lnTo>
                  <a:pt x="771" y="3"/>
                </a:lnTo>
                <a:lnTo>
                  <a:pt x="775" y="778"/>
                </a:lnTo>
                <a:lnTo>
                  <a:pt x="0" y="781"/>
                </a:lnTo>
                <a:lnTo>
                  <a:pt x="3" y="1604"/>
                </a:lnTo>
                <a:lnTo>
                  <a:pt x="778" y="1601"/>
                </a:lnTo>
                <a:lnTo>
                  <a:pt x="781" y="2372"/>
                </a:lnTo>
                <a:lnTo>
                  <a:pt x="1601" y="2369"/>
                </a:lnTo>
                <a:lnTo>
                  <a:pt x="1601" y="1594"/>
                </a:lnTo>
                <a:lnTo>
                  <a:pt x="2372" y="1591"/>
                </a:lnTo>
                <a:lnTo>
                  <a:pt x="2369" y="771"/>
                </a:lnTo>
                <a:lnTo>
                  <a:pt x="1597" y="775"/>
                </a:lnTo>
                <a:lnTo>
                  <a:pt x="159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3"/>
          <p:cNvSpPr/>
          <p:nvPr/>
        </p:nvSpPr>
        <p:spPr>
          <a:xfrm>
            <a:off x="4879969" y="735056"/>
            <a:ext cx="190482" cy="190398"/>
          </a:xfrm>
          <a:custGeom>
            <a:avLst/>
            <a:gdLst/>
            <a:ahLst/>
            <a:cxnLst/>
            <a:rect l="l" t="t" r="r" b="b"/>
            <a:pathLst>
              <a:path w="2274" h="2273" fill="none" extrusionOk="0">
                <a:moveTo>
                  <a:pt x="2273" y="971"/>
                </a:moveTo>
                <a:cubicBezTo>
                  <a:pt x="2273" y="1839"/>
                  <a:pt x="1225" y="2273"/>
                  <a:pt x="612" y="1659"/>
                </a:cubicBezTo>
                <a:cubicBezTo>
                  <a:pt x="1" y="1048"/>
                  <a:pt x="435" y="1"/>
                  <a:pt x="1299" y="1"/>
                </a:cubicBezTo>
                <a:cubicBezTo>
                  <a:pt x="1836" y="1"/>
                  <a:pt x="2273" y="435"/>
                  <a:pt x="2273" y="97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3"/>
          <p:cNvSpPr/>
          <p:nvPr/>
        </p:nvSpPr>
        <p:spPr>
          <a:xfrm>
            <a:off x="5752435" y="4772127"/>
            <a:ext cx="92142" cy="83681"/>
          </a:xfrm>
          <a:custGeom>
            <a:avLst/>
            <a:gdLst/>
            <a:ahLst/>
            <a:cxnLst/>
            <a:rect l="l" t="t" r="r" b="b"/>
            <a:pathLst>
              <a:path w="1100" h="999" extrusionOk="0">
                <a:moveTo>
                  <a:pt x="547" y="1"/>
                </a:moveTo>
                <a:cubicBezTo>
                  <a:pt x="322" y="1"/>
                  <a:pt x="117" y="156"/>
                  <a:pt x="65" y="384"/>
                </a:cubicBezTo>
                <a:cubicBezTo>
                  <a:pt x="0" y="654"/>
                  <a:pt x="167" y="921"/>
                  <a:pt x="434" y="985"/>
                </a:cubicBezTo>
                <a:cubicBezTo>
                  <a:pt x="473" y="994"/>
                  <a:pt x="512" y="999"/>
                  <a:pt x="551" y="999"/>
                </a:cubicBezTo>
                <a:cubicBezTo>
                  <a:pt x="777" y="999"/>
                  <a:pt x="980" y="844"/>
                  <a:pt x="1035" y="615"/>
                </a:cubicBezTo>
                <a:cubicBezTo>
                  <a:pt x="1099" y="346"/>
                  <a:pt x="932" y="76"/>
                  <a:pt x="662" y="15"/>
                </a:cubicBezTo>
                <a:cubicBezTo>
                  <a:pt x="624" y="5"/>
                  <a:pt x="585" y="1"/>
                  <a:pt x="54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"/>
          <p:cNvSpPr txBox="1">
            <a:spLocks noGrp="1"/>
          </p:cNvSpPr>
          <p:nvPr>
            <p:ph type="body" idx="1"/>
          </p:nvPr>
        </p:nvSpPr>
        <p:spPr>
          <a:xfrm>
            <a:off x="717425" y="1213900"/>
            <a:ext cx="7709100" cy="339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  <a:defRPr sz="11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471" name="Google Shape;471;p4"/>
          <p:cNvSpPr txBox="1">
            <a:spLocks noGrp="1"/>
          </p:cNvSpPr>
          <p:nvPr>
            <p:ph type="title"/>
          </p:nvPr>
        </p:nvSpPr>
        <p:spPr>
          <a:xfrm>
            <a:off x="717425" y="451929"/>
            <a:ext cx="7709100" cy="47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rgbClr val="191919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72" name="Google Shape;472;p4"/>
          <p:cNvSpPr/>
          <p:nvPr/>
        </p:nvSpPr>
        <p:spPr>
          <a:xfrm rot="10800000" flipH="1">
            <a:off x="-6899" y="3893699"/>
            <a:ext cx="1775117" cy="1277426"/>
          </a:xfrm>
          <a:custGeom>
            <a:avLst/>
            <a:gdLst/>
            <a:ahLst/>
            <a:cxnLst/>
            <a:rect l="l" t="t" r="r" b="b"/>
            <a:pathLst>
              <a:path w="33231" h="23914" extrusionOk="0">
                <a:moveTo>
                  <a:pt x="58" y="100"/>
                </a:moveTo>
                <a:lnTo>
                  <a:pt x="0" y="23914"/>
                </a:lnTo>
                <a:cubicBezTo>
                  <a:pt x="2770" y="23544"/>
                  <a:pt x="8089" y="21555"/>
                  <a:pt x="11653" y="12219"/>
                </a:cubicBezTo>
                <a:cubicBezTo>
                  <a:pt x="16313" y="0"/>
                  <a:pt x="28101" y="8407"/>
                  <a:pt x="33230" y="184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73" name="Google Shape;473;p4"/>
          <p:cNvGrpSpPr/>
          <p:nvPr/>
        </p:nvGrpSpPr>
        <p:grpSpPr>
          <a:xfrm>
            <a:off x="6154029" y="-6878"/>
            <a:ext cx="3010666" cy="1569939"/>
            <a:chOff x="6154029" y="-6878"/>
            <a:chExt cx="3010666" cy="1569939"/>
          </a:xfrm>
        </p:grpSpPr>
        <p:sp>
          <p:nvSpPr>
            <p:cNvPr id="474" name="Google Shape;474;p4"/>
            <p:cNvSpPr/>
            <p:nvPr/>
          </p:nvSpPr>
          <p:spPr>
            <a:xfrm>
              <a:off x="6154029" y="-6878"/>
              <a:ext cx="3010661" cy="1569939"/>
            </a:xfrm>
            <a:custGeom>
              <a:avLst/>
              <a:gdLst/>
              <a:ahLst/>
              <a:cxnLst/>
              <a:rect l="l" t="t" r="r" b="b"/>
              <a:pathLst>
                <a:path w="38910" h="20290" extrusionOk="0">
                  <a:moveTo>
                    <a:pt x="38887" y="1"/>
                  </a:moveTo>
                  <a:lnTo>
                    <a:pt x="38910" y="20289"/>
                  </a:lnTo>
                  <a:cubicBezTo>
                    <a:pt x="34915" y="9022"/>
                    <a:pt x="23320" y="11410"/>
                    <a:pt x="11660" y="7858"/>
                  </a:cubicBezTo>
                  <a:cubicBezTo>
                    <a:pt x="5284" y="5914"/>
                    <a:pt x="1842" y="2916"/>
                    <a:pt x="1" y="4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4"/>
            <p:cNvSpPr/>
            <p:nvPr/>
          </p:nvSpPr>
          <p:spPr>
            <a:xfrm>
              <a:off x="8426525" y="-6851"/>
              <a:ext cx="738170" cy="797783"/>
            </a:xfrm>
            <a:custGeom>
              <a:avLst/>
              <a:gdLst/>
              <a:ahLst/>
              <a:cxnLst/>
              <a:rect l="l" t="t" r="r" b="b"/>
              <a:pathLst>
                <a:path w="10513" h="11362" extrusionOk="0">
                  <a:moveTo>
                    <a:pt x="1" y="17"/>
                  </a:moveTo>
                  <a:cubicBezTo>
                    <a:pt x="846" y="3587"/>
                    <a:pt x="3426" y="10828"/>
                    <a:pt x="10513" y="11361"/>
                  </a:cubicBezTo>
                  <a:lnTo>
                    <a:pt x="1049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6" name="Google Shape;476;p4"/>
          <p:cNvSpPr/>
          <p:nvPr/>
        </p:nvSpPr>
        <p:spPr>
          <a:xfrm>
            <a:off x="8360997" y="2640888"/>
            <a:ext cx="324757" cy="375100"/>
          </a:xfrm>
          <a:custGeom>
            <a:avLst/>
            <a:gdLst/>
            <a:ahLst/>
            <a:cxnLst/>
            <a:rect l="l" t="t" r="r" b="b"/>
            <a:pathLst>
              <a:path w="3877" h="4478" extrusionOk="0">
                <a:moveTo>
                  <a:pt x="868" y="1"/>
                </a:moveTo>
                <a:lnTo>
                  <a:pt x="0" y="4478"/>
                </a:lnTo>
                <a:lnTo>
                  <a:pt x="3876" y="34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4"/>
          <p:cNvSpPr/>
          <p:nvPr/>
        </p:nvSpPr>
        <p:spPr>
          <a:xfrm>
            <a:off x="492236" y="3332955"/>
            <a:ext cx="450379" cy="450398"/>
          </a:xfrm>
          <a:custGeom>
            <a:avLst/>
            <a:gdLst/>
            <a:ahLst/>
            <a:cxnLst/>
            <a:rect l="l" t="t" r="r" b="b"/>
            <a:pathLst>
              <a:path w="3777" h="3777" extrusionOk="0">
                <a:moveTo>
                  <a:pt x="3777" y="2015"/>
                </a:moveTo>
                <a:lnTo>
                  <a:pt x="3449" y="816"/>
                </a:lnTo>
                <a:lnTo>
                  <a:pt x="2324" y="1125"/>
                </a:lnTo>
                <a:lnTo>
                  <a:pt x="2016" y="0"/>
                </a:lnTo>
                <a:lnTo>
                  <a:pt x="817" y="328"/>
                </a:lnTo>
                <a:lnTo>
                  <a:pt x="1125" y="1453"/>
                </a:lnTo>
                <a:lnTo>
                  <a:pt x="1" y="1761"/>
                </a:lnTo>
                <a:lnTo>
                  <a:pt x="328" y="2957"/>
                </a:lnTo>
                <a:lnTo>
                  <a:pt x="1453" y="2651"/>
                </a:lnTo>
                <a:lnTo>
                  <a:pt x="1762" y="3776"/>
                </a:lnTo>
                <a:lnTo>
                  <a:pt x="2957" y="3448"/>
                </a:lnTo>
                <a:lnTo>
                  <a:pt x="2652" y="23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78" name="Google Shape;478;p4"/>
          <p:cNvGrpSpPr/>
          <p:nvPr/>
        </p:nvGrpSpPr>
        <p:grpSpPr>
          <a:xfrm>
            <a:off x="7263711" y="4447292"/>
            <a:ext cx="402369" cy="316376"/>
            <a:chOff x="1163250" y="1972063"/>
            <a:chExt cx="106800" cy="83975"/>
          </a:xfrm>
        </p:grpSpPr>
        <p:sp>
          <p:nvSpPr>
            <p:cNvPr id="479" name="Google Shape;479;p4"/>
            <p:cNvSpPr/>
            <p:nvPr/>
          </p:nvSpPr>
          <p:spPr>
            <a:xfrm>
              <a:off x="1251000" y="2007013"/>
              <a:ext cx="16725" cy="14325"/>
            </a:xfrm>
            <a:custGeom>
              <a:avLst/>
              <a:gdLst/>
              <a:ahLst/>
              <a:cxnLst/>
              <a:rect l="l" t="t" r="r" b="b"/>
              <a:pathLst>
                <a:path w="669" h="573" extrusionOk="0">
                  <a:moveTo>
                    <a:pt x="380" y="1"/>
                  </a:moveTo>
                  <a:cubicBezTo>
                    <a:pt x="310" y="1"/>
                    <a:pt x="238" y="27"/>
                    <a:pt x="180" y="84"/>
                  </a:cubicBezTo>
                  <a:cubicBezTo>
                    <a:pt x="0" y="264"/>
                    <a:pt x="129" y="572"/>
                    <a:pt x="383" y="572"/>
                  </a:cubicBezTo>
                  <a:cubicBezTo>
                    <a:pt x="540" y="572"/>
                    <a:pt x="665" y="444"/>
                    <a:pt x="669" y="286"/>
                  </a:cubicBezTo>
                  <a:cubicBezTo>
                    <a:pt x="669" y="114"/>
                    <a:pt x="527" y="1"/>
                    <a:pt x="3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4"/>
            <p:cNvSpPr/>
            <p:nvPr/>
          </p:nvSpPr>
          <p:spPr>
            <a:xfrm>
              <a:off x="1253400" y="2041788"/>
              <a:ext cx="16650" cy="14250"/>
            </a:xfrm>
            <a:custGeom>
              <a:avLst/>
              <a:gdLst/>
              <a:ahLst/>
              <a:cxnLst/>
              <a:rect l="l" t="t" r="r" b="b"/>
              <a:pathLst>
                <a:path w="666" h="570" extrusionOk="0">
                  <a:moveTo>
                    <a:pt x="287" y="1"/>
                  </a:moveTo>
                  <a:cubicBezTo>
                    <a:pt x="129" y="1"/>
                    <a:pt x="1" y="126"/>
                    <a:pt x="1" y="283"/>
                  </a:cubicBezTo>
                  <a:cubicBezTo>
                    <a:pt x="1" y="455"/>
                    <a:pt x="142" y="570"/>
                    <a:pt x="288" y="570"/>
                  </a:cubicBezTo>
                  <a:cubicBezTo>
                    <a:pt x="358" y="570"/>
                    <a:pt x="429" y="544"/>
                    <a:pt x="486" y="486"/>
                  </a:cubicBezTo>
                  <a:cubicBezTo>
                    <a:pt x="666" y="306"/>
                    <a:pt x="540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4"/>
            <p:cNvSpPr/>
            <p:nvPr/>
          </p:nvSpPr>
          <p:spPr>
            <a:xfrm>
              <a:off x="1253400" y="1972363"/>
              <a:ext cx="14325" cy="14425"/>
            </a:xfrm>
            <a:custGeom>
              <a:avLst/>
              <a:gdLst/>
              <a:ahLst/>
              <a:cxnLst/>
              <a:rect l="l" t="t" r="r" b="b"/>
              <a:pathLst>
                <a:path w="573" h="577" extrusionOk="0">
                  <a:moveTo>
                    <a:pt x="287" y="1"/>
                  </a:moveTo>
                  <a:cubicBezTo>
                    <a:pt x="129" y="1"/>
                    <a:pt x="1" y="126"/>
                    <a:pt x="1" y="284"/>
                  </a:cubicBezTo>
                  <a:lnTo>
                    <a:pt x="1" y="287"/>
                  </a:lnTo>
                  <a:lnTo>
                    <a:pt x="1" y="290"/>
                  </a:lnTo>
                  <a:cubicBezTo>
                    <a:pt x="1" y="448"/>
                    <a:pt x="129" y="576"/>
                    <a:pt x="287" y="576"/>
                  </a:cubicBezTo>
                  <a:cubicBezTo>
                    <a:pt x="444" y="576"/>
                    <a:pt x="573" y="448"/>
                    <a:pt x="573" y="290"/>
                  </a:cubicBezTo>
                  <a:lnTo>
                    <a:pt x="573" y="287"/>
                  </a:lnTo>
                  <a:lnTo>
                    <a:pt x="573" y="284"/>
                  </a:lnTo>
                  <a:cubicBezTo>
                    <a:pt x="569" y="126"/>
                    <a:pt x="444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4"/>
            <p:cNvSpPr/>
            <p:nvPr/>
          </p:nvSpPr>
          <p:spPr>
            <a:xfrm>
              <a:off x="1206075" y="2007013"/>
              <a:ext cx="16650" cy="14325"/>
            </a:xfrm>
            <a:custGeom>
              <a:avLst/>
              <a:gdLst/>
              <a:ahLst/>
              <a:cxnLst/>
              <a:rect l="l" t="t" r="r" b="b"/>
              <a:pathLst>
                <a:path w="666" h="573" extrusionOk="0">
                  <a:moveTo>
                    <a:pt x="379" y="1"/>
                  </a:moveTo>
                  <a:cubicBezTo>
                    <a:pt x="310" y="1"/>
                    <a:pt x="239" y="27"/>
                    <a:pt x="181" y="84"/>
                  </a:cubicBezTo>
                  <a:cubicBezTo>
                    <a:pt x="1" y="264"/>
                    <a:pt x="126" y="572"/>
                    <a:pt x="380" y="572"/>
                  </a:cubicBezTo>
                  <a:cubicBezTo>
                    <a:pt x="537" y="572"/>
                    <a:pt x="666" y="444"/>
                    <a:pt x="666" y="286"/>
                  </a:cubicBezTo>
                  <a:cubicBezTo>
                    <a:pt x="666" y="114"/>
                    <a:pt x="526" y="1"/>
                    <a:pt x="3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4"/>
            <p:cNvSpPr/>
            <p:nvPr/>
          </p:nvSpPr>
          <p:spPr>
            <a:xfrm>
              <a:off x="1206075" y="2041738"/>
              <a:ext cx="16650" cy="14300"/>
            </a:xfrm>
            <a:custGeom>
              <a:avLst/>
              <a:gdLst/>
              <a:ahLst/>
              <a:cxnLst/>
              <a:rect l="l" t="t" r="r" b="b"/>
              <a:pathLst>
                <a:path w="666" h="572" extrusionOk="0">
                  <a:moveTo>
                    <a:pt x="378" y="0"/>
                  </a:moveTo>
                  <a:cubicBezTo>
                    <a:pt x="308" y="0"/>
                    <a:pt x="238" y="26"/>
                    <a:pt x="181" y="83"/>
                  </a:cubicBezTo>
                  <a:cubicBezTo>
                    <a:pt x="1" y="263"/>
                    <a:pt x="126" y="571"/>
                    <a:pt x="380" y="571"/>
                  </a:cubicBezTo>
                  <a:cubicBezTo>
                    <a:pt x="537" y="571"/>
                    <a:pt x="666" y="443"/>
                    <a:pt x="666" y="285"/>
                  </a:cubicBezTo>
                  <a:cubicBezTo>
                    <a:pt x="666" y="113"/>
                    <a:pt x="524" y="0"/>
                    <a:pt x="3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4"/>
            <p:cNvSpPr/>
            <p:nvPr/>
          </p:nvSpPr>
          <p:spPr>
            <a:xfrm>
              <a:off x="1163250" y="2007063"/>
              <a:ext cx="14500" cy="14275"/>
            </a:xfrm>
            <a:custGeom>
              <a:avLst/>
              <a:gdLst/>
              <a:ahLst/>
              <a:cxnLst/>
              <a:rect l="l" t="t" r="r" b="b"/>
              <a:pathLst>
                <a:path w="580" h="571" extrusionOk="0">
                  <a:moveTo>
                    <a:pt x="285" y="1"/>
                  </a:moveTo>
                  <a:cubicBezTo>
                    <a:pt x="129" y="1"/>
                    <a:pt x="1" y="127"/>
                    <a:pt x="1" y="284"/>
                  </a:cubicBezTo>
                  <a:cubicBezTo>
                    <a:pt x="1" y="441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70"/>
                  </a:cubicBezTo>
                  <a:cubicBezTo>
                    <a:pt x="454" y="570"/>
                    <a:pt x="579" y="442"/>
                    <a:pt x="579" y="284"/>
                  </a:cubicBezTo>
                  <a:cubicBezTo>
                    <a:pt x="579" y="127"/>
                    <a:pt x="454" y="1"/>
                    <a:pt x="296" y="1"/>
                  </a:cubicBezTo>
                  <a:cubicBezTo>
                    <a:pt x="293" y="1"/>
                    <a:pt x="289" y="1"/>
                    <a:pt x="2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4"/>
            <p:cNvSpPr/>
            <p:nvPr/>
          </p:nvSpPr>
          <p:spPr>
            <a:xfrm>
              <a:off x="1163250" y="2041788"/>
              <a:ext cx="14500" cy="14250"/>
            </a:xfrm>
            <a:custGeom>
              <a:avLst/>
              <a:gdLst/>
              <a:ahLst/>
              <a:cxnLst/>
              <a:rect l="l" t="t" r="r" b="b"/>
              <a:pathLst>
                <a:path w="580" h="570" extrusionOk="0">
                  <a:moveTo>
                    <a:pt x="285" y="0"/>
                  </a:moveTo>
                  <a:cubicBezTo>
                    <a:pt x="129" y="0"/>
                    <a:pt x="1" y="127"/>
                    <a:pt x="1" y="283"/>
                  </a:cubicBezTo>
                  <a:cubicBezTo>
                    <a:pt x="1" y="440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69"/>
                  </a:cubicBezTo>
                  <a:cubicBezTo>
                    <a:pt x="454" y="569"/>
                    <a:pt x="579" y="441"/>
                    <a:pt x="579" y="283"/>
                  </a:cubicBezTo>
                  <a:cubicBezTo>
                    <a:pt x="579" y="126"/>
                    <a:pt x="454" y="1"/>
                    <a:pt x="296" y="1"/>
                  </a:cubicBezTo>
                  <a:cubicBezTo>
                    <a:pt x="293" y="0"/>
                    <a:pt x="289" y="0"/>
                    <a:pt x="2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4"/>
            <p:cNvSpPr/>
            <p:nvPr/>
          </p:nvSpPr>
          <p:spPr>
            <a:xfrm>
              <a:off x="1208325" y="1972063"/>
              <a:ext cx="14575" cy="14950"/>
            </a:xfrm>
            <a:custGeom>
              <a:avLst/>
              <a:gdLst/>
              <a:ahLst/>
              <a:cxnLst/>
              <a:rect l="l" t="t" r="r" b="b"/>
              <a:pathLst>
                <a:path w="583" h="598" extrusionOk="0">
                  <a:moveTo>
                    <a:pt x="290" y="0"/>
                  </a:moveTo>
                  <a:cubicBezTo>
                    <a:pt x="129" y="0"/>
                    <a:pt x="1" y="135"/>
                    <a:pt x="7" y="296"/>
                  </a:cubicBezTo>
                  <a:lnTo>
                    <a:pt x="7" y="302"/>
                  </a:lnTo>
                  <a:cubicBezTo>
                    <a:pt x="1" y="463"/>
                    <a:pt x="129" y="598"/>
                    <a:pt x="290" y="598"/>
                  </a:cubicBezTo>
                  <a:cubicBezTo>
                    <a:pt x="454" y="598"/>
                    <a:pt x="582" y="463"/>
                    <a:pt x="576" y="302"/>
                  </a:cubicBezTo>
                  <a:lnTo>
                    <a:pt x="576" y="299"/>
                  </a:lnTo>
                  <a:lnTo>
                    <a:pt x="576" y="296"/>
                  </a:lnTo>
                  <a:cubicBezTo>
                    <a:pt x="582" y="13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4"/>
            <p:cNvSpPr/>
            <p:nvPr/>
          </p:nvSpPr>
          <p:spPr>
            <a:xfrm>
              <a:off x="1163500" y="1972363"/>
              <a:ext cx="14250" cy="14425"/>
            </a:xfrm>
            <a:custGeom>
              <a:avLst/>
              <a:gdLst/>
              <a:ahLst/>
              <a:cxnLst/>
              <a:rect l="l" t="t" r="r" b="b"/>
              <a:pathLst>
                <a:path w="570" h="577" extrusionOk="0">
                  <a:moveTo>
                    <a:pt x="286" y="1"/>
                  </a:moveTo>
                  <a:cubicBezTo>
                    <a:pt x="129" y="1"/>
                    <a:pt x="0" y="126"/>
                    <a:pt x="0" y="284"/>
                  </a:cubicBezTo>
                  <a:lnTo>
                    <a:pt x="0" y="287"/>
                  </a:lnTo>
                  <a:lnTo>
                    <a:pt x="0" y="290"/>
                  </a:lnTo>
                  <a:cubicBezTo>
                    <a:pt x="0" y="448"/>
                    <a:pt x="129" y="576"/>
                    <a:pt x="286" y="576"/>
                  </a:cubicBezTo>
                  <a:cubicBezTo>
                    <a:pt x="444" y="576"/>
                    <a:pt x="569" y="448"/>
                    <a:pt x="569" y="290"/>
                  </a:cubicBezTo>
                  <a:lnTo>
                    <a:pt x="569" y="287"/>
                  </a:lnTo>
                  <a:lnTo>
                    <a:pt x="569" y="284"/>
                  </a:lnTo>
                  <a:cubicBezTo>
                    <a:pt x="569" y="126"/>
                    <a:pt x="444" y="1"/>
                    <a:pt x="2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" name="Google Shape;909;p6"/>
          <p:cNvSpPr txBox="1">
            <a:spLocks noGrp="1"/>
          </p:cNvSpPr>
          <p:nvPr>
            <p:ph type="title"/>
          </p:nvPr>
        </p:nvSpPr>
        <p:spPr>
          <a:xfrm>
            <a:off x="717425" y="451929"/>
            <a:ext cx="7709100" cy="47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rgbClr val="191919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10" name="Google Shape;910;p6"/>
          <p:cNvSpPr/>
          <p:nvPr/>
        </p:nvSpPr>
        <p:spPr>
          <a:xfrm rot="5400000">
            <a:off x="8254777" y="42416"/>
            <a:ext cx="952376" cy="853730"/>
          </a:xfrm>
          <a:custGeom>
            <a:avLst/>
            <a:gdLst/>
            <a:ahLst/>
            <a:cxnLst/>
            <a:rect l="l" t="t" r="r" b="b"/>
            <a:pathLst>
              <a:path w="10311" h="9243" extrusionOk="0">
                <a:moveTo>
                  <a:pt x="10310" y="0"/>
                </a:moveTo>
                <a:cubicBezTo>
                  <a:pt x="9517" y="2880"/>
                  <a:pt x="7048" y="8735"/>
                  <a:pt x="94" y="9243"/>
                </a:cubicBezTo>
                <a:lnTo>
                  <a:pt x="1" y="103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1" name="Google Shape;911;p6"/>
          <p:cNvSpPr/>
          <p:nvPr/>
        </p:nvSpPr>
        <p:spPr>
          <a:xfrm rot="-5400000">
            <a:off x="7859073" y="3860533"/>
            <a:ext cx="1692490" cy="896189"/>
          </a:xfrm>
          <a:custGeom>
            <a:avLst/>
            <a:gdLst/>
            <a:ahLst/>
            <a:cxnLst/>
            <a:rect l="l" t="t" r="r" b="b"/>
            <a:pathLst>
              <a:path w="40343" h="21362" extrusionOk="0">
                <a:moveTo>
                  <a:pt x="0" y="21362"/>
                </a:moveTo>
                <a:lnTo>
                  <a:pt x="0" y="0"/>
                </a:lnTo>
                <a:cubicBezTo>
                  <a:pt x="4133" y="11868"/>
                  <a:pt x="16162" y="9368"/>
                  <a:pt x="28255" y="13122"/>
                </a:cubicBezTo>
                <a:cubicBezTo>
                  <a:pt x="34869" y="15175"/>
                  <a:pt x="38436" y="18338"/>
                  <a:pt x="40342" y="21362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2" name="Google Shape;912;p6"/>
          <p:cNvSpPr/>
          <p:nvPr/>
        </p:nvSpPr>
        <p:spPr>
          <a:xfrm flipH="1">
            <a:off x="-6905" y="4337715"/>
            <a:ext cx="1450216" cy="826519"/>
          </a:xfrm>
          <a:custGeom>
            <a:avLst/>
            <a:gdLst/>
            <a:ahLst/>
            <a:cxnLst/>
            <a:rect l="l" t="t" r="r" b="b"/>
            <a:pathLst>
              <a:path w="37331" h="21276" extrusionOk="0">
                <a:moveTo>
                  <a:pt x="37218" y="21247"/>
                </a:moveTo>
                <a:lnTo>
                  <a:pt x="37331" y="1"/>
                </a:lnTo>
                <a:cubicBezTo>
                  <a:pt x="34220" y="322"/>
                  <a:pt x="28249" y="2074"/>
                  <a:pt x="24232" y="10391"/>
                </a:cubicBezTo>
                <a:cubicBezTo>
                  <a:pt x="18977" y="21276"/>
                  <a:pt x="5772" y="13730"/>
                  <a:pt x="0" y="21047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p10"/>
          <p:cNvSpPr/>
          <p:nvPr/>
        </p:nvSpPr>
        <p:spPr>
          <a:xfrm>
            <a:off x="-10" y="3551751"/>
            <a:ext cx="2750822" cy="1605593"/>
          </a:xfrm>
          <a:custGeom>
            <a:avLst/>
            <a:gdLst/>
            <a:ahLst/>
            <a:cxnLst/>
            <a:rect l="l" t="t" r="r" b="b"/>
            <a:pathLst>
              <a:path w="33402" h="19496" extrusionOk="0">
                <a:moveTo>
                  <a:pt x="1" y="19495"/>
                </a:moveTo>
                <a:lnTo>
                  <a:pt x="1" y="1"/>
                </a:lnTo>
                <a:cubicBezTo>
                  <a:pt x="2453" y="16275"/>
                  <a:pt x="13103" y="11972"/>
                  <a:pt x="24345" y="14623"/>
                </a:cubicBezTo>
                <a:cubicBezTo>
                  <a:pt x="28806" y="15677"/>
                  <a:pt x="31624" y="17522"/>
                  <a:pt x="33401" y="19492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09" name="Google Shape;1009;p10"/>
          <p:cNvGrpSpPr/>
          <p:nvPr/>
        </p:nvGrpSpPr>
        <p:grpSpPr>
          <a:xfrm>
            <a:off x="7055939" y="2224271"/>
            <a:ext cx="2125048" cy="2942622"/>
            <a:chOff x="7038150" y="2206481"/>
            <a:chExt cx="2125048" cy="2942622"/>
          </a:xfrm>
        </p:grpSpPr>
        <p:sp>
          <p:nvSpPr>
            <p:cNvPr id="1010" name="Google Shape;1010;p10"/>
            <p:cNvSpPr/>
            <p:nvPr/>
          </p:nvSpPr>
          <p:spPr>
            <a:xfrm>
              <a:off x="7038150" y="2206481"/>
              <a:ext cx="2125048" cy="2942326"/>
            </a:xfrm>
            <a:custGeom>
              <a:avLst/>
              <a:gdLst/>
              <a:ahLst/>
              <a:cxnLst/>
              <a:rect l="l" t="t" r="r" b="b"/>
              <a:pathLst>
                <a:path w="30670" h="42467" extrusionOk="0">
                  <a:moveTo>
                    <a:pt x="30492" y="42467"/>
                  </a:moveTo>
                  <a:lnTo>
                    <a:pt x="0" y="42467"/>
                  </a:lnTo>
                  <a:cubicBezTo>
                    <a:pt x="482" y="38922"/>
                    <a:pt x="3047" y="32119"/>
                    <a:pt x="15012" y="27587"/>
                  </a:cubicBezTo>
                  <a:cubicBezTo>
                    <a:pt x="30669" y="21658"/>
                    <a:pt x="19945" y="6541"/>
                    <a:pt x="304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10"/>
            <p:cNvSpPr/>
            <p:nvPr/>
          </p:nvSpPr>
          <p:spPr>
            <a:xfrm>
              <a:off x="7745077" y="2454523"/>
              <a:ext cx="1405843" cy="2694286"/>
            </a:xfrm>
            <a:custGeom>
              <a:avLst/>
              <a:gdLst/>
              <a:ahLst/>
              <a:cxnLst/>
              <a:rect l="l" t="t" r="r" b="b"/>
              <a:pathLst>
                <a:path w="20290" h="38887" extrusionOk="0">
                  <a:moveTo>
                    <a:pt x="20289" y="38887"/>
                  </a:moveTo>
                  <a:lnTo>
                    <a:pt x="1" y="38887"/>
                  </a:lnTo>
                  <a:cubicBezTo>
                    <a:pt x="11272" y="34905"/>
                    <a:pt x="8897" y="23307"/>
                    <a:pt x="12461" y="11651"/>
                  </a:cubicBezTo>
                  <a:cubicBezTo>
                    <a:pt x="14411" y="5278"/>
                    <a:pt x="17413" y="1839"/>
                    <a:pt x="202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10"/>
            <p:cNvSpPr/>
            <p:nvPr/>
          </p:nvSpPr>
          <p:spPr>
            <a:xfrm>
              <a:off x="8418263" y="4184447"/>
              <a:ext cx="732646" cy="964655"/>
            </a:xfrm>
            <a:custGeom>
              <a:avLst/>
              <a:gdLst/>
              <a:ahLst/>
              <a:cxnLst/>
              <a:rect l="l" t="t" r="r" b="b"/>
              <a:pathLst>
                <a:path w="10574" h="13923" extrusionOk="0">
                  <a:moveTo>
                    <a:pt x="0" y="13922"/>
                  </a:moveTo>
                  <a:cubicBezTo>
                    <a:pt x="848" y="9545"/>
                    <a:pt x="3436" y="666"/>
                    <a:pt x="10573" y="0"/>
                  </a:cubicBezTo>
                  <a:lnTo>
                    <a:pt x="10573" y="1392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13" name="Google Shape;1013;p10"/>
          <p:cNvSpPr txBox="1">
            <a:spLocks noGrp="1"/>
          </p:cNvSpPr>
          <p:nvPr>
            <p:ph type="title"/>
          </p:nvPr>
        </p:nvSpPr>
        <p:spPr>
          <a:xfrm>
            <a:off x="717425" y="451929"/>
            <a:ext cx="7709100" cy="47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4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2">
    <p:spTree>
      <p:nvGrpSpPr>
        <p:cNvPr id="1" name="Shape 3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8" name="Google Shape;3198;p19"/>
          <p:cNvSpPr txBox="1">
            <a:spLocks noGrp="1"/>
          </p:cNvSpPr>
          <p:nvPr>
            <p:ph type="subTitle" idx="1"/>
          </p:nvPr>
        </p:nvSpPr>
        <p:spPr>
          <a:xfrm>
            <a:off x="1361550" y="1567950"/>
            <a:ext cx="6420900" cy="149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8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99" name="Google Shape;3199;p19"/>
          <p:cNvSpPr txBox="1">
            <a:spLocks noGrp="1"/>
          </p:cNvSpPr>
          <p:nvPr>
            <p:ph type="title"/>
          </p:nvPr>
        </p:nvSpPr>
        <p:spPr>
          <a:xfrm>
            <a:off x="2681400" y="3058650"/>
            <a:ext cx="3781200" cy="56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200">
                <a:solidFill>
                  <a:schemeClr val="dk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3200" name="Google Shape;3200;p19"/>
          <p:cNvGrpSpPr/>
          <p:nvPr/>
        </p:nvGrpSpPr>
        <p:grpSpPr>
          <a:xfrm>
            <a:off x="-22695" y="3100431"/>
            <a:ext cx="1827996" cy="2071470"/>
            <a:chOff x="-13800" y="3100431"/>
            <a:chExt cx="1827996" cy="2071470"/>
          </a:xfrm>
        </p:grpSpPr>
        <p:sp>
          <p:nvSpPr>
            <p:cNvPr id="3201" name="Google Shape;3201;p19"/>
            <p:cNvSpPr/>
            <p:nvPr/>
          </p:nvSpPr>
          <p:spPr>
            <a:xfrm rot="10800000" flipH="1">
              <a:off x="-13800" y="3100431"/>
              <a:ext cx="1827996" cy="2071470"/>
            </a:xfrm>
            <a:custGeom>
              <a:avLst/>
              <a:gdLst/>
              <a:ahLst/>
              <a:cxnLst/>
              <a:rect l="l" t="t" r="r" b="b"/>
              <a:pathLst>
                <a:path w="19791" h="22427" extrusionOk="0">
                  <a:moveTo>
                    <a:pt x="1" y="200"/>
                  </a:moveTo>
                  <a:lnTo>
                    <a:pt x="19791" y="1"/>
                  </a:lnTo>
                  <a:cubicBezTo>
                    <a:pt x="8819" y="2389"/>
                    <a:pt x="11204" y="8993"/>
                    <a:pt x="7791" y="15690"/>
                  </a:cubicBezTo>
                  <a:cubicBezTo>
                    <a:pt x="5927" y="19354"/>
                    <a:pt x="3018" y="21346"/>
                    <a:pt x="226" y="2242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" name="Google Shape;3202;p19"/>
            <p:cNvSpPr/>
            <p:nvPr/>
          </p:nvSpPr>
          <p:spPr>
            <a:xfrm rot="10800000" flipH="1">
              <a:off x="-13800" y="4316126"/>
              <a:ext cx="952376" cy="853730"/>
            </a:xfrm>
            <a:custGeom>
              <a:avLst/>
              <a:gdLst/>
              <a:ahLst/>
              <a:cxnLst/>
              <a:rect l="l" t="t" r="r" b="b"/>
              <a:pathLst>
                <a:path w="10311" h="9243" extrusionOk="0">
                  <a:moveTo>
                    <a:pt x="10310" y="0"/>
                  </a:moveTo>
                  <a:cubicBezTo>
                    <a:pt x="9517" y="2880"/>
                    <a:pt x="7048" y="8735"/>
                    <a:pt x="94" y="9243"/>
                  </a:cubicBezTo>
                  <a:lnTo>
                    <a:pt x="1" y="103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03" name="Google Shape;3203;p19"/>
          <p:cNvSpPr/>
          <p:nvPr/>
        </p:nvSpPr>
        <p:spPr>
          <a:xfrm rot="10800000" flipH="1">
            <a:off x="7672798" y="1904947"/>
            <a:ext cx="1502780" cy="3260198"/>
          </a:xfrm>
          <a:custGeom>
            <a:avLst/>
            <a:gdLst/>
            <a:ahLst/>
            <a:cxnLst/>
            <a:rect l="l" t="t" r="r" b="b"/>
            <a:pathLst>
              <a:path w="17156" h="37219" extrusionOk="0">
                <a:moveTo>
                  <a:pt x="17052" y="0"/>
                </a:moveTo>
                <a:lnTo>
                  <a:pt x="0" y="0"/>
                </a:lnTo>
                <a:cubicBezTo>
                  <a:pt x="270" y="3108"/>
                  <a:pt x="1707" y="9072"/>
                  <a:pt x="8398" y="13045"/>
                </a:cubicBezTo>
                <a:cubicBezTo>
                  <a:pt x="17155" y="18241"/>
                  <a:pt x="11155" y="31488"/>
                  <a:pt x="17052" y="37218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04" name="Google Shape;3204;p19"/>
          <p:cNvGrpSpPr/>
          <p:nvPr/>
        </p:nvGrpSpPr>
        <p:grpSpPr>
          <a:xfrm>
            <a:off x="6928541" y="-20706"/>
            <a:ext cx="2245086" cy="1360665"/>
            <a:chOff x="6928541" y="-20706"/>
            <a:chExt cx="2245086" cy="1360665"/>
          </a:xfrm>
        </p:grpSpPr>
        <p:grpSp>
          <p:nvGrpSpPr>
            <p:cNvPr id="3205" name="Google Shape;3205;p19"/>
            <p:cNvGrpSpPr/>
            <p:nvPr/>
          </p:nvGrpSpPr>
          <p:grpSpPr>
            <a:xfrm rot="-656606" flipH="1">
              <a:off x="7700702" y="159090"/>
              <a:ext cx="952351" cy="1100479"/>
              <a:chOff x="341650" y="1947263"/>
              <a:chExt cx="334000" cy="385950"/>
            </a:xfrm>
          </p:grpSpPr>
          <p:sp>
            <p:nvSpPr>
              <p:cNvPr id="3206" name="Google Shape;3206;p19"/>
              <p:cNvSpPr/>
              <p:nvPr/>
            </p:nvSpPr>
            <p:spPr>
              <a:xfrm>
                <a:off x="462150" y="1947263"/>
                <a:ext cx="213500" cy="192550"/>
              </a:xfrm>
              <a:custGeom>
                <a:avLst/>
                <a:gdLst/>
                <a:ahLst/>
                <a:cxnLst/>
                <a:rect l="l" t="t" r="r" b="b"/>
                <a:pathLst>
                  <a:path w="8540" h="7702" extrusionOk="0">
                    <a:moveTo>
                      <a:pt x="820" y="0"/>
                    </a:moveTo>
                    <a:cubicBezTo>
                      <a:pt x="547" y="0"/>
                      <a:pt x="274" y="14"/>
                      <a:pt x="1" y="43"/>
                    </a:cubicBezTo>
                    <a:lnTo>
                      <a:pt x="8540" y="7701"/>
                    </a:lnTo>
                    <a:cubicBezTo>
                      <a:pt x="8536" y="7238"/>
                      <a:pt x="8495" y="6779"/>
                      <a:pt x="8411" y="6322"/>
                    </a:cubicBezTo>
                    <a:lnTo>
                      <a:pt x="1386" y="20"/>
                    </a:lnTo>
                    <a:cubicBezTo>
                      <a:pt x="1198" y="7"/>
                      <a:pt x="1009" y="0"/>
                      <a:pt x="8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7" name="Google Shape;3207;p19"/>
              <p:cNvSpPr/>
              <p:nvPr/>
            </p:nvSpPr>
            <p:spPr>
              <a:xfrm>
                <a:off x="527000" y="1952413"/>
                <a:ext cx="137650" cy="123425"/>
              </a:xfrm>
              <a:custGeom>
                <a:avLst/>
                <a:gdLst/>
                <a:ahLst/>
                <a:cxnLst/>
                <a:rect l="l" t="t" r="r" b="b"/>
                <a:pathLst>
                  <a:path w="5506" h="4937" extrusionOk="0">
                    <a:moveTo>
                      <a:pt x="0" y="1"/>
                    </a:moveTo>
                    <a:lnTo>
                      <a:pt x="5505" y="4937"/>
                    </a:lnTo>
                    <a:cubicBezTo>
                      <a:pt x="5075" y="3719"/>
                      <a:pt x="4342" y="2629"/>
                      <a:pt x="3381" y="1768"/>
                    </a:cubicBezTo>
                    <a:cubicBezTo>
                      <a:pt x="2420" y="904"/>
                      <a:pt x="1257" y="2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8" name="Google Shape;3208;p19"/>
              <p:cNvSpPr/>
              <p:nvPr/>
            </p:nvSpPr>
            <p:spPr>
              <a:xfrm>
                <a:off x="385100" y="2125713"/>
                <a:ext cx="204100" cy="187800"/>
              </a:xfrm>
              <a:custGeom>
                <a:avLst/>
                <a:gdLst/>
                <a:ahLst/>
                <a:cxnLst/>
                <a:rect l="l" t="t" r="r" b="b"/>
                <a:pathLst>
                  <a:path w="8164" h="7512" extrusionOk="0">
                    <a:moveTo>
                      <a:pt x="341" y="1"/>
                    </a:moveTo>
                    <a:lnTo>
                      <a:pt x="1" y="958"/>
                    </a:lnTo>
                    <a:lnTo>
                      <a:pt x="7306" y="7511"/>
                    </a:lnTo>
                    <a:cubicBezTo>
                      <a:pt x="7601" y="7366"/>
                      <a:pt x="7890" y="7199"/>
                      <a:pt x="8164" y="7019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9" name="Google Shape;3209;p19"/>
              <p:cNvSpPr/>
              <p:nvPr/>
            </p:nvSpPr>
            <p:spPr>
              <a:xfrm>
                <a:off x="399725" y="2084738"/>
                <a:ext cx="220900" cy="206350"/>
              </a:xfrm>
              <a:custGeom>
                <a:avLst/>
                <a:gdLst/>
                <a:ahLst/>
                <a:cxnLst/>
                <a:rect l="l" t="t" r="r" b="b"/>
                <a:pathLst>
                  <a:path w="8836" h="8254" extrusionOk="0">
                    <a:moveTo>
                      <a:pt x="341" y="1"/>
                    </a:moveTo>
                    <a:lnTo>
                      <a:pt x="1" y="958"/>
                    </a:lnTo>
                    <a:lnTo>
                      <a:pt x="8131" y="8253"/>
                    </a:lnTo>
                    <a:cubicBezTo>
                      <a:pt x="8379" y="8057"/>
                      <a:pt x="8613" y="7845"/>
                      <a:pt x="8835" y="7617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0" name="Google Shape;3210;p19"/>
              <p:cNvSpPr/>
              <p:nvPr/>
            </p:nvSpPr>
            <p:spPr>
              <a:xfrm>
                <a:off x="414275" y="2043688"/>
                <a:ext cx="231400" cy="219050"/>
              </a:xfrm>
              <a:custGeom>
                <a:avLst/>
                <a:gdLst/>
                <a:ahLst/>
                <a:cxnLst/>
                <a:rect l="l" t="t" r="r" b="b"/>
                <a:pathLst>
                  <a:path w="9256" h="8762" extrusionOk="0">
                    <a:moveTo>
                      <a:pt x="344" y="0"/>
                    </a:moveTo>
                    <a:lnTo>
                      <a:pt x="0" y="958"/>
                    </a:lnTo>
                    <a:lnTo>
                      <a:pt x="8700" y="8761"/>
                    </a:lnTo>
                    <a:cubicBezTo>
                      <a:pt x="8899" y="8517"/>
                      <a:pt x="9086" y="8263"/>
                      <a:pt x="9256" y="7996"/>
                    </a:cubicBez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1" name="Google Shape;3211;p19"/>
              <p:cNvSpPr/>
              <p:nvPr/>
            </p:nvSpPr>
            <p:spPr>
              <a:xfrm>
                <a:off x="370575" y="2166688"/>
                <a:ext cx="180225" cy="162000"/>
              </a:xfrm>
              <a:custGeom>
                <a:avLst/>
                <a:gdLst/>
                <a:ahLst/>
                <a:cxnLst/>
                <a:rect l="l" t="t" r="r" b="b"/>
                <a:pathLst>
                  <a:path w="7209" h="6480" extrusionOk="0">
                    <a:moveTo>
                      <a:pt x="341" y="1"/>
                    </a:moveTo>
                    <a:lnTo>
                      <a:pt x="0" y="962"/>
                    </a:lnTo>
                    <a:lnTo>
                      <a:pt x="6148" y="6479"/>
                    </a:lnTo>
                    <a:cubicBezTo>
                      <a:pt x="6508" y="6399"/>
                      <a:pt x="6865" y="6293"/>
                      <a:pt x="7208" y="6165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2" name="Google Shape;3212;p19"/>
              <p:cNvSpPr/>
              <p:nvPr/>
            </p:nvSpPr>
            <p:spPr>
              <a:xfrm>
                <a:off x="443425" y="1961663"/>
                <a:ext cx="231100" cy="226825"/>
              </a:xfrm>
              <a:custGeom>
                <a:avLst/>
                <a:gdLst/>
                <a:ahLst/>
                <a:cxnLst/>
                <a:rect l="l" t="t" r="r" b="b"/>
                <a:pathLst>
                  <a:path w="9244" h="9073" extrusionOk="0">
                    <a:moveTo>
                      <a:pt x="342" y="0"/>
                    </a:moveTo>
                    <a:lnTo>
                      <a:pt x="1" y="958"/>
                    </a:lnTo>
                    <a:lnTo>
                      <a:pt x="9044" y="9073"/>
                    </a:lnTo>
                    <a:cubicBezTo>
                      <a:pt x="9138" y="8713"/>
                      <a:pt x="9202" y="8349"/>
                      <a:pt x="9244" y="7983"/>
                    </a:cubicBezTo>
                    <a:lnTo>
                      <a:pt x="3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3" name="Google Shape;3213;p19"/>
              <p:cNvSpPr/>
              <p:nvPr/>
            </p:nvSpPr>
            <p:spPr>
              <a:xfrm>
                <a:off x="428900" y="2002638"/>
                <a:ext cx="235275" cy="226100"/>
              </a:xfrm>
              <a:custGeom>
                <a:avLst/>
                <a:gdLst/>
                <a:ahLst/>
                <a:cxnLst/>
                <a:rect l="l" t="t" r="r" b="b"/>
                <a:pathLst>
                  <a:path w="9411" h="9044" extrusionOk="0">
                    <a:moveTo>
                      <a:pt x="341" y="0"/>
                    </a:moveTo>
                    <a:lnTo>
                      <a:pt x="0" y="961"/>
                    </a:lnTo>
                    <a:lnTo>
                      <a:pt x="9012" y="9044"/>
                    </a:lnTo>
                    <a:cubicBezTo>
                      <a:pt x="9163" y="8751"/>
                      <a:pt x="9294" y="8446"/>
                      <a:pt x="9410" y="8137"/>
                    </a:cubicBezTo>
                    <a:lnTo>
                      <a:pt x="34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4" name="Google Shape;3214;p19"/>
              <p:cNvSpPr/>
              <p:nvPr/>
            </p:nvSpPr>
            <p:spPr>
              <a:xfrm>
                <a:off x="356025" y="2207738"/>
                <a:ext cx="147125" cy="125475"/>
              </a:xfrm>
              <a:custGeom>
                <a:avLst/>
                <a:gdLst/>
                <a:ahLst/>
                <a:cxnLst/>
                <a:rect l="l" t="t" r="r" b="b"/>
                <a:pathLst>
                  <a:path w="5885" h="5019" extrusionOk="0">
                    <a:moveTo>
                      <a:pt x="341" y="1"/>
                    </a:moveTo>
                    <a:lnTo>
                      <a:pt x="0" y="959"/>
                    </a:lnTo>
                    <a:lnTo>
                      <a:pt x="4500" y="4998"/>
                    </a:lnTo>
                    <a:cubicBezTo>
                      <a:pt x="4689" y="5011"/>
                      <a:pt x="4879" y="5018"/>
                      <a:pt x="5068" y="5018"/>
                    </a:cubicBezTo>
                    <a:cubicBezTo>
                      <a:pt x="5341" y="5018"/>
                      <a:pt x="5613" y="5004"/>
                      <a:pt x="5885" y="4976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5" name="Google Shape;3215;p19"/>
              <p:cNvSpPr/>
              <p:nvPr/>
            </p:nvSpPr>
            <p:spPr>
              <a:xfrm>
                <a:off x="341650" y="2248713"/>
                <a:ext cx="96675" cy="79325"/>
              </a:xfrm>
              <a:custGeom>
                <a:avLst/>
                <a:gdLst/>
                <a:ahLst/>
                <a:cxnLst/>
                <a:rect l="l" t="t" r="r" b="b"/>
                <a:pathLst>
                  <a:path w="3867" h="3173" extrusionOk="0">
                    <a:moveTo>
                      <a:pt x="331" y="1"/>
                    </a:moveTo>
                    <a:lnTo>
                      <a:pt x="0" y="926"/>
                    </a:lnTo>
                    <a:cubicBezTo>
                      <a:pt x="154" y="1094"/>
                      <a:pt x="315" y="1251"/>
                      <a:pt x="485" y="1405"/>
                    </a:cubicBezTo>
                    <a:cubicBezTo>
                      <a:pt x="1446" y="2270"/>
                      <a:pt x="2610" y="2877"/>
                      <a:pt x="3866" y="3173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216" name="Google Shape;3216;p19"/>
            <p:cNvSpPr/>
            <p:nvPr/>
          </p:nvSpPr>
          <p:spPr>
            <a:xfrm rot="10800000" flipH="1">
              <a:off x="6928541" y="-20706"/>
              <a:ext cx="2245086" cy="1279539"/>
            </a:xfrm>
            <a:custGeom>
              <a:avLst/>
              <a:gdLst/>
              <a:ahLst/>
              <a:cxnLst/>
              <a:rect l="l" t="t" r="r" b="b"/>
              <a:pathLst>
                <a:path w="37331" h="21276" extrusionOk="0">
                  <a:moveTo>
                    <a:pt x="37218" y="21247"/>
                  </a:moveTo>
                  <a:lnTo>
                    <a:pt x="37331" y="1"/>
                  </a:lnTo>
                  <a:cubicBezTo>
                    <a:pt x="34220" y="322"/>
                    <a:pt x="28249" y="2074"/>
                    <a:pt x="24232" y="10391"/>
                  </a:cubicBezTo>
                  <a:cubicBezTo>
                    <a:pt x="18977" y="21276"/>
                    <a:pt x="5772" y="13730"/>
                    <a:pt x="0" y="2104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17" name="Google Shape;3217;p19"/>
          <p:cNvSpPr/>
          <p:nvPr/>
        </p:nvSpPr>
        <p:spPr>
          <a:xfrm>
            <a:off x="-6929" y="-18379"/>
            <a:ext cx="2245086" cy="1615630"/>
          </a:xfrm>
          <a:custGeom>
            <a:avLst/>
            <a:gdLst/>
            <a:ahLst/>
            <a:cxnLst/>
            <a:rect l="l" t="t" r="r" b="b"/>
            <a:pathLst>
              <a:path w="33231" h="23914" extrusionOk="0">
                <a:moveTo>
                  <a:pt x="58" y="100"/>
                </a:moveTo>
                <a:lnTo>
                  <a:pt x="0" y="23914"/>
                </a:lnTo>
                <a:cubicBezTo>
                  <a:pt x="2770" y="23544"/>
                  <a:pt x="8089" y="21555"/>
                  <a:pt x="11653" y="12219"/>
                </a:cubicBezTo>
                <a:cubicBezTo>
                  <a:pt x="16313" y="0"/>
                  <a:pt x="28101" y="8407"/>
                  <a:pt x="33230" y="184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8" name="Google Shape;3218;p19"/>
          <p:cNvSpPr/>
          <p:nvPr/>
        </p:nvSpPr>
        <p:spPr>
          <a:xfrm flipH="1">
            <a:off x="1969857" y="3623251"/>
            <a:ext cx="198691" cy="198691"/>
          </a:xfrm>
          <a:custGeom>
            <a:avLst/>
            <a:gdLst/>
            <a:ahLst/>
            <a:cxnLst/>
            <a:rect l="l" t="t" r="r" b="b"/>
            <a:pathLst>
              <a:path w="2372" h="2372" extrusionOk="0">
                <a:moveTo>
                  <a:pt x="1591" y="0"/>
                </a:moveTo>
                <a:lnTo>
                  <a:pt x="771" y="3"/>
                </a:lnTo>
                <a:lnTo>
                  <a:pt x="775" y="778"/>
                </a:lnTo>
                <a:lnTo>
                  <a:pt x="0" y="781"/>
                </a:lnTo>
                <a:lnTo>
                  <a:pt x="3" y="1604"/>
                </a:lnTo>
                <a:lnTo>
                  <a:pt x="778" y="1601"/>
                </a:lnTo>
                <a:lnTo>
                  <a:pt x="781" y="2372"/>
                </a:lnTo>
                <a:lnTo>
                  <a:pt x="1601" y="2369"/>
                </a:lnTo>
                <a:lnTo>
                  <a:pt x="1601" y="1594"/>
                </a:lnTo>
                <a:lnTo>
                  <a:pt x="2372" y="1591"/>
                </a:lnTo>
                <a:lnTo>
                  <a:pt x="2369" y="771"/>
                </a:lnTo>
                <a:lnTo>
                  <a:pt x="1597" y="775"/>
                </a:lnTo>
                <a:lnTo>
                  <a:pt x="159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9" name="Google Shape;3219;p19"/>
          <p:cNvSpPr/>
          <p:nvPr/>
        </p:nvSpPr>
        <p:spPr>
          <a:xfrm flipH="1">
            <a:off x="6272978" y="702306"/>
            <a:ext cx="190482" cy="190398"/>
          </a:xfrm>
          <a:custGeom>
            <a:avLst/>
            <a:gdLst/>
            <a:ahLst/>
            <a:cxnLst/>
            <a:rect l="l" t="t" r="r" b="b"/>
            <a:pathLst>
              <a:path w="2274" h="2273" fill="none" extrusionOk="0">
                <a:moveTo>
                  <a:pt x="2273" y="971"/>
                </a:moveTo>
                <a:cubicBezTo>
                  <a:pt x="2273" y="1839"/>
                  <a:pt x="1225" y="2273"/>
                  <a:pt x="612" y="1659"/>
                </a:cubicBezTo>
                <a:cubicBezTo>
                  <a:pt x="1" y="1048"/>
                  <a:pt x="435" y="1"/>
                  <a:pt x="1299" y="1"/>
                </a:cubicBezTo>
                <a:cubicBezTo>
                  <a:pt x="1836" y="1"/>
                  <a:pt x="2273" y="435"/>
                  <a:pt x="2273" y="97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0" name="Google Shape;3220;p19"/>
          <p:cNvSpPr/>
          <p:nvPr/>
        </p:nvSpPr>
        <p:spPr>
          <a:xfrm flipH="1">
            <a:off x="6387400" y="4118253"/>
            <a:ext cx="237951" cy="274804"/>
          </a:xfrm>
          <a:custGeom>
            <a:avLst/>
            <a:gdLst/>
            <a:ahLst/>
            <a:cxnLst/>
            <a:rect l="l" t="t" r="r" b="b"/>
            <a:pathLst>
              <a:path w="3877" h="4478" extrusionOk="0">
                <a:moveTo>
                  <a:pt x="868" y="1"/>
                </a:moveTo>
                <a:lnTo>
                  <a:pt x="0" y="4478"/>
                </a:lnTo>
                <a:lnTo>
                  <a:pt x="3876" y="34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21" name="Google Shape;3221;p19"/>
          <p:cNvGrpSpPr/>
          <p:nvPr/>
        </p:nvGrpSpPr>
        <p:grpSpPr>
          <a:xfrm>
            <a:off x="8286049" y="2506046"/>
            <a:ext cx="281055" cy="346846"/>
            <a:chOff x="368125" y="2950571"/>
            <a:chExt cx="281055" cy="346846"/>
          </a:xfrm>
        </p:grpSpPr>
        <p:sp>
          <p:nvSpPr>
            <p:cNvPr id="3222" name="Google Shape;3222;p19"/>
            <p:cNvSpPr/>
            <p:nvPr/>
          </p:nvSpPr>
          <p:spPr>
            <a:xfrm>
              <a:off x="368125" y="2950571"/>
              <a:ext cx="281055" cy="346846"/>
            </a:xfrm>
            <a:custGeom>
              <a:avLst/>
              <a:gdLst/>
              <a:ahLst/>
              <a:cxnLst/>
              <a:rect l="l" t="t" r="r" b="b"/>
              <a:pathLst>
                <a:path w="5108" h="6304" extrusionOk="0">
                  <a:moveTo>
                    <a:pt x="2440" y="2180"/>
                  </a:moveTo>
                  <a:lnTo>
                    <a:pt x="868" y="1"/>
                  </a:lnTo>
                  <a:lnTo>
                    <a:pt x="1" y="6303"/>
                  </a:lnTo>
                  <a:lnTo>
                    <a:pt x="5107" y="25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3" name="Google Shape;3223;p19"/>
            <p:cNvSpPr/>
            <p:nvPr/>
          </p:nvSpPr>
          <p:spPr>
            <a:xfrm>
              <a:off x="368125" y="2950571"/>
              <a:ext cx="134255" cy="346846"/>
            </a:xfrm>
            <a:custGeom>
              <a:avLst/>
              <a:gdLst/>
              <a:ahLst/>
              <a:cxnLst/>
              <a:rect l="l" t="t" r="r" b="b"/>
              <a:pathLst>
                <a:path w="2440" h="6304" extrusionOk="0">
                  <a:moveTo>
                    <a:pt x="868" y="1"/>
                  </a:moveTo>
                  <a:lnTo>
                    <a:pt x="1" y="6303"/>
                  </a:lnTo>
                  <a:lnTo>
                    <a:pt x="1" y="6303"/>
                  </a:lnTo>
                  <a:lnTo>
                    <a:pt x="2440" y="218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24" name="Google Shape;3224;p19"/>
          <p:cNvGrpSpPr/>
          <p:nvPr/>
        </p:nvGrpSpPr>
        <p:grpSpPr>
          <a:xfrm flipH="1">
            <a:off x="3602649" y="4182580"/>
            <a:ext cx="402369" cy="316376"/>
            <a:chOff x="1163250" y="1972063"/>
            <a:chExt cx="106800" cy="83975"/>
          </a:xfrm>
        </p:grpSpPr>
        <p:sp>
          <p:nvSpPr>
            <p:cNvPr id="3225" name="Google Shape;3225;p19"/>
            <p:cNvSpPr/>
            <p:nvPr/>
          </p:nvSpPr>
          <p:spPr>
            <a:xfrm>
              <a:off x="1251000" y="2007013"/>
              <a:ext cx="16725" cy="14325"/>
            </a:xfrm>
            <a:custGeom>
              <a:avLst/>
              <a:gdLst/>
              <a:ahLst/>
              <a:cxnLst/>
              <a:rect l="l" t="t" r="r" b="b"/>
              <a:pathLst>
                <a:path w="669" h="573" extrusionOk="0">
                  <a:moveTo>
                    <a:pt x="380" y="1"/>
                  </a:moveTo>
                  <a:cubicBezTo>
                    <a:pt x="310" y="1"/>
                    <a:pt x="238" y="27"/>
                    <a:pt x="180" y="84"/>
                  </a:cubicBezTo>
                  <a:cubicBezTo>
                    <a:pt x="0" y="264"/>
                    <a:pt x="129" y="572"/>
                    <a:pt x="383" y="572"/>
                  </a:cubicBezTo>
                  <a:cubicBezTo>
                    <a:pt x="540" y="572"/>
                    <a:pt x="665" y="444"/>
                    <a:pt x="669" y="286"/>
                  </a:cubicBezTo>
                  <a:cubicBezTo>
                    <a:pt x="669" y="114"/>
                    <a:pt x="527" y="1"/>
                    <a:pt x="3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6" name="Google Shape;3226;p19"/>
            <p:cNvSpPr/>
            <p:nvPr/>
          </p:nvSpPr>
          <p:spPr>
            <a:xfrm>
              <a:off x="1253400" y="2041788"/>
              <a:ext cx="16650" cy="14250"/>
            </a:xfrm>
            <a:custGeom>
              <a:avLst/>
              <a:gdLst/>
              <a:ahLst/>
              <a:cxnLst/>
              <a:rect l="l" t="t" r="r" b="b"/>
              <a:pathLst>
                <a:path w="666" h="570" extrusionOk="0">
                  <a:moveTo>
                    <a:pt x="287" y="1"/>
                  </a:moveTo>
                  <a:cubicBezTo>
                    <a:pt x="129" y="1"/>
                    <a:pt x="1" y="126"/>
                    <a:pt x="1" y="283"/>
                  </a:cubicBezTo>
                  <a:cubicBezTo>
                    <a:pt x="1" y="455"/>
                    <a:pt x="142" y="570"/>
                    <a:pt x="288" y="570"/>
                  </a:cubicBezTo>
                  <a:cubicBezTo>
                    <a:pt x="358" y="570"/>
                    <a:pt x="429" y="544"/>
                    <a:pt x="486" y="486"/>
                  </a:cubicBezTo>
                  <a:cubicBezTo>
                    <a:pt x="666" y="306"/>
                    <a:pt x="540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7" name="Google Shape;3227;p19"/>
            <p:cNvSpPr/>
            <p:nvPr/>
          </p:nvSpPr>
          <p:spPr>
            <a:xfrm>
              <a:off x="1253400" y="1972363"/>
              <a:ext cx="14325" cy="14425"/>
            </a:xfrm>
            <a:custGeom>
              <a:avLst/>
              <a:gdLst/>
              <a:ahLst/>
              <a:cxnLst/>
              <a:rect l="l" t="t" r="r" b="b"/>
              <a:pathLst>
                <a:path w="573" h="577" extrusionOk="0">
                  <a:moveTo>
                    <a:pt x="287" y="1"/>
                  </a:moveTo>
                  <a:cubicBezTo>
                    <a:pt x="129" y="1"/>
                    <a:pt x="1" y="126"/>
                    <a:pt x="1" y="284"/>
                  </a:cubicBezTo>
                  <a:lnTo>
                    <a:pt x="1" y="287"/>
                  </a:lnTo>
                  <a:lnTo>
                    <a:pt x="1" y="290"/>
                  </a:lnTo>
                  <a:cubicBezTo>
                    <a:pt x="1" y="448"/>
                    <a:pt x="129" y="576"/>
                    <a:pt x="287" y="576"/>
                  </a:cubicBezTo>
                  <a:cubicBezTo>
                    <a:pt x="444" y="576"/>
                    <a:pt x="573" y="448"/>
                    <a:pt x="573" y="290"/>
                  </a:cubicBezTo>
                  <a:lnTo>
                    <a:pt x="573" y="287"/>
                  </a:lnTo>
                  <a:lnTo>
                    <a:pt x="573" y="284"/>
                  </a:lnTo>
                  <a:cubicBezTo>
                    <a:pt x="569" y="126"/>
                    <a:pt x="444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8" name="Google Shape;3228;p19"/>
            <p:cNvSpPr/>
            <p:nvPr/>
          </p:nvSpPr>
          <p:spPr>
            <a:xfrm>
              <a:off x="1206075" y="2007013"/>
              <a:ext cx="16650" cy="14325"/>
            </a:xfrm>
            <a:custGeom>
              <a:avLst/>
              <a:gdLst/>
              <a:ahLst/>
              <a:cxnLst/>
              <a:rect l="l" t="t" r="r" b="b"/>
              <a:pathLst>
                <a:path w="666" h="573" extrusionOk="0">
                  <a:moveTo>
                    <a:pt x="379" y="1"/>
                  </a:moveTo>
                  <a:cubicBezTo>
                    <a:pt x="310" y="1"/>
                    <a:pt x="239" y="27"/>
                    <a:pt x="181" y="84"/>
                  </a:cubicBezTo>
                  <a:cubicBezTo>
                    <a:pt x="1" y="264"/>
                    <a:pt x="126" y="572"/>
                    <a:pt x="380" y="572"/>
                  </a:cubicBezTo>
                  <a:cubicBezTo>
                    <a:pt x="537" y="572"/>
                    <a:pt x="666" y="444"/>
                    <a:pt x="666" y="286"/>
                  </a:cubicBezTo>
                  <a:cubicBezTo>
                    <a:pt x="666" y="114"/>
                    <a:pt x="526" y="1"/>
                    <a:pt x="3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9" name="Google Shape;3229;p19"/>
            <p:cNvSpPr/>
            <p:nvPr/>
          </p:nvSpPr>
          <p:spPr>
            <a:xfrm>
              <a:off x="1206075" y="2041738"/>
              <a:ext cx="16650" cy="14300"/>
            </a:xfrm>
            <a:custGeom>
              <a:avLst/>
              <a:gdLst/>
              <a:ahLst/>
              <a:cxnLst/>
              <a:rect l="l" t="t" r="r" b="b"/>
              <a:pathLst>
                <a:path w="666" h="572" extrusionOk="0">
                  <a:moveTo>
                    <a:pt x="378" y="0"/>
                  </a:moveTo>
                  <a:cubicBezTo>
                    <a:pt x="308" y="0"/>
                    <a:pt x="238" y="26"/>
                    <a:pt x="181" y="83"/>
                  </a:cubicBezTo>
                  <a:cubicBezTo>
                    <a:pt x="1" y="263"/>
                    <a:pt x="126" y="571"/>
                    <a:pt x="380" y="571"/>
                  </a:cubicBezTo>
                  <a:cubicBezTo>
                    <a:pt x="537" y="571"/>
                    <a:pt x="666" y="443"/>
                    <a:pt x="666" y="285"/>
                  </a:cubicBezTo>
                  <a:cubicBezTo>
                    <a:pt x="666" y="113"/>
                    <a:pt x="524" y="0"/>
                    <a:pt x="3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0" name="Google Shape;3230;p19"/>
            <p:cNvSpPr/>
            <p:nvPr/>
          </p:nvSpPr>
          <p:spPr>
            <a:xfrm>
              <a:off x="1163250" y="2007063"/>
              <a:ext cx="14500" cy="14275"/>
            </a:xfrm>
            <a:custGeom>
              <a:avLst/>
              <a:gdLst/>
              <a:ahLst/>
              <a:cxnLst/>
              <a:rect l="l" t="t" r="r" b="b"/>
              <a:pathLst>
                <a:path w="580" h="571" extrusionOk="0">
                  <a:moveTo>
                    <a:pt x="285" y="1"/>
                  </a:moveTo>
                  <a:cubicBezTo>
                    <a:pt x="129" y="1"/>
                    <a:pt x="1" y="127"/>
                    <a:pt x="1" y="284"/>
                  </a:cubicBezTo>
                  <a:cubicBezTo>
                    <a:pt x="1" y="441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70"/>
                  </a:cubicBezTo>
                  <a:cubicBezTo>
                    <a:pt x="454" y="570"/>
                    <a:pt x="579" y="442"/>
                    <a:pt x="579" y="284"/>
                  </a:cubicBezTo>
                  <a:cubicBezTo>
                    <a:pt x="579" y="127"/>
                    <a:pt x="454" y="1"/>
                    <a:pt x="296" y="1"/>
                  </a:cubicBezTo>
                  <a:cubicBezTo>
                    <a:pt x="293" y="1"/>
                    <a:pt x="289" y="1"/>
                    <a:pt x="2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1" name="Google Shape;3231;p19"/>
            <p:cNvSpPr/>
            <p:nvPr/>
          </p:nvSpPr>
          <p:spPr>
            <a:xfrm>
              <a:off x="1163250" y="2041788"/>
              <a:ext cx="14500" cy="14250"/>
            </a:xfrm>
            <a:custGeom>
              <a:avLst/>
              <a:gdLst/>
              <a:ahLst/>
              <a:cxnLst/>
              <a:rect l="l" t="t" r="r" b="b"/>
              <a:pathLst>
                <a:path w="580" h="570" extrusionOk="0">
                  <a:moveTo>
                    <a:pt x="285" y="0"/>
                  </a:moveTo>
                  <a:cubicBezTo>
                    <a:pt x="129" y="0"/>
                    <a:pt x="1" y="127"/>
                    <a:pt x="1" y="283"/>
                  </a:cubicBezTo>
                  <a:cubicBezTo>
                    <a:pt x="1" y="440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69"/>
                  </a:cubicBezTo>
                  <a:cubicBezTo>
                    <a:pt x="454" y="569"/>
                    <a:pt x="579" y="441"/>
                    <a:pt x="579" y="283"/>
                  </a:cubicBezTo>
                  <a:cubicBezTo>
                    <a:pt x="579" y="126"/>
                    <a:pt x="454" y="1"/>
                    <a:pt x="296" y="1"/>
                  </a:cubicBezTo>
                  <a:cubicBezTo>
                    <a:pt x="293" y="0"/>
                    <a:pt x="289" y="0"/>
                    <a:pt x="2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2" name="Google Shape;3232;p19"/>
            <p:cNvSpPr/>
            <p:nvPr/>
          </p:nvSpPr>
          <p:spPr>
            <a:xfrm>
              <a:off x="1208325" y="1972063"/>
              <a:ext cx="14575" cy="14950"/>
            </a:xfrm>
            <a:custGeom>
              <a:avLst/>
              <a:gdLst/>
              <a:ahLst/>
              <a:cxnLst/>
              <a:rect l="l" t="t" r="r" b="b"/>
              <a:pathLst>
                <a:path w="583" h="598" extrusionOk="0">
                  <a:moveTo>
                    <a:pt x="290" y="0"/>
                  </a:moveTo>
                  <a:cubicBezTo>
                    <a:pt x="129" y="0"/>
                    <a:pt x="1" y="135"/>
                    <a:pt x="7" y="296"/>
                  </a:cubicBezTo>
                  <a:lnTo>
                    <a:pt x="7" y="302"/>
                  </a:lnTo>
                  <a:cubicBezTo>
                    <a:pt x="1" y="463"/>
                    <a:pt x="129" y="598"/>
                    <a:pt x="290" y="598"/>
                  </a:cubicBezTo>
                  <a:cubicBezTo>
                    <a:pt x="454" y="598"/>
                    <a:pt x="582" y="463"/>
                    <a:pt x="576" y="302"/>
                  </a:cubicBezTo>
                  <a:lnTo>
                    <a:pt x="576" y="299"/>
                  </a:lnTo>
                  <a:lnTo>
                    <a:pt x="576" y="296"/>
                  </a:lnTo>
                  <a:cubicBezTo>
                    <a:pt x="582" y="13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3" name="Google Shape;3233;p19"/>
            <p:cNvSpPr/>
            <p:nvPr/>
          </p:nvSpPr>
          <p:spPr>
            <a:xfrm>
              <a:off x="1163500" y="1972363"/>
              <a:ext cx="14250" cy="14425"/>
            </a:xfrm>
            <a:custGeom>
              <a:avLst/>
              <a:gdLst/>
              <a:ahLst/>
              <a:cxnLst/>
              <a:rect l="l" t="t" r="r" b="b"/>
              <a:pathLst>
                <a:path w="570" h="577" extrusionOk="0">
                  <a:moveTo>
                    <a:pt x="286" y="1"/>
                  </a:moveTo>
                  <a:cubicBezTo>
                    <a:pt x="129" y="1"/>
                    <a:pt x="0" y="126"/>
                    <a:pt x="0" y="284"/>
                  </a:cubicBezTo>
                  <a:lnTo>
                    <a:pt x="0" y="287"/>
                  </a:lnTo>
                  <a:lnTo>
                    <a:pt x="0" y="290"/>
                  </a:lnTo>
                  <a:cubicBezTo>
                    <a:pt x="0" y="448"/>
                    <a:pt x="129" y="576"/>
                    <a:pt x="286" y="576"/>
                  </a:cubicBezTo>
                  <a:cubicBezTo>
                    <a:pt x="444" y="576"/>
                    <a:pt x="569" y="448"/>
                    <a:pt x="569" y="290"/>
                  </a:cubicBezTo>
                  <a:lnTo>
                    <a:pt x="569" y="287"/>
                  </a:lnTo>
                  <a:lnTo>
                    <a:pt x="569" y="284"/>
                  </a:lnTo>
                  <a:cubicBezTo>
                    <a:pt x="569" y="126"/>
                    <a:pt x="444" y="1"/>
                    <a:pt x="2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34" name="Google Shape;3234;p19"/>
          <p:cNvSpPr/>
          <p:nvPr/>
        </p:nvSpPr>
        <p:spPr>
          <a:xfrm flipH="1">
            <a:off x="3850518" y="819189"/>
            <a:ext cx="351373" cy="351770"/>
          </a:xfrm>
          <a:custGeom>
            <a:avLst/>
            <a:gdLst/>
            <a:ahLst/>
            <a:cxnLst/>
            <a:rect l="l" t="t" r="r" b="b"/>
            <a:pathLst>
              <a:path w="2701" h="2704" fill="none" extrusionOk="0">
                <a:moveTo>
                  <a:pt x="2035" y="2665"/>
                </a:moveTo>
                <a:lnTo>
                  <a:pt x="2700" y="1958"/>
                </a:lnTo>
                <a:lnTo>
                  <a:pt x="2035" y="1331"/>
                </a:lnTo>
                <a:lnTo>
                  <a:pt x="2662" y="666"/>
                </a:lnTo>
                <a:lnTo>
                  <a:pt x="1955" y="0"/>
                </a:lnTo>
                <a:lnTo>
                  <a:pt x="1328" y="669"/>
                </a:lnTo>
                <a:lnTo>
                  <a:pt x="663" y="42"/>
                </a:lnTo>
                <a:lnTo>
                  <a:pt x="1" y="749"/>
                </a:lnTo>
                <a:lnTo>
                  <a:pt x="666" y="1373"/>
                </a:lnTo>
                <a:lnTo>
                  <a:pt x="39" y="2038"/>
                </a:lnTo>
                <a:lnTo>
                  <a:pt x="746" y="2703"/>
                </a:lnTo>
                <a:lnTo>
                  <a:pt x="1370" y="2038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5" name="Google Shape;3235;p19"/>
          <p:cNvSpPr/>
          <p:nvPr/>
        </p:nvSpPr>
        <p:spPr>
          <a:xfrm flipH="1">
            <a:off x="683222" y="2192638"/>
            <a:ext cx="351394" cy="379120"/>
          </a:xfrm>
          <a:custGeom>
            <a:avLst/>
            <a:gdLst/>
            <a:ahLst/>
            <a:cxnLst/>
            <a:rect l="l" t="t" r="r" b="b"/>
            <a:pathLst>
              <a:path w="4195" h="4526" fill="none" extrusionOk="0">
                <a:moveTo>
                  <a:pt x="4195" y="4526"/>
                </a:moveTo>
                <a:lnTo>
                  <a:pt x="3430" y="1"/>
                </a:lnTo>
                <a:lnTo>
                  <a:pt x="1" y="2655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6" name="Google Shape;3236;p19"/>
          <p:cNvSpPr/>
          <p:nvPr/>
        </p:nvSpPr>
        <p:spPr>
          <a:xfrm>
            <a:off x="584251" y="628967"/>
            <a:ext cx="450379" cy="450398"/>
          </a:xfrm>
          <a:custGeom>
            <a:avLst/>
            <a:gdLst/>
            <a:ahLst/>
            <a:cxnLst/>
            <a:rect l="l" t="t" r="r" b="b"/>
            <a:pathLst>
              <a:path w="3777" h="3777" extrusionOk="0">
                <a:moveTo>
                  <a:pt x="3777" y="2015"/>
                </a:moveTo>
                <a:lnTo>
                  <a:pt x="3449" y="816"/>
                </a:lnTo>
                <a:lnTo>
                  <a:pt x="2324" y="1125"/>
                </a:lnTo>
                <a:lnTo>
                  <a:pt x="2016" y="0"/>
                </a:lnTo>
                <a:lnTo>
                  <a:pt x="817" y="328"/>
                </a:lnTo>
                <a:lnTo>
                  <a:pt x="1125" y="1453"/>
                </a:lnTo>
                <a:lnTo>
                  <a:pt x="1" y="1761"/>
                </a:lnTo>
                <a:lnTo>
                  <a:pt x="328" y="2957"/>
                </a:lnTo>
                <a:lnTo>
                  <a:pt x="1453" y="2651"/>
                </a:lnTo>
                <a:lnTo>
                  <a:pt x="1762" y="3776"/>
                </a:lnTo>
                <a:lnTo>
                  <a:pt x="2957" y="3448"/>
                </a:lnTo>
                <a:lnTo>
                  <a:pt x="2652" y="23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3">
    <p:spTree>
      <p:nvGrpSpPr>
        <p:cNvPr id="1" name="Shape 3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8" name="Google Shape;3238;p20"/>
          <p:cNvSpPr txBox="1">
            <a:spLocks noGrp="1"/>
          </p:cNvSpPr>
          <p:nvPr>
            <p:ph type="subTitle" idx="1"/>
          </p:nvPr>
        </p:nvSpPr>
        <p:spPr>
          <a:xfrm>
            <a:off x="704000" y="2863950"/>
            <a:ext cx="4050900" cy="57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39" name="Google Shape;3239;p20"/>
          <p:cNvSpPr txBox="1">
            <a:spLocks noGrp="1"/>
          </p:cNvSpPr>
          <p:nvPr>
            <p:ph type="title"/>
          </p:nvPr>
        </p:nvSpPr>
        <p:spPr>
          <a:xfrm>
            <a:off x="704000" y="1713150"/>
            <a:ext cx="4050900" cy="115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8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240" name="Google Shape;3240;p20"/>
          <p:cNvSpPr/>
          <p:nvPr/>
        </p:nvSpPr>
        <p:spPr>
          <a:xfrm rot="10800000">
            <a:off x="7112486" y="3698174"/>
            <a:ext cx="2059076" cy="1481771"/>
          </a:xfrm>
          <a:custGeom>
            <a:avLst/>
            <a:gdLst/>
            <a:ahLst/>
            <a:cxnLst/>
            <a:rect l="l" t="t" r="r" b="b"/>
            <a:pathLst>
              <a:path w="33231" h="23914" extrusionOk="0">
                <a:moveTo>
                  <a:pt x="58" y="100"/>
                </a:moveTo>
                <a:lnTo>
                  <a:pt x="0" y="23914"/>
                </a:lnTo>
                <a:cubicBezTo>
                  <a:pt x="2770" y="23544"/>
                  <a:pt x="8089" y="21555"/>
                  <a:pt x="11653" y="12219"/>
                </a:cubicBezTo>
                <a:cubicBezTo>
                  <a:pt x="16313" y="0"/>
                  <a:pt x="28101" y="8407"/>
                  <a:pt x="33230" y="184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41" name="Google Shape;3241;p20"/>
          <p:cNvGrpSpPr/>
          <p:nvPr/>
        </p:nvGrpSpPr>
        <p:grpSpPr>
          <a:xfrm>
            <a:off x="6636775" y="-8900"/>
            <a:ext cx="3063933" cy="2558972"/>
            <a:chOff x="6636775" y="-8900"/>
            <a:chExt cx="3063933" cy="2558972"/>
          </a:xfrm>
        </p:grpSpPr>
        <p:grpSp>
          <p:nvGrpSpPr>
            <p:cNvPr id="3242" name="Google Shape;3242;p20"/>
            <p:cNvGrpSpPr/>
            <p:nvPr/>
          </p:nvGrpSpPr>
          <p:grpSpPr>
            <a:xfrm rot="-10346140" flipH="1">
              <a:off x="7531166" y="269926"/>
              <a:ext cx="2036531" cy="2155482"/>
              <a:chOff x="3844200" y="3565550"/>
              <a:chExt cx="524325" cy="554950"/>
            </a:xfrm>
          </p:grpSpPr>
          <p:sp>
            <p:nvSpPr>
              <p:cNvPr id="3243" name="Google Shape;3243;p20"/>
              <p:cNvSpPr/>
              <p:nvPr/>
            </p:nvSpPr>
            <p:spPr>
              <a:xfrm>
                <a:off x="3937150" y="4105850"/>
                <a:ext cx="159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4" extrusionOk="0">
                    <a:moveTo>
                      <a:pt x="319" y="1"/>
                    </a:moveTo>
                    <a:cubicBezTo>
                      <a:pt x="265" y="1"/>
                      <a:pt x="212" y="18"/>
                      <a:pt x="168" y="54"/>
                    </a:cubicBezTo>
                    <a:cubicBezTo>
                      <a:pt x="1" y="192"/>
                      <a:pt x="81" y="459"/>
                      <a:pt x="293" y="482"/>
                    </a:cubicBezTo>
                    <a:cubicBezTo>
                      <a:pt x="302" y="483"/>
                      <a:pt x="312" y="483"/>
                      <a:pt x="320" y="483"/>
                    </a:cubicBezTo>
                    <a:cubicBezTo>
                      <a:pt x="520" y="483"/>
                      <a:pt x="638" y="250"/>
                      <a:pt x="509" y="93"/>
                    </a:cubicBezTo>
                    <a:cubicBezTo>
                      <a:pt x="461" y="32"/>
                      <a:pt x="390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4" name="Google Shape;3244;p20"/>
              <p:cNvSpPr/>
              <p:nvPr/>
            </p:nvSpPr>
            <p:spPr>
              <a:xfrm>
                <a:off x="3923900" y="4089375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5" y="0"/>
                    </a:moveTo>
                    <a:cubicBezTo>
                      <a:pt x="254" y="0"/>
                      <a:pt x="202" y="17"/>
                      <a:pt x="158" y="51"/>
                    </a:cubicBezTo>
                    <a:cubicBezTo>
                      <a:pt x="0" y="183"/>
                      <a:pt x="74" y="440"/>
                      <a:pt x="280" y="463"/>
                    </a:cubicBezTo>
                    <a:cubicBezTo>
                      <a:pt x="289" y="464"/>
                      <a:pt x="298" y="464"/>
                      <a:pt x="307" y="464"/>
                    </a:cubicBezTo>
                    <a:cubicBezTo>
                      <a:pt x="497" y="464"/>
                      <a:pt x="612" y="240"/>
                      <a:pt x="486" y="87"/>
                    </a:cubicBezTo>
                    <a:cubicBezTo>
                      <a:pt x="440" y="30"/>
                      <a:pt x="373" y="0"/>
                      <a:pt x="30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5" name="Google Shape;3245;p20"/>
              <p:cNvSpPr/>
              <p:nvPr/>
            </p:nvSpPr>
            <p:spPr>
              <a:xfrm>
                <a:off x="3910575" y="4072850"/>
                <a:ext cx="14750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7" extrusionOk="0">
                    <a:moveTo>
                      <a:pt x="297" y="0"/>
                    </a:moveTo>
                    <a:cubicBezTo>
                      <a:pt x="247" y="0"/>
                      <a:pt x="196" y="17"/>
                      <a:pt x="154" y="50"/>
                    </a:cubicBezTo>
                    <a:cubicBezTo>
                      <a:pt x="0" y="176"/>
                      <a:pt x="74" y="423"/>
                      <a:pt x="273" y="445"/>
                    </a:cubicBezTo>
                    <a:cubicBezTo>
                      <a:pt x="281" y="446"/>
                      <a:pt x="289" y="447"/>
                      <a:pt x="296" y="447"/>
                    </a:cubicBezTo>
                    <a:cubicBezTo>
                      <a:pt x="479" y="447"/>
                      <a:pt x="590" y="230"/>
                      <a:pt x="469" y="82"/>
                    </a:cubicBezTo>
                    <a:cubicBezTo>
                      <a:pt x="426" y="28"/>
                      <a:pt x="362" y="0"/>
                      <a:pt x="2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6" name="Google Shape;3246;p20"/>
              <p:cNvSpPr/>
              <p:nvPr/>
            </p:nvSpPr>
            <p:spPr>
              <a:xfrm>
                <a:off x="3897300" y="4056275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5" y="0"/>
                    </a:moveTo>
                    <a:cubicBezTo>
                      <a:pt x="237" y="0"/>
                      <a:pt x="189" y="16"/>
                      <a:pt x="149" y="48"/>
                    </a:cubicBezTo>
                    <a:cubicBezTo>
                      <a:pt x="1" y="170"/>
                      <a:pt x="71" y="408"/>
                      <a:pt x="261" y="427"/>
                    </a:cubicBezTo>
                    <a:cubicBezTo>
                      <a:pt x="269" y="428"/>
                      <a:pt x="277" y="428"/>
                      <a:pt x="284" y="428"/>
                    </a:cubicBezTo>
                    <a:cubicBezTo>
                      <a:pt x="460" y="428"/>
                      <a:pt x="565" y="222"/>
                      <a:pt x="451" y="80"/>
                    </a:cubicBezTo>
                    <a:cubicBezTo>
                      <a:pt x="409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7" name="Google Shape;3247;p20"/>
              <p:cNvSpPr/>
              <p:nvPr/>
            </p:nvSpPr>
            <p:spPr>
              <a:xfrm>
                <a:off x="3884050" y="4039775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0" y="158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1" y="407"/>
                    </a:cubicBezTo>
                    <a:cubicBezTo>
                      <a:pt x="440" y="407"/>
                      <a:pt x="539" y="210"/>
                      <a:pt x="428" y="75"/>
                    </a:cubicBezTo>
                    <a:cubicBezTo>
                      <a:pt x="388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8" name="Google Shape;3248;p20"/>
              <p:cNvSpPr/>
              <p:nvPr/>
            </p:nvSpPr>
            <p:spPr>
              <a:xfrm>
                <a:off x="3870800" y="4023200"/>
                <a:ext cx="128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3" extrusionOk="0">
                    <a:moveTo>
                      <a:pt x="257" y="0"/>
                    </a:moveTo>
                    <a:cubicBezTo>
                      <a:pt x="214" y="0"/>
                      <a:pt x="171" y="15"/>
                      <a:pt x="135" y="44"/>
                    </a:cubicBezTo>
                    <a:cubicBezTo>
                      <a:pt x="0" y="153"/>
                      <a:pt x="64" y="371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18" y="392"/>
                      <a:pt x="513" y="202"/>
                      <a:pt x="408" y="73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9" name="Google Shape;3249;p20"/>
              <p:cNvSpPr/>
              <p:nvPr/>
            </p:nvSpPr>
            <p:spPr>
              <a:xfrm>
                <a:off x="3857450" y="4006700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7" y="1"/>
                    </a:moveTo>
                    <a:cubicBezTo>
                      <a:pt x="206" y="1"/>
                      <a:pt x="166" y="14"/>
                      <a:pt x="132" y="42"/>
                    </a:cubicBezTo>
                    <a:cubicBezTo>
                      <a:pt x="1" y="144"/>
                      <a:pt x="65" y="353"/>
                      <a:pt x="229" y="373"/>
                    </a:cubicBezTo>
                    <a:cubicBezTo>
                      <a:pt x="235" y="373"/>
                      <a:pt x="242" y="374"/>
                      <a:pt x="248" y="374"/>
                    </a:cubicBezTo>
                    <a:cubicBezTo>
                      <a:pt x="401" y="374"/>
                      <a:pt x="492" y="194"/>
                      <a:pt x="393" y="71"/>
                    </a:cubicBezTo>
                    <a:cubicBezTo>
                      <a:pt x="356" y="25"/>
                      <a:pt x="301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0" name="Google Shape;3250;p20"/>
              <p:cNvSpPr/>
              <p:nvPr/>
            </p:nvSpPr>
            <p:spPr>
              <a:xfrm>
                <a:off x="3844200" y="3990175"/>
                <a:ext cx="11650" cy="885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4" extrusionOk="0">
                    <a:moveTo>
                      <a:pt x="235" y="1"/>
                    </a:moveTo>
                    <a:cubicBezTo>
                      <a:pt x="196" y="1"/>
                      <a:pt x="156" y="14"/>
                      <a:pt x="123" y="41"/>
                    </a:cubicBezTo>
                    <a:cubicBezTo>
                      <a:pt x="0" y="137"/>
                      <a:pt x="58" y="336"/>
                      <a:pt x="216" y="352"/>
                    </a:cubicBezTo>
                    <a:cubicBezTo>
                      <a:pt x="222" y="353"/>
                      <a:pt x="229" y="353"/>
                      <a:pt x="235" y="353"/>
                    </a:cubicBezTo>
                    <a:cubicBezTo>
                      <a:pt x="381" y="353"/>
                      <a:pt x="465" y="183"/>
                      <a:pt x="370" y="66"/>
                    </a:cubicBezTo>
                    <a:cubicBezTo>
                      <a:pt x="336" y="23"/>
                      <a:pt x="286" y="1"/>
                      <a:pt x="23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1" name="Google Shape;3251;p20"/>
              <p:cNvSpPr/>
              <p:nvPr/>
            </p:nvSpPr>
            <p:spPr>
              <a:xfrm>
                <a:off x="3968325" y="4107900"/>
                <a:ext cx="16525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661" h="504" extrusionOk="0">
                    <a:moveTo>
                      <a:pt x="330" y="0"/>
                    </a:moveTo>
                    <a:cubicBezTo>
                      <a:pt x="275" y="0"/>
                      <a:pt x="220" y="18"/>
                      <a:pt x="174" y="56"/>
                    </a:cubicBezTo>
                    <a:cubicBezTo>
                      <a:pt x="1" y="197"/>
                      <a:pt x="84" y="480"/>
                      <a:pt x="306" y="503"/>
                    </a:cubicBezTo>
                    <a:cubicBezTo>
                      <a:pt x="315" y="503"/>
                      <a:pt x="324" y="504"/>
                      <a:pt x="333" y="504"/>
                    </a:cubicBezTo>
                    <a:cubicBezTo>
                      <a:pt x="539" y="504"/>
                      <a:pt x="660" y="261"/>
                      <a:pt x="528" y="94"/>
                    </a:cubicBezTo>
                    <a:cubicBezTo>
                      <a:pt x="477" y="32"/>
                      <a:pt x="403" y="0"/>
                      <a:pt x="3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2" name="Google Shape;3252;p20"/>
              <p:cNvSpPr/>
              <p:nvPr/>
            </p:nvSpPr>
            <p:spPr>
              <a:xfrm>
                <a:off x="3955075" y="409140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8" y="0"/>
                    </a:moveTo>
                    <a:cubicBezTo>
                      <a:pt x="264" y="0"/>
                      <a:pt x="210" y="18"/>
                      <a:pt x="164" y="54"/>
                    </a:cubicBezTo>
                    <a:cubicBezTo>
                      <a:pt x="0" y="189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6" y="483"/>
                      <a:pt x="634" y="249"/>
                      <a:pt x="505" y="89"/>
                    </a:cubicBezTo>
                    <a:cubicBezTo>
                      <a:pt x="457" y="31"/>
                      <a:pt x="388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3" name="Google Shape;3253;p20"/>
              <p:cNvSpPr/>
              <p:nvPr/>
            </p:nvSpPr>
            <p:spPr>
              <a:xfrm>
                <a:off x="3941725" y="4074825"/>
                <a:ext cx="154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8" extrusionOk="0">
                    <a:moveTo>
                      <a:pt x="309" y="1"/>
                    </a:moveTo>
                    <a:cubicBezTo>
                      <a:pt x="257" y="1"/>
                      <a:pt x="205" y="18"/>
                      <a:pt x="162" y="55"/>
                    </a:cubicBezTo>
                    <a:cubicBezTo>
                      <a:pt x="1" y="183"/>
                      <a:pt x="78" y="444"/>
                      <a:pt x="284" y="466"/>
                    </a:cubicBezTo>
                    <a:cubicBezTo>
                      <a:pt x="293" y="467"/>
                      <a:pt x="302" y="468"/>
                      <a:pt x="310" y="468"/>
                    </a:cubicBezTo>
                    <a:cubicBezTo>
                      <a:pt x="501" y="468"/>
                      <a:pt x="615" y="241"/>
                      <a:pt x="489" y="87"/>
                    </a:cubicBezTo>
                    <a:cubicBezTo>
                      <a:pt x="444" y="31"/>
                      <a:pt x="377" y="1"/>
                      <a:pt x="3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4" name="Google Shape;3254;p20"/>
              <p:cNvSpPr/>
              <p:nvPr/>
            </p:nvSpPr>
            <p:spPr>
              <a:xfrm>
                <a:off x="3928475" y="4058325"/>
                <a:ext cx="147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5" y="50"/>
                    </a:cubicBezTo>
                    <a:cubicBezTo>
                      <a:pt x="1" y="175"/>
                      <a:pt x="75" y="426"/>
                      <a:pt x="274" y="445"/>
                    </a:cubicBezTo>
                    <a:cubicBezTo>
                      <a:pt x="282" y="446"/>
                      <a:pt x="289" y="446"/>
                      <a:pt x="297" y="446"/>
                    </a:cubicBezTo>
                    <a:cubicBezTo>
                      <a:pt x="480" y="446"/>
                      <a:pt x="590" y="230"/>
                      <a:pt x="470" y="82"/>
                    </a:cubicBezTo>
                    <a:cubicBezTo>
                      <a:pt x="426" y="28"/>
                      <a:pt x="361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5" name="Google Shape;3255;p20"/>
              <p:cNvSpPr/>
              <p:nvPr/>
            </p:nvSpPr>
            <p:spPr>
              <a:xfrm>
                <a:off x="3915225" y="404180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2" y="1"/>
                    </a:moveTo>
                    <a:cubicBezTo>
                      <a:pt x="235" y="1"/>
                      <a:pt x="187" y="16"/>
                      <a:pt x="148" y="48"/>
                    </a:cubicBezTo>
                    <a:cubicBezTo>
                      <a:pt x="0" y="167"/>
                      <a:pt x="71" y="405"/>
                      <a:pt x="261" y="428"/>
                    </a:cubicBezTo>
                    <a:cubicBezTo>
                      <a:pt x="269" y="428"/>
                      <a:pt x="276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7" y="28"/>
                      <a:pt x="344" y="1"/>
                      <a:pt x="2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6" name="Google Shape;3256;p20"/>
              <p:cNvSpPr/>
              <p:nvPr/>
            </p:nvSpPr>
            <p:spPr>
              <a:xfrm>
                <a:off x="3901975" y="4025225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1"/>
                    </a:moveTo>
                    <a:cubicBezTo>
                      <a:pt x="224" y="1"/>
                      <a:pt x="179" y="16"/>
                      <a:pt x="142" y="46"/>
                    </a:cubicBezTo>
                    <a:cubicBezTo>
                      <a:pt x="0" y="162"/>
                      <a:pt x="68" y="390"/>
                      <a:pt x="248" y="409"/>
                    </a:cubicBezTo>
                    <a:cubicBezTo>
                      <a:pt x="256" y="410"/>
                      <a:pt x="263" y="411"/>
                      <a:pt x="271" y="411"/>
                    </a:cubicBezTo>
                    <a:cubicBezTo>
                      <a:pt x="440" y="411"/>
                      <a:pt x="538" y="214"/>
                      <a:pt x="428" y="78"/>
                    </a:cubicBezTo>
                    <a:cubicBezTo>
                      <a:pt x="387" y="27"/>
                      <a:pt x="328" y="1"/>
                      <a:pt x="2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7" name="Google Shape;3257;p20"/>
              <p:cNvSpPr/>
              <p:nvPr/>
            </p:nvSpPr>
            <p:spPr>
              <a:xfrm>
                <a:off x="3888625" y="4008725"/>
                <a:ext cx="129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0" extrusionOk="0">
                    <a:moveTo>
                      <a:pt x="260" y="1"/>
                    </a:moveTo>
                    <a:cubicBezTo>
                      <a:pt x="217" y="1"/>
                      <a:pt x="173" y="15"/>
                      <a:pt x="136" y="44"/>
                    </a:cubicBezTo>
                    <a:cubicBezTo>
                      <a:pt x="1" y="153"/>
                      <a:pt x="68" y="372"/>
                      <a:pt x="238" y="388"/>
                    </a:cubicBezTo>
                    <a:cubicBezTo>
                      <a:pt x="246" y="389"/>
                      <a:pt x="254" y="389"/>
                      <a:pt x="262" y="389"/>
                    </a:cubicBezTo>
                    <a:cubicBezTo>
                      <a:pt x="422" y="389"/>
                      <a:pt x="516" y="202"/>
                      <a:pt x="412" y="73"/>
                    </a:cubicBezTo>
                    <a:cubicBezTo>
                      <a:pt x="374" y="26"/>
                      <a:pt x="318" y="1"/>
                      <a:pt x="26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8" name="Google Shape;3258;p20"/>
              <p:cNvSpPr/>
              <p:nvPr/>
            </p:nvSpPr>
            <p:spPr>
              <a:xfrm>
                <a:off x="3875375" y="399217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8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0" y="147"/>
                      <a:pt x="61" y="356"/>
                      <a:pt x="229" y="372"/>
                    </a:cubicBezTo>
                    <a:cubicBezTo>
                      <a:pt x="235" y="373"/>
                      <a:pt x="242" y="373"/>
                      <a:pt x="248" y="373"/>
                    </a:cubicBezTo>
                    <a:cubicBezTo>
                      <a:pt x="400" y="373"/>
                      <a:pt x="491" y="193"/>
                      <a:pt x="392" y="70"/>
                    </a:cubicBezTo>
                    <a:cubicBezTo>
                      <a:pt x="356" y="25"/>
                      <a:pt x="302" y="1"/>
                      <a:pt x="2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9" name="Google Shape;3259;p20"/>
              <p:cNvSpPr/>
              <p:nvPr/>
            </p:nvSpPr>
            <p:spPr>
              <a:xfrm>
                <a:off x="3862125" y="397567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3" y="0"/>
                    </a:moveTo>
                    <a:cubicBezTo>
                      <a:pt x="194" y="0"/>
                      <a:pt x="155" y="13"/>
                      <a:pt x="122" y="39"/>
                    </a:cubicBezTo>
                    <a:cubicBezTo>
                      <a:pt x="0" y="139"/>
                      <a:pt x="58" y="335"/>
                      <a:pt x="215" y="354"/>
                    </a:cubicBezTo>
                    <a:cubicBezTo>
                      <a:pt x="222" y="355"/>
                      <a:pt x="228" y="355"/>
                      <a:pt x="235" y="355"/>
                    </a:cubicBezTo>
                    <a:cubicBezTo>
                      <a:pt x="381" y="355"/>
                      <a:pt x="465" y="182"/>
                      <a:pt x="370" y="65"/>
                    </a:cubicBezTo>
                    <a:cubicBezTo>
                      <a:pt x="335" y="22"/>
                      <a:pt x="284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0" name="Google Shape;3260;p20"/>
              <p:cNvSpPr/>
              <p:nvPr/>
            </p:nvSpPr>
            <p:spPr>
              <a:xfrm>
                <a:off x="3848850" y="395915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3" y="0"/>
                    </a:moveTo>
                    <a:cubicBezTo>
                      <a:pt x="185" y="0"/>
                      <a:pt x="148" y="13"/>
                      <a:pt x="117" y="38"/>
                    </a:cubicBezTo>
                    <a:cubicBezTo>
                      <a:pt x="1" y="131"/>
                      <a:pt x="55" y="318"/>
                      <a:pt x="203" y="334"/>
                    </a:cubicBezTo>
                    <a:cubicBezTo>
                      <a:pt x="210" y="334"/>
                      <a:pt x="216" y="335"/>
                      <a:pt x="222" y="335"/>
                    </a:cubicBezTo>
                    <a:cubicBezTo>
                      <a:pt x="359" y="335"/>
                      <a:pt x="440" y="171"/>
                      <a:pt x="351" y="60"/>
                    </a:cubicBezTo>
                    <a:cubicBezTo>
                      <a:pt x="319" y="21"/>
                      <a:pt x="271" y="0"/>
                      <a:pt x="2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1" name="Google Shape;3261;p20"/>
              <p:cNvSpPr/>
              <p:nvPr/>
            </p:nvSpPr>
            <p:spPr>
              <a:xfrm>
                <a:off x="3986250" y="4093425"/>
                <a:ext cx="165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0" h="502" extrusionOk="0">
                    <a:moveTo>
                      <a:pt x="331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0" y="198"/>
                      <a:pt x="81" y="477"/>
                      <a:pt x="306" y="500"/>
                    </a:cubicBezTo>
                    <a:cubicBezTo>
                      <a:pt x="316" y="501"/>
                      <a:pt x="326" y="502"/>
                      <a:pt x="336" y="502"/>
                    </a:cubicBezTo>
                    <a:cubicBezTo>
                      <a:pt x="540" y="502"/>
                      <a:pt x="659" y="257"/>
                      <a:pt x="527" y="92"/>
                    </a:cubicBezTo>
                    <a:cubicBezTo>
                      <a:pt x="476" y="32"/>
                      <a:pt x="404" y="0"/>
                      <a:pt x="3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2" name="Google Shape;3262;p20"/>
              <p:cNvSpPr/>
              <p:nvPr/>
            </p:nvSpPr>
            <p:spPr>
              <a:xfrm>
                <a:off x="3973000" y="4076850"/>
                <a:ext cx="158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4" h="483" extrusionOk="0">
                    <a:moveTo>
                      <a:pt x="316" y="1"/>
                    </a:moveTo>
                    <a:cubicBezTo>
                      <a:pt x="263" y="1"/>
                      <a:pt x="209" y="18"/>
                      <a:pt x="164" y="54"/>
                    </a:cubicBezTo>
                    <a:cubicBezTo>
                      <a:pt x="0" y="192"/>
                      <a:pt x="80" y="459"/>
                      <a:pt x="293" y="482"/>
                    </a:cubicBezTo>
                    <a:cubicBezTo>
                      <a:pt x="302" y="482"/>
                      <a:pt x="311" y="483"/>
                      <a:pt x="319" y="483"/>
                    </a:cubicBezTo>
                    <a:cubicBezTo>
                      <a:pt x="516" y="483"/>
                      <a:pt x="634" y="250"/>
                      <a:pt x="505" y="93"/>
                    </a:cubicBezTo>
                    <a:cubicBezTo>
                      <a:pt x="457" y="32"/>
                      <a:pt x="387" y="1"/>
                      <a:pt x="31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3" name="Google Shape;3263;p20"/>
              <p:cNvSpPr/>
              <p:nvPr/>
            </p:nvSpPr>
            <p:spPr>
              <a:xfrm>
                <a:off x="3959650" y="4060350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7" y="1"/>
                    </a:moveTo>
                    <a:cubicBezTo>
                      <a:pt x="256" y="1"/>
                      <a:pt x="204" y="18"/>
                      <a:pt x="161" y="52"/>
                    </a:cubicBezTo>
                    <a:cubicBezTo>
                      <a:pt x="1" y="184"/>
                      <a:pt x="78" y="441"/>
                      <a:pt x="283" y="463"/>
                    </a:cubicBezTo>
                    <a:cubicBezTo>
                      <a:pt x="293" y="464"/>
                      <a:pt x="302" y="465"/>
                      <a:pt x="310" y="465"/>
                    </a:cubicBezTo>
                    <a:cubicBezTo>
                      <a:pt x="500" y="465"/>
                      <a:pt x="612" y="241"/>
                      <a:pt x="489" y="87"/>
                    </a:cubicBezTo>
                    <a:cubicBezTo>
                      <a:pt x="443" y="31"/>
                      <a:pt x="375" y="1"/>
                      <a:pt x="3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4" name="Google Shape;3264;p20"/>
              <p:cNvSpPr/>
              <p:nvPr/>
            </p:nvSpPr>
            <p:spPr>
              <a:xfrm>
                <a:off x="3946400" y="4043800"/>
                <a:ext cx="146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6" extrusionOk="0">
                    <a:moveTo>
                      <a:pt x="295" y="1"/>
                    </a:moveTo>
                    <a:cubicBezTo>
                      <a:pt x="246" y="1"/>
                      <a:pt x="196" y="17"/>
                      <a:pt x="155" y="52"/>
                    </a:cubicBezTo>
                    <a:cubicBezTo>
                      <a:pt x="0" y="177"/>
                      <a:pt x="74" y="425"/>
                      <a:pt x="270" y="444"/>
                    </a:cubicBezTo>
                    <a:cubicBezTo>
                      <a:pt x="280" y="445"/>
                      <a:pt x="289" y="446"/>
                      <a:pt x="297" y="446"/>
                    </a:cubicBezTo>
                    <a:cubicBezTo>
                      <a:pt x="480" y="446"/>
                      <a:pt x="586" y="231"/>
                      <a:pt x="470" y="84"/>
                    </a:cubicBezTo>
                    <a:cubicBezTo>
                      <a:pt x="424" y="29"/>
                      <a:pt x="360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5" name="Google Shape;3265;p20"/>
              <p:cNvSpPr/>
              <p:nvPr/>
            </p:nvSpPr>
            <p:spPr>
              <a:xfrm>
                <a:off x="3933150" y="4027275"/>
                <a:ext cx="1410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9" extrusionOk="0">
                    <a:moveTo>
                      <a:pt x="281" y="0"/>
                    </a:moveTo>
                    <a:cubicBezTo>
                      <a:pt x="234" y="0"/>
                      <a:pt x="187" y="16"/>
                      <a:pt x="148" y="48"/>
                    </a:cubicBezTo>
                    <a:cubicBezTo>
                      <a:pt x="0" y="170"/>
                      <a:pt x="71" y="408"/>
                      <a:pt x="260" y="427"/>
                    </a:cubicBezTo>
                    <a:cubicBezTo>
                      <a:pt x="268" y="428"/>
                      <a:pt x="276" y="428"/>
                      <a:pt x="284" y="428"/>
                    </a:cubicBezTo>
                    <a:cubicBezTo>
                      <a:pt x="459" y="428"/>
                      <a:pt x="564" y="222"/>
                      <a:pt x="447" y="80"/>
                    </a:cubicBezTo>
                    <a:cubicBezTo>
                      <a:pt x="405" y="27"/>
                      <a:pt x="343" y="0"/>
                      <a:pt x="2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6" name="Google Shape;3266;p20"/>
              <p:cNvSpPr/>
              <p:nvPr/>
            </p:nvSpPr>
            <p:spPr>
              <a:xfrm>
                <a:off x="3919800" y="4010775"/>
                <a:ext cx="135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07" extrusionOk="0">
                    <a:moveTo>
                      <a:pt x="274" y="0"/>
                    </a:moveTo>
                    <a:cubicBezTo>
                      <a:pt x="228" y="0"/>
                      <a:pt x="183" y="15"/>
                      <a:pt x="145" y="46"/>
                    </a:cubicBezTo>
                    <a:cubicBezTo>
                      <a:pt x="1" y="158"/>
                      <a:pt x="71" y="390"/>
                      <a:pt x="251" y="406"/>
                    </a:cubicBezTo>
                    <a:cubicBezTo>
                      <a:pt x="259" y="407"/>
                      <a:pt x="267" y="407"/>
                      <a:pt x="274" y="407"/>
                    </a:cubicBezTo>
                    <a:cubicBezTo>
                      <a:pt x="441" y="407"/>
                      <a:pt x="542" y="210"/>
                      <a:pt x="431" y="75"/>
                    </a:cubicBezTo>
                    <a:cubicBezTo>
                      <a:pt x="391" y="26"/>
                      <a:pt x="333" y="0"/>
                      <a:pt x="27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7" name="Google Shape;3267;p20"/>
              <p:cNvSpPr/>
              <p:nvPr/>
            </p:nvSpPr>
            <p:spPr>
              <a:xfrm>
                <a:off x="3906550" y="3994200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4"/>
                    </a:cubicBezTo>
                    <a:cubicBezTo>
                      <a:pt x="0" y="153"/>
                      <a:pt x="65" y="371"/>
                      <a:pt x="238" y="391"/>
                    </a:cubicBezTo>
                    <a:cubicBezTo>
                      <a:pt x="246" y="391"/>
                      <a:pt x="254" y="392"/>
                      <a:pt x="261" y="392"/>
                    </a:cubicBezTo>
                    <a:cubicBezTo>
                      <a:pt x="421" y="392"/>
                      <a:pt x="516" y="201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8" name="Google Shape;3268;p20"/>
              <p:cNvSpPr/>
              <p:nvPr/>
            </p:nvSpPr>
            <p:spPr>
              <a:xfrm>
                <a:off x="3893300" y="3977700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4" y="1"/>
                    </a:moveTo>
                    <a:cubicBezTo>
                      <a:pt x="204" y="1"/>
                      <a:pt x="163" y="14"/>
                      <a:pt x="129" y="42"/>
                    </a:cubicBezTo>
                    <a:cubicBezTo>
                      <a:pt x="0" y="144"/>
                      <a:pt x="61" y="353"/>
                      <a:pt x="228" y="373"/>
                    </a:cubicBezTo>
                    <a:cubicBezTo>
                      <a:pt x="235" y="373"/>
                      <a:pt x="241" y="373"/>
                      <a:pt x="248" y="373"/>
                    </a:cubicBezTo>
                    <a:cubicBezTo>
                      <a:pt x="400" y="373"/>
                      <a:pt x="491" y="194"/>
                      <a:pt x="389" y="70"/>
                    </a:cubicBezTo>
                    <a:cubicBezTo>
                      <a:pt x="352" y="24"/>
                      <a:pt x="299" y="1"/>
                      <a:pt x="24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9" name="Google Shape;3269;p20"/>
              <p:cNvSpPr/>
              <p:nvPr/>
            </p:nvSpPr>
            <p:spPr>
              <a:xfrm>
                <a:off x="3880025" y="396115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3" y="0"/>
                    </a:moveTo>
                    <a:cubicBezTo>
                      <a:pt x="194" y="0"/>
                      <a:pt x="155" y="14"/>
                      <a:pt x="123" y="41"/>
                    </a:cubicBezTo>
                    <a:cubicBezTo>
                      <a:pt x="1" y="138"/>
                      <a:pt x="59" y="337"/>
                      <a:pt x="216" y="353"/>
                    </a:cubicBezTo>
                    <a:cubicBezTo>
                      <a:pt x="223" y="354"/>
                      <a:pt x="229" y="354"/>
                      <a:pt x="235" y="354"/>
                    </a:cubicBezTo>
                    <a:cubicBezTo>
                      <a:pt x="378" y="354"/>
                      <a:pt x="466" y="184"/>
                      <a:pt x="370" y="67"/>
                    </a:cubicBezTo>
                    <a:cubicBezTo>
                      <a:pt x="336" y="23"/>
                      <a:pt x="284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0" name="Google Shape;3270;p20"/>
              <p:cNvSpPr/>
              <p:nvPr/>
            </p:nvSpPr>
            <p:spPr>
              <a:xfrm>
                <a:off x="3866775" y="3944625"/>
                <a:ext cx="11000" cy="8350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4" extrusionOk="0">
                    <a:moveTo>
                      <a:pt x="219" y="1"/>
                    </a:moveTo>
                    <a:cubicBezTo>
                      <a:pt x="182" y="1"/>
                      <a:pt x="144" y="13"/>
                      <a:pt x="113" y="37"/>
                    </a:cubicBezTo>
                    <a:cubicBezTo>
                      <a:pt x="1" y="130"/>
                      <a:pt x="55" y="317"/>
                      <a:pt x="203" y="333"/>
                    </a:cubicBezTo>
                    <a:cubicBezTo>
                      <a:pt x="210" y="334"/>
                      <a:pt x="216" y="334"/>
                      <a:pt x="222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2"/>
                      <a:pt x="268" y="1"/>
                      <a:pt x="2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1" name="Google Shape;3271;p20"/>
              <p:cNvSpPr/>
              <p:nvPr/>
            </p:nvSpPr>
            <p:spPr>
              <a:xfrm>
                <a:off x="3853450" y="3928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1" y="1"/>
                    </a:moveTo>
                    <a:cubicBezTo>
                      <a:pt x="176" y="1"/>
                      <a:pt x="140" y="12"/>
                      <a:pt x="109" y="36"/>
                    </a:cubicBezTo>
                    <a:cubicBezTo>
                      <a:pt x="0" y="123"/>
                      <a:pt x="55" y="300"/>
                      <a:pt x="193" y="316"/>
                    </a:cubicBezTo>
                    <a:cubicBezTo>
                      <a:pt x="199" y="317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4" y="59"/>
                    </a:cubicBezTo>
                    <a:cubicBezTo>
                      <a:pt x="302" y="21"/>
                      <a:pt x="257" y="1"/>
                      <a:pt x="21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2" name="Google Shape;3272;p20"/>
              <p:cNvSpPr/>
              <p:nvPr/>
            </p:nvSpPr>
            <p:spPr>
              <a:xfrm>
                <a:off x="4017350" y="4095400"/>
                <a:ext cx="1720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8" h="523" extrusionOk="0">
                    <a:moveTo>
                      <a:pt x="345" y="1"/>
                    </a:moveTo>
                    <a:cubicBezTo>
                      <a:pt x="288" y="1"/>
                      <a:pt x="231" y="19"/>
                      <a:pt x="183" y="58"/>
                    </a:cubicBezTo>
                    <a:cubicBezTo>
                      <a:pt x="0" y="202"/>
                      <a:pt x="87" y="495"/>
                      <a:pt x="318" y="520"/>
                    </a:cubicBezTo>
                    <a:cubicBezTo>
                      <a:pt x="329" y="522"/>
                      <a:pt x="339" y="522"/>
                      <a:pt x="349" y="522"/>
                    </a:cubicBezTo>
                    <a:cubicBezTo>
                      <a:pt x="559" y="522"/>
                      <a:pt x="688" y="271"/>
                      <a:pt x="550" y="99"/>
                    </a:cubicBezTo>
                    <a:cubicBezTo>
                      <a:pt x="498" y="35"/>
                      <a:pt x="422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3" name="Google Shape;3273;p20"/>
              <p:cNvSpPr/>
              <p:nvPr/>
            </p:nvSpPr>
            <p:spPr>
              <a:xfrm>
                <a:off x="4004075" y="407887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3" y="1"/>
                    </a:moveTo>
                    <a:cubicBezTo>
                      <a:pt x="277" y="1"/>
                      <a:pt x="221" y="19"/>
                      <a:pt x="174" y="57"/>
                    </a:cubicBezTo>
                    <a:cubicBezTo>
                      <a:pt x="1" y="198"/>
                      <a:pt x="84" y="481"/>
                      <a:pt x="306" y="503"/>
                    </a:cubicBezTo>
                    <a:cubicBezTo>
                      <a:pt x="315" y="504"/>
                      <a:pt x="325" y="505"/>
                      <a:pt x="334" y="505"/>
                    </a:cubicBezTo>
                    <a:cubicBezTo>
                      <a:pt x="542" y="505"/>
                      <a:pt x="663" y="262"/>
                      <a:pt x="528" y="95"/>
                    </a:cubicBezTo>
                    <a:cubicBezTo>
                      <a:pt x="478" y="33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4" name="Google Shape;3274;p20"/>
              <p:cNvSpPr/>
              <p:nvPr/>
            </p:nvSpPr>
            <p:spPr>
              <a:xfrm>
                <a:off x="3990825" y="4062400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20" y="0"/>
                    </a:moveTo>
                    <a:cubicBezTo>
                      <a:pt x="266" y="0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6" y="481"/>
                    </a:cubicBezTo>
                    <a:cubicBezTo>
                      <a:pt x="305" y="482"/>
                      <a:pt x="314" y="482"/>
                      <a:pt x="323" y="482"/>
                    </a:cubicBezTo>
                    <a:cubicBezTo>
                      <a:pt x="519" y="482"/>
                      <a:pt x="638" y="249"/>
                      <a:pt x="508" y="89"/>
                    </a:cubicBezTo>
                    <a:cubicBezTo>
                      <a:pt x="461" y="30"/>
                      <a:pt x="390" y="0"/>
                      <a:pt x="3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5" name="Google Shape;3275;p20"/>
              <p:cNvSpPr/>
              <p:nvPr/>
            </p:nvSpPr>
            <p:spPr>
              <a:xfrm>
                <a:off x="3977575" y="4045825"/>
                <a:ext cx="153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8" extrusionOk="0">
                    <a:moveTo>
                      <a:pt x="309" y="1"/>
                    </a:moveTo>
                    <a:cubicBezTo>
                      <a:pt x="257" y="1"/>
                      <a:pt x="204" y="18"/>
                      <a:pt x="161" y="55"/>
                    </a:cubicBezTo>
                    <a:cubicBezTo>
                      <a:pt x="0" y="183"/>
                      <a:pt x="77" y="443"/>
                      <a:pt x="283" y="466"/>
                    </a:cubicBezTo>
                    <a:cubicBezTo>
                      <a:pt x="292" y="467"/>
                      <a:pt x="301" y="467"/>
                      <a:pt x="310" y="467"/>
                    </a:cubicBezTo>
                    <a:cubicBezTo>
                      <a:pt x="500" y="467"/>
                      <a:pt x="612" y="240"/>
                      <a:pt x="489" y="87"/>
                    </a:cubicBezTo>
                    <a:cubicBezTo>
                      <a:pt x="443" y="30"/>
                      <a:pt x="376" y="1"/>
                      <a:pt x="3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6" name="Google Shape;3276;p20"/>
              <p:cNvSpPr/>
              <p:nvPr/>
            </p:nvSpPr>
            <p:spPr>
              <a:xfrm>
                <a:off x="3964325" y="4029325"/>
                <a:ext cx="146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6" extrusionOk="0">
                    <a:moveTo>
                      <a:pt x="294" y="0"/>
                    </a:moveTo>
                    <a:cubicBezTo>
                      <a:pt x="245" y="0"/>
                      <a:pt x="196" y="16"/>
                      <a:pt x="154" y="49"/>
                    </a:cubicBezTo>
                    <a:cubicBezTo>
                      <a:pt x="0" y="175"/>
                      <a:pt x="74" y="425"/>
                      <a:pt x="270" y="445"/>
                    </a:cubicBezTo>
                    <a:cubicBezTo>
                      <a:pt x="278" y="445"/>
                      <a:pt x="286" y="446"/>
                      <a:pt x="293" y="446"/>
                    </a:cubicBezTo>
                    <a:cubicBezTo>
                      <a:pt x="479" y="446"/>
                      <a:pt x="586" y="230"/>
                      <a:pt x="466" y="81"/>
                    </a:cubicBezTo>
                    <a:cubicBezTo>
                      <a:pt x="422" y="28"/>
                      <a:pt x="358" y="0"/>
                      <a:pt x="2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7" name="Google Shape;3277;p20"/>
              <p:cNvSpPr/>
              <p:nvPr/>
            </p:nvSpPr>
            <p:spPr>
              <a:xfrm>
                <a:off x="3951050" y="4012800"/>
                <a:ext cx="1402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6" extrusionOk="0">
                    <a:moveTo>
                      <a:pt x="282" y="1"/>
                    </a:moveTo>
                    <a:cubicBezTo>
                      <a:pt x="235" y="1"/>
                      <a:pt x="188" y="16"/>
                      <a:pt x="149" y="48"/>
                    </a:cubicBezTo>
                    <a:cubicBezTo>
                      <a:pt x="1" y="167"/>
                      <a:pt x="71" y="405"/>
                      <a:pt x="261" y="424"/>
                    </a:cubicBezTo>
                    <a:cubicBezTo>
                      <a:pt x="270" y="425"/>
                      <a:pt x="279" y="426"/>
                      <a:pt x="288" y="426"/>
                    </a:cubicBezTo>
                    <a:cubicBezTo>
                      <a:pt x="458" y="426"/>
                      <a:pt x="561" y="221"/>
                      <a:pt x="447" y="80"/>
                    </a:cubicBezTo>
                    <a:cubicBezTo>
                      <a:pt x="406" y="28"/>
                      <a:pt x="344" y="1"/>
                      <a:pt x="2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8" name="Google Shape;3278;p20"/>
              <p:cNvSpPr/>
              <p:nvPr/>
            </p:nvSpPr>
            <p:spPr>
              <a:xfrm>
                <a:off x="3937725" y="3996225"/>
                <a:ext cx="135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11" extrusionOk="0">
                    <a:moveTo>
                      <a:pt x="272" y="1"/>
                    </a:moveTo>
                    <a:cubicBezTo>
                      <a:pt x="226" y="1"/>
                      <a:pt x="180" y="16"/>
                      <a:pt x="142" y="46"/>
                    </a:cubicBezTo>
                    <a:cubicBezTo>
                      <a:pt x="0" y="162"/>
                      <a:pt x="68" y="390"/>
                      <a:pt x="251" y="409"/>
                    </a:cubicBezTo>
                    <a:cubicBezTo>
                      <a:pt x="259" y="410"/>
                      <a:pt x="266" y="410"/>
                      <a:pt x="274" y="410"/>
                    </a:cubicBezTo>
                    <a:cubicBezTo>
                      <a:pt x="441" y="410"/>
                      <a:pt x="542" y="213"/>
                      <a:pt x="431" y="78"/>
                    </a:cubicBezTo>
                    <a:cubicBezTo>
                      <a:pt x="391" y="27"/>
                      <a:pt x="332" y="1"/>
                      <a:pt x="27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9" name="Google Shape;3279;p20"/>
              <p:cNvSpPr/>
              <p:nvPr/>
            </p:nvSpPr>
            <p:spPr>
              <a:xfrm>
                <a:off x="3924450" y="3979725"/>
                <a:ext cx="129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0" extrusionOk="0">
                    <a:moveTo>
                      <a:pt x="258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9" y="388"/>
                    </a:cubicBezTo>
                    <a:cubicBezTo>
                      <a:pt x="247" y="389"/>
                      <a:pt x="254" y="389"/>
                      <a:pt x="262" y="389"/>
                    </a:cubicBezTo>
                    <a:cubicBezTo>
                      <a:pt x="422" y="389"/>
                      <a:pt x="517" y="202"/>
                      <a:pt x="412" y="73"/>
                    </a:cubicBezTo>
                    <a:cubicBezTo>
                      <a:pt x="372" y="25"/>
                      <a:pt x="315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0" name="Google Shape;3280;p20"/>
              <p:cNvSpPr/>
              <p:nvPr/>
            </p:nvSpPr>
            <p:spPr>
              <a:xfrm>
                <a:off x="3911200" y="396317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7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1" y="147"/>
                      <a:pt x="62" y="356"/>
                      <a:pt x="226" y="372"/>
                    </a:cubicBezTo>
                    <a:cubicBezTo>
                      <a:pt x="232" y="372"/>
                      <a:pt x="239" y="373"/>
                      <a:pt x="245" y="373"/>
                    </a:cubicBezTo>
                    <a:cubicBezTo>
                      <a:pt x="401" y="373"/>
                      <a:pt x="491" y="193"/>
                      <a:pt x="390" y="70"/>
                    </a:cubicBezTo>
                    <a:cubicBezTo>
                      <a:pt x="353" y="24"/>
                      <a:pt x="301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1" name="Google Shape;3281;p20"/>
              <p:cNvSpPr/>
              <p:nvPr/>
            </p:nvSpPr>
            <p:spPr>
              <a:xfrm>
                <a:off x="3897950" y="394667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2" y="0"/>
                    </a:moveTo>
                    <a:cubicBezTo>
                      <a:pt x="193" y="0"/>
                      <a:pt x="154" y="13"/>
                      <a:pt x="123" y="39"/>
                    </a:cubicBezTo>
                    <a:cubicBezTo>
                      <a:pt x="0" y="138"/>
                      <a:pt x="58" y="334"/>
                      <a:pt x="216" y="354"/>
                    </a:cubicBezTo>
                    <a:cubicBezTo>
                      <a:pt x="222" y="354"/>
                      <a:pt x="228" y="355"/>
                      <a:pt x="235" y="355"/>
                    </a:cubicBezTo>
                    <a:cubicBezTo>
                      <a:pt x="378" y="355"/>
                      <a:pt x="466" y="182"/>
                      <a:pt x="370" y="65"/>
                    </a:cubicBezTo>
                    <a:cubicBezTo>
                      <a:pt x="335" y="22"/>
                      <a:pt x="284" y="0"/>
                      <a:pt x="2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2" name="Google Shape;3282;p20"/>
              <p:cNvSpPr/>
              <p:nvPr/>
            </p:nvSpPr>
            <p:spPr>
              <a:xfrm>
                <a:off x="3884600" y="3930150"/>
                <a:ext cx="111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5" extrusionOk="0">
                    <a:moveTo>
                      <a:pt x="226" y="0"/>
                    </a:moveTo>
                    <a:cubicBezTo>
                      <a:pt x="189" y="0"/>
                      <a:pt x="151" y="12"/>
                      <a:pt x="120" y="38"/>
                    </a:cubicBezTo>
                    <a:cubicBezTo>
                      <a:pt x="1" y="131"/>
                      <a:pt x="59" y="317"/>
                      <a:pt x="207" y="333"/>
                    </a:cubicBezTo>
                    <a:cubicBezTo>
                      <a:pt x="213" y="334"/>
                      <a:pt x="219" y="334"/>
                      <a:pt x="226" y="334"/>
                    </a:cubicBezTo>
                    <a:cubicBezTo>
                      <a:pt x="362" y="334"/>
                      <a:pt x="444" y="171"/>
                      <a:pt x="354" y="60"/>
                    </a:cubicBezTo>
                    <a:cubicBezTo>
                      <a:pt x="322" y="21"/>
                      <a:pt x="274" y="0"/>
                      <a:pt x="2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3" name="Google Shape;3283;p20"/>
              <p:cNvSpPr/>
              <p:nvPr/>
            </p:nvSpPr>
            <p:spPr>
              <a:xfrm>
                <a:off x="3871350" y="391357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6"/>
                    </a:cubicBezTo>
                    <a:cubicBezTo>
                      <a:pt x="1" y="126"/>
                      <a:pt x="55" y="302"/>
                      <a:pt x="194" y="315"/>
                    </a:cubicBezTo>
                    <a:cubicBezTo>
                      <a:pt x="200" y="316"/>
                      <a:pt x="207" y="316"/>
                      <a:pt x="213" y="316"/>
                    </a:cubicBezTo>
                    <a:cubicBezTo>
                      <a:pt x="343" y="316"/>
                      <a:pt x="417" y="165"/>
                      <a:pt x="332" y="61"/>
                    </a:cubicBezTo>
                    <a:cubicBezTo>
                      <a:pt x="301" y="21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4" name="Google Shape;3284;p20"/>
              <p:cNvSpPr/>
              <p:nvPr/>
            </p:nvSpPr>
            <p:spPr>
              <a:xfrm>
                <a:off x="4048525" y="4097525"/>
                <a:ext cx="17850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4" h="540" extrusionOk="0">
                    <a:moveTo>
                      <a:pt x="358" y="0"/>
                    </a:moveTo>
                    <a:cubicBezTo>
                      <a:pt x="298" y="0"/>
                      <a:pt x="239" y="20"/>
                      <a:pt x="190" y="59"/>
                    </a:cubicBezTo>
                    <a:cubicBezTo>
                      <a:pt x="0" y="210"/>
                      <a:pt x="90" y="513"/>
                      <a:pt x="331" y="538"/>
                    </a:cubicBezTo>
                    <a:cubicBezTo>
                      <a:pt x="341" y="539"/>
                      <a:pt x="352" y="540"/>
                      <a:pt x="362" y="540"/>
                    </a:cubicBezTo>
                    <a:cubicBezTo>
                      <a:pt x="581" y="540"/>
                      <a:pt x="713" y="279"/>
                      <a:pt x="569" y="101"/>
                    </a:cubicBezTo>
                    <a:cubicBezTo>
                      <a:pt x="515" y="35"/>
                      <a:pt x="437" y="0"/>
                      <a:pt x="3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5" name="Google Shape;3285;p20"/>
              <p:cNvSpPr/>
              <p:nvPr/>
            </p:nvSpPr>
            <p:spPr>
              <a:xfrm>
                <a:off x="4035250" y="4080925"/>
                <a:ext cx="17150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0" extrusionOk="0">
                    <a:moveTo>
                      <a:pt x="345" y="0"/>
                    </a:moveTo>
                    <a:cubicBezTo>
                      <a:pt x="288" y="0"/>
                      <a:pt x="229" y="19"/>
                      <a:pt x="181" y="58"/>
                    </a:cubicBezTo>
                    <a:cubicBezTo>
                      <a:pt x="1" y="203"/>
                      <a:pt x="88" y="495"/>
                      <a:pt x="316" y="518"/>
                    </a:cubicBezTo>
                    <a:cubicBezTo>
                      <a:pt x="326" y="519"/>
                      <a:pt x="337" y="520"/>
                      <a:pt x="347" y="520"/>
                    </a:cubicBezTo>
                    <a:cubicBezTo>
                      <a:pt x="560" y="520"/>
                      <a:pt x="685" y="272"/>
                      <a:pt x="547" y="97"/>
                    </a:cubicBezTo>
                    <a:cubicBezTo>
                      <a:pt x="496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6" name="Google Shape;3286;p20"/>
              <p:cNvSpPr/>
              <p:nvPr/>
            </p:nvSpPr>
            <p:spPr>
              <a:xfrm>
                <a:off x="4022000" y="4064425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4" y="0"/>
                    </a:moveTo>
                    <a:cubicBezTo>
                      <a:pt x="278" y="0"/>
                      <a:pt x="221" y="19"/>
                      <a:pt x="174" y="56"/>
                    </a:cubicBezTo>
                    <a:cubicBezTo>
                      <a:pt x="0" y="198"/>
                      <a:pt x="84" y="477"/>
                      <a:pt x="306" y="500"/>
                    </a:cubicBezTo>
                    <a:cubicBezTo>
                      <a:pt x="316" y="501"/>
                      <a:pt x="326" y="501"/>
                      <a:pt x="336" y="501"/>
                    </a:cubicBezTo>
                    <a:cubicBezTo>
                      <a:pt x="543" y="501"/>
                      <a:pt x="662" y="257"/>
                      <a:pt x="528" y="92"/>
                    </a:cubicBezTo>
                    <a:cubicBezTo>
                      <a:pt x="478" y="31"/>
                      <a:pt x="407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7" name="Google Shape;3287;p20"/>
              <p:cNvSpPr/>
              <p:nvPr/>
            </p:nvSpPr>
            <p:spPr>
              <a:xfrm>
                <a:off x="4008750" y="4047850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8" y="1"/>
                    </a:moveTo>
                    <a:cubicBezTo>
                      <a:pt x="265" y="1"/>
                      <a:pt x="211" y="18"/>
                      <a:pt x="167" y="54"/>
                    </a:cubicBezTo>
                    <a:cubicBezTo>
                      <a:pt x="0" y="192"/>
                      <a:pt x="81" y="459"/>
                      <a:pt x="296" y="481"/>
                    </a:cubicBezTo>
                    <a:cubicBezTo>
                      <a:pt x="305" y="482"/>
                      <a:pt x="314" y="483"/>
                      <a:pt x="323" y="483"/>
                    </a:cubicBezTo>
                    <a:cubicBezTo>
                      <a:pt x="519" y="483"/>
                      <a:pt x="637" y="249"/>
                      <a:pt x="508" y="92"/>
                    </a:cubicBezTo>
                    <a:cubicBezTo>
                      <a:pt x="460" y="32"/>
                      <a:pt x="389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8" name="Google Shape;3288;p20"/>
              <p:cNvSpPr/>
              <p:nvPr/>
            </p:nvSpPr>
            <p:spPr>
              <a:xfrm>
                <a:off x="3995475" y="4031350"/>
                <a:ext cx="1532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5" extrusionOk="0">
                    <a:moveTo>
                      <a:pt x="306" y="1"/>
                    </a:moveTo>
                    <a:cubicBezTo>
                      <a:pt x="255" y="1"/>
                      <a:pt x="204" y="17"/>
                      <a:pt x="162" y="52"/>
                    </a:cubicBezTo>
                    <a:cubicBezTo>
                      <a:pt x="1" y="184"/>
                      <a:pt x="78" y="441"/>
                      <a:pt x="284" y="463"/>
                    </a:cubicBezTo>
                    <a:cubicBezTo>
                      <a:pt x="293" y="464"/>
                      <a:pt x="302" y="465"/>
                      <a:pt x="311" y="465"/>
                    </a:cubicBezTo>
                    <a:cubicBezTo>
                      <a:pt x="500" y="465"/>
                      <a:pt x="612" y="241"/>
                      <a:pt x="489" y="87"/>
                    </a:cubicBezTo>
                    <a:cubicBezTo>
                      <a:pt x="442" y="30"/>
                      <a:pt x="374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9" name="Google Shape;3289;p20"/>
              <p:cNvSpPr/>
              <p:nvPr/>
            </p:nvSpPr>
            <p:spPr>
              <a:xfrm>
                <a:off x="3982225" y="4014800"/>
                <a:ext cx="146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6" extrusionOk="0">
                    <a:moveTo>
                      <a:pt x="293" y="0"/>
                    </a:moveTo>
                    <a:cubicBezTo>
                      <a:pt x="243" y="0"/>
                      <a:pt x="193" y="17"/>
                      <a:pt x="152" y="52"/>
                    </a:cubicBezTo>
                    <a:cubicBezTo>
                      <a:pt x="1" y="177"/>
                      <a:pt x="75" y="425"/>
                      <a:pt x="271" y="444"/>
                    </a:cubicBezTo>
                    <a:cubicBezTo>
                      <a:pt x="280" y="445"/>
                      <a:pt x="289" y="445"/>
                      <a:pt x="297" y="445"/>
                    </a:cubicBezTo>
                    <a:cubicBezTo>
                      <a:pt x="478" y="445"/>
                      <a:pt x="586" y="231"/>
                      <a:pt x="467" y="84"/>
                    </a:cubicBezTo>
                    <a:cubicBezTo>
                      <a:pt x="423" y="29"/>
                      <a:pt x="358" y="0"/>
                      <a:pt x="2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0" name="Google Shape;3290;p20"/>
              <p:cNvSpPr/>
              <p:nvPr/>
            </p:nvSpPr>
            <p:spPr>
              <a:xfrm>
                <a:off x="3968900" y="3998250"/>
                <a:ext cx="14125" cy="10750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0" extrusionOk="0">
                    <a:moveTo>
                      <a:pt x="284" y="1"/>
                    </a:moveTo>
                    <a:cubicBezTo>
                      <a:pt x="237" y="1"/>
                      <a:pt x="188" y="17"/>
                      <a:pt x="148" y="49"/>
                    </a:cubicBezTo>
                    <a:cubicBezTo>
                      <a:pt x="0" y="171"/>
                      <a:pt x="71" y="409"/>
                      <a:pt x="261" y="428"/>
                    </a:cubicBezTo>
                    <a:cubicBezTo>
                      <a:pt x="268" y="429"/>
                      <a:pt x="276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8" y="28"/>
                      <a:pt x="347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1" name="Google Shape;3291;p20"/>
              <p:cNvSpPr/>
              <p:nvPr/>
            </p:nvSpPr>
            <p:spPr>
              <a:xfrm>
                <a:off x="3955625" y="3981750"/>
                <a:ext cx="13500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08" extrusionOk="0">
                    <a:moveTo>
                      <a:pt x="271" y="1"/>
                    </a:moveTo>
                    <a:cubicBezTo>
                      <a:pt x="226" y="1"/>
                      <a:pt x="180" y="16"/>
                      <a:pt x="142" y="47"/>
                    </a:cubicBezTo>
                    <a:cubicBezTo>
                      <a:pt x="1" y="159"/>
                      <a:pt x="68" y="390"/>
                      <a:pt x="252" y="407"/>
                    </a:cubicBezTo>
                    <a:cubicBezTo>
                      <a:pt x="259" y="407"/>
                      <a:pt x="267" y="408"/>
                      <a:pt x="275" y="408"/>
                    </a:cubicBezTo>
                    <a:cubicBezTo>
                      <a:pt x="441" y="408"/>
                      <a:pt x="539" y="211"/>
                      <a:pt x="432" y="76"/>
                    </a:cubicBezTo>
                    <a:cubicBezTo>
                      <a:pt x="390" y="26"/>
                      <a:pt x="330" y="1"/>
                      <a:pt x="2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2" name="Google Shape;3292;p20"/>
              <p:cNvSpPr/>
              <p:nvPr/>
            </p:nvSpPr>
            <p:spPr>
              <a:xfrm>
                <a:off x="3942375" y="3965200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8" y="0"/>
                    </a:moveTo>
                    <a:cubicBezTo>
                      <a:pt x="215" y="0"/>
                      <a:pt x="172" y="14"/>
                      <a:pt x="136" y="43"/>
                    </a:cubicBezTo>
                    <a:cubicBezTo>
                      <a:pt x="1" y="153"/>
                      <a:pt x="65" y="371"/>
                      <a:pt x="238" y="390"/>
                    </a:cubicBezTo>
                    <a:cubicBezTo>
                      <a:pt x="246" y="391"/>
                      <a:pt x="254" y="392"/>
                      <a:pt x="261" y="392"/>
                    </a:cubicBezTo>
                    <a:cubicBezTo>
                      <a:pt x="421" y="392"/>
                      <a:pt x="513" y="201"/>
                      <a:pt x="409" y="72"/>
                    </a:cubicBezTo>
                    <a:cubicBezTo>
                      <a:pt x="370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3" name="Google Shape;3293;p20"/>
              <p:cNvSpPr/>
              <p:nvPr/>
            </p:nvSpPr>
            <p:spPr>
              <a:xfrm>
                <a:off x="3929125" y="3948625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7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0" y="147"/>
                      <a:pt x="61" y="356"/>
                      <a:pt x="225" y="372"/>
                    </a:cubicBezTo>
                    <a:cubicBezTo>
                      <a:pt x="233" y="373"/>
                      <a:pt x="241" y="373"/>
                      <a:pt x="248" y="373"/>
                    </a:cubicBezTo>
                    <a:cubicBezTo>
                      <a:pt x="399" y="373"/>
                      <a:pt x="490" y="193"/>
                      <a:pt x="389" y="70"/>
                    </a:cubicBezTo>
                    <a:cubicBezTo>
                      <a:pt x="353" y="25"/>
                      <a:pt x="300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4" name="Google Shape;3294;p20"/>
              <p:cNvSpPr/>
              <p:nvPr/>
            </p:nvSpPr>
            <p:spPr>
              <a:xfrm>
                <a:off x="3915775" y="3932150"/>
                <a:ext cx="117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70" h="355" extrusionOk="0">
                    <a:moveTo>
                      <a:pt x="236" y="0"/>
                    </a:moveTo>
                    <a:cubicBezTo>
                      <a:pt x="197" y="0"/>
                      <a:pt x="158" y="14"/>
                      <a:pt x="126" y="41"/>
                    </a:cubicBezTo>
                    <a:cubicBezTo>
                      <a:pt x="1" y="138"/>
                      <a:pt x="62" y="337"/>
                      <a:pt x="216" y="353"/>
                    </a:cubicBezTo>
                    <a:cubicBezTo>
                      <a:pt x="223" y="354"/>
                      <a:pt x="229" y="354"/>
                      <a:pt x="236" y="354"/>
                    </a:cubicBezTo>
                    <a:cubicBezTo>
                      <a:pt x="382" y="354"/>
                      <a:pt x="469" y="184"/>
                      <a:pt x="374" y="67"/>
                    </a:cubicBezTo>
                    <a:cubicBezTo>
                      <a:pt x="339" y="23"/>
                      <a:pt x="288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5" name="Google Shape;3295;p20"/>
              <p:cNvSpPr/>
              <p:nvPr/>
            </p:nvSpPr>
            <p:spPr>
              <a:xfrm>
                <a:off x="3902525" y="3915625"/>
                <a:ext cx="11100" cy="835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4" extrusionOk="0">
                    <a:moveTo>
                      <a:pt x="221" y="1"/>
                    </a:moveTo>
                    <a:cubicBezTo>
                      <a:pt x="184" y="1"/>
                      <a:pt x="148" y="12"/>
                      <a:pt x="116" y="37"/>
                    </a:cubicBezTo>
                    <a:cubicBezTo>
                      <a:pt x="1" y="130"/>
                      <a:pt x="58" y="317"/>
                      <a:pt x="206" y="333"/>
                    </a:cubicBezTo>
                    <a:cubicBezTo>
                      <a:pt x="213" y="333"/>
                      <a:pt x="219" y="334"/>
                      <a:pt x="226" y="334"/>
                    </a:cubicBezTo>
                    <a:cubicBezTo>
                      <a:pt x="362" y="334"/>
                      <a:pt x="443" y="173"/>
                      <a:pt x="351" y="63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6" name="Google Shape;3296;p20"/>
              <p:cNvSpPr/>
              <p:nvPr/>
            </p:nvSpPr>
            <p:spPr>
              <a:xfrm>
                <a:off x="3889275" y="3899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3" y="1"/>
                    </a:moveTo>
                    <a:cubicBezTo>
                      <a:pt x="178" y="1"/>
                      <a:pt x="142" y="12"/>
                      <a:pt x="113" y="36"/>
                    </a:cubicBezTo>
                    <a:cubicBezTo>
                      <a:pt x="0" y="123"/>
                      <a:pt x="55" y="300"/>
                      <a:pt x="193" y="316"/>
                    </a:cubicBezTo>
                    <a:cubicBezTo>
                      <a:pt x="200" y="316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5" y="59"/>
                    </a:cubicBezTo>
                    <a:cubicBezTo>
                      <a:pt x="304" y="20"/>
                      <a:pt x="258" y="1"/>
                      <a:pt x="21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7" name="Google Shape;3297;p20"/>
              <p:cNvSpPr/>
              <p:nvPr/>
            </p:nvSpPr>
            <p:spPr>
              <a:xfrm>
                <a:off x="4079775" y="4099525"/>
                <a:ext cx="183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3" h="557" extrusionOk="0">
                    <a:moveTo>
                      <a:pt x="369" y="0"/>
                    </a:moveTo>
                    <a:cubicBezTo>
                      <a:pt x="307" y="0"/>
                      <a:pt x="245" y="21"/>
                      <a:pt x="193" y="63"/>
                    </a:cubicBezTo>
                    <a:cubicBezTo>
                      <a:pt x="0" y="220"/>
                      <a:pt x="93" y="532"/>
                      <a:pt x="341" y="555"/>
                    </a:cubicBezTo>
                    <a:cubicBezTo>
                      <a:pt x="351" y="556"/>
                      <a:pt x="361" y="556"/>
                      <a:pt x="371" y="556"/>
                    </a:cubicBezTo>
                    <a:cubicBezTo>
                      <a:pt x="598" y="556"/>
                      <a:pt x="733" y="286"/>
                      <a:pt x="585" y="102"/>
                    </a:cubicBezTo>
                    <a:cubicBezTo>
                      <a:pt x="529" y="35"/>
                      <a:pt x="449" y="0"/>
                      <a:pt x="3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8" name="Google Shape;3298;p20"/>
              <p:cNvSpPr/>
              <p:nvPr/>
            </p:nvSpPr>
            <p:spPr>
              <a:xfrm>
                <a:off x="4066425" y="4082975"/>
                <a:ext cx="17800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2" h="540" extrusionOk="0">
                    <a:moveTo>
                      <a:pt x="356" y="1"/>
                    </a:moveTo>
                    <a:cubicBezTo>
                      <a:pt x="298" y="1"/>
                      <a:pt x="238" y="20"/>
                      <a:pt x="187" y="60"/>
                    </a:cubicBezTo>
                    <a:cubicBezTo>
                      <a:pt x="1" y="211"/>
                      <a:pt x="91" y="513"/>
                      <a:pt x="328" y="539"/>
                    </a:cubicBezTo>
                    <a:cubicBezTo>
                      <a:pt x="338" y="539"/>
                      <a:pt x="347" y="540"/>
                      <a:pt x="356" y="540"/>
                    </a:cubicBezTo>
                    <a:cubicBezTo>
                      <a:pt x="581" y="540"/>
                      <a:pt x="711" y="281"/>
                      <a:pt x="566" y="102"/>
                    </a:cubicBezTo>
                    <a:cubicBezTo>
                      <a:pt x="513" y="35"/>
                      <a:pt x="435" y="1"/>
                      <a:pt x="35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9" name="Google Shape;3299;p20"/>
              <p:cNvSpPr/>
              <p:nvPr/>
            </p:nvSpPr>
            <p:spPr>
              <a:xfrm>
                <a:off x="4053175" y="4066450"/>
                <a:ext cx="17125" cy="13025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1" extrusionOk="0">
                    <a:moveTo>
                      <a:pt x="345" y="1"/>
                    </a:moveTo>
                    <a:cubicBezTo>
                      <a:pt x="287" y="1"/>
                      <a:pt x="229" y="20"/>
                      <a:pt x="180" y="59"/>
                    </a:cubicBezTo>
                    <a:cubicBezTo>
                      <a:pt x="0" y="203"/>
                      <a:pt x="87" y="493"/>
                      <a:pt x="315" y="518"/>
                    </a:cubicBezTo>
                    <a:cubicBezTo>
                      <a:pt x="326" y="519"/>
                      <a:pt x="336" y="520"/>
                      <a:pt x="346" y="520"/>
                    </a:cubicBezTo>
                    <a:cubicBezTo>
                      <a:pt x="559" y="520"/>
                      <a:pt x="685" y="269"/>
                      <a:pt x="547" y="97"/>
                    </a:cubicBezTo>
                    <a:cubicBezTo>
                      <a:pt x="496" y="33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0" name="Google Shape;3300;p20"/>
              <p:cNvSpPr/>
              <p:nvPr/>
            </p:nvSpPr>
            <p:spPr>
              <a:xfrm>
                <a:off x="4039925" y="4049875"/>
                <a:ext cx="16575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5" extrusionOk="0">
                    <a:moveTo>
                      <a:pt x="331" y="1"/>
                    </a:moveTo>
                    <a:cubicBezTo>
                      <a:pt x="275" y="1"/>
                      <a:pt x="219" y="19"/>
                      <a:pt x="174" y="56"/>
                    </a:cubicBezTo>
                    <a:cubicBezTo>
                      <a:pt x="0" y="198"/>
                      <a:pt x="84" y="481"/>
                      <a:pt x="305" y="503"/>
                    </a:cubicBezTo>
                    <a:cubicBezTo>
                      <a:pt x="315" y="504"/>
                      <a:pt x="324" y="505"/>
                      <a:pt x="333" y="505"/>
                    </a:cubicBezTo>
                    <a:cubicBezTo>
                      <a:pt x="538" y="505"/>
                      <a:pt x="663" y="261"/>
                      <a:pt x="527" y="95"/>
                    </a:cubicBezTo>
                    <a:cubicBezTo>
                      <a:pt x="478" y="33"/>
                      <a:pt x="404" y="1"/>
                      <a:pt x="3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1" name="Google Shape;3301;p20"/>
              <p:cNvSpPr/>
              <p:nvPr/>
            </p:nvSpPr>
            <p:spPr>
              <a:xfrm>
                <a:off x="4026650" y="4033375"/>
                <a:ext cx="15875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4" extrusionOk="0">
                    <a:moveTo>
                      <a:pt x="320" y="1"/>
                    </a:moveTo>
                    <a:cubicBezTo>
                      <a:pt x="266" y="1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2"/>
                    </a:cubicBezTo>
                    <a:cubicBezTo>
                      <a:pt x="303" y="483"/>
                      <a:pt x="312" y="483"/>
                      <a:pt x="321" y="483"/>
                    </a:cubicBezTo>
                    <a:cubicBezTo>
                      <a:pt x="519" y="483"/>
                      <a:pt x="635" y="250"/>
                      <a:pt x="509" y="90"/>
                    </a:cubicBezTo>
                    <a:cubicBezTo>
                      <a:pt x="461" y="31"/>
                      <a:pt x="391" y="1"/>
                      <a:pt x="32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2" name="Google Shape;3302;p20"/>
              <p:cNvSpPr/>
              <p:nvPr/>
            </p:nvSpPr>
            <p:spPr>
              <a:xfrm>
                <a:off x="4013400" y="4016825"/>
                <a:ext cx="1532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7" extrusionOk="0">
                    <a:moveTo>
                      <a:pt x="308" y="1"/>
                    </a:moveTo>
                    <a:cubicBezTo>
                      <a:pt x="256" y="1"/>
                      <a:pt x="205" y="18"/>
                      <a:pt x="161" y="54"/>
                    </a:cubicBezTo>
                    <a:cubicBezTo>
                      <a:pt x="1" y="183"/>
                      <a:pt x="78" y="443"/>
                      <a:pt x="283" y="466"/>
                    </a:cubicBezTo>
                    <a:cubicBezTo>
                      <a:pt x="291" y="467"/>
                      <a:pt x="299" y="467"/>
                      <a:pt x="307" y="467"/>
                    </a:cubicBezTo>
                    <a:cubicBezTo>
                      <a:pt x="499" y="467"/>
                      <a:pt x="613" y="241"/>
                      <a:pt x="486" y="87"/>
                    </a:cubicBezTo>
                    <a:cubicBezTo>
                      <a:pt x="440" y="30"/>
                      <a:pt x="374" y="1"/>
                      <a:pt x="3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3" name="Google Shape;3303;p20"/>
              <p:cNvSpPr/>
              <p:nvPr/>
            </p:nvSpPr>
            <p:spPr>
              <a:xfrm>
                <a:off x="4000075" y="4000325"/>
                <a:ext cx="147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4" y="49"/>
                    </a:cubicBezTo>
                    <a:cubicBezTo>
                      <a:pt x="0" y="175"/>
                      <a:pt x="74" y="425"/>
                      <a:pt x="273" y="444"/>
                    </a:cubicBezTo>
                    <a:cubicBezTo>
                      <a:pt x="281" y="445"/>
                      <a:pt x="289" y="446"/>
                      <a:pt x="296" y="446"/>
                    </a:cubicBezTo>
                    <a:cubicBezTo>
                      <a:pt x="479" y="446"/>
                      <a:pt x="590" y="229"/>
                      <a:pt x="469" y="81"/>
                    </a:cubicBezTo>
                    <a:cubicBezTo>
                      <a:pt x="425" y="28"/>
                      <a:pt x="360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4" name="Google Shape;3304;p20"/>
              <p:cNvSpPr/>
              <p:nvPr/>
            </p:nvSpPr>
            <p:spPr>
              <a:xfrm>
                <a:off x="3986800" y="3983800"/>
                <a:ext cx="1410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6" extrusionOk="0">
                    <a:moveTo>
                      <a:pt x="285" y="0"/>
                    </a:moveTo>
                    <a:cubicBezTo>
                      <a:pt x="237" y="0"/>
                      <a:pt x="189" y="16"/>
                      <a:pt x="149" y="48"/>
                    </a:cubicBezTo>
                    <a:cubicBezTo>
                      <a:pt x="1" y="167"/>
                      <a:pt x="72" y="405"/>
                      <a:pt x="261" y="424"/>
                    </a:cubicBezTo>
                    <a:cubicBezTo>
                      <a:pt x="270" y="425"/>
                      <a:pt x="279" y="426"/>
                      <a:pt x="288" y="426"/>
                    </a:cubicBezTo>
                    <a:cubicBezTo>
                      <a:pt x="462" y="426"/>
                      <a:pt x="564" y="221"/>
                      <a:pt x="451" y="80"/>
                    </a:cubicBezTo>
                    <a:cubicBezTo>
                      <a:pt x="409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5" name="Google Shape;3305;p20"/>
              <p:cNvSpPr/>
              <p:nvPr/>
            </p:nvSpPr>
            <p:spPr>
              <a:xfrm>
                <a:off x="3973550" y="3967225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1"/>
                    </a:moveTo>
                    <a:cubicBezTo>
                      <a:pt x="224" y="1"/>
                      <a:pt x="179" y="16"/>
                      <a:pt x="142" y="46"/>
                    </a:cubicBezTo>
                    <a:cubicBezTo>
                      <a:pt x="1" y="162"/>
                      <a:pt x="68" y="390"/>
                      <a:pt x="248" y="409"/>
                    </a:cubicBezTo>
                    <a:cubicBezTo>
                      <a:pt x="256" y="410"/>
                      <a:pt x="264" y="410"/>
                      <a:pt x="272" y="410"/>
                    </a:cubicBezTo>
                    <a:cubicBezTo>
                      <a:pt x="441" y="410"/>
                      <a:pt x="539" y="213"/>
                      <a:pt x="428" y="78"/>
                    </a:cubicBezTo>
                    <a:cubicBezTo>
                      <a:pt x="388" y="27"/>
                      <a:pt x="329" y="1"/>
                      <a:pt x="2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6" name="Google Shape;3306;p20"/>
              <p:cNvSpPr/>
              <p:nvPr/>
            </p:nvSpPr>
            <p:spPr>
              <a:xfrm>
                <a:off x="3960300" y="395072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7" y="1"/>
                    </a:moveTo>
                    <a:cubicBezTo>
                      <a:pt x="215" y="1"/>
                      <a:pt x="171" y="15"/>
                      <a:pt x="135" y="44"/>
                    </a:cubicBezTo>
                    <a:cubicBezTo>
                      <a:pt x="0" y="153"/>
                      <a:pt x="65" y="372"/>
                      <a:pt x="238" y="391"/>
                    </a:cubicBezTo>
                    <a:cubicBezTo>
                      <a:pt x="245" y="392"/>
                      <a:pt x="251" y="392"/>
                      <a:pt x="257" y="392"/>
                    </a:cubicBezTo>
                    <a:cubicBezTo>
                      <a:pt x="417" y="392"/>
                      <a:pt x="514" y="203"/>
                      <a:pt x="408" y="73"/>
                    </a:cubicBezTo>
                    <a:cubicBezTo>
                      <a:pt x="370" y="25"/>
                      <a:pt x="314" y="1"/>
                      <a:pt x="2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7" name="Google Shape;3307;p20"/>
              <p:cNvSpPr/>
              <p:nvPr/>
            </p:nvSpPr>
            <p:spPr>
              <a:xfrm>
                <a:off x="3946950" y="393417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9" y="0"/>
                    </a:moveTo>
                    <a:cubicBezTo>
                      <a:pt x="208" y="0"/>
                      <a:pt x="166" y="15"/>
                      <a:pt x="133" y="44"/>
                    </a:cubicBezTo>
                    <a:cubicBezTo>
                      <a:pt x="1" y="147"/>
                      <a:pt x="65" y="356"/>
                      <a:pt x="229" y="372"/>
                    </a:cubicBezTo>
                    <a:cubicBezTo>
                      <a:pt x="236" y="372"/>
                      <a:pt x="242" y="373"/>
                      <a:pt x="248" y="373"/>
                    </a:cubicBezTo>
                    <a:cubicBezTo>
                      <a:pt x="401" y="373"/>
                      <a:pt x="492" y="193"/>
                      <a:pt x="393" y="70"/>
                    </a:cubicBezTo>
                    <a:cubicBezTo>
                      <a:pt x="357" y="24"/>
                      <a:pt x="303" y="0"/>
                      <a:pt x="24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8" name="Google Shape;3308;p20"/>
              <p:cNvSpPr/>
              <p:nvPr/>
            </p:nvSpPr>
            <p:spPr>
              <a:xfrm>
                <a:off x="3933700" y="39176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6" y="0"/>
                    </a:moveTo>
                    <a:cubicBezTo>
                      <a:pt x="196" y="0"/>
                      <a:pt x="156" y="14"/>
                      <a:pt x="123" y="42"/>
                    </a:cubicBezTo>
                    <a:cubicBezTo>
                      <a:pt x="1" y="138"/>
                      <a:pt x="58" y="337"/>
                      <a:pt x="216" y="353"/>
                    </a:cubicBezTo>
                    <a:cubicBezTo>
                      <a:pt x="223" y="354"/>
                      <a:pt x="229" y="354"/>
                      <a:pt x="235" y="354"/>
                    </a:cubicBezTo>
                    <a:cubicBezTo>
                      <a:pt x="381" y="354"/>
                      <a:pt x="466" y="184"/>
                      <a:pt x="373" y="67"/>
                    </a:cubicBezTo>
                    <a:cubicBezTo>
                      <a:pt x="339" y="24"/>
                      <a:pt x="287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9" name="Google Shape;3309;p20"/>
              <p:cNvSpPr/>
              <p:nvPr/>
            </p:nvSpPr>
            <p:spPr>
              <a:xfrm>
                <a:off x="3920450" y="3901125"/>
                <a:ext cx="110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6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9"/>
                    </a:cubicBezTo>
                    <a:cubicBezTo>
                      <a:pt x="0" y="132"/>
                      <a:pt x="55" y="318"/>
                      <a:pt x="203" y="334"/>
                    </a:cubicBezTo>
                    <a:cubicBezTo>
                      <a:pt x="209" y="335"/>
                      <a:pt x="216" y="335"/>
                      <a:pt x="222" y="335"/>
                    </a:cubicBezTo>
                    <a:cubicBezTo>
                      <a:pt x="358" y="335"/>
                      <a:pt x="440" y="172"/>
                      <a:pt x="351" y="61"/>
                    </a:cubicBezTo>
                    <a:cubicBezTo>
                      <a:pt x="318" y="21"/>
                      <a:pt x="270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0" name="Google Shape;3310;p20"/>
              <p:cNvSpPr/>
              <p:nvPr/>
            </p:nvSpPr>
            <p:spPr>
              <a:xfrm>
                <a:off x="3907200" y="3884650"/>
                <a:ext cx="1045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6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09" y="36"/>
                    </a:cubicBezTo>
                    <a:cubicBezTo>
                      <a:pt x="0" y="122"/>
                      <a:pt x="51" y="299"/>
                      <a:pt x="193" y="315"/>
                    </a:cubicBezTo>
                    <a:cubicBezTo>
                      <a:pt x="198" y="316"/>
                      <a:pt x="203" y="316"/>
                      <a:pt x="208" y="316"/>
                    </a:cubicBezTo>
                    <a:cubicBezTo>
                      <a:pt x="338" y="316"/>
                      <a:pt x="418" y="163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1" name="Google Shape;3311;p20"/>
              <p:cNvSpPr/>
              <p:nvPr/>
            </p:nvSpPr>
            <p:spPr>
              <a:xfrm>
                <a:off x="4110950" y="4101525"/>
                <a:ext cx="189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58" h="577" extrusionOk="0">
                    <a:moveTo>
                      <a:pt x="381" y="0"/>
                    </a:moveTo>
                    <a:cubicBezTo>
                      <a:pt x="317" y="0"/>
                      <a:pt x="252" y="22"/>
                      <a:pt x="199" y="67"/>
                    </a:cubicBezTo>
                    <a:cubicBezTo>
                      <a:pt x="0" y="227"/>
                      <a:pt x="93" y="549"/>
                      <a:pt x="350" y="574"/>
                    </a:cubicBezTo>
                    <a:cubicBezTo>
                      <a:pt x="362" y="576"/>
                      <a:pt x="374" y="576"/>
                      <a:pt x="385" y="576"/>
                    </a:cubicBezTo>
                    <a:cubicBezTo>
                      <a:pt x="618" y="576"/>
                      <a:pt x="758" y="298"/>
                      <a:pt x="604" y="108"/>
                    </a:cubicBezTo>
                    <a:cubicBezTo>
                      <a:pt x="548" y="37"/>
                      <a:pt x="465" y="0"/>
                      <a:pt x="3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2" name="Google Shape;3312;p20"/>
              <p:cNvSpPr/>
              <p:nvPr/>
            </p:nvSpPr>
            <p:spPr>
              <a:xfrm>
                <a:off x="4097600" y="4085000"/>
                <a:ext cx="185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40" h="559" extrusionOk="0">
                    <a:moveTo>
                      <a:pt x="369" y="1"/>
                    </a:moveTo>
                    <a:cubicBezTo>
                      <a:pt x="308" y="1"/>
                      <a:pt x="246" y="21"/>
                      <a:pt x="193" y="62"/>
                    </a:cubicBezTo>
                    <a:cubicBezTo>
                      <a:pt x="1" y="220"/>
                      <a:pt x="94" y="532"/>
                      <a:pt x="341" y="557"/>
                    </a:cubicBezTo>
                    <a:cubicBezTo>
                      <a:pt x="352" y="558"/>
                      <a:pt x="362" y="559"/>
                      <a:pt x="372" y="559"/>
                    </a:cubicBezTo>
                    <a:cubicBezTo>
                      <a:pt x="602" y="559"/>
                      <a:pt x="740" y="289"/>
                      <a:pt x="589" y="104"/>
                    </a:cubicBezTo>
                    <a:cubicBezTo>
                      <a:pt x="532" y="36"/>
                      <a:pt x="451" y="1"/>
                      <a:pt x="3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3" name="Google Shape;3313;p20"/>
              <p:cNvSpPr/>
              <p:nvPr/>
            </p:nvSpPr>
            <p:spPr>
              <a:xfrm>
                <a:off x="4084350" y="4068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2"/>
                    </a:cubicBezTo>
                    <a:cubicBezTo>
                      <a:pt x="0" y="213"/>
                      <a:pt x="90" y="512"/>
                      <a:pt x="328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82" y="540"/>
                      <a:pt x="710" y="279"/>
                      <a:pt x="566" y="101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4" name="Google Shape;3314;p20"/>
              <p:cNvSpPr/>
              <p:nvPr/>
            </p:nvSpPr>
            <p:spPr>
              <a:xfrm>
                <a:off x="4071100" y="4051925"/>
                <a:ext cx="17125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0" extrusionOk="0">
                    <a:moveTo>
                      <a:pt x="345" y="0"/>
                    </a:moveTo>
                    <a:cubicBezTo>
                      <a:pt x="287" y="0"/>
                      <a:pt x="229" y="19"/>
                      <a:pt x="180" y="58"/>
                    </a:cubicBezTo>
                    <a:cubicBezTo>
                      <a:pt x="0" y="203"/>
                      <a:pt x="84" y="495"/>
                      <a:pt x="315" y="518"/>
                    </a:cubicBezTo>
                    <a:cubicBezTo>
                      <a:pt x="326" y="519"/>
                      <a:pt x="336" y="519"/>
                      <a:pt x="346" y="519"/>
                    </a:cubicBezTo>
                    <a:cubicBezTo>
                      <a:pt x="559" y="519"/>
                      <a:pt x="684" y="271"/>
                      <a:pt x="546" y="97"/>
                    </a:cubicBezTo>
                    <a:cubicBezTo>
                      <a:pt x="495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5" name="Google Shape;3315;p20"/>
              <p:cNvSpPr/>
              <p:nvPr/>
            </p:nvSpPr>
            <p:spPr>
              <a:xfrm>
                <a:off x="4057825" y="403542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1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1" y="197"/>
                      <a:pt x="84" y="477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9" y="504"/>
                      <a:pt x="663" y="261"/>
                      <a:pt x="528" y="95"/>
                    </a:cubicBezTo>
                    <a:cubicBezTo>
                      <a:pt x="478" y="32"/>
                      <a:pt x="405" y="0"/>
                      <a:pt x="3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6" name="Google Shape;3316;p20"/>
              <p:cNvSpPr/>
              <p:nvPr/>
            </p:nvSpPr>
            <p:spPr>
              <a:xfrm>
                <a:off x="4044575" y="4018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5" y="0"/>
                      <a:pt x="212" y="18"/>
                      <a:pt x="168" y="54"/>
                    </a:cubicBezTo>
                    <a:cubicBezTo>
                      <a:pt x="1" y="192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4" y="249"/>
                      <a:pt x="508" y="92"/>
                    </a:cubicBezTo>
                    <a:cubicBezTo>
                      <a:pt x="459" y="32"/>
                      <a:pt x="388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7" name="Google Shape;3317;p20"/>
              <p:cNvSpPr/>
              <p:nvPr/>
            </p:nvSpPr>
            <p:spPr>
              <a:xfrm>
                <a:off x="4031250" y="4002350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6" y="1"/>
                    </a:moveTo>
                    <a:cubicBezTo>
                      <a:pt x="255" y="1"/>
                      <a:pt x="203" y="17"/>
                      <a:pt x="161" y="52"/>
                    </a:cubicBezTo>
                    <a:cubicBezTo>
                      <a:pt x="0" y="184"/>
                      <a:pt x="77" y="444"/>
                      <a:pt x="283" y="463"/>
                    </a:cubicBezTo>
                    <a:cubicBezTo>
                      <a:pt x="292" y="464"/>
                      <a:pt x="301" y="465"/>
                      <a:pt x="310" y="465"/>
                    </a:cubicBezTo>
                    <a:cubicBezTo>
                      <a:pt x="503" y="465"/>
                      <a:pt x="614" y="241"/>
                      <a:pt x="489" y="87"/>
                    </a:cubicBezTo>
                    <a:cubicBezTo>
                      <a:pt x="443" y="30"/>
                      <a:pt x="375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8" name="Google Shape;3318;p20"/>
              <p:cNvSpPr/>
              <p:nvPr/>
            </p:nvSpPr>
            <p:spPr>
              <a:xfrm>
                <a:off x="4017975" y="3985800"/>
                <a:ext cx="14775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9" extrusionOk="0">
                    <a:moveTo>
                      <a:pt x="296" y="0"/>
                    </a:moveTo>
                    <a:cubicBezTo>
                      <a:pt x="247" y="0"/>
                      <a:pt x="197" y="17"/>
                      <a:pt x="155" y="52"/>
                    </a:cubicBezTo>
                    <a:cubicBezTo>
                      <a:pt x="1" y="177"/>
                      <a:pt x="75" y="425"/>
                      <a:pt x="274" y="447"/>
                    </a:cubicBezTo>
                    <a:cubicBezTo>
                      <a:pt x="282" y="448"/>
                      <a:pt x="290" y="448"/>
                      <a:pt x="297" y="448"/>
                    </a:cubicBezTo>
                    <a:cubicBezTo>
                      <a:pt x="480" y="448"/>
                      <a:pt x="590" y="232"/>
                      <a:pt x="470" y="84"/>
                    </a:cubicBezTo>
                    <a:cubicBezTo>
                      <a:pt x="426" y="29"/>
                      <a:pt x="362" y="0"/>
                      <a:pt x="2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9" name="Google Shape;3319;p20"/>
              <p:cNvSpPr/>
              <p:nvPr/>
            </p:nvSpPr>
            <p:spPr>
              <a:xfrm>
                <a:off x="4004725" y="3969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4" y="1"/>
                    </a:moveTo>
                    <a:cubicBezTo>
                      <a:pt x="236" y="1"/>
                      <a:pt x="189" y="16"/>
                      <a:pt x="148" y="48"/>
                    </a:cubicBezTo>
                    <a:cubicBezTo>
                      <a:pt x="1" y="171"/>
                      <a:pt x="71" y="408"/>
                      <a:pt x="261" y="428"/>
                    </a:cubicBezTo>
                    <a:cubicBezTo>
                      <a:pt x="269" y="429"/>
                      <a:pt x="277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7" y="28"/>
                      <a:pt x="345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0" name="Google Shape;3320;p20"/>
              <p:cNvSpPr/>
              <p:nvPr/>
            </p:nvSpPr>
            <p:spPr>
              <a:xfrm>
                <a:off x="3991475" y="3952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1"/>
                    </a:moveTo>
                    <a:cubicBezTo>
                      <a:pt x="225" y="1"/>
                      <a:pt x="179" y="16"/>
                      <a:pt x="142" y="46"/>
                    </a:cubicBezTo>
                    <a:cubicBezTo>
                      <a:pt x="0" y="159"/>
                      <a:pt x="68" y="390"/>
                      <a:pt x="248" y="406"/>
                    </a:cubicBezTo>
                    <a:cubicBezTo>
                      <a:pt x="256" y="407"/>
                      <a:pt x="264" y="408"/>
                      <a:pt x="271" y="408"/>
                    </a:cubicBezTo>
                    <a:cubicBezTo>
                      <a:pt x="440" y="408"/>
                      <a:pt x="538" y="211"/>
                      <a:pt x="428" y="75"/>
                    </a:cubicBezTo>
                    <a:cubicBezTo>
                      <a:pt x="388" y="26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1" name="Google Shape;3321;p20"/>
              <p:cNvSpPr/>
              <p:nvPr/>
            </p:nvSpPr>
            <p:spPr>
              <a:xfrm>
                <a:off x="3978125" y="3936175"/>
                <a:ext cx="129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3" extrusionOk="0">
                    <a:moveTo>
                      <a:pt x="260" y="1"/>
                    </a:moveTo>
                    <a:cubicBezTo>
                      <a:pt x="217" y="1"/>
                      <a:pt x="173" y="15"/>
                      <a:pt x="136" y="44"/>
                    </a:cubicBezTo>
                    <a:cubicBezTo>
                      <a:pt x="1" y="153"/>
                      <a:pt x="68" y="372"/>
                      <a:pt x="239" y="391"/>
                    </a:cubicBezTo>
                    <a:cubicBezTo>
                      <a:pt x="246" y="392"/>
                      <a:pt x="254" y="393"/>
                      <a:pt x="262" y="393"/>
                    </a:cubicBezTo>
                    <a:cubicBezTo>
                      <a:pt x="421" y="393"/>
                      <a:pt x="517" y="202"/>
                      <a:pt x="412" y="73"/>
                    </a:cubicBezTo>
                    <a:cubicBezTo>
                      <a:pt x="374" y="26"/>
                      <a:pt x="318" y="1"/>
                      <a:pt x="26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2" name="Google Shape;3322;p20"/>
              <p:cNvSpPr/>
              <p:nvPr/>
            </p:nvSpPr>
            <p:spPr>
              <a:xfrm>
                <a:off x="3964875" y="391970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6" y="0"/>
                    </a:moveTo>
                    <a:cubicBezTo>
                      <a:pt x="205" y="0"/>
                      <a:pt x="163" y="14"/>
                      <a:pt x="129" y="41"/>
                    </a:cubicBezTo>
                    <a:cubicBezTo>
                      <a:pt x="1" y="147"/>
                      <a:pt x="65" y="353"/>
                      <a:pt x="229" y="369"/>
                    </a:cubicBezTo>
                    <a:cubicBezTo>
                      <a:pt x="236" y="370"/>
                      <a:pt x="244" y="370"/>
                      <a:pt x="252" y="370"/>
                    </a:cubicBezTo>
                    <a:cubicBezTo>
                      <a:pt x="402" y="370"/>
                      <a:pt x="491" y="193"/>
                      <a:pt x="393" y="70"/>
                    </a:cubicBezTo>
                    <a:cubicBezTo>
                      <a:pt x="356" y="24"/>
                      <a:pt x="301" y="0"/>
                      <a:pt x="2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3" name="Google Shape;3323;p20"/>
              <p:cNvSpPr/>
              <p:nvPr/>
            </p:nvSpPr>
            <p:spPr>
              <a:xfrm>
                <a:off x="3951625" y="3903150"/>
                <a:ext cx="11650" cy="885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4" extrusionOk="0">
                    <a:moveTo>
                      <a:pt x="234" y="0"/>
                    </a:moveTo>
                    <a:cubicBezTo>
                      <a:pt x="195" y="0"/>
                      <a:pt x="156" y="13"/>
                      <a:pt x="122" y="41"/>
                    </a:cubicBezTo>
                    <a:cubicBezTo>
                      <a:pt x="0" y="138"/>
                      <a:pt x="58" y="337"/>
                      <a:pt x="216" y="353"/>
                    </a:cubicBezTo>
                    <a:cubicBezTo>
                      <a:pt x="222" y="354"/>
                      <a:pt x="229" y="354"/>
                      <a:pt x="235" y="354"/>
                    </a:cubicBezTo>
                    <a:cubicBezTo>
                      <a:pt x="381" y="354"/>
                      <a:pt x="465" y="184"/>
                      <a:pt x="370" y="67"/>
                    </a:cubicBezTo>
                    <a:cubicBezTo>
                      <a:pt x="335" y="23"/>
                      <a:pt x="285" y="0"/>
                      <a:pt x="2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4" name="Google Shape;3324;p20"/>
              <p:cNvSpPr/>
              <p:nvPr/>
            </p:nvSpPr>
            <p:spPr>
              <a:xfrm>
                <a:off x="3938350" y="388660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2" y="0"/>
                    </a:moveTo>
                    <a:cubicBezTo>
                      <a:pt x="185" y="0"/>
                      <a:pt x="147" y="13"/>
                      <a:pt x="117" y="38"/>
                    </a:cubicBezTo>
                    <a:cubicBezTo>
                      <a:pt x="1" y="131"/>
                      <a:pt x="56" y="318"/>
                      <a:pt x="203" y="334"/>
                    </a:cubicBezTo>
                    <a:cubicBezTo>
                      <a:pt x="210" y="334"/>
                      <a:pt x="216" y="335"/>
                      <a:pt x="223" y="335"/>
                    </a:cubicBezTo>
                    <a:cubicBezTo>
                      <a:pt x="359" y="335"/>
                      <a:pt x="440" y="174"/>
                      <a:pt x="351" y="64"/>
                    </a:cubicBezTo>
                    <a:cubicBezTo>
                      <a:pt x="318" y="22"/>
                      <a:pt x="270" y="0"/>
                      <a:pt x="2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5" name="Google Shape;3325;p20"/>
              <p:cNvSpPr/>
              <p:nvPr/>
            </p:nvSpPr>
            <p:spPr>
              <a:xfrm>
                <a:off x="3925100" y="3870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0" y="1"/>
                    </a:moveTo>
                    <a:cubicBezTo>
                      <a:pt x="175" y="1"/>
                      <a:pt x="139" y="12"/>
                      <a:pt x="110" y="36"/>
                    </a:cubicBezTo>
                    <a:cubicBezTo>
                      <a:pt x="1" y="123"/>
                      <a:pt x="52" y="299"/>
                      <a:pt x="190" y="315"/>
                    </a:cubicBezTo>
                    <a:cubicBezTo>
                      <a:pt x="197" y="316"/>
                      <a:pt x="203" y="317"/>
                      <a:pt x="209" y="317"/>
                    </a:cubicBezTo>
                    <a:cubicBezTo>
                      <a:pt x="340" y="317"/>
                      <a:pt x="418" y="163"/>
                      <a:pt x="332" y="58"/>
                    </a:cubicBezTo>
                    <a:cubicBezTo>
                      <a:pt x="301" y="20"/>
                      <a:pt x="256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6" name="Google Shape;3326;p20"/>
              <p:cNvSpPr/>
              <p:nvPr/>
            </p:nvSpPr>
            <p:spPr>
              <a:xfrm>
                <a:off x="4128775" y="4087050"/>
                <a:ext cx="1907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7" extrusionOk="0">
                    <a:moveTo>
                      <a:pt x="384" y="0"/>
                    </a:moveTo>
                    <a:cubicBezTo>
                      <a:pt x="320" y="0"/>
                      <a:pt x="256" y="21"/>
                      <a:pt x="203" y="64"/>
                    </a:cubicBezTo>
                    <a:cubicBezTo>
                      <a:pt x="1" y="225"/>
                      <a:pt x="97" y="549"/>
                      <a:pt x="354" y="575"/>
                    </a:cubicBezTo>
                    <a:cubicBezTo>
                      <a:pt x="364" y="576"/>
                      <a:pt x="375" y="576"/>
                      <a:pt x="385" y="576"/>
                    </a:cubicBezTo>
                    <a:cubicBezTo>
                      <a:pt x="621" y="576"/>
                      <a:pt x="762" y="297"/>
                      <a:pt x="608" y="106"/>
                    </a:cubicBezTo>
                    <a:cubicBezTo>
                      <a:pt x="551" y="36"/>
                      <a:pt x="468" y="0"/>
                      <a:pt x="38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7" name="Google Shape;3327;p20"/>
              <p:cNvSpPr/>
              <p:nvPr/>
            </p:nvSpPr>
            <p:spPr>
              <a:xfrm>
                <a:off x="4115525" y="4070525"/>
                <a:ext cx="18400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7" extrusionOk="0">
                    <a:moveTo>
                      <a:pt x="370" y="0"/>
                    </a:moveTo>
                    <a:cubicBezTo>
                      <a:pt x="308" y="0"/>
                      <a:pt x="245" y="21"/>
                      <a:pt x="193" y="63"/>
                    </a:cubicBezTo>
                    <a:cubicBezTo>
                      <a:pt x="0" y="220"/>
                      <a:pt x="93" y="532"/>
                      <a:pt x="341" y="555"/>
                    </a:cubicBezTo>
                    <a:cubicBezTo>
                      <a:pt x="351" y="556"/>
                      <a:pt x="362" y="556"/>
                      <a:pt x="372" y="556"/>
                    </a:cubicBezTo>
                    <a:cubicBezTo>
                      <a:pt x="601" y="556"/>
                      <a:pt x="736" y="286"/>
                      <a:pt x="585" y="101"/>
                    </a:cubicBezTo>
                    <a:cubicBezTo>
                      <a:pt x="531" y="34"/>
                      <a:pt x="451" y="0"/>
                      <a:pt x="3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8" name="Google Shape;3328;p20"/>
              <p:cNvSpPr/>
              <p:nvPr/>
            </p:nvSpPr>
            <p:spPr>
              <a:xfrm>
                <a:off x="4102275" y="4053975"/>
                <a:ext cx="17775" cy="13525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1" extrusionOk="0">
                    <a:moveTo>
                      <a:pt x="354" y="0"/>
                    </a:moveTo>
                    <a:cubicBezTo>
                      <a:pt x="295" y="0"/>
                      <a:pt x="236" y="20"/>
                      <a:pt x="186" y="60"/>
                    </a:cubicBezTo>
                    <a:cubicBezTo>
                      <a:pt x="0" y="211"/>
                      <a:pt x="90" y="513"/>
                      <a:pt x="328" y="538"/>
                    </a:cubicBezTo>
                    <a:cubicBezTo>
                      <a:pt x="338" y="540"/>
                      <a:pt x="348" y="540"/>
                      <a:pt x="359" y="540"/>
                    </a:cubicBezTo>
                    <a:cubicBezTo>
                      <a:pt x="578" y="540"/>
                      <a:pt x="710" y="280"/>
                      <a:pt x="566" y="101"/>
                    </a:cubicBezTo>
                    <a:cubicBezTo>
                      <a:pt x="512" y="35"/>
                      <a:pt x="434" y="0"/>
                      <a:pt x="3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9" name="Google Shape;3329;p20"/>
              <p:cNvSpPr/>
              <p:nvPr/>
            </p:nvSpPr>
            <p:spPr>
              <a:xfrm>
                <a:off x="4089000" y="4037400"/>
                <a:ext cx="17150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2" extrusionOk="0">
                    <a:moveTo>
                      <a:pt x="342" y="1"/>
                    </a:moveTo>
                    <a:cubicBezTo>
                      <a:pt x="286" y="1"/>
                      <a:pt x="229" y="19"/>
                      <a:pt x="181" y="57"/>
                    </a:cubicBezTo>
                    <a:cubicBezTo>
                      <a:pt x="1" y="202"/>
                      <a:pt x="84" y="494"/>
                      <a:pt x="316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7" y="522"/>
                      <a:pt x="685" y="271"/>
                      <a:pt x="547" y="99"/>
                    </a:cubicBezTo>
                    <a:cubicBezTo>
                      <a:pt x="495" y="34"/>
                      <a:pt x="419" y="1"/>
                      <a:pt x="3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0" name="Google Shape;3330;p20"/>
              <p:cNvSpPr/>
              <p:nvPr/>
            </p:nvSpPr>
            <p:spPr>
              <a:xfrm>
                <a:off x="4075750" y="4020875"/>
                <a:ext cx="165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0" h="505" extrusionOk="0">
                    <a:moveTo>
                      <a:pt x="330" y="1"/>
                    </a:moveTo>
                    <a:cubicBezTo>
                      <a:pt x="275" y="1"/>
                      <a:pt x="220" y="19"/>
                      <a:pt x="174" y="56"/>
                    </a:cubicBezTo>
                    <a:cubicBezTo>
                      <a:pt x="0" y="198"/>
                      <a:pt x="81" y="481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8" y="504"/>
                      <a:pt x="660" y="261"/>
                      <a:pt x="524" y="95"/>
                    </a:cubicBezTo>
                    <a:cubicBezTo>
                      <a:pt x="475" y="33"/>
                      <a:pt x="403" y="1"/>
                      <a:pt x="3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1" name="Google Shape;3331;p20"/>
              <p:cNvSpPr/>
              <p:nvPr/>
            </p:nvSpPr>
            <p:spPr>
              <a:xfrm>
                <a:off x="4062500" y="4004375"/>
                <a:ext cx="158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4" h="484" extrusionOk="0">
                    <a:moveTo>
                      <a:pt x="317" y="1"/>
                    </a:moveTo>
                    <a:cubicBezTo>
                      <a:pt x="264" y="1"/>
                      <a:pt x="210" y="18"/>
                      <a:pt x="164" y="54"/>
                    </a:cubicBezTo>
                    <a:cubicBezTo>
                      <a:pt x="0" y="189"/>
                      <a:pt x="81" y="459"/>
                      <a:pt x="293" y="482"/>
                    </a:cubicBezTo>
                    <a:cubicBezTo>
                      <a:pt x="302" y="483"/>
                      <a:pt x="311" y="483"/>
                      <a:pt x="319" y="483"/>
                    </a:cubicBezTo>
                    <a:cubicBezTo>
                      <a:pt x="516" y="483"/>
                      <a:pt x="634" y="250"/>
                      <a:pt x="505" y="90"/>
                    </a:cubicBezTo>
                    <a:cubicBezTo>
                      <a:pt x="457" y="31"/>
                      <a:pt x="388" y="1"/>
                      <a:pt x="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2" name="Google Shape;3332;p20"/>
              <p:cNvSpPr/>
              <p:nvPr/>
            </p:nvSpPr>
            <p:spPr>
              <a:xfrm>
                <a:off x="4049150" y="3987825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09" y="0"/>
                    </a:moveTo>
                    <a:cubicBezTo>
                      <a:pt x="257" y="0"/>
                      <a:pt x="205" y="18"/>
                      <a:pt x="161" y="54"/>
                    </a:cubicBezTo>
                    <a:cubicBezTo>
                      <a:pt x="1" y="183"/>
                      <a:pt x="78" y="443"/>
                      <a:pt x="284" y="466"/>
                    </a:cubicBezTo>
                    <a:cubicBezTo>
                      <a:pt x="291" y="466"/>
                      <a:pt x="299" y="467"/>
                      <a:pt x="307" y="467"/>
                    </a:cubicBezTo>
                    <a:cubicBezTo>
                      <a:pt x="499" y="467"/>
                      <a:pt x="616" y="241"/>
                      <a:pt x="489" y="86"/>
                    </a:cubicBezTo>
                    <a:cubicBezTo>
                      <a:pt x="444" y="30"/>
                      <a:pt x="377" y="0"/>
                      <a:pt x="3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3" name="Google Shape;3333;p20"/>
              <p:cNvSpPr/>
              <p:nvPr/>
            </p:nvSpPr>
            <p:spPr>
              <a:xfrm>
                <a:off x="4035900" y="3971300"/>
                <a:ext cx="1467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7" extrusionOk="0">
                    <a:moveTo>
                      <a:pt x="295" y="1"/>
                    </a:moveTo>
                    <a:cubicBezTo>
                      <a:pt x="246" y="1"/>
                      <a:pt x="196" y="17"/>
                      <a:pt x="155" y="50"/>
                    </a:cubicBezTo>
                    <a:cubicBezTo>
                      <a:pt x="0" y="175"/>
                      <a:pt x="74" y="426"/>
                      <a:pt x="270" y="445"/>
                    </a:cubicBezTo>
                    <a:cubicBezTo>
                      <a:pt x="278" y="446"/>
                      <a:pt x="286" y="446"/>
                      <a:pt x="294" y="446"/>
                    </a:cubicBezTo>
                    <a:cubicBezTo>
                      <a:pt x="479" y="446"/>
                      <a:pt x="587" y="230"/>
                      <a:pt x="470" y="82"/>
                    </a:cubicBezTo>
                    <a:cubicBezTo>
                      <a:pt x="426" y="29"/>
                      <a:pt x="361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4" name="Google Shape;3334;p20"/>
              <p:cNvSpPr/>
              <p:nvPr/>
            </p:nvSpPr>
            <p:spPr>
              <a:xfrm>
                <a:off x="4022650" y="3954750"/>
                <a:ext cx="14100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8" extrusionOk="0">
                    <a:moveTo>
                      <a:pt x="281" y="1"/>
                    </a:moveTo>
                    <a:cubicBezTo>
                      <a:pt x="234" y="1"/>
                      <a:pt x="187" y="17"/>
                      <a:pt x="148" y="50"/>
                    </a:cubicBezTo>
                    <a:cubicBezTo>
                      <a:pt x="0" y="169"/>
                      <a:pt x="71" y="407"/>
                      <a:pt x="261" y="426"/>
                    </a:cubicBezTo>
                    <a:cubicBezTo>
                      <a:pt x="270" y="427"/>
                      <a:pt x="279" y="428"/>
                      <a:pt x="287" y="428"/>
                    </a:cubicBezTo>
                    <a:cubicBezTo>
                      <a:pt x="461" y="428"/>
                      <a:pt x="563" y="223"/>
                      <a:pt x="447" y="82"/>
                    </a:cubicBezTo>
                    <a:cubicBezTo>
                      <a:pt x="405" y="29"/>
                      <a:pt x="343" y="1"/>
                      <a:pt x="2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5" name="Google Shape;3335;p20"/>
              <p:cNvSpPr/>
              <p:nvPr/>
            </p:nvSpPr>
            <p:spPr>
              <a:xfrm>
                <a:off x="4009375" y="3938225"/>
                <a:ext cx="1350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11" extrusionOk="0">
                    <a:moveTo>
                      <a:pt x="271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1" y="161"/>
                      <a:pt x="68" y="390"/>
                      <a:pt x="252" y="409"/>
                    </a:cubicBezTo>
                    <a:cubicBezTo>
                      <a:pt x="259" y="410"/>
                      <a:pt x="267" y="410"/>
                      <a:pt x="275" y="410"/>
                    </a:cubicBezTo>
                    <a:cubicBezTo>
                      <a:pt x="441" y="410"/>
                      <a:pt x="539" y="213"/>
                      <a:pt x="432" y="78"/>
                    </a:cubicBezTo>
                    <a:cubicBezTo>
                      <a:pt x="391" y="27"/>
                      <a:pt x="331" y="0"/>
                      <a:pt x="2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6" name="Google Shape;3336;p20"/>
              <p:cNvSpPr/>
              <p:nvPr/>
            </p:nvSpPr>
            <p:spPr>
              <a:xfrm>
                <a:off x="3996050" y="3921725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5"/>
                      <a:pt x="135" y="44"/>
                    </a:cubicBezTo>
                    <a:cubicBezTo>
                      <a:pt x="0" y="153"/>
                      <a:pt x="65" y="372"/>
                      <a:pt x="238" y="391"/>
                    </a:cubicBezTo>
                    <a:cubicBezTo>
                      <a:pt x="245" y="391"/>
                      <a:pt x="251" y="392"/>
                      <a:pt x="258" y="392"/>
                    </a:cubicBezTo>
                    <a:cubicBezTo>
                      <a:pt x="420" y="392"/>
                      <a:pt x="517" y="202"/>
                      <a:pt x="412" y="73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7" name="Google Shape;3337;p20"/>
              <p:cNvSpPr/>
              <p:nvPr/>
            </p:nvSpPr>
            <p:spPr>
              <a:xfrm>
                <a:off x="3982800" y="3905150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5" y="1"/>
                    </a:moveTo>
                    <a:cubicBezTo>
                      <a:pt x="204" y="1"/>
                      <a:pt x="163" y="14"/>
                      <a:pt x="129" y="42"/>
                    </a:cubicBezTo>
                    <a:cubicBezTo>
                      <a:pt x="0" y="148"/>
                      <a:pt x="61" y="353"/>
                      <a:pt x="225" y="373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397" y="373"/>
                      <a:pt x="491" y="194"/>
                      <a:pt x="389" y="70"/>
                    </a:cubicBezTo>
                    <a:cubicBezTo>
                      <a:pt x="352" y="24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8" name="Google Shape;3338;p20"/>
              <p:cNvSpPr/>
              <p:nvPr/>
            </p:nvSpPr>
            <p:spPr>
              <a:xfrm>
                <a:off x="3969525" y="3888650"/>
                <a:ext cx="1165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3" extrusionOk="0">
                    <a:moveTo>
                      <a:pt x="232" y="1"/>
                    </a:moveTo>
                    <a:cubicBezTo>
                      <a:pt x="194" y="1"/>
                      <a:pt x="155" y="13"/>
                      <a:pt x="123" y="39"/>
                    </a:cubicBezTo>
                    <a:cubicBezTo>
                      <a:pt x="1" y="139"/>
                      <a:pt x="59" y="335"/>
                      <a:pt x="216" y="351"/>
                    </a:cubicBezTo>
                    <a:cubicBezTo>
                      <a:pt x="224" y="352"/>
                      <a:pt x="231" y="353"/>
                      <a:pt x="239" y="353"/>
                    </a:cubicBezTo>
                    <a:cubicBezTo>
                      <a:pt x="380" y="353"/>
                      <a:pt x="465" y="181"/>
                      <a:pt x="370" y="65"/>
                    </a:cubicBezTo>
                    <a:cubicBezTo>
                      <a:pt x="336" y="23"/>
                      <a:pt x="284" y="1"/>
                      <a:pt x="23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9" name="Google Shape;3339;p20"/>
              <p:cNvSpPr/>
              <p:nvPr/>
            </p:nvSpPr>
            <p:spPr>
              <a:xfrm>
                <a:off x="3956275" y="3872125"/>
                <a:ext cx="11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6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8"/>
                    </a:cubicBezTo>
                    <a:cubicBezTo>
                      <a:pt x="1" y="132"/>
                      <a:pt x="55" y="318"/>
                      <a:pt x="203" y="334"/>
                    </a:cubicBezTo>
                    <a:cubicBezTo>
                      <a:pt x="210" y="335"/>
                      <a:pt x="216" y="335"/>
                      <a:pt x="222" y="335"/>
                    </a:cubicBezTo>
                    <a:cubicBezTo>
                      <a:pt x="359" y="335"/>
                      <a:pt x="440" y="172"/>
                      <a:pt x="351" y="61"/>
                    </a:cubicBezTo>
                    <a:cubicBezTo>
                      <a:pt x="318" y="21"/>
                      <a:pt x="271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0" name="Google Shape;3340;p20"/>
              <p:cNvSpPr/>
              <p:nvPr/>
            </p:nvSpPr>
            <p:spPr>
              <a:xfrm>
                <a:off x="3943025" y="3855550"/>
                <a:ext cx="103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7" extrusionOk="0">
                    <a:moveTo>
                      <a:pt x="209" y="1"/>
                    </a:moveTo>
                    <a:cubicBezTo>
                      <a:pt x="173" y="1"/>
                      <a:pt x="137" y="12"/>
                      <a:pt x="106" y="36"/>
                    </a:cubicBezTo>
                    <a:cubicBezTo>
                      <a:pt x="0" y="126"/>
                      <a:pt x="52" y="303"/>
                      <a:pt x="190" y="316"/>
                    </a:cubicBezTo>
                    <a:cubicBezTo>
                      <a:pt x="197" y="317"/>
                      <a:pt x="203" y="317"/>
                      <a:pt x="209" y="317"/>
                    </a:cubicBezTo>
                    <a:cubicBezTo>
                      <a:pt x="339" y="317"/>
                      <a:pt x="414" y="166"/>
                      <a:pt x="331" y="59"/>
                    </a:cubicBezTo>
                    <a:cubicBezTo>
                      <a:pt x="300" y="21"/>
                      <a:pt x="255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1" name="Google Shape;3341;p20"/>
              <p:cNvSpPr/>
              <p:nvPr/>
            </p:nvSpPr>
            <p:spPr>
              <a:xfrm>
                <a:off x="4159950" y="4089075"/>
                <a:ext cx="1967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6" extrusionOk="0">
                    <a:moveTo>
                      <a:pt x="395" y="0"/>
                    </a:moveTo>
                    <a:cubicBezTo>
                      <a:pt x="329" y="0"/>
                      <a:pt x="263" y="22"/>
                      <a:pt x="209" y="66"/>
                    </a:cubicBezTo>
                    <a:cubicBezTo>
                      <a:pt x="0" y="234"/>
                      <a:pt x="100" y="565"/>
                      <a:pt x="364" y="593"/>
                    </a:cubicBezTo>
                    <a:cubicBezTo>
                      <a:pt x="375" y="595"/>
                      <a:pt x="387" y="595"/>
                      <a:pt x="398" y="595"/>
                    </a:cubicBezTo>
                    <a:cubicBezTo>
                      <a:pt x="641" y="595"/>
                      <a:pt x="787" y="308"/>
                      <a:pt x="627" y="111"/>
                    </a:cubicBezTo>
                    <a:cubicBezTo>
                      <a:pt x="569" y="38"/>
                      <a:pt x="482" y="0"/>
                      <a:pt x="3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2" name="Google Shape;3342;p20"/>
              <p:cNvSpPr/>
              <p:nvPr/>
            </p:nvSpPr>
            <p:spPr>
              <a:xfrm>
                <a:off x="4146700" y="4072525"/>
                <a:ext cx="1902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1" h="577" extrusionOk="0">
                    <a:moveTo>
                      <a:pt x="382" y="0"/>
                    </a:moveTo>
                    <a:cubicBezTo>
                      <a:pt x="318" y="0"/>
                      <a:pt x="254" y="22"/>
                      <a:pt x="199" y="66"/>
                    </a:cubicBezTo>
                    <a:cubicBezTo>
                      <a:pt x="0" y="227"/>
                      <a:pt x="97" y="548"/>
                      <a:pt x="351" y="574"/>
                    </a:cubicBezTo>
                    <a:cubicBezTo>
                      <a:pt x="362" y="575"/>
                      <a:pt x="374" y="576"/>
                      <a:pt x="385" y="576"/>
                    </a:cubicBezTo>
                    <a:cubicBezTo>
                      <a:pt x="622" y="576"/>
                      <a:pt x="761" y="298"/>
                      <a:pt x="608" y="108"/>
                    </a:cubicBezTo>
                    <a:cubicBezTo>
                      <a:pt x="549" y="37"/>
                      <a:pt x="466" y="0"/>
                      <a:pt x="3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3" name="Google Shape;3343;p20"/>
              <p:cNvSpPr/>
              <p:nvPr/>
            </p:nvSpPr>
            <p:spPr>
              <a:xfrm>
                <a:off x="4133425" y="4056000"/>
                <a:ext cx="18425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9" extrusionOk="0">
                    <a:moveTo>
                      <a:pt x="368" y="1"/>
                    </a:moveTo>
                    <a:cubicBezTo>
                      <a:pt x="307" y="1"/>
                      <a:pt x="245" y="21"/>
                      <a:pt x="194" y="62"/>
                    </a:cubicBezTo>
                    <a:cubicBezTo>
                      <a:pt x="1" y="220"/>
                      <a:pt x="94" y="531"/>
                      <a:pt x="342" y="557"/>
                    </a:cubicBezTo>
                    <a:cubicBezTo>
                      <a:pt x="352" y="558"/>
                      <a:pt x="362" y="559"/>
                      <a:pt x="373" y="559"/>
                    </a:cubicBezTo>
                    <a:cubicBezTo>
                      <a:pt x="602" y="559"/>
                      <a:pt x="737" y="289"/>
                      <a:pt x="586" y="104"/>
                    </a:cubicBezTo>
                    <a:cubicBezTo>
                      <a:pt x="531" y="36"/>
                      <a:pt x="450" y="1"/>
                      <a:pt x="3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4" name="Google Shape;3344;p20"/>
              <p:cNvSpPr/>
              <p:nvPr/>
            </p:nvSpPr>
            <p:spPr>
              <a:xfrm>
                <a:off x="4120175" y="4039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0"/>
                    </a:moveTo>
                    <a:cubicBezTo>
                      <a:pt x="297" y="0"/>
                      <a:pt x="237" y="20"/>
                      <a:pt x="187" y="62"/>
                    </a:cubicBezTo>
                    <a:cubicBezTo>
                      <a:pt x="1" y="213"/>
                      <a:pt x="87" y="512"/>
                      <a:pt x="328" y="538"/>
                    </a:cubicBezTo>
                    <a:cubicBezTo>
                      <a:pt x="339" y="539"/>
                      <a:pt x="349" y="539"/>
                      <a:pt x="359" y="539"/>
                    </a:cubicBezTo>
                    <a:cubicBezTo>
                      <a:pt x="579" y="539"/>
                      <a:pt x="711" y="279"/>
                      <a:pt x="566" y="101"/>
                    </a:cubicBezTo>
                    <a:cubicBezTo>
                      <a:pt x="513" y="35"/>
                      <a:pt x="436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5" name="Google Shape;3345;p20"/>
              <p:cNvSpPr/>
              <p:nvPr/>
            </p:nvSpPr>
            <p:spPr>
              <a:xfrm>
                <a:off x="4106925" y="4022900"/>
                <a:ext cx="17125" cy="13025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1" extrusionOk="0">
                    <a:moveTo>
                      <a:pt x="345" y="1"/>
                    </a:moveTo>
                    <a:cubicBezTo>
                      <a:pt x="287" y="1"/>
                      <a:pt x="229" y="20"/>
                      <a:pt x="180" y="59"/>
                    </a:cubicBezTo>
                    <a:cubicBezTo>
                      <a:pt x="0" y="204"/>
                      <a:pt x="84" y="496"/>
                      <a:pt x="315" y="518"/>
                    </a:cubicBezTo>
                    <a:cubicBezTo>
                      <a:pt x="326" y="520"/>
                      <a:pt x="336" y="520"/>
                      <a:pt x="346" y="520"/>
                    </a:cubicBezTo>
                    <a:cubicBezTo>
                      <a:pt x="556" y="520"/>
                      <a:pt x="685" y="272"/>
                      <a:pt x="547" y="97"/>
                    </a:cubicBezTo>
                    <a:cubicBezTo>
                      <a:pt x="496" y="34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6" name="Google Shape;3346;p20"/>
              <p:cNvSpPr/>
              <p:nvPr/>
            </p:nvSpPr>
            <p:spPr>
              <a:xfrm>
                <a:off x="4093575" y="4006400"/>
                <a:ext cx="16575" cy="1257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3" extrusionOk="0">
                    <a:moveTo>
                      <a:pt x="334" y="1"/>
                    </a:moveTo>
                    <a:cubicBezTo>
                      <a:pt x="278" y="1"/>
                      <a:pt x="222" y="19"/>
                      <a:pt x="174" y="57"/>
                    </a:cubicBezTo>
                    <a:cubicBezTo>
                      <a:pt x="1" y="198"/>
                      <a:pt x="84" y="478"/>
                      <a:pt x="309" y="500"/>
                    </a:cubicBezTo>
                    <a:cubicBezTo>
                      <a:pt x="320" y="502"/>
                      <a:pt x="330" y="502"/>
                      <a:pt x="340" y="502"/>
                    </a:cubicBezTo>
                    <a:cubicBezTo>
                      <a:pt x="543" y="502"/>
                      <a:pt x="663" y="258"/>
                      <a:pt x="528" y="92"/>
                    </a:cubicBezTo>
                    <a:cubicBezTo>
                      <a:pt x="479" y="32"/>
                      <a:pt x="407" y="1"/>
                      <a:pt x="3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7" name="Google Shape;3347;p20"/>
              <p:cNvSpPr/>
              <p:nvPr/>
            </p:nvSpPr>
            <p:spPr>
              <a:xfrm>
                <a:off x="4080400" y="3989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4" y="0"/>
                      <a:pt x="210" y="18"/>
                      <a:pt x="165" y="54"/>
                    </a:cubicBezTo>
                    <a:cubicBezTo>
                      <a:pt x="1" y="192"/>
                      <a:pt x="81" y="459"/>
                      <a:pt x="293" y="481"/>
                    </a:cubicBezTo>
                    <a:cubicBezTo>
                      <a:pt x="302" y="482"/>
                      <a:pt x="311" y="482"/>
                      <a:pt x="320" y="482"/>
                    </a:cubicBezTo>
                    <a:cubicBezTo>
                      <a:pt x="517" y="482"/>
                      <a:pt x="635" y="249"/>
                      <a:pt x="505" y="92"/>
                    </a:cubicBezTo>
                    <a:cubicBezTo>
                      <a:pt x="458" y="32"/>
                      <a:pt x="388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8" name="Google Shape;3348;p20"/>
              <p:cNvSpPr/>
              <p:nvPr/>
            </p:nvSpPr>
            <p:spPr>
              <a:xfrm>
                <a:off x="4067075" y="3973350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7" y="0"/>
                    </a:moveTo>
                    <a:cubicBezTo>
                      <a:pt x="255" y="0"/>
                      <a:pt x="204" y="17"/>
                      <a:pt x="161" y="52"/>
                    </a:cubicBezTo>
                    <a:cubicBezTo>
                      <a:pt x="0" y="183"/>
                      <a:pt x="78" y="444"/>
                      <a:pt x="283" y="463"/>
                    </a:cubicBezTo>
                    <a:cubicBezTo>
                      <a:pt x="292" y="464"/>
                      <a:pt x="301" y="464"/>
                      <a:pt x="310" y="464"/>
                    </a:cubicBezTo>
                    <a:cubicBezTo>
                      <a:pt x="500" y="464"/>
                      <a:pt x="612" y="240"/>
                      <a:pt x="489" y="87"/>
                    </a:cubicBezTo>
                    <a:cubicBezTo>
                      <a:pt x="443" y="30"/>
                      <a:pt x="375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9" name="Google Shape;3349;p20"/>
              <p:cNvSpPr/>
              <p:nvPr/>
            </p:nvSpPr>
            <p:spPr>
              <a:xfrm>
                <a:off x="4053825" y="3956800"/>
                <a:ext cx="14675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8" extrusionOk="0">
                    <a:moveTo>
                      <a:pt x="295" y="0"/>
                    </a:moveTo>
                    <a:cubicBezTo>
                      <a:pt x="246" y="0"/>
                      <a:pt x="196" y="17"/>
                      <a:pt x="154" y="52"/>
                    </a:cubicBezTo>
                    <a:cubicBezTo>
                      <a:pt x="0" y="177"/>
                      <a:pt x="74" y="424"/>
                      <a:pt x="270" y="447"/>
                    </a:cubicBezTo>
                    <a:cubicBezTo>
                      <a:pt x="278" y="448"/>
                      <a:pt x="286" y="448"/>
                      <a:pt x="294" y="448"/>
                    </a:cubicBezTo>
                    <a:cubicBezTo>
                      <a:pt x="479" y="448"/>
                      <a:pt x="587" y="232"/>
                      <a:pt x="469" y="84"/>
                    </a:cubicBezTo>
                    <a:cubicBezTo>
                      <a:pt x="424" y="29"/>
                      <a:pt x="359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0" name="Google Shape;3350;p20"/>
              <p:cNvSpPr/>
              <p:nvPr/>
            </p:nvSpPr>
            <p:spPr>
              <a:xfrm>
                <a:off x="4040475" y="3940250"/>
                <a:ext cx="1420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8" h="429" extrusionOk="0">
                    <a:moveTo>
                      <a:pt x="285" y="1"/>
                    </a:moveTo>
                    <a:cubicBezTo>
                      <a:pt x="238" y="1"/>
                      <a:pt x="191" y="16"/>
                      <a:pt x="152" y="48"/>
                    </a:cubicBezTo>
                    <a:cubicBezTo>
                      <a:pt x="1" y="167"/>
                      <a:pt x="71" y="408"/>
                      <a:pt x="264" y="428"/>
                    </a:cubicBezTo>
                    <a:cubicBezTo>
                      <a:pt x="272" y="428"/>
                      <a:pt x="280" y="429"/>
                      <a:pt x="287" y="429"/>
                    </a:cubicBezTo>
                    <a:cubicBezTo>
                      <a:pt x="463" y="429"/>
                      <a:pt x="568" y="222"/>
                      <a:pt x="451" y="80"/>
                    </a:cubicBezTo>
                    <a:cubicBezTo>
                      <a:pt x="409" y="28"/>
                      <a:pt x="347" y="1"/>
                      <a:pt x="2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1" name="Google Shape;3351;p20"/>
              <p:cNvSpPr/>
              <p:nvPr/>
            </p:nvSpPr>
            <p:spPr>
              <a:xfrm>
                <a:off x="4027225" y="3923750"/>
                <a:ext cx="13550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08" extrusionOk="0">
                    <a:moveTo>
                      <a:pt x="273" y="1"/>
                    </a:moveTo>
                    <a:cubicBezTo>
                      <a:pt x="227" y="1"/>
                      <a:pt x="181" y="16"/>
                      <a:pt x="142" y="46"/>
                    </a:cubicBezTo>
                    <a:cubicBezTo>
                      <a:pt x="0" y="159"/>
                      <a:pt x="68" y="390"/>
                      <a:pt x="251" y="406"/>
                    </a:cubicBezTo>
                    <a:cubicBezTo>
                      <a:pt x="259" y="407"/>
                      <a:pt x="267" y="407"/>
                      <a:pt x="274" y="407"/>
                    </a:cubicBezTo>
                    <a:cubicBezTo>
                      <a:pt x="441" y="407"/>
                      <a:pt x="542" y="210"/>
                      <a:pt x="431" y="75"/>
                    </a:cubicBezTo>
                    <a:cubicBezTo>
                      <a:pt x="391" y="26"/>
                      <a:pt x="332" y="1"/>
                      <a:pt x="27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2" name="Google Shape;3352;p20"/>
              <p:cNvSpPr/>
              <p:nvPr/>
            </p:nvSpPr>
            <p:spPr>
              <a:xfrm>
                <a:off x="4013975" y="3907175"/>
                <a:ext cx="12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6" h="393" extrusionOk="0">
                    <a:moveTo>
                      <a:pt x="258" y="1"/>
                    </a:moveTo>
                    <a:cubicBezTo>
                      <a:pt x="215" y="1"/>
                      <a:pt x="171" y="15"/>
                      <a:pt x="135" y="44"/>
                    </a:cubicBezTo>
                    <a:cubicBezTo>
                      <a:pt x="0" y="153"/>
                      <a:pt x="64" y="372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21" y="392"/>
                      <a:pt x="516" y="202"/>
                      <a:pt x="411" y="73"/>
                    </a:cubicBezTo>
                    <a:cubicBezTo>
                      <a:pt x="373" y="25"/>
                      <a:pt x="316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3" name="Google Shape;3353;p20"/>
              <p:cNvSpPr/>
              <p:nvPr/>
            </p:nvSpPr>
            <p:spPr>
              <a:xfrm>
                <a:off x="4000700" y="389070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0"/>
                    </a:moveTo>
                    <a:cubicBezTo>
                      <a:pt x="205" y="0"/>
                      <a:pt x="164" y="14"/>
                      <a:pt x="129" y="41"/>
                    </a:cubicBezTo>
                    <a:cubicBezTo>
                      <a:pt x="1" y="147"/>
                      <a:pt x="62" y="353"/>
                      <a:pt x="226" y="369"/>
                    </a:cubicBezTo>
                    <a:cubicBezTo>
                      <a:pt x="234" y="370"/>
                      <a:pt x="242" y="370"/>
                      <a:pt x="249" y="370"/>
                    </a:cubicBezTo>
                    <a:cubicBezTo>
                      <a:pt x="402" y="370"/>
                      <a:pt x="491" y="192"/>
                      <a:pt x="390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4" name="Google Shape;3354;p20"/>
              <p:cNvSpPr/>
              <p:nvPr/>
            </p:nvSpPr>
            <p:spPr>
              <a:xfrm>
                <a:off x="3987450" y="387412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1" y="0"/>
                    </a:moveTo>
                    <a:cubicBezTo>
                      <a:pt x="192" y="0"/>
                      <a:pt x="154" y="13"/>
                      <a:pt x="123" y="39"/>
                    </a:cubicBezTo>
                    <a:cubicBezTo>
                      <a:pt x="1" y="138"/>
                      <a:pt x="58" y="338"/>
                      <a:pt x="216" y="354"/>
                    </a:cubicBezTo>
                    <a:cubicBezTo>
                      <a:pt x="222" y="354"/>
                      <a:pt x="229" y="355"/>
                      <a:pt x="235" y="355"/>
                    </a:cubicBezTo>
                    <a:cubicBezTo>
                      <a:pt x="378" y="355"/>
                      <a:pt x="466" y="185"/>
                      <a:pt x="370" y="68"/>
                    </a:cubicBezTo>
                    <a:cubicBezTo>
                      <a:pt x="335" y="23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5" name="Google Shape;3355;p20"/>
              <p:cNvSpPr/>
              <p:nvPr/>
            </p:nvSpPr>
            <p:spPr>
              <a:xfrm>
                <a:off x="3974200" y="3857600"/>
                <a:ext cx="110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5" extrusionOk="0">
                    <a:moveTo>
                      <a:pt x="221" y="0"/>
                    </a:moveTo>
                    <a:cubicBezTo>
                      <a:pt x="184" y="0"/>
                      <a:pt x="147" y="13"/>
                      <a:pt x="116" y="38"/>
                    </a:cubicBezTo>
                    <a:cubicBezTo>
                      <a:pt x="0" y="131"/>
                      <a:pt x="55" y="317"/>
                      <a:pt x="203" y="333"/>
                    </a:cubicBezTo>
                    <a:cubicBezTo>
                      <a:pt x="209" y="334"/>
                      <a:pt x="216" y="334"/>
                      <a:pt x="222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2"/>
                      <a:pt x="270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6" name="Google Shape;3356;p20"/>
              <p:cNvSpPr/>
              <p:nvPr/>
            </p:nvSpPr>
            <p:spPr>
              <a:xfrm>
                <a:off x="3960850" y="3841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0" y="0"/>
                    </a:moveTo>
                    <a:cubicBezTo>
                      <a:pt x="175" y="0"/>
                      <a:pt x="139" y="12"/>
                      <a:pt x="110" y="36"/>
                    </a:cubicBezTo>
                    <a:cubicBezTo>
                      <a:pt x="1" y="123"/>
                      <a:pt x="52" y="299"/>
                      <a:pt x="194" y="315"/>
                    </a:cubicBezTo>
                    <a:cubicBezTo>
                      <a:pt x="200" y="316"/>
                      <a:pt x="207" y="316"/>
                      <a:pt x="213" y="316"/>
                    </a:cubicBezTo>
                    <a:cubicBezTo>
                      <a:pt x="343" y="316"/>
                      <a:pt x="418" y="162"/>
                      <a:pt x="335" y="58"/>
                    </a:cubicBezTo>
                    <a:cubicBezTo>
                      <a:pt x="302" y="20"/>
                      <a:pt x="256" y="0"/>
                      <a:pt x="2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7" name="Google Shape;3357;p20"/>
              <p:cNvSpPr/>
              <p:nvPr/>
            </p:nvSpPr>
            <p:spPr>
              <a:xfrm>
                <a:off x="4191125" y="4091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9" y="1"/>
                    </a:moveTo>
                    <a:cubicBezTo>
                      <a:pt x="341" y="1"/>
                      <a:pt x="273" y="23"/>
                      <a:pt x="216" y="69"/>
                    </a:cubicBezTo>
                    <a:cubicBezTo>
                      <a:pt x="0" y="239"/>
                      <a:pt x="103" y="583"/>
                      <a:pt x="376" y="612"/>
                    </a:cubicBezTo>
                    <a:cubicBezTo>
                      <a:pt x="388" y="613"/>
                      <a:pt x="400" y="614"/>
                      <a:pt x="411" y="614"/>
                    </a:cubicBezTo>
                    <a:cubicBezTo>
                      <a:pt x="660" y="614"/>
                      <a:pt x="809" y="317"/>
                      <a:pt x="646" y="114"/>
                    </a:cubicBezTo>
                    <a:cubicBezTo>
                      <a:pt x="586" y="39"/>
                      <a:pt x="498" y="1"/>
                      <a:pt x="4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8" name="Google Shape;3358;p20"/>
              <p:cNvSpPr/>
              <p:nvPr/>
            </p:nvSpPr>
            <p:spPr>
              <a:xfrm>
                <a:off x="4177875" y="4074525"/>
                <a:ext cx="1967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6" extrusionOk="0">
                    <a:moveTo>
                      <a:pt x="393" y="1"/>
                    </a:moveTo>
                    <a:cubicBezTo>
                      <a:pt x="327" y="1"/>
                      <a:pt x="261" y="22"/>
                      <a:pt x="206" y="67"/>
                    </a:cubicBezTo>
                    <a:cubicBezTo>
                      <a:pt x="0" y="234"/>
                      <a:pt x="100" y="568"/>
                      <a:pt x="363" y="594"/>
                    </a:cubicBezTo>
                    <a:cubicBezTo>
                      <a:pt x="375" y="595"/>
                      <a:pt x="387" y="596"/>
                      <a:pt x="398" y="596"/>
                    </a:cubicBezTo>
                    <a:cubicBezTo>
                      <a:pt x="641" y="596"/>
                      <a:pt x="786" y="308"/>
                      <a:pt x="627" y="112"/>
                    </a:cubicBezTo>
                    <a:cubicBezTo>
                      <a:pt x="566" y="39"/>
                      <a:pt x="480" y="1"/>
                      <a:pt x="3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9" name="Google Shape;3359;p20"/>
              <p:cNvSpPr/>
              <p:nvPr/>
            </p:nvSpPr>
            <p:spPr>
              <a:xfrm>
                <a:off x="4164600" y="4058025"/>
                <a:ext cx="19075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8" extrusionOk="0">
                    <a:moveTo>
                      <a:pt x="382" y="1"/>
                    </a:moveTo>
                    <a:cubicBezTo>
                      <a:pt x="318" y="1"/>
                      <a:pt x="254" y="22"/>
                      <a:pt x="200" y="65"/>
                    </a:cubicBezTo>
                    <a:cubicBezTo>
                      <a:pt x="1" y="225"/>
                      <a:pt x="97" y="550"/>
                      <a:pt x="351" y="576"/>
                    </a:cubicBezTo>
                    <a:cubicBezTo>
                      <a:pt x="362" y="577"/>
                      <a:pt x="372" y="577"/>
                      <a:pt x="382" y="577"/>
                    </a:cubicBezTo>
                    <a:cubicBezTo>
                      <a:pt x="621" y="577"/>
                      <a:pt x="762" y="298"/>
                      <a:pt x="605" y="106"/>
                    </a:cubicBezTo>
                    <a:cubicBezTo>
                      <a:pt x="548" y="37"/>
                      <a:pt x="466" y="1"/>
                      <a:pt x="3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0" name="Google Shape;3360;p20"/>
              <p:cNvSpPr/>
              <p:nvPr/>
            </p:nvSpPr>
            <p:spPr>
              <a:xfrm>
                <a:off x="4151350" y="4041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1" y="1"/>
                    </a:moveTo>
                    <a:cubicBezTo>
                      <a:pt x="308" y="1"/>
                      <a:pt x="245" y="22"/>
                      <a:pt x="193" y="64"/>
                    </a:cubicBezTo>
                    <a:cubicBezTo>
                      <a:pt x="1" y="221"/>
                      <a:pt x="94" y="533"/>
                      <a:pt x="341" y="555"/>
                    </a:cubicBezTo>
                    <a:cubicBezTo>
                      <a:pt x="352" y="556"/>
                      <a:pt x="362" y="557"/>
                      <a:pt x="372" y="557"/>
                    </a:cubicBezTo>
                    <a:cubicBezTo>
                      <a:pt x="601" y="557"/>
                      <a:pt x="736" y="287"/>
                      <a:pt x="586" y="102"/>
                    </a:cubicBezTo>
                    <a:cubicBezTo>
                      <a:pt x="531" y="35"/>
                      <a:pt x="451" y="1"/>
                      <a:pt x="3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1" name="Google Shape;3361;p20"/>
              <p:cNvSpPr/>
              <p:nvPr/>
            </p:nvSpPr>
            <p:spPr>
              <a:xfrm>
                <a:off x="4138025" y="4024975"/>
                <a:ext cx="17850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4" h="540" extrusionOk="0">
                    <a:moveTo>
                      <a:pt x="358" y="0"/>
                    </a:moveTo>
                    <a:cubicBezTo>
                      <a:pt x="299" y="0"/>
                      <a:pt x="239" y="20"/>
                      <a:pt x="190" y="59"/>
                    </a:cubicBezTo>
                    <a:cubicBezTo>
                      <a:pt x="0" y="210"/>
                      <a:pt x="90" y="513"/>
                      <a:pt x="331" y="538"/>
                    </a:cubicBezTo>
                    <a:cubicBezTo>
                      <a:pt x="342" y="539"/>
                      <a:pt x="352" y="540"/>
                      <a:pt x="362" y="540"/>
                    </a:cubicBezTo>
                    <a:cubicBezTo>
                      <a:pt x="582" y="540"/>
                      <a:pt x="713" y="279"/>
                      <a:pt x="569" y="101"/>
                    </a:cubicBezTo>
                    <a:cubicBezTo>
                      <a:pt x="516" y="35"/>
                      <a:pt x="437" y="0"/>
                      <a:pt x="3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2" name="Google Shape;3362;p20"/>
              <p:cNvSpPr/>
              <p:nvPr/>
            </p:nvSpPr>
            <p:spPr>
              <a:xfrm>
                <a:off x="4124750" y="4008450"/>
                <a:ext cx="17225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9" h="520" extrusionOk="0">
                    <a:moveTo>
                      <a:pt x="346" y="0"/>
                    </a:moveTo>
                    <a:cubicBezTo>
                      <a:pt x="289" y="0"/>
                      <a:pt x="231" y="19"/>
                      <a:pt x="184" y="58"/>
                    </a:cubicBezTo>
                    <a:cubicBezTo>
                      <a:pt x="1" y="203"/>
                      <a:pt x="88" y="495"/>
                      <a:pt x="319" y="518"/>
                    </a:cubicBezTo>
                    <a:cubicBezTo>
                      <a:pt x="329" y="519"/>
                      <a:pt x="340" y="520"/>
                      <a:pt x="350" y="520"/>
                    </a:cubicBezTo>
                    <a:cubicBezTo>
                      <a:pt x="563" y="520"/>
                      <a:pt x="688" y="269"/>
                      <a:pt x="550" y="97"/>
                    </a:cubicBezTo>
                    <a:cubicBezTo>
                      <a:pt x="498" y="33"/>
                      <a:pt x="422" y="0"/>
                      <a:pt x="3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3" name="Google Shape;3363;p20"/>
              <p:cNvSpPr/>
              <p:nvPr/>
            </p:nvSpPr>
            <p:spPr>
              <a:xfrm>
                <a:off x="4111500" y="399187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3" y="1"/>
                    </a:moveTo>
                    <a:cubicBezTo>
                      <a:pt x="277" y="1"/>
                      <a:pt x="221" y="19"/>
                      <a:pt x="174" y="56"/>
                    </a:cubicBezTo>
                    <a:cubicBezTo>
                      <a:pt x="1" y="198"/>
                      <a:pt x="84" y="480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42" y="504"/>
                      <a:pt x="663" y="261"/>
                      <a:pt x="528" y="95"/>
                    </a:cubicBezTo>
                    <a:cubicBezTo>
                      <a:pt x="478" y="33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4" name="Google Shape;3364;p20"/>
              <p:cNvSpPr/>
              <p:nvPr/>
            </p:nvSpPr>
            <p:spPr>
              <a:xfrm>
                <a:off x="4098250" y="3975375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9" y="1"/>
                    </a:moveTo>
                    <a:cubicBezTo>
                      <a:pt x="266" y="1"/>
                      <a:pt x="212" y="18"/>
                      <a:pt x="167" y="54"/>
                    </a:cubicBezTo>
                    <a:cubicBezTo>
                      <a:pt x="0" y="189"/>
                      <a:pt x="81" y="459"/>
                      <a:pt x="296" y="482"/>
                    </a:cubicBezTo>
                    <a:cubicBezTo>
                      <a:pt x="305" y="483"/>
                      <a:pt x="314" y="483"/>
                      <a:pt x="323" y="483"/>
                    </a:cubicBezTo>
                    <a:cubicBezTo>
                      <a:pt x="519" y="483"/>
                      <a:pt x="637" y="249"/>
                      <a:pt x="508" y="90"/>
                    </a:cubicBezTo>
                    <a:cubicBezTo>
                      <a:pt x="461" y="31"/>
                      <a:pt x="390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5" name="Google Shape;3365;p20"/>
              <p:cNvSpPr/>
              <p:nvPr/>
            </p:nvSpPr>
            <p:spPr>
              <a:xfrm>
                <a:off x="4085000" y="3958825"/>
                <a:ext cx="1532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7" extrusionOk="0">
                    <a:moveTo>
                      <a:pt x="307" y="0"/>
                    </a:moveTo>
                    <a:cubicBezTo>
                      <a:pt x="256" y="0"/>
                      <a:pt x="204" y="18"/>
                      <a:pt x="161" y="54"/>
                    </a:cubicBezTo>
                    <a:cubicBezTo>
                      <a:pt x="0" y="183"/>
                      <a:pt x="77" y="443"/>
                      <a:pt x="283" y="465"/>
                    </a:cubicBezTo>
                    <a:cubicBezTo>
                      <a:pt x="291" y="466"/>
                      <a:pt x="299" y="467"/>
                      <a:pt x="306" y="467"/>
                    </a:cubicBezTo>
                    <a:cubicBezTo>
                      <a:pt x="498" y="467"/>
                      <a:pt x="612" y="241"/>
                      <a:pt x="489" y="86"/>
                    </a:cubicBezTo>
                    <a:cubicBezTo>
                      <a:pt x="441" y="30"/>
                      <a:pt x="375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6" name="Google Shape;3366;p20"/>
              <p:cNvSpPr/>
              <p:nvPr/>
            </p:nvSpPr>
            <p:spPr>
              <a:xfrm>
                <a:off x="4071725" y="3942275"/>
                <a:ext cx="14700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88" h="448" extrusionOk="0">
                    <a:moveTo>
                      <a:pt x="295" y="1"/>
                    </a:moveTo>
                    <a:cubicBezTo>
                      <a:pt x="245" y="1"/>
                      <a:pt x="196" y="17"/>
                      <a:pt x="155" y="51"/>
                    </a:cubicBezTo>
                    <a:cubicBezTo>
                      <a:pt x="1" y="176"/>
                      <a:pt x="75" y="424"/>
                      <a:pt x="271" y="446"/>
                    </a:cubicBezTo>
                    <a:cubicBezTo>
                      <a:pt x="279" y="447"/>
                      <a:pt x="287" y="447"/>
                      <a:pt x="294" y="447"/>
                    </a:cubicBezTo>
                    <a:cubicBezTo>
                      <a:pt x="479" y="447"/>
                      <a:pt x="587" y="231"/>
                      <a:pt x="467" y="83"/>
                    </a:cubicBezTo>
                    <a:cubicBezTo>
                      <a:pt x="423" y="29"/>
                      <a:pt x="359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7" name="Google Shape;3367;p20"/>
              <p:cNvSpPr/>
              <p:nvPr/>
            </p:nvSpPr>
            <p:spPr>
              <a:xfrm>
                <a:off x="4058400" y="3925750"/>
                <a:ext cx="14100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8" extrusionOk="0">
                    <a:moveTo>
                      <a:pt x="283" y="1"/>
                    </a:moveTo>
                    <a:cubicBezTo>
                      <a:pt x="236" y="1"/>
                      <a:pt x="188" y="17"/>
                      <a:pt x="148" y="50"/>
                    </a:cubicBezTo>
                    <a:cubicBezTo>
                      <a:pt x="0" y="169"/>
                      <a:pt x="71" y="407"/>
                      <a:pt x="261" y="426"/>
                    </a:cubicBezTo>
                    <a:cubicBezTo>
                      <a:pt x="270" y="427"/>
                      <a:pt x="279" y="427"/>
                      <a:pt x="288" y="427"/>
                    </a:cubicBezTo>
                    <a:cubicBezTo>
                      <a:pt x="461" y="427"/>
                      <a:pt x="563" y="223"/>
                      <a:pt x="450" y="82"/>
                    </a:cubicBezTo>
                    <a:cubicBezTo>
                      <a:pt x="408" y="29"/>
                      <a:pt x="346" y="1"/>
                      <a:pt x="28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8" name="Google Shape;3368;p20"/>
              <p:cNvSpPr/>
              <p:nvPr/>
            </p:nvSpPr>
            <p:spPr>
              <a:xfrm>
                <a:off x="4045150" y="3909225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70" y="0"/>
                    </a:moveTo>
                    <a:cubicBezTo>
                      <a:pt x="224" y="0"/>
                      <a:pt x="179" y="15"/>
                      <a:pt x="141" y="46"/>
                    </a:cubicBezTo>
                    <a:cubicBezTo>
                      <a:pt x="0" y="161"/>
                      <a:pt x="68" y="389"/>
                      <a:pt x="251" y="409"/>
                    </a:cubicBezTo>
                    <a:cubicBezTo>
                      <a:pt x="259" y="410"/>
                      <a:pt x="266" y="410"/>
                      <a:pt x="274" y="410"/>
                    </a:cubicBezTo>
                    <a:cubicBezTo>
                      <a:pt x="440" y="410"/>
                      <a:pt x="538" y="213"/>
                      <a:pt x="431" y="78"/>
                    </a:cubicBezTo>
                    <a:cubicBezTo>
                      <a:pt x="390" y="26"/>
                      <a:pt x="330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9" name="Google Shape;3369;p20"/>
              <p:cNvSpPr/>
              <p:nvPr/>
            </p:nvSpPr>
            <p:spPr>
              <a:xfrm>
                <a:off x="4031875" y="389272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8" y="0"/>
                    </a:moveTo>
                    <a:cubicBezTo>
                      <a:pt x="215" y="0"/>
                      <a:pt x="172" y="15"/>
                      <a:pt x="136" y="44"/>
                    </a:cubicBezTo>
                    <a:cubicBezTo>
                      <a:pt x="1" y="153"/>
                      <a:pt x="65" y="371"/>
                      <a:pt x="239" y="391"/>
                    </a:cubicBezTo>
                    <a:cubicBezTo>
                      <a:pt x="245" y="391"/>
                      <a:pt x="252" y="392"/>
                      <a:pt x="258" y="392"/>
                    </a:cubicBezTo>
                    <a:cubicBezTo>
                      <a:pt x="420" y="392"/>
                      <a:pt x="514" y="202"/>
                      <a:pt x="409" y="73"/>
                    </a:cubicBezTo>
                    <a:cubicBezTo>
                      <a:pt x="371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0" name="Google Shape;3370;p20"/>
              <p:cNvSpPr/>
              <p:nvPr/>
            </p:nvSpPr>
            <p:spPr>
              <a:xfrm>
                <a:off x="4018625" y="3876150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1" y="147"/>
                      <a:pt x="62" y="356"/>
                      <a:pt x="225" y="372"/>
                    </a:cubicBezTo>
                    <a:cubicBezTo>
                      <a:pt x="232" y="373"/>
                      <a:pt x="239" y="373"/>
                      <a:pt x="245" y="373"/>
                    </a:cubicBezTo>
                    <a:cubicBezTo>
                      <a:pt x="398" y="373"/>
                      <a:pt x="491" y="194"/>
                      <a:pt x="389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1" name="Google Shape;3371;p20"/>
              <p:cNvSpPr/>
              <p:nvPr/>
            </p:nvSpPr>
            <p:spPr>
              <a:xfrm>
                <a:off x="4005300" y="3859650"/>
                <a:ext cx="1170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8" h="353" extrusionOk="0">
                    <a:moveTo>
                      <a:pt x="234" y="1"/>
                    </a:moveTo>
                    <a:cubicBezTo>
                      <a:pt x="195" y="1"/>
                      <a:pt x="155" y="13"/>
                      <a:pt x="122" y="39"/>
                    </a:cubicBezTo>
                    <a:cubicBezTo>
                      <a:pt x="0" y="139"/>
                      <a:pt x="61" y="335"/>
                      <a:pt x="215" y="351"/>
                    </a:cubicBezTo>
                    <a:cubicBezTo>
                      <a:pt x="223" y="352"/>
                      <a:pt x="231" y="352"/>
                      <a:pt x="238" y="352"/>
                    </a:cubicBezTo>
                    <a:cubicBezTo>
                      <a:pt x="382" y="352"/>
                      <a:pt x="468" y="181"/>
                      <a:pt x="373" y="65"/>
                    </a:cubicBezTo>
                    <a:cubicBezTo>
                      <a:pt x="338" y="23"/>
                      <a:pt x="286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2" name="Google Shape;3372;p20"/>
              <p:cNvSpPr/>
              <p:nvPr/>
            </p:nvSpPr>
            <p:spPr>
              <a:xfrm>
                <a:off x="3992025" y="3843100"/>
                <a:ext cx="11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6" extrusionOk="0">
                    <a:moveTo>
                      <a:pt x="223" y="0"/>
                    </a:moveTo>
                    <a:cubicBezTo>
                      <a:pt x="186" y="0"/>
                      <a:pt x="148" y="13"/>
                      <a:pt x="116" y="39"/>
                    </a:cubicBezTo>
                    <a:cubicBezTo>
                      <a:pt x="1" y="133"/>
                      <a:pt x="59" y="319"/>
                      <a:pt x="206" y="335"/>
                    </a:cubicBezTo>
                    <a:cubicBezTo>
                      <a:pt x="213" y="336"/>
                      <a:pt x="219" y="336"/>
                      <a:pt x="225" y="336"/>
                    </a:cubicBezTo>
                    <a:cubicBezTo>
                      <a:pt x="362" y="336"/>
                      <a:pt x="443" y="172"/>
                      <a:pt x="351" y="62"/>
                    </a:cubicBezTo>
                    <a:cubicBezTo>
                      <a:pt x="318" y="22"/>
                      <a:pt x="271" y="0"/>
                      <a:pt x="2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3" name="Google Shape;3373;p20"/>
              <p:cNvSpPr/>
              <p:nvPr/>
            </p:nvSpPr>
            <p:spPr>
              <a:xfrm>
                <a:off x="3978775" y="382655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8" y="1"/>
                    </a:moveTo>
                    <a:cubicBezTo>
                      <a:pt x="174" y="1"/>
                      <a:pt x="139" y="13"/>
                      <a:pt x="110" y="36"/>
                    </a:cubicBezTo>
                    <a:cubicBezTo>
                      <a:pt x="0" y="126"/>
                      <a:pt x="52" y="303"/>
                      <a:pt x="193" y="316"/>
                    </a:cubicBezTo>
                    <a:cubicBezTo>
                      <a:pt x="200" y="316"/>
                      <a:pt x="206" y="317"/>
                      <a:pt x="212" y="317"/>
                    </a:cubicBezTo>
                    <a:cubicBezTo>
                      <a:pt x="340" y="317"/>
                      <a:pt x="417" y="166"/>
                      <a:pt x="331" y="62"/>
                    </a:cubicBezTo>
                    <a:cubicBezTo>
                      <a:pt x="300" y="21"/>
                      <a:pt x="255" y="1"/>
                      <a:pt x="2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4" name="Google Shape;3374;p20"/>
              <p:cNvSpPr/>
              <p:nvPr/>
            </p:nvSpPr>
            <p:spPr>
              <a:xfrm>
                <a:off x="4222300" y="4093100"/>
                <a:ext cx="2087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34" extrusionOk="0">
                    <a:moveTo>
                      <a:pt x="421" y="1"/>
                    </a:moveTo>
                    <a:cubicBezTo>
                      <a:pt x="351" y="1"/>
                      <a:pt x="280" y="24"/>
                      <a:pt x="222" y="73"/>
                    </a:cubicBezTo>
                    <a:cubicBezTo>
                      <a:pt x="0" y="249"/>
                      <a:pt x="106" y="603"/>
                      <a:pt x="386" y="632"/>
                    </a:cubicBezTo>
                    <a:cubicBezTo>
                      <a:pt x="398" y="633"/>
                      <a:pt x="409" y="634"/>
                      <a:pt x="421" y="634"/>
                    </a:cubicBezTo>
                    <a:cubicBezTo>
                      <a:pt x="680" y="634"/>
                      <a:pt x="835" y="327"/>
                      <a:pt x="666" y="118"/>
                    </a:cubicBezTo>
                    <a:cubicBezTo>
                      <a:pt x="604" y="41"/>
                      <a:pt x="513" y="1"/>
                      <a:pt x="4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5" name="Google Shape;3375;p20"/>
              <p:cNvSpPr/>
              <p:nvPr/>
            </p:nvSpPr>
            <p:spPr>
              <a:xfrm>
                <a:off x="4209050" y="4076550"/>
                <a:ext cx="20225" cy="15375"/>
              </a:xfrm>
              <a:custGeom>
                <a:avLst/>
                <a:gdLst/>
                <a:ahLst/>
                <a:cxnLst/>
                <a:rect l="l" t="t" r="r" b="b"/>
                <a:pathLst>
                  <a:path w="809" h="615" extrusionOk="0">
                    <a:moveTo>
                      <a:pt x="407" y="1"/>
                    </a:moveTo>
                    <a:cubicBezTo>
                      <a:pt x="338" y="1"/>
                      <a:pt x="269" y="23"/>
                      <a:pt x="212" y="69"/>
                    </a:cubicBezTo>
                    <a:cubicBezTo>
                      <a:pt x="0" y="243"/>
                      <a:pt x="103" y="587"/>
                      <a:pt x="376" y="612"/>
                    </a:cubicBezTo>
                    <a:cubicBezTo>
                      <a:pt x="388" y="614"/>
                      <a:pt x="399" y="614"/>
                      <a:pt x="411" y="614"/>
                    </a:cubicBezTo>
                    <a:cubicBezTo>
                      <a:pt x="660" y="614"/>
                      <a:pt x="809" y="320"/>
                      <a:pt x="646" y="114"/>
                    </a:cubicBezTo>
                    <a:cubicBezTo>
                      <a:pt x="586" y="40"/>
                      <a:pt x="497" y="1"/>
                      <a:pt x="4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6" name="Google Shape;3376;p20"/>
              <p:cNvSpPr/>
              <p:nvPr/>
            </p:nvSpPr>
            <p:spPr>
              <a:xfrm>
                <a:off x="4195775" y="4060075"/>
                <a:ext cx="19625" cy="14975"/>
              </a:xfrm>
              <a:custGeom>
                <a:avLst/>
                <a:gdLst/>
                <a:ahLst/>
                <a:cxnLst/>
                <a:rect l="l" t="t" r="r" b="b"/>
                <a:pathLst>
                  <a:path w="785" h="599" extrusionOk="0">
                    <a:moveTo>
                      <a:pt x="396" y="1"/>
                    </a:moveTo>
                    <a:cubicBezTo>
                      <a:pt x="329" y="1"/>
                      <a:pt x="262" y="23"/>
                      <a:pt x="206" y="69"/>
                    </a:cubicBezTo>
                    <a:cubicBezTo>
                      <a:pt x="1" y="233"/>
                      <a:pt x="100" y="568"/>
                      <a:pt x="364" y="597"/>
                    </a:cubicBezTo>
                    <a:cubicBezTo>
                      <a:pt x="374" y="598"/>
                      <a:pt x="385" y="598"/>
                      <a:pt x="395" y="598"/>
                    </a:cubicBezTo>
                    <a:cubicBezTo>
                      <a:pt x="640" y="598"/>
                      <a:pt x="785" y="309"/>
                      <a:pt x="624" y="111"/>
                    </a:cubicBezTo>
                    <a:cubicBezTo>
                      <a:pt x="566" y="39"/>
                      <a:pt x="481" y="1"/>
                      <a:pt x="3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7" name="Google Shape;3377;p20"/>
              <p:cNvSpPr/>
              <p:nvPr/>
            </p:nvSpPr>
            <p:spPr>
              <a:xfrm>
                <a:off x="4182525" y="4043525"/>
                <a:ext cx="1905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6" extrusionOk="0">
                    <a:moveTo>
                      <a:pt x="381" y="0"/>
                    </a:moveTo>
                    <a:cubicBezTo>
                      <a:pt x="317" y="0"/>
                      <a:pt x="253" y="22"/>
                      <a:pt x="200" y="66"/>
                    </a:cubicBezTo>
                    <a:cubicBezTo>
                      <a:pt x="1" y="227"/>
                      <a:pt x="97" y="548"/>
                      <a:pt x="351" y="574"/>
                    </a:cubicBezTo>
                    <a:cubicBezTo>
                      <a:pt x="363" y="575"/>
                      <a:pt x="374" y="576"/>
                      <a:pt x="386" y="576"/>
                    </a:cubicBezTo>
                    <a:cubicBezTo>
                      <a:pt x="622" y="576"/>
                      <a:pt x="761" y="298"/>
                      <a:pt x="605" y="108"/>
                    </a:cubicBezTo>
                    <a:cubicBezTo>
                      <a:pt x="548" y="37"/>
                      <a:pt x="465" y="0"/>
                      <a:pt x="3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8" name="Google Shape;3378;p20"/>
              <p:cNvSpPr/>
              <p:nvPr/>
            </p:nvSpPr>
            <p:spPr>
              <a:xfrm>
                <a:off x="4169275" y="4027000"/>
                <a:ext cx="184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9" extrusionOk="0">
                    <a:moveTo>
                      <a:pt x="366" y="1"/>
                    </a:moveTo>
                    <a:cubicBezTo>
                      <a:pt x="305" y="1"/>
                      <a:pt x="244" y="21"/>
                      <a:pt x="193" y="62"/>
                    </a:cubicBezTo>
                    <a:cubicBezTo>
                      <a:pt x="0" y="219"/>
                      <a:pt x="93" y="531"/>
                      <a:pt x="341" y="557"/>
                    </a:cubicBezTo>
                    <a:cubicBezTo>
                      <a:pt x="351" y="558"/>
                      <a:pt x="362" y="559"/>
                      <a:pt x="372" y="559"/>
                    </a:cubicBezTo>
                    <a:cubicBezTo>
                      <a:pt x="601" y="559"/>
                      <a:pt x="736" y="288"/>
                      <a:pt x="585" y="104"/>
                    </a:cubicBezTo>
                    <a:cubicBezTo>
                      <a:pt x="528" y="36"/>
                      <a:pt x="447" y="1"/>
                      <a:pt x="3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9" name="Google Shape;3379;p20"/>
              <p:cNvSpPr/>
              <p:nvPr/>
            </p:nvSpPr>
            <p:spPr>
              <a:xfrm>
                <a:off x="4155925" y="4010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9" y="0"/>
                    </a:moveTo>
                    <a:cubicBezTo>
                      <a:pt x="300" y="0"/>
                      <a:pt x="240" y="20"/>
                      <a:pt x="190" y="62"/>
                    </a:cubicBezTo>
                    <a:cubicBezTo>
                      <a:pt x="1" y="210"/>
                      <a:pt x="91" y="512"/>
                      <a:pt x="329" y="538"/>
                    </a:cubicBezTo>
                    <a:cubicBezTo>
                      <a:pt x="339" y="539"/>
                      <a:pt x="350" y="539"/>
                      <a:pt x="360" y="539"/>
                    </a:cubicBezTo>
                    <a:cubicBezTo>
                      <a:pt x="582" y="539"/>
                      <a:pt x="711" y="279"/>
                      <a:pt x="570" y="101"/>
                    </a:cubicBezTo>
                    <a:cubicBezTo>
                      <a:pt x="515" y="35"/>
                      <a:pt x="437" y="0"/>
                      <a:pt x="3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0" name="Google Shape;3380;p20"/>
              <p:cNvSpPr/>
              <p:nvPr/>
            </p:nvSpPr>
            <p:spPr>
              <a:xfrm>
                <a:off x="4142675" y="3993875"/>
                <a:ext cx="1712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2" extrusionOk="0">
                    <a:moveTo>
                      <a:pt x="344" y="0"/>
                    </a:moveTo>
                    <a:cubicBezTo>
                      <a:pt x="287" y="0"/>
                      <a:pt x="229" y="20"/>
                      <a:pt x="180" y="60"/>
                    </a:cubicBezTo>
                    <a:cubicBezTo>
                      <a:pt x="1" y="204"/>
                      <a:pt x="87" y="494"/>
                      <a:pt x="315" y="519"/>
                    </a:cubicBezTo>
                    <a:cubicBezTo>
                      <a:pt x="326" y="520"/>
                      <a:pt x="336" y="521"/>
                      <a:pt x="346" y="521"/>
                    </a:cubicBezTo>
                    <a:cubicBezTo>
                      <a:pt x="559" y="521"/>
                      <a:pt x="685" y="270"/>
                      <a:pt x="547" y="98"/>
                    </a:cubicBezTo>
                    <a:cubicBezTo>
                      <a:pt x="496" y="34"/>
                      <a:pt x="420" y="0"/>
                      <a:pt x="3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1" name="Google Shape;3381;p20"/>
              <p:cNvSpPr/>
              <p:nvPr/>
            </p:nvSpPr>
            <p:spPr>
              <a:xfrm>
                <a:off x="4129425" y="3977400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3" y="1"/>
                    </a:moveTo>
                    <a:cubicBezTo>
                      <a:pt x="278" y="1"/>
                      <a:pt x="221" y="19"/>
                      <a:pt x="174" y="57"/>
                    </a:cubicBezTo>
                    <a:cubicBezTo>
                      <a:pt x="0" y="198"/>
                      <a:pt x="84" y="478"/>
                      <a:pt x="306" y="500"/>
                    </a:cubicBezTo>
                    <a:cubicBezTo>
                      <a:pt x="316" y="501"/>
                      <a:pt x="326" y="502"/>
                      <a:pt x="336" y="502"/>
                    </a:cubicBezTo>
                    <a:cubicBezTo>
                      <a:pt x="540" y="502"/>
                      <a:pt x="662" y="258"/>
                      <a:pt x="527" y="92"/>
                    </a:cubicBezTo>
                    <a:cubicBezTo>
                      <a:pt x="478" y="32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2" name="Google Shape;3382;p20"/>
              <p:cNvSpPr/>
              <p:nvPr/>
            </p:nvSpPr>
            <p:spPr>
              <a:xfrm>
                <a:off x="4116150" y="3960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9" y="0"/>
                    </a:moveTo>
                    <a:cubicBezTo>
                      <a:pt x="266" y="0"/>
                      <a:pt x="212" y="18"/>
                      <a:pt x="168" y="53"/>
                    </a:cubicBezTo>
                    <a:cubicBezTo>
                      <a:pt x="1" y="188"/>
                      <a:pt x="81" y="458"/>
                      <a:pt x="293" y="481"/>
                    </a:cubicBezTo>
                    <a:cubicBezTo>
                      <a:pt x="303" y="482"/>
                      <a:pt x="312" y="482"/>
                      <a:pt x="321" y="482"/>
                    </a:cubicBezTo>
                    <a:cubicBezTo>
                      <a:pt x="520" y="482"/>
                      <a:pt x="635" y="249"/>
                      <a:pt x="509" y="92"/>
                    </a:cubicBezTo>
                    <a:cubicBezTo>
                      <a:pt x="461" y="31"/>
                      <a:pt x="390" y="0"/>
                      <a:pt x="3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3" name="Google Shape;3383;p20"/>
              <p:cNvSpPr/>
              <p:nvPr/>
            </p:nvSpPr>
            <p:spPr>
              <a:xfrm>
                <a:off x="4102900" y="3944350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6" y="0"/>
                    </a:moveTo>
                    <a:cubicBezTo>
                      <a:pt x="255" y="0"/>
                      <a:pt x="204" y="17"/>
                      <a:pt x="161" y="51"/>
                    </a:cubicBezTo>
                    <a:cubicBezTo>
                      <a:pt x="1" y="183"/>
                      <a:pt x="78" y="444"/>
                      <a:pt x="284" y="463"/>
                    </a:cubicBezTo>
                    <a:cubicBezTo>
                      <a:pt x="293" y="464"/>
                      <a:pt x="302" y="464"/>
                      <a:pt x="311" y="464"/>
                    </a:cubicBezTo>
                    <a:cubicBezTo>
                      <a:pt x="500" y="464"/>
                      <a:pt x="612" y="240"/>
                      <a:pt x="486" y="87"/>
                    </a:cubicBezTo>
                    <a:cubicBezTo>
                      <a:pt x="440" y="30"/>
                      <a:pt x="373" y="0"/>
                      <a:pt x="3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4" name="Google Shape;3384;p20"/>
              <p:cNvSpPr/>
              <p:nvPr/>
            </p:nvSpPr>
            <p:spPr>
              <a:xfrm>
                <a:off x="4089575" y="3927775"/>
                <a:ext cx="147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9" extrusionOk="0">
                    <a:moveTo>
                      <a:pt x="296" y="1"/>
                    </a:moveTo>
                    <a:cubicBezTo>
                      <a:pt x="246" y="1"/>
                      <a:pt x="196" y="18"/>
                      <a:pt x="154" y="52"/>
                    </a:cubicBezTo>
                    <a:cubicBezTo>
                      <a:pt x="0" y="178"/>
                      <a:pt x="74" y="425"/>
                      <a:pt x="273" y="448"/>
                    </a:cubicBezTo>
                    <a:cubicBezTo>
                      <a:pt x="281" y="448"/>
                      <a:pt x="289" y="449"/>
                      <a:pt x="297" y="449"/>
                    </a:cubicBezTo>
                    <a:cubicBezTo>
                      <a:pt x="479" y="449"/>
                      <a:pt x="590" y="233"/>
                      <a:pt x="469" y="85"/>
                    </a:cubicBezTo>
                    <a:cubicBezTo>
                      <a:pt x="426" y="30"/>
                      <a:pt x="361" y="1"/>
                      <a:pt x="2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5" name="Google Shape;3385;p20"/>
              <p:cNvSpPr/>
              <p:nvPr/>
            </p:nvSpPr>
            <p:spPr>
              <a:xfrm>
                <a:off x="4076300" y="3911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5" y="0"/>
                    </a:moveTo>
                    <a:cubicBezTo>
                      <a:pt x="237" y="0"/>
                      <a:pt x="189" y="16"/>
                      <a:pt x="149" y="48"/>
                    </a:cubicBezTo>
                    <a:cubicBezTo>
                      <a:pt x="1" y="167"/>
                      <a:pt x="72" y="408"/>
                      <a:pt x="261" y="427"/>
                    </a:cubicBezTo>
                    <a:cubicBezTo>
                      <a:pt x="269" y="428"/>
                      <a:pt x="277" y="429"/>
                      <a:pt x="285" y="429"/>
                    </a:cubicBezTo>
                    <a:cubicBezTo>
                      <a:pt x="460" y="429"/>
                      <a:pt x="565" y="222"/>
                      <a:pt x="451" y="80"/>
                    </a:cubicBezTo>
                    <a:cubicBezTo>
                      <a:pt x="409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6" name="Google Shape;3386;p20"/>
              <p:cNvSpPr/>
              <p:nvPr/>
            </p:nvSpPr>
            <p:spPr>
              <a:xfrm>
                <a:off x="4063050" y="3894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1" y="1"/>
                    </a:moveTo>
                    <a:cubicBezTo>
                      <a:pt x="225" y="1"/>
                      <a:pt x="180" y="15"/>
                      <a:pt x="142" y="46"/>
                    </a:cubicBezTo>
                    <a:cubicBezTo>
                      <a:pt x="1" y="159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2" y="407"/>
                    </a:cubicBezTo>
                    <a:cubicBezTo>
                      <a:pt x="441" y="407"/>
                      <a:pt x="539" y="210"/>
                      <a:pt x="431" y="75"/>
                    </a:cubicBezTo>
                    <a:cubicBezTo>
                      <a:pt x="390" y="26"/>
                      <a:pt x="330" y="1"/>
                      <a:pt x="2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7" name="Google Shape;3387;p20"/>
              <p:cNvSpPr/>
              <p:nvPr/>
            </p:nvSpPr>
            <p:spPr>
              <a:xfrm>
                <a:off x="4049800" y="3878175"/>
                <a:ext cx="128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3" extrusionOk="0">
                    <a:moveTo>
                      <a:pt x="258" y="1"/>
                    </a:moveTo>
                    <a:cubicBezTo>
                      <a:pt x="215" y="1"/>
                      <a:pt x="171" y="15"/>
                      <a:pt x="135" y="44"/>
                    </a:cubicBezTo>
                    <a:cubicBezTo>
                      <a:pt x="0" y="153"/>
                      <a:pt x="65" y="372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18" y="392"/>
                      <a:pt x="513" y="202"/>
                      <a:pt x="409" y="73"/>
                    </a:cubicBezTo>
                    <a:cubicBezTo>
                      <a:pt x="370" y="25"/>
                      <a:pt x="314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8" name="Google Shape;3388;p20"/>
              <p:cNvSpPr/>
              <p:nvPr/>
            </p:nvSpPr>
            <p:spPr>
              <a:xfrm>
                <a:off x="4036450" y="386167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7" y="1"/>
                    </a:moveTo>
                    <a:cubicBezTo>
                      <a:pt x="205" y="1"/>
                      <a:pt x="164" y="14"/>
                      <a:pt x="130" y="42"/>
                    </a:cubicBezTo>
                    <a:cubicBezTo>
                      <a:pt x="1" y="145"/>
                      <a:pt x="65" y="354"/>
                      <a:pt x="229" y="373"/>
                    </a:cubicBezTo>
                    <a:cubicBezTo>
                      <a:pt x="236" y="374"/>
                      <a:pt x="242" y="374"/>
                      <a:pt x="249" y="374"/>
                    </a:cubicBezTo>
                    <a:cubicBezTo>
                      <a:pt x="401" y="374"/>
                      <a:pt x="492" y="194"/>
                      <a:pt x="393" y="71"/>
                    </a:cubicBezTo>
                    <a:cubicBezTo>
                      <a:pt x="356" y="25"/>
                      <a:pt x="302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9" name="Google Shape;3389;p20"/>
              <p:cNvSpPr/>
              <p:nvPr/>
            </p:nvSpPr>
            <p:spPr>
              <a:xfrm>
                <a:off x="4023200" y="3845125"/>
                <a:ext cx="11725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5" extrusionOk="0">
                    <a:moveTo>
                      <a:pt x="234" y="0"/>
                    </a:moveTo>
                    <a:cubicBezTo>
                      <a:pt x="195" y="0"/>
                      <a:pt x="156" y="13"/>
                      <a:pt x="123" y="39"/>
                    </a:cubicBezTo>
                    <a:cubicBezTo>
                      <a:pt x="1" y="138"/>
                      <a:pt x="59" y="338"/>
                      <a:pt x="216" y="354"/>
                    </a:cubicBezTo>
                    <a:cubicBezTo>
                      <a:pt x="223" y="354"/>
                      <a:pt x="229" y="355"/>
                      <a:pt x="236" y="355"/>
                    </a:cubicBezTo>
                    <a:cubicBezTo>
                      <a:pt x="382" y="355"/>
                      <a:pt x="469" y="185"/>
                      <a:pt x="373" y="68"/>
                    </a:cubicBezTo>
                    <a:cubicBezTo>
                      <a:pt x="338" y="23"/>
                      <a:pt x="286" y="0"/>
                      <a:pt x="2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0" name="Google Shape;3390;p20"/>
              <p:cNvSpPr/>
              <p:nvPr/>
            </p:nvSpPr>
            <p:spPr>
              <a:xfrm>
                <a:off x="4009950" y="3828600"/>
                <a:ext cx="111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8" extrusionOk="0">
                    <a:moveTo>
                      <a:pt x="221" y="0"/>
                    </a:moveTo>
                    <a:cubicBezTo>
                      <a:pt x="184" y="0"/>
                      <a:pt x="147" y="13"/>
                      <a:pt x="116" y="38"/>
                    </a:cubicBezTo>
                    <a:cubicBezTo>
                      <a:pt x="0" y="131"/>
                      <a:pt x="55" y="320"/>
                      <a:pt x="203" y="337"/>
                    </a:cubicBezTo>
                    <a:cubicBezTo>
                      <a:pt x="208" y="337"/>
                      <a:pt x="214" y="337"/>
                      <a:pt x="219" y="337"/>
                    </a:cubicBezTo>
                    <a:cubicBezTo>
                      <a:pt x="360" y="337"/>
                      <a:pt x="444" y="175"/>
                      <a:pt x="351" y="63"/>
                    </a:cubicBezTo>
                    <a:cubicBezTo>
                      <a:pt x="318" y="21"/>
                      <a:pt x="270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1" name="Google Shape;3391;p20"/>
              <p:cNvSpPr/>
              <p:nvPr/>
            </p:nvSpPr>
            <p:spPr>
              <a:xfrm>
                <a:off x="3996700" y="3812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09" y="36"/>
                    </a:cubicBezTo>
                    <a:cubicBezTo>
                      <a:pt x="0" y="122"/>
                      <a:pt x="52" y="299"/>
                      <a:pt x="193" y="315"/>
                    </a:cubicBezTo>
                    <a:cubicBezTo>
                      <a:pt x="199" y="316"/>
                      <a:pt x="206" y="316"/>
                      <a:pt x="212" y="316"/>
                    </a:cubicBezTo>
                    <a:cubicBezTo>
                      <a:pt x="339" y="316"/>
                      <a:pt x="417" y="162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2" name="Google Shape;3392;p20"/>
              <p:cNvSpPr/>
              <p:nvPr/>
            </p:nvSpPr>
            <p:spPr>
              <a:xfrm>
                <a:off x="4253550" y="4095175"/>
                <a:ext cx="21450" cy="16350"/>
              </a:xfrm>
              <a:custGeom>
                <a:avLst/>
                <a:gdLst/>
                <a:ahLst/>
                <a:cxnLst/>
                <a:rect l="l" t="t" r="r" b="b"/>
                <a:pathLst>
                  <a:path w="858" h="654" extrusionOk="0">
                    <a:moveTo>
                      <a:pt x="430" y="0"/>
                    </a:moveTo>
                    <a:cubicBezTo>
                      <a:pt x="358" y="0"/>
                      <a:pt x="285" y="24"/>
                      <a:pt x="225" y="73"/>
                    </a:cubicBezTo>
                    <a:cubicBezTo>
                      <a:pt x="0" y="256"/>
                      <a:pt x="110" y="623"/>
                      <a:pt x="399" y="652"/>
                    </a:cubicBezTo>
                    <a:cubicBezTo>
                      <a:pt x="411" y="653"/>
                      <a:pt x="422" y="653"/>
                      <a:pt x="433" y="653"/>
                    </a:cubicBezTo>
                    <a:cubicBezTo>
                      <a:pt x="699" y="653"/>
                      <a:pt x="858" y="334"/>
                      <a:pt x="682" y="121"/>
                    </a:cubicBezTo>
                    <a:cubicBezTo>
                      <a:pt x="618" y="41"/>
                      <a:pt x="525" y="0"/>
                      <a:pt x="4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3" name="Google Shape;3393;p20"/>
              <p:cNvSpPr/>
              <p:nvPr/>
            </p:nvSpPr>
            <p:spPr>
              <a:xfrm>
                <a:off x="4240225" y="4078600"/>
                <a:ext cx="20850" cy="15825"/>
              </a:xfrm>
              <a:custGeom>
                <a:avLst/>
                <a:gdLst/>
                <a:ahLst/>
                <a:cxnLst/>
                <a:rect l="l" t="t" r="r" b="b"/>
                <a:pathLst>
                  <a:path w="834" h="633" extrusionOk="0">
                    <a:moveTo>
                      <a:pt x="420" y="0"/>
                    </a:moveTo>
                    <a:cubicBezTo>
                      <a:pt x="349" y="0"/>
                      <a:pt x="278" y="24"/>
                      <a:pt x="219" y="71"/>
                    </a:cubicBezTo>
                    <a:cubicBezTo>
                      <a:pt x="0" y="248"/>
                      <a:pt x="106" y="601"/>
                      <a:pt x="386" y="630"/>
                    </a:cubicBezTo>
                    <a:cubicBezTo>
                      <a:pt x="399" y="632"/>
                      <a:pt x="411" y="632"/>
                      <a:pt x="424" y="632"/>
                    </a:cubicBezTo>
                    <a:cubicBezTo>
                      <a:pt x="681" y="632"/>
                      <a:pt x="834" y="327"/>
                      <a:pt x="665" y="119"/>
                    </a:cubicBezTo>
                    <a:cubicBezTo>
                      <a:pt x="603" y="41"/>
                      <a:pt x="512" y="0"/>
                      <a:pt x="4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4" name="Google Shape;3394;p20"/>
              <p:cNvSpPr/>
              <p:nvPr/>
            </p:nvSpPr>
            <p:spPr>
              <a:xfrm>
                <a:off x="4226950" y="4062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7" y="1"/>
                    </a:moveTo>
                    <a:cubicBezTo>
                      <a:pt x="339" y="1"/>
                      <a:pt x="270" y="23"/>
                      <a:pt x="213" y="69"/>
                    </a:cubicBezTo>
                    <a:cubicBezTo>
                      <a:pt x="1" y="239"/>
                      <a:pt x="104" y="583"/>
                      <a:pt x="377" y="612"/>
                    </a:cubicBezTo>
                    <a:cubicBezTo>
                      <a:pt x="388" y="613"/>
                      <a:pt x="400" y="614"/>
                      <a:pt x="411" y="614"/>
                    </a:cubicBezTo>
                    <a:cubicBezTo>
                      <a:pt x="661" y="614"/>
                      <a:pt x="810" y="317"/>
                      <a:pt x="647" y="114"/>
                    </a:cubicBezTo>
                    <a:cubicBezTo>
                      <a:pt x="587" y="39"/>
                      <a:pt x="497" y="1"/>
                      <a:pt x="4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5" name="Google Shape;3395;p20"/>
              <p:cNvSpPr/>
              <p:nvPr/>
            </p:nvSpPr>
            <p:spPr>
              <a:xfrm>
                <a:off x="4213700" y="4045525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3" y="1"/>
                    </a:moveTo>
                    <a:cubicBezTo>
                      <a:pt x="328" y="1"/>
                      <a:pt x="262" y="22"/>
                      <a:pt x="206" y="67"/>
                    </a:cubicBezTo>
                    <a:cubicBezTo>
                      <a:pt x="0" y="234"/>
                      <a:pt x="100" y="568"/>
                      <a:pt x="364" y="594"/>
                    </a:cubicBezTo>
                    <a:cubicBezTo>
                      <a:pt x="375" y="595"/>
                      <a:pt x="387" y="596"/>
                      <a:pt x="398" y="596"/>
                    </a:cubicBezTo>
                    <a:cubicBezTo>
                      <a:pt x="641" y="596"/>
                      <a:pt x="784" y="308"/>
                      <a:pt x="624" y="112"/>
                    </a:cubicBezTo>
                    <a:cubicBezTo>
                      <a:pt x="565" y="38"/>
                      <a:pt x="480" y="1"/>
                      <a:pt x="3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6" name="Google Shape;3396;p20"/>
              <p:cNvSpPr/>
              <p:nvPr/>
            </p:nvSpPr>
            <p:spPr>
              <a:xfrm>
                <a:off x="4200450" y="4029050"/>
                <a:ext cx="189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58" h="577" extrusionOk="0">
                    <a:moveTo>
                      <a:pt x="381" y="1"/>
                    </a:moveTo>
                    <a:cubicBezTo>
                      <a:pt x="317" y="1"/>
                      <a:pt x="252" y="22"/>
                      <a:pt x="199" y="67"/>
                    </a:cubicBezTo>
                    <a:cubicBezTo>
                      <a:pt x="0" y="227"/>
                      <a:pt x="97" y="549"/>
                      <a:pt x="351" y="575"/>
                    </a:cubicBezTo>
                    <a:cubicBezTo>
                      <a:pt x="362" y="576"/>
                      <a:pt x="374" y="577"/>
                      <a:pt x="385" y="577"/>
                    </a:cubicBezTo>
                    <a:cubicBezTo>
                      <a:pt x="621" y="577"/>
                      <a:pt x="758" y="299"/>
                      <a:pt x="604" y="109"/>
                    </a:cubicBezTo>
                    <a:cubicBezTo>
                      <a:pt x="548" y="38"/>
                      <a:pt x="465" y="1"/>
                      <a:pt x="3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7" name="Google Shape;3397;p20"/>
              <p:cNvSpPr/>
              <p:nvPr/>
            </p:nvSpPr>
            <p:spPr>
              <a:xfrm>
                <a:off x="4187175" y="4012500"/>
                <a:ext cx="18350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4" h="557" extrusionOk="0">
                    <a:moveTo>
                      <a:pt x="370" y="1"/>
                    </a:moveTo>
                    <a:cubicBezTo>
                      <a:pt x="308" y="1"/>
                      <a:pt x="246" y="21"/>
                      <a:pt x="194" y="64"/>
                    </a:cubicBezTo>
                    <a:cubicBezTo>
                      <a:pt x="1" y="221"/>
                      <a:pt x="94" y="533"/>
                      <a:pt x="338" y="555"/>
                    </a:cubicBezTo>
                    <a:cubicBezTo>
                      <a:pt x="349" y="556"/>
                      <a:pt x="359" y="557"/>
                      <a:pt x="369" y="557"/>
                    </a:cubicBezTo>
                    <a:cubicBezTo>
                      <a:pt x="598" y="557"/>
                      <a:pt x="734" y="287"/>
                      <a:pt x="586" y="102"/>
                    </a:cubicBezTo>
                    <a:cubicBezTo>
                      <a:pt x="530" y="35"/>
                      <a:pt x="450" y="1"/>
                      <a:pt x="3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8" name="Google Shape;3398;p20"/>
              <p:cNvSpPr/>
              <p:nvPr/>
            </p:nvSpPr>
            <p:spPr>
              <a:xfrm>
                <a:off x="4173850" y="3995950"/>
                <a:ext cx="17775" cy="13525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1" extrusionOk="0">
                    <a:moveTo>
                      <a:pt x="357" y="0"/>
                    </a:moveTo>
                    <a:cubicBezTo>
                      <a:pt x="297" y="0"/>
                      <a:pt x="237" y="20"/>
                      <a:pt x="187" y="60"/>
                    </a:cubicBezTo>
                    <a:cubicBezTo>
                      <a:pt x="0" y="211"/>
                      <a:pt x="90" y="513"/>
                      <a:pt x="328" y="539"/>
                    </a:cubicBezTo>
                    <a:cubicBezTo>
                      <a:pt x="339" y="540"/>
                      <a:pt x="349" y="541"/>
                      <a:pt x="359" y="541"/>
                    </a:cubicBezTo>
                    <a:cubicBezTo>
                      <a:pt x="582" y="541"/>
                      <a:pt x="711" y="280"/>
                      <a:pt x="566" y="102"/>
                    </a:cubicBezTo>
                    <a:cubicBezTo>
                      <a:pt x="513" y="35"/>
                      <a:pt x="435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9" name="Google Shape;3399;p20"/>
              <p:cNvSpPr/>
              <p:nvPr/>
            </p:nvSpPr>
            <p:spPr>
              <a:xfrm>
                <a:off x="4160600" y="3979400"/>
                <a:ext cx="1712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2" extrusionOk="0">
                    <a:moveTo>
                      <a:pt x="342" y="0"/>
                    </a:moveTo>
                    <a:cubicBezTo>
                      <a:pt x="285" y="0"/>
                      <a:pt x="228" y="19"/>
                      <a:pt x="180" y="57"/>
                    </a:cubicBezTo>
                    <a:cubicBezTo>
                      <a:pt x="0" y="202"/>
                      <a:pt x="84" y="494"/>
                      <a:pt x="315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9" y="522"/>
                      <a:pt x="685" y="271"/>
                      <a:pt x="547" y="99"/>
                    </a:cubicBezTo>
                    <a:cubicBezTo>
                      <a:pt x="495" y="34"/>
                      <a:pt x="419" y="0"/>
                      <a:pt x="34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0" name="Google Shape;3400;p20"/>
              <p:cNvSpPr/>
              <p:nvPr/>
            </p:nvSpPr>
            <p:spPr>
              <a:xfrm>
                <a:off x="4147325" y="396287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2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1" y="197"/>
                      <a:pt x="84" y="477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9" y="504"/>
                      <a:pt x="664" y="261"/>
                      <a:pt x="528" y="95"/>
                    </a:cubicBezTo>
                    <a:cubicBezTo>
                      <a:pt x="479" y="32"/>
                      <a:pt x="405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1" name="Google Shape;3401;p20"/>
              <p:cNvSpPr/>
              <p:nvPr/>
            </p:nvSpPr>
            <p:spPr>
              <a:xfrm>
                <a:off x="4134075" y="394637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8" y="0"/>
                    </a:moveTo>
                    <a:cubicBezTo>
                      <a:pt x="265" y="0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4" y="249"/>
                      <a:pt x="505" y="89"/>
                    </a:cubicBezTo>
                    <a:cubicBezTo>
                      <a:pt x="458" y="31"/>
                      <a:pt x="388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2" name="Google Shape;3402;p20"/>
              <p:cNvSpPr/>
              <p:nvPr/>
            </p:nvSpPr>
            <p:spPr>
              <a:xfrm>
                <a:off x="4120750" y="3929825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10" y="0"/>
                    </a:moveTo>
                    <a:cubicBezTo>
                      <a:pt x="258" y="0"/>
                      <a:pt x="206" y="18"/>
                      <a:pt x="161" y="54"/>
                    </a:cubicBezTo>
                    <a:cubicBezTo>
                      <a:pt x="0" y="183"/>
                      <a:pt x="77" y="443"/>
                      <a:pt x="286" y="465"/>
                    </a:cubicBezTo>
                    <a:cubicBezTo>
                      <a:pt x="294" y="466"/>
                      <a:pt x="302" y="466"/>
                      <a:pt x="310" y="466"/>
                    </a:cubicBezTo>
                    <a:cubicBezTo>
                      <a:pt x="501" y="466"/>
                      <a:pt x="615" y="241"/>
                      <a:pt x="489" y="86"/>
                    </a:cubicBezTo>
                    <a:cubicBezTo>
                      <a:pt x="443" y="30"/>
                      <a:pt x="377" y="0"/>
                      <a:pt x="3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3" name="Google Shape;3403;p20"/>
              <p:cNvSpPr/>
              <p:nvPr/>
            </p:nvSpPr>
            <p:spPr>
              <a:xfrm>
                <a:off x="4107475" y="3913300"/>
                <a:ext cx="1477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7" extrusionOk="0">
                    <a:moveTo>
                      <a:pt x="296" y="1"/>
                    </a:moveTo>
                    <a:cubicBezTo>
                      <a:pt x="246" y="1"/>
                      <a:pt x="197" y="17"/>
                      <a:pt x="155" y="50"/>
                    </a:cubicBezTo>
                    <a:cubicBezTo>
                      <a:pt x="1" y="175"/>
                      <a:pt x="75" y="426"/>
                      <a:pt x="274" y="445"/>
                    </a:cubicBezTo>
                    <a:cubicBezTo>
                      <a:pt x="282" y="446"/>
                      <a:pt x="290" y="446"/>
                      <a:pt x="297" y="446"/>
                    </a:cubicBezTo>
                    <a:cubicBezTo>
                      <a:pt x="480" y="446"/>
                      <a:pt x="590" y="230"/>
                      <a:pt x="470" y="82"/>
                    </a:cubicBezTo>
                    <a:cubicBezTo>
                      <a:pt x="426" y="29"/>
                      <a:pt x="361" y="1"/>
                      <a:pt x="2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4" name="Google Shape;3404;p20"/>
              <p:cNvSpPr/>
              <p:nvPr/>
            </p:nvSpPr>
            <p:spPr>
              <a:xfrm>
                <a:off x="4094300" y="3896750"/>
                <a:ext cx="14025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8" extrusionOk="0">
                    <a:moveTo>
                      <a:pt x="282" y="0"/>
                    </a:moveTo>
                    <a:cubicBezTo>
                      <a:pt x="235" y="0"/>
                      <a:pt x="188" y="16"/>
                      <a:pt x="149" y="50"/>
                    </a:cubicBezTo>
                    <a:cubicBezTo>
                      <a:pt x="1" y="169"/>
                      <a:pt x="72" y="406"/>
                      <a:pt x="261" y="426"/>
                    </a:cubicBezTo>
                    <a:cubicBezTo>
                      <a:pt x="270" y="427"/>
                      <a:pt x="279" y="427"/>
                      <a:pt x="288" y="427"/>
                    </a:cubicBezTo>
                    <a:cubicBezTo>
                      <a:pt x="458" y="427"/>
                      <a:pt x="561" y="222"/>
                      <a:pt x="448" y="79"/>
                    </a:cubicBezTo>
                    <a:cubicBezTo>
                      <a:pt x="406" y="28"/>
                      <a:pt x="344" y="0"/>
                      <a:pt x="2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5" name="Google Shape;3405;p20"/>
              <p:cNvSpPr/>
              <p:nvPr/>
            </p:nvSpPr>
            <p:spPr>
              <a:xfrm>
                <a:off x="4080975" y="388020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1"/>
                    </a:moveTo>
                    <a:cubicBezTo>
                      <a:pt x="225" y="1"/>
                      <a:pt x="179" y="16"/>
                      <a:pt x="142" y="46"/>
                    </a:cubicBezTo>
                    <a:cubicBezTo>
                      <a:pt x="0" y="159"/>
                      <a:pt x="68" y="390"/>
                      <a:pt x="248" y="406"/>
                    </a:cubicBezTo>
                    <a:cubicBezTo>
                      <a:pt x="256" y="407"/>
                      <a:pt x="264" y="408"/>
                      <a:pt x="271" y="408"/>
                    </a:cubicBezTo>
                    <a:cubicBezTo>
                      <a:pt x="440" y="408"/>
                      <a:pt x="538" y="211"/>
                      <a:pt x="428" y="75"/>
                    </a:cubicBezTo>
                    <a:cubicBezTo>
                      <a:pt x="388" y="26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6" name="Google Shape;3406;p20"/>
              <p:cNvSpPr/>
              <p:nvPr/>
            </p:nvSpPr>
            <p:spPr>
              <a:xfrm>
                <a:off x="4067725" y="386372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7" y="0"/>
                    </a:moveTo>
                    <a:cubicBezTo>
                      <a:pt x="214" y="0"/>
                      <a:pt x="171" y="14"/>
                      <a:pt x="135" y="43"/>
                    </a:cubicBezTo>
                    <a:cubicBezTo>
                      <a:pt x="0" y="153"/>
                      <a:pt x="64" y="371"/>
                      <a:pt x="235" y="391"/>
                    </a:cubicBezTo>
                    <a:cubicBezTo>
                      <a:pt x="241" y="391"/>
                      <a:pt x="248" y="391"/>
                      <a:pt x="254" y="391"/>
                    </a:cubicBezTo>
                    <a:cubicBezTo>
                      <a:pt x="416" y="391"/>
                      <a:pt x="513" y="202"/>
                      <a:pt x="408" y="72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7" name="Google Shape;3407;p20"/>
              <p:cNvSpPr/>
              <p:nvPr/>
            </p:nvSpPr>
            <p:spPr>
              <a:xfrm>
                <a:off x="4054375" y="38472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6" y="1"/>
                    </a:moveTo>
                    <a:cubicBezTo>
                      <a:pt x="205" y="1"/>
                      <a:pt x="164" y="14"/>
                      <a:pt x="129" y="41"/>
                    </a:cubicBezTo>
                    <a:cubicBezTo>
                      <a:pt x="1" y="147"/>
                      <a:pt x="65" y="353"/>
                      <a:pt x="229" y="372"/>
                    </a:cubicBezTo>
                    <a:cubicBezTo>
                      <a:pt x="235" y="373"/>
                      <a:pt x="242" y="373"/>
                      <a:pt x="248" y="373"/>
                    </a:cubicBezTo>
                    <a:cubicBezTo>
                      <a:pt x="401" y="373"/>
                      <a:pt x="491" y="194"/>
                      <a:pt x="393" y="70"/>
                    </a:cubicBezTo>
                    <a:cubicBezTo>
                      <a:pt x="356" y="24"/>
                      <a:pt x="301" y="1"/>
                      <a:pt x="24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8" name="Google Shape;3408;p20"/>
              <p:cNvSpPr/>
              <p:nvPr/>
            </p:nvSpPr>
            <p:spPr>
              <a:xfrm>
                <a:off x="4041125" y="3830650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3" y="0"/>
                    </a:moveTo>
                    <a:cubicBezTo>
                      <a:pt x="195" y="0"/>
                      <a:pt x="156" y="13"/>
                      <a:pt x="122" y="39"/>
                    </a:cubicBezTo>
                    <a:cubicBezTo>
                      <a:pt x="0" y="139"/>
                      <a:pt x="58" y="335"/>
                      <a:pt x="216" y="351"/>
                    </a:cubicBezTo>
                    <a:cubicBezTo>
                      <a:pt x="223" y="352"/>
                      <a:pt x="231" y="352"/>
                      <a:pt x="238" y="352"/>
                    </a:cubicBezTo>
                    <a:cubicBezTo>
                      <a:pt x="382" y="352"/>
                      <a:pt x="465" y="181"/>
                      <a:pt x="373" y="65"/>
                    </a:cubicBezTo>
                    <a:cubicBezTo>
                      <a:pt x="336" y="23"/>
                      <a:pt x="285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9" name="Google Shape;3409;p20"/>
              <p:cNvSpPr/>
              <p:nvPr/>
            </p:nvSpPr>
            <p:spPr>
              <a:xfrm>
                <a:off x="4027875" y="3814100"/>
                <a:ext cx="110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6" extrusionOk="0">
                    <a:moveTo>
                      <a:pt x="221" y="0"/>
                    </a:moveTo>
                    <a:cubicBezTo>
                      <a:pt x="184" y="0"/>
                      <a:pt x="146" y="13"/>
                      <a:pt x="116" y="39"/>
                    </a:cubicBezTo>
                    <a:cubicBezTo>
                      <a:pt x="0" y="132"/>
                      <a:pt x="55" y="319"/>
                      <a:pt x="203" y="335"/>
                    </a:cubicBezTo>
                    <a:cubicBezTo>
                      <a:pt x="209" y="336"/>
                      <a:pt x="215" y="336"/>
                      <a:pt x="222" y="336"/>
                    </a:cubicBezTo>
                    <a:cubicBezTo>
                      <a:pt x="358" y="336"/>
                      <a:pt x="440" y="172"/>
                      <a:pt x="350" y="62"/>
                    </a:cubicBezTo>
                    <a:cubicBezTo>
                      <a:pt x="318" y="22"/>
                      <a:pt x="269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0" name="Google Shape;3410;p20"/>
              <p:cNvSpPr/>
              <p:nvPr/>
            </p:nvSpPr>
            <p:spPr>
              <a:xfrm>
                <a:off x="4014600" y="3797550"/>
                <a:ext cx="103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7" extrusionOk="0">
                    <a:moveTo>
                      <a:pt x="209" y="1"/>
                    </a:moveTo>
                    <a:cubicBezTo>
                      <a:pt x="174" y="1"/>
                      <a:pt x="139" y="12"/>
                      <a:pt x="110" y="36"/>
                    </a:cubicBezTo>
                    <a:cubicBezTo>
                      <a:pt x="1" y="126"/>
                      <a:pt x="52" y="303"/>
                      <a:pt x="194" y="316"/>
                    </a:cubicBezTo>
                    <a:cubicBezTo>
                      <a:pt x="200" y="316"/>
                      <a:pt x="206" y="317"/>
                      <a:pt x="213" y="317"/>
                    </a:cubicBezTo>
                    <a:cubicBezTo>
                      <a:pt x="340" y="317"/>
                      <a:pt x="415" y="166"/>
                      <a:pt x="332" y="62"/>
                    </a:cubicBezTo>
                    <a:cubicBezTo>
                      <a:pt x="301" y="21"/>
                      <a:pt x="255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1" name="Google Shape;3411;p20"/>
              <p:cNvSpPr/>
              <p:nvPr/>
            </p:nvSpPr>
            <p:spPr>
              <a:xfrm>
                <a:off x="4271375" y="4080650"/>
                <a:ext cx="21525" cy="16250"/>
              </a:xfrm>
              <a:custGeom>
                <a:avLst/>
                <a:gdLst/>
                <a:ahLst/>
                <a:cxnLst/>
                <a:rect l="l" t="t" r="r" b="b"/>
                <a:pathLst>
                  <a:path w="861" h="650" extrusionOk="0">
                    <a:moveTo>
                      <a:pt x="431" y="1"/>
                    </a:moveTo>
                    <a:cubicBezTo>
                      <a:pt x="359" y="1"/>
                      <a:pt x="287" y="24"/>
                      <a:pt x="226" y="72"/>
                    </a:cubicBezTo>
                    <a:cubicBezTo>
                      <a:pt x="1" y="256"/>
                      <a:pt x="110" y="619"/>
                      <a:pt x="399" y="648"/>
                    </a:cubicBezTo>
                    <a:cubicBezTo>
                      <a:pt x="412" y="649"/>
                      <a:pt x="425" y="650"/>
                      <a:pt x="438" y="650"/>
                    </a:cubicBezTo>
                    <a:cubicBezTo>
                      <a:pt x="701" y="650"/>
                      <a:pt x="860" y="335"/>
                      <a:pt x="685" y="121"/>
                    </a:cubicBezTo>
                    <a:cubicBezTo>
                      <a:pt x="621" y="42"/>
                      <a:pt x="527" y="1"/>
                      <a:pt x="4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2" name="Google Shape;3412;p20"/>
              <p:cNvSpPr/>
              <p:nvPr/>
            </p:nvSpPr>
            <p:spPr>
              <a:xfrm>
                <a:off x="4258125" y="4064100"/>
                <a:ext cx="20900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6" h="634" extrusionOk="0">
                    <a:moveTo>
                      <a:pt x="418" y="0"/>
                    </a:moveTo>
                    <a:cubicBezTo>
                      <a:pt x="348" y="0"/>
                      <a:pt x="278" y="24"/>
                      <a:pt x="219" y="72"/>
                    </a:cubicBezTo>
                    <a:cubicBezTo>
                      <a:pt x="1" y="249"/>
                      <a:pt x="107" y="603"/>
                      <a:pt x="386" y="632"/>
                    </a:cubicBezTo>
                    <a:cubicBezTo>
                      <a:pt x="398" y="633"/>
                      <a:pt x="410" y="633"/>
                      <a:pt x="421" y="633"/>
                    </a:cubicBezTo>
                    <a:cubicBezTo>
                      <a:pt x="680" y="633"/>
                      <a:pt x="835" y="327"/>
                      <a:pt x="666" y="117"/>
                    </a:cubicBezTo>
                    <a:cubicBezTo>
                      <a:pt x="602" y="41"/>
                      <a:pt x="510" y="0"/>
                      <a:pt x="4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3" name="Google Shape;3413;p20"/>
              <p:cNvSpPr/>
              <p:nvPr/>
            </p:nvSpPr>
            <p:spPr>
              <a:xfrm>
                <a:off x="4244875" y="4047550"/>
                <a:ext cx="20250" cy="15375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5" extrusionOk="0">
                    <a:moveTo>
                      <a:pt x="406" y="1"/>
                    </a:moveTo>
                    <a:cubicBezTo>
                      <a:pt x="338" y="1"/>
                      <a:pt x="270" y="23"/>
                      <a:pt x="213" y="69"/>
                    </a:cubicBezTo>
                    <a:cubicBezTo>
                      <a:pt x="0" y="243"/>
                      <a:pt x="103" y="587"/>
                      <a:pt x="373" y="612"/>
                    </a:cubicBezTo>
                    <a:cubicBezTo>
                      <a:pt x="385" y="614"/>
                      <a:pt x="397" y="614"/>
                      <a:pt x="408" y="614"/>
                    </a:cubicBezTo>
                    <a:cubicBezTo>
                      <a:pt x="661" y="614"/>
                      <a:pt x="809" y="320"/>
                      <a:pt x="643" y="114"/>
                    </a:cubicBezTo>
                    <a:cubicBezTo>
                      <a:pt x="583" y="39"/>
                      <a:pt x="495" y="1"/>
                      <a:pt x="4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4" name="Google Shape;3414;p20"/>
              <p:cNvSpPr/>
              <p:nvPr/>
            </p:nvSpPr>
            <p:spPr>
              <a:xfrm>
                <a:off x="4231625" y="4031075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2" y="0"/>
                    </a:moveTo>
                    <a:cubicBezTo>
                      <a:pt x="326" y="0"/>
                      <a:pt x="260" y="22"/>
                      <a:pt x="206" y="66"/>
                    </a:cubicBezTo>
                    <a:cubicBezTo>
                      <a:pt x="0" y="233"/>
                      <a:pt x="97" y="564"/>
                      <a:pt x="360" y="593"/>
                    </a:cubicBezTo>
                    <a:cubicBezTo>
                      <a:pt x="372" y="594"/>
                      <a:pt x="384" y="595"/>
                      <a:pt x="395" y="595"/>
                    </a:cubicBezTo>
                    <a:cubicBezTo>
                      <a:pt x="641" y="595"/>
                      <a:pt x="783" y="308"/>
                      <a:pt x="624" y="111"/>
                    </a:cubicBezTo>
                    <a:cubicBezTo>
                      <a:pt x="565" y="38"/>
                      <a:pt x="478" y="0"/>
                      <a:pt x="39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5" name="Google Shape;3415;p20"/>
              <p:cNvSpPr/>
              <p:nvPr/>
            </p:nvSpPr>
            <p:spPr>
              <a:xfrm>
                <a:off x="4218275" y="4014500"/>
                <a:ext cx="190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7" extrusionOk="0">
                    <a:moveTo>
                      <a:pt x="384" y="1"/>
                    </a:moveTo>
                    <a:cubicBezTo>
                      <a:pt x="319" y="1"/>
                      <a:pt x="254" y="23"/>
                      <a:pt x="200" y="67"/>
                    </a:cubicBezTo>
                    <a:cubicBezTo>
                      <a:pt x="1" y="228"/>
                      <a:pt x="97" y="549"/>
                      <a:pt x="354" y="575"/>
                    </a:cubicBezTo>
                    <a:cubicBezTo>
                      <a:pt x="366" y="576"/>
                      <a:pt x="377" y="577"/>
                      <a:pt x="389" y="577"/>
                    </a:cubicBezTo>
                    <a:cubicBezTo>
                      <a:pt x="622" y="577"/>
                      <a:pt x="761" y="299"/>
                      <a:pt x="608" y="109"/>
                    </a:cubicBezTo>
                    <a:cubicBezTo>
                      <a:pt x="552" y="38"/>
                      <a:pt x="468" y="1"/>
                      <a:pt x="3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6" name="Google Shape;3416;p20"/>
              <p:cNvSpPr/>
              <p:nvPr/>
            </p:nvSpPr>
            <p:spPr>
              <a:xfrm>
                <a:off x="4205025" y="399805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2" y="0"/>
                    </a:moveTo>
                    <a:cubicBezTo>
                      <a:pt x="310" y="0"/>
                      <a:pt x="247" y="21"/>
                      <a:pt x="193" y="63"/>
                    </a:cubicBezTo>
                    <a:cubicBezTo>
                      <a:pt x="0" y="217"/>
                      <a:pt x="94" y="532"/>
                      <a:pt x="341" y="555"/>
                    </a:cubicBezTo>
                    <a:cubicBezTo>
                      <a:pt x="352" y="556"/>
                      <a:pt x="362" y="556"/>
                      <a:pt x="372" y="556"/>
                    </a:cubicBezTo>
                    <a:cubicBezTo>
                      <a:pt x="601" y="556"/>
                      <a:pt x="736" y="286"/>
                      <a:pt x="589" y="102"/>
                    </a:cubicBezTo>
                    <a:cubicBezTo>
                      <a:pt x="532" y="35"/>
                      <a:pt x="453" y="0"/>
                      <a:pt x="3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7" name="Google Shape;3417;p20"/>
              <p:cNvSpPr/>
              <p:nvPr/>
            </p:nvSpPr>
            <p:spPr>
              <a:xfrm>
                <a:off x="4191775" y="3981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0"/>
                    </a:moveTo>
                    <a:cubicBezTo>
                      <a:pt x="297" y="0"/>
                      <a:pt x="237" y="20"/>
                      <a:pt x="187" y="62"/>
                    </a:cubicBezTo>
                    <a:cubicBezTo>
                      <a:pt x="0" y="210"/>
                      <a:pt x="90" y="512"/>
                      <a:pt x="328" y="537"/>
                    </a:cubicBezTo>
                    <a:cubicBezTo>
                      <a:pt x="338" y="539"/>
                      <a:pt x="349" y="539"/>
                      <a:pt x="359" y="539"/>
                    </a:cubicBezTo>
                    <a:cubicBezTo>
                      <a:pt x="578" y="539"/>
                      <a:pt x="710" y="279"/>
                      <a:pt x="566" y="100"/>
                    </a:cubicBezTo>
                    <a:cubicBezTo>
                      <a:pt x="513" y="35"/>
                      <a:pt x="435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8" name="Google Shape;3418;p20"/>
              <p:cNvSpPr/>
              <p:nvPr/>
            </p:nvSpPr>
            <p:spPr>
              <a:xfrm>
                <a:off x="4178500" y="3964875"/>
                <a:ext cx="17150" cy="13025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1" extrusionOk="0">
                    <a:moveTo>
                      <a:pt x="345" y="0"/>
                    </a:moveTo>
                    <a:cubicBezTo>
                      <a:pt x="287" y="0"/>
                      <a:pt x="229" y="19"/>
                      <a:pt x="181" y="60"/>
                    </a:cubicBezTo>
                    <a:cubicBezTo>
                      <a:pt x="1" y="204"/>
                      <a:pt x="84" y="493"/>
                      <a:pt x="316" y="519"/>
                    </a:cubicBezTo>
                    <a:cubicBezTo>
                      <a:pt x="326" y="520"/>
                      <a:pt x="336" y="521"/>
                      <a:pt x="346" y="521"/>
                    </a:cubicBezTo>
                    <a:cubicBezTo>
                      <a:pt x="557" y="521"/>
                      <a:pt x="685" y="270"/>
                      <a:pt x="547" y="98"/>
                    </a:cubicBezTo>
                    <a:cubicBezTo>
                      <a:pt x="496" y="34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9" name="Google Shape;3419;p20"/>
              <p:cNvSpPr/>
              <p:nvPr/>
            </p:nvSpPr>
            <p:spPr>
              <a:xfrm>
                <a:off x="4165250" y="3948400"/>
                <a:ext cx="165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0" h="502" extrusionOk="0">
                    <a:moveTo>
                      <a:pt x="331" y="1"/>
                    </a:moveTo>
                    <a:cubicBezTo>
                      <a:pt x="276" y="1"/>
                      <a:pt x="220" y="19"/>
                      <a:pt x="174" y="57"/>
                    </a:cubicBezTo>
                    <a:cubicBezTo>
                      <a:pt x="1" y="198"/>
                      <a:pt x="81" y="478"/>
                      <a:pt x="306" y="500"/>
                    </a:cubicBezTo>
                    <a:cubicBezTo>
                      <a:pt x="316" y="501"/>
                      <a:pt x="326" y="502"/>
                      <a:pt x="336" y="502"/>
                    </a:cubicBezTo>
                    <a:cubicBezTo>
                      <a:pt x="540" y="502"/>
                      <a:pt x="659" y="260"/>
                      <a:pt x="528" y="92"/>
                    </a:cubicBezTo>
                    <a:cubicBezTo>
                      <a:pt x="477" y="32"/>
                      <a:pt x="404" y="1"/>
                      <a:pt x="3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0" name="Google Shape;3420;p20"/>
              <p:cNvSpPr/>
              <p:nvPr/>
            </p:nvSpPr>
            <p:spPr>
              <a:xfrm>
                <a:off x="4152000" y="3931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4" y="0"/>
                      <a:pt x="211" y="18"/>
                      <a:pt x="167" y="53"/>
                    </a:cubicBezTo>
                    <a:cubicBezTo>
                      <a:pt x="0" y="188"/>
                      <a:pt x="81" y="458"/>
                      <a:pt x="293" y="481"/>
                    </a:cubicBezTo>
                    <a:cubicBezTo>
                      <a:pt x="302" y="482"/>
                      <a:pt x="311" y="482"/>
                      <a:pt x="320" y="482"/>
                    </a:cubicBezTo>
                    <a:cubicBezTo>
                      <a:pt x="516" y="482"/>
                      <a:pt x="634" y="249"/>
                      <a:pt x="505" y="92"/>
                    </a:cubicBezTo>
                    <a:cubicBezTo>
                      <a:pt x="457" y="31"/>
                      <a:pt x="387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1" name="Google Shape;3421;p20"/>
              <p:cNvSpPr/>
              <p:nvPr/>
            </p:nvSpPr>
            <p:spPr>
              <a:xfrm>
                <a:off x="4138650" y="3915350"/>
                <a:ext cx="154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5" extrusionOk="0">
                    <a:moveTo>
                      <a:pt x="307" y="0"/>
                    </a:moveTo>
                    <a:cubicBezTo>
                      <a:pt x="256" y="0"/>
                      <a:pt x="204" y="17"/>
                      <a:pt x="162" y="51"/>
                    </a:cubicBezTo>
                    <a:cubicBezTo>
                      <a:pt x="1" y="183"/>
                      <a:pt x="78" y="443"/>
                      <a:pt x="284" y="463"/>
                    </a:cubicBezTo>
                    <a:cubicBezTo>
                      <a:pt x="293" y="464"/>
                      <a:pt x="302" y="464"/>
                      <a:pt x="311" y="464"/>
                    </a:cubicBezTo>
                    <a:cubicBezTo>
                      <a:pt x="501" y="464"/>
                      <a:pt x="615" y="240"/>
                      <a:pt x="489" y="87"/>
                    </a:cubicBezTo>
                    <a:cubicBezTo>
                      <a:pt x="443" y="30"/>
                      <a:pt x="376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2" name="Google Shape;3422;p20"/>
              <p:cNvSpPr/>
              <p:nvPr/>
            </p:nvSpPr>
            <p:spPr>
              <a:xfrm>
                <a:off x="4125400" y="3898775"/>
                <a:ext cx="14775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9" extrusionOk="0">
                    <a:moveTo>
                      <a:pt x="296" y="1"/>
                    </a:moveTo>
                    <a:cubicBezTo>
                      <a:pt x="247" y="1"/>
                      <a:pt x="196" y="18"/>
                      <a:pt x="155" y="52"/>
                    </a:cubicBezTo>
                    <a:cubicBezTo>
                      <a:pt x="1" y="178"/>
                      <a:pt x="74" y="425"/>
                      <a:pt x="274" y="448"/>
                    </a:cubicBezTo>
                    <a:cubicBezTo>
                      <a:pt x="282" y="448"/>
                      <a:pt x="289" y="449"/>
                      <a:pt x="297" y="449"/>
                    </a:cubicBezTo>
                    <a:cubicBezTo>
                      <a:pt x="479" y="449"/>
                      <a:pt x="590" y="232"/>
                      <a:pt x="470" y="84"/>
                    </a:cubicBezTo>
                    <a:cubicBezTo>
                      <a:pt x="426" y="30"/>
                      <a:pt x="361" y="1"/>
                      <a:pt x="2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3" name="Google Shape;3423;p20"/>
              <p:cNvSpPr/>
              <p:nvPr/>
            </p:nvSpPr>
            <p:spPr>
              <a:xfrm>
                <a:off x="4112150" y="3882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2" y="0"/>
                    </a:moveTo>
                    <a:cubicBezTo>
                      <a:pt x="234" y="0"/>
                      <a:pt x="187" y="16"/>
                      <a:pt x="148" y="48"/>
                    </a:cubicBezTo>
                    <a:cubicBezTo>
                      <a:pt x="0" y="167"/>
                      <a:pt x="71" y="408"/>
                      <a:pt x="261" y="427"/>
                    </a:cubicBezTo>
                    <a:cubicBezTo>
                      <a:pt x="269" y="428"/>
                      <a:pt x="276" y="428"/>
                      <a:pt x="284" y="428"/>
                    </a:cubicBezTo>
                    <a:cubicBezTo>
                      <a:pt x="460" y="428"/>
                      <a:pt x="564" y="222"/>
                      <a:pt x="447" y="80"/>
                    </a:cubicBezTo>
                    <a:cubicBezTo>
                      <a:pt x="405" y="27"/>
                      <a:pt x="344" y="0"/>
                      <a:pt x="2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4" name="Google Shape;3424;p20"/>
              <p:cNvSpPr/>
              <p:nvPr/>
            </p:nvSpPr>
            <p:spPr>
              <a:xfrm>
                <a:off x="4098900" y="3865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0"/>
                    </a:moveTo>
                    <a:cubicBezTo>
                      <a:pt x="225" y="0"/>
                      <a:pt x="179" y="15"/>
                      <a:pt x="141" y="46"/>
                    </a:cubicBezTo>
                    <a:cubicBezTo>
                      <a:pt x="0" y="158"/>
                      <a:pt x="68" y="390"/>
                      <a:pt x="247" y="406"/>
                    </a:cubicBezTo>
                    <a:cubicBezTo>
                      <a:pt x="255" y="407"/>
                      <a:pt x="263" y="407"/>
                      <a:pt x="271" y="407"/>
                    </a:cubicBezTo>
                    <a:cubicBezTo>
                      <a:pt x="437" y="407"/>
                      <a:pt x="538" y="210"/>
                      <a:pt x="427" y="75"/>
                    </a:cubicBezTo>
                    <a:cubicBezTo>
                      <a:pt x="387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5" name="Google Shape;3425;p20"/>
              <p:cNvSpPr/>
              <p:nvPr/>
            </p:nvSpPr>
            <p:spPr>
              <a:xfrm>
                <a:off x="4085550" y="3849175"/>
                <a:ext cx="129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3" extrusionOk="0">
                    <a:moveTo>
                      <a:pt x="259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8" y="391"/>
                    </a:cubicBezTo>
                    <a:cubicBezTo>
                      <a:pt x="246" y="392"/>
                      <a:pt x="254" y="392"/>
                      <a:pt x="261" y="392"/>
                    </a:cubicBezTo>
                    <a:cubicBezTo>
                      <a:pt x="421" y="392"/>
                      <a:pt x="516" y="202"/>
                      <a:pt x="412" y="73"/>
                    </a:cubicBezTo>
                    <a:cubicBezTo>
                      <a:pt x="374" y="25"/>
                      <a:pt x="316" y="1"/>
                      <a:pt x="25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6" name="Google Shape;3426;p20"/>
              <p:cNvSpPr/>
              <p:nvPr/>
            </p:nvSpPr>
            <p:spPr>
              <a:xfrm>
                <a:off x="4072300" y="383267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1"/>
                    </a:moveTo>
                    <a:cubicBezTo>
                      <a:pt x="204" y="1"/>
                      <a:pt x="163" y="14"/>
                      <a:pt x="129" y="42"/>
                    </a:cubicBezTo>
                    <a:cubicBezTo>
                      <a:pt x="0" y="145"/>
                      <a:pt x="61" y="353"/>
                      <a:pt x="228" y="373"/>
                    </a:cubicBezTo>
                    <a:cubicBezTo>
                      <a:pt x="235" y="373"/>
                      <a:pt x="242" y="374"/>
                      <a:pt x="248" y="374"/>
                    </a:cubicBezTo>
                    <a:cubicBezTo>
                      <a:pt x="400" y="374"/>
                      <a:pt x="491" y="194"/>
                      <a:pt x="392" y="71"/>
                    </a:cubicBezTo>
                    <a:cubicBezTo>
                      <a:pt x="354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7" name="Google Shape;3427;p20"/>
              <p:cNvSpPr/>
              <p:nvPr/>
            </p:nvSpPr>
            <p:spPr>
              <a:xfrm>
                <a:off x="4059050" y="3816175"/>
                <a:ext cx="1170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8" h="353" extrusionOk="0">
                    <a:moveTo>
                      <a:pt x="235" y="1"/>
                    </a:moveTo>
                    <a:cubicBezTo>
                      <a:pt x="196" y="1"/>
                      <a:pt x="157" y="14"/>
                      <a:pt x="125" y="40"/>
                    </a:cubicBezTo>
                    <a:cubicBezTo>
                      <a:pt x="0" y="139"/>
                      <a:pt x="61" y="335"/>
                      <a:pt x="215" y="351"/>
                    </a:cubicBezTo>
                    <a:cubicBezTo>
                      <a:pt x="223" y="352"/>
                      <a:pt x="231" y="353"/>
                      <a:pt x="238" y="353"/>
                    </a:cubicBezTo>
                    <a:cubicBezTo>
                      <a:pt x="382" y="353"/>
                      <a:pt x="468" y="182"/>
                      <a:pt x="373" y="65"/>
                    </a:cubicBezTo>
                    <a:cubicBezTo>
                      <a:pt x="338" y="23"/>
                      <a:pt x="286" y="1"/>
                      <a:pt x="23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8" name="Google Shape;3428;p20"/>
              <p:cNvSpPr/>
              <p:nvPr/>
            </p:nvSpPr>
            <p:spPr>
              <a:xfrm>
                <a:off x="4045775" y="379960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1" y="0"/>
                    </a:moveTo>
                    <a:cubicBezTo>
                      <a:pt x="184" y="0"/>
                      <a:pt x="147" y="12"/>
                      <a:pt x="116" y="37"/>
                    </a:cubicBezTo>
                    <a:cubicBezTo>
                      <a:pt x="1" y="131"/>
                      <a:pt x="55" y="320"/>
                      <a:pt x="203" y="333"/>
                    </a:cubicBezTo>
                    <a:cubicBezTo>
                      <a:pt x="210" y="334"/>
                      <a:pt x="216" y="334"/>
                      <a:pt x="223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1"/>
                      <a:pt x="270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9" name="Google Shape;3429;p20"/>
              <p:cNvSpPr/>
              <p:nvPr/>
            </p:nvSpPr>
            <p:spPr>
              <a:xfrm>
                <a:off x="4032525" y="3783100"/>
                <a:ext cx="10375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6" extrusionOk="0">
                    <a:moveTo>
                      <a:pt x="209" y="0"/>
                    </a:moveTo>
                    <a:cubicBezTo>
                      <a:pt x="173" y="0"/>
                      <a:pt x="137" y="12"/>
                      <a:pt x="107" y="35"/>
                    </a:cubicBezTo>
                    <a:cubicBezTo>
                      <a:pt x="0" y="122"/>
                      <a:pt x="52" y="299"/>
                      <a:pt x="190" y="315"/>
                    </a:cubicBezTo>
                    <a:cubicBezTo>
                      <a:pt x="195" y="316"/>
                      <a:pt x="201" y="316"/>
                      <a:pt x="206" y="316"/>
                    </a:cubicBezTo>
                    <a:cubicBezTo>
                      <a:pt x="338" y="316"/>
                      <a:pt x="415" y="163"/>
                      <a:pt x="331" y="58"/>
                    </a:cubicBezTo>
                    <a:cubicBezTo>
                      <a:pt x="301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0" name="Google Shape;3430;p20"/>
              <p:cNvSpPr/>
              <p:nvPr/>
            </p:nvSpPr>
            <p:spPr>
              <a:xfrm>
                <a:off x="4302550" y="4082675"/>
                <a:ext cx="22075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883" h="669" extrusionOk="0">
                    <a:moveTo>
                      <a:pt x="444" y="1"/>
                    </a:moveTo>
                    <a:cubicBezTo>
                      <a:pt x="370" y="1"/>
                      <a:pt x="295" y="25"/>
                      <a:pt x="232" y="75"/>
                    </a:cubicBezTo>
                    <a:cubicBezTo>
                      <a:pt x="1" y="261"/>
                      <a:pt x="113" y="637"/>
                      <a:pt x="409" y="666"/>
                    </a:cubicBezTo>
                    <a:cubicBezTo>
                      <a:pt x="422" y="668"/>
                      <a:pt x="435" y="668"/>
                      <a:pt x="447" y="668"/>
                    </a:cubicBezTo>
                    <a:cubicBezTo>
                      <a:pt x="720" y="668"/>
                      <a:pt x="883" y="344"/>
                      <a:pt x="705" y="123"/>
                    </a:cubicBezTo>
                    <a:cubicBezTo>
                      <a:pt x="639" y="43"/>
                      <a:pt x="542" y="1"/>
                      <a:pt x="44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1" name="Google Shape;3431;p20"/>
              <p:cNvSpPr/>
              <p:nvPr/>
            </p:nvSpPr>
            <p:spPr>
              <a:xfrm>
                <a:off x="4289300" y="4066125"/>
                <a:ext cx="21425" cy="16325"/>
              </a:xfrm>
              <a:custGeom>
                <a:avLst/>
                <a:gdLst/>
                <a:ahLst/>
                <a:cxnLst/>
                <a:rect l="l" t="t" r="r" b="b"/>
                <a:pathLst>
                  <a:path w="857" h="653" extrusionOk="0">
                    <a:moveTo>
                      <a:pt x="429" y="1"/>
                    </a:moveTo>
                    <a:cubicBezTo>
                      <a:pt x="357" y="1"/>
                      <a:pt x="285" y="25"/>
                      <a:pt x="226" y="75"/>
                    </a:cubicBezTo>
                    <a:cubicBezTo>
                      <a:pt x="1" y="255"/>
                      <a:pt x="107" y="621"/>
                      <a:pt x="396" y="650"/>
                    </a:cubicBezTo>
                    <a:cubicBezTo>
                      <a:pt x="409" y="652"/>
                      <a:pt x="422" y="652"/>
                      <a:pt x="434" y="652"/>
                    </a:cubicBezTo>
                    <a:cubicBezTo>
                      <a:pt x="701" y="652"/>
                      <a:pt x="857" y="338"/>
                      <a:pt x="682" y="123"/>
                    </a:cubicBezTo>
                    <a:cubicBezTo>
                      <a:pt x="618" y="43"/>
                      <a:pt x="524" y="1"/>
                      <a:pt x="42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2" name="Google Shape;3432;p20"/>
              <p:cNvSpPr/>
              <p:nvPr/>
            </p:nvSpPr>
            <p:spPr>
              <a:xfrm>
                <a:off x="4276050" y="4049600"/>
                <a:ext cx="20850" cy="15825"/>
              </a:xfrm>
              <a:custGeom>
                <a:avLst/>
                <a:gdLst/>
                <a:ahLst/>
                <a:cxnLst/>
                <a:rect l="l" t="t" r="r" b="b"/>
                <a:pathLst>
                  <a:path w="834" h="633" extrusionOk="0">
                    <a:moveTo>
                      <a:pt x="417" y="0"/>
                    </a:moveTo>
                    <a:cubicBezTo>
                      <a:pt x="347" y="0"/>
                      <a:pt x="277" y="23"/>
                      <a:pt x="219" y="71"/>
                    </a:cubicBezTo>
                    <a:cubicBezTo>
                      <a:pt x="0" y="247"/>
                      <a:pt x="106" y="601"/>
                      <a:pt x="386" y="630"/>
                    </a:cubicBezTo>
                    <a:cubicBezTo>
                      <a:pt x="399" y="631"/>
                      <a:pt x="412" y="632"/>
                      <a:pt x="424" y="632"/>
                    </a:cubicBezTo>
                    <a:cubicBezTo>
                      <a:pt x="681" y="632"/>
                      <a:pt x="834" y="327"/>
                      <a:pt x="662" y="119"/>
                    </a:cubicBezTo>
                    <a:cubicBezTo>
                      <a:pt x="600" y="40"/>
                      <a:pt x="509" y="0"/>
                      <a:pt x="4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3" name="Google Shape;3433;p20"/>
              <p:cNvSpPr/>
              <p:nvPr/>
            </p:nvSpPr>
            <p:spPr>
              <a:xfrm>
                <a:off x="4262800" y="4033100"/>
                <a:ext cx="20225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09" h="614" extrusionOk="0">
                    <a:moveTo>
                      <a:pt x="406" y="0"/>
                    </a:moveTo>
                    <a:cubicBezTo>
                      <a:pt x="338" y="0"/>
                      <a:pt x="269" y="23"/>
                      <a:pt x="212" y="69"/>
                    </a:cubicBezTo>
                    <a:cubicBezTo>
                      <a:pt x="0" y="239"/>
                      <a:pt x="100" y="583"/>
                      <a:pt x="373" y="612"/>
                    </a:cubicBezTo>
                    <a:cubicBezTo>
                      <a:pt x="385" y="613"/>
                      <a:pt x="396" y="614"/>
                      <a:pt x="407" y="614"/>
                    </a:cubicBezTo>
                    <a:cubicBezTo>
                      <a:pt x="657" y="614"/>
                      <a:pt x="809" y="317"/>
                      <a:pt x="643" y="114"/>
                    </a:cubicBezTo>
                    <a:cubicBezTo>
                      <a:pt x="583" y="39"/>
                      <a:pt x="495" y="0"/>
                      <a:pt x="4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4" name="Google Shape;3434;p20"/>
              <p:cNvSpPr/>
              <p:nvPr/>
            </p:nvSpPr>
            <p:spPr>
              <a:xfrm>
                <a:off x="4249450" y="4016525"/>
                <a:ext cx="1967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6" extrusionOk="0">
                    <a:moveTo>
                      <a:pt x="395" y="0"/>
                    </a:moveTo>
                    <a:cubicBezTo>
                      <a:pt x="329" y="0"/>
                      <a:pt x="263" y="22"/>
                      <a:pt x="209" y="66"/>
                    </a:cubicBezTo>
                    <a:cubicBezTo>
                      <a:pt x="1" y="234"/>
                      <a:pt x="100" y="568"/>
                      <a:pt x="364" y="593"/>
                    </a:cubicBezTo>
                    <a:cubicBezTo>
                      <a:pt x="375" y="595"/>
                      <a:pt x="387" y="595"/>
                      <a:pt x="398" y="595"/>
                    </a:cubicBezTo>
                    <a:cubicBezTo>
                      <a:pt x="641" y="595"/>
                      <a:pt x="787" y="308"/>
                      <a:pt x="627" y="111"/>
                    </a:cubicBezTo>
                    <a:cubicBezTo>
                      <a:pt x="569" y="38"/>
                      <a:pt x="482" y="0"/>
                      <a:pt x="3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5" name="Google Shape;3435;p20"/>
              <p:cNvSpPr/>
              <p:nvPr/>
            </p:nvSpPr>
            <p:spPr>
              <a:xfrm>
                <a:off x="4236200" y="4000050"/>
                <a:ext cx="1905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6" extrusionOk="0">
                    <a:moveTo>
                      <a:pt x="384" y="0"/>
                    </a:moveTo>
                    <a:cubicBezTo>
                      <a:pt x="319" y="0"/>
                      <a:pt x="254" y="22"/>
                      <a:pt x="200" y="67"/>
                    </a:cubicBezTo>
                    <a:cubicBezTo>
                      <a:pt x="0" y="227"/>
                      <a:pt x="100" y="549"/>
                      <a:pt x="354" y="574"/>
                    </a:cubicBezTo>
                    <a:cubicBezTo>
                      <a:pt x="364" y="575"/>
                      <a:pt x="375" y="576"/>
                      <a:pt x="385" y="576"/>
                    </a:cubicBezTo>
                    <a:cubicBezTo>
                      <a:pt x="623" y="576"/>
                      <a:pt x="762" y="296"/>
                      <a:pt x="608" y="105"/>
                    </a:cubicBezTo>
                    <a:cubicBezTo>
                      <a:pt x="550" y="36"/>
                      <a:pt x="467" y="0"/>
                      <a:pt x="38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6" name="Google Shape;3436;p20"/>
              <p:cNvSpPr/>
              <p:nvPr/>
            </p:nvSpPr>
            <p:spPr>
              <a:xfrm>
                <a:off x="4222950" y="3983500"/>
                <a:ext cx="18400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7" extrusionOk="0">
                    <a:moveTo>
                      <a:pt x="370" y="1"/>
                    </a:moveTo>
                    <a:cubicBezTo>
                      <a:pt x="308" y="1"/>
                      <a:pt x="245" y="21"/>
                      <a:pt x="193" y="63"/>
                    </a:cubicBezTo>
                    <a:cubicBezTo>
                      <a:pt x="0" y="221"/>
                      <a:pt x="93" y="533"/>
                      <a:pt x="341" y="555"/>
                    </a:cubicBezTo>
                    <a:cubicBezTo>
                      <a:pt x="351" y="556"/>
                      <a:pt x="362" y="557"/>
                      <a:pt x="372" y="557"/>
                    </a:cubicBezTo>
                    <a:cubicBezTo>
                      <a:pt x="601" y="557"/>
                      <a:pt x="736" y="287"/>
                      <a:pt x="585" y="102"/>
                    </a:cubicBezTo>
                    <a:cubicBezTo>
                      <a:pt x="531" y="35"/>
                      <a:pt x="451" y="1"/>
                      <a:pt x="3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7" name="Google Shape;3437;p20"/>
              <p:cNvSpPr/>
              <p:nvPr/>
            </p:nvSpPr>
            <p:spPr>
              <a:xfrm>
                <a:off x="4209675" y="396697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5" y="0"/>
                    </a:moveTo>
                    <a:cubicBezTo>
                      <a:pt x="296" y="0"/>
                      <a:pt x="237" y="19"/>
                      <a:pt x="187" y="59"/>
                    </a:cubicBezTo>
                    <a:cubicBezTo>
                      <a:pt x="1" y="210"/>
                      <a:pt x="88" y="512"/>
                      <a:pt x="329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79" y="540"/>
                      <a:pt x="711" y="279"/>
                      <a:pt x="566" y="101"/>
                    </a:cubicBezTo>
                    <a:cubicBezTo>
                      <a:pt x="513" y="35"/>
                      <a:pt x="434" y="0"/>
                      <a:pt x="35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8" name="Google Shape;3438;p20"/>
              <p:cNvSpPr/>
              <p:nvPr/>
            </p:nvSpPr>
            <p:spPr>
              <a:xfrm>
                <a:off x="4196350" y="3950400"/>
                <a:ext cx="17200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8" h="522" extrusionOk="0">
                    <a:moveTo>
                      <a:pt x="345" y="0"/>
                    </a:moveTo>
                    <a:cubicBezTo>
                      <a:pt x="288" y="0"/>
                      <a:pt x="231" y="19"/>
                      <a:pt x="183" y="57"/>
                    </a:cubicBezTo>
                    <a:cubicBezTo>
                      <a:pt x="0" y="202"/>
                      <a:pt x="87" y="494"/>
                      <a:pt x="318" y="520"/>
                    </a:cubicBezTo>
                    <a:cubicBezTo>
                      <a:pt x="329" y="521"/>
                      <a:pt x="339" y="521"/>
                      <a:pt x="349" y="521"/>
                    </a:cubicBezTo>
                    <a:cubicBezTo>
                      <a:pt x="562" y="521"/>
                      <a:pt x="688" y="271"/>
                      <a:pt x="550" y="99"/>
                    </a:cubicBezTo>
                    <a:cubicBezTo>
                      <a:pt x="498" y="34"/>
                      <a:pt x="422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9" name="Google Shape;3439;p20"/>
              <p:cNvSpPr/>
              <p:nvPr/>
            </p:nvSpPr>
            <p:spPr>
              <a:xfrm>
                <a:off x="4183100" y="3933875"/>
                <a:ext cx="16575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4" extrusionOk="0">
                    <a:moveTo>
                      <a:pt x="333" y="0"/>
                    </a:moveTo>
                    <a:cubicBezTo>
                      <a:pt x="278" y="0"/>
                      <a:pt x="222" y="19"/>
                      <a:pt x="177" y="56"/>
                    </a:cubicBezTo>
                    <a:cubicBezTo>
                      <a:pt x="0" y="197"/>
                      <a:pt x="84" y="477"/>
                      <a:pt x="305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41" y="504"/>
                      <a:pt x="663" y="261"/>
                      <a:pt x="527" y="94"/>
                    </a:cubicBezTo>
                    <a:cubicBezTo>
                      <a:pt x="478" y="32"/>
                      <a:pt x="405" y="0"/>
                      <a:pt x="3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0" name="Google Shape;3440;p20"/>
              <p:cNvSpPr/>
              <p:nvPr/>
            </p:nvSpPr>
            <p:spPr>
              <a:xfrm>
                <a:off x="4169900" y="391737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8" y="0"/>
                    </a:moveTo>
                    <a:cubicBezTo>
                      <a:pt x="265" y="0"/>
                      <a:pt x="211" y="18"/>
                      <a:pt x="165" y="54"/>
                    </a:cubicBezTo>
                    <a:cubicBezTo>
                      <a:pt x="1" y="189"/>
                      <a:pt x="81" y="459"/>
                      <a:pt x="293" y="481"/>
                    </a:cubicBezTo>
                    <a:cubicBezTo>
                      <a:pt x="303" y="482"/>
                      <a:pt x="311" y="483"/>
                      <a:pt x="320" y="483"/>
                    </a:cubicBezTo>
                    <a:cubicBezTo>
                      <a:pt x="517" y="483"/>
                      <a:pt x="635" y="249"/>
                      <a:pt x="506" y="89"/>
                    </a:cubicBezTo>
                    <a:cubicBezTo>
                      <a:pt x="458" y="31"/>
                      <a:pt x="389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1" name="Google Shape;3441;p20"/>
              <p:cNvSpPr/>
              <p:nvPr/>
            </p:nvSpPr>
            <p:spPr>
              <a:xfrm>
                <a:off x="4156575" y="3900825"/>
                <a:ext cx="1532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7" extrusionOk="0">
                    <a:moveTo>
                      <a:pt x="309" y="0"/>
                    </a:moveTo>
                    <a:cubicBezTo>
                      <a:pt x="257" y="0"/>
                      <a:pt x="204" y="18"/>
                      <a:pt x="161" y="54"/>
                    </a:cubicBezTo>
                    <a:cubicBezTo>
                      <a:pt x="0" y="182"/>
                      <a:pt x="78" y="443"/>
                      <a:pt x="283" y="465"/>
                    </a:cubicBezTo>
                    <a:cubicBezTo>
                      <a:pt x="291" y="466"/>
                      <a:pt x="299" y="466"/>
                      <a:pt x="307" y="466"/>
                    </a:cubicBezTo>
                    <a:cubicBezTo>
                      <a:pt x="498" y="466"/>
                      <a:pt x="613" y="240"/>
                      <a:pt x="489" y="86"/>
                    </a:cubicBezTo>
                    <a:cubicBezTo>
                      <a:pt x="444" y="30"/>
                      <a:pt x="377" y="0"/>
                      <a:pt x="3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2" name="Google Shape;3442;p20"/>
              <p:cNvSpPr/>
              <p:nvPr/>
            </p:nvSpPr>
            <p:spPr>
              <a:xfrm>
                <a:off x="4143325" y="3884300"/>
                <a:ext cx="1467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7" extrusionOk="0">
                    <a:moveTo>
                      <a:pt x="294" y="1"/>
                    </a:moveTo>
                    <a:cubicBezTo>
                      <a:pt x="245" y="1"/>
                      <a:pt x="196" y="16"/>
                      <a:pt x="154" y="50"/>
                    </a:cubicBezTo>
                    <a:cubicBezTo>
                      <a:pt x="0" y="175"/>
                      <a:pt x="74" y="426"/>
                      <a:pt x="270" y="445"/>
                    </a:cubicBezTo>
                    <a:cubicBezTo>
                      <a:pt x="278" y="446"/>
                      <a:pt x="286" y="446"/>
                      <a:pt x="294" y="446"/>
                    </a:cubicBezTo>
                    <a:cubicBezTo>
                      <a:pt x="479" y="446"/>
                      <a:pt x="587" y="230"/>
                      <a:pt x="466" y="82"/>
                    </a:cubicBezTo>
                    <a:cubicBezTo>
                      <a:pt x="422" y="29"/>
                      <a:pt x="358" y="1"/>
                      <a:pt x="2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3" name="Google Shape;3443;p20"/>
              <p:cNvSpPr/>
              <p:nvPr/>
            </p:nvSpPr>
            <p:spPr>
              <a:xfrm>
                <a:off x="4130050" y="3867750"/>
                <a:ext cx="14025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8" extrusionOk="0">
                    <a:moveTo>
                      <a:pt x="281" y="0"/>
                    </a:moveTo>
                    <a:cubicBezTo>
                      <a:pt x="234" y="0"/>
                      <a:pt x="187" y="16"/>
                      <a:pt x="149" y="50"/>
                    </a:cubicBezTo>
                    <a:cubicBezTo>
                      <a:pt x="1" y="168"/>
                      <a:pt x="72" y="406"/>
                      <a:pt x="261" y="426"/>
                    </a:cubicBezTo>
                    <a:cubicBezTo>
                      <a:pt x="270" y="427"/>
                      <a:pt x="279" y="427"/>
                      <a:pt x="288" y="427"/>
                    </a:cubicBezTo>
                    <a:cubicBezTo>
                      <a:pt x="459" y="427"/>
                      <a:pt x="561" y="222"/>
                      <a:pt x="448" y="82"/>
                    </a:cubicBezTo>
                    <a:cubicBezTo>
                      <a:pt x="406" y="29"/>
                      <a:pt x="344" y="0"/>
                      <a:pt x="2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4" name="Google Shape;3444;p20"/>
              <p:cNvSpPr/>
              <p:nvPr/>
            </p:nvSpPr>
            <p:spPr>
              <a:xfrm>
                <a:off x="4116725" y="3851200"/>
                <a:ext cx="135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11" extrusionOk="0">
                    <a:moveTo>
                      <a:pt x="272" y="1"/>
                    </a:moveTo>
                    <a:cubicBezTo>
                      <a:pt x="226" y="1"/>
                      <a:pt x="181" y="16"/>
                      <a:pt x="142" y="46"/>
                    </a:cubicBezTo>
                    <a:cubicBezTo>
                      <a:pt x="0" y="162"/>
                      <a:pt x="71" y="390"/>
                      <a:pt x="251" y="409"/>
                    </a:cubicBezTo>
                    <a:cubicBezTo>
                      <a:pt x="259" y="410"/>
                      <a:pt x="267" y="411"/>
                      <a:pt x="274" y="411"/>
                    </a:cubicBezTo>
                    <a:cubicBezTo>
                      <a:pt x="441" y="411"/>
                      <a:pt x="542" y="214"/>
                      <a:pt x="431" y="78"/>
                    </a:cubicBezTo>
                    <a:cubicBezTo>
                      <a:pt x="391" y="27"/>
                      <a:pt x="332" y="1"/>
                      <a:pt x="27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5" name="Google Shape;3445;p20"/>
              <p:cNvSpPr/>
              <p:nvPr/>
            </p:nvSpPr>
            <p:spPr>
              <a:xfrm>
                <a:off x="4103475" y="3834725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3"/>
                    </a:cubicBezTo>
                    <a:cubicBezTo>
                      <a:pt x="0" y="153"/>
                      <a:pt x="64" y="371"/>
                      <a:pt x="238" y="390"/>
                    </a:cubicBezTo>
                    <a:cubicBezTo>
                      <a:pt x="245" y="391"/>
                      <a:pt x="251" y="391"/>
                      <a:pt x="258" y="391"/>
                    </a:cubicBezTo>
                    <a:cubicBezTo>
                      <a:pt x="420" y="391"/>
                      <a:pt x="517" y="202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6" name="Google Shape;3446;p20"/>
              <p:cNvSpPr/>
              <p:nvPr/>
            </p:nvSpPr>
            <p:spPr>
              <a:xfrm>
                <a:off x="4090200" y="3818150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7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1" y="147"/>
                      <a:pt x="62" y="356"/>
                      <a:pt x="226" y="372"/>
                    </a:cubicBezTo>
                    <a:cubicBezTo>
                      <a:pt x="233" y="373"/>
                      <a:pt x="239" y="373"/>
                      <a:pt x="246" y="373"/>
                    </a:cubicBezTo>
                    <a:cubicBezTo>
                      <a:pt x="401" y="373"/>
                      <a:pt x="492" y="193"/>
                      <a:pt x="390" y="70"/>
                    </a:cubicBezTo>
                    <a:cubicBezTo>
                      <a:pt x="354" y="25"/>
                      <a:pt x="301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7" name="Google Shape;3447;p20"/>
              <p:cNvSpPr/>
              <p:nvPr/>
            </p:nvSpPr>
            <p:spPr>
              <a:xfrm>
                <a:off x="4076950" y="3801650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2" y="0"/>
                    </a:moveTo>
                    <a:cubicBezTo>
                      <a:pt x="193" y="0"/>
                      <a:pt x="155" y="13"/>
                      <a:pt x="123" y="39"/>
                    </a:cubicBezTo>
                    <a:cubicBezTo>
                      <a:pt x="1" y="139"/>
                      <a:pt x="59" y="335"/>
                      <a:pt x="216" y="351"/>
                    </a:cubicBezTo>
                    <a:cubicBezTo>
                      <a:pt x="224" y="352"/>
                      <a:pt x="231" y="352"/>
                      <a:pt x="238" y="352"/>
                    </a:cubicBezTo>
                    <a:cubicBezTo>
                      <a:pt x="380" y="352"/>
                      <a:pt x="465" y="181"/>
                      <a:pt x="370" y="65"/>
                    </a:cubicBezTo>
                    <a:cubicBezTo>
                      <a:pt x="335" y="23"/>
                      <a:pt x="284" y="0"/>
                      <a:pt x="2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8" name="Google Shape;3448;p20"/>
              <p:cNvSpPr/>
              <p:nvPr/>
            </p:nvSpPr>
            <p:spPr>
              <a:xfrm>
                <a:off x="4063625" y="3785125"/>
                <a:ext cx="1107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5" extrusionOk="0">
                    <a:moveTo>
                      <a:pt x="223" y="1"/>
                    </a:moveTo>
                    <a:cubicBezTo>
                      <a:pt x="186" y="1"/>
                      <a:pt x="148" y="13"/>
                      <a:pt x="116" y="38"/>
                    </a:cubicBezTo>
                    <a:cubicBezTo>
                      <a:pt x="0" y="131"/>
                      <a:pt x="58" y="321"/>
                      <a:pt x="206" y="334"/>
                    </a:cubicBezTo>
                    <a:cubicBezTo>
                      <a:pt x="212" y="334"/>
                      <a:pt x="219" y="335"/>
                      <a:pt x="225" y="335"/>
                    </a:cubicBezTo>
                    <a:cubicBezTo>
                      <a:pt x="362" y="335"/>
                      <a:pt x="443" y="174"/>
                      <a:pt x="354" y="64"/>
                    </a:cubicBezTo>
                    <a:cubicBezTo>
                      <a:pt x="321" y="22"/>
                      <a:pt x="273" y="1"/>
                      <a:pt x="22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9" name="Google Shape;3449;p20"/>
              <p:cNvSpPr/>
              <p:nvPr/>
            </p:nvSpPr>
            <p:spPr>
              <a:xfrm>
                <a:off x="4050350" y="376855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1"/>
                    </a:moveTo>
                    <a:cubicBezTo>
                      <a:pt x="174" y="1"/>
                      <a:pt x="139" y="12"/>
                      <a:pt x="110" y="36"/>
                    </a:cubicBezTo>
                    <a:cubicBezTo>
                      <a:pt x="1" y="126"/>
                      <a:pt x="56" y="303"/>
                      <a:pt x="194" y="315"/>
                    </a:cubicBezTo>
                    <a:cubicBezTo>
                      <a:pt x="200" y="316"/>
                      <a:pt x="207" y="316"/>
                      <a:pt x="213" y="316"/>
                    </a:cubicBezTo>
                    <a:cubicBezTo>
                      <a:pt x="343" y="316"/>
                      <a:pt x="418" y="166"/>
                      <a:pt x="335" y="61"/>
                    </a:cubicBezTo>
                    <a:cubicBezTo>
                      <a:pt x="302" y="21"/>
                      <a:pt x="256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0" name="Google Shape;3450;p20"/>
              <p:cNvSpPr/>
              <p:nvPr/>
            </p:nvSpPr>
            <p:spPr>
              <a:xfrm>
                <a:off x="4333725" y="4084725"/>
                <a:ext cx="22800" cy="17250"/>
              </a:xfrm>
              <a:custGeom>
                <a:avLst/>
                <a:gdLst/>
                <a:ahLst/>
                <a:cxnLst/>
                <a:rect l="l" t="t" r="r" b="b"/>
                <a:pathLst>
                  <a:path w="912" h="690" extrusionOk="0">
                    <a:moveTo>
                      <a:pt x="457" y="0"/>
                    </a:moveTo>
                    <a:cubicBezTo>
                      <a:pt x="382" y="0"/>
                      <a:pt x="306" y="25"/>
                      <a:pt x="242" y="77"/>
                    </a:cubicBezTo>
                    <a:cubicBezTo>
                      <a:pt x="1" y="269"/>
                      <a:pt x="116" y="655"/>
                      <a:pt x="422" y="687"/>
                    </a:cubicBezTo>
                    <a:cubicBezTo>
                      <a:pt x="435" y="689"/>
                      <a:pt x="448" y="689"/>
                      <a:pt x="460" y="689"/>
                    </a:cubicBezTo>
                    <a:cubicBezTo>
                      <a:pt x="743" y="689"/>
                      <a:pt x="912" y="356"/>
                      <a:pt x="724" y="128"/>
                    </a:cubicBezTo>
                    <a:cubicBezTo>
                      <a:pt x="656" y="44"/>
                      <a:pt x="557" y="0"/>
                      <a:pt x="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1" name="Google Shape;3451;p20"/>
              <p:cNvSpPr/>
              <p:nvPr/>
            </p:nvSpPr>
            <p:spPr>
              <a:xfrm>
                <a:off x="4320475" y="4068175"/>
                <a:ext cx="22075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883" h="670" extrusionOk="0">
                    <a:moveTo>
                      <a:pt x="445" y="0"/>
                    </a:moveTo>
                    <a:cubicBezTo>
                      <a:pt x="370" y="0"/>
                      <a:pt x="295" y="25"/>
                      <a:pt x="232" y="76"/>
                    </a:cubicBezTo>
                    <a:cubicBezTo>
                      <a:pt x="1" y="263"/>
                      <a:pt x="113" y="636"/>
                      <a:pt x="409" y="668"/>
                    </a:cubicBezTo>
                    <a:cubicBezTo>
                      <a:pt x="422" y="669"/>
                      <a:pt x="434" y="670"/>
                      <a:pt x="447" y="670"/>
                    </a:cubicBezTo>
                    <a:cubicBezTo>
                      <a:pt x="720" y="670"/>
                      <a:pt x="883" y="346"/>
                      <a:pt x="704" y="125"/>
                    </a:cubicBezTo>
                    <a:cubicBezTo>
                      <a:pt x="639" y="43"/>
                      <a:pt x="542" y="0"/>
                      <a:pt x="4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2" name="Google Shape;3452;p20"/>
              <p:cNvSpPr/>
              <p:nvPr/>
            </p:nvSpPr>
            <p:spPr>
              <a:xfrm>
                <a:off x="4307225" y="4051650"/>
                <a:ext cx="21425" cy="16250"/>
              </a:xfrm>
              <a:custGeom>
                <a:avLst/>
                <a:gdLst/>
                <a:ahLst/>
                <a:cxnLst/>
                <a:rect l="l" t="t" r="r" b="b"/>
                <a:pathLst>
                  <a:path w="857" h="650" extrusionOk="0">
                    <a:moveTo>
                      <a:pt x="428" y="0"/>
                    </a:moveTo>
                    <a:cubicBezTo>
                      <a:pt x="357" y="0"/>
                      <a:pt x="285" y="24"/>
                      <a:pt x="225" y="72"/>
                    </a:cubicBezTo>
                    <a:cubicBezTo>
                      <a:pt x="0" y="255"/>
                      <a:pt x="110" y="619"/>
                      <a:pt x="396" y="648"/>
                    </a:cubicBezTo>
                    <a:cubicBezTo>
                      <a:pt x="409" y="649"/>
                      <a:pt x="421" y="650"/>
                      <a:pt x="434" y="650"/>
                    </a:cubicBezTo>
                    <a:cubicBezTo>
                      <a:pt x="700" y="650"/>
                      <a:pt x="856" y="335"/>
                      <a:pt x="682" y="120"/>
                    </a:cubicBezTo>
                    <a:cubicBezTo>
                      <a:pt x="617" y="42"/>
                      <a:pt x="523" y="0"/>
                      <a:pt x="4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3" name="Google Shape;3453;p20"/>
              <p:cNvSpPr/>
              <p:nvPr/>
            </p:nvSpPr>
            <p:spPr>
              <a:xfrm>
                <a:off x="4293975" y="4035100"/>
                <a:ext cx="2087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34" extrusionOk="0">
                    <a:moveTo>
                      <a:pt x="417" y="0"/>
                    </a:moveTo>
                    <a:cubicBezTo>
                      <a:pt x="347" y="0"/>
                      <a:pt x="277" y="24"/>
                      <a:pt x="219" y="72"/>
                    </a:cubicBezTo>
                    <a:cubicBezTo>
                      <a:pt x="0" y="249"/>
                      <a:pt x="103" y="602"/>
                      <a:pt x="386" y="631"/>
                    </a:cubicBezTo>
                    <a:cubicBezTo>
                      <a:pt x="397" y="633"/>
                      <a:pt x="409" y="633"/>
                      <a:pt x="420" y="633"/>
                    </a:cubicBezTo>
                    <a:cubicBezTo>
                      <a:pt x="679" y="633"/>
                      <a:pt x="834" y="327"/>
                      <a:pt x="662" y="117"/>
                    </a:cubicBezTo>
                    <a:cubicBezTo>
                      <a:pt x="600" y="41"/>
                      <a:pt x="509" y="0"/>
                      <a:pt x="4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4" name="Google Shape;3454;p20"/>
              <p:cNvSpPr/>
              <p:nvPr/>
            </p:nvSpPr>
            <p:spPr>
              <a:xfrm>
                <a:off x="4280700" y="401855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6" y="1"/>
                    </a:moveTo>
                    <a:cubicBezTo>
                      <a:pt x="338" y="1"/>
                      <a:pt x="270" y="23"/>
                      <a:pt x="213" y="69"/>
                    </a:cubicBezTo>
                    <a:cubicBezTo>
                      <a:pt x="1" y="243"/>
                      <a:pt x="100" y="586"/>
                      <a:pt x="374" y="612"/>
                    </a:cubicBezTo>
                    <a:cubicBezTo>
                      <a:pt x="385" y="613"/>
                      <a:pt x="397" y="614"/>
                      <a:pt x="408" y="614"/>
                    </a:cubicBezTo>
                    <a:cubicBezTo>
                      <a:pt x="658" y="614"/>
                      <a:pt x="809" y="320"/>
                      <a:pt x="643" y="114"/>
                    </a:cubicBezTo>
                    <a:cubicBezTo>
                      <a:pt x="583" y="39"/>
                      <a:pt x="495" y="1"/>
                      <a:pt x="4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5" name="Google Shape;3455;p20"/>
              <p:cNvSpPr/>
              <p:nvPr/>
            </p:nvSpPr>
            <p:spPr>
              <a:xfrm>
                <a:off x="4267375" y="4002075"/>
                <a:ext cx="19675" cy="14875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5" extrusionOk="0">
                    <a:moveTo>
                      <a:pt x="393" y="0"/>
                    </a:moveTo>
                    <a:cubicBezTo>
                      <a:pt x="327" y="0"/>
                      <a:pt x="261" y="22"/>
                      <a:pt x="206" y="66"/>
                    </a:cubicBezTo>
                    <a:cubicBezTo>
                      <a:pt x="0" y="233"/>
                      <a:pt x="100" y="564"/>
                      <a:pt x="363" y="593"/>
                    </a:cubicBezTo>
                    <a:cubicBezTo>
                      <a:pt x="375" y="594"/>
                      <a:pt x="387" y="595"/>
                      <a:pt x="398" y="595"/>
                    </a:cubicBezTo>
                    <a:cubicBezTo>
                      <a:pt x="641" y="595"/>
                      <a:pt x="787" y="307"/>
                      <a:pt x="627" y="111"/>
                    </a:cubicBezTo>
                    <a:cubicBezTo>
                      <a:pt x="567" y="38"/>
                      <a:pt x="480" y="0"/>
                      <a:pt x="3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6" name="Google Shape;3456;p20"/>
              <p:cNvSpPr/>
              <p:nvPr/>
            </p:nvSpPr>
            <p:spPr>
              <a:xfrm>
                <a:off x="4254100" y="3985550"/>
                <a:ext cx="19075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8" extrusionOk="0">
                    <a:moveTo>
                      <a:pt x="383" y="0"/>
                    </a:moveTo>
                    <a:cubicBezTo>
                      <a:pt x="318" y="0"/>
                      <a:pt x="253" y="22"/>
                      <a:pt x="200" y="65"/>
                    </a:cubicBezTo>
                    <a:cubicBezTo>
                      <a:pt x="1" y="229"/>
                      <a:pt x="101" y="550"/>
                      <a:pt x="354" y="576"/>
                    </a:cubicBezTo>
                    <a:cubicBezTo>
                      <a:pt x="365" y="577"/>
                      <a:pt x="375" y="577"/>
                      <a:pt x="385" y="577"/>
                    </a:cubicBezTo>
                    <a:cubicBezTo>
                      <a:pt x="624" y="577"/>
                      <a:pt x="762" y="295"/>
                      <a:pt x="605" y="107"/>
                    </a:cubicBezTo>
                    <a:cubicBezTo>
                      <a:pt x="549" y="36"/>
                      <a:pt x="466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7" name="Google Shape;3457;p20"/>
              <p:cNvSpPr/>
              <p:nvPr/>
            </p:nvSpPr>
            <p:spPr>
              <a:xfrm>
                <a:off x="4240850" y="3969000"/>
                <a:ext cx="18425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9" extrusionOk="0">
                    <a:moveTo>
                      <a:pt x="368" y="0"/>
                    </a:moveTo>
                    <a:cubicBezTo>
                      <a:pt x="306" y="0"/>
                      <a:pt x="245" y="20"/>
                      <a:pt x="194" y="62"/>
                    </a:cubicBezTo>
                    <a:cubicBezTo>
                      <a:pt x="1" y="219"/>
                      <a:pt x="94" y="531"/>
                      <a:pt x="341" y="557"/>
                    </a:cubicBezTo>
                    <a:cubicBezTo>
                      <a:pt x="352" y="558"/>
                      <a:pt x="362" y="558"/>
                      <a:pt x="372" y="558"/>
                    </a:cubicBezTo>
                    <a:cubicBezTo>
                      <a:pt x="601" y="558"/>
                      <a:pt x="736" y="288"/>
                      <a:pt x="586" y="103"/>
                    </a:cubicBezTo>
                    <a:cubicBezTo>
                      <a:pt x="531" y="36"/>
                      <a:pt x="449" y="0"/>
                      <a:pt x="3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8" name="Google Shape;3458;p20"/>
              <p:cNvSpPr/>
              <p:nvPr/>
            </p:nvSpPr>
            <p:spPr>
              <a:xfrm>
                <a:off x="4227600" y="3952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3"/>
                    </a:cubicBezTo>
                    <a:cubicBezTo>
                      <a:pt x="0" y="211"/>
                      <a:pt x="87" y="513"/>
                      <a:pt x="328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79" y="540"/>
                      <a:pt x="710" y="279"/>
                      <a:pt x="566" y="101"/>
                    </a:cubicBezTo>
                    <a:cubicBezTo>
                      <a:pt x="513" y="36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9" name="Google Shape;3459;p20"/>
              <p:cNvSpPr/>
              <p:nvPr/>
            </p:nvSpPr>
            <p:spPr>
              <a:xfrm>
                <a:off x="4214250" y="3935900"/>
                <a:ext cx="17225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9" h="520" extrusionOk="0">
                    <a:moveTo>
                      <a:pt x="347" y="0"/>
                    </a:moveTo>
                    <a:cubicBezTo>
                      <a:pt x="289" y="0"/>
                      <a:pt x="231" y="19"/>
                      <a:pt x="184" y="58"/>
                    </a:cubicBezTo>
                    <a:cubicBezTo>
                      <a:pt x="1" y="203"/>
                      <a:pt x="88" y="492"/>
                      <a:pt x="316" y="518"/>
                    </a:cubicBezTo>
                    <a:cubicBezTo>
                      <a:pt x="326" y="519"/>
                      <a:pt x="337" y="520"/>
                      <a:pt x="347" y="520"/>
                    </a:cubicBezTo>
                    <a:cubicBezTo>
                      <a:pt x="560" y="520"/>
                      <a:pt x="689" y="269"/>
                      <a:pt x="551" y="97"/>
                    </a:cubicBezTo>
                    <a:cubicBezTo>
                      <a:pt x="498" y="33"/>
                      <a:pt x="422" y="0"/>
                      <a:pt x="34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0" name="Google Shape;3460;p20"/>
              <p:cNvSpPr/>
              <p:nvPr/>
            </p:nvSpPr>
            <p:spPr>
              <a:xfrm>
                <a:off x="4201000" y="3919400"/>
                <a:ext cx="166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2" extrusionOk="0">
                    <a:moveTo>
                      <a:pt x="334" y="0"/>
                    </a:moveTo>
                    <a:cubicBezTo>
                      <a:pt x="278" y="0"/>
                      <a:pt x="222" y="19"/>
                      <a:pt x="174" y="56"/>
                    </a:cubicBezTo>
                    <a:cubicBezTo>
                      <a:pt x="1" y="198"/>
                      <a:pt x="84" y="477"/>
                      <a:pt x="306" y="500"/>
                    </a:cubicBezTo>
                    <a:cubicBezTo>
                      <a:pt x="315" y="501"/>
                      <a:pt x="324" y="501"/>
                      <a:pt x="333" y="501"/>
                    </a:cubicBezTo>
                    <a:cubicBezTo>
                      <a:pt x="539" y="501"/>
                      <a:pt x="663" y="261"/>
                      <a:pt x="528" y="92"/>
                    </a:cubicBezTo>
                    <a:cubicBezTo>
                      <a:pt x="479" y="32"/>
                      <a:pt x="407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1" name="Google Shape;3461;p20"/>
              <p:cNvSpPr/>
              <p:nvPr/>
            </p:nvSpPr>
            <p:spPr>
              <a:xfrm>
                <a:off x="4187750" y="3902825"/>
                <a:ext cx="159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4" extrusionOk="0">
                    <a:moveTo>
                      <a:pt x="318" y="1"/>
                    </a:moveTo>
                    <a:cubicBezTo>
                      <a:pt x="265" y="1"/>
                      <a:pt x="212" y="18"/>
                      <a:pt x="168" y="54"/>
                    </a:cubicBezTo>
                    <a:cubicBezTo>
                      <a:pt x="0" y="189"/>
                      <a:pt x="81" y="459"/>
                      <a:pt x="296" y="482"/>
                    </a:cubicBezTo>
                    <a:cubicBezTo>
                      <a:pt x="305" y="483"/>
                      <a:pt x="314" y="483"/>
                      <a:pt x="323" y="483"/>
                    </a:cubicBezTo>
                    <a:cubicBezTo>
                      <a:pt x="519" y="483"/>
                      <a:pt x="637" y="250"/>
                      <a:pt x="508" y="93"/>
                    </a:cubicBezTo>
                    <a:cubicBezTo>
                      <a:pt x="460" y="32"/>
                      <a:pt x="390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2" name="Google Shape;3462;p20"/>
              <p:cNvSpPr/>
              <p:nvPr/>
            </p:nvSpPr>
            <p:spPr>
              <a:xfrm>
                <a:off x="4174500" y="3886325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6" y="1"/>
                    </a:moveTo>
                    <a:cubicBezTo>
                      <a:pt x="255" y="1"/>
                      <a:pt x="204" y="18"/>
                      <a:pt x="161" y="52"/>
                    </a:cubicBezTo>
                    <a:cubicBezTo>
                      <a:pt x="0" y="184"/>
                      <a:pt x="77" y="444"/>
                      <a:pt x="283" y="463"/>
                    </a:cubicBezTo>
                    <a:cubicBezTo>
                      <a:pt x="292" y="465"/>
                      <a:pt x="301" y="465"/>
                      <a:pt x="310" y="465"/>
                    </a:cubicBezTo>
                    <a:cubicBezTo>
                      <a:pt x="500" y="465"/>
                      <a:pt x="611" y="241"/>
                      <a:pt x="489" y="87"/>
                    </a:cubicBezTo>
                    <a:cubicBezTo>
                      <a:pt x="441" y="31"/>
                      <a:pt x="373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3" name="Google Shape;3463;p20"/>
              <p:cNvSpPr/>
              <p:nvPr/>
            </p:nvSpPr>
            <p:spPr>
              <a:xfrm>
                <a:off x="4161225" y="3869775"/>
                <a:ext cx="1470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88" h="449" extrusionOk="0">
                    <a:moveTo>
                      <a:pt x="294" y="1"/>
                    </a:moveTo>
                    <a:cubicBezTo>
                      <a:pt x="245" y="1"/>
                      <a:pt x="195" y="17"/>
                      <a:pt x="155" y="52"/>
                    </a:cubicBezTo>
                    <a:cubicBezTo>
                      <a:pt x="1" y="177"/>
                      <a:pt x="75" y="425"/>
                      <a:pt x="271" y="447"/>
                    </a:cubicBezTo>
                    <a:cubicBezTo>
                      <a:pt x="279" y="448"/>
                      <a:pt x="287" y="449"/>
                      <a:pt x="294" y="449"/>
                    </a:cubicBezTo>
                    <a:cubicBezTo>
                      <a:pt x="479" y="449"/>
                      <a:pt x="587" y="232"/>
                      <a:pt x="467" y="84"/>
                    </a:cubicBezTo>
                    <a:cubicBezTo>
                      <a:pt x="423" y="30"/>
                      <a:pt x="359" y="1"/>
                      <a:pt x="2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4" name="Google Shape;3464;p20"/>
              <p:cNvSpPr/>
              <p:nvPr/>
            </p:nvSpPr>
            <p:spPr>
              <a:xfrm>
                <a:off x="4147900" y="3853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5" y="0"/>
                    </a:moveTo>
                    <a:cubicBezTo>
                      <a:pt x="238" y="0"/>
                      <a:pt x="190" y="16"/>
                      <a:pt x="151" y="48"/>
                    </a:cubicBezTo>
                    <a:cubicBezTo>
                      <a:pt x="0" y="167"/>
                      <a:pt x="71" y="408"/>
                      <a:pt x="261" y="427"/>
                    </a:cubicBezTo>
                    <a:cubicBezTo>
                      <a:pt x="269" y="428"/>
                      <a:pt x="276" y="428"/>
                      <a:pt x="284" y="428"/>
                    </a:cubicBezTo>
                    <a:cubicBezTo>
                      <a:pt x="460" y="428"/>
                      <a:pt x="564" y="222"/>
                      <a:pt x="450" y="80"/>
                    </a:cubicBezTo>
                    <a:cubicBezTo>
                      <a:pt x="408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5" name="Google Shape;3465;p20"/>
              <p:cNvSpPr/>
              <p:nvPr/>
            </p:nvSpPr>
            <p:spPr>
              <a:xfrm>
                <a:off x="4134650" y="3836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3" y="0"/>
                    </a:moveTo>
                    <a:cubicBezTo>
                      <a:pt x="227" y="0"/>
                      <a:pt x="181" y="15"/>
                      <a:pt x="142" y="46"/>
                    </a:cubicBezTo>
                    <a:cubicBezTo>
                      <a:pt x="0" y="158"/>
                      <a:pt x="68" y="390"/>
                      <a:pt x="251" y="406"/>
                    </a:cubicBezTo>
                    <a:cubicBezTo>
                      <a:pt x="259" y="407"/>
                      <a:pt x="266" y="407"/>
                      <a:pt x="274" y="407"/>
                    </a:cubicBezTo>
                    <a:cubicBezTo>
                      <a:pt x="440" y="407"/>
                      <a:pt x="538" y="210"/>
                      <a:pt x="431" y="75"/>
                    </a:cubicBezTo>
                    <a:cubicBezTo>
                      <a:pt x="391" y="26"/>
                      <a:pt x="332" y="0"/>
                      <a:pt x="2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6" name="Google Shape;3466;p20"/>
              <p:cNvSpPr/>
              <p:nvPr/>
            </p:nvSpPr>
            <p:spPr>
              <a:xfrm>
                <a:off x="4121375" y="382017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8" y="0"/>
                    </a:moveTo>
                    <a:cubicBezTo>
                      <a:pt x="215" y="0"/>
                      <a:pt x="172" y="15"/>
                      <a:pt x="136" y="44"/>
                    </a:cubicBezTo>
                    <a:cubicBezTo>
                      <a:pt x="1" y="156"/>
                      <a:pt x="65" y="371"/>
                      <a:pt x="239" y="391"/>
                    </a:cubicBezTo>
                    <a:cubicBezTo>
                      <a:pt x="246" y="392"/>
                      <a:pt x="254" y="392"/>
                      <a:pt x="262" y="392"/>
                    </a:cubicBezTo>
                    <a:cubicBezTo>
                      <a:pt x="421" y="392"/>
                      <a:pt x="513" y="201"/>
                      <a:pt x="409" y="73"/>
                    </a:cubicBezTo>
                    <a:cubicBezTo>
                      <a:pt x="371" y="25"/>
                      <a:pt x="315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7" name="Google Shape;3467;p20"/>
              <p:cNvSpPr/>
              <p:nvPr/>
            </p:nvSpPr>
            <p:spPr>
              <a:xfrm>
                <a:off x="4108125" y="3803675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1"/>
                    </a:moveTo>
                    <a:cubicBezTo>
                      <a:pt x="204" y="1"/>
                      <a:pt x="164" y="14"/>
                      <a:pt x="129" y="42"/>
                    </a:cubicBezTo>
                    <a:cubicBezTo>
                      <a:pt x="1" y="144"/>
                      <a:pt x="62" y="353"/>
                      <a:pt x="226" y="369"/>
                    </a:cubicBezTo>
                    <a:cubicBezTo>
                      <a:pt x="233" y="370"/>
                      <a:pt x="241" y="371"/>
                      <a:pt x="249" y="371"/>
                    </a:cubicBezTo>
                    <a:cubicBezTo>
                      <a:pt x="399" y="371"/>
                      <a:pt x="490" y="193"/>
                      <a:pt x="389" y="71"/>
                    </a:cubicBezTo>
                    <a:cubicBezTo>
                      <a:pt x="353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8" name="Google Shape;3468;p20"/>
              <p:cNvSpPr/>
              <p:nvPr/>
            </p:nvSpPr>
            <p:spPr>
              <a:xfrm>
                <a:off x="4094800" y="3787125"/>
                <a:ext cx="11725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5" extrusionOk="0">
                    <a:moveTo>
                      <a:pt x="236" y="0"/>
                    </a:moveTo>
                    <a:cubicBezTo>
                      <a:pt x="197" y="0"/>
                      <a:pt x="157" y="14"/>
                      <a:pt x="125" y="42"/>
                    </a:cubicBezTo>
                    <a:cubicBezTo>
                      <a:pt x="0" y="138"/>
                      <a:pt x="61" y="337"/>
                      <a:pt x="215" y="353"/>
                    </a:cubicBezTo>
                    <a:cubicBezTo>
                      <a:pt x="222" y="354"/>
                      <a:pt x="229" y="354"/>
                      <a:pt x="235" y="354"/>
                    </a:cubicBezTo>
                    <a:cubicBezTo>
                      <a:pt x="381" y="354"/>
                      <a:pt x="468" y="184"/>
                      <a:pt x="373" y="67"/>
                    </a:cubicBezTo>
                    <a:cubicBezTo>
                      <a:pt x="338" y="23"/>
                      <a:pt x="287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9" name="Google Shape;3469;p20"/>
              <p:cNvSpPr/>
              <p:nvPr/>
            </p:nvSpPr>
            <p:spPr>
              <a:xfrm>
                <a:off x="4081525" y="3770575"/>
                <a:ext cx="11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6" extrusionOk="0">
                    <a:moveTo>
                      <a:pt x="224" y="1"/>
                    </a:moveTo>
                    <a:cubicBezTo>
                      <a:pt x="187" y="1"/>
                      <a:pt x="149" y="13"/>
                      <a:pt x="117" y="38"/>
                    </a:cubicBezTo>
                    <a:cubicBezTo>
                      <a:pt x="1" y="132"/>
                      <a:pt x="59" y="321"/>
                      <a:pt x="207" y="334"/>
                    </a:cubicBezTo>
                    <a:cubicBezTo>
                      <a:pt x="213" y="335"/>
                      <a:pt x="220" y="335"/>
                      <a:pt x="226" y="335"/>
                    </a:cubicBezTo>
                    <a:cubicBezTo>
                      <a:pt x="362" y="335"/>
                      <a:pt x="443" y="175"/>
                      <a:pt x="354" y="64"/>
                    </a:cubicBezTo>
                    <a:cubicBezTo>
                      <a:pt x="322" y="22"/>
                      <a:pt x="273" y="1"/>
                      <a:pt x="22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0" name="Google Shape;3470;p20"/>
              <p:cNvSpPr/>
              <p:nvPr/>
            </p:nvSpPr>
            <p:spPr>
              <a:xfrm>
                <a:off x="4068275" y="3754075"/>
                <a:ext cx="104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317" extrusionOk="0">
                    <a:moveTo>
                      <a:pt x="210" y="1"/>
                    </a:moveTo>
                    <a:cubicBezTo>
                      <a:pt x="175" y="1"/>
                      <a:pt x="139" y="13"/>
                      <a:pt x="110" y="36"/>
                    </a:cubicBezTo>
                    <a:cubicBezTo>
                      <a:pt x="1" y="123"/>
                      <a:pt x="52" y="300"/>
                      <a:pt x="193" y="316"/>
                    </a:cubicBezTo>
                    <a:cubicBezTo>
                      <a:pt x="199" y="316"/>
                      <a:pt x="204" y="317"/>
                      <a:pt x="209" y="317"/>
                    </a:cubicBezTo>
                    <a:cubicBezTo>
                      <a:pt x="338" y="317"/>
                      <a:pt x="418" y="164"/>
                      <a:pt x="332" y="59"/>
                    </a:cubicBezTo>
                    <a:cubicBezTo>
                      <a:pt x="301" y="21"/>
                      <a:pt x="255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1" name="Google Shape;3471;p20"/>
              <p:cNvSpPr/>
              <p:nvPr/>
            </p:nvSpPr>
            <p:spPr>
              <a:xfrm>
                <a:off x="4338400" y="4053675"/>
                <a:ext cx="22075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883" h="669" extrusionOk="0">
                    <a:moveTo>
                      <a:pt x="442" y="1"/>
                    </a:moveTo>
                    <a:cubicBezTo>
                      <a:pt x="368" y="1"/>
                      <a:pt x="294" y="25"/>
                      <a:pt x="232" y="75"/>
                    </a:cubicBezTo>
                    <a:cubicBezTo>
                      <a:pt x="0" y="261"/>
                      <a:pt x="113" y="637"/>
                      <a:pt x="408" y="666"/>
                    </a:cubicBezTo>
                    <a:cubicBezTo>
                      <a:pt x="421" y="668"/>
                      <a:pt x="434" y="668"/>
                      <a:pt x="447" y="668"/>
                    </a:cubicBezTo>
                    <a:cubicBezTo>
                      <a:pt x="720" y="668"/>
                      <a:pt x="882" y="344"/>
                      <a:pt x="704" y="123"/>
                    </a:cubicBezTo>
                    <a:cubicBezTo>
                      <a:pt x="636" y="43"/>
                      <a:pt x="540" y="1"/>
                      <a:pt x="4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2" name="Google Shape;3472;p20"/>
              <p:cNvSpPr/>
              <p:nvPr/>
            </p:nvSpPr>
            <p:spPr>
              <a:xfrm>
                <a:off x="4325125" y="4037125"/>
                <a:ext cx="21450" cy="16325"/>
              </a:xfrm>
              <a:custGeom>
                <a:avLst/>
                <a:gdLst/>
                <a:ahLst/>
                <a:cxnLst/>
                <a:rect l="l" t="t" r="r" b="b"/>
                <a:pathLst>
                  <a:path w="858" h="653" extrusionOk="0">
                    <a:moveTo>
                      <a:pt x="430" y="1"/>
                    </a:moveTo>
                    <a:cubicBezTo>
                      <a:pt x="358" y="1"/>
                      <a:pt x="286" y="25"/>
                      <a:pt x="226" y="75"/>
                    </a:cubicBezTo>
                    <a:cubicBezTo>
                      <a:pt x="1" y="255"/>
                      <a:pt x="107" y="621"/>
                      <a:pt x="396" y="650"/>
                    </a:cubicBezTo>
                    <a:cubicBezTo>
                      <a:pt x="409" y="651"/>
                      <a:pt x="422" y="652"/>
                      <a:pt x="435" y="652"/>
                    </a:cubicBezTo>
                    <a:cubicBezTo>
                      <a:pt x="701" y="652"/>
                      <a:pt x="857" y="338"/>
                      <a:pt x="682" y="123"/>
                    </a:cubicBezTo>
                    <a:cubicBezTo>
                      <a:pt x="618" y="43"/>
                      <a:pt x="524" y="1"/>
                      <a:pt x="4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3" name="Google Shape;3473;p20"/>
              <p:cNvSpPr/>
              <p:nvPr/>
            </p:nvSpPr>
            <p:spPr>
              <a:xfrm>
                <a:off x="4311875" y="4020600"/>
                <a:ext cx="20800" cy="15800"/>
              </a:xfrm>
              <a:custGeom>
                <a:avLst/>
                <a:gdLst/>
                <a:ahLst/>
                <a:cxnLst/>
                <a:rect l="l" t="t" r="r" b="b"/>
                <a:pathLst>
                  <a:path w="832" h="632" extrusionOk="0">
                    <a:moveTo>
                      <a:pt x="418" y="0"/>
                    </a:moveTo>
                    <a:cubicBezTo>
                      <a:pt x="348" y="0"/>
                      <a:pt x="278" y="23"/>
                      <a:pt x="219" y="71"/>
                    </a:cubicBezTo>
                    <a:cubicBezTo>
                      <a:pt x="1" y="247"/>
                      <a:pt x="104" y="601"/>
                      <a:pt x="386" y="630"/>
                    </a:cubicBezTo>
                    <a:cubicBezTo>
                      <a:pt x="399" y="631"/>
                      <a:pt x="412" y="632"/>
                      <a:pt x="425" y="632"/>
                    </a:cubicBezTo>
                    <a:cubicBezTo>
                      <a:pt x="681" y="632"/>
                      <a:pt x="831" y="327"/>
                      <a:pt x="663" y="119"/>
                    </a:cubicBezTo>
                    <a:cubicBezTo>
                      <a:pt x="601" y="40"/>
                      <a:pt x="510" y="0"/>
                      <a:pt x="4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4" name="Google Shape;3474;p20"/>
              <p:cNvSpPr/>
              <p:nvPr/>
            </p:nvSpPr>
            <p:spPr>
              <a:xfrm>
                <a:off x="4298550" y="4004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7" y="0"/>
                    </a:moveTo>
                    <a:cubicBezTo>
                      <a:pt x="338" y="0"/>
                      <a:pt x="269" y="23"/>
                      <a:pt x="212" y="69"/>
                    </a:cubicBezTo>
                    <a:cubicBezTo>
                      <a:pt x="0" y="239"/>
                      <a:pt x="103" y="583"/>
                      <a:pt x="376" y="612"/>
                    </a:cubicBezTo>
                    <a:cubicBezTo>
                      <a:pt x="388" y="613"/>
                      <a:pt x="399" y="614"/>
                      <a:pt x="411" y="614"/>
                    </a:cubicBezTo>
                    <a:cubicBezTo>
                      <a:pt x="660" y="614"/>
                      <a:pt x="809" y="316"/>
                      <a:pt x="646" y="114"/>
                    </a:cubicBezTo>
                    <a:cubicBezTo>
                      <a:pt x="586" y="39"/>
                      <a:pt x="497" y="0"/>
                      <a:pt x="4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5" name="Google Shape;3475;p20"/>
              <p:cNvSpPr/>
              <p:nvPr/>
            </p:nvSpPr>
            <p:spPr>
              <a:xfrm>
                <a:off x="4285275" y="3987525"/>
                <a:ext cx="196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5" h="596" extrusionOk="0">
                    <a:moveTo>
                      <a:pt x="394" y="0"/>
                    </a:moveTo>
                    <a:cubicBezTo>
                      <a:pt x="328" y="0"/>
                      <a:pt x="262" y="22"/>
                      <a:pt x="207" y="66"/>
                    </a:cubicBezTo>
                    <a:cubicBezTo>
                      <a:pt x="1" y="233"/>
                      <a:pt x="101" y="568"/>
                      <a:pt x="364" y="593"/>
                    </a:cubicBezTo>
                    <a:cubicBezTo>
                      <a:pt x="376" y="595"/>
                      <a:pt x="387" y="595"/>
                      <a:pt x="399" y="595"/>
                    </a:cubicBezTo>
                    <a:cubicBezTo>
                      <a:pt x="642" y="595"/>
                      <a:pt x="784" y="308"/>
                      <a:pt x="624" y="111"/>
                    </a:cubicBezTo>
                    <a:cubicBezTo>
                      <a:pt x="566" y="38"/>
                      <a:pt x="480" y="0"/>
                      <a:pt x="3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6" name="Google Shape;3476;p20"/>
              <p:cNvSpPr/>
              <p:nvPr/>
            </p:nvSpPr>
            <p:spPr>
              <a:xfrm>
                <a:off x="4272025" y="3971050"/>
                <a:ext cx="1905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6" extrusionOk="0">
                    <a:moveTo>
                      <a:pt x="383" y="0"/>
                    </a:moveTo>
                    <a:cubicBezTo>
                      <a:pt x="318" y="0"/>
                      <a:pt x="253" y="22"/>
                      <a:pt x="200" y="66"/>
                    </a:cubicBezTo>
                    <a:cubicBezTo>
                      <a:pt x="1" y="227"/>
                      <a:pt x="97" y="552"/>
                      <a:pt x="354" y="574"/>
                    </a:cubicBezTo>
                    <a:cubicBezTo>
                      <a:pt x="365" y="575"/>
                      <a:pt x="375" y="576"/>
                      <a:pt x="385" y="576"/>
                    </a:cubicBezTo>
                    <a:cubicBezTo>
                      <a:pt x="624" y="576"/>
                      <a:pt x="762" y="296"/>
                      <a:pt x="605" y="105"/>
                    </a:cubicBezTo>
                    <a:cubicBezTo>
                      <a:pt x="549" y="36"/>
                      <a:pt x="466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7" name="Google Shape;3477;p20"/>
              <p:cNvSpPr/>
              <p:nvPr/>
            </p:nvSpPr>
            <p:spPr>
              <a:xfrm>
                <a:off x="4258775" y="3954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1" y="0"/>
                    </a:moveTo>
                    <a:cubicBezTo>
                      <a:pt x="308" y="0"/>
                      <a:pt x="245" y="21"/>
                      <a:pt x="193" y="63"/>
                    </a:cubicBezTo>
                    <a:cubicBezTo>
                      <a:pt x="0" y="221"/>
                      <a:pt x="94" y="532"/>
                      <a:pt x="341" y="555"/>
                    </a:cubicBezTo>
                    <a:cubicBezTo>
                      <a:pt x="352" y="556"/>
                      <a:pt x="362" y="557"/>
                      <a:pt x="372" y="557"/>
                    </a:cubicBezTo>
                    <a:cubicBezTo>
                      <a:pt x="601" y="557"/>
                      <a:pt x="736" y="286"/>
                      <a:pt x="585" y="102"/>
                    </a:cubicBezTo>
                    <a:cubicBezTo>
                      <a:pt x="531" y="35"/>
                      <a:pt x="451" y="0"/>
                      <a:pt x="3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8" name="Google Shape;3478;p20"/>
              <p:cNvSpPr/>
              <p:nvPr/>
            </p:nvSpPr>
            <p:spPr>
              <a:xfrm>
                <a:off x="4245425" y="3937925"/>
                <a:ext cx="17875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542" extrusionOk="0">
                    <a:moveTo>
                      <a:pt x="360" y="1"/>
                    </a:moveTo>
                    <a:cubicBezTo>
                      <a:pt x="300" y="1"/>
                      <a:pt x="239" y="20"/>
                      <a:pt x="187" y="61"/>
                    </a:cubicBezTo>
                    <a:cubicBezTo>
                      <a:pt x="1" y="212"/>
                      <a:pt x="91" y="514"/>
                      <a:pt x="329" y="540"/>
                    </a:cubicBezTo>
                    <a:cubicBezTo>
                      <a:pt x="339" y="541"/>
                      <a:pt x="350" y="542"/>
                      <a:pt x="360" y="542"/>
                    </a:cubicBezTo>
                    <a:cubicBezTo>
                      <a:pt x="582" y="542"/>
                      <a:pt x="714" y="281"/>
                      <a:pt x="570" y="100"/>
                    </a:cubicBezTo>
                    <a:cubicBezTo>
                      <a:pt x="515" y="34"/>
                      <a:pt x="438" y="1"/>
                      <a:pt x="36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9" name="Google Shape;3479;p20"/>
              <p:cNvSpPr/>
              <p:nvPr/>
            </p:nvSpPr>
            <p:spPr>
              <a:xfrm>
                <a:off x="4232175" y="3921375"/>
                <a:ext cx="1715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3" extrusionOk="0">
                    <a:moveTo>
                      <a:pt x="342" y="1"/>
                    </a:moveTo>
                    <a:cubicBezTo>
                      <a:pt x="286" y="1"/>
                      <a:pt x="228" y="20"/>
                      <a:pt x="181" y="58"/>
                    </a:cubicBezTo>
                    <a:cubicBezTo>
                      <a:pt x="1" y="202"/>
                      <a:pt x="87" y="495"/>
                      <a:pt x="316" y="521"/>
                    </a:cubicBezTo>
                    <a:cubicBezTo>
                      <a:pt x="326" y="522"/>
                      <a:pt x="336" y="522"/>
                      <a:pt x="346" y="522"/>
                    </a:cubicBezTo>
                    <a:cubicBezTo>
                      <a:pt x="559" y="522"/>
                      <a:pt x="685" y="271"/>
                      <a:pt x="547" y="100"/>
                    </a:cubicBezTo>
                    <a:cubicBezTo>
                      <a:pt x="495" y="35"/>
                      <a:pt x="419" y="1"/>
                      <a:pt x="3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0" name="Google Shape;3480;p20"/>
              <p:cNvSpPr/>
              <p:nvPr/>
            </p:nvSpPr>
            <p:spPr>
              <a:xfrm>
                <a:off x="4218925" y="3904875"/>
                <a:ext cx="16575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1" extrusionOk="0">
                    <a:moveTo>
                      <a:pt x="332" y="0"/>
                    </a:moveTo>
                    <a:cubicBezTo>
                      <a:pt x="277" y="0"/>
                      <a:pt x="221" y="18"/>
                      <a:pt x="174" y="56"/>
                    </a:cubicBezTo>
                    <a:cubicBezTo>
                      <a:pt x="0" y="197"/>
                      <a:pt x="84" y="477"/>
                      <a:pt x="306" y="499"/>
                    </a:cubicBezTo>
                    <a:cubicBezTo>
                      <a:pt x="316" y="500"/>
                      <a:pt x="326" y="501"/>
                      <a:pt x="336" y="501"/>
                    </a:cubicBezTo>
                    <a:cubicBezTo>
                      <a:pt x="540" y="501"/>
                      <a:pt x="662" y="260"/>
                      <a:pt x="527" y="94"/>
                    </a:cubicBezTo>
                    <a:cubicBezTo>
                      <a:pt x="478" y="32"/>
                      <a:pt x="406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1" name="Google Shape;3481;p20"/>
              <p:cNvSpPr/>
              <p:nvPr/>
            </p:nvSpPr>
            <p:spPr>
              <a:xfrm>
                <a:off x="4205675" y="3888375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9" y="0"/>
                    </a:moveTo>
                    <a:cubicBezTo>
                      <a:pt x="266" y="0"/>
                      <a:pt x="212" y="18"/>
                      <a:pt x="167" y="54"/>
                    </a:cubicBezTo>
                    <a:cubicBezTo>
                      <a:pt x="0" y="189"/>
                      <a:pt x="80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7" y="249"/>
                      <a:pt x="508" y="89"/>
                    </a:cubicBezTo>
                    <a:cubicBezTo>
                      <a:pt x="460" y="31"/>
                      <a:pt x="390" y="0"/>
                      <a:pt x="3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2" name="Google Shape;3482;p20"/>
              <p:cNvSpPr/>
              <p:nvPr/>
            </p:nvSpPr>
            <p:spPr>
              <a:xfrm>
                <a:off x="4192400" y="3871800"/>
                <a:ext cx="15325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8" extrusionOk="0">
                    <a:moveTo>
                      <a:pt x="308" y="1"/>
                    </a:moveTo>
                    <a:cubicBezTo>
                      <a:pt x="257" y="1"/>
                      <a:pt x="205" y="18"/>
                      <a:pt x="162" y="55"/>
                    </a:cubicBezTo>
                    <a:cubicBezTo>
                      <a:pt x="1" y="183"/>
                      <a:pt x="78" y="444"/>
                      <a:pt x="284" y="466"/>
                    </a:cubicBezTo>
                    <a:cubicBezTo>
                      <a:pt x="292" y="467"/>
                      <a:pt x="299" y="467"/>
                      <a:pt x="307" y="467"/>
                    </a:cubicBezTo>
                    <a:cubicBezTo>
                      <a:pt x="499" y="467"/>
                      <a:pt x="613" y="241"/>
                      <a:pt x="489" y="87"/>
                    </a:cubicBezTo>
                    <a:cubicBezTo>
                      <a:pt x="442" y="30"/>
                      <a:pt x="375" y="1"/>
                      <a:pt x="3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3" name="Google Shape;3483;p20"/>
              <p:cNvSpPr/>
              <p:nvPr/>
            </p:nvSpPr>
            <p:spPr>
              <a:xfrm>
                <a:off x="4179150" y="3855300"/>
                <a:ext cx="147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5" y="49"/>
                    </a:cubicBezTo>
                    <a:cubicBezTo>
                      <a:pt x="1" y="175"/>
                      <a:pt x="74" y="425"/>
                      <a:pt x="274" y="445"/>
                    </a:cubicBezTo>
                    <a:cubicBezTo>
                      <a:pt x="282" y="445"/>
                      <a:pt x="289" y="446"/>
                      <a:pt x="297" y="446"/>
                    </a:cubicBezTo>
                    <a:cubicBezTo>
                      <a:pt x="479" y="446"/>
                      <a:pt x="590" y="230"/>
                      <a:pt x="470" y="82"/>
                    </a:cubicBezTo>
                    <a:cubicBezTo>
                      <a:pt x="426" y="28"/>
                      <a:pt x="361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4" name="Google Shape;3484;p20"/>
              <p:cNvSpPr/>
              <p:nvPr/>
            </p:nvSpPr>
            <p:spPr>
              <a:xfrm>
                <a:off x="4165825" y="3838750"/>
                <a:ext cx="14100" cy="1075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30" extrusionOk="0">
                    <a:moveTo>
                      <a:pt x="283" y="0"/>
                    </a:moveTo>
                    <a:cubicBezTo>
                      <a:pt x="236" y="0"/>
                      <a:pt x="188" y="16"/>
                      <a:pt x="148" y="49"/>
                    </a:cubicBezTo>
                    <a:cubicBezTo>
                      <a:pt x="0" y="168"/>
                      <a:pt x="71" y="406"/>
                      <a:pt x="260" y="429"/>
                    </a:cubicBezTo>
                    <a:cubicBezTo>
                      <a:pt x="268" y="429"/>
                      <a:pt x="276" y="430"/>
                      <a:pt x="284" y="430"/>
                    </a:cubicBezTo>
                    <a:cubicBezTo>
                      <a:pt x="460" y="430"/>
                      <a:pt x="564" y="223"/>
                      <a:pt x="450" y="82"/>
                    </a:cubicBezTo>
                    <a:cubicBezTo>
                      <a:pt x="408" y="28"/>
                      <a:pt x="346" y="0"/>
                      <a:pt x="2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5" name="Google Shape;3485;p20"/>
              <p:cNvSpPr/>
              <p:nvPr/>
            </p:nvSpPr>
            <p:spPr>
              <a:xfrm>
                <a:off x="4152550" y="3822200"/>
                <a:ext cx="1350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11" extrusionOk="0">
                    <a:moveTo>
                      <a:pt x="270" y="1"/>
                    </a:moveTo>
                    <a:cubicBezTo>
                      <a:pt x="225" y="1"/>
                      <a:pt x="180" y="16"/>
                      <a:pt x="142" y="46"/>
                    </a:cubicBezTo>
                    <a:cubicBezTo>
                      <a:pt x="1" y="162"/>
                      <a:pt x="68" y="390"/>
                      <a:pt x="251" y="409"/>
                    </a:cubicBezTo>
                    <a:cubicBezTo>
                      <a:pt x="259" y="410"/>
                      <a:pt x="267" y="411"/>
                      <a:pt x="275" y="411"/>
                    </a:cubicBezTo>
                    <a:cubicBezTo>
                      <a:pt x="441" y="411"/>
                      <a:pt x="539" y="214"/>
                      <a:pt x="431" y="78"/>
                    </a:cubicBezTo>
                    <a:cubicBezTo>
                      <a:pt x="389" y="27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6" name="Google Shape;3486;p20"/>
              <p:cNvSpPr/>
              <p:nvPr/>
            </p:nvSpPr>
            <p:spPr>
              <a:xfrm>
                <a:off x="4139300" y="3805700"/>
                <a:ext cx="128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0" extrusionOk="0">
                    <a:moveTo>
                      <a:pt x="258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5" y="388"/>
                    </a:cubicBezTo>
                    <a:cubicBezTo>
                      <a:pt x="243" y="389"/>
                      <a:pt x="251" y="389"/>
                      <a:pt x="258" y="389"/>
                    </a:cubicBezTo>
                    <a:cubicBezTo>
                      <a:pt x="418" y="389"/>
                      <a:pt x="513" y="202"/>
                      <a:pt x="409" y="73"/>
                    </a:cubicBezTo>
                    <a:cubicBezTo>
                      <a:pt x="370" y="26"/>
                      <a:pt x="314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7" name="Google Shape;3487;p20"/>
              <p:cNvSpPr/>
              <p:nvPr/>
            </p:nvSpPr>
            <p:spPr>
              <a:xfrm>
                <a:off x="4126050" y="3789150"/>
                <a:ext cx="122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88" h="373" extrusionOk="0">
                    <a:moveTo>
                      <a:pt x="243" y="0"/>
                    </a:moveTo>
                    <a:cubicBezTo>
                      <a:pt x="203" y="0"/>
                      <a:pt x="162" y="13"/>
                      <a:pt x="129" y="41"/>
                    </a:cubicBezTo>
                    <a:cubicBezTo>
                      <a:pt x="0" y="147"/>
                      <a:pt x="61" y="356"/>
                      <a:pt x="225" y="372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397" y="373"/>
                      <a:pt x="488" y="193"/>
                      <a:pt x="389" y="70"/>
                    </a:cubicBezTo>
                    <a:cubicBezTo>
                      <a:pt x="352" y="24"/>
                      <a:pt x="298" y="0"/>
                      <a:pt x="24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8" name="Google Shape;3488;p20"/>
              <p:cNvSpPr/>
              <p:nvPr/>
            </p:nvSpPr>
            <p:spPr>
              <a:xfrm>
                <a:off x="4112700" y="3772650"/>
                <a:ext cx="117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2" extrusionOk="0">
                    <a:moveTo>
                      <a:pt x="235" y="0"/>
                    </a:moveTo>
                    <a:cubicBezTo>
                      <a:pt x="196" y="0"/>
                      <a:pt x="156" y="13"/>
                      <a:pt x="123" y="39"/>
                    </a:cubicBezTo>
                    <a:cubicBezTo>
                      <a:pt x="1" y="139"/>
                      <a:pt x="62" y="335"/>
                      <a:pt x="216" y="351"/>
                    </a:cubicBezTo>
                    <a:cubicBezTo>
                      <a:pt x="224" y="352"/>
                      <a:pt x="231" y="352"/>
                      <a:pt x="239" y="352"/>
                    </a:cubicBezTo>
                    <a:cubicBezTo>
                      <a:pt x="383" y="352"/>
                      <a:pt x="468" y="181"/>
                      <a:pt x="374" y="65"/>
                    </a:cubicBezTo>
                    <a:cubicBezTo>
                      <a:pt x="339" y="22"/>
                      <a:pt x="287" y="0"/>
                      <a:pt x="2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9" name="Google Shape;3489;p20"/>
              <p:cNvSpPr/>
              <p:nvPr/>
            </p:nvSpPr>
            <p:spPr>
              <a:xfrm>
                <a:off x="4099450" y="3756075"/>
                <a:ext cx="11100" cy="842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7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40"/>
                    </a:cubicBezTo>
                    <a:cubicBezTo>
                      <a:pt x="1" y="133"/>
                      <a:pt x="55" y="319"/>
                      <a:pt x="206" y="336"/>
                    </a:cubicBezTo>
                    <a:cubicBezTo>
                      <a:pt x="213" y="336"/>
                      <a:pt x="219" y="337"/>
                      <a:pt x="225" y="337"/>
                    </a:cubicBezTo>
                    <a:cubicBezTo>
                      <a:pt x="362" y="337"/>
                      <a:pt x="443" y="173"/>
                      <a:pt x="351" y="62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0" name="Google Shape;3490;p20"/>
              <p:cNvSpPr/>
              <p:nvPr/>
            </p:nvSpPr>
            <p:spPr>
              <a:xfrm>
                <a:off x="4086200" y="3739550"/>
                <a:ext cx="103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4" h="317" extrusionOk="0">
                    <a:moveTo>
                      <a:pt x="208" y="1"/>
                    </a:moveTo>
                    <a:cubicBezTo>
                      <a:pt x="173" y="1"/>
                      <a:pt x="139" y="12"/>
                      <a:pt x="110" y="36"/>
                    </a:cubicBezTo>
                    <a:cubicBezTo>
                      <a:pt x="0" y="126"/>
                      <a:pt x="52" y="302"/>
                      <a:pt x="190" y="315"/>
                    </a:cubicBezTo>
                    <a:cubicBezTo>
                      <a:pt x="196" y="316"/>
                      <a:pt x="203" y="316"/>
                      <a:pt x="209" y="316"/>
                    </a:cubicBezTo>
                    <a:cubicBezTo>
                      <a:pt x="339" y="316"/>
                      <a:pt x="414" y="165"/>
                      <a:pt x="331" y="61"/>
                    </a:cubicBezTo>
                    <a:cubicBezTo>
                      <a:pt x="300" y="21"/>
                      <a:pt x="254" y="1"/>
                      <a:pt x="2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1" name="Google Shape;3491;p20"/>
              <p:cNvSpPr/>
              <p:nvPr/>
            </p:nvSpPr>
            <p:spPr>
              <a:xfrm>
                <a:off x="4343050" y="4022675"/>
                <a:ext cx="21450" cy="16300"/>
              </a:xfrm>
              <a:custGeom>
                <a:avLst/>
                <a:gdLst/>
                <a:ahLst/>
                <a:cxnLst/>
                <a:rect l="l" t="t" r="r" b="b"/>
                <a:pathLst>
                  <a:path w="858" h="652" extrusionOk="0">
                    <a:moveTo>
                      <a:pt x="429" y="0"/>
                    </a:moveTo>
                    <a:cubicBezTo>
                      <a:pt x="357" y="0"/>
                      <a:pt x="285" y="24"/>
                      <a:pt x="226" y="74"/>
                    </a:cubicBezTo>
                    <a:cubicBezTo>
                      <a:pt x="1" y="258"/>
                      <a:pt x="107" y="621"/>
                      <a:pt x="396" y="650"/>
                    </a:cubicBezTo>
                    <a:cubicBezTo>
                      <a:pt x="408" y="651"/>
                      <a:pt x="420" y="651"/>
                      <a:pt x="431" y="651"/>
                    </a:cubicBezTo>
                    <a:cubicBezTo>
                      <a:pt x="699" y="651"/>
                      <a:pt x="858" y="338"/>
                      <a:pt x="682" y="123"/>
                    </a:cubicBezTo>
                    <a:cubicBezTo>
                      <a:pt x="618" y="42"/>
                      <a:pt x="524" y="0"/>
                      <a:pt x="4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2" name="Google Shape;3492;p20"/>
              <p:cNvSpPr/>
              <p:nvPr/>
            </p:nvSpPr>
            <p:spPr>
              <a:xfrm>
                <a:off x="4329725" y="4006100"/>
                <a:ext cx="2087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34" extrusionOk="0">
                    <a:moveTo>
                      <a:pt x="420" y="0"/>
                    </a:moveTo>
                    <a:cubicBezTo>
                      <a:pt x="351" y="0"/>
                      <a:pt x="280" y="23"/>
                      <a:pt x="222" y="72"/>
                    </a:cubicBezTo>
                    <a:cubicBezTo>
                      <a:pt x="0" y="249"/>
                      <a:pt x="106" y="602"/>
                      <a:pt x="386" y="631"/>
                    </a:cubicBezTo>
                    <a:cubicBezTo>
                      <a:pt x="398" y="632"/>
                      <a:pt x="409" y="633"/>
                      <a:pt x="420" y="633"/>
                    </a:cubicBezTo>
                    <a:cubicBezTo>
                      <a:pt x="680" y="633"/>
                      <a:pt x="835" y="326"/>
                      <a:pt x="665" y="117"/>
                    </a:cubicBezTo>
                    <a:cubicBezTo>
                      <a:pt x="603" y="40"/>
                      <a:pt x="512" y="0"/>
                      <a:pt x="4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3" name="Google Shape;3493;p20"/>
              <p:cNvSpPr/>
              <p:nvPr/>
            </p:nvSpPr>
            <p:spPr>
              <a:xfrm>
                <a:off x="4316450" y="398955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7" y="1"/>
                    </a:moveTo>
                    <a:cubicBezTo>
                      <a:pt x="338" y="1"/>
                      <a:pt x="270" y="23"/>
                      <a:pt x="213" y="69"/>
                    </a:cubicBezTo>
                    <a:cubicBezTo>
                      <a:pt x="1" y="242"/>
                      <a:pt x="104" y="586"/>
                      <a:pt x="374" y="612"/>
                    </a:cubicBezTo>
                    <a:cubicBezTo>
                      <a:pt x="386" y="613"/>
                      <a:pt x="397" y="614"/>
                      <a:pt x="409" y="614"/>
                    </a:cubicBezTo>
                    <a:cubicBezTo>
                      <a:pt x="661" y="614"/>
                      <a:pt x="810" y="320"/>
                      <a:pt x="647" y="114"/>
                    </a:cubicBezTo>
                    <a:cubicBezTo>
                      <a:pt x="585" y="39"/>
                      <a:pt x="496" y="1"/>
                      <a:pt x="4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4" name="Google Shape;3494;p20"/>
              <p:cNvSpPr/>
              <p:nvPr/>
            </p:nvSpPr>
            <p:spPr>
              <a:xfrm>
                <a:off x="4303200" y="3973050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3" y="1"/>
                    </a:moveTo>
                    <a:cubicBezTo>
                      <a:pt x="328" y="1"/>
                      <a:pt x="262" y="23"/>
                      <a:pt x="206" y="67"/>
                    </a:cubicBezTo>
                    <a:cubicBezTo>
                      <a:pt x="1" y="234"/>
                      <a:pt x="100" y="565"/>
                      <a:pt x="364" y="594"/>
                    </a:cubicBezTo>
                    <a:cubicBezTo>
                      <a:pt x="375" y="595"/>
                      <a:pt x="387" y="596"/>
                      <a:pt x="398" y="596"/>
                    </a:cubicBezTo>
                    <a:cubicBezTo>
                      <a:pt x="641" y="596"/>
                      <a:pt x="784" y="308"/>
                      <a:pt x="624" y="112"/>
                    </a:cubicBezTo>
                    <a:cubicBezTo>
                      <a:pt x="566" y="39"/>
                      <a:pt x="480" y="1"/>
                      <a:pt x="3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5" name="Google Shape;3495;p20"/>
              <p:cNvSpPr/>
              <p:nvPr/>
            </p:nvSpPr>
            <p:spPr>
              <a:xfrm>
                <a:off x="4289950" y="3956475"/>
                <a:ext cx="18950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58" h="578" extrusionOk="0">
                    <a:moveTo>
                      <a:pt x="379" y="1"/>
                    </a:moveTo>
                    <a:cubicBezTo>
                      <a:pt x="316" y="1"/>
                      <a:pt x="252" y="22"/>
                      <a:pt x="200" y="65"/>
                    </a:cubicBezTo>
                    <a:cubicBezTo>
                      <a:pt x="0" y="228"/>
                      <a:pt x="94" y="550"/>
                      <a:pt x="351" y="576"/>
                    </a:cubicBezTo>
                    <a:cubicBezTo>
                      <a:pt x="362" y="577"/>
                      <a:pt x="374" y="578"/>
                      <a:pt x="385" y="578"/>
                    </a:cubicBezTo>
                    <a:cubicBezTo>
                      <a:pt x="619" y="578"/>
                      <a:pt x="758" y="300"/>
                      <a:pt x="604" y="110"/>
                    </a:cubicBezTo>
                    <a:cubicBezTo>
                      <a:pt x="548" y="38"/>
                      <a:pt x="463" y="1"/>
                      <a:pt x="3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6" name="Google Shape;3496;p20"/>
              <p:cNvSpPr/>
              <p:nvPr/>
            </p:nvSpPr>
            <p:spPr>
              <a:xfrm>
                <a:off x="4276700" y="3940000"/>
                <a:ext cx="184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9" extrusionOk="0">
                    <a:moveTo>
                      <a:pt x="366" y="0"/>
                    </a:moveTo>
                    <a:cubicBezTo>
                      <a:pt x="305" y="0"/>
                      <a:pt x="244" y="20"/>
                      <a:pt x="193" y="62"/>
                    </a:cubicBezTo>
                    <a:cubicBezTo>
                      <a:pt x="0" y="219"/>
                      <a:pt x="93" y="531"/>
                      <a:pt x="341" y="556"/>
                    </a:cubicBezTo>
                    <a:cubicBezTo>
                      <a:pt x="351" y="558"/>
                      <a:pt x="362" y="558"/>
                      <a:pt x="372" y="558"/>
                    </a:cubicBezTo>
                    <a:cubicBezTo>
                      <a:pt x="601" y="558"/>
                      <a:pt x="736" y="288"/>
                      <a:pt x="585" y="103"/>
                    </a:cubicBezTo>
                    <a:cubicBezTo>
                      <a:pt x="528" y="35"/>
                      <a:pt x="447" y="0"/>
                      <a:pt x="36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7" name="Google Shape;3497;p20"/>
              <p:cNvSpPr/>
              <p:nvPr/>
            </p:nvSpPr>
            <p:spPr>
              <a:xfrm>
                <a:off x="4263350" y="3923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3"/>
                    </a:cubicBezTo>
                    <a:cubicBezTo>
                      <a:pt x="1" y="210"/>
                      <a:pt x="91" y="512"/>
                      <a:pt x="328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82" y="540"/>
                      <a:pt x="711" y="279"/>
                      <a:pt x="566" y="101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8" name="Google Shape;3498;p20"/>
              <p:cNvSpPr/>
              <p:nvPr/>
            </p:nvSpPr>
            <p:spPr>
              <a:xfrm>
                <a:off x="4250100" y="3906900"/>
                <a:ext cx="17225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9" h="523" extrusionOk="0">
                    <a:moveTo>
                      <a:pt x="345" y="0"/>
                    </a:moveTo>
                    <a:cubicBezTo>
                      <a:pt x="287" y="0"/>
                      <a:pt x="229" y="19"/>
                      <a:pt x="180" y="58"/>
                    </a:cubicBezTo>
                    <a:cubicBezTo>
                      <a:pt x="0" y="206"/>
                      <a:pt x="87" y="495"/>
                      <a:pt x="318" y="521"/>
                    </a:cubicBezTo>
                    <a:cubicBezTo>
                      <a:pt x="328" y="522"/>
                      <a:pt x="337" y="522"/>
                      <a:pt x="346" y="522"/>
                    </a:cubicBezTo>
                    <a:cubicBezTo>
                      <a:pt x="561" y="522"/>
                      <a:pt x="689" y="270"/>
                      <a:pt x="547" y="97"/>
                    </a:cubicBezTo>
                    <a:cubicBezTo>
                      <a:pt x="496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9" name="Google Shape;3499;p20"/>
              <p:cNvSpPr/>
              <p:nvPr/>
            </p:nvSpPr>
            <p:spPr>
              <a:xfrm>
                <a:off x="4236850" y="3890400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2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0" y="198"/>
                      <a:pt x="84" y="477"/>
                      <a:pt x="305" y="500"/>
                    </a:cubicBezTo>
                    <a:cubicBezTo>
                      <a:pt x="315" y="501"/>
                      <a:pt x="324" y="501"/>
                      <a:pt x="333" y="501"/>
                    </a:cubicBezTo>
                    <a:cubicBezTo>
                      <a:pt x="538" y="501"/>
                      <a:pt x="663" y="261"/>
                      <a:pt x="527" y="92"/>
                    </a:cubicBezTo>
                    <a:cubicBezTo>
                      <a:pt x="478" y="32"/>
                      <a:pt x="405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0" name="Google Shape;3500;p20"/>
              <p:cNvSpPr/>
              <p:nvPr/>
            </p:nvSpPr>
            <p:spPr>
              <a:xfrm>
                <a:off x="4223575" y="387382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9" y="0"/>
                    </a:moveTo>
                    <a:cubicBezTo>
                      <a:pt x="266" y="0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1"/>
                    </a:cubicBezTo>
                    <a:cubicBezTo>
                      <a:pt x="302" y="482"/>
                      <a:pt x="312" y="483"/>
                      <a:pt x="320" y="483"/>
                    </a:cubicBezTo>
                    <a:cubicBezTo>
                      <a:pt x="519" y="483"/>
                      <a:pt x="635" y="249"/>
                      <a:pt x="509" y="89"/>
                    </a:cubicBezTo>
                    <a:cubicBezTo>
                      <a:pt x="459" y="31"/>
                      <a:pt x="389" y="0"/>
                      <a:pt x="3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1" name="Google Shape;3501;p20"/>
              <p:cNvSpPr/>
              <p:nvPr/>
            </p:nvSpPr>
            <p:spPr>
              <a:xfrm>
                <a:off x="4210250" y="3857325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9" y="1"/>
                    </a:moveTo>
                    <a:cubicBezTo>
                      <a:pt x="258" y="1"/>
                      <a:pt x="207" y="18"/>
                      <a:pt x="164" y="52"/>
                    </a:cubicBezTo>
                    <a:cubicBezTo>
                      <a:pt x="0" y="184"/>
                      <a:pt x="77" y="444"/>
                      <a:pt x="286" y="463"/>
                    </a:cubicBezTo>
                    <a:cubicBezTo>
                      <a:pt x="295" y="464"/>
                      <a:pt x="304" y="465"/>
                      <a:pt x="313" y="465"/>
                    </a:cubicBezTo>
                    <a:cubicBezTo>
                      <a:pt x="503" y="465"/>
                      <a:pt x="615" y="241"/>
                      <a:pt x="489" y="87"/>
                    </a:cubicBezTo>
                    <a:cubicBezTo>
                      <a:pt x="443" y="30"/>
                      <a:pt x="376" y="1"/>
                      <a:pt x="3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2" name="Google Shape;3502;p20"/>
              <p:cNvSpPr/>
              <p:nvPr/>
            </p:nvSpPr>
            <p:spPr>
              <a:xfrm>
                <a:off x="4197000" y="3840800"/>
                <a:ext cx="14750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8" extrusionOk="0">
                    <a:moveTo>
                      <a:pt x="297" y="1"/>
                    </a:moveTo>
                    <a:cubicBezTo>
                      <a:pt x="247" y="1"/>
                      <a:pt x="196" y="17"/>
                      <a:pt x="154" y="51"/>
                    </a:cubicBezTo>
                    <a:cubicBezTo>
                      <a:pt x="0" y="176"/>
                      <a:pt x="74" y="424"/>
                      <a:pt x="273" y="446"/>
                    </a:cubicBezTo>
                    <a:cubicBezTo>
                      <a:pt x="281" y="447"/>
                      <a:pt x="289" y="447"/>
                      <a:pt x="296" y="447"/>
                    </a:cubicBezTo>
                    <a:cubicBezTo>
                      <a:pt x="479" y="447"/>
                      <a:pt x="590" y="231"/>
                      <a:pt x="469" y="83"/>
                    </a:cubicBezTo>
                    <a:cubicBezTo>
                      <a:pt x="426" y="29"/>
                      <a:pt x="362" y="1"/>
                      <a:pt x="29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3" name="Google Shape;3503;p20"/>
              <p:cNvSpPr/>
              <p:nvPr/>
            </p:nvSpPr>
            <p:spPr>
              <a:xfrm>
                <a:off x="4183725" y="3824225"/>
                <a:ext cx="14125" cy="10750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0" extrusionOk="0">
                    <a:moveTo>
                      <a:pt x="284" y="1"/>
                    </a:moveTo>
                    <a:cubicBezTo>
                      <a:pt x="236" y="1"/>
                      <a:pt x="189" y="17"/>
                      <a:pt x="149" y="49"/>
                    </a:cubicBezTo>
                    <a:cubicBezTo>
                      <a:pt x="1" y="168"/>
                      <a:pt x="71" y="409"/>
                      <a:pt x="261" y="428"/>
                    </a:cubicBezTo>
                    <a:cubicBezTo>
                      <a:pt x="269" y="429"/>
                      <a:pt x="277" y="429"/>
                      <a:pt x="284" y="429"/>
                    </a:cubicBezTo>
                    <a:cubicBezTo>
                      <a:pt x="460" y="429"/>
                      <a:pt x="565" y="223"/>
                      <a:pt x="451" y="81"/>
                    </a:cubicBezTo>
                    <a:cubicBezTo>
                      <a:pt x="407" y="28"/>
                      <a:pt x="346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4" name="Google Shape;3504;p20"/>
              <p:cNvSpPr/>
              <p:nvPr/>
            </p:nvSpPr>
            <p:spPr>
              <a:xfrm>
                <a:off x="4170475" y="3807750"/>
                <a:ext cx="13475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7" extrusionOk="0">
                    <a:moveTo>
                      <a:pt x="270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0" y="158"/>
                      <a:pt x="68" y="390"/>
                      <a:pt x="248" y="406"/>
                    </a:cubicBezTo>
                    <a:cubicBezTo>
                      <a:pt x="256" y="406"/>
                      <a:pt x="264" y="407"/>
                      <a:pt x="271" y="407"/>
                    </a:cubicBezTo>
                    <a:cubicBezTo>
                      <a:pt x="440" y="407"/>
                      <a:pt x="539" y="210"/>
                      <a:pt x="428" y="75"/>
                    </a:cubicBezTo>
                    <a:cubicBezTo>
                      <a:pt x="388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5" name="Google Shape;3505;p20"/>
              <p:cNvSpPr/>
              <p:nvPr/>
            </p:nvSpPr>
            <p:spPr>
              <a:xfrm>
                <a:off x="4157225" y="3791175"/>
                <a:ext cx="128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2" extrusionOk="0">
                    <a:moveTo>
                      <a:pt x="257" y="0"/>
                    </a:moveTo>
                    <a:cubicBezTo>
                      <a:pt x="214" y="0"/>
                      <a:pt x="171" y="14"/>
                      <a:pt x="135" y="43"/>
                    </a:cubicBezTo>
                    <a:cubicBezTo>
                      <a:pt x="0" y="156"/>
                      <a:pt x="64" y="371"/>
                      <a:pt x="238" y="391"/>
                    </a:cubicBezTo>
                    <a:cubicBezTo>
                      <a:pt x="246" y="391"/>
                      <a:pt x="253" y="392"/>
                      <a:pt x="261" y="392"/>
                    </a:cubicBezTo>
                    <a:cubicBezTo>
                      <a:pt x="418" y="392"/>
                      <a:pt x="513" y="201"/>
                      <a:pt x="408" y="72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6" name="Google Shape;3506;p20"/>
              <p:cNvSpPr/>
              <p:nvPr/>
            </p:nvSpPr>
            <p:spPr>
              <a:xfrm>
                <a:off x="4143950" y="3774675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1"/>
                    </a:moveTo>
                    <a:cubicBezTo>
                      <a:pt x="205" y="1"/>
                      <a:pt x="164" y="14"/>
                      <a:pt x="129" y="41"/>
                    </a:cubicBezTo>
                    <a:cubicBezTo>
                      <a:pt x="1" y="144"/>
                      <a:pt x="62" y="353"/>
                      <a:pt x="226" y="369"/>
                    </a:cubicBezTo>
                    <a:cubicBezTo>
                      <a:pt x="234" y="370"/>
                      <a:pt x="241" y="371"/>
                      <a:pt x="249" y="371"/>
                    </a:cubicBezTo>
                    <a:cubicBezTo>
                      <a:pt x="399" y="371"/>
                      <a:pt x="491" y="193"/>
                      <a:pt x="390" y="70"/>
                    </a:cubicBezTo>
                    <a:cubicBezTo>
                      <a:pt x="353" y="24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7" name="Google Shape;3507;p20"/>
              <p:cNvSpPr/>
              <p:nvPr/>
            </p:nvSpPr>
            <p:spPr>
              <a:xfrm>
                <a:off x="4130625" y="375812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4" y="0"/>
                    </a:moveTo>
                    <a:cubicBezTo>
                      <a:pt x="195" y="0"/>
                      <a:pt x="156" y="14"/>
                      <a:pt x="123" y="41"/>
                    </a:cubicBezTo>
                    <a:cubicBezTo>
                      <a:pt x="0" y="138"/>
                      <a:pt x="58" y="337"/>
                      <a:pt x="216" y="353"/>
                    </a:cubicBezTo>
                    <a:cubicBezTo>
                      <a:pt x="222" y="354"/>
                      <a:pt x="229" y="354"/>
                      <a:pt x="235" y="354"/>
                    </a:cubicBezTo>
                    <a:cubicBezTo>
                      <a:pt x="381" y="354"/>
                      <a:pt x="465" y="184"/>
                      <a:pt x="370" y="67"/>
                    </a:cubicBezTo>
                    <a:cubicBezTo>
                      <a:pt x="335" y="23"/>
                      <a:pt x="285" y="0"/>
                      <a:pt x="2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8" name="Google Shape;3508;p20"/>
              <p:cNvSpPr/>
              <p:nvPr/>
            </p:nvSpPr>
            <p:spPr>
              <a:xfrm>
                <a:off x="4117375" y="3741575"/>
                <a:ext cx="1107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5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38"/>
                    </a:cubicBezTo>
                    <a:cubicBezTo>
                      <a:pt x="0" y="131"/>
                      <a:pt x="55" y="321"/>
                      <a:pt x="203" y="334"/>
                    </a:cubicBezTo>
                    <a:cubicBezTo>
                      <a:pt x="209" y="335"/>
                      <a:pt x="216" y="335"/>
                      <a:pt x="222" y="335"/>
                    </a:cubicBezTo>
                    <a:cubicBezTo>
                      <a:pt x="362" y="335"/>
                      <a:pt x="443" y="174"/>
                      <a:pt x="350" y="64"/>
                    </a:cubicBezTo>
                    <a:cubicBezTo>
                      <a:pt x="318" y="22"/>
                      <a:pt x="269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9" name="Google Shape;3509;p20"/>
              <p:cNvSpPr/>
              <p:nvPr/>
            </p:nvSpPr>
            <p:spPr>
              <a:xfrm>
                <a:off x="4104100" y="3725075"/>
                <a:ext cx="1040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6" h="317" extrusionOk="0">
                    <a:moveTo>
                      <a:pt x="210" y="1"/>
                    </a:moveTo>
                    <a:cubicBezTo>
                      <a:pt x="175" y="1"/>
                      <a:pt x="140" y="12"/>
                      <a:pt x="110" y="36"/>
                    </a:cubicBezTo>
                    <a:cubicBezTo>
                      <a:pt x="1" y="123"/>
                      <a:pt x="52" y="300"/>
                      <a:pt x="194" y="316"/>
                    </a:cubicBezTo>
                    <a:cubicBezTo>
                      <a:pt x="199" y="316"/>
                      <a:pt x="204" y="316"/>
                      <a:pt x="209" y="316"/>
                    </a:cubicBezTo>
                    <a:cubicBezTo>
                      <a:pt x="338" y="316"/>
                      <a:pt x="415" y="164"/>
                      <a:pt x="332" y="59"/>
                    </a:cubicBezTo>
                    <a:cubicBezTo>
                      <a:pt x="301" y="20"/>
                      <a:pt x="256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0" name="Google Shape;3510;p20"/>
              <p:cNvSpPr/>
              <p:nvPr/>
            </p:nvSpPr>
            <p:spPr>
              <a:xfrm>
                <a:off x="4347625" y="3991625"/>
                <a:ext cx="20900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6" h="634" extrusionOk="0">
                    <a:moveTo>
                      <a:pt x="418" y="1"/>
                    </a:moveTo>
                    <a:cubicBezTo>
                      <a:pt x="348" y="1"/>
                      <a:pt x="278" y="24"/>
                      <a:pt x="219" y="73"/>
                    </a:cubicBezTo>
                    <a:cubicBezTo>
                      <a:pt x="1" y="249"/>
                      <a:pt x="107" y="603"/>
                      <a:pt x="386" y="632"/>
                    </a:cubicBezTo>
                    <a:cubicBezTo>
                      <a:pt x="398" y="633"/>
                      <a:pt x="410" y="634"/>
                      <a:pt x="421" y="634"/>
                    </a:cubicBezTo>
                    <a:cubicBezTo>
                      <a:pt x="680" y="634"/>
                      <a:pt x="835" y="327"/>
                      <a:pt x="666" y="118"/>
                    </a:cubicBezTo>
                    <a:cubicBezTo>
                      <a:pt x="602" y="41"/>
                      <a:pt x="510" y="1"/>
                      <a:pt x="4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1" name="Google Shape;3511;p20"/>
              <p:cNvSpPr/>
              <p:nvPr/>
            </p:nvSpPr>
            <p:spPr>
              <a:xfrm>
                <a:off x="4334375" y="3975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6" y="0"/>
                    </a:moveTo>
                    <a:cubicBezTo>
                      <a:pt x="338" y="0"/>
                      <a:pt x="270" y="22"/>
                      <a:pt x="213" y="68"/>
                    </a:cubicBezTo>
                    <a:cubicBezTo>
                      <a:pt x="1" y="239"/>
                      <a:pt x="103" y="583"/>
                      <a:pt x="373" y="611"/>
                    </a:cubicBezTo>
                    <a:cubicBezTo>
                      <a:pt x="385" y="613"/>
                      <a:pt x="397" y="613"/>
                      <a:pt x="408" y="613"/>
                    </a:cubicBezTo>
                    <a:cubicBezTo>
                      <a:pt x="661" y="613"/>
                      <a:pt x="809" y="316"/>
                      <a:pt x="643" y="113"/>
                    </a:cubicBezTo>
                    <a:cubicBezTo>
                      <a:pt x="583" y="39"/>
                      <a:pt x="495" y="0"/>
                      <a:pt x="4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2" name="Google Shape;3512;p20"/>
              <p:cNvSpPr/>
              <p:nvPr/>
            </p:nvSpPr>
            <p:spPr>
              <a:xfrm>
                <a:off x="4321125" y="3958525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3" y="0"/>
                    </a:moveTo>
                    <a:cubicBezTo>
                      <a:pt x="327" y="0"/>
                      <a:pt x="261" y="22"/>
                      <a:pt x="206" y="66"/>
                    </a:cubicBezTo>
                    <a:cubicBezTo>
                      <a:pt x="0" y="233"/>
                      <a:pt x="97" y="567"/>
                      <a:pt x="363" y="593"/>
                    </a:cubicBezTo>
                    <a:cubicBezTo>
                      <a:pt x="375" y="594"/>
                      <a:pt x="387" y="595"/>
                      <a:pt x="398" y="595"/>
                    </a:cubicBezTo>
                    <a:cubicBezTo>
                      <a:pt x="641" y="595"/>
                      <a:pt x="783" y="308"/>
                      <a:pt x="624" y="111"/>
                    </a:cubicBezTo>
                    <a:cubicBezTo>
                      <a:pt x="565" y="38"/>
                      <a:pt x="480" y="0"/>
                      <a:pt x="3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3" name="Google Shape;3513;p20"/>
              <p:cNvSpPr/>
              <p:nvPr/>
            </p:nvSpPr>
            <p:spPr>
              <a:xfrm>
                <a:off x="4307775" y="3942025"/>
                <a:ext cx="1907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7" extrusionOk="0">
                    <a:moveTo>
                      <a:pt x="384" y="0"/>
                    </a:moveTo>
                    <a:cubicBezTo>
                      <a:pt x="320" y="0"/>
                      <a:pt x="256" y="21"/>
                      <a:pt x="203" y="64"/>
                    </a:cubicBezTo>
                    <a:cubicBezTo>
                      <a:pt x="1" y="225"/>
                      <a:pt x="97" y="549"/>
                      <a:pt x="354" y="575"/>
                    </a:cubicBezTo>
                    <a:cubicBezTo>
                      <a:pt x="365" y="576"/>
                      <a:pt x="375" y="577"/>
                      <a:pt x="385" y="577"/>
                    </a:cubicBezTo>
                    <a:cubicBezTo>
                      <a:pt x="621" y="577"/>
                      <a:pt x="762" y="297"/>
                      <a:pt x="608" y="106"/>
                    </a:cubicBezTo>
                    <a:cubicBezTo>
                      <a:pt x="552" y="36"/>
                      <a:pt x="468" y="0"/>
                      <a:pt x="38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4" name="Google Shape;3514;p20"/>
              <p:cNvSpPr/>
              <p:nvPr/>
            </p:nvSpPr>
            <p:spPr>
              <a:xfrm>
                <a:off x="4294525" y="3925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2" y="0"/>
                    </a:moveTo>
                    <a:cubicBezTo>
                      <a:pt x="310" y="0"/>
                      <a:pt x="247" y="21"/>
                      <a:pt x="193" y="63"/>
                    </a:cubicBezTo>
                    <a:cubicBezTo>
                      <a:pt x="0" y="221"/>
                      <a:pt x="97" y="532"/>
                      <a:pt x="341" y="555"/>
                    </a:cubicBezTo>
                    <a:cubicBezTo>
                      <a:pt x="352" y="556"/>
                      <a:pt x="362" y="556"/>
                      <a:pt x="372" y="556"/>
                    </a:cubicBezTo>
                    <a:cubicBezTo>
                      <a:pt x="601" y="556"/>
                      <a:pt x="736" y="286"/>
                      <a:pt x="585" y="102"/>
                    </a:cubicBezTo>
                    <a:cubicBezTo>
                      <a:pt x="531" y="35"/>
                      <a:pt x="452" y="0"/>
                      <a:pt x="3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5" name="Google Shape;3515;p20"/>
              <p:cNvSpPr/>
              <p:nvPr/>
            </p:nvSpPr>
            <p:spPr>
              <a:xfrm>
                <a:off x="4281275" y="3908925"/>
                <a:ext cx="17775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2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1"/>
                    </a:cubicBezTo>
                    <a:cubicBezTo>
                      <a:pt x="0" y="212"/>
                      <a:pt x="90" y="514"/>
                      <a:pt x="328" y="540"/>
                    </a:cubicBezTo>
                    <a:cubicBezTo>
                      <a:pt x="339" y="541"/>
                      <a:pt x="349" y="541"/>
                      <a:pt x="359" y="541"/>
                    </a:cubicBezTo>
                    <a:cubicBezTo>
                      <a:pt x="581" y="541"/>
                      <a:pt x="710" y="281"/>
                      <a:pt x="566" y="103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6" name="Google Shape;3516;p20"/>
              <p:cNvSpPr/>
              <p:nvPr/>
            </p:nvSpPr>
            <p:spPr>
              <a:xfrm>
                <a:off x="4268000" y="3892375"/>
                <a:ext cx="1715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3" extrusionOk="0">
                    <a:moveTo>
                      <a:pt x="343" y="1"/>
                    </a:moveTo>
                    <a:cubicBezTo>
                      <a:pt x="286" y="1"/>
                      <a:pt x="229" y="19"/>
                      <a:pt x="181" y="58"/>
                    </a:cubicBezTo>
                    <a:cubicBezTo>
                      <a:pt x="1" y="202"/>
                      <a:pt x="85" y="495"/>
                      <a:pt x="316" y="520"/>
                    </a:cubicBezTo>
                    <a:cubicBezTo>
                      <a:pt x="326" y="522"/>
                      <a:pt x="337" y="522"/>
                      <a:pt x="347" y="522"/>
                    </a:cubicBezTo>
                    <a:cubicBezTo>
                      <a:pt x="560" y="522"/>
                      <a:pt x="685" y="271"/>
                      <a:pt x="547" y="99"/>
                    </a:cubicBezTo>
                    <a:cubicBezTo>
                      <a:pt x="496" y="35"/>
                      <a:pt x="419" y="1"/>
                      <a:pt x="34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7" name="Google Shape;3517;p20"/>
              <p:cNvSpPr/>
              <p:nvPr/>
            </p:nvSpPr>
            <p:spPr>
              <a:xfrm>
                <a:off x="4254750" y="3875850"/>
                <a:ext cx="16525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1" h="505" extrusionOk="0">
                    <a:moveTo>
                      <a:pt x="330" y="1"/>
                    </a:moveTo>
                    <a:cubicBezTo>
                      <a:pt x="275" y="1"/>
                      <a:pt x="220" y="19"/>
                      <a:pt x="174" y="57"/>
                    </a:cubicBezTo>
                    <a:cubicBezTo>
                      <a:pt x="1" y="198"/>
                      <a:pt x="81" y="478"/>
                      <a:pt x="306" y="503"/>
                    </a:cubicBezTo>
                    <a:cubicBezTo>
                      <a:pt x="315" y="504"/>
                      <a:pt x="324" y="505"/>
                      <a:pt x="333" y="505"/>
                    </a:cubicBezTo>
                    <a:cubicBezTo>
                      <a:pt x="539" y="505"/>
                      <a:pt x="660" y="262"/>
                      <a:pt x="528" y="95"/>
                    </a:cubicBezTo>
                    <a:cubicBezTo>
                      <a:pt x="477" y="33"/>
                      <a:pt x="403" y="1"/>
                      <a:pt x="3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8" name="Google Shape;3518;p20"/>
              <p:cNvSpPr/>
              <p:nvPr/>
            </p:nvSpPr>
            <p:spPr>
              <a:xfrm>
                <a:off x="4241500" y="3859350"/>
                <a:ext cx="15875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4" extrusionOk="0">
                    <a:moveTo>
                      <a:pt x="318" y="1"/>
                    </a:moveTo>
                    <a:cubicBezTo>
                      <a:pt x="264" y="1"/>
                      <a:pt x="210" y="19"/>
                      <a:pt x="164" y="55"/>
                    </a:cubicBezTo>
                    <a:cubicBezTo>
                      <a:pt x="0" y="190"/>
                      <a:pt x="81" y="459"/>
                      <a:pt x="293" y="482"/>
                    </a:cubicBezTo>
                    <a:cubicBezTo>
                      <a:pt x="302" y="483"/>
                      <a:pt x="311" y="483"/>
                      <a:pt x="320" y="483"/>
                    </a:cubicBezTo>
                    <a:cubicBezTo>
                      <a:pt x="516" y="483"/>
                      <a:pt x="634" y="250"/>
                      <a:pt x="505" y="90"/>
                    </a:cubicBezTo>
                    <a:cubicBezTo>
                      <a:pt x="457" y="31"/>
                      <a:pt x="388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9" name="Google Shape;3519;p20"/>
              <p:cNvSpPr/>
              <p:nvPr/>
            </p:nvSpPr>
            <p:spPr>
              <a:xfrm>
                <a:off x="4228150" y="3842800"/>
                <a:ext cx="154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5" extrusionOk="0">
                    <a:moveTo>
                      <a:pt x="307" y="0"/>
                    </a:moveTo>
                    <a:cubicBezTo>
                      <a:pt x="256" y="0"/>
                      <a:pt x="204" y="17"/>
                      <a:pt x="162" y="51"/>
                    </a:cubicBezTo>
                    <a:cubicBezTo>
                      <a:pt x="1" y="183"/>
                      <a:pt x="78" y="440"/>
                      <a:pt x="284" y="463"/>
                    </a:cubicBezTo>
                    <a:cubicBezTo>
                      <a:pt x="293" y="464"/>
                      <a:pt x="302" y="464"/>
                      <a:pt x="311" y="464"/>
                    </a:cubicBezTo>
                    <a:cubicBezTo>
                      <a:pt x="501" y="464"/>
                      <a:pt x="615" y="240"/>
                      <a:pt x="489" y="87"/>
                    </a:cubicBezTo>
                    <a:cubicBezTo>
                      <a:pt x="444" y="30"/>
                      <a:pt x="376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0" name="Google Shape;3520;p20"/>
              <p:cNvSpPr/>
              <p:nvPr/>
            </p:nvSpPr>
            <p:spPr>
              <a:xfrm>
                <a:off x="4214900" y="3826300"/>
                <a:ext cx="147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5" y="49"/>
                    </a:cubicBezTo>
                    <a:cubicBezTo>
                      <a:pt x="1" y="175"/>
                      <a:pt x="75" y="425"/>
                      <a:pt x="274" y="445"/>
                    </a:cubicBezTo>
                    <a:cubicBezTo>
                      <a:pt x="282" y="445"/>
                      <a:pt x="289" y="446"/>
                      <a:pt x="297" y="446"/>
                    </a:cubicBezTo>
                    <a:cubicBezTo>
                      <a:pt x="480" y="446"/>
                      <a:pt x="590" y="230"/>
                      <a:pt x="470" y="81"/>
                    </a:cubicBezTo>
                    <a:cubicBezTo>
                      <a:pt x="426" y="28"/>
                      <a:pt x="361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1" name="Google Shape;3521;p20"/>
              <p:cNvSpPr/>
              <p:nvPr/>
            </p:nvSpPr>
            <p:spPr>
              <a:xfrm>
                <a:off x="4201650" y="3809800"/>
                <a:ext cx="1410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9" extrusionOk="0">
                    <a:moveTo>
                      <a:pt x="280" y="1"/>
                    </a:moveTo>
                    <a:cubicBezTo>
                      <a:pt x="233" y="1"/>
                      <a:pt x="187" y="16"/>
                      <a:pt x="148" y="47"/>
                    </a:cubicBezTo>
                    <a:cubicBezTo>
                      <a:pt x="0" y="169"/>
                      <a:pt x="71" y="407"/>
                      <a:pt x="261" y="426"/>
                    </a:cubicBezTo>
                    <a:cubicBezTo>
                      <a:pt x="270" y="428"/>
                      <a:pt x="279" y="428"/>
                      <a:pt x="287" y="428"/>
                    </a:cubicBezTo>
                    <a:cubicBezTo>
                      <a:pt x="461" y="428"/>
                      <a:pt x="564" y="220"/>
                      <a:pt x="450" y="79"/>
                    </a:cubicBezTo>
                    <a:cubicBezTo>
                      <a:pt x="406" y="28"/>
                      <a:pt x="343" y="1"/>
                      <a:pt x="28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2" name="Google Shape;3522;p20"/>
              <p:cNvSpPr/>
              <p:nvPr/>
            </p:nvSpPr>
            <p:spPr>
              <a:xfrm>
                <a:off x="4188400" y="3793200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1"/>
                    </a:moveTo>
                    <a:cubicBezTo>
                      <a:pt x="224" y="1"/>
                      <a:pt x="179" y="16"/>
                      <a:pt x="142" y="46"/>
                    </a:cubicBezTo>
                    <a:cubicBezTo>
                      <a:pt x="0" y="162"/>
                      <a:pt x="68" y="390"/>
                      <a:pt x="248" y="409"/>
                    </a:cubicBezTo>
                    <a:cubicBezTo>
                      <a:pt x="255" y="410"/>
                      <a:pt x="263" y="410"/>
                      <a:pt x="271" y="410"/>
                    </a:cubicBezTo>
                    <a:cubicBezTo>
                      <a:pt x="437" y="410"/>
                      <a:pt x="538" y="213"/>
                      <a:pt x="428" y="78"/>
                    </a:cubicBezTo>
                    <a:cubicBezTo>
                      <a:pt x="387" y="27"/>
                      <a:pt x="328" y="1"/>
                      <a:pt x="2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3" name="Google Shape;3523;p20"/>
              <p:cNvSpPr/>
              <p:nvPr/>
            </p:nvSpPr>
            <p:spPr>
              <a:xfrm>
                <a:off x="4175050" y="3776700"/>
                <a:ext cx="129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0" extrusionOk="0">
                    <a:moveTo>
                      <a:pt x="261" y="1"/>
                    </a:moveTo>
                    <a:cubicBezTo>
                      <a:pt x="218" y="1"/>
                      <a:pt x="175" y="15"/>
                      <a:pt x="139" y="44"/>
                    </a:cubicBezTo>
                    <a:cubicBezTo>
                      <a:pt x="1" y="153"/>
                      <a:pt x="68" y="372"/>
                      <a:pt x="238" y="388"/>
                    </a:cubicBezTo>
                    <a:cubicBezTo>
                      <a:pt x="246" y="389"/>
                      <a:pt x="254" y="389"/>
                      <a:pt x="262" y="389"/>
                    </a:cubicBezTo>
                    <a:cubicBezTo>
                      <a:pt x="422" y="389"/>
                      <a:pt x="516" y="202"/>
                      <a:pt x="412" y="73"/>
                    </a:cubicBezTo>
                    <a:cubicBezTo>
                      <a:pt x="374" y="25"/>
                      <a:pt x="318" y="1"/>
                      <a:pt x="26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4" name="Google Shape;3524;p20"/>
              <p:cNvSpPr/>
              <p:nvPr/>
            </p:nvSpPr>
            <p:spPr>
              <a:xfrm>
                <a:off x="4161800" y="3760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6" y="1"/>
                    </a:moveTo>
                    <a:cubicBezTo>
                      <a:pt x="205" y="1"/>
                      <a:pt x="163" y="14"/>
                      <a:pt x="129" y="42"/>
                    </a:cubicBezTo>
                    <a:cubicBezTo>
                      <a:pt x="0" y="148"/>
                      <a:pt x="61" y="357"/>
                      <a:pt x="229" y="373"/>
                    </a:cubicBezTo>
                    <a:cubicBezTo>
                      <a:pt x="235" y="373"/>
                      <a:pt x="242" y="374"/>
                      <a:pt x="248" y="374"/>
                    </a:cubicBezTo>
                    <a:cubicBezTo>
                      <a:pt x="400" y="374"/>
                      <a:pt x="491" y="194"/>
                      <a:pt x="392" y="71"/>
                    </a:cubicBezTo>
                    <a:cubicBezTo>
                      <a:pt x="356" y="25"/>
                      <a:pt x="301" y="1"/>
                      <a:pt x="24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5" name="Google Shape;3525;p20"/>
              <p:cNvSpPr/>
              <p:nvPr/>
            </p:nvSpPr>
            <p:spPr>
              <a:xfrm>
                <a:off x="4148550" y="3743625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3" y="1"/>
                    </a:moveTo>
                    <a:cubicBezTo>
                      <a:pt x="194" y="1"/>
                      <a:pt x="155" y="14"/>
                      <a:pt x="122" y="40"/>
                    </a:cubicBezTo>
                    <a:cubicBezTo>
                      <a:pt x="0" y="139"/>
                      <a:pt x="58" y="335"/>
                      <a:pt x="215" y="351"/>
                    </a:cubicBezTo>
                    <a:cubicBezTo>
                      <a:pt x="223" y="352"/>
                      <a:pt x="231" y="353"/>
                      <a:pt x="238" y="353"/>
                    </a:cubicBezTo>
                    <a:cubicBezTo>
                      <a:pt x="382" y="353"/>
                      <a:pt x="464" y="182"/>
                      <a:pt x="370" y="65"/>
                    </a:cubicBezTo>
                    <a:cubicBezTo>
                      <a:pt x="335" y="23"/>
                      <a:pt x="284" y="1"/>
                      <a:pt x="2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6" name="Google Shape;3526;p20"/>
              <p:cNvSpPr/>
              <p:nvPr/>
            </p:nvSpPr>
            <p:spPr>
              <a:xfrm>
                <a:off x="4135275" y="3727075"/>
                <a:ext cx="11025" cy="842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7" extrusionOk="0">
                    <a:moveTo>
                      <a:pt x="222" y="1"/>
                    </a:moveTo>
                    <a:cubicBezTo>
                      <a:pt x="184" y="1"/>
                      <a:pt x="147" y="13"/>
                      <a:pt x="117" y="40"/>
                    </a:cubicBezTo>
                    <a:cubicBezTo>
                      <a:pt x="1" y="133"/>
                      <a:pt x="55" y="319"/>
                      <a:pt x="203" y="335"/>
                    </a:cubicBezTo>
                    <a:cubicBezTo>
                      <a:pt x="210" y="336"/>
                      <a:pt x="216" y="336"/>
                      <a:pt x="222" y="336"/>
                    </a:cubicBezTo>
                    <a:cubicBezTo>
                      <a:pt x="359" y="336"/>
                      <a:pt x="440" y="173"/>
                      <a:pt x="351" y="62"/>
                    </a:cubicBezTo>
                    <a:cubicBezTo>
                      <a:pt x="318" y="22"/>
                      <a:pt x="270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7" name="Google Shape;3527;p20"/>
              <p:cNvSpPr/>
              <p:nvPr/>
            </p:nvSpPr>
            <p:spPr>
              <a:xfrm>
                <a:off x="4122025" y="3710550"/>
                <a:ext cx="103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5"/>
                    </a:cubicBezTo>
                    <a:cubicBezTo>
                      <a:pt x="1" y="125"/>
                      <a:pt x="52" y="302"/>
                      <a:pt x="190" y="315"/>
                    </a:cubicBezTo>
                    <a:cubicBezTo>
                      <a:pt x="197" y="316"/>
                      <a:pt x="203" y="316"/>
                      <a:pt x="210" y="316"/>
                    </a:cubicBezTo>
                    <a:cubicBezTo>
                      <a:pt x="339" y="316"/>
                      <a:pt x="414" y="165"/>
                      <a:pt x="332" y="61"/>
                    </a:cubicBezTo>
                    <a:cubicBezTo>
                      <a:pt x="300" y="21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8" name="Google Shape;3528;p20"/>
              <p:cNvSpPr/>
              <p:nvPr/>
            </p:nvSpPr>
            <p:spPr>
              <a:xfrm>
                <a:off x="4338950" y="3944050"/>
                <a:ext cx="197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8" h="596" extrusionOk="0">
                    <a:moveTo>
                      <a:pt x="395" y="1"/>
                    </a:moveTo>
                    <a:cubicBezTo>
                      <a:pt x="330" y="1"/>
                      <a:pt x="264" y="22"/>
                      <a:pt x="210" y="67"/>
                    </a:cubicBezTo>
                    <a:cubicBezTo>
                      <a:pt x="1" y="234"/>
                      <a:pt x="100" y="565"/>
                      <a:pt x="364" y="594"/>
                    </a:cubicBezTo>
                    <a:cubicBezTo>
                      <a:pt x="376" y="595"/>
                      <a:pt x="387" y="596"/>
                      <a:pt x="398" y="596"/>
                    </a:cubicBezTo>
                    <a:cubicBezTo>
                      <a:pt x="642" y="596"/>
                      <a:pt x="787" y="308"/>
                      <a:pt x="627" y="112"/>
                    </a:cubicBezTo>
                    <a:cubicBezTo>
                      <a:pt x="569" y="38"/>
                      <a:pt x="482" y="1"/>
                      <a:pt x="3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9" name="Google Shape;3529;p20"/>
              <p:cNvSpPr/>
              <p:nvPr/>
            </p:nvSpPr>
            <p:spPr>
              <a:xfrm>
                <a:off x="4325700" y="3927475"/>
                <a:ext cx="19050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8" extrusionOk="0">
                    <a:moveTo>
                      <a:pt x="381" y="1"/>
                    </a:moveTo>
                    <a:cubicBezTo>
                      <a:pt x="317" y="1"/>
                      <a:pt x="253" y="22"/>
                      <a:pt x="200" y="64"/>
                    </a:cubicBezTo>
                    <a:cubicBezTo>
                      <a:pt x="0" y="228"/>
                      <a:pt x="97" y="550"/>
                      <a:pt x="354" y="575"/>
                    </a:cubicBezTo>
                    <a:cubicBezTo>
                      <a:pt x="366" y="577"/>
                      <a:pt x="377" y="577"/>
                      <a:pt x="388" y="577"/>
                    </a:cubicBezTo>
                    <a:cubicBezTo>
                      <a:pt x="622" y="577"/>
                      <a:pt x="761" y="300"/>
                      <a:pt x="608" y="109"/>
                    </a:cubicBezTo>
                    <a:cubicBezTo>
                      <a:pt x="549" y="38"/>
                      <a:pt x="465" y="1"/>
                      <a:pt x="3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0" name="Google Shape;3530;p20"/>
              <p:cNvSpPr/>
              <p:nvPr/>
            </p:nvSpPr>
            <p:spPr>
              <a:xfrm>
                <a:off x="4312450" y="3910975"/>
                <a:ext cx="184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9" extrusionOk="0">
                    <a:moveTo>
                      <a:pt x="369" y="1"/>
                    </a:moveTo>
                    <a:cubicBezTo>
                      <a:pt x="307" y="1"/>
                      <a:pt x="245" y="21"/>
                      <a:pt x="193" y="62"/>
                    </a:cubicBezTo>
                    <a:cubicBezTo>
                      <a:pt x="0" y="220"/>
                      <a:pt x="93" y="532"/>
                      <a:pt x="341" y="557"/>
                    </a:cubicBezTo>
                    <a:cubicBezTo>
                      <a:pt x="351" y="558"/>
                      <a:pt x="362" y="559"/>
                      <a:pt x="372" y="559"/>
                    </a:cubicBezTo>
                    <a:cubicBezTo>
                      <a:pt x="601" y="559"/>
                      <a:pt x="736" y="289"/>
                      <a:pt x="585" y="104"/>
                    </a:cubicBezTo>
                    <a:cubicBezTo>
                      <a:pt x="530" y="36"/>
                      <a:pt x="450" y="1"/>
                      <a:pt x="3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1" name="Google Shape;3531;p20"/>
              <p:cNvSpPr/>
              <p:nvPr/>
            </p:nvSpPr>
            <p:spPr>
              <a:xfrm>
                <a:off x="4299175" y="3894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8" y="1"/>
                      <a:pt x="237" y="21"/>
                      <a:pt x="187" y="62"/>
                    </a:cubicBezTo>
                    <a:cubicBezTo>
                      <a:pt x="1" y="210"/>
                      <a:pt x="91" y="512"/>
                      <a:pt x="329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79" y="540"/>
                      <a:pt x="711" y="279"/>
                      <a:pt x="567" y="101"/>
                    </a:cubicBezTo>
                    <a:cubicBezTo>
                      <a:pt x="514" y="35"/>
                      <a:pt x="436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2" name="Google Shape;3532;p20"/>
              <p:cNvSpPr/>
              <p:nvPr/>
            </p:nvSpPr>
            <p:spPr>
              <a:xfrm>
                <a:off x="4285925" y="3877900"/>
                <a:ext cx="17150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0" extrusionOk="0">
                    <a:moveTo>
                      <a:pt x="345" y="0"/>
                    </a:moveTo>
                    <a:cubicBezTo>
                      <a:pt x="288" y="0"/>
                      <a:pt x="229" y="19"/>
                      <a:pt x="181" y="58"/>
                    </a:cubicBezTo>
                    <a:cubicBezTo>
                      <a:pt x="1" y="203"/>
                      <a:pt x="84" y="492"/>
                      <a:pt x="316" y="518"/>
                    </a:cubicBezTo>
                    <a:cubicBezTo>
                      <a:pt x="326" y="519"/>
                      <a:pt x="336" y="519"/>
                      <a:pt x="346" y="519"/>
                    </a:cubicBezTo>
                    <a:cubicBezTo>
                      <a:pt x="557" y="519"/>
                      <a:pt x="685" y="269"/>
                      <a:pt x="547" y="97"/>
                    </a:cubicBezTo>
                    <a:cubicBezTo>
                      <a:pt x="496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3" name="Google Shape;3533;p20"/>
              <p:cNvSpPr/>
              <p:nvPr/>
            </p:nvSpPr>
            <p:spPr>
              <a:xfrm>
                <a:off x="4272600" y="3861400"/>
                <a:ext cx="16575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1" extrusionOk="0">
                    <a:moveTo>
                      <a:pt x="334" y="0"/>
                    </a:moveTo>
                    <a:cubicBezTo>
                      <a:pt x="279" y="0"/>
                      <a:pt x="223" y="18"/>
                      <a:pt x="177" y="56"/>
                    </a:cubicBezTo>
                    <a:cubicBezTo>
                      <a:pt x="0" y="198"/>
                      <a:pt x="84" y="477"/>
                      <a:pt x="305" y="500"/>
                    </a:cubicBezTo>
                    <a:cubicBezTo>
                      <a:pt x="315" y="501"/>
                      <a:pt x="324" y="501"/>
                      <a:pt x="333" y="501"/>
                    </a:cubicBezTo>
                    <a:cubicBezTo>
                      <a:pt x="541" y="501"/>
                      <a:pt x="663" y="261"/>
                      <a:pt x="527" y="91"/>
                    </a:cubicBezTo>
                    <a:cubicBezTo>
                      <a:pt x="478" y="31"/>
                      <a:pt x="406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4" name="Google Shape;3534;p20"/>
              <p:cNvSpPr/>
              <p:nvPr/>
            </p:nvSpPr>
            <p:spPr>
              <a:xfrm>
                <a:off x="4259425" y="3844825"/>
                <a:ext cx="158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4" h="483" extrusionOk="0">
                    <a:moveTo>
                      <a:pt x="316" y="1"/>
                    </a:moveTo>
                    <a:cubicBezTo>
                      <a:pt x="263" y="1"/>
                      <a:pt x="209" y="18"/>
                      <a:pt x="164" y="54"/>
                    </a:cubicBezTo>
                    <a:cubicBezTo>
                      <a:pt x="0" y="189"/>
                      <a:pt x="80" y="459"/>
                      <a:pt x="293" y="481"/>
                    </a:cubicBezTo>
                    <a:cubicBezTo>
                      <a:pt x="302" y="482"/>
                      <a:pt x="311" y="483"/>
                      <a:pt x="319" y="483"/>
                    </a:cubicBezTo>
                    <a:cubicBezTo>
                      <a:pt x="516" y="483"/>
                      <a:pt x="634" y="249"/>
                      <a:pt x="505" y="92"/>
                    </a:cubicBezTo>
                    <a:cubicBezTo>
                      <a:pt x="457" y="32"/>
                      <a:pt x="387" y="1"/>
                      <a:pt x="31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5" name="Google Shape;3535;p20"/>
              <p:cNvSpPr/>
              <p:nvPr/>
            </p:nvSpPr>
            <p:spPr>
              <a:xfrm>
                <a:off x="4246075" y="3828325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7" y="1"/>
                    </a:moveTo>
                    <a:cubicBezTo>
                      <a:pt x="256" y="1"/>
                      <a:pt x="204" y="17"/>
                      <a:pt x="161" y="52"/>
                    </a:cubicBezTo>
                    <a:cubicBezTo>
                      <a:pt x="1" y="184"/>
                      <a:pt x="78" y="444"/>
                      <a:pt x="283" y="463"/>
                    </a:cubicBezTo>
                    <a:cubicBezTo>
                      <a:pt x="293" y="464"/>
                      <a:pt x="302" y="465"/>
                      <a:pt x="310" y="465"/>
                    </a:cubicBezTo>
                    <a:cubicBezTo>
                      <a:pt x="500" y="465"/>
                      <a:pt x="615" y="241"/>
                      <a:pt x="489" y="87"/>
                    </a:cubicBezTo>
                    <a:cubicBezTo>
                      <a:pt x="443" y="30"/>
                      <a:pt x="375" y="1"/>
                      <a:pt x="3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6" name="Google Shape;3536;p20"/>
              <p:cNvSpPr/>
              <p:nvPr/>
            </p:nvSpPr>
            <p:spPr>
              <a:xfrm>
                <a:off x="4232825" y="3811775"/>
                <a:ext cx="147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9" extrusionOk="0">
                    <a:moveTo>
                      <a:pt x="295" y="0"/>
                    </a:moveTo>
                    <a:cubicBezTo>
                      <a:pt x="246" y="0"/>
                      <a:pt x="196" y="17"/>
                      <a:pt x="155" y="52"/>
                    </a:cubicBezTo>
                    <a:cubicBezTo>
                      <a:pt x="0" y="174"/>
                      <a:pt x="74" y="425"/>
                      <a:pt x="270" y="447"/>
                    </a:cubicBezTo>
                    <a:cubicBezTo>
                      <a:pt x="278" y="448"/>
                      <a:pt x="286" y="448"/>
                      <a:pt x="294" y="448"/>
                    </a:cubicBezTo>
                    <a:cubicBezTo>
                      <a:pt x="479" y="448"/>
                      <a:pt x="590" y="232"/>
                      <a:pt x="470" y="84"/>
                    </a:cubicBezTo>
                    <a:cubicBezTo>
                      <a:pt x="424" y="29"/>
                      <a:pt x="360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7" name="Google Shape;3537;p20"/>
              <p:cNvSpPr/>
              <p:nvPr/>
            </p:nvSpPr>
            <p:spPr>
              <a:xfrm>
                <a:off x="4219575" y="3795225"/>
                <a:ext cx="140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9" extrusionOk="0">
                    <a:moveTo>
                      <a:pt x="281" y="1"/>
                    </a:moveTo>
                    <a:cubicBezTo>
                      <a:pt x="234" y="1"/>
                      <a:pt x="187" y="17"/>
                      <a:pt x="148" y="49"/>
                    </a:cubicBezTo>
                    <a:cubicBezTo>
                      <a:pt x="0" y="167"/>
                      <a:pt x="71" y="409"/>
                      <a:pt x="260" y="428"/>
                    </a:cubicBezTo>
                    <a:cubicBezTo>
                      <a:pt x="268" y="429"/>
                      <a:pt x="276" y="429"/>
                      <a:pt x="283" y="429"/>
                    </a:cubicBezTo>
                    <a:cubicBezTo>
                      <a:pt x="456" y="429"/>
                      <a:pt x="561" y="222"/>
                      <a:pt x="447" y="81"/>
                    </a:cubicBezTo>
                    <a:cubicBezTo>
                      <a:pt x="405" y="28"/>
                      <a:pt x="343" y="1"/>
                      <a:pt x="2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8" name="Google Shape;3538;p20"/>
              <p:cNvSpPr/>
              <p:nvPr/>
            </p:nvSpPr>
            <p:spPr>
              <a:xfrm>
                <a:off x="4206225" y="3778750"/>
                <a:ext cx="1347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0" extrusionOk="0">
                    <a:moveTo>
                      <a:pt x="272" y="0"/>
                    </a:moveTo>
                    <a:cubicBezTo>
                      <a:pt x="227" y="0"/>
                      <a:pt x="181" y="15"/>
                      <a:pt x="142" y="46"/>
                    </a:cubicBezTo>
                    <a:cubicBezTo>
                      <a:pt x="1" y="161"/>
                      <a:pt x="68" y="389"/>
                      <a:pt x="251" y="409"/>
                    </a:cubicBezTo>
                    <a:cubicBezTo>
                      <a:pt x="259" y="410"/>
                      <a:pt x="267" y="410"/>
                      <a:pt x="274" y="410"/>
                    </a:cubicBezTo>
                    <a:cubicBezTo>
                      <a:pt x="441" y="410"/>
                      <a:pt x="539" y="213"/>
                      <a:pt x="431" y="78"/>
                    </a:cubicBezTo>
                    <a:cubicBezTo>
                      <a:pt x="391" y="26"/>
                      <a:pt x="332" y="0"/>
                      <a:pt x="2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9" name="Google Shape;3539;p20"/>
              <p:cNvSpPr/>
              <p:nvPr/>
            </p:nvSpPr>
            <p:spPr>
              <a:xfrm>
                <a:off x="4192975" y="3762175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3"/>
                    </a:cubicBezTo>
                    <a:cubicBezTo>
                      <a:pt x="0" y="156"/>
                      <a:pt x="65" y="371"/>
                      <a:pt x="238" y="390"/>
                    </a:cubicBezTo>
                    <a:cubicBezTo>
                      <a:pt x="246" y="391"/>
                      <a:pt x="254" y="392"/>
                      <a:pt x="261" y="392"/>
                    </a:cubicBezTo>
                    <a:cubicBezTo>
                      <a:pt x="421" y="392"/>
                      <a:pt x="516" y="201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0" name="Google Shape;3540;p20"/>
              <p:cNvSpPr/>
              <p:nvPr/>
            </p:nvSpPr>
            <p:spPr>
              <a:xfrm>
                <a:off x="4179725" y="3745675"/>
                <a:ext cx="12250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0" h="371" extrusionOk="0">
                    <a:moveTo>
                      <a:pt x="244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0" y="144"/>
                      <a:pt x="61" y="353"/>
                      <a:pt x="225" y="369"/>
                    </a:cubicBezTo>
                    <a:cubicBezTo>
                      <a:pt x="233" y="370"/>
                      <a:pt x="241" y="370"/>
                      <a:pt x="248" y="370"/>
                    </a:cubicBezTo>
                    <a:cubicBezTo>
                      <a:pt x="401" y="370"/>
                      <a:pt x="490" y="193"/>
                      <a:pt x="389" y="70"/>
                    </a:cubicBezTo>
                    <a:cubicBezTo>
                      <a:pt x="352" y="24"/>
                      <a:pt x="299" y="0"/>
                      <a:pt x="2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1" name="Google Shape;3541;p20"/>
              <p:cNvSpPr/>
              <p:nvPr/>
            </p:nvSpPr>
            <p:spPr>
              <a:xfrm>
                <a:off x="4166450" y="37291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1" y="0"/>
                    </a:moveTo>
                    <a:cubicBezTo>
                      <a:pt x="193" y="0"/>
                      <a:pt x="154" y="13"/>
                      <a:pt x="123" y="39"/>
                    </a:cubicBezTo>
                    <a:cubicBezTo>
                      <a:pt x="1" y="139"/>
                      <a:pt x="59" y="338"/>
                      <a:pt x="216" y="354"/>
                    </a:cubicBezTo>
                    <a:cubicBezTo>
                      <a:pt x="223" y="355"/>
                      <a:pt x="229" y="355"/>
                      <a:pt x="235" y="355"/>
                    </a:cubicBezTo>
                    <a:cubicBezTo>
                      <a:pt x="378" y="355"/>
                      <a:pt x="466" y="185"/>
                      <a:pt x="370" y="68"/>
                    </a:cubicBezTo>
                    <a:cubicBezTo>
                      <a:pt x="335" y="24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2" name="Google Shape;3542;p20"/>
              <p:cNvSpPr/>
              <p:nvPr/>
            </p:nvSpPr>
            <p:spPr>
              <a:xfrm>
                <a:off x="4153200" y="3712575"/>
                <a:ext cx="110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5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38"/>
                    </a:cubicBezTo>
                    <a:cubicBezTo>
                      <a:pt x="1" y="131"/>
                      <a:pt x="55" y="321"/>
                      <a:pt x="203" y="334"/>
                    </a:cubicBezTo>
                    <a:cubicBezTo>
                      <a:pt x="210" y="334"/>
                      <a:pt x="216" y="335"/>
                      <a:pt x="222" y="335"/>
                    </a:cubicBezTo>
                    <a:cubicBezTo>
                      <a:pt x="359" y="335"/>
                      <a:pt x="440" y="174"/>
                      <a:pt x="351" y="64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3" name="Google Shape;3543;p20"/>
              <p:cNvSpPr/>
              <p:nvPr/>
            </p:nvSpPr>
            <p:spPr>
              <a:xfrm>
                <a:off x="4139875" y="369607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1"/>
                    </a:moveTo>
                    <a:cubicBezTo>
                      <a:pt x="174" y="1"/>
                      <a:pt x="139" y="12"/>
                      <a:pt x="109" y="36"/>
                    </a:cubicBezTo>
                    <a:cubicBezTo>
                      <a:pt x="0" y="123"/>
                      <a:pt x="55" y="300"/>
                      <a:pt x="193" y="316"/>
                    </a:cubicBezTo>
                    <a:cubicBezTo>
                      <a:pt x="198" y="316"/>
                      <a:pt x="204" y="316"/>
                      <a:pt x="209" y="316"/>
                    </a:cubicBezTo>
                    <a:cubicBezTo>
                      <a:pt x="341" y="316"/>
                      <a:pt x="418" y="164"/>
                      <a:pt x="331" y="58"/>
                    </a:cubicBezTo>
                    <a:cubicBezTo>
                      <a:pt x="300" y="20"/>
                      <a:pt x="255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4" name="Google Shape;3544;p20"/>
              <p:cNvSpPr/>
              <p:nvPr/>
            </p:nvSpPr>
            <p:spPr>
              <a:xfrm>
                <a:off x="4343625" y="3913025"/>
                <a:ext cx="190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7" extrusionOk="0">
                    <a:moveTo>
                      <a:pt x="381" y="0"/>
                    </a:moveTo>
                    <a:cubicBezTo>
                      <a:pt x="318" y="0"/>
                      <a:pt x="253" y="21"/>
                      <a:pt x="199" y="64"/>
                    </a:cubicBezTo>
                    <a:cubicBezTo>
                      <a:pt x="0" y="225"/>
                      <a:pt x="97" y="549"/>
                      <a:pt x="350" y="575"/>
                    </a:cubicBezTo>
                    <a:cubicBezTo>
                      <a:pt x="361" y="576"/>
                      <a:pt x="371" y="577"/>
                      <a:pt x="382" y="577"/>
                    </a:cubicBezTo>
                    <a:cubicBezTo>
                      <a:pt x="620" y="577"/>
                      <a:pt x="761" y="297"/>
                      <a:pt x="604" y="106"/>
                    </a:cubicBezTo>
                    <a:cubicBezTo>
                      <a:pt x="548" y="36"/>
                      <a:pt x="465" y="0"/>
                      <a:pt x="3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5" name="Google Shape;3545;p20"/>
              <p:cNvSpPr/>
              <p:nvPr/>
            </p:nvSpPr>
            <p:spPr>
              <a:xfrm>
                <a:off x="4330350" y="3896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1" y="0"/>
                    </a:moveTo>
                    <a:cubicBezTo>
                      <a:pt x="309" y="0"/>
                      <a:pt x="246" y="21"/>
                      <a:pt x="194" y="63"/>
                    </a:cubicBezTo>
                    <a:cubicBezTo>
                      <a:pt x="1" y="220"/>
                      <a:pt x="94" y="532"/>
                      <a:pt x="341" y="555"/>
                    </a:cubicBezTo>
                    <a:cubicBezTo>
                      <a:pt x="352" y="556"/>
                      <a:pt x="362" y="556"/>
                      <a:pt x="372" y="556"/>
                    </a:cubicBezTo>
                    <a:cubicBezTo>
                      <a:pt x="601" y="556"/>
                      <a:pt x="737" y="286"/>
                      <a:pt x="586" y="101"/>
                    </a:cubicBezTo>
                    <a:cubicBezTo>
                      <a:pt x="531" y="35"/>
                      <a:pt x="452" y="0"/>
                      <a:pt x="3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6" name="Google Shape;3546;p20"/>
              <p:cNvSpPr/>
              <p:nvPr/>
            </p:nvSpPr>
            <p:spPr>
              <a:xfrm>
                <a:off x="4317100" y="3879925"/>
                <a:ext cx="17775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2" extrusionOk="0">
                    <a:moveTo>
                      <a:pt x="357" y="1"/>
                    </a:moveTo>
                    <a:cubicBezTo>
                      <a:pt x="297" y="1"/>
                      <a:pt x="237" y="20"/>
                      <a:pt x="187" y="61"/>
                    </a:cubicBezTo>
                    <a:cubicBezTo>
                      <a:pt x="1" y="212"/>
                      <a:pt x="87" y="514"/>
                      <a:pt x="328" y="540"/>
                    </a:cubicBezTo>
                    <a:cubicBezTo>
                      <a:pt x="339" y="541"/>
                      <a:pt x="349" y="541"/>
                      <a:pt x="359" y="541"/>
                    </a:cubicBezTo>
                    <a:cubicBezTo>
                      <a:pt x="579" y="541"/>
                      <a:pt x="711" y="281"/>
                      <a:pt x="566" y="102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7" name="Google Shape;3547;p20"/>
              <p:cNvSpPr/>
              <p:nvPr/>
            </p:nvSpPr>
            <p:spPr>
              <a:xfrm>
                <a:off x="4303775" y="3863375"/>
                <a:ext cx="17200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8" h="522" extrusionOk="0">
                    <a:moveTo>
                      <a:pt x="345" y="1"/>
                    </a:moveTo>
                    <a:cubicBezTo>
                      <a:pt x="288" y="1"/>
                      <a:pt x="231" y="19"/>
                      <a:pt x="183" y="57"/>
                    </a:cubicBezTo>
                    <a:cubicBezTo>
                      <a:pt x="0" y="202"/>
                      <a:pt x="87" y="495"/>
                      <a:pt x="315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9" y="522"/>
                      <a:pt x="688" y="271"/>
                      <a:pt x="546" y="99"/>
                    </a:cubicBezTo>
                    <a:cubicBezTo>
                      <a:pt x="497" y="35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8" name="Google Shape;3548;p20"/>
              <p:cNvSpPr/>
              <p:nvPr/>
            </p:nvSpPr>
            <p:spPr>
              <a:xfrm>
                <a:off x="4290500" y="3846850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3" y="1"/>
                    </a:moveTo>
                    <a:cubicBezTo>
                      <a:pt x="277" y="1"/>
                      <a:pt x="221" y="19"/>
                      <a:pt x="174" y="56"/>
                    </a:cubicBezTo>
                    <a:cubicBezTo>
                      <a:pt x="1" y="198"/>
                      <a:pt x="84" y="477"/>
                      <a:pt x="306" y="503"/>
                    </a:cubicBezTo>
                    <a:cubicBezTo>
                      <a:pt x="315" y="504"/>
                      <a:pt x="324" y="505"/>
                      <a:pt x="333" y="505"/>
                    </a:cubicBezTo>
                    <a:cubicBezTo>
                      <a:pt x="539" y="505"/>
                      <a:pt x="663" y="261"/>
                      <a:pt x="528" y="95"/>
                    </a:cubicBezTo>
                    <a:cubicBezTo>
                      <a:pt x="478" y="33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9" name="Google Shape;3549;p20"/>
              <p:cNvSpPr/>
              <p:nvPr/>
            </p:nvSpPr>
            <p:spPr>
              <a:xfrm>
                <a:off x="4277250" y="3830350"/>
                <a:ext cx="159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4" extrusionOk="0">
                    <a:moveTo>
                      <a:pt x="320" y="1"/>
                    </a:moveTo>
                    <a:cubicBezTo>
                      <a:pt x="266" y="1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6" y="482"/>
                    </a:cubicBezTo>
                    <a:cubicBezTo>
                      <a:pt x="305" y="483"/>
                      <a:pt x="314" y="483"/>
                      <a:pt x="323" y="483"/>
                    </a:cubicBezTo>
                    <a:cubicBezTo>
                      <a:pt x="519" y="483"/>
                      <a:pt x="638" y="250"/>
                      <a:pt x="508" y="90"/>
                    </a:cubicBezTo>
                    <a:cubicBezTo>
                      <a:pt x="461" y="31"/>
                      <a:pt x="390" y="1"/>
                      <a:pt x="32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0" name="Google Shape;3550;p20"/>
              <p:cNvSpPr/>
              <p:nvPr/>
            </p:nvSpPr>
            <p:spPr>
              <a:xfrm>
                <a:off x="4264000" y="3813800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10" y="1"/>
                    </a:moveTo>
                    <a:cubicBezTo>
                      <a:pt x="258" y="1"/>
                      <a:pt x="206" y="18"/>
                      <a:pt x="161" y="54"/>
                    </a:cubicBezTo>
                    <a:cubicBezTo>
                      <a:pt x="0" y="183"/>
                      <a:pt x="77" y="443"/>
                      <a:pt x="286" y="466"/>
                    </a:cubicBezTo>
                    <a:cubicBezTo>
                      <a:pt x="294" y="466"/>
                      <a:pt x="302" y="467"/>
                      <a:pt x="310" y="467"/>
                    </a:cubicBezTo>
                    <a:cubicBezTo>
                      <a:pt x="501" y="467"/>
                      <a:pt x="615" y="241"/>
                      <a:pt x="489" y="87"/>
                    </a:cubicBezTo>
                    <a:cubicBezTo>
                      <a:pt x="443" y="30"/>
                      <a:pt x="377" y="1"/>
                      <a:pt x="3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1" name="Google Shape;3551;p20"/>
              <p:cNvSpPr/>
              <p:nvPr/>
            </p:nvSpPr>
            <p:spPr>
              <a:xfrm>
                <a:off x="4250750" y="3797300"/>
                <a:ext cx="146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6" h="446" extrusionOk="0">
                    <a:moveTo>
                      <a:pt x="294" y="0"/>
                    </a:moveTo>
                    <a:cubicBezTo>
                      <a:pt x="245" y="0"/>
                      <a:pt x="196" y="16"/>
                      <a:pt x="154" y="49"/>
                    </a:cubicBezTo>
                    <a:cubicBezTo>
                      <a:pt x="0" y="174"/>
                      <a:pt x="74" y="425"/>
                      <a:pt x="270" y="444"/>
                    </a:cubicBezTo>
                    <a:cubicBezTo>
                      <a:pt x="279" y="445"/>
                      <a:pt x="288" y="446"/>
                      <a:pt x="297" y="446"/>
                    </a:cubicBezTo>
                    <a:cubicBezTo>
                      <a:pt x="480" y="446"/>
                      <a:pt x="586" y="228"/>
                      <a:pt x="466" y="81"/>
                    </a:cubicBezTo>
                    <a:cubicBezTo>
                      <a:pt x="422" y="28"/>
                      <a:pt x="358" y="0"/>
                      <a:pt x="2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2" name="Google Shape;3552;p20"/>
              <p:cNvSpPr/>
              <p:nvPr/>
            </p:nvSpPr>
            <p:spPr>
              <a:xfrm>
                <a:off x="4237400" y="3780725"/>
                <a:ext cx="14200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8" h="431" extrusionOk="0">
                    <a:moveTo>
                      <a:pt x="285" y="1"/>
                    </a:moveTo>
                    <a:cubicBezTo>
                      <a:pt x="237" y="1"/>
                      <a:pt x="189" y="17"/>
                      <a:pt x="148" y="50"/>
                    </a:cubicBezTo>
                    <a:cubicBezTo>
                      <a:pt x="1" y="169"/>
                      <a:pt x="71" y="407"/>
                      <a:pt x="261" y="429"/>
                    </a:cubicBezTo>
                    <a:cubicBezTo>
                      <a:pt x="269" y="430"/>
                      <a:pt x="277" y="431"/>
                      <a:pt x="284" y="431"/>
                    </a:cubicBezTo>
                    <a:cubicBezTo>
                      <a:pt x="460" y="431"/>
                      <a:pt x="567" y="224"/>
                      <a:pt x="450" y="79"/>
                    </a:cubicBezTo>
                    <a:cubicBezTo>
                      <a:pt x="409" y="28"/>
                      <a:pt x="347" y="1"/>
                      <a:pt x="2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3" name="Google Shape;3553;p20"/>
              <p:cNvSpPr/>
              <p:nvPr/>
            </p:nvSpPr>
            <p:spPr>
              <a:xfrm>
                <a:off x="4224150" y="3764200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72" y="0"/>
                    </a:moveTo>
                    <a:cubicBezTo>
                      <a:pt x="226" y="0"/>
                      <a:pt x="180" y="15"/>
                      <a:pt x="142" y="46"/>
                    </a:cubicBezTo>
                    <a:cubicBezTo>
                      <a:pt x="0" y="162"/>
                      <a:pt x="68" y="390"/>
                      <a:pt x="251" y="409"/>
                    </a:cubicBezTo>
                    <a:cubicBezTo>
                      <a:pt x="259" y="410"/>
                      <a:pt x="266" y="410"/>
                      <a:pt x="274" y="410"/>
                    </a:cubicBezTo>
                    <a:cubicBezTo>
                      <a:pt x="440" y="410"/>
                      <a:pt x="538" y="213"/>
                      <a:pt x="431" y="78"/>
                    </a:cubicBezTo>
                    <a:cubicBezTo>
                      <a:pt x="391" y="27"/>
                      <a:pt x="332" y="0"/>
                      <a:pt x="2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4" name="Google Shape;3554;p20"/>
              <p:cNvSpPr/>
              <p:nvPr/>
            </p:nvSpPr>
            <p:spPr>
              <a:xfrm>
                <a:off x="4210875" y="3747700"/>
                <a:ext cx="129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8" h="392" extrusionOk="0">
                    <a:moveTo>
                      <a:pt x="258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9" y="391"/>
                    </a:cubicBezTo>
                    <a:cubicBezTo>
                      <a:pt x="245" y="392"/>
                      <a:pt x="252" y="392"/>
                      <a:pt x="258" y="392"/>
                    </a:cubicBezTo>
                    <a:cubicBezTo>
                      <a:pt x="420" y="392"/>
                      <a:pt x="517" y="203"/>
                      <a:pt x="412" y="73"/>
                    </a:cubicBezTo>
                    <a:cubicBezTo>
                      <a:pt x="372" y="25"/>
                      <a:pt x="315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5" name="Google Shape;3555;p20"/>
              <p:cNvSpPr/>
              <p:nvPr/>
            </p:nvSpPr>
            <p:spPr>
              <a:xfrm>
                <a:off x="4197625" y="3731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1"/>
                    </a:moveTo>
                    <a:cubicBezTo>
                      <a:pt x="205" y="1"/>
                      <a:pt x="164" y="14"/>
                      <a:pt x="129" y="42"/>
                    </a:cubicBezTo>
                    <a:cubicBezTo>
                      <a:pt x="1" y="148"/>
                      <a:pt x="62" y="357"/>
                      <a:pt x="226" y="373"/>
                    </a:cubicBezTo>
                    <a:cubicBezTo>
                      <a:pt x="232" y="373"/>
                      <a:pt x="239" y="374"/>
                      <a:pt x="245" y="374"/>
                    </a:cubicBezTo>
                    <a:cubicBezTo>
                      <a:pt x="398" y="374"/>
                      <a:pt x="491" y="194"/>
                      <a:pt x="390" y="71"/>
                    </a:cubicBezTo>
                    <a:cubicBezTo>
                      <a:pt x="353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6" name="Google Shape;3556;p20"/>
              <p:cNvSpPr/>
              <p:nvPr/>
            </p:nvSpPr>
            <p:spPr>
              <a:xfrm>
                <a:off x="4184375" y="3714625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2" y="1"/>
                    </a:moveTo>
                    <a:cubicBezTo>
                      <a:pt x="193" y="1"/>
                      <a:pt x="154" y="13"/>
                      <a:pt x="123" y="40"/>
                    </a:cubicBezTo>
                    <a:cubicBezTo>
                      <a:pt x="0" y="139"/>
                      <a:pt x="58" y="335"/>
                      <a:pt x="216" y="351"/>
                    </a:cubicBezTo>
                    <a:cubicBezTo>
                      <a:pt x="223" y="352"/>
                      <a:pt x="231" y="353"/>
                      <a:pt x="238" y="353"/>
                    </a:cubicBezTo>
                    <a:cubicBezTo>
                      <a:pt x="379" y="353"/>
                      <a:pt x="465" y="181"/>
                      <a:pt x="370" y="65"/>
                    </a:cubicBezTo>
                    <a:cubicBezTo>
                      <a:pt x="335" y="23"/>
                      <a:pt x="284" y="1"/>
                      <a:pt x="23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7" name="Google Shape;3557;p20"/>
              <p:cNvSpPr/>
              <p:nvPr/>
            </p:nvSpPr>
            <p:spPr>
              <a:xfrm>
                <a:off x="4171025" y="3698100"/>
                <a:ext cx="11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6" extrusionOk="0">
                    <a:moveTo>
                      <a:pt x="223" y="1"/>
                    </a:moveTo>
                    <a:cubicBezTo>
                      <a:pt x="185" y="1"/>
                      <a:pt x="148" y="13"/>
                      <a:pt x="117" y="39"/>
                    </a:cubicBezTo>
                    <a:cubicBezTo>
                      <a:pt x="1" y="132"/>
                      <a:pt x="56" y="318"/>
                      <a:pt x="203" y="334"/>
                    </a:cubicBezTo>
                    <a:cubicBezTo>
                      <a:pt x="210" y="335"/>
                      <a:pt x="217" y="335"/>
                      <a:pt x="223" y="335"/>
                    </a:cubicBezTo>
                    <a:cubicBezTo>
                      <a:pt x="362" y="335"/>
                      <a:pt x="443" y="172"/>
                      <a:pt x="351" y="61"/>
                    </a:cubicBezTo>
                    <a:cubicBezTo>
                      <a:pt x="319" y="21"/>
                      <a:pt x="271" y="1"/>
                      <a:pt x="22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8" name="Google Shape;3558;p20"/>
              <p:cNvSpPr/>
              <p:nvPr/>
            </p:nvSpPr>
            <p:spPr>
              <a:xfrm>
                <a:off x="4157775" y="3681550"/>
                <a:ext cx="10475" cy="797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319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5"/>
                    </a:cubicBezTo>
                    <a:cubicBezTo>
                      <a:pt x="1" y="125"/>
                      <a:pt x="52" y="302"/>
                      <a:pt x="194" y="318"/>
                    </a:cubicBezTo>
                    <a:cubicBezTo>
                      <a:pt x="199" y="319"/>
                      <a:pt x="204" y="319"/>
                      <a:pt x="209" y="319"/>
                    </a:cubicBezTo>
                    <a:cubicBezTo>
                      <a:pt x="341" y="319"/>
                      <a:pt x="418" y="166"/>
                      <a:pt x="332" y="61"/>
                    </a:cubicBezTo>
                    <a:cubicBezTo>
                      <a:pt x="301" y="21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9" name="Google Shape;3559;p20"/>
              <p:cNvSpPr/>
              <p:nvPr/>
            </p:nvSpPr>
            <p:spPr>
              <a:xfrm>
                <a:off x="4348275" y="3881975"/>
                <a:ext cx="18425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9" extrusionOk="0">
                    <a:moveTo>
                      <a:pt x="368" y="1"/>
                    </a:moveTo>
                    <a:cubicBezTo>
                      <a:pt x="306" y="1"/>
                      <a:pt x="244" y="21"/>
                      <a:pt x="193" y="62"/>
                    </a:cubicBezTo>
                    <a:cubicBezTo>
                      <a:pt x="0" y="220"/>
                      <a:pt x="94" y="531"/>
                      <a:pt x="341" y="557"/>
                    </a:cubicBezTo>
                    <a:cubicBezTo>
                      <a:pt x="352" y="558"/>
                      <a:pt x="362" y="559"/>
                      <a:pt x="372" y="559"/>
                    </a:cubicBezTo>
                    <a:cubicBezTo>
                      <a:pt x="601" y="559"/>
                      <a:pt x="736" y="289"/>
                      <a:pt x="585" y="104"/>
                    </a:cubicBezTo>
                    <a:cubicBezTo>
                      <a:pt x="530" y="36"/>
                      <a:pt x="449" y="1"/>
                      <a:pt x="3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0" name="Google Shape;3560;p20"/>
              <p:cNvSpPr/>
              <p:nvPr/>
            </p:nvSpPr>
            <p:spPr>
              <a:xfrm>
                <a:off x="4335025" y="3865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0"/>
                    </a:moveTo>
                    <a:cubicBezTo>
                      <a:pt x="297" y="0"/>
                      <a:pt x="237" y="21"/>
                      <a:pt x="187" y="62"/>
                    </a:cubicBezTo>
                    <a:cubicBezTo>
                      <a:pt x="0" y="210"/>
                      <a:pt x="87" y="512"/>
                      <a:pt x="328" y="538"/>
                    </a:cubicBezTo>
                    <a:cubicBezTo>
                      <a:pt x="338" y="539"/>
                      <a:pt x="349" y="540"/>
                      <a:pt x="359" y="540"/>
                    </a:cubicBezTo>
                    <a:cubicBezTo>
                      <a:pt x="578" y="540"/>
                      <a:pt x="710" y="279"/>
                      <a:pt x="566" y="101"/>
                    </a:cubicBezTo>
                    <a:cubicBezTo>
                      <a:pt x="513" y="35"/>
                      <a:pt x="435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1" name="Google Shape;3561;p20"/>
              <p:cNvSpPr/>
              <p:nvPr/>
            </p:nvSpPr>
            <p:spPr>
              <a:xfrm>
                <a:off x="4321675" y="3848875"/>
                <a:ext cx="17250" cy="13100"/>
              </a:xfrm>
              <a:custGeom>
                <a:avLst/>
                <a:gdLst/>
                <a:ahLst/>
                <a:cxnLst/>
                <a:rect l="l" t="t" r="r" b="b"/>
                <a:pathLst>
                  <a:path w="690" h="524" extrusionOk="0">
                    <a:moveTo>
                      <a:pt x="345" y="1"/>
                    </a:moveTo>
                    <a:cubicBezTo>
                      <a:pt x="288" y="1"/>
                      <a:pt x="229" y="20"/>
                      <a:pt x="181" y="59"/>
                    </a:cubicBezTo>
                    <a:cubicBezTo>
                      <a:pt x="1" y="207"/>
                      <a:pt x="88" y="496"/>
                      <a:pt x="319" y="522"/>
                    </a:cubicBezTo>
                    <a:cubicBezTo>
                      <a:pt x="328" y="523"/>
                      <a:pt x="337" y="523"/>
                      <a:pt x="346" y="523"/>
                    </a:cubicBezTo>
                    <a:cubicBezTo>
                      <a:pt x="561" y="523"/>
                      <a:pt x="689" y="270"/>
                      <a:pt x="547" y="98"/>
                    </a:cubicBezTo>
                    <a:cubicBezTo>
                      <a:pt x="496" y="34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2" name="Google Shape;3562;p20"/>
              <p:cNvSpPr/>
              <p:nvPr/>
            </p:nvSpPr>
            <p:spPr>
              <a:xfrm>
                <a:off x="4308425" y="3832400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4" y="0"/>
                    </a:moveTo>
                    <a:cubicBezTo>
                      <a:pt x="278" y="0"/>
                      <a:pt x="221" y="18"/>
                      <a:pt x="174" y="56"/>
                    </a:cubicBezTo>
                    <a:cubicBezTo>
                      <a:pt x="0" y="197"/>
                      <a:pt x="84" y="477"/>
                      <a:pt x="306" y="499"/>
                    </a:cubicBezTo>
                    <a:cubicBezTo>
                      <a:pt x="316" y="501"/>
                      <a:pt x="326" y="501"/>
                      <a:pt x="336" y="501"/>
                    </a:cubicBezTo>
                    <a:cubicBezTo>
                      <a:pt x="543" y="501"/>
                      <a:pt x="662" y="257"/>
                      <a:pt x="528" y="91"/>
                    </a:cubicBezTo>
                    <a:cubicBezTo>
                      <a:pt x="478" y="31"/>
                      <a:pt x="407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3" name="Google Shape;3563;p20"/>
              <p:cNvSpPr/>
              <p:nvPr/>
            </p:nvSpPr>
            <p:spPr>
              <a:xfrm>
                <a:off x="4295175" y="3815825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8" y="0"/>
                    </a:moveTo>
                    <a:cubicBezTo>
                      <a:pt x="265" y="0"/>
                      <a:pt x="211" y="18"/>
                      <a:pt x="167" y="54"/>
                    </a:cubicBezTo>
                    <a:cubicBezTo>
                      <a:pt x="0" y="189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7" y="249"/>
                      <a:pt x="508" y="92"/>
                    </a:cubicBezTo>
                    <a:cubicBezTo>
                      <a:pt x="460" y="32"/>
                      <a:pt x="389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4" name="Google Shape;3564;p20"/>
              <p:cNvSpPr/>
              <p:nvPr/>
            </p:nvSpPr>
            <p:spPr>
              <a:xfrm>
                <a:off x="4281900" y="3799325"/>
                <a:ext cx="1532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5" extrusionOk="0">
                    <a:moveTo>
                      <a:pt x="306" y="1"/>
                    </a:moveTo>
                    <a:cubicBezTo>
                      <a:pt x="255" y="1"/>
                      <a:pt x="204" y="17"/>
                      <a:pt x="162" y="52"/>
                    </a:cubicBezTo>
                    <a:cubicBezTo>
                      <a:pt x="1" y="183"/>
                      <a:pt x="78" y="444"/>
                      <a:pt x="284" y="463"/>
                    </a:cubicBezTo>
                    <a:cubicBezTo>
                      <a:pt x="293" y="464"/>
                      <a:pt x="302" y="465"/>
                      <a:pt x="311" y="465"/>
                    </a:cubicBezTo>
                    <a:cubicBezTo>
                      <a:pt x="500" y="465"/>
                      <a:pt x="612" y="241"/>
                      <a:pt x="486" y="87"/>
                    </a:cubicBezTo>
                    <a:cubicBezTo>
                      <a:pt x="440" y="30"/>
                      <a:pt x="373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5" name="Google Shape;3565;p20"/>
              <p:cNvSpPr/>
              <p:nvPr/>
            </p:nvSpPr>
            <p:spPr>
              <a:xfrm>
                <a:off x="4268575" y="3782775"/>
                <a:ext cx="147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9" extrusionOk="0">
                    <a:moveTo>
                      <a:pt x="296" y="0"/>
                    </a:moveTo>
                    <a:cubicBezTo>
                      <a:pt x="246" y="0"/>
                      <a:pt x="196" y="17"/>
                      <a:pt x="155" y="52"/>
                    </a:cubicBezTo>
                    <a:cubicBezTo>
                      <a:pt x="0" y="174"/>
                      <a:pt x="74" y="424"/>
                      <a:pt x="274" y="447"/>
                    </a:cubicBezTo>
                    <a:cubicBezTo>
                      <a:pt x="282" y="448"/>
                      <a:pt x="289" y="448"/>
                      <a:pt x="297" y="448"/>
                    </a:cubicBezTo>
                    <a:cubicBezTo>
                      <a:pt x="482" y="448"/>
                      <a:pt x="590" y="232"/>
                      <a:pt x="470" y="84"/>
                    </a:cubicBezTo>
                    <a:cubicBezTo>
                      <a:pt x="426" y="29"/>
                      <a:pt x="361" y="0"/>
                      <a:pt x="2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6" name="Google Shape;3566;p20"/>
              <p:cNvSpPr/>
              <p:nvPr/>
            </p:nvSpPr>
            <p:spPr>
              <a:xfrm>
                <a:off x="4255325" y="3766225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4" y="1"/>
                    </a:moveTo>
                    <a:cubicBezTo>
                      <a:pt x="237" y="1"/>
                      <a:pt x="188" y="16"/>
                      <a:pt x="148" y="48"/>
                    </a:cubicBezTo>
                    <a:cubicBezTo>
                      <a:pt x="0" y="167"/>
                      <a:pt x="71" y="408"/>
                      <a:pt x="261" y="428"/>
                    </a:cubicBezTo>
                    <a:cubicBezTo>
                      <a:pt x="268" y="428"/>
                      <a:pt x="276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8" y="28"/>
                      <a:pt x="347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7" name="Google Shape;3567;p20"/>
              <p:cNvSpPr/>
              <p:nvPr/>
            </p:nvSpPr>
            <p:spPr>
              <a:xfrm>
                <a:off x="4242050" y="3749725"/>
                <a:ext cx="13500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08" extrusionOk="0">
                    <a:moveTo>
                      <a:pt x="272" y="1"/>
                    </a:moveTo>
                    <a:cubicBezTo>
                      <a:pt x="226" y="1"/>
                      <a:pt x="180" y="16"/>
                      <a:pt x="142" y="46"/>
                    </a:cubicBezTo>
                    <a:cubicBezTo>
                      <a:pt x="1" y="159"/>
                      <a:pt x="68" y="390"/>
                      <a:pt x="252" y="406"/>
                    </a:cubicBezTo>
                    <a:cubicBezTo>
                      <a:pt x="259" y="407"/>
                      <a:pt x="267" y="408"/>
                      <a:pt x="275" y="408"/>
                    </a:cubicBezTo>
                    <a:cubicBezTo>
                      <a:pt x="441" y="408"/>
                      <a:pt x="539" y="211"/>
                      <a:pt x="432" y="75"/>
                    </a:cubicBezTo>
                    <a:cubicBezTo>
                      <a:pt x="392" y="26"/>
                      <a:pt x="332" y="1"/>
                      <a:pt x="27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8" name="Google Shape;3568;p20"/>
              <p:cNvSpPr/>
              <p:nvPr/>
            </p:nvSpPr>
            <p:spPr>
              <a:xfrm>
                <a:off x="4228800" y="3733150"/>
                <a:ext cx="129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3" extrusionOk="0">
                    <a:moveTo>
                      <a:pt x="259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7"/>
                      <a:pt x="65" y="372"/>
                      <a:pt x="238" y="391"/>
                    </a:cubicBezTo>
                    <a:cubicBezTo>
                      <a:pt x="246" y="392"/>
                      <a:pt x="254" y="393"/>
                      <a:pt x="261" y="393"/>
                    </a:cubicBezTo>
                    <a:cubicBezTo>
                      <a:pt x="421" y="393"/>
                      <a:pt x="516" y="202"/>
                      <a:pt x="412" y="73"/>
                    </a:cubicBezTo>
                    <a:cubicBezTo>
                      <a:pt x="374" y="26"/>
                      <a:pt x="317" y="1"/>
                      <a:pt x="25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9" name="Google Shape;3569;p20"/>
              <p:cNvSpPr/>
              <p:nvPr/>
            </p:nvSpPr>
            <p:spPr>
              <a:xfrm>
                <a:off x="4215550" y="3716675"/>
                <a:ext cx="122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88" h="374" extrusionOk="0">
                    <a:moveTo>
                      <a:pt x="243" y="0"/>
                    </a:moveTo>
                    <a:cubicBezTo>
                      <a:pt x="203" y="0"/>
                      <a:pt x="162" y="14"/>
                      <a:pt x="129" y="41"/>
                    </a:cubicBezTo>
                    <a:cubicBezTo>
                      <a:pt x="0" y="144"/>
                      <a:pt x="61" y="353"/>
                      <a:pt x="225" y="372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397" y="373"/>
                      <a:pt x="488" y="193"/>
                      <a:pt x="389" y="70"/>
                    </a:cubicBezTo>
                    <a:cubicBezTo>
                      <a:pt x="352" y="24"/>
                      <a:pt x="298" y="0"/>
                      <a:pt x="24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0" name="Google Shape;3570;p20"/>
              <p:cNvSpPr/>
              <p:nvPr/>
            </p:nvSpPr>
            <p:spPr>
              <a:xfrm>
                <a:off x="4202200" y="3700100"/>
                <a:ext cx="117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70" h="355" extrusionOk="0">
                    <a:moveTo>
                      <a:pt x="236" y="1"/>
                    </a:moveTo>
                    <a:cubicBezTo>
                      <a:pt x="196" y="1"/>
                      <a:pt x="156" y="14"/>
                      <a:pt x="123" y="42"/>
                    </a:cubicBezTo>
                    <a:cubicBezTo>
                      <a:pt x="1" y="139"/>
                      <a:pt x="62" y="338"/>
                      <a:pt x="216" y="354"/>
                    </a:cubicBezTo>
                    <a:cubicBezTo>
                      <a:pt x="223" y="355"/>
                      <a:pt x="229" y="355"/>
                      <a:pt x="236" y="355"/>
                    </a:cubicBezTo>
                    <a:cubicBezTo>
                      <a:pt x="382" y="355"/>
                      <a:pt x="469" y="185"/>
                      <a:pt x="374" y="68"/>
                    </a:cubicBezTo>
                    <a:cubicBezTo>
                      <a:pt x="339" y="24"/>
                      <a:pt x="288" y="1"/>
                      <a:pt x="23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1" name="Google Shape;3571;p20"/>
              <p:cNvSpPr/>
              <p:nvPr/>
            </p:nvSpPr>
            <p:spPr>
              <a:xfrm>
                <a:off x="4188950" y="3683575"/>
                <a:ext cx="111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5" extrusionOk="0">
                    <a:moveTo>
                      <a:pt x="223" y="0"/>
                    </a:moveTo>
                    <a:cubicBezTo>
                      <a:pt x="186" y="0"/>
                      <a:pt x="148" y="13"/>
                      <a:pt x="116" y="38"/>
                    </a:cubicBezTo>
                    <a:cubicBezTo>
                      <a:pt x="1" y="131"/>
                      <a:pt x="55" y="321"/>
                      <a:pt x="206" y="334"/>
                    </a:cubicBezTo>
                    <a:cubicBezTo>
                      <a:pt x="213" y="334"/>
                      <a:pt x="219" y="335"/>
                      <a:pt x="226" y="335"/>
                    </a:cubicBezTo>
                    <a:cubicBezTo>
                      <a:pt x="362" y="335"/>
                      <a:pt x="443" y="174"/>
                      <a:pt x="354" y="64"/>
                    </a:cubicBezTo>
                    <a:cubicBezTo>
                      <a:pt x="320" y="22"/>
                      <a:pt x="271" y="0"/>
                      <a:pt x="2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2" name="Google Shape;3572;p20"/>
              <p:cNvSpPr/>
              <p:nvPr/>
            </p:nvSpPr>
            <p:spPr>
              <a:xfrm>
                <a:off x="4175700" y="366707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6"/>
                    </a:cubicBezTo>
                    <a:cubicBezTo>
                      <a:pt x="0" y="123"/>
                      <a:pt x="52" y="299"/>
                      <a:pt x="193" y="315"/>
                    </a:cubicBezTo>
                    <a:cubicBezTo>
                      <a:pt x="198" y="316"/>
                      <a:pt x="204" y="316"/>
                      <a:pt x="209" y="316"/>
                    </a:cubicBezTo>
                    <a:cubicBezTo>
                      <a:pt x="338" y="316"/>
                      <a:pt x="418" y="163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3" name="Google Shape;3573;p20"/>
              <p:cNvSpPr/>
              <p:nvPr/>
            </p:nvSpPr>
            <p:spPr>
              <a:xfrm>
                <a:off x="4339600" y="3834375"/>
                <a:ext cx="1712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2" extrusionOk="0">
                    <a:moveTo>
                      <a:pt x="342" y="1"/>
                    </a:moveTo>
                    <a:cubicBezTo>
                      <a:pt x="285" y="1"/>
                      <a:pt x="228" y="19"/>
                      <a:pt x="180" y="57"/>
                    </a:cubicBezTo>
                    <a:cubicBezTo>
                      <a:pt x="0" y="202"/>
                      <a:pt x="84" y="494"/>
                      <a:pt x="315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9" y="522"/>
                      <a:pt x="685" y="271"/>
                      <a:pt x="547" y="99"/>
                    </a:cubicBezTo>
                    <a:cubicBezTo>
                      <a:pt x="495" y="34"/>
                      <a:pt x="419" y="1"/>
                      <a:pt x="3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4" name="Google Shape;3574;p20"/>
              <p:cNvSpPr/>
              <p:nvPr/>
            </p:nvSpPr>
            <p:spPr>
              <a:xfrm>
                <a:off x="4326350" y="3817850"/>
                <a:ext cx="16575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5" extrusionOk="0">
                    <a:moveTo>
                      <a:pt x="331" y="1"/>
                    </a:moveTo>
                    <a:cubicBezTo>
                      <a:pt x="275" y="1"/>
                      <a:pt x="219" y="19"/>
                      <a:pt x="174" y="56"/>
                    </a:cubicBezTo>
                    <a:cubicBezTo>
                      <a:pt x="0" y="198"/>
                      <a:pt x="84" y="477"/>
                      <a:pt x="305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8" y="504"/>
                      <a:pt x="663" y="261"/>
                      <a:pt x="527" y="95"/>
                    </a:cubicBezTo>
                    <a:cubicBezTo>
                      <a:pt x="478" y="33"/>
                      <a:pt x="404" y="1"/>
                      <a:pt x="3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5" name="Google Shape;3575;p20"/>
              <p:cNvSpPr/>
              <p:nvPr/>
            </p:nvSpPr>
            <p:spPr>
              <a:xfrm>
                <a:off x="4313075" y="3801350"/>
                <a:ext cx="15875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4" extrusionOk="0">
                    <a:moveTo>
                      <a:pt x="320" y="1"/>
                    </a:moveTo>
                    <a:cubicBezTo>
                      <a:pt x="266" y="1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2"/>
                    </a:cubicBezTo>
                    <a:cubicBezTo>
                      <a:pt x="303" y="483"/>
                      <a:pt x="312" y="483"/>
                      <a:pt x="321" y="483"/>
                    </a:cubicBezTo>
                    <a:cubicBezTo>
                      <a:pt x="519" y="483"/>
                      <a:pt x="635" y="250"/>
                      <a:pt x="509" y="90"/>
                    </a:cubicBezTo>
                    <a:cubicBezTo>
                      <a:pt x="461" y="31"/>
                      <a:pt x="391" y="1"/>
                      <a:pt x="32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6" name="Google Shape;3576;p20"/>
              <p:cNvSpPr/>
              <p:nvPr/>
            </p:nvSpPr>
            <p:spPr>
              <a:xfrm>
                <a:off x="4299750" y="3784800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10" y="0"/>
                    </a:moveTo>
                    <a:cubicBezTo>
                      <a:pt x="258" y="0"/>
                      <a:pt x="206" y="18"/>
                      <a:pt x="161" y="54"/>
                    </a:cubicBezTo>
                    <a:cubicBezTo>
                      <a:pt x="0" y="183"/>
                      <a:pt x="78" y="443"/>
                      <a:pt x="286" y="466"/>
                    </a:cubicBezTo>
                    <a:cubicBezTo>
                      <a:pt x="294" y="466"/>
                      <a:pt x="302" y="467"/>
                      <a:pt x="310" y="467"/>
                    </a:cubicBezTo>
                    <a:cubicBezTo>
                      <a:pt x="502" y="467"/>
                      <a:pt x="616" y="241"/>
                      <a:pt x="489" y="86"/>
                    </a:cubicBezTo>
                    <a:cubicBezTo>
                      <a:pt x="443" y="30"/>
                      <a:pt x="377" y="0"/>
                      <a:pt x="3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7" name="Google Shape;3577;p20"/>
              <p:cNvSpPr/>
              <p:nvPr/>
            </p:nvSpPr>
            <p:spPr>
              <a:xfrm>
                <a:off x="4286500" y="3768275"/>
                <a:ext cx="1472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89" h="447" extrusionOk="0">
                    <a:moveTo>
                      <a:pt x="295" y="1"/>
                    </a:moveTo>
                    <a:cubicBezTo>
                      <a:pt x="246" y="1"/>
                      <a:pt x="196" y="17"/>
                      <a:pt x="154" y="50"/>
                    </a:cubicBezTo>
                    <a:cubicBezTo>
                      <a:pt x="0" y="175"/>
                      <a:pt x="74" y="426"/>
                      <a:pt x="273" y="445"/>
                    </a:cubicBezTo>
                    <a:cubicBezTo>
                      <a:pt x="282" y="446"/>
                      <a:pt x="291" y="447"/>
                      <a:pt x="300" y="447"/>
                    </a:cubicBezTo>
                    <a:cubicBezTo>
                      <a:pt x="480" y="447"/>
                      <a:pt x="589" y="229"/>
                      <a:pt x="469" y="82"/>
                    </a:cubicBezTo>
                    <a:cubicBezTo>
                      <a:pt x="425" y="29"/>
                      <a:pt x="360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8" name="Google Shape;3578;p20"/>
              <p:cNvSpPr/>
              <p:nvPr/>
            </p:nvSpPr>
            <p:spPr>
              <a:xfrm>
                <a:off x="4273225" y="3751725"/>
                <a:ext cx="14125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1" extrusionOk="0">
                    <a:moveTo>
                      <a:pt x="284" y="1"/>
                    </a:moveTo>
                    <a:cubicBezTo>
                      <a:pt x="236" y="1"/>
                      <a:pt x="189" y="17"/>
                      <a:pt x="149" y="50"/>
                    </a:cubicBezTo>
                    <a:cubicBezTo>
                      <a:pt x="1" y="169"/>
                      <a:pt x="72" y="407"/>
                      <a:pt x="261" y="429"/>
                    </a:cubicBezTo>
                    <a:cubicBezTo>
                      <a:pt x="269" y="430"/>
                      <a:pt x="277" y="430"/>
                      <a:pt x="284" y="430"/>
                    </a:cubicBezTo>
                    <a:cubicBezTo>
                      <a:pt x="460" y="430"/>
                      <a:pt x="565" y="224"/>
                      <a:pt x="451" y="82"/>
                    </a:cubicBezTo>
                    <a:cubicBezTo>
                      <a:pt x="409" y="29"/>
                      <a:pt x="347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9" name="Google Shape;3579;p20"/>
              <p:cNvSpPr/>
              <p:nvPr/>
            </p:nvSpPr>
            <p:spPr>
              <a:xfrm>
                <a:off x="4259975" y="3735200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0"/>
                    </a:moveTo>
                    <a:cubicBezTo>
                      <a:pt x="224" y="0"/>
                      <a:pt x="179" y="15"/>
                      <a:pt x="142" y="46"/>
                    </a:cubicBezTo>
                    <a:cubicBezTo>
                      <a:pt x="1" y="161"/>
                      <a:pt x="68" y="390"/>
                      <a:pt x="248" y="409"/>
                    </a:cubicBezTo>
                    <a:cubicBezTo>
                      <a:pt x="256" y="410"/>
                      <a:pt x="264" y="410"/>
                      <a:pt x="272" y="410"/>
                    </a:cubicBezTo>
                    <a:cubicBezTo>
                      <a:pt x="441" y="410"/>
                      <a:pt x="539" y="213"/>
                      <a:pt x="428" y="78"/>
                    </a:cubicBezTo>
                    <a:cubicBezTo>
                      <a:pt x="388" y="27"/>
                      <a:pt x="329" y="0"/>
                      <a:pt x="2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0" name="Google Shape;3580;p20"/>
              <p:cNvSpPr/>
              <p:nvPr/>
            </p:nvSpPr>
            <p:spPr>
              <a:xfrm>
                <a:off x="4246725" y="3718700"/>
                <a:ext cx="12825" cy="97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89" extrusionOk="0">
                    <a:moveTo>
                      <a:pt x="257" y="0"/>
                    </a:moveTo>
                    <a:cubicBezTo>
                      <a:pt x="215" y="0"/>
                      <a:pt x="171" y="15"/>
                      <a:pt x="135" y="44"/>
                    </a:cubicBezTo>
                    <a:cubicBezTo>
                      <a:pt x="0" y="153"/>
                      <a:pt x="65" y="371"/>
                      <a:pt x="238" y="388"/>
                    </a:cubicBezTo>
                    <a:cubicBezTo>
                      <a:pt x="246" y="388"/>
                      <a:pt x="253" y="389"/>
                      <a:pt x="261" y="389"/>
                    </a:cubicBezTo>
                    <a:cubicBezTo>
                      <a:pt x="418" y="389"/>
                      <a:pt x="513" y="201"/>
                      <a:pt x="408" y="73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1" name="Google Shape;3581;p20"/>
              <p:cNvSpPr/>
              <p:nvPr/>
            </p:nvSpPr>
            <p:spPr>
              <a:xfrm>
                <a:off x="4233375" y="3702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6" y="1"/>
                    </a:moveTo>
                    <a:cubicBezTo>
                      <a:pt x="205" y="1"/>
                      <a:pt x="164" y="14"/>
                      <a:pt x="129" y="41"/>
                    </a:cubicBezTo>
                    <a:cubicBezTo>
                      <a:pt x="1" y="147"/>
                      <a:pt x="62" y="356"/>
                      <a:pt x="229" y="372"/>
                    </a:cubicBezTo>
                    <a:cubicBezTo>
                      <a:pt x="236" y="373"/>
                      <a:pt x="242" y="373"/>
                      <a:pt x="248" y="373"/>
                    </a:cubicBezTo>
                    <a:cubicBezTo>
                      <a:pt x="401" y="373"/>
                      <a:pt x="492" y="194"/>
                      <a:pt x="393" y="70"/>
                    </a:cubicBezTo>
                    <a:cubicBezTo>
                      <a:pt x="356" y="24"/>
                      <a:pt x="302" y="1"/>
                      <a:pt x="24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2" name="Google Shape;3582;p20"/>
              <p:cNvSpPr/>
              <p:nvPr/>
            </p:nvSpPr>
            <p:spPr>
              <a:xfrm>
                <a:off x="4220125" y="3685625"/>
                <a:ext cx="1165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3" extrusionOk="0">
                    <a:moveTo>
                      <a:pt x="234" y="1"/>
                    </a:moveTo>
                    <a:cubicBezTo>
                      <a:pt x="195" y="1"/>
                      <a:pt x="156" y="13"/>
                      <a:pt x="123" y="39"/>
                    </a:cubicBezTo>
                    <a:cubicBezTo>
                      <a:pt x="1" y="139"/>
                      <a:pt x="58" y="335"/>
                      <a:pt x="216" y="351"/>
                    </a:cubicBezTo>
                    <a:cubicBezTo>
                      <a:pt x="224" y="352"/>
                      <a:pt x="231" y="353"/>
                      <a:pt x="239" y="353"/>
                    </a:cubicBezTo>
                    <a:cubicBezTo>
                      <a:pt x="382" y="353"/>
                      <a:pt x="465" y="181"/>
                      <a:pt x="373" y="65"/>
                    </a:cubicBezTo>
                    <a:cubicBezTo>
                      <a:pt x="337" y="23"/>
                      <a:pt x="285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3" name="Google Shape;3583;p20"/>
              <p:cNvSpPr/>
              <p:nvPr/>
            </p:nvSpPr>
            <p:spPr>
              <a:xfrm>
                <a:off x="4206875" y="3669100"/>
                <a:ext cx="1107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6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8"/>
                    </a:cubicBezTo>
                    <a:cubicBezTo>
                      <a:pt x="0" y="132"/>
                      <a:pt x="55" y="318"/>
                      <a:pt x="203" y="334"/>
                    </a:cubicBezTo>
                    <a:cubicBezTo>
                      <a:pt x="209" y="335"/>
                      <a:pt x="216" y="335"/>
                      <a:pt x="222" y="335"/>
                    </a:cubicBezTo>
                    <a:cubicBezTo>
                      <a:pt x="362" y="335"/>
                      <a:pt x="443" y="172"/>
                      <a:pt x="351" y="61"/>
                    </a:cubicBezTo>
                    <a:cubicBezTo>
                      <a:pt x="318" y="21"/>
                      <a:pt x="270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4" name="Google Shape;3584;p20"/>
              <p:cNvSpPr/>
              <p:nvPr/>
            </p:nvSpPr>
            <p:spPr>
              <a:xfrm>
                <a:off x="4193625" y="3652550"/>
                <a:ext cx="10450" cy="797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9" extrusionOk="0">
                    <a:moveTo>
                      <a:pt x="208" y="0"/>
                    </a:moveTo>
                    <a:cubicBezTo>
                      <a:pt x="173" y="0"/>
                      <a:pt x="138" y="12"/>
                      <a:pt x="109" y="35"/>
                    </a:cubicBezTo>
                    <a:cubicBezTo>
                      <a:pt x="0" y="125"/>
                      <a:pt x="51" y="302"/>
                      <a:pt x="193" y="318"/>
                    </a:cubicBezTo>
                    <a:cubicBezTo>
                      <a:pt x="198" y="318"/>
                      <a:pt x="204" y="319"/>
                      <a:pt x="209" y="319"/>
                    </a:cubicBezTo>
                    <a:cubicBezTo>
                      <a:pt x="341" y="319"/>
                      <a:pt x="418" y="166"/>
                      <a:pt x="331" y="61"/>
                    </a:cubicBezTo>
                    <a:cubicBezTo>
                      <a:pt x="300" y="21"/>
                      <a:pt x="254" y="0"/>
                      <a:pt x="2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5" name="Google Shape;3585;p20"/>
              <p:cNvSpPr/>
              <p:nvPr/>
            </p:nvSpPr>
            <p:spPr>
              <a:xfrm>
                <a:off x="4344250" y="3803375"/>
                <a:ext cx="166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2" extrusionOk="0">
                    <a:moveTo>
                      <a:pt x="333" y="1"/>
                    </a:moveTo>
                    <a:cubicBezTo>
                      <a:pt x="277" y="1"/>
                      <a:pt x="220" y="19"/>
                      <a:pt x="174" y="57"/>
                    </a:cubicBezTo>
                    <a:cubicBezTo>
                      <a:pt x="1" y="198"/>
                      <a:pt x="84" y="478"/>
                      <a:pt x="306" y="500"/>
                    </a:cubicBezTo>
                    <a:cubicBezTo>
                      <a:pt x="315" y="501"/>
                      <a:pt x="324" y="502"/>
                      <a:pt x="333" y="502"/>
                    </a:cubicBezTo>
                    <a:cubicBezTo>
                      <a:pt x="539" y="502"/>
                      <a:pt x="663" y="259"/>
                      <a:pt x="528" y="92"/>
                    </a:cubicBezTo>
                    <a:cubicBezTo>
                      <a:pt x="479" y="32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6" name="Google Shape;3586;p20"/>
              <p:cNvSpPr/>
              <p:nvPr/>
            </p:nvSpPr>
            <p:spPr>
              <a:xfrm>
                <a:off x="4331000" y="378682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5" y="0"/>
                      <a:pt x="212" y="18"/>
                      <a:pt x="168" y="54"/>
                    </a:cubicBezTo>
                    <a:cubicBezTo>
                      <a:pt x="1" y="189"/>
                      <a:pt x="81" y="458"/>
                      <a:pt x="293" y="481"/>
                    </a:cubicBezTo>
                    <a:cubicBezTo>
                      <a:pt x="302" y="482"/>
                      <a:pt x="311" y="482"/>
                      <a:pt x="320" y="482"/>
                    </a:cubicBezTo>
                    <a:cubicBezTo>
                      <a:pt x="516" y="482"/>
                      <a:pt x="634" y="249"/>
                      <a:pt x="505" y="92"/>
                    </a:cubicBezTo>
                    <a:cubicBezTo>
                      <a:pt x="457" y="31"/>
                      <a:pt x="387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7" name="Google Shape;3587;p20"/>
              <p:cNvSpPr/>
              <p:nvPr/>
            </p:nvSpPr>
            <p:spPr>
              <a:xfrm>
                <a:off x="4317675" y="3770325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6" y="0"/>
                    </a:moveTo>
                    <a:cubicBezTo>
                      <a:pt x="255" y="0"/>
                      <a:pt x="203" y="17"/>
                      <a:pt x="161" y="52"/>
                    </a:cubicBezTo>
                    <a:cubicBezTo>
                      <a:pt x="0" y="183"/>
                      <a:pt x="77" y="444"/>
                      <a:pt x="283" y="463"/>
                    </a:cubicBezTo>
                    <a:cubicBezTo>
                      <a:pt x="292" y="464"/>
                      <a:pt x="301" y="464"/>
                      <a:pt x="310" y="464"/>
                    </a:cubicBezTo>
                    <a:cubicBezTo>
                      <a:pt x="503" y="464"/>
                      <a:pt x="614" y="240"/>
                      <a:pt x="489" y="87"/>
                    </a:cubicBezTo>
                    <a:cubicBezTo>
                      <a:pt x="443" y="30"/>
                      <a:pt x="375" y="0"/>
                      <a:pt x="3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8" name="Google Shape;3588;p20"/>
              <p:cNvSpPr/>
              <p:nvPr/>
            </p:nvSpPr>
            <p:spPr>
              <a:xfrm>
                <a:off x="4304400" y="3753775"/>
                <a:ext cx="14775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8" extrusionOk="0">
                    <a:moveTo>
                      <a:pt x="296" y="0"/>
                    </a:moveTo>
                    <a:cubicBezTo>
                      <a:pt x="247" y="0"/>
                      <a:pt x="197" y="17"/>
                      <a:pt x="155" y="52"/>
                    </a:cubicBezTo>
                    <a:cubicBezTo>
                      <a:pt x="1" y="174"/>
                      <a:pt x="75" y="424"/>
                      <a:pt x="274" y="447"/>
                    </a:cubicBezTo>
                    <a:cubicBezTo>
                      <a:pt x="282" y="448"/>
                      <a:pt x="290" y="448"/>
                      <a:pt x="297" y="448"/>
                    </a:cubicBezTo>
                    <a:cubicBezTo>
                      <a:pt x="480" y="448"/>
                      <a:pt x="590" y="232"/>
                      <a:pt x="470" y="84"/>
                    </a:cubicBezTo>
                    <a:cubicBezTo>
                      <a:pt x="426" y="29"/>
                      <a:pt x="362" y="0"/>
                      <a:pt x="2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9" name="Google Shape;3589;p20"/>
              <p:cNvSpPr/>
              <p:nvPr/>
            </p:nvSpPr>
            <p:spPr>
              <a:xfrm>
                <a:off x="4291150" y="3737225"/>
                <a:ext cx="1405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2" h="429" extrusionOk="0">
                    <a:moveTo>
                      <a:pt x="282" y="1"/>
                    </a:moveTo>
                    <a:cubicBezTo>
                      <a:pt x="235" y="1"/>
                      <a:pt x="187" y="16"/>
                      <a:pt x="148" y="48"/>
                    </a:cubicBezTo>
                    <a:cubicBezTo>
                      <a:pt x="1" y="167"/>
                      <a:pt x="71" y="408"/>
                      <a:pt x="261" y="427"/>
                    </a:cubicBezTo>
                    <a:cubicBezTo>
                      <a:pt x="269" y="428"/>
                      <a:pt x="276" y="429"/>
                      <a:pt x="284" y="429"/>
                    </a:cubicBezTo>
                    <a:cubicBezTo>
                      <a:pt x="457" y="429"/>
                      <a:pt x="561" y="222"/>
                      <a:pt x="447" y="80"/>
                    </a:cubicBezTo>
                    <a:cubicBezTo>
                      <a:pt x="405" y="28"/>
                      <a:pt x="344" y="1"/>
                      <a:pt x="2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0" name="Google Shape;3590;p20"/>
              <p:cNvSpPr/>
              <p:nvPr/>
            </p:nvSpPr>
            <p:spPr>
              <a:xfrm>
                <a:off x="4277900" y="3720725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1"/>
                    </a:moveTo>
                    <a:cubicBezTo>
                      <a:pt x="225" y="1"/>
                      <a:pt x="179" y="16"/>
                      <a:pt x="142" y="46"/>
                    </a:cubicBezTo>
                    <a:cubicBezTo>
                      <a:pt x="0" y="159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1" y="407"/>
                    </a:cubicBezTo>
                    <a:cubicBezTo>
                      <a:pt x="440" y="407"/>
                      <a:pt x="538" y="210"/>
                      <a:pt x="428" y="75"/>
                    </a:cubicBezTo>
                    <a:cubicBezTo>
                      <a:pt x="388" y="26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1" name="Google Shape;3591;p20"/>
              <p:cNvSpPr/>
              <p:nvPr/>
            </p:nvSpPr>
            <p:spPr>
              <a:xfrm>
                <a:off x="4264625" y="3704150"/>
                <a:ext cx="1285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3" extrusionOk="0">
                    <a:moveTo>
                      <a:pt x="257" y="1"/>
                    </a:moveTo>
                    <a:cubicBezTo>
                      <a:pt x="214" y="1"/>
                      <a:pt x="170" y="15"/>
                      <a:pt x="133" y="44"/>
                    </a:cubicBezTo>
                    <a:cubicBezTo>
                      <a:pt x="1" y="156"/>
                      <a:pt x="65" y="372"/>
                      <a:pt x="239" y="391"/>
                    </a:cubicBezTo>
                    <a:cubicBezTo>
                      <a:pt x="246" y="392"/>
                      <a:pt x="254" y="392"/>
                      <a:pt x="261" y="392"/>
                    </a:cubicBezTo>
                    <a:cubicBezTo>
                      <a:pt x="418" y="392"/>
                      <a:pt x="514" y="202"/>
                      <a:pt x="409" y="73"/>
                    </a:cubicBezTo>
                    <a:cubicBezTo>
                      <a:pt x="371" y="25"/>
                      <a:pt x="315" y="1"/>
                      <a:pt x="2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2" name="Google Shape;3592;p20"/>
              <p:cNvSpPr/>
              <p:nvPr/>
            </p:nvSpPr>
            <p:spPr>
              <a:xfrm>
                <a:off x="4251300" y="3687650"/>
                <a:ext cx="12275" cy="930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2" extrusionOk="0">
                    <a:moveTo>
                      <a:pt x="247" y="1"/>
                    </a:moveTo>
                    <a:cubicBezTo>
                      <a:pt x="206" y="1"/>
                      <a:pt x="164" y="14"/>
                      <a:pt x="129" y="42"/>
                    </a:cubicBezTo>
                    <a:cubicBezTo>
                      <a:pt x="1" y="145"/>
                      <a:pt x="62" y="354"/>
                      <a:pt x="229" y="370"/>
                    </a:cubicBezTo>
                    <a:cubicBezTo>
                      <a:pt x="236" y="371"/>
                      <a:pt x="244" y="371"/>
                      <a:pt x="252" y="371"/>
                    </a:cubicBezTo>
                    <a:cubicBezTo>
                      <a:pt x="402" y="371"/>
                      <a:pt x="491" y="193"/>
                      <a:pt x="393" y="68"/>
                    </a:cubicBezTo>
                    <a:cubicBezTo>
                      <a:pt x="356" y="24"/>
                      <a:pt x="302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3" name="Google Shape;3593;p20"/>
              <p:cNvSpPr/>
              <p:nvPr/>
            </p:nvSpPr>
            <p:spPr>
              <a:xfrm>
                <a:off x="4238050" y="36711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4" y="1"/>
                    </a:moveTo>
                    <a:cubicBezTo>
                      <a:pt x="195" y="1"/>
                      <a:pt x="156" y="14"/>
                      <a:pt x="122" y="42"/>
                    </a:cubicBezTo>
                    <a:cubicBezTo>
                      <a:pt x="0" y="138"/>
                      <a:pt x="58" y="338"/>
                      <a:pt x="216" y="354"/>
                    </a:cubicBezTo>
                    <a:cubicBezTo>
                      <a:pt x="222" y="354"/>
                      <a:pt x="229" y="355"/>
                      <a:pt x="235" y="355"/>
                    </a:cubicBezTo>
                    <a:cubicBezTo>
                      <a:pt x="381" y="355"/>
                      <a:pt x="465" y="185"/>
                      <a:pt x="370" y="68"/>
                    </a:cubicBezTo>
                    <a:cubicBezTo>
                      <a:pt x="335" y="24"/>
                      <a:pt x="285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4" name="Google Shape;3594;p20"/>
              <p:cNvSpPr/>
              <p:nvPr/>
            </p:nvSpPr>
            <p:spPr>
              <a:xfrm>
                <a:off x="4224775" y="3654575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2" y="0"/>
                    </a:moveTo>
                    <a:cubicBezTo>
                      <a:pt x="185" y="0"/>
                      <a:pt x="147" y="13"/>
                      <a:pt x="117" y="38"/>
                    </a:cubicBezTo>
                    <a:cubicBezTo>
                      <a:pt x="1" y="131"/>
                      <a:pt x="56" y="321"/>
                      <a:pt x="203" y="333"/>
                    </a:cubicBezTo>
                    <a:cubicBezTo>
                      <a:pt x="210" y="334"/>
                      <a:pt x="216" y="334"/>
                      <a:pt x="223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2"/>
                      <a:pt x="270" y="0"/>
                      <a:pt x="2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5" name="Google Shape;3595;p20"/>
              <p:cNvSpPr/>
              <p:nvPr/>
            </p:nvSpPr>
            <p:spPr>
              <a:xfrm>
                <a:off x="4211525" y="3638075"/>
                <a:ext cx="1040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6" h="316" extrusionOk="0">
                    <a:moveTo>
                      <a:pt x="210" y="0"/>
                    </a:moveTo>
                    <a:cubicBezTo>
                      <a:pt x="175" y="0"/>
                      <a:pt x="139" y="12"/>
                      <a:pt x="110" y="36"/>
                    </a:cubicBezTo>
                    <a:cubicBezTo>
                      <a:pt x="1" y="122"/>
                      <a:pt x="52" y="299"/>
                      <a:pt x="190" y="315"/>
                    </a:cubicBezTo>
                    <a:cubicBezTo>
                      <a:pt x="196" y="316"/>
                      <a:pt x="201" y="316"/>
                      <a:pt x="206" y="316"/>
                    </a:cubicBezTo>
                    <a:cubicBezTo>
                      <a:pt x="338" y="316"/>
                      <a:pt x="415" y="163"/>
                      <a:pt x="332" y="58"/>
                    </a:cubicBezTo>
                    <a:cubicBezTo>
                      <a:pt x="301" y="20"/>
                      <a:pt x="256" y="0"/>
                      <a:pt x="2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6" name="Google Shape;3596;p20"/>
              <p:cNvSpPr/>
              <p:nvPr/>
            </p:nvSpPr>
            <p:spPr>
              <a:xfrm>
                <a:off x="4348925" y="3772350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8" y="1"/>
                    </a:moveTo>
                    <a:cubicBezTo>
                      <a:pt x="265" y="1"/>
                      <a:pt x="211" y="18"/>
                      <a:pt x="167" y="54"/>
                    </a:cubicBezTo>
                    <a:cubicBezTo>
                      <a:pt x="0" y="192"/>
                      <a:pt x="81" y="459"/>
                      <a:pt x="293" y="482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7" y="253"/>
                      <a:pt x="508" y="93"/>
                    </a:cubicBezTo>
                    <a:cubicBezTo>
                      <a:pt x="460" y="32"/>
                      <a:pt x="389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7" name="Google Shape;3597;p20"/>
              <p:cNvSpPr/>
              <p:nvPr/>
            </p:nvSpPr>
            <p:spPr>
              <a:xfrm>
                <a:off x="4335575" y="3755800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09" y="0"/>
                    </a:moveTo>
                    <a:cubicBezTo>
                      <a:pt x="257" y="0"/>
                      <a:pt x="205" y="18"/>
                      <a:pt x="161" y="54"/>
                    </a:cubicBezTo>
                    <a:cubicBezTo>
                      <a:pt x="1" y="183"/>
                      <a:pt x="78" y="443"/>
                      <a:pt x="284" y="465"/>
                    </a:cubicBezTo>
                    <a:cubicBezTo>
                      <a:pt x="291" y="466"/>
                      <a:pt x="299" y="467"/>
                      <a:pt x="307" y="467"/>
                    </a:cubicBezTo>
                    <a:cubicBezTo>
                      <a:pt x="499" y="467"/>
                      <a:pt x="616" y="241"/>
                      <a:pt x="489" y="86"/>
                    </a:cubicBezTo>
                    <a:cubicBezTo>
                      <a:pt x="444" y="30"/>
                      <a:pt x="377" y="0"/>
                      <a:pt x="3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8" name="Google Shape;3598;p20"/>
              <p:cNvSpPr/>
              <p:nvPr/>
            </p:nvSpPr>
            <p:spPr>
              <a:xfrm>
                <a:off x="4322325" y="3739275"/>
                <a:ext cx="14750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7" extrusionOk="0">
                    <a:moveTo>
                      <a:pt x="294" y="1"/>
                    </a:moveTo>
                    <a:cubicBezTo>
                      <a:pt x="245" y="1"/>
                      <a:pt x="196" y="17"/>
                      <a:pt x="155" y="50"/>
                    </a:cubicBezTo>
                    <a:cubicBezTo>
                      <a:pt x="0" y="175"/>
                      <a:pt x="74" y="426"/>
                      <a:pt x="270" y="445"/>
                    </a:cubicBezTo>
                    <a:cubicBezTo>
                      <a:pt x="280" y="446"/>
                      <a:pt x="288" y="447"/>
                      <a:pt x="297" y="447"/>
                    </a:cubicBezTo>
                    <a:cubicBezTo>
                      <a:pt x="481" y="447"/>
                      <a:pt x="589" y="229"/>
                      <a:pt x="470" y="82"/>
                    </a:cubicBezTo>
                    <a:cubicBezTo>
                      <a:pt x="424" y="29"/>
                      <a:pt x="359" y="1"/>
                      <a:pt x="2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9" name="Google Shape;3599;p20"/>
              <p:cNvSpPr/>
              <p:nvPr/>
            </p:nvSpPr>
            <p:spPr>
              <a:xfrm>
                <a:off x="4309075" y="3722725"/>
                <a:ext cx="14100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31" extrusionOk="0">
                    <a:moveTo>
                      <a:pt x="281" y="1"/>
                    </a:moveTo>
                    <a:cubicBezTo>
                      <a:pt x="234" y="1"/>
                      <a:pt x="187" y="17"/>
                      <a:pt x="148" y="50"/>
                    </a:cubicBezTo>
                    <a:cubicBezTo>
                      <a:pt x="0" y="169"/>
                      <a:pt x="71" y="407"/>
                      <a:pt x="260" y="429"/>
                    </a:cubicBezTo>
                    <a:cubicBezTo>
                      <a:pt x="268" y="430"/>
                      <a:pt x="276" y="430"/>
                      <a:pt x="284" y="430"/>
                    </a:cubicBezTo>
                    <a:cubicBezTo>
                      <a:pt x="460" y="430"/>
                      <a:pt x="564" y="224"/>
                      <a:pt x="447" y="82"/>
                    </a:cubicBezTo>
                    <a:cubicBezTo>
                      <a:pt x="405" y="29"/>
                      <a:pt x="343" y="1"/>
                      <a:pt x="2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0" name="Google Shape;3600;p20"/>
              <p:cNvSpPr/>
              <p:nvPr/>
            </p:nvSpPr>
            <p:spPr>
              <a:xfrm>
                <a:off x="4295725" y="3706200"/>
                <a:ext cx="1357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543" h="410" extrusionOk="0">
                    <a:moveTo>
                      <a:pt x="273" y="0"/>
                    </a:moveTo>
                    <a:cubicBezTo>
                      <a:pt x="228" y="0"/>
                      <a:pt x="183" y="15"/>
                      <a:pt x="145" y="46"/>
                    </a:cubicBezTo>
                    <a:cubicBezTo>
                      <a:pt x="1" y="161"/>
                      <a:pt x="71" y="389"/>
                      <a:pt x="251" y="409"/>
                    </a:cubicBezTo>
                    <a:cubicBezTo>
                      <a:pt x="259" y="410"/>
                      <a:pt x="267" y="410"/>
                      <a:pt x="274" y="410"/>
                    </a:cubicBezTo>
                    <a:cubicBezTo>
                      <a:pt x="441" y="410"/>
                      <a:pt x="542" y="213"/>
                      <a:pt x="431" y="78"/>
                    </a:cubicBezTo>
                    <a:cubicBezTo>
                      <a:pt x="391" y="26"/>
                      <a:pt x="332" y="0"/>
                      <a:pt x="2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1" name="Google Shape;3601;p20"/>
              <p:cNvSpPr/>
              <p:nvPr/>
            </p:nvSpPr>
            <p:spPr>
              <a:xfrm>
                <a:off x="4282475" y="3689700"/>
                <a:ext cx="12925" cy="97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89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4"/>
                    </a:cubicBezTo>
                    <a:cubicBezTo>
                      <a:pt x="0" y="153"/>
                      <a:pt x="65" y="371"/>
                      <a:pt x="238" y="387"/>
                    </a:cubicBezTo>
                    <a:cubicBezTo>
                      <a:pt x="246" y="388"/>
                      <a:pt x="254" y="389"/>
                      <a:pt x="262" y="389"/>
                    </a:cubicBezTo>
                    <a:cubicBezTo>
                      <a:pt x="421" y="389"/>
                      <a:pt x="516" y="201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2" name="Google Shape;3602;p20"/>
              <p:cNvSpPr/>
              <p:nvPr/>
            </p:nvSpPr>
            <p:spPr>
              <a:xfrm>
                <a:off x="4269225" y="3673125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5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0" y="147"/>
                      <a:pt x="61" y="356"/>
                      <a:pt x="225" y="372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400" y="373"/>
                      <a:pt x="491" y="194"/>
                      <a:pt x="392" y="70"/>
                    </a:cubicBezTo>
                    <a:cubicBezTo>
                      <a:pt x="354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3" name="Google Shape;3603;p20"/>
              <p:cNvSpPr/>
              <p:nvPr/>
            </p:nvSpPr>
            <p:spPr>
              <a:xfrm>
                <a:off x="4255875" y="3656625"/>
                <a:ext cx="117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3" extrusionOk="0">
                    <a:moveTo>
                      <a:pt x="235" y="0"/>
                    </a:moveTo>
                    <a:cubicBezTo>
                      <a:pt x="196" y="0"/>
                      <a:pt x="156" y="13"/>
                      <a:pt x="123" y="39"/>
                    </a:cubicBezTo>
                    <a:cubicBezTo>
                      <a:pt x="1" y="139"/>
                      <a:pt x="62" y="335"/>
                      <a:pt x="216" y="351"/>
                    </a:cubicBezTo>
                    <a:cubicBezTo>
                      <a:pt x="224" y="352"/>
                      <a:pt x="231" y="352"/>
                      <a:pt x="239" y="352"/>
                    </a:cubicBezTo>
                    <a:cubicBezTo>
                      <a:pt x="383" y="352"/>
                      <a:pt x="468" y="181"/>
                      <a:pt x="373" y="65"/>
                    </a:cubicBezTo>
                    <a:cubicBezTo>
                      <a:pt x="339" y="23"/>
                      <a:pt x="287" y="0"/>
                      <a:pt x="2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4" name="Google Shape;3604;p20"/>
              <p:cNvSpPr/>
              <p:nvPr/>
            </p:nvSpPr>
            <p:spPr>
              <a:xfrm>
                <a:off x="4242700" y="364010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8"/>
                    </a:cubicBezTo>
                    <a:cubicBezTo>
                      <a:pt x="1" y="131"/>
                      <a:pt x="55" y="318"/>
                      <a:pt x="203" y="334"/>
                    </a:cubicBezTo>
                    <a:cubicBezTo>
                      <a:pt x="210" y="335"/>
                      <a:pt x="216" y="335"/>
                      <a:pt x="222" y="335"/>
                    </a:cubicBezTo>
                    <a:cubicBezTo>
                      <a:pt x="359" y="335"/>
                      <a:pt x="440" y="171"/>
                      <a:pt x="351" y="61"/>
                    </a:cubicBezTo>
                    <a:cubicBezTo>
                      <a:pt x="318" y="21"/>
                      <a:pt x="271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5" name="Google Shape;3605;p20"/>
              <p:cNvSpPr/>
              <p:nvPr/>
            </p:nvSpPr>
            <p:spPr>
              <a:xfrm>
                <a:off x="4229375" y="362352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2" y="1"/>
                    </a:moveTo>
                    <a:cubicBezTo>
                      <a:pt x="176" y="1"/>
                      <a:pt x="140" y="12"/>
                      <a:pt x="109" y="36"/>
                    </a:cubicBezTo>
                    <a:cubicBezTo>
                      <a:pt x="0" y="123"/>
                      <a:pt x="52" y="300"/>
                      <a:pt x="193" y="316"/>
                    </a:cubicBezTo>
                    <a:cubicBezTo>
                      <a:pt x="199" y="316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4" y="58"/>
                    </a:cubicBezTo>
                    <a:cubicBezTo>
                      <a:pt x="303" y="20"/>
                      <a:pt x="258" y="1"/>
                      <a:pt x="21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6" name="Google Shape;3606;p20"/>
              <p:cNvSpPr/>
              <p:nvPr/>
            </p:nvSpPr>
            <p:spPr>
              <a:xfrm>
                <a:off x="4340250" y="3724750"/>
                <a:ext cx="14675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9" extrusionOk="0">
                    <a:moveTo>
                      <a:pt x="295" y="1"/>
                    </a:moveTo>
                    <a:cubicBezTo>
                      <a:pt x="246" y="1"/>
                      <a:pt x="196" y="18"/>
                      <a:pt x="154" y="52"/>
                    </a:cubicBezTo>
                    <a:cubicBezTo>
                      <a:pt x="0" y="174"/>
                      <a:pt x="74" y="425"/>
                      <a:pt x="270" y="448"/>
                    </a:cubicBezTo>
                    <a:cubicBezTo>
                      <a:pt x="278" y="448"/>
                      <a:pt x="286" y="449"/>
                      <a:pt x="294" y="449"/>
                    </a:cubicBezTo>
                    <a:cubicBezTo>
                      <a:pt x="479" y="449"/>
                      <a:pt x="587" y="233"/>
                      <a:pt x="469" y="84"/>
                    </a:cubicBezTo>
                    <a:cubicBezTo>
                      <a:pt x="424" y="30"/>
                      <a:pt x="359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7" name="Google Shape;3607;p20"/>
              <p:cNvSpPr/>
              <p:nvPr/>
            </p:nvSpPr>
            <p:spPr>
              <a:xfrm>
                <a:off x="4326975" y="3708225"/>
                <a:ext cx="1405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2" h="429" extrusionOk="0">
                    <a:moveTo>
                      <a:pt x="282" y="0"/>
                    </a:moveTo>
                    <a:cubicBezTo>
                      <a:pt x="235" y="0"/>
                      <a:pt x="188" y="16"/>
                      <a:pt x="149" y="48"/>
                    </a:cubicBezTo>
                    <a:cubicBezTo>
                      <a:pt x="1" y="167"/>
                      <a:pt x="72" y="408"/>
                      <a:pt x="258" y="427"/>
                    </a:cubicBezTo>
                    <a:cubicBezTo>
                      <a:pt x="266" y="428"/>
                      <a:pt x="274" y="429"/>
                      <a:pt x="281" y="429"/>
                    </a:cubicBezTo>
                    <a:cubicBezTo>
                      <a:pt x="457" y="429"/>
                      <a:pt x="562" y="222"/>
                      <a:pt x="448" y="80"/>
                    </a:cubicBezTo>
                    <a:cubicBezTo>
                      <a:pt x="406" y="27"/>
                      <a:pt x="344" y="0"/>
                      <a:pt x="2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8" name="Google Shape;3608;p20"/>
              <p:cNvSpPr/>
              <p:nvPr/>
            </p:nvSpPr>
            <p:spPr>
              <a:xfrm>
                <a:off x="4313725" y="3691725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1" y="159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2" y="407"/>
                    </a:cubicBezTo>
                    <a:cubicBezTo>
                      <a:pt x="441" y="407"/>
                      <a:pt x="539" y="210"/>
                      <a:pt x="428" y="75"/>
                    </a:cubicBezTo>
                    <a:cubicBezTo>
                      <a:pt x="388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9" name="Google Shape;3609;p20"/>
              <p:cNvSpPr/>
              <p:nvPr/>
            </p:nvSpPr>
            <p:spPr>
              <a:xfrm>
                <a:off x="4300400" y="3675150"/>
                <a:ext cx="12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6" h="393" extrusionOk="0">
                    <a:moveTo>
                      <a:pt x="257" y="1"/>
                    </a:moveTo>
                    <a:cubicBezTo>
                      <a:pt x="214" y="1"/>
                      <a:pt x="171" y="15"/>
                      <a:pt x="135" y="44"/>
                    </a:cubicBezTo>
                    <a:cubicBezTo>
                      <a:pt x="0" y="156"/>
                      <a:pt x="64" y="372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21" y="392"/>
                      <a:pt x="516" y="202"/>
                      <a:pt x="411" y="73"/>
                    </a:cubicBezTo>
                    <a:cubicBezTo>
                      <a:pt x="371" y="25"/>
                      <a:pt x="314" y="1"/>
                      <a:pt x="2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0" name="Google Shape;3610;p20"/>
              <p:cNvSpPr/>
              <p:nvPr/>
            </p:nvSpPr>
            <p:spPr>
              <a:xfrm>
                <a:off x="4287125" y="365865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1"/>
                    </a:moveTo>
                    <a:cubicBezTo>
                      <a:pt x="205" y="1"/>
                      <a:pt x="164" y="14"/>
                      <a:pt x="129" y="42"/>
                    </a:cubicBezTo>
                    <a:cubicBezTo>
                      <a:pt x="1" y="145"/>
                      <a:pt x="62" y="354"/>
                      <a:pt x="226" y="370"/>
                    </a:cubicBezTo>
                    <a:cubicBezTo>
                      <a:pt x="234" y="371"/>
                      <a:pt x="241" y="371"/>
                      <a:pt x="249" y="371"/>
                    </a:cubicBezTo>
                    <a:cubicBezTo>
                      <a:pt x="399" y="371"/>
                      <a:pt x="491" y="193"/>
                      <a:pt x="390" y="71"/>
                    </a:cubicBezTo>
                    <a:cubicBezTo>
                      <a:pt x="353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1" name="Google Shape;3611;p20"/>
              <p:cNvSpPr/>
              <p:nvPr/>
            </p:nvSpPr>
            <p:spPr>
              <a:xfrm>
                <a:off x="4273875" y="36421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1" y="0"/>
                    </a:moveTo>
                    <a:cubicBezTo>
                      <a:pt x="192" y="0"/>
                      <a:pt x="154" y="13"/>
                      <a:pt x="123" y="39"/>
                    </a:cubicBezTo>
                    <a:cubicBezTo>
                      <a:pt x="1" y="138"/>
                      <a:pt x="58" y="337"/>
                      <a:pt x="216" y="354"/>
                    </a:cubicBezTo>
                    <a:cubicBezTo>
                      <a:pt x="222" y="354"/>
                      <a:pt x="229" y="355"/>
                      <a:pt x="235" y="355"/>
                    </a:cubicBezTo>
                    <a:cubicBezTo>
                      <a:pt x="378" y="355"/>
                      <a:pt x="466" y="184"/>
                      <a:pt x="370" y="68"/>
                    </a:cubicBezTo>
                    <a:cubicBezTo>
                      <a:pt x="335" y="23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2" name="Google Shape;3612;p20"/>
              <p:cNvSpPr/>
              <p:nvPr/>
            </p:nvSpPr>
            <p:spPr>
              <a:xfrm>
                <a:off x="4260550" y="3625575"/>
                <a:ext cx="1107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5" extrusionOk="0">
                    <a:moveTo>
                      <a:pt x="224" y="0"/>
                    </a:moveTo>
                    <a:cubicBezTo>
                      <a:pt x="187" y="0"/>
                      <a:pt x="150" y="13"/>
                      <a:pt x="119" y="38"/>
                    </a:cubicBezTo>
                    <a:cubicBezTo>
                      <a:pt x="0" y="131"/>
                      <a:pt x="58" y="320"/>
                      <a:pt x="206" y="333"/>
                    </a:cubicBezTo>
                    <a:cubicBezTo>
                      <a:pt x="212" y="334"/>
                      <a:pt x="219" y="334"/>
                      <a:pt x="225" y="334"/>
                    </a:cubicBezTo>
                    <a:cubicBezTo>
                      <a:pt x="361" y="334"/>
                      <a:pt x="443" y="174"/>
                      <a:pt x="354" y="63"/>
                    </a:cubicBezTo>
                    <a:cubicBezTo>
                      <a:pt x="321" y="21"/>
                      <a:pt x="273" y="0"/>
                      <a:pt x="2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3" name="Google Shape;3613;p20"/>
              <p:cNvSpPr/>
              <p:nvPr/>
            </p:nvSpPr>
            <p:spPr>
              <a:xfrm>
                <a:off x="4247275" y="3609075"/>
                <a:ext cx="10475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9" h="316" extrusionOk="0">
                    <a:moveTo>
                      <a:pt x="210" y="0"/>
                    </a:moveTo>
                    <a:cubicBezTo>
                      <a:pt x="175" y="0"/>
                      <a:pt x="139" y="12"/>
                      <a:pt x="110" y="36"/>
                    </a:cubicBezTo>
                    <a:cubicBezTo>
                      <a:pt x="1" y="122"/>
                      <a:pt x="55" y="299"/>
                      <a:pt x="194" y="315"/>
                    </a:cubicBezTo>
                    <a:cubicBezTo>
                      <a:pt x="199" y="316"/>
                      <a:pt x="204" y="316"/>
                      <a:pt x="210" y="316"/>
                    </a:cubicBezTo>
                    <a:cubicBezTo>
                      <a:pt x="341" y="316"/>
                      <a:pt x="418" y="163"/>
                      <a:pt x="332" y="58"/>
                    </a:cubicBezTo>
                    <a:cubicBezTo>
                      <a:pt x="301" y="20"/>
                      <a:pt x="256" y="0"/>
                      <a:pt x="2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4" name="Google Shape;3614;p20"/>
              <p:cNvSpPr/>
              <p:nvPr/>
            </p:nvSpPr>
            <p:spPr>
              <a:xfrm>
                <a:off x="4344825" y="3693725"/>
                <a:ext cx="14125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1" extrusionOk="0">
                    <a:moveTo>
                      <a:pt x="283" y="1"/>
                    </a:moveTo>
                    <a:cubicBezTo>
                      <a:pt x="236" y="1"/>
                      <a:pt x="188" y="16"/>
                      <a:pt x="148" y="50"/>
                    </a:cubicBezTo>
                    <a:cubicBezTo>
                      <a:pt x="0" y="169"/>
                      <a:pt x="71" y="406"/>
                      <a:pt x="261" y="429"/>
                    </a:cubicBezTo>
                    <a:cubicBezTo>
                      <a:pt x="269" y="430"/>
                      <a:pt x="276" y="430"/>
                      <a:pt x="284" y="430"/>
                    </a:cubicBezTo>
                    <a:cubicBezTo>
                      <a:pt x="460" y="430"/>
                      <a:pt x="564" y="223"/>
                      <a:pt x="450" y="82"/>
                    </a:cubicBezTo>
                    <a:cubicBezTo>
                      <a:pt x="408" y="29"/>
                      <a:pt x="346" y="1"/>
                      <a:pt x="28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5" name="Google Shape;3615;p20"/>
              <p:cNvSpPr/>
              <p:nvPr/>
            </p:nvSpPr>
            <p:spPr>
              <a:xfrm>
                <a:off x="4331575" y="3677200"/>
                <a:ext cx="1347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0" extrusionOk="0">
                    <a:moveTo>
                      <a:pt x="270" y="0"/>
                    </a:moveTo>
                    <a:cubicBezTo>
                      <a:pt x="224" y="0"/>
                      <a:pt x="179" y="15"/>
                      <a:pt x="141" y="45"/>
                    </a:cubicBezTo>
                    <a:cubicBezTo>
                      <a:pt x="0" y="161"/>
                      <a:pt x="68" y="389"/>
                      <a:pt x="251" y="409"/>
                    </a:cubicBezTo>
                    <a:cubicBezTo>
                      <a:pt x="259" y="409"/>
                      <a:pt x="266" y="410"/>
                      <a:pt x="274" y="410"/>
                    </a:cubicBezTo>
                    <a:cubicBezTo>
                      <a:pt x="440" y="410"/>
                      <a:pt x="538" y="213"/>
                      <a:pt x="431" y="78"/>
                    </a:cubicBezTo>
                    <a:cubicBezTo>
                      <a:pt x="390" y="26"/>
                      <a:pt x="330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6" name="Google Shape;3616;p20"/>
              <p:cNvSpPr/>
              <p:nvPr/>
            </p:nvSpPr>
            <p:spPr>
              <a:xfrm>
                <a:off x="4318300" y="3660700"/>
                <a:ext cx="12850" cy="9725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89" extrusionOk="0">
                    <a:moveTo>
                      <a:pt x="258" y="0"/>
                    </a:moveTo>
                    <a:cubicBezTo>
                      <a:pt x="215" y="0"/>
                      <a:pt x="172" y="14"/>
                      <a:pt x="136" y="43"/>
                    </a:cubicBezTo>
                    <a:cubicBezTo>
                      <a:pt x="1" y="153"/>
                      <a:pt x="65" y="371"/>
                      <a:pt x="239" y="387"/>
                    </a:cubicBezTo>
                    <a:cubicBezTo>
                      <a:pt x="246" y="388"/>
                      <a:pt x="254" y="389"/>
                      <a:pt x="262" y="389"/>
                    </a:cubicBezTo>
                    <a:cubicBezTo>
                      <a:pt x="421" y="389"/>
                      <a:pt x="513" y="201"/>
                      <a:pt x="409" y="72"/>
                    </a:cubicBezTo>
                    <a:cubicBezTo>
                      <a:pt x="371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7" name="Google Shape;3617;p20"/>
              <p:cNvSpPr/>
              <p:nvPr/>
            </p:nvSpPr>
            <p:spPr>
              <a:xfrm>
                <a:off x="4305050" y="3644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0" y="147"/>
                      <a:pt x="62" y="356"/>
                      <a:pt x="225" y="372"/>
                    </a:cubicBezTo>
                    <a:cubicBezTo>
                      <a:pt x="232" y="373"/>
                      <a:pt x="239" y="373"/>
                      <a:pt x="245" y="373"/>
                    </a:cubicBezTo>
                    <a:cubicBezTo>
                      <a:pt x="398" y="373"/>
                      <a:pt x="491" y="193"/>
                      <a:pt x="389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8" name="Google Shape;3618;p20"/>
              <p:cNvSpPr/>
              <p:nvPr/>
            </p:nvSpPr>
            <p:spPr>
              <a:xfrm>
                <a:off x="4291800" y="3627625"/>
                <a:ext cx="115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63" h="352" extrusionOk="0">
                    <a:moveTo>
                      <a:pt x="231" y="0"/>
                    </a:moveTo>
                    <a:cubicBezTo>
                      <a:pt x="192" y="0"/>
                      <a:pt x="152" y="13"/>
                      <a:pt x="119" y="39"/>
                    </a:cubicBezTo>
                    <a:cubicBezTo>
                      <a:pt x="0" y="139"/>
                      <a:pt x="58" y="335"/>
                      <a:pt x="212" y="351"/>
                    </a:cubicBezTo>
                    <a:cubicBezTo>
                      <a:pt x="219" y="352"/>
                      <a:pt x="225" y="352"/>
                      <a:pt x="232" y="352"/>
                    </a:cubicBezTo>
                    <a:cubicBezTo>
                      <a:pt x="378" y="352"/>
                      <a:pt x="462" y="182"/>
                      <a:pt x="370" y="65"/>
                    </a:cubicBezTo>
                    <a:cubicBezTo>
                      <a:pt x="335" y="23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9" name="Google Shape;3619;p20"/>
              <p:cNvSpPr/>
              <p:nvPr/>
            </p:nvSpPr>
            <p:spPr>
              <a:xfrm>
                <a:off x="4278450" y="3611100"/>
                <a:ext cx="111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5" extrusionOk="0">
                    <a:moveTo>
                      <a:pt x="226" y="0"/>
                    </a:moveTo>
                    <a:cubicBezTo>
                      <a:pt x="188" y="0"/>
                      <a:pt x="151" y="13"/>
                      <a:pt x="120" y="38"/>
                    </a:cubicBezTo>
                    <a:cubicBezTo>
                      <a:pt x="1" y="131"/>
                      <a:pt x="59" y="318"/>
                      <a:pt x="206" y="334"/>
                    </a:cubicBezTo>
                    <a:cubicBezTo>
                      <a:pt x="213" y="334"/>
                      <a:pt x="219" y="335"/>
                      <a:pt x="225" y="335"/>
                    </a:cubicBezTo>
                    <a:cubicBezTo>
                      <a:pt x="362" y="335"/>
                      <a:pt x="443" y="171"/>
                      <a:pt x="354" y="61"/>
                    </a:cubicBezTo>
                    <a:cubicBezTo>
                      <a:pt x="322" y="21"/>
                      <a:pt x="274" y="0"/>
                      <a:pt x="2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0" name="Google Shape;3620;p20"/>
              <p:cNvSpPr/>
              <p:nvPr/>
            </p:nvSpPr>
            <p:spPr>
              <a:xfrm>
                <a:off x="4265200" y="359452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0" y="1"/>
                    </a:moveTo>
                    <a:cubicBezTo>
                      <a:pt x="174" y="1"/>
                      <a:pt x="139" y="12"/>
                      <a:pt x="110" y="36"/>
                    </a:cubicBezTo>
                    <a:cubicBezTo>
                      <a:pt x="0" y="126"/>
                      <a:pt x="52" y="303"/>
                      <a:pt x="193" y="315"/>
                    </a:cubicBezTo>
                    <a:cubicBezTo>
                      <a:pt x="200" y="316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1" y="58"/>
                    </a:cubicBezTo>
                    <a:cubicBezTo>
                      <a:pt x="301" y="20"/>
                      <a:pt x="255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1" name="Google Shape;3621;p20"/>
              <p:cNvSpPr/>
              <p:nvPr/>
            </p:nvSpPr>
            <p:spPr>
              <a:xfrm>
                <a:off x="4336225" y="3646150"/>
                <a:ext cx="128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3" extrusionOk="0">
                    <a:moveTo>
                      <a:pt x="258" y="0"/>
                    </a:moveTo>
                    <a:cubicBezTo>
                      <a:pt x="215" y="0"/>
                      <a:pt x="171" y="15"/>
                      <a:pt x="135" y="44"/>
                    </a:cubicBezTo>
                    <a:cubicBezTo>
                      <a:pt x="0" y="156"/>
                      <a:pt x="65" y="371"/>
                      <a:pt x="238" y="391"/>
                    </a:cubicBezTo>
                    <a:cubicBezTo>
                      <a:pt x="246" y="392"/>
                      <a:pt x="254" y="392"/>
                      <a:pt x="261" y="392"/>
                    </a:cubicBezTo>
                    <a:cubicBezTo>
                      <a:pt x="421" y="392"/>
                      <a:pt x="513" y="202"/>
                      <a:pt x="409" y="73"/>
                    </a:cubicBezTo>
                    <a:cubicBezTo>
                      <a:pt x="370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2" name="Google Shape;3622;p20"/>
              <p:cNvSpPr/>
              <p:nvPr/>
            </p:nvSpPr>
            <p:spPr>
              <a:xfrm>
                <a:off x="4322875" y="362965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7" y="1"/>
                    </a:moveTo>
                    <a:cubicBezTo>
                      <a:pt x="206" y="1"/>
                      <a:pt x="166" y="14"/>
                      <a:pt x="133" y="42"/>
                    </a:cubicBezTo>
                    <a:cubicBezTo>
                      <a:pt x="1" y="145"/>
                      <a:pt x="62" y="353"/>
                      <a:pt x="229" y="369"/>
                    </a:cubicBezTo>
                    <a:cubicBezTo>
                      <a:pt x="237" y="370"/>
                      <a:pt x="245" y="371"/>
                      <a:pt x="252" y="371"/>
                    </a:cubicBezTo>
                    <a:cubicBezTo>
                      <a:pt x="402" y="371"/>
                      <a:pt x="491" y="193"/>
                      <a:pt x="393" y="71"/>
                    </a:cubicBezTo>
                    <a:cubicBezTo>
                      <a:pt x="356" y="25"/>
                      <a:pt x="302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3" name="Google Shape;3623;p20"/>
              <p:cNvSpPr/>
              <p:nvPr/>
            </p:nvSpPr>
            <p:spPr>
              <a:xfrm>
                <a:off x="4309625" y="3613075"/>
                <a:ext cx="11650" cy="890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6" extrusionOk="0">
                    <a:moveTo>
                      <a:pt x="234" y="1"/>
                    </a:moveTo>
                    <a:cubicBezTo>
                      <a:pt x="195" y="1"/>
                      <a:pt x="156" y="13"/>
                      <a:pt x="123" y="39"/>
                    </a:cubicBezTo>
                    <a:cubicBezTo>
                      <a:pt x="1" y="139"/>
                      <a:pt x="59" y="338"/>
                      <a:pt x="216" y="354"/>
                    </a:cubicBezTo>
                    <a:cubicBezTo>
                      <a:pt x="223" y="355"/>
                      <a:pt x="229" y="355"/>
                      <a:pt x="236" y="355"/>
                    </a:cubicBezTo>
                    <a:cubicBezTo>
                      <a:pt x="381" y="355"/>
                      <a:pt x="466" y="185"/>
                      <a:pt x="373" y="68"/>
                    </a:cubicBezTo>
                    <a:cubicBezTo>
                      <a:pt x="338" y="24"/>
                      <a:pt x="286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4" name="Google Shape;3624;p20"/>
              <p:cNvSpPr/>
              <p:nvPr/>
            </p:nvSpPr>
            <p:spPr>
              <a:xfrm>
                <a:off x="4296375" y="3596550"/>
                <a:ext cx="1107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6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38"/>
                    </a:cubicBezTo>
                    <a:cubicBezTo>
                      <a:pt x="0" y="132"/>
                      <a:pt x="55" y="321"/>
                      <a:pt x="206" y="334"/>
                    </a:cubicBezTo>
                    <a:cubicBezTo>
                      <a:pt x="213" y="335"/>
                      <a:pt x="219" y="335"/>
                      <a:pt x="225" y="335"/>
                    </a:cubicBezTo>
                    <a:cubicBezTo>
                      <a:pt x="362" y="335"/>
                      <a:pt x="443" y="175"/>
                      <a:pt x="351" y="64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5" name="Google Shape;3625;p20"/>
              <p:cNvSpPr/>
              <p:nvPr/>
            </p:nvSpPr>
            <p:spPr>
              <a:xfrm>
                <a:off x="4283125" y="3580075"/>
                <a:ext cx="1045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6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09" y="35"/>
                    </a:cubicBezTo>
                    <a:cubicBezTo>
                      <a:pt x="0" y="122"/>
                      <a:pt x="52" y="299"/>
                      <a:pt x="193" y="315"/>
                    </a:cubicBezTo>
                    <a:cubicBezTo>
                      <a:pt x="198" y="315"/>
                      <a:pt x="203" y="316"/>
                      <a:pt x="208" y="316"/>
                    </a:cubicBezTo>
                    <a:cubicBezTo>
                      <a:pt x="338" y="316"/>
                      <a:pt x="418" y="163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6" name="Google Shape;3626;p20"/>
              <p:cNvSpPr/>
              <p:nvPr/>
            </p:nvSpPr>
            <p:spPr>
              <a:xfrm>
                <a:off x="4340800" y="361512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5" y="0"/>
                    </a:moveTo>
                    <a:cubicBezTo>
                      <a:pt x="204" y="0"/>
                      <a:pt x="164" y="13"/>
                      <a:pt x="129" y="41"/>
                    </a:cubicBezTo>
                    <a:cubicBezTo>
                      <a:pt x="1" y="147"/>
                      <a:pt x="62" y="356"/>
                      <a:pt x="226" y="372"/>
                    </a:cubicBezTo>
                    <a:cubicBezTo>
                      <a:pt x="232" y="373"/>
                      <a:pt x="239" y="373"/>
                      <a:pt x="245" y="373"/>
                    </a:cubicBezTo>
                    <a:cubicBezTo>
                      <a:pt x="398" y="373"/>
                      <a:pt x="491" y="193"/>
                      <a:pt x="389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7" name="Google Shape;3627;p20"/>
              <p:cNvSpPr/>
              <p:nvPr/>
            </p:nvSpPr>
            <p:spPr>
              <a:xfrm>
                <a:off x="4327550" y="3598625"/>
                <a:ext cx="1165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2" extrusionOk="0">
                    <a:moveTo>
                      <a:pt x="233" y="0"/>
                    </a:moveTo>
                    <a:cubicBezTo>
                      <a:pt x="195" y="0"/>
                      <a:pt x="156" y="13"/>
                      <a:pt x="122" y="39"/>
                    </a:cubicBezTo>
                    <a:cubicBezTo>
                      <a:pt x="0" y="139"/>
                      <a:pt x="58" y="335"/>
                      <a:pt x="216" y="351"/>
                    </a:cubicBezTo>
                    <a:cubicBezTo>
                      <a:pt x="222" y="351"/>
                      <a:pt x="229" y="352"/>
                      <a:pt x="235" y="352"/>
                    </a:cubicBezTo>
                    <a:cubicBezTo>
                      <a:pt x="381" y="352"/>
                      <a:pt x="465" y="182"/>
                      <a:pt x="370" y="65"/>
                    </a:cubicBezTo>
                    <a:cubicBezTo>
                      <a:pt x="335" y="22"/>
                      <a:pt x="284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8" name="Google Shape;3628;p20"/>
              <p:cNvSpPr/>
              <p:nvPr/>
            </p:nvSpPr>
            <p:spPr>
              <a:xfrm>
                <a:off x="4314300" y="3582100"/>
                <a:ext cx="110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5" extrusionOk="0">
                    <a:moveTo>
                      <a:pt x="222" y="0"/>
                    </a:moveTo>
                    <a:cubicBezTo>
                      <a:pt x="184" y="0"/>
                      <a:pt x="147" y="13"/>
                      <a:pt x="116" y="38"/>
                    </a:cubicBezTo>
                    <a:cubicBezTo>
                      <a:pt x="0" y="131"/>
                      <a:pt x="55" y="318"/>
                      <a:pt x="203" y="334"/>
                    </a:cubicBezTo>
                    <a:cubicBezTo>
                      <a:pt x="209" y="334"/>
                      <a:pt x="215" y="335"/>
                      <a:pt x="222" y="335"/>
                    </a:cubicBezTo>
                    <a:cubicBezTo>
                      <a:pt x="358" y="335"/>
                      <a:pt x="440" y="171"/>
                      <a:pt x="350" y="60"/>
                    </a:cubicBezTo>
                    <a:cubicBezTo>
                      <a:pt x="318" y="21"/>
                      <a:pt x="270" y="0"/>
                      <a:pt x="2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9" name="Google Shape;3629;p20"/>
              <p:cNvSpPr/>
              <p:nvPr/>
            </p:nvSpPr>
            <p:spPr>
              <a:xfrm>
                <a:off x="4301025" y="3565550"/>
                <a:ext cx="1045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6" extrusionOk="0">
                    <a:moveTo>
                      <a:pt x="208" y="0"/>
                    </a:moveTo>
                    <a:cubicBezTo>
                      <a:pt x="173" y="0"/>
                      <a:pt x="139" y="11"/>
                      <a:pt x="110" y="35"/>
                    </a:cubicBezTo>
                    <a:cubicBezTo>
                      <a:pt x="1" y="125"/>
                      <a:pt x="52" y="301"/>
                      <a:pt x="190" y="314"/>
                    </a:cubicBezTo>
                    <a:cubicBezTo>
                      <a:pt x="197" y="315"/>
                      <a:pt x="203" y="315"/>
                      <a:pt x="210" y="315"/>
                    </a:cubicBezTo>
                    <a:cubicBezTo>
                      <a:pt x="340" y="315"/>
                      <a:pt x="418" y="161"/>
                      <a:pt x="332" y="57"/>
                    </a:cubicBezTo>
                    <a:cubicBezTo>
                      <a:pt x="300" y="20"/>
                      <a:pt x="254" y="0"/>
                      <a:pt x="2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630" name="Google Shape;3630;p20"/>
            <p:cNvSpPr/>
            <p:nvPr/>
          </p:nvSpPr>
          <p:spPr>
            <a:xfrm rot="10800000" flipH="1">
              <a:off x="8119025" y="-8884"/>
              <a:ext cx="1060558" cy="2032721"/>
            </a:xfrm>
            <a:custGeom>
              <a:avLst/>
              <a:gdLst/>
              <a:ahLst/>
              <a:cxnLst/>
              <a:rect l="l" t="t" r="r" b="b"/>
              <a:pathLst>
                <a:path w="20290" h="38887" extrusionOk="0">
                  <a:moveTo>
                    <a:pt x="20289" y="38887"/>
                  </a:moveTo>
                  <a:lnTo>
                    <a:pt x="1" y="38887"/>
                  </a:lnTo>
                  <a:cubicBezTo>
                    <a:pt x="11272" y="34905"/>
                    <a:pt x="8897" y="23307"/>
                    <a:pt x="12461" y="11651"/>
                  </a:cubicBezTo>
                  <a:cubicBezTo>
                    <a:pt x="14411" y="5278"/>
                    <a:pt x="17413" y="1839"/>
                    <a:pt x="202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1" name="Google Shape;3631;p20"/>
            <p:cNvSpPr/>
            <p:nvPr/>
          </p:nvSpPr>
          <p:spPr>
            <a:xfrm>
              <a:off x="6636775" y="-8900"/>
              <a:ext cx="2542768" cy="1325952"/>
            </a:xfrm>
            <a:custGeom>
              <a:avLst/>
              <a:gdLst/>
              <a:ahLst/>
              <a:cxnLst/>
              <a:rect l="l" t="t" r="r" b="b"/>
              <a:pathLst>
                <a:path w="38910" h="20290" extrusionOk="0">
                  <a:moveTo>
                    <a:pt x="38887" y="1"/>
                  </a:moveTo>
                  <a:lnTo>
                    <a:pt x="38910" y="20289"/>
                  </a:lnTo>
                  <a:cubicBezTo>
                    <a:pt x="34915" y="9022"/>
                    <a:pt x="23320" y="11410"/>
                    <a:pt x="11660" y="7858"/>
                  </a:cubicBezTo>
                  <a:cubicBezTo>
                    <a:pt x="5284" y="5914"/>
                    <a:pt x="1842" y="2916"/>
                    <a:pt x="1" y="4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32" name="Google Shape;3632;p20"/>
          <p:cNvSpPr/>
          <p:nvPr/>
        </p:nvSpPr>
        <p:spPr>
          <a:xfrm rot="5400000">
            <a:off x="139169" y="4052043"/>
            <a:ext cx="966067" cy="1272040"/>
          </a:xfrm>
          <a:custGeom>
            <a:avLst/>
            <a:gdLst/>
            <a:ahLst/>
            <a:cxnLst/>
            <a:rect l="l" t="t" r="r" b="b"/>
            <a:pathLst>
              <a:path w="10574" h="13923" extrusionOk="0">
                <a:moveTo>
                  <a:pt x="0" y="13922"/>
                </a:moveTo>
                <a:cubicBezTo>
                  <a:pt x="848" y="9545"/>
                  <a:pt x="3436" y="666"/>
                  <a:pt x="10573" y="0"/>
                </a:cubicBezTo>
                <a:lnTo>
                  <a:pt x="10573" y="13922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3" name="Google Shape;3633;p20"/>
          <p:cNvSpPr/>
          <p:nvPr/>
        </p:nvSpPr>
        <p:spPr>
          <a:xfrm rot="5400000">
            <a:off x="-478706" y="464854"/>
            <a:ext cx="2266409" cy="1322852"/>
          </a:xfrm>
          <a:custGeom>
            <a:avLst/>
            <a:gdLst/>
            <a:ahLst/>
            <a:cxnLst/>
            <a:rect l="l" t="t" r="r" b="b"/>
            <a:pathLst>
              <a:path w="33402" h="19496" extrusionOk="0">
                <a:moveTo>
                  <a:pt x="1" y="19495"/>
                </a:moveTo>
                <a:lnTo>
                  <a:pt x="1" y="1"/>
                </a:lnTo>
                <a:cubicBezTo>
                  <a:pt x="2453" y="16275"/>
                  <a:pt x="13103" y="11972"/>
                  <a:pt x="24345" y="14623"/>
                </a:cubicBezTo>
                <a:cubicBezTo>
                  <a:pt x="28806" y="15677"/>
                  <a:pt x="31624" y="17522"/>
                  <a:pt x="33401" y="19492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4" name="Google Shape;3634;p20"/>
          <p:cNvSpPr/>
          <p:nvPr/>
        </p:nvSpPr>
        <p:spPr>
          <a:xfrm>
            <a:off x="3778919" y="807564"/>
            <a:ext cx="198691" cy="198691"/>
          </a:xfrm>
          <a:custGeom>
            <a:avLst/>
            <a:gdLst/>
            <a:ahLst/>
            <a:cxnLst/>
            <a:rect l="l" t="t" r="r" b="b"/>
            <a:pathLst>
              <a:path w="2372" h="2372" extrusionOk="0">
                <a:moveTo>
                  <a:pt x="1591" y="0"/>
                </a:moveTo>
                <a:lnTo>
                  <a:pt x="771" y="3"/>
                </a:lnTo>
                <a:lnTo>
                  <a:pt x="775" y="778"/>
                </a:lnTo>
                <a:lnTo>
                  <a:pt x="0" y="781"/>
                </a:lnTo>
                <a:lnTo>
                  <a:pt x="3" y="1604"/>
                </a:lnTo>
                <a:lnTo>
                  <a:pt x="778" y="1601"/>
                </a:lnTo>
                <a:lnTo>
                  <a:pt x="781" y="2372"/>
                </a:lnTo>
                <a:lnTo>
                  <a:pt x="1601" y="2369"/>
                </a:lnTo>
                <a:lnTo>
                  <a:pt x="1601" y="1594"/>
                </a:lnTo>
                <a:lnTo>
                  <a:pt x="2372" y="1591"/>
                </a:lnTo>
                <a:lnTo>
                  <a:pt x="2369" y="771"/>
                </a:lnTo>
                <a:lnTo>
                  <a:pt x="1597" y="775"/>
                </a:lnTo>
                <a:lnTo>
                  <a:pt x="159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5" name="Google Shape;3635;p20"/>
          <p:cNvSpPr/>
          <p:nvPr/>
        </p:nvSpPr>
        <p:spPr>
          <a:xfrm>
            <a:off x="2250731" y="4038456"/>
            <a:ext cx="190482" cy="190398"/>
          </a:xfrm>
          <a:custGeom>
            <a:avLst/>
            <a:gdLst/>
            <a:ahLst/>
            <a:cxnLst/>
            <a:rect l="l" t="t" r="r" b="b"/>
            <a:pathLst>
              <a:path w="2274" h="2273" fill="none" extrusionOk="0">
                <a:moveTo>
                  <a:pt x="2273" y="971"/>
                </a:moveTo>
                <a:cubicBezTo>
                  <a:pt x="2273" y="1839"/>
                  <a:pt x="1225" y="2273"/>
                  <a:pt x="612" y="1659"/>
                </a:cubicBezTo>
                <a:cubicBezTo>
                  <a:pt x="1" y="1048"/>
                  <a:pt x="435" y="1"/>
                  <a:pt x="1299" y="1"/>
                </a:cubicBezTo>
                <a:cubicBezTo>
                  <a:pt x="1836" y="1"/>
                  <a:pt x="2273" y="435"/>
                  <a:pt x="2273" y="97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6" name="Google Shape;3636;p20"/>
          <p:cNvSpPr/>
          <p:nvPr/>
        </p:nvSpPr>
        <p:spPr>
          <a:xfrm rot="2191243">
            <a:off x="7421585" y="4638613"/>
            <a:ext cx="324759" cy="375102"/>
          </a:xfrm>
          <a:custGeom>
            <a:avLst/>
            <a:gdLst/>
            <a:ahLst/>
            <a:cxnLst/>
            <a:rect l="l" t="t" r="r" b="b"/>
            <a:pathLst>
              <a:path w="3877" h="4478" extrusionOk="0">
                <a:moveTo>
                  <a:pt x="868" y="1"/>
                </a:moveTo>
                <a:lnTo>
                  <a:pt x="0" y="4478"/>
                </a:lnTo>
                <a:lnTo>
                  <a:pt x="3876" y="34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7" name="Google Shape;3637;p20"/>
          <p:cNvSpPr/>
          <p:nvPr/>
        </p:nvSpPr>
        <p:spPr>
          <a:xfrm>
            <a:off x="3652825" y="3713645"/>
            <a:ext cx="324775" cy="324794"/>
          </a:xfrm>
          <a:custGeom>
            <a:avLst/>
            <a:gdLst/>
            <a:ahLst/>
            <a:cxnLst/>
            <a:rect l="l" t="t" r="r" b="b"/>
            <a:pathLst>
              <a:path w="3777" h="3777" extrusionOk="0">
                <a:moveTo>
                  <a:pt x="3777" y="2015"/>
                </a:moveTo>
                <a:lnTo>
                  <a:pt x="3449" y="816"/>
                </a:lnTo>
                <a:lnTo>
                  <a:pt x="2324" y="1125"/>
                </a:lnTo>
                <a:lnTo>
                  <a:pt x="2016" y="0"/>
                </a:lnTo>
                <a:lnTo>
                  <a:pt x="817" y="328"/>
                </a:lnTo>
                <a:lnTo>
                  <a:pt x="1125" y="1453"/>
                </a:lnTo>
                <a:lnTo>
                  <a:pt x="1" y="1761"/>
                </a:lnTo>
                <a:lnTo>
                  <a:pt x="328" y="2957"/>
                </a:lnTo>
                <a:lnTo>
                  <a:pt x="1453" y="2651"/>
                </a:lnTo>
                <a:lnTo>
                  <a:pt x="1762" y="3776"/>
                </a:lnTo>
                <a:lnTo>
                  <a:pt x="2957" y="3448"/>
                </a:lnTo>
                <a:lnTo>
                  <a:pt x="2652" y="23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638" name="Google Shape;3638;p20"/>
          <p:cNvGrpSpPr/>
          <p:nvPr/>
        </p:nvGrpSpPr>
        <p:grpSpPr>
          <a:xfrm>
            <a:off x="245050" y="3523896"/>
            <a:ext cx="281055" cy="346846"/>
            <a:chOff x="368125" y="2950571"/>
            <a:chExt cx="281055" cy="346846"/>
          </a:xfrm>
        </p:grpSpPr>
        <p:sp>
          <p:nvSpPr>
            <p:cNvPr id="3639" name="Google Shape;3639;p20"/>
            <p:cNvSpPr/>
            <p:nvPr/>
          </p:nvSpPr>
          <p:spPr>
            <a:xfrm>
              <a:off x="368125" y="2950571"/>
              <a:ext cx="281055" cy="346846"/>
            </a:xfrm>
            <a:custGeom>
              <a:avLst/>
              <a:gdLst/>
              <a:ahLst/>
              <a:cxnLst/>
              <a:rect l="l" t="t" r="r" b="b"/>
              <a:pathLst>
                <a:path w="5108" h="6304" extrusionOk="0">
                  <a:moveTo>
                    <a:pt x="2440" y="2180"/>
                  </a:moveTo>
                  <a:lnTo>
                    <a:pt x="868" y="1"/>
                  </a:lnTo>
                  <a:lnTo>
                    <a:pt x="1" y="6303"/>
                  </a:lnTo>
                  <a:lnTo>
                    <a:pt x="5107" y="25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0" name="Google Shape;3640;p20"/>
            <p:cNvSpPr/>
            <p:nvPr/>
          </p:nvSpPr>
          <p:spPr>
            <a:xfrm>
              <a:off x="368125" y="2950571"/>
              <a:ext cx="134255" cy="346846"/>
            </a:xfrm>
            <a:custGeom>
              <a:avLst/>
              <a:gdLst/>
              <a:ahLst/>
              <a:cxnLst/>
              <a:rect l="l" t="t" r="r" b="b"/>
              <a:pathLst>
                <a:path w="2440" h="6304" extrusionOk="0">
                  <a:moveTo>
                    <a:pt x="868" y="1"/>
                  </a:moveTo>
                  <a:lnTo>
                    <a:pt x="1" y="6303"/>
                  </a:lnTo>
                  <a:lnTo>
                    <a:pt x="1" y="6303"/>
                  </a:lnTo>
                  <a:lnTo>
                    <a:pt x="2440" y="218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41" name="Google Shape;3641;p20"/>
          <p:cNvGrpSpPr/>
          <p:nvPr/>
        </p:nvGrpSpPr>
        <p:grpSpPr>
          <a:xfrm>
            <a:off x="987011" y="807580"/>
            <a:ext cx="402369" cy="316376"/>
            <a:chOff x="1163250" y="1972063"/>
            <a:chExt cx="106800" cy="83975"/>
          </a:xfrm>
        </p:grpSpPr>
        <p:sp>
          <p:nvSpPr>
            <p:cNvPr id="3642" name="Google Shape;3642;p20"/>
            <p:cNvSpPr/>
            <p:nvPr/>
          </p:nvSpPr>
          <p:spPr>
            <a:xfrm>
              <a:off x="1251000" y="2007013"/>
              <a:ext cx="16725" cy="14325"/>
            </a:xfrm>
            <a:custGeom>
              <a:avLst/>
              <a:gdLst/>
              <a:ahLst/>
              <a:cxnLst/>
              <a:rect l="l" t="t" r="r" b="b"/>
              <a:pathLst>
                <a:path w="669" h="573" extrusionOk="0">
                  <a:moveTo>
                    <a:pt x="380" y="1"/>
                  </a:moveTo>
                  <a:cubicBezTo>
                    <a:pt x="310" y="1"/>
                    <a:pt x="238" y="27"/>
                    <a:pt x="180" y="84"/>
                  </a:cubicBezTo>
                  <a:cubicBezTo>
                    <a:pt x="0" y="264"/>
                    <a:pt x="129" y="572"/>
                    <a:pt x="383" y="572"/>
                  </a:cubicBezTo>
                  <a:cubicBezTo>
                    <a:pt x="540" y="572"/>
                    <a:pt x="665" y="444"/>
                    <a:pt x="669" y="286"/>
                  </a:cubicBezTo>
                  <a:cubicBezTo>
                    <a:pt x="669" y="114"/>
                    <a:pt x="527" y="1"/>
                    <a:pt x="3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3" name="Google Shape;3643;p20"/>
            <p:cNvSpPr/>
            <p:nvPr/>
          </p:nvSpPr>
          <p:spPr>
            <a:xfrm>
              <a:off x="1253400" y="2041788"/>
              <a:ext cx="16650" cy="14250"/>
            </a:xfrm>
            <a:custGeom>
              <a:avLst/>
              <a:gdLst/>
              <a:ahLst/>
              <a:cxnLst/>
              <a:rect l="l" t="t" r="r" b="b"/>
              <a:pathLst>
                <a:path w="666" h="570" extrusionOk="0">
                  <a:moveTo>
                    <a:pt x="287" y="1"/>
                  </a:moveTo>
                  <a:cubicBezTo>
                    <a:pt x="129" y="1"/>
                    <a:pt x="1" y="126"/>
                    <a:pt x="1" y="283"/>
                  </a:cubicBezTo>
                  <a:cubicBezTo>
                    <a:pt x="1" y="455"/>
                    <a:pt x="142" y="570"/>
                    <a:pt x="288" y="570"/>
                  </a:cubicBezTo>
                  <a:cubicBezTo>
                    <a:pt x="358" y="570"/>
                    <a:pt x="429" y="544"/>
                    <a:pt x="486" y="486"/>
                  </a:cubicBezTo>
                  <a:cubicBezTo>
                    <a:pt x="666" y="306"/>
                    <a:pt x="540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4" name="Google Shape;3644;p20"/>
            <p:cNvSpPr/>
            <p:nvPr/>
          </p:nvSpPr>
          <p:spPr>
            <a:xfrm>
              <a:off x="1253400" y="1972363"/>
              <a:ext cx="14325" cy="14425"/>
            </a:xfrm>
            <a:custGeom>
              <a:avLst/>
              <a:gdLst/>
              <a:ahLst/>
              <a:cxnLst/>
              <a:rect l="l" t="t" r="r" b="b"/>
              <a:pathLst>
                <a:path w="573" h="577" extrusionOk="0">
                  <a:moveTo>
                    <a:pt x="287" y="1"/>
                  </a:moveTo>
                  <a:cubicBezTo>
                    <a:pt x="129" y="1"/>
                    <a:pt x="1" y="126"/>
                    <a:pt x="1" y="284"/>
                  </a:cubicBezTo>
                  <a:lnTo>
                    <a:pt x="1" y="287"/>
                  </a:lnTo>
                  <a:lnTo>
                    <a:pt x="1" y="290"/>
                  </a:lnTo>
                  <a:cubicBezTo>
                    <a:pt x="1" y="448"/>
                    <a:pt x="129" y="576"/>
                    <a:pt x="287" y="576"/>
                  </a:cubicBezTo>
                  <a:cubicBezTo>
                    <a:pt x="444" y="576"/>
                    <a:pt x="573" y="448"/>
                    <a:pt x="573" y="290"/>
                  </a:cubicBezTo>
                  <a:lnTo>
                    <a:pt x="573" y="287"/>
                  </a:lnTo>
                  <a:lnTo>
                    <a:pt x="573" y="284"/>
                  </a:lnTo>
                  <a:cubicBezTo>
                    <a:pt x="569" y="126"/>
                    <a:pt x="444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5" name="Google Shape;3645;p20"/>
            <p:cNvSpPr/>
            <p:nvPr/>
          </p:nvSpPr>
          <p:spPr>
            <a:xfrm>
              <a:off x="1206075" y="2007013"/>
              <a:ext cx="16650" cy="14325"/>
            </a:xfrm>
            <a:custGeom>
              <a:avLst/>
              <a:gdLst/>
              <a:ahLst/>
              <a:cxnLst/>
              <a:rect l="l" t="t" r="r" b="b"/>
              <a:pathLst>
                <a:path w="666" h="573" extrusionOk="0">
                  <a:moveTo>
                    <a:pt x="379" y="1"/>
                  </a:moveTo>
                  <a:cubicBezTo>
                    <a:pt x="310" y="1"/>
                    <a:pt x="239" y="27"/>
                    <a:pt x="181" y="84"/>
                  </a:cubicBezTo>
                  <a:cubicBezTo>
                    <a:pt x="1" y="264"/>
                    <a:pt x="126" y="572"/>
                    <a:pt x="380" y="572"/>
                  </a:cubicBezTo>
                  <a:cubicBezTo>
                    <a:pt x="537" y="572"/>
                    <a:pt x="666" y="444"/>
                    <a:pt x="666" y="286"/>
                  </a:cubicBezTo>
                  <a:cubicBezTo>
                    <a:pt x="666" y="114"/>
                    <a:pt x="526" y="1"/>
                    <a:pt x="3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6" name="Google Shape;3646;p20"/>
            <p:cNvSpPr/>
            <p:nvPr/>
          </p:nvSpPr>
          <p:spPr>
            <a:xfrm>
              <a:off x="1206075" y="2041738"/>
              <a:ext cx="16650" cy="14300"/>
            </a:xfrm>
            <a:custGeom>
              <a:avLst/>
              <a:gdLst/>
              <a:ahLst/>
              <a:cxnLst/>
              <a:rect l="l" t="t" r="r" b="b"/>
              <a:pathLst>
                <a:path w="666" h="572" extrusionOk="0">
                  <a:moveTo>
                    <a:pt x="378" y="0"/>
                  </a:moveTo>
                  <a:cubicBezTo>
                    <a:pt x="308" y="0"/>
                    <a:pt x="238" y="26"/>
                    <a:pt x="181" y="83"/>
                  </a:cubicBezTo>
                  <a:cubicBezTo>
                    <a:pt x="1" y="263"/>
                    <a:pt x="126" y="571"/>
                    <a:pt x="380" y="571"/>
                  </a:cubicBezTo>
                  <a:cubicBezTo>
                    <a:pt x="537" y="571"/>
                    <a:pt x="666" y="443"/>
                    <a:pt x="666" y="285"/>
                  </a:cubicBezTo>
                  <a:cubicBezTo>
                    <a:pt x="666" y="113"/>
                    <a:pt x="524" y="0"/>
                    <a:pt x="3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7" name="Google Shape;3647;p20"/>
            <p:cNvSpPr/>
            <p:nvPr/>
          </p:nvSpPr>
          <p:spPr>
            <a:xfrm>
              <a:off x="1163250" y="2007063"/>
              <a:ext cx="14500" cy="14275"/>
            </a:xfrm>
            <a:custGeom>
              <a:avLst/>
              <a:gdLst/>
              <a:ahLst/>
              <a:cxnLst/>
              <a:rect l="l" t="t" r="r" b="b"/>
              <a:pathLst>
                <a:path w="580" h="571" extrusionOk="0">
                  <a:moveTo>
                    <a:pt x="285" y="1"/>
                  </a:moveTo>
                  <a:cubicBezTo>
                    <a:pt x="129" y="1"/>
                    <a:pt x="1" y="127"/>
                    <a:pt x="1" y="284"/>
                  </a:cubicBezTo>
                  <a:cubicBezTo>
                    <a:pt x="1" y="441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70"/>
                  </a:cubicBezTo>
                  <a:cubicBezTo>
                    <a:pt x="454" y="570"/>
                    <a:pt x="579" y="442"/>
                    <a:pt x="579" y="284"/>
                  </a:cubicBezTo>
                  <a:cubicBezTo>
                    <a:pt x="579" y="127"/>
                    <a:pt x="454" y="1"/>
                    <a:pt x="296" y="1"/>
                  </a:cubicBezTo>
                  <a:cubicBezTo>
                    <a:pt x="293" y="1"/>
                    <a:pt x="289" y="1"/>
                    <a:pt x="2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8" name="Google Shape;3648;p20"/>
            <p:cNvSpPr/>
            <p:nvPr/>
          </p:nvSpPr>
          <p:spPr>
            <a:xfrm>
              <a:off x="1163250" y="2041788"/>
              <a:ext cx="14500" cy="14250"/>
            </a:xfrm>
            <a:custGeom>
              <a:avLst/>
              <a:gdLst/>
              <a:ahLst/>
              <a:cxnLst/>
              <a:rect l="l" t="t" r="r" b="b"/>
              <a:pathLst>
                <a:path w="580" h="570" extrusionOk="0">
                  <a:moveTo>
                    <a:pt x="285" y="0"/>
                  </a:moveTo>
                  <a:cubicBezTo>
                    <a:pt x="129" y="0"/>
                    <a:pt x="1" y="127"/>
                    <a:pt x="1" y="283"/>
                  </a:cubicBezTo>
                  <a:cubicBezTo>
                    <a:pt x="1" y="440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69"/>
                  </a:cubicBezTo>
                  <a:cubicBezTo>
                    <a:pt x="454" y="569"/>
                    <a:pt x="579" y="441"/>
                    <a:pt x="579" y="283"/>
                  </a:cubicBezTo>
                  <a:cubicBezTo>
                    <a:pt x="579" y="126"/>
                    <a:pt x="454" y="1"/>
                    <a:pt x="296" y="1"/>
                  </a:cubicBezTo>
                  <a:cubicBezTo>
                    <a:pt x="293" y="0"/>
                    <a:pt x="289" y="0"/>
                    <a:pt x="2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9" name="Google Shape;3649;p20"/>
            <p:cNvSpPr/>
            <p:nvPr/>
          </p:nvSpPr>
          <p:spPr>
            <a:xfrm>
              <a:off x="1208325" y="1972063"/>
              <a:ext cx="14575" cy="14950"/>
            </a:xfrm>
            <a:custGeom>
              <a:avLst/>
              <a:gdLst/>
              <a:ahLst/>
              <a:cxnLst/>
              <a:rect l="l" t="t" r="r" b="b"/>
              <a:pathLst>
                <a:path w="583" h="598" extrusionOk="0">
                  <a:moveTo>
                    <a:pt x="290" y="0"/>
                  </a:moveTo>
                  <a:cubicBezTo>
                    <a:pt x="129" y="0"/>
                    <a:pt x="1" y="135"/>
                    <a:pt x="7" y="296"/>
                  </a:cubicBezTo>
                  <a:lnTo>
                    <a:pt x="7" y="302"/>
                  </a:lnTo>
                  <a:cubicBezTo>
                    <a:pt x="1" y="463"/>
                    <a:pt x="129" y="598"/>
                    <a:pt x="290" y="598"/>
                  </a:cubicBezTo>
                  <a:cubicBezTo>
                    <a:pt x="454" y="598"/>
                    <a:pt x="582" y="463"/>
                    <a:pt x="576" y="302"/>
                  </a:cubicBezTo>
                  <a:lnTo>
                    <a:pt x="576" y="299"/>
                  </a:lnTo>
                  <a:lnTo>
                    <a:pt x="576" y="296"/>
                  </a:lnTo>
                  <a:cubicBezTo>
                    <a:pt x="582" y="13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0" name="Google Shape;3650;p20"/>
            <p:cNvSpPr/>
            <p:nvPr/>
          </p:nvSpPr>
          <p:spPr>
            <a:xfrm>
              <a:off x="1163500" y="1972363"/>
              <a:ext cx="14250" cy="14425"/>
            </a:xfrm>
            <a:custGeom>
              <a:avLst/>
              <a:gdLst/>
              <a:ahLst/>
              <a:cxnLst/>
              <a:rect l="l" t="t" r="r" b="b"/>
              <a:pathLst>
                <a:path w="570" h="577" extrusionOk="0">
                  <a:moveTo>
                    <a:pt x="286" y="1"/>
                  </a:moveTo>
                  <a:cubicBezTo>
                    <a:pt x="129" y="1"/>
                    <a:pt x="0" y="126"/>
                    <a:pt x="0" y="284"/>
                  </a:cubicBezTo>
                  <a:lnTo>
                    <a:pt x="0" y="287"/>
                  </a:lnTo>
                  <a:lnTo>
                    <a:pt x="0" y="290"/>
                  </a:lnTo>
                  <a:cubicBezTo>
                    <a:pt x="0" y="448"/>
                    <a:pt x="129" y="576"/>
                    <a:pt x="286" y="576"/>
                  </a:cubicBezTo>
                  <a:cubicBezTo>
                    <a:pt x="444" y="576"/>
                    <a:pt x="569" y="448"/>
                    <a:pt x="569" y="290"/>
                  </a:cubicBezTo>
                  <a:lnTo>
                    <a:pt x="569" y="287"/>
                  </a:lnTo>
                  <a:lnTo>
                    <a:pt x="569" y="284"/>
                  </a:lnTo>
                  <a:cubicBezTo>
                    <a:pt x="569" y="126"/>
                    <a:pt x="444" y="1"/>
                    <a:pt x="2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7">
    <p:spTree>
      <p:nvGrpSpPr>
        <p:cNvPr id="1" name="Shape 4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63" name="Google Shape;4663;p31"/>
          <p:cNvGrpSpPr/>
          <p:nvPr/>
        </p:nvGrpSpPr>
        <p:grpSpPr>
          <a:xfrm>
            <a:off x="-22695" y="-15770"/>
            <a:ext cx="1690448" cy="1915602"/>
            <a:chOff x="-22695" y="-15770"/>
            <a:chExt cx="1690448" cy="1915602"/>
          </a:xfrm>
        </p:grpSpPr>
        <p:grpSp>
          <p:nvGrpSpPr>
            <p:cNvPr id="4664" name="Google Shape;4664;p31"/>
            <p:cNvGrpSpPr/>
            <p:nvPr/>
          </p:nvGrpSpPr>
          <p:grpSpPr>
            <a:xfrm>
              <a:off x="486797" y="632665"/>
              <a:ext cx="952368" cy="1100498"/>
              <a:chOff x="341650" y="1947263"/>
              <a:chExt cx="334000" cy="385950"/>
            </a:xfrm>
          </p:grpSpPr>
          <p:sp>
            <p:nvSpPr>
              <p:cNvPr id="4665" name="Google Shape;4665;p31"/>
              <p:cNvSpPr/>
              <p:nvPr/>
            </p:nvSpPr>
            <p:spPr>
              <a:xfrm>
                <a:off x="462150" y="1947263"/>
                <a:ext cx="213500" cy="192550"/>
              </a:xfrm>
              <a:custGeom>
                <a:avLst/>
                <a:gdLst/>
                <a:ahLst/>
                <a:cxnLst/>
                <a:rect l="l" t="t" r="r" b="b"/>
                <a:pathLst>
                  <a:path w="8540" h="7702" extrusionOk="0">
                    <a:moveTo>
                      <a:pt x="820" y="0"/>
                    </a:moveTo>
                    <a:cubicBezTo>
                      <a:pt x="547" y="0"/>
                      <a:pt x="274" y="14"/>
                      <a:pt x="1" y="43"/>
                    </a:cubicBezTo>
                    <a:lnTo>
                      <a:pt x="8540" y="7701"/>
                    </a:lnTo>
                    <a:cubicBezTo>
                      <a:pt x="8536" y="7238"/>
                      <a:pt x="8495" y="6779"/>
                      <a:pt x="8411" y="6322"/>
                    </a:cubicBezTo>
                    <a:lnTo>
                      <a:pt x="1386" y="20"/>
                    </a:lnTo>
                    <a:cubicBezTo>
                      <a:pt x="1198" y="7"/>
                      <a:pt x="1009" y="0"/>
                      <a:pt x="8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6" name="Google Shape;4666;p31"/>
              <p:cNvSpPr/>
              <p:nvPr/>
            </p:nvSpPr>
            <p:spPr>
              <a:xfrm>
                <a:off x="527000" y="1952413"/>
                <a:ext cx="137650" cy="123425"/>
              </a:xfrm>
              <a:custGeom>
                <a:avLst/>
                <a:gdLst/>
                <a:ahLst/>
                <a:cxnLst/>
                <a:rect l="l" t="t" r="r" b="b"/>
                <a:pathLst>
                  <a:path w="5506" h="4937" extrusionOk="0">
                    <a:moveTo>
                      <a:pt x="0" y="1"/>
                    </a:moveTo>
                    <a:lnTo>
                      <a:pt x="5505" y="4937"/>
                    </a:lnTo>
                    <a:cubicBezTo>
                      <a:pt x="5075" y="3719"/>
                      <a:pt x="4342" y="2629"/>
                      <a:pt x="3381" y="1768"/>
                    </a:cubicBezTo>
                    <a:cubicBezTo>
                      <a:pt x="2420" y="904"/>
                      <a:pt x="1257" y="2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7" name="Google Shape;4667;p31"/>
              <p:cNvSpPr/>
              <p:nvPr/>
            </p:nvSpPr>
            <p:spPr>
              <a:xfrm>
                <a:off x="385100" y="2125713"/>
                <a:ext cx="204100" cy="187800"/>
              </a:xfrm>
              <a:custGeom>
                <a:avLst/>
                <a:gdLst/>
                <a:ahLst/>
                <a:cxnLst/>
                <a:rect l="l" t="t" r="r" b="b"/>
                <a:pathLst>
                  <a:path w="8164" h="7512" extrusionOk="0">
                    <a:moveTo>
                      <a:pt x="341" y="1"/>
                    </a:moveTo>
                    <a:lnTo>
                      <a:pt x="1" y="958"/>
                    </a:lnTo>
                    <a:lnTo>
                      <a:pt x="7306" y="7511"/>
                    </a:lnTo>
                    <a:cubicBezTo>
                      <a:pt x="7601" y="7366"/>
                      <a:pt x="7890" y="7199"/>
                      <a:pt x="8164" y="7019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8" name="Google Shape;4668;p31"/>
              <p:cNvSpPr/>
              <p:nvPr/>
            </p:nvSpPr>
            <p:spPr>
              <a:xfrm>
                <a:off x="399725" y="2084738"/>
                <a:ext cx="220900" cy="206350"/>
              </a:xfrm>
              <a:custGeom>
                <a:avLst/>
                <a:gdLst/>
                <a:ahLst/>
                <a:cxnLst/>
                <a:rect l="l" t="t" r="r" b="b"/>
                <a:pathLst>
                  <a:path w="8836" h="8254" extrusionOk="0">
                    <a:moveTo>
                      <a:pt x="341" y="1"/>
                    </a:moveTo>
                    <a:lnTo>
                      <a:pt x="1" y="958"/>
                    </a:lnTo>
                    <a:lnTo>
                      <a:pt x="8131" y="8253"/>
                    </a:lnTo>
                    <a:cubicBezTo>
                      <a:pt x="8379" y="8057"/>
                      <a:pt x="8613" y="7845"/>
                      <a:pt x="8835" y="7617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9" name="Google Shape;4669;p31"/>
              <p:cNvSpPr/>
              <p:nvPr/>
            </p:nvSpPr>
            <p:spPr>
              <a:xfrm>
                <a:off x="414275" y="2043688"/>
                <a:ext cx="231400" cy="219050"/>
              </a:xfrm>
              <a:custGeom>
                <a:avLst/>
                <a:gdLst/>
                <a:ahLst/>
                <a:cxnLst/>
                <a:rect l="l" t="t" r="r" b="b"/>
                <a:pathLst>
                  <a:path w="9256" h="8762" extrusionOk="0">
                    <a:moveTo>
                      <a:pt x="344" y="0"/>
                    </a:moveTo>
                    <a:lnTo>
                      <a:pt x="0" y="958"/>
                    </a:lnTo>
                    <a:lnTo>
                      <a:pt x="8700" y="8761"/>
                    </a:lnTo>
                    <a:cubicBezTo>
                      <a:pt x="8899" y="8517"/>
                      <a:pt x="9086" y="8263"/>
                      <a:pt x="9256" y="7996"/>
                    </a:cubicBez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0" name="Google Shape;4670;p31"/>
              <p:cNvSpPr/>
              <p:nvPr/>
            </p:nvSpPr>
            <p:spPr>
              <a:xfrm>
                <a:off x="370575" y="2166688"/>
                <a:ext cx="180225" cy="162000"/>
              </a:xfrm>
              <a:custGeom>
                <a:avLst/>
                <a:gdLst/>
                <a:ahLst/>
                <a:cxnLst/>
                <a:rect l="l" t="t" r="r" b="b"/>
                <a:pathLst>
                  <a:path w="7209" h="6480" extrusionOk="0">
                    <a:moveTo>
                      <a:pt x="341" y="1"/>
                    </a:moveTo>
                    <a:lnTo>
                      <a:pt x="0" y="962"/>
                    </a:lnTo>
                    <a:lnTo>
                      <a:pt x="6148" y="6479"/>
                    </a:lnTo>
                    <a:cubicBezTo>
                      <a:pt x="6508" y="6399"/>
                      <a:pt x="6865" y="6293"/>
                      <a:pt x="7208" y="6165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1" name="Google Shape;4671;p31"/>
              <p:cNvSpPr/>
              <p:nvPr/>
            </p:nvSpPr>
            <p:spPr>
              <a:xfrm>
                <a:off x="443425" y="1961663"/>
                <a:ext cx="231100" cy="226825"/>
              </a:xfrm>
              <a:custGeom>
                <a:avLst/>
                <a:gdLst/>
                <a:ahLst/>
                <a:cxnLst/>
                <a:rect l="l" t="t" r="r" b="b"/>
                <a:pathLst>
                  <a:path w="9244" h="9073" extrusionOk="0">
                    <a:moveTo>
                      <a:pt x="342" y="0"/>
                    </a:moveTo>
                    <a:lnTo>
                      <a:pt x="1" y="958"/>
                    </a:lnTo>
                    <a:lnTo>
                      <a:pt x="9044" y="9073"/>
                    </a:lnTo>
                    <a:cubicBezTo>
                      <a:pt x="9138" y="8713"/>
                      <a:pt x="9202" y="8349"/>
                      <a:pt x="9244" y="7983"/>
                    </a:cubicBezTo>
                    <a:lnTo>
                      <a:pt x="3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2" name="Google Shape;4672;p31"/>
              <p:cNvSpPr/>
              <p:nvPr/>
            </p:nvSpPr>
            <p:spPr>
              <a:xfrm>
                <a:off x="428900" y="2002638"/>
                <a:ext cx="235275" cy="226100"/>
              </a:xfrm>
              <a:custGeom>
                <a:avLst/>
                <a:gdLst/>
                <a:ahLst/>
                <a:cxnLst/>
                <a:rect l="l" t="t" r="r" b="b"/>
                <a:pathLst>
                  <a:path w="9411" h="9044" extrusionOk="0">
                    <a:moveTo>
                      <a:pt x="341" y="0"/>
                    </a:moveTo>
                    <a:lnTo>
                      <a:pt x="0" y="961"/>
                    </a:lnTo>
                    <a:lnTo>
                      <a:pt x="9012" y="9044"/>
                    </a:lnTo>
                    <a:cubicBezTo>
                      <a:pt x="9163" y="8751"/>
                      <a:pt x="9294" y="8446"/>
                      <a:pt x="9410" y="8137"/>
                    </a:cubicBezTo>
                    <a:lnTo>
                      <a:pt x="34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3" name="Google Shape;4673;p31"/>
              <p:cNvSpPr/>
              <p:nvPr/>
            </p:nvSpPr>
            <p:spPr>
              <a:xfrm>
                <a:off x="356025" y="2207738"/>
                <a:ext cx="147125" cy="125475"/>
              </a:xfrm>
              <a:custGeom>
                <a:avLst/>
                <a:gdLst/>
                <a:ahLst/>
                <a:cxnLst/>
                <a:rect l="l" t="t" r="r" b="b"/>
                <a:pathLst>
                  <a:path w="5885" h="5019" extrusionOk="0">
                    <a:moveTo>
                      <a:pt x="341" y="1"/>
                    </a:moveTo>
                    <a:lnTo>
                      <a:pt x="0" y="959"/>
                    </a:lnTo>
                    <a:lnTo>
                      <a:pt x="4500" y="4998"/>
                    </a:lnTo>
                    <a:cubicBezTo>
                      <a:pt x="4689" y="5011"/>
                      <a:pt x="4879" y="5018"/>
                      <a:pt x="5068" y="5018"/>
                    </a:cubicBezTo>
                    <a:cubicBezTo>
                      <a:pt x="5341" y="5018"/>
                      <a:pt x="5613" y="5004"/>
                      <a:pt x="5885" y="4976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4" name="Google Shape;4674;p31"/>
              <p:cNvSpPr/>
              <p:nvPr/>
            </p:nvSpPr>
            <p:spPr>
              <a:xfrm>
                <a:off x="341650" y="2248713"/>
                <a:ext cx="96675" cy="79325"/>
              </a:xfrm>
              <a:custGeom>
                <a:avLst/>
                <a:gdLst/>
                <a:ahLst/>
                <a:cxnLst/>
                <a:rect l="l" t="t" r="r" b="b"/>
                <a:pathLst>
                  <a:path w="3867" h="3173" extrusionOk="0">
                    <a:moveTo>
                      <a:pt x="331" y="1"/>
                    </a:moveTo>
                    <a:lnTo>
                      <a:pt x="0" y="926"/>
                    </a:lnTo>
                    <a:cubicBezTo>
                      <a:pt x="154" y="1094"/>
                      <a:pt x="315" y="1251"/>
                      <a:pt x="485" y="1405"/>
                    </a:cubicBezTo>
                    <a:cubicBezTo>
                      <a:pt x="1446" y="2270"/>
                      <a:pt x="2610" y="2877"/>
                      <a:pt x="3866" y="3173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675" name="Google Shape;4675;p31"/>
            <p:cNvSpPr/>
            <p:nvPr/>
          </p:nvSpPr>
          <p:spPr>
            <a:xfrm>
              <a:off x="-22695" y="-15770"/>
              <a:ext cx="1690448" cy="1915602"/>
            </a:xfrm>
            <a:custGeom>
              <a:avLst/>
              <a:gdLst/>
              <a:ahLst/>
              <a:cxnLst/>
              <a:rect l="l" t="t" r="r" b="b"/>
              <a:pathLst>
                <a:path w="19791" h="22427" extrusionOk="0">
                  <a:moveTo>
                    <a:pt x="1" y="200"/>
                  </a:moveTo>
                  <a:lnTo>
                    <a:pt x="19791" y="1"/>
                  </a:lnTo>
                  <a:cubicBezTo>
                    <a:pt x="8819" y="2389"/>
                    <a:pt x="11204" y="8993"/>
                    <a:pt x="7791" y="15690"/>
                  </a:cubicBezTo>
                  <a:cubicBezTo>
                    <a:pt x="5927" y="19354"/>
                    <a:pt x="3018" y="21346"/>
                    <a:pt x="226" y="2242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6" name="Google Shape;4676;p31"/>
            <p:cNvSpPr/>
            <p:nvPr/>
          </p:nvSpPr>
          <p:spPr>
            <a:xfrm>
              <a:off x="-22695" y="-13728"/>
              <a:ext cx="952376" cy="853730"/>
            </a:xfrm>
            <a:custGeom>
              <a:avLst/>
              <a:gdLst/>
              <a:ahLst/>
              <a:cxnLst/>
              <a:rect l="l" t="t" r="r" b="b"/>
              <a:pathLst>
                <a:path w="10311" h="9243" extrusionOk="0">
                  <a:moveTo>
                    <a:pt x="10310" y="0"/>
                  </a:moveTo>
                  <a:cubicBezTo>
                    <a:pt x="9517" y="2880"/>
                    <a:pt x="7048" y="8735"/>
                    <a:pt x="94" y="9243"/>
                  </a:cubicBezTo>
                  <a:lnTo>
                    <a:pt x="1" y="103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77" name="Google Shape;4677;p31"/>
          <p:cNvSpPr/>
          <p:nvPr/>
        </p:nvSpPr>
        <p:spPr>
          <a:xfrm>
            <a:off x="-14275" y="4083834"/>
            <a:ext cx="2036515" cy="1078407"/>
          </a:xfrm>
          <a:custGeom>
            <a:avLst/>
            <a:gdLst/>
            <a:ahLst/>
            <a:cxnLst/>
            <a:rect l="l" t="t" r="r" b="b"/>
            <a:pathLst>
              <a:path w="40343" h="21362" extrusionOk="0">
                <a:moveTo>
                  <a:pt x="0" y="21362"/>
                </a:moveTo>
                <a:lnTo>
                  <a:pt x="0" y="0"/>
                </a:lnTo>
                <a:cubicBezTo>
                  <a:pt x="4133" y="11868"/>
                  <a:pt x="16162" y="9368"/>
                  <a:pt x="28255" y="13122"/>
                </a:cubicBezTo>
                <a:cubicBezTo>
                  <a:pt x="34869" y="15175"/>
                  <a:pt x="38436" y="18338"/>
                  <a:pt x="40342" y="21362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678" name="Google Shape;4678;p31"/>
          <p:cNvGrpSpPr/>
          <p:nvPr/>
        </p:nvGrpSpPr>
        <p:grpSpPr>
          <a:xfrm>
            <a:off x="6928153" y="-12998"/>
            <a:ext cx="2247425" cy="5184899"/>
            <a:chOff x="6928153" y="-12998"/>
            <a:chExt cx="2247425" cy="5184899"/>
          </a:xfrm>
        </p:grpSpPr>
        <p:grpSp>
          <p:nvGrpSpPr>
            <p:cNvPr id="4679" name="Google Shape;4679;p31"/>
            <p:cNvGrpSpPr/>
            <p:nvPr/>
          </p:nvGrpSpPr>
          <p:grpSpPr>
            <a:xfrm>
              <a:off x="7123441" y="-12998"/>
              <a:ext cx="2052136" cy="4962220"/>
              <a:chOff x="7123441" y="-12998"/>
              <a:chExt cx="2052136" cy="4962220"/>
            </a:xfrm>
          </p:grpSpPr>
          <p:sp>
            <p:nvSpPr>
              <p:cNvPr id="4680" name="Google Shape;4680;p31"/>
              <p:cNvSpPr/>
              <p:nvPr/>
            </p:nvSpPr>
            <p:spPr>
              <a:xfrm>
                <a:off x="7672798" y="-12998"/>
                <a:ext cx="1502780" cy="3260198"/>
              </a:xfrm>
              <a:custGeom>
                <a:avLst/>
                <a:gdLst/>
                <a:ahLst/>
                <a:cxnLst/>
                <a:rect l="l" t="t" r="r" b="b"/>
                <a:pathLst>
                  <a:path w="17156" h="37219" extrusionOk="0">
                    <a:moveTo>
                      <a:pt x="17052" y="0"/>
                    </a:moveTo>
                    <a:lnTo>
                      <a:pt x="0" y="0"/>
                    </a:lnTo>
                    <a:cubicBezTo>
                      <a:pt x="270" y="3108"/>
                      <a:pt x="1707" y="9072"/>
                      <a:pt x="8398" y="13045"/>
                    </a:cubicBezTo>
                    <a:cubicBezTo>
                      <a:pt x="17155" y="18241"/>
                      <a:pt x="11155" y="31488"/>
                      <a:pt x="17052" y="37218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681" name="Google Shape;4681;p31"/>
              <p:cNvGrpSpPr/>
              <p:nvPr/>
            </p:nvGrpSpPr>
            <p:grpSpPr>
              <a:xfrm>
                <a:off x="7123441" y="2793741"/>
                <a:ext cx="2036531" cy="2155481"/>
                <a:chOff x="3844200" y="3565550"/>
                <a:chExt cx="524325" cy="554950"/>
              </a:xfrm>
            </p:grpSpPr>
            <p:sp>
              <p:nvSpPr>
                <p:cNvPr id="4682" name="Google Shape;4682;p31"/>
                <p:cNvSpPr/>
                <p:nvPr/>
              </p:nvSpPr>
              <p:spPr>
                <a:xfrm>
                  <a:off x="3937150" y="4105850"/>
                  <a:ext cx="15950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4" extrusionOk="0">
                      <a:moveTo>
                        <a:pt x="319" y="1"/>
                      </a:moveTo>
                      <a:cubicBezTo>
                        <a:pt x="265" y="1"/>
                        <a:pt x="212" y="18"/>
                        <a:pt x="168" y="54"/>
                      </a:cubicBezTo>
                      <a:cubicBezTo>
                        <a:pt x="1" y="192"/>
                        <a:pt x="81" y="459"/>
                        <a:pt x="293" y="482"/>
                      </a:cubicBezTo>
                      <a:cubicBezTo>
                        <a:pt x="302" y="483"/>
                        <a:pt x="312" y="483"/>
                        <a:pt x="320" y="483"/>
                      </a:cubicBezTo>
                      <a:cubicBezTo>
                        <a:pt x="520" y="483"/>
                        <a:pt x="638" y="250"/>
                        <a:pt x="509" y="93"/>
                      </a:cubicBezTo>
                      <a:cubicBezTo>
                        <a:pt x="461" y="32"/>
                        <a:pt x="390" y="1"/>
                        <a:pt x="31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83" name="Google Shape;4683;p31"/>
                <p:cNvSpPr/>
                <p:nvPr/>
              </p:nvSpPr>
              <p:spPr>
                <a:xfrm>
                  <a:off x="3923900" y="4089375"/>
                  <a:ext cx="153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5" extrusionOk="0">
                      <a:moveTo>
                        <a:pt x="305" y="0"/>
                      </a:moveTo>
                      <a:cubicBezTo>
                        <a:pt x="254" y="0"/>
                        <a:pt x="202" y="17"/>
                        <a:pt x="158" y="51"/>
                      </a:cubicBezTo>
                      <a:cubicBezTo>
                        <a:pt x="0" y="183"/>
                        <a:pt x="74" y="440"/>
                        <a:pt x="280" y="463"/>
                      </a:cubicBezTo>
                      <a:cubicBezTo>
                        <a:pt x="289" y="464"/>
                        <a:pt x="298" y="464"/>
                        <a:pt x="307" y="464"/>
                      </a:cubicBezTo>
                      <a:cubicBezTo>
                        <a:pt x="497" y="464"/>
                        <a:pt x="612" y="240"/>
                        <a:pt x="486" y="87"/>
                      </a:cubicBezTo>
                      <a:cubicBezTo>
                        <a:pt x="440" y="30"/>
                        <a:pt x="373" y="0"/>
                        <a:pt x="30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84" name="Google Shape;4684;p31"/>
                <p:cNvSpPr/>
                <p:nvPr/>
              </p:nvSpPr>
              <p:spPr>
                <a:xfrm>
                  <a:off x="3910575" y="4072850"/>
                  <a:ext cx="14750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7" extrusionOk="0">
                      <a:moveTo>
                        <a:pt x="297" y="0"/>
                      </a:moveTo>
                      <a:cubicBezTo>
                        <a:pt x="247" y="0"/>
                        <a:pt x="196" y="17"/>
                        <a:pt x="154" y="50"/>
                      </a:cubicBezTo>
                      <a:cubicBezTo>
                        <a:pt x="0" y="176"/>
                        <a:pt x="74" y="423"/>
                        <a:pt x="273" y="445"/>
                      </a:cubicBezTo>
                      <a:cubicBezTo>
                        <a:pt x="281" y="446"/>
                        <a:pt x="289" y="447"/>
                        <a:pt x="296" y="447"/>
                      </a:cubicBezTo>
                      <a:cubicBezTo>
                        <a:pt x="479" y="447"/>
                        <a:pt x="590" y="230"/>
                        <a:pt x="469" y="82"/>
                      </a:cubicBezTo>
                      <a:cubicBezTo>
                        <a:pt x="426" y="28"/>
                        <a:pt x="362" y="0"/>
                        <a:pt x="29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85" name="Google Shape;4685;p31"/>
                <p:cNvSpPr/>
                <p:nvPr/>
              </p:nvSpPr>
              <p:spPr>
                <a:xfrm>
                  <a:off x="3897300" y="4056275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5" y="0"/>
                      </a:moveTo>
                      <a:cubicBezTo>
                        <a:pt x="237" y="0"/>
                        <a:pt x="189" y="16"/>
                        <a:pt x="149" y="48"/>
                      </a:cubicBezTo>
                      <a:cubicBezTo>
                        <a:pt x="1" y="170"/>
                        <a:pt x="71" y="408"/>
                        <a:pt x="261" y="427"/>
                      </a:cubicBezTo>
                      <a:cubicBezTo>
                        <a:pt x="269" y="428"/>
                        <a:pt x="277" y="428"/>
                        <a:pt x="284" y="428"/>
                      </a:cubicBezTo>
                      <a:cubicBezTo>
                        <a:pt x="460" y="428"/>
                        <a:pt x="565" y="222"/>
                        <a:pt x="451" y="80"/>
                      </a:cubicBezTo>
                      <a:cubicBezTo>
                        <a:pt x="409" y="27"/>
                        <a:pt x="347" y="0"/>
                        <a:pt x="2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86" name="Google Shape;4686;p31"/>
                <p:cNvSpPr/>
                <p:nvPr/>
              </p:nvSpPr>
              <p:spPr>
                <a:xfrm>
                  <a:off x="3884050" y="4039775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0"/>
                      </a:moveTo>
                      <a:cubicBezTo>
                        <a:pt x="225" y="0"/>
                        <a:pt x="180" y="15"/>
                        <a:pt x="142" y="46"/>
                      </a:cubicBezTo>
                      <a:cubicBezTo>
                        <a:pt x="0" y="158"/>
                        <a:pt x="68" y="390"/>
                        <a:pt x="248" y="406"/>
                      </a:cubicBezTo>
                      <a:cubicBezTo>
                        <a:pt x="256" y="407"/>
                        <a:pt x="264" y="407"/>
                        <a:pt x="271" y="407"/>
                      </a:cubicBezTo>
                      <a:cubicBezTo>
                        <a:pt x="440" y="407"/>
                        <a:pt x="539" y="210"/>
                        <a:pt x="428" y="75"/>
                      </a:cubicBezTo>
                      <a:cubicBezTo>
                        <a:pt x="388" y="26"/>
                        <a:pt x="329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87" name="Google Shape;4687;p31"/>
                <p:cNvSpPr/>
                <p:nvPr/>
              </p:nvSpPr>
              <p:spPr>
                <a:xfrm>
                  <a:off x="3870800" y="4023200"/>
                  <a:ext cx="128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93" extrusionOk="0">
                      <a:moveTo>
                        <a:pt x="257" y="0"/>
                      </a:moveTo>
                      <a:cubicBezTo>
                        <a:pt x="214" y="0"/>
                        <a:pt x="171" y="15"/>
                        <a:pt x="135" y="44"/>
                      </a:cubicBezTo>
                      <a:cubicBezTo>
                        <a:pt x="0" y="153"/>
                        <a:pt x="64" y="371"/>
                        <a:pt x="238" y="391"/>
                      </a:cubicBezTo>
                      <a:cubicBezTo>
                        <a:pt x="246" y="392"/>
                        <a:pt x="253" y="392"/>
                        <a:pt x="261" y="392"/>
                      </a:cubicBezTo>
                      <a:cubicBezTo>
                        <a:pt x="418" y="392"/>
                        <a:pt x="513" y="202"/>
                        <a:pt x="408" y="73"/>
                      </a:cubicBezTo>
                      <a:cubicBezTo>
                        <a:pt x="370" y="25"/>
                        <a:pt x="314" y="0"/>
                        <a:pt x="2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88" name="Google Shape;4688;p31"/>
                <p:cNvSpPr/>
                <p:nvPr/>
              </p:nvSpPr>
              <p:spPr>
                <a:xfrm>
                  <a:off x="3857450" y="4006700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7" y="1"/>
                      </a:moveTo>
                      <a:cubicBezTo>
                        <a:pt x="206" y="1"/>
                        <a:pt x="166" y="14"/>
                        <a:pt x="132" y="42"/>
                      </a:cubicBezTo>
                      <a:cubicBezTo>
                        <a:pt x="1" y="144"/>
                        <a:pt x="65" y="353"/>
                        <a:pt x="229" y="373"/>
                      </a:cubicBezTo>
                      <a:cubicBezTo>
                        <a:pt x="235" y="373"/>
                        <a:pt x="242" y="374"/>
                        <a:pt x="248" y="374"/>
                      </a:cubicBezTo>
                      <a:cubicBezTo>
                        <a:pt x="401" y="374"/>
                        <a:pt x="492" y="194"/>
                        <a:pt x="393" y="71"/>
                      </a:cubicBezTo>
                      <a:cubicBezTo>
                        <a:pt x="356" y="25"/>
                        <a:pt x="301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89" name="Google Shape;4689;p31"/>
                <p:cNvSpPr/>
                <p:nvPr/>
              </p:nvSpPr>
              <p:spPr>
                <a:xfrm>
                  <a:off x="3844200" y="3990175"/>
                  <a:ext cx="11650" cy="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4" extrusionOk="0">
                      <a:moveTo>
                        <a:pt x="235" y="1"/>
                      </a:moveTo>
                      <a:cubicBezTo>
                        <a:pt x="196" y="1"/>
                        <a:pt x="156" y="14"/>
                        <a:pt x="123" y="41"/>
                      </a:cubicBezTo>
                      <a:cubicBezTo>
                        <a:pt x="0" y="137"/>
                        <a:pt x="58" y="336"/>
                        <a:pt x="216" y="352"/>
                      </a:cubicBezTo>
                      <a:cubicBezTo>
                        <a:pt x="222" y="353"/>
                        <a:pt x="229" y="353"/>
                        <a:pt x="235" y="353"/>
                      </a:cubicBezTo>
                      <a:cubicBezTo>
                        <a:pt x="381" y="353"/>
                        <a:pt x="465" y="183"/>
                        <a:pt x="370" y="66"/>
                      </a:cubicBezTo>
                      <a:cubicBezTo>
                        <a:pt x="336" y="23"/>
                        <a:pt x="286" y="1"/>
                        <a:pt x="23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90" name="Google Shape;4690;p31"/>
                <p:cNvSpPr/>
                <p:nvPr/>
              </p:nvSpPr>
              <p:spPr>
                <a:xfrm>
                  <a:off x="3968325" y="4107900"/>
                  <a:ext cx="16525" cy="1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1" h="504" extrusionOk="0">
                      <a:moveTo>
                        <a:pt x="330" y="0"/>
                      </a:moveTo>
                      <a:cubicBezTo>
                        <a:pt x="275" y="0"/>
                        <a:pt x="220" y="18"/>
                        <a:pt x="174" y="56"/>
                      </a:cubicBezTo>
                      <a:cubicBezTo>
                        <a:pt x="1" y="197"/>
                        <a:pt x="84" y="480"/>
                        <a:pt x="306" y="503"/>
                      </a:cubicBezTo>
                      <a:cubicBezTo>
                        <a:pt x="315" y="503"/>
                        <a:pt x="324" y="504"/>
                        <a:pt x="333" y="504"/>
                      </a:cubicBezTo>
                      <a:cubicBezTo>
                        <a:pt x="539" y="504"/>
                        <a:pt x="660" y="261"/>
                        <a:pt x="528" y="94"/>
                      </a:cubicBezTo>
                      <a:cubicBezTo>
                        <a:pt x="477" y="32"/>
                        <a:pt x="403" y="0"/>
                        <a:pt x="33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91" name="Google Shape;4691;p31"/>
                <p:cNvSpPr/>
                <p:nvPr/>
              </p:nvSpPr>
              <p:spPr>
                <a:xfrm>
                  <a:off x="3955075" y="4091400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8" y="0"/>
                      </a:moveTo>
                      <a:cubicBezTo>
                        <a:pt x="264" y="0"/>
                        <a:pt x="210" y="18"/>
                        <a:pt x="164" y="54"/>
                      </a:cubicBezTo>
                      <a:cubicBezTo>
                        <a:pt x="0" y="189"/>
                        <a:pt x="81" y="459"/>
                        <a:pt x="293" y="481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6" y="483"/>
                        <a:pt x="634" y="249"/>
                        <a:pt x="505" y="89"/>
                      </a:cubicBezTo>
                      <a:cubicBezTo>
                        <a:pt x="457" y="31"/>
                        <a:pt x="388" y="0"/>
                        <a:pt x="3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92" name="Google Shape;4692;p31"/>
                <p:cNvSpPr/>
                <p:nvPr/>
              </p:nvSpPr>
              <p:spPr>
                <a:xfrm>
                  <a:off x="3941725" y="4074825"/>
                  <a:ext cx="15400" cy="1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8" extrusionOk="0">
                      <a:moveTo>
                        <a:pt x="309" y="1"/>
                      </a:moveTo>
                      <a:cubicBezTo>
                        <a:pt x="257" y="1"/>
                        <a:pt x="205" y="18"/>
                        <a:pt x="162" y="55"/>
                      </a:cubicBezTo>
                      <a:cubicBezTo>
                        <a:pt x="1" y="183"/>
                        <a:pt x="78" y="444"/>
                        <a:pt x="284" y="466"/>
                      </a:cubicBezTo>
                      <a:cubicBezTo>
                        <a:pt x="293" y="467"/>
                        <a:pt x="302" y="468"/>
                        <a:pt x="310" y="468"/>
                      </a:cubicBezTo>
                      <a:cubicBezTo>
                        <a:pt x="501" y="468"/>
                        <a:pt x="615" y="241"/>
                        <a:pt x="489" y="87"/>
                      </a:cubicBezTo>
                      <a:cubicBezTo>
                        <a:pt x="444" y="31"/>
                        <a:pt x="377" y="1"/>
                        <a:pt x="3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93" name="Google Shape;4693;p31"/>
                <p:cNvSpPr/>
                <p:nvPr/>
              </p:nvSpPr>
              <p:spPr>
                <a:xfrm>
                  <a:off x="3928475" y="4058325"/>
                  <a:ext cx="147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6" extrusionOk="0">
                      <a:moveTo>
                        <a:pt x="295" y="0"/>
                      </a:moveTo>
                      <a:cubicBezTo>
                        <a:pt x="246" y="0"/>
                        <a:pt x="196" y="16"/>
                        <a:pt x="155" y="50"/>
                      </a:cubicBezTo>
                      <a:cubicBezTo>
                        <a:pt x="1" y="175"/>
                        <a:pt x="75" y="426"/>
                        <a:pt x="274" y="445"/>
                      </a:cubicBezTo>
                      <a:cubicBezTo>
                        <a:pt x="282" y="446"/>
                        <a:pt x="289" y="446"/>
                        <a:pt x="297" y="446"/>
                      </a:cubicBezTo>
                      <a:cubicBezTo>
                        <a:pt x="480" y="446"/>
                        <a:pt x="590" y="230"/>
                        <a:pt x="470" y="82"/>
                      </a:cubicBezTo>
                      <a:cubicBezTo>
                        <a:pt x="426" y="28"/>
                        <a:pt x="361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94" name="Google Shape;4694;p31"/>
                <p:cNvSpPr/>
                <p:nvPr/>
              </p:nvSpPr>
              <p:spPr>
                <a:xfrm>
                  <a:off x="3915225" y="4041800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2" y="1"/>
                      </a:moveTo>
                      <a:cubicBezTo>
                        <a:pt x="235" y="1"/>
                        <a:pt x="187" y="16"/>
                        <a:pt x="148" y="48"/>
                      </a:cubicBezTo>
                      <a:cubicBezTo>
                        <a:pt x="0" y="167"/>
                        <a:pt x="71" y="405"/>
                        <a:pt x="261" y="428"/>
                      </a:cubicBezTo>
                      <a:cubicBezTo>
                        <a:pt x="269" y="428"/>
                        <a:pt x="276" y="429"/>
                        <a:pt x="284" y="429"/>
                      </a:cubicBezTo>
                      <a:cubicBezTo>
                        <a:pt x="460" y="429"/>
                        <a:pt x="564" y="222"/>
                        <a:pt x="450" y="81"/>
                      </a:cubicBezTo>
                      <a:cubicBezTo>
                        <a:pt x="407" y="28"/>
                        <a:pt x="344" y="1"/>
                        <a:pt x="28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95" name="Google Shape;4695;p31"/>
                <p:cNvSpPr/>
                <p:nvPr/>
              </p:nvSpPr>
              <p:spPr>
                <a:xfrm>
                  <a:off x="3901975" y="4025225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69" y="1"/>
                      </a:moveTo>
                      <a:cubicBezTo>
                        <a:pt x="224" y="1"/>
                        <a:pt x="179" y="16"/>
                        <a:pt x="142" y="46"/>
                      </a:cubicBezTo>
                      <a:cubicBezTo>
                        <a:pt x="0" y="162"/>
                        <a:pt x="68" y="390"/>
                        <a:pt x="248" y="409"/>
                      </a:cubicBezTo>
                      <a:cubicBezTo>
                        <a:pt x="256" y="410"/>
                        <a:pt x="263" y="411"/>
                        <a:pt x="271" y="411"/>
                      </a:cubicBezTo>
                      <a:cubicBezTo>
                        <a:pt x="440" y="411"/>
                        <a:pt x="538" y="214"/>
                        <a:pt x="428" y="78"/>
                      </a:cubicBezTo>
                      <a:cubicBezTo>
                        <a:pt x="387" y="27"/>
                        <a:pt x="328" y="1"/>
                        <a:pt x="26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96" name="Google Shape;4696;p31"/>
                <p:cNvSpPr/>
                <p:nvPr/>
              </p:nvSpPr>
              <p:spPr>
                <a:xfrm>
                  <a:off x="3888625" y="4008725"/>
                  <a:ext cx="12925" cy="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0" extrusionOk="0">
                      <a:moveTo>
                        <a:pt x="260" y="1"/>
                      </a:moveTo>
                      <a:cubicBezTo>
                        <a:pt x="217" y="1"/>
                        <a:pt x="173" y="15"/>
                        <a:pt x="136" y="44"/>
                      </a:cubicBezTo>
                      <a:cubicBezTo>
                        <a:pt x="1" y="153"/>
                        <a:pt x="68" y="372"/>
                        <a:pt x="238" y="388"/>
                      </a:cubicBezTo>
                      <a:cubicBezTo>
                        <a:pt x="246" y="389"/>
                        <a:pt x="254" y="389"/>
                        <a:pt x="262" y="389"/>
                      </a:cubicBezTo>
                      <a:cubicBezTo>
                        <a:pt x="422" y="389"/>
                        <a:pt x="516" y="202"/>
                        <a:pt x="412" y="73"/>
                      </a:cubicBezTo>
                      <a:cubicBezTo>
                        <a:pt x="374" y="26"/>
                        <a:pt x="318" y="1"/>
                        <a:pt x="26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97" name="Google Shape;4697;p31"/>
                <p:cNvSpPr/>
                <p:nvPr/>
              </p:nvSpPr>
              <p:spPr>
                <a:xfrm>
                  <a:off x="3875375" y="3992175"/>
                  <a:ext cx="12300" cy="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3" extrusionOk="0">
                      <a:moveTo>
                        <a:pt x="248" y="1"/>
                      </a:moveTo>
                      <a:cubicBezTo>
                        <a:pt x="206" y="1"/>
                        <a:pt x="164" y="15"/>
                        <a:pt x="129" y="44"/>
                      </a:cubicBezTo>
                      <a:cubicBezTo>
                        <a:pt x="0" y="147"/>
                        <a:pt x="61" y="356"/>
                        <a:pt x="229" y="372"/>
                      </a:cubicBezTo>
                      <a:cubicBezTo>
                        <a:pt x="235" y="373"/>
                        <a:pt x="242" y="373"/>
                        <a:pt x="248" y="373"/>
                      </a:cubicBezTo>
                      <a:cubicBezTo>
                        <a:pt x="400" y="373"/>
                        <a:pt x="491" y="193"/>
                        <a:pt x="392" y="70"/>
                      </a:cubicBezTo>
                      <a:cubicBezTo>
                        <a:pt x="356" y="25"/>
                        <a:pt x="302" y="1"/>
                        <a:pt x="24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98" name="Google Shape;4698;p31"/>
                <p:cNvSpPr/>
                <p:nvPr/>
              </p:nvSpPr>
              <p:spPr>
                <a:xfrm>
                  <a:off x="3862125" y="3975675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3" y="0"/>
                      </a:moveTo>
                      <a:cubicBezTo>
                        <a:pt x="194" y="0"/>
                        <a:pt x="155" y="13"/>
                        <a:pt x="122" y="39"/>
                      </a:cubicBezTo>
                      <a:cubicBezTo>
                        <a:pt x="0" y="139"/>
                        <a:pt x="58" y="335"/>
                        <a:pt x="215" y="354"/>
                      </a:cubicBezTo>
                      <a:cubicBezTo>
                        <a:pt x="222" y="355"/>
                        <a:pt x="228" y="355"/>
                        <a:pt x="235" y="355"/>
                      </a:cubicBezTo>
                      <a:cubicBezTo>
                        <a:pt x="381" y="355"/>
                        <a:pt x="465" y="182"/>
                        <a:pt x="370" y="65"/>
                      </a:cubicBezTo>
                      <a:cubicBezTo>
                        <a:pt x="335" y="22"/>
                        <a:pt x="284" y="0"/>
                        <a:pt x="23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99" name="Google Shape;4699;p31"/>
                <p:cNvSpPr/>
                <p:nvPr/>
              </p:nvSpPr>
              <p:spPr>
                <a:xfrm>
                  <a:off x="3848850" y="3959150"/>
                  <a:ext cx="1102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5" extrusionOk="0">
                      <a:moveTo>
                        <a:pt x="223" y="0"/>
                      </a:moveTo>
                      <a:cubicBezTo>
                        <a:pt x="185" y="0"/>
                        <a:pt x="148" y="13"/>
                        <a:pt x="117" y="38"/>
                      </a:cubicBezTo>
                      <a:cubicBezTo>
                        <a:pt x="1" y="131"/>
                        <a:pt x="55" y="318"/>
                        <a:pt x="203" y="334"/>
                      </a:cubicBezTo>
                      <a:cubicBezTo>
                        <a:pt x="210" y="334"/>
                        <a:pt x="216" y="335"/>
                        <a:pt x="222" y="335"/>
                      </a:cubicBezTo>
                      <a:cubicBezTo>
                        <a:pt x="359" y="335"/>
                        <a:pt x="440" y="171"/>
                        <a:pt x="351" y="60"/>
                      </a:cubicBezTo>
                      <a:cubicBezTo>
                        <a:pt x="319" y="21"/>
                        <a:pt x="271" y="0"/>
                        <a:pt x="22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00" name="Google Shape;4700;p31"/>
                <p:cNvSpPr/>
                <p:nvPr/>
              </p:nvSpPr>
              <p:spPr>
                <a:xfrm>
                  <a:off x="3986250" y="4093425"/>
                  <a:ext cx="16500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" h="502" extrusionOk="0">
                      <a:moveTo>
                        <a:pt x="331" y="0"/>
                      </a:moveTo>
                      <a:cubicBezTo>
                        <a:pt x="276" y="0"/>
                        <a:pt x="220" y="19"/>
                        <a:pt x="174" y="56"/>
                      </a:cubicBezTo>
                      <a:cubicBezTo>
                        <a:pt x="0" y="198"/>
                        <a:pt x="81" y="477"/>
                        <a:pt x="306" y="500"/>
                      </a:cubicBezTo>
                      <a:cubicBezTo>
                        <a:pt x="316" y="501"/>
                        <a:pt x="326" y="502"/>
                        <a:pt x="336" y="502"/>
                      </a:cubicBezTo>
                      <a:cubicBezTo>
                        <a:pt x="540" y="502"/>
                        <a:pt x="659" y="257"/>
                        <a:pt x="527" y="92"/>
                      </a:cubicBezTo>
                      <a:cubicBezTo>
                        <a:pt x="476" y="32"/>
                        <a:pt x="404" y="0"/>
                        <a:pt x="3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01" name="Google Shape;4701;p31"/>
                <p:cNvSpPr/>
                <p:nvPr/>
              </p:nvSpPr>
              <p:spPr>
                <a:xfrm>
                  <a:off x="3973000" y="4076850"/>
                  <a:ext cx="158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483" extrusionOk="0">
                      <a:moveTo>
                        <a:pt x="316" y="1"/>
                      </a:moveTo>
                      <a:cubicBezTo>
                        <a:pt x="263" y="1"/>
                        <a:pt x="209" y="18"/>
                        <a:pt x="164" y="54"/>
                      </a:cubicBezTo>
                      <a:cubicBezTo>
                        <a:pt x="0" y="192"/>
                        <a:pt x="80" y="459"/>
                        <a:pt x="293" y="482"/>
                      </a:cubicBezTo>
                      <a:cubicBezTo>
                        <a:pt x="302" y="482"/>
                        <a:pt x="311" y="483"/>
                        <a:pt x="319" y="483"/>
                      </a:cubicBezTo>
                      <a:cubicBezTo>
                        <a:pt x="516" y="483"/>
                        <a:pt x="634" y="250"/>
                        <a:pt x="505" y="93"/>
                      </a:cubicBezTo>
                      <a:cubicBezTo>
                        <a:pt x="457" y="32"/>
                        <a:pt x="387" y="1"/>
                        <a:pt x="31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02" name="Google Shape;4702;p31"/>
                <p:cNvSpPr/>
                <p:nvPr/>
              </p:nvSpPr>
              <p:spPr>
                <a:xfrm>
                  <a:off x="3959650" y="4060350"/>
                  <a:ext cx="153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5" extrusionOk="0">
                      <a:moveTo>
                        <a:pt x="307" y="1"/>
                      </a:moveTo>
                      <a:cubicBezTo>
                        <a:pt x="256" y="1"/>
                        <a:pt x="204" y="18"/>
                        <a:pt x="161" y="52"/>
                      </a:cubicBezTo>
                      <a:cubicBezTo>
                        <a:pt x="1" y="184"/>
                        <a:pt x="78" y="441"/>
                        <a:pt x="283" y="463"/>
                      </a:cubicBezTo>
                      <a:cubicBezTo>
                        <a:pt x="293" y="464"/>
                        <a:pt x="302" y="465"/>
                        <a:pt x="310" y="465"/>
                      </a:cubicBezTo>
                      <a:cubicBezTo>
                        <a:pt x="500" y="465"/>
                        <a:pt x="612" y="241"/>
                        <a:pt x="489" y="87"/>
                      </a:cubicBezTo>
                      <a:cubicBezTo>
                        <a:pt x="443" y="31"/>
                        <a:pt x="375" y="1"/>
                        <a:pt x="30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03" name="Google Shape;4703;p31"/>
                <p:cNvSpPr/>
                <p:nvPr/>
              </p:nvSpPr>
              <p:spPr>
                <a:xfrm>
                  <a:off x="3946400" y="4043800"/>
                  <a:ext cx="146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6" extrusionOk="0">
                      <a:moveTo>
                        <a:pt x="295" y="1"/>
                      </a:moveTo>
                      <a:cubicBezTo>
                        <a:pt x="246" y="1"/>
                        <a:pt x="196" y="17"/>
                        <a:pt x="155" y="52"/>
                      </a:cubicBezTo>
                      <a:cubicBezTo>
                        <a:pt x="0" y="177"/>
                        <a:pt x="74" y="425"/>
                        <a:pt x="270" y="444"/>
                      </a:cubicBezTo>
                      <a:cubicBezTo>
                        <a:pt x="280" y="445"/>
                        <a:pt x="289" y="446"/>
                        <a:pt x="297" y="446"/>
                      </a:cubicBezTo>
                      <a:cubicBezTo>
                        <a:pt x="480" y="446"/>
                        <a:pt x="586" y="231"/>
                        <a:pt x="470" y="84"/>
                      </a:cubicBezTo>
                      <a:cubicBezTo>
                        <a:pt x="424" y="29"/>
                        <a:pt x="360" y="1"/>
                        <a:pt x="2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04" name="Google Shape;4704;p31"/>
                <p:cNvSpPr/>
                <p:nvPr/>
              </p:nvSpPr>
              <p:spPr>
                <a:xfrm>
                  <a:off x="3933150" y="4027275"/>
                  <a:ext cx="14100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29" extrusionOk="0">
                      <a:moveTo>
                        <a:pt x="281" y="0"/>
                      </a:moveTo>
                      <a:cubicBezTo>
                        <a:pt x="234" y="0"/>
                        <a:pt x="187" y="16"/>
                        <a:pt x="148" y="48"/>
                      </a:cubicBezTo>
                      <a:cubicBezTo>
                        <a:pt x="0" y="170"/>
                        <a:pt x="71" y="408"/>
                        <a:pt x="260" y="427"/>
                      </a:cubicBezTo>
                      <a:cubicBezTo>
                        <a:pt x="268" y="428"/>
                        <a:pt x="276" y="428"/>
                        <a:pt x="284" y="428"/>
                      </a:cubicBezTo>
                      <a:cubicBezTo>
                        <a:pt x="459" y="428"/>
                        <a:pt x="564" y="222"/>
                        <a:pt x="447" y="80"/>
                      </a:cubicBezTo>
                      <a:cubicBezTo>
                        <a:pt x="405" y="27"/>
                        <a:pt x="343" y="0"/>
                        <a:pt x="28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05" name="Google Shape;4705;p31"/>
                <p:cNvSpPr/>
                <p:nvPr/>
              </p:nvSpPr>
              <p:spPr>
                <a:xfrm>
                  <a:off x="3919800" y="4010775"/>
                  <a:ext cx="13550" cy="10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407" extrusionOk="0">
                      <a:moveTo>
                        <a:pt x="274" y="0"/>
                      </a:moveTo>
                      <a:cubicBezTo>
                        <a:pt x="228" y="0"/>
                        <a:pt x="183" y="15"/>
                        <a:pt x="145" y="46"/>
                      </a:cubicBezTo>
                      <a:cubicBezTo>
                        <a:pt x="1" y="158"/>
                        <a:pt x="71" y="390"/>
                        <a:pt x="251" y="406"/>
                      </a:cubicBezTo>
                      <a:cubicBezTo>
                        <a:pt x="259" y="407"/>
                        <a:pt x="267" y="407"/>
                        <a:pt x="274" y="407"/>
                      </a:cubicBezTo>
                      <a:cubicBezTo>
                        <a:pt x="441" y="407"/>
                        <a:pt x="542" y="210"/>
                        <a:pt x="431" y="75"/>
                      </a:cubicBezTo>
                      <a:cubicBezTo>
                        <a:pt x="391" y="26"/>
                        <a:pt x="333" y="0"/>
                        <a:pt x="27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06" name="Google Shape;4706;p31"/>
                <p:cNvSpPr/>
                <p:nvPr/>
              </p:nvSpPr>
              <p:spPr>
                <a:xfrm>
                  <a:off x="3906550" y="3994200"/>
                  <a:ext cx="1292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2" extrusionOk="0">
                      <a:moveTo>
                        <a:pt x="259" y="0"/>
                      </a:moveTo>
                      <a:cubicBezTo>
                        <a:pt x="215" y="0"/>
                        <a:pt x="171" y="14"/>
                        <a:pt x="135" y="44"/>
                      </a:cubicBezTo>
                      <a:cubicBezTo>
                        <a:pt x="0" y="153"/>
                        <a:pt x="65" y="371"/>
                        <a:pt x="238" y="391"/>
                      </a:cubicBezTo>
                      <a:cubicBezTo>
                        <a:pt x="246" y="391"/>
                        <a:pt x="254" y="392"/>
                        <a:pt x="261" y="392"/>
                      </a:cubicBezTo>
                      <a:cubicBezTo>
                        <a:pt x="421" y="392"/>
                        <a:pt x="516" y="201"/>
                        <a:pt x="412" y="72"/>
                      </a:cubicBezTo>
                      <a:cubicBezTo>
                        <a:pt x="373" y="25"/>
                        <a:pt x="316" y="0"/>
                        <a:pt x="2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07" name="Google Shape;4707;p31"/>
                <p:cNvSpPr/>
                <p:nvPr/>
              </p:nvSpPr>
              <p:spPr>
                <a:xfrm>
                  <a:off x="3893300" y="3977700"/>
                  <a:ext cx="12275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4" extrusionOk="0">
                      <a:moveTo>
                        <a:pt x="244" y="1"/>
                      </a:moveTo>
                      <a:cubicBezTo>
                        <a:pt x="204" y="1"/>
                        <a:pt x="163" y="14"/>
                        <a:pt x="129" y="42"/>
                      </a:cubicBezTo>
                      <a:cubicBezTo>
                        <a:pt x="0" y="144"/>
                        <a:pt x="61" y="353"/>
                        <a:pt x="228" y="373"/>
                      </a:cubicBezTo>
                      <a:cubicBezTo>
                        <a:pt x="235" y="373"/>
                        <a:pt x="241" y="373"/>
                        <a:pt x="248" y="373"/>
                      </a:cubicBezTo>
                      <a:cubicBezTo>
                        <a:pt x="400" y="373"/>
                        <a:pt x="491" y="194"/>
                        <a:pt x="389" y="70"/>
                      </a:cubicBezTo>
                      <a:cubicBezTo>
                        <a:pt x="352" y="24"/>
                        <a:pt x="299" y="1"/>
                        <a:pt x="24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08" name="Google Shape;4708;p31"/>
                <p:cNvSpPr/>
                <p:nvPr/>
              </p:nvSpPr>
              <p:spPr>
                <a:xfrm>
                  <a:off x="3880025" y="3961150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3" y="0"/>
                      </a:moveTo>
                      <a:cubicBezTo>
                        <a:pt x="194" y="0"/>
                        <a:pt x="155" y="14"/>
                        <a:pt x="123" y="41"/>
                      </a:cubicBezTo>
                      <a:cubicBezTo>
                        <a:pt x="1" y="138"/>
                        <a:pt x="59" y="337"/>
                        <a:pt x="216" y="353"/>
                      </a:cubicBezTo>
                      <a:cubicBezTo>
                        <a:pt x="223" y="354"/>
                        <a:pt x="229" y="354"/>
                        <a:pt x="235" y="354"/>
                      </a:cubicBezTo>
                      <a:cubicBezTo>
                        <a:pt x="378" y="354"/>
                        <a:pt x="466" y="184"/>
                        <a:pt x="370" y="67"/>
                      </a:cubicBezTo>
                      <a:cubicBezTo>
                        <a:pt x="336" y="23"/>
                        <a:pt x="284" y="0"/>
                        <a:pt x="23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09" name="Google Shape;4709;p31"/>
                <p:cNvSpPr/>
                <p:nvPr/>
              </p:nvSpPr>
              <p:spPr>
                <a:xfrm>
                  <a:off x="3866775" y="3944625"/>
                  <a:ext cx="11000" cy="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4" extrusionOk="0">
                      <a:moveTo>
                        <a:pt x="219" y="1"/>
                      </a:moveTo>
                      <a:cubicBezTo>
                        <a:pt x="182" y="1"/>
                        <a:pt x="144" y="13"/>
                        <a:pt x="113" y="37"/>
                      </a:cubicBezTo>
                      <a:cubicBezTo>
                        <a:pt x="1" y="130"/>
                        <a:pt x="55" y="317"/>
                        <a:pt x="203" y="333"/>
                      </a:cubicBezTo>
                      <a:cubicBezTo>
                        <a:pt x="210" y="334"/>
                        <a:pt x="216" y="334"/>
                        <a:pt x="222" y="334"/>
                      </a:cubicBezTo>
                      <a:cubicBezTo>
                        <a:pt x="359" y="334"/>
                        <a:pt x="440" y="174"/>
                        <a:pt x="351" y="63"/>
                      </a:cubicBezTo>
                      <a:cubicBezTo>
                        <a:pt x="318" y="22"/>
                        <a:pt x="268" y="1"/>
                        <a:pt x="21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0" name="Google Shape;4710;p31"/>
                <p:cNvSpPr/>
                <p:nvPr/>
              </p:nvSpPr>
              <p:spPr>
                <a:xfrm>
                  <a:off x="3853450" y="392810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1" y="1"/>
                      </a:moveTo>
                      <a:cubicBezTo>
                        <a:pt x="176" y="1"/>
                        <a:pt x="140" y="12"/>
                        <a:pt x="109" y="36"/>
                      </a:cubicBezTo>
                      <a:cubicBezTo>
                        <a:pt x="0" y="123"/>
                        <a:pt x="55" y="300"/>
                        <a:pt x="193" y="316"/>
                      </a:cubicBezTo>
                      <a:cubicBezTo>
                        <a:pt x="199" y="317"/>
                        <a:pt x="206" y="317"/>
                        <a:pt x="212" y="317"/>
                      </a:cubicBezTo>
                      <a:cubicBezTo>
                        <a:pt x="342" y="317"/>
                        <a:pt x="417" y="163"/>
                        <a:pt x="334" y="59"/>
                      </a:cubicBezTo>
                      <a:cubicBezTo>
                        <a:pt x="302" y="21"/>
                        <a:pt x="257" y="1"/>
                        <a:pt x="21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1" name="Google Shape;4711;p31"/>
                <p:cNvSpPr/>
                <p:nvPr/>
              </p:nvSpPr>
              <p:spPr>
                <a:xfrm>
                  <a:off x="4017350" y="4095400"/>
                  <a:ext cx="17200" cy="1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8" h="523" extrusionOk="0">
                      <a:moveTo>
                        <a:pt x="345" y="1"/>
                      </a:moveTo>
                      <a:cubicBezTo>
                        <a:pt x="288" y="1"/>
                        <a:pt x="231" y="19"/>
                        <a:pt x="183" y="58"/>
                      </a:cubicBezTo>
                      <a:cubicBezTo>
                        <a:pt x="0" y="202"/>
                        <a:pt x="87" y="495"/>
                        <a:pt x="318" y="520"/>
                      </a:cubicBezTo>
                      <a:cubicBezTo>
                        <a:pt x="329" y="522"/>
                        <a:pt x="339" y="522"/>
                        <a:pt x="349" y="522"/>
                      </a:cubicBezTo>
                      <a:cubicBezTo>
                        <a:pt x="559" y="522"/>
                        <a:pt x="688" y="271"/>
                        <a:pt x="550" y="99"/>
                      </a:cubicBezTo>
                      <a:cubicBezTo>
                        <a:pt x="498" y="35"/>
                        <a:pt x="422" y="1"/>
                        <a:pt x="3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2" name="Google Shape;4712;p31"/>
                <p:cNvSpPr/>
                <p:nvPr/>
              </p:nvSpPr>
              <p:spPr>
                <a:xfrm>
                  <a:off x="4004075" y="4078875"/>
                  <a:ext cx="166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5" extrusionOk="0">
                      <a:moveTo>
                        <a:pt x="333" y="1"/>
                      </a:moveTo>
                      <a:cubicBezTo>
                        <a:pt x="277" y="1"/>
                        <a:pt x="221" y="19"/>
                        <a:pt x="174" y="57"/>
                      </a:cubicBezTo>
                      <a:cubicBezTo>
                        <a:pt x="1" y="198"/>
                        <a:pt x="84" y="481"/>
                        <a:pt x="306" y="503"/>
                      </a:cubicBezTo>
                      <a:cubicBezTo>
                        <a:pt x="315" y="504"/>
                        <a:pt x="325" y="505"/>
                        <a:pt x="334" y="505"/>
                      </a:cubicBezTo>
                      <a:cubicBezTo>
                        <a:pt x="542" y="505"/>
                        <a:pt x="663" y="262"/>
                        <a:pt x="528" y="95"/>
                      </a:cubicBezTo>
                      <a:cubicBezTo>
                        <a:pt x="478" y="33"/>
                        <a:pt x="406" y="1"/>
                        <a:pt x="3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3" name="Google Shape;4713;p31"/>
                <p:cNvSpPr/>
                <p:nvPr/>
              </p:nvSpPr>
              <p:spPr>
                <a:xfrm>
                  <a:off x="3990825" y="4062400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20" y="0"/>
                      </a:moveTo>
                      <a:cubicBezTo>
                        <a:pt x="266" y="0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6" y="481"/>
                      </a:cubicBezTo>
                      <a:cubicBezTo>
                        <a:pt x="305" y="482"/>
                        <a:pt x="314" y="482"/>
                        <a:pt x="323" y="482"/>
                      </a:cubicBezTo>
                      <a:cubicBezTo>
                        <a:pt x="519" y="482"/>
                        <a:pt x="638" y="249"/>
                        <a:pt x="508" y="89"/>
                      </a:cubicBezTo>
                      <a:cubicBezTo>
                        <a:pt x="461" y="30"/>
                        <a:pt x="390" y="0"/>
                        <a:pt x="32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4" name="Google Shape;4714;p31"/>
                <p:cNvSpPr/>
                <p:nvPr/>
              </p:nvSpPr>
              <p:spPr>
                <a:xfrm>
                  <a:off x="3977575" y="4045825"/>
                  <a:ext cx="15300" cy="1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8" extrusionOk="0">
                      <a:moveTo>
                        <a:pt x="309" y="1"/>
                      </a:moveTo>
                      <a:cubicBezTo>
                        <a:pt x="257" y="1"/>
                        <a:pt x="204" y="18"/>
                        <a:pt x="161" y="55"/>
                      </a:cubicBezTo>
                      <a:cubicBezTo>
                        <a:pt x="0" y="183"/>
                        <a:pt x="77" y="443"/>
                        <a:pt x="283" y="466"/>
                      </a:cubicBezTo>
                      <a:cubicBezTo>
                        <a:pt x="292" y="467"/>
                        <a:pt x="301" y="467"/>
                        <a:pt x="310" y="467"/>
                      </a:cubicBezTo>
                      <a:cubicBezTo>
                        <a:pt x="500" y="467"/>
                        <a:pt x="612" y="240"/>
                        <a:pt x="489" y="87"/>
                      </a:cubicBezTo>
                      <a:cubicBezTo>
                        <a:pt x="443" y="30"/>
                        <a:pt x="376" y="1"/>
                        <a:pt x="3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5" name="Google Shape;4715;p31"/>
                <p:cNvSpPr/>
                <p:nvPr/>
              </p:nvSpPr>
              <p:spPr>
                <a:xfrm>
                  <a:off x="3964325" y="4029325"/>
                  <a:ext cx="146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6" extrusionOk="0">
                      <a:moveTo>
                        <a:pt x="294" y="0"/>
                      </a:moveTo>
                      <a:cubicBezTo>
                        <a:pt x="245" y="0"/>
                        <a:pt x="196" y="16"/>
                        <a:pt x="154" y="49"/>
                      </a:cubicBezTo>
                      <a:cubicBezTo>
                        <a:pt x="0" y="175"/>
                        <a:pt x="74" y="425"/>
                        <a:pt x="270" y="445"/>
                      </a:cubicBezTo>
                      <a:cubicBezTo>
                        <a:pt x="278" y="445"/>
                        <a:pt x="286" y="446"/>
                        <a:pt x="293" y="446"/>
                      </a:cubicBezTo>
                      <a:cubicBezTo>
                        <a:pt x="479" y="446"/>
                        <a:pt x="586" y="230"/>
                        <a:pt x="466" y="81"/>
                      </a:cubicBezTo>
                      <a:cubicBezTo>
                        <a:pt x="422" y="28"/>
                        <a:pt x="358" y="0"/>
                        <a:pt x="29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6" name="Google Shape;4716;p31"/>
                <p:cNvSpPr/>
                <p:nvPr/>
              </p:nvSpPr>
              <p:spPr>
                <a:xfrm>
                  <a:off x="3951050" y="4012800"/>
                  <a:ext cx="14025" cy="10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" h="426" extrusionOk="0">
                      <a:moveTo>
                        <a:pt x="282" y="1"/>
                      </a:moveTo>
                      <a:cubicBezTo>
                        <a:pt x="235" y="1"/>
                        <a:pt x="188" y="16"/>
                        <a:pt x="149" y="48"/>
                      </a:cubicBezTo>
                      <a:cubicBezTo>
                        <a:pt x="1" y="167"/>
                        <a:pt x="71" y="405"/>
                        <a:pt x="261" y="424"/>
                      </a:cubicBezTo>
                      <a:cubicBezTo>
                        <a:pt x="270" y="425"/>
                        <a:pt x="279" y="426"/>
                        <a:pt x="288" y="426"/>
                      </a:cubicBezTo>
                      <a:cubicBezTo>
                        <a:pt x="458" y="426"/>
                        <a:pt x="561" y="221"/>
                        <a:pt x="447" y="80"/>
                      </a:cubicBezTo>
                      <a:cubicBezTo>
                        <a:pt x="406" y="28"/>
                        <a:pt x="344" y="1"/>
                        <a:pt x="28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7" name="Google Shape;4717;p31"/>
                <p:cNvSpPr/>
                <p:nvPr/>
              </p:nvSpPr>
              <p:spPr>
                <a:xfrm>
                  <a:off x="3937725" y="3996225"/>
                  <a:ext cx="13550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411" extrusionOk="0">
                      <a:moveTo>
                        <a:pt x="272" y="1"/>
                      </a:moveTo>
                      <a:cubicBezTo>
                        <a:pt x="226" y="1"/>
                        <a:pt x="180" y="16"/>
                        <a:pt x="142" y="46"/>
                      </a:cubicBezTo>
                      <a:cubicBezTo>
                        <a:pt x="0" y="162"/>
                        <a:pt x="68" y="390"/>
                        <a:pt x="251" y="409"/>
                      </a:cubicBezTo>
                      <a:cubicBezTo>
                        <a:pt x="259" y="410"/>
                        <a:pt x="266" y="410"/>
                        <a:pt x="274" y="410"/>
                      </a:cubicBezTo>
                      <a:cubicBezTo>
                        <a:pt x="441" y="410"/>
                        <a:pt x="542" y="213"/>
                        <a:pt x="431" y="78"/>
                      </a:cubicBezTo>
                      <a:cubicBezTo>
                        <a:pt x="391" y="27"/>
                        <a:pt x="332" y="1"/>
                        <a:pt x="27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8" name="Google Shape;4718;p31"/>
                <p:cNvSpPr/>
                <p:nvPr/>
              </p:nvSpPr>
              <p:spPr>
                <a:xfrm>
                  <a:off x="3924450" y="3979725"/>
                  <a:ext cx="12925" cy="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0" extrusionOk="0">
                      <a:moveTo>
                        <a:pt x="258" y="1"/>
                      </a:moveTo>
                      <a:cubicBezTo>
                        <a:pt x="215" y="1"/>
                        <a:pt x="172" y="15"/>
                        <a:pt x="136" y="44"/>
                      </a:cubicBezTo>
                      <a:cubicBezTo>
                        <a:pt x="1" y="153"/>
                        <a:pt x="65" y="372"/>
                        <a:pt x="239" y="388"/>
                      </a:cubicBezTo>
                      <a:cubicBezTo>
                        <a:pt x="247" y="389"/>
                        <a:pt x="254" y="389"/>
                        <a:pt x="262" y="389"/>
                      </a:cubicBezTo>
                      <a:cubicBezTo>
                        <a:pt x="422" y="389"/>
                        <a:pt x="517" y="202"/>
                        <a:pt x="412" y="73"/>
                      </a:cubicBezTo>
                      <a:cubicBezTo>
                        <a:pt x="372" y="25"/>
                        <a:pt x="315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9" name="Google Shape;4719;p31"/>
                <p:cNvSpPr/>
                <p:nvPr/>
              </p:nvSpPr>
              <p:spPr>
                <a:xfrm>
                  <a:off x="3911200" y="3963175"/>
                  <a:ext cx="12300" cy="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3" extrusionOk="0">
                      <a:moveTo>
                        <a:pt x="247" y="1"/>
                      </a:moveTo>
                      <a:cubicBezTo>
                        <a:pt x="206" y="1"/>
                        <a:pt x="164" y="15"/>
                        <a:pt x="129" y="44"/>
                      </a:cubicBezTo>
                      <a:cubicBezTo>
                        <a:pt x="1" y="147"/>
                        <a:pt x="62" y="356"/>
                        <a:pt x="226" y="372"/>
                      </a:cubicBezTo>
                      <a:cubicBezTo>
                        <a:pt x="232" y="372"/>
                        <a:pt x="239" y="373"/>
                        <a:pt x="245" y="373"/>
                      </a:cubicBezTo>
                      <a:cubicBezTo>
                        <a:pt x="401" y="373"/>
                        <a:pt x="491" y="193"/>
                        <a:pt x="390" y="70"/>
                      </a:cubicBezTo>
                      <a:cubicBezTo>
                        <a:pt x="353" y="24"/>
                        <a:pt x="301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0" name="Google Shape;4720;p31"/>
                <p:cNvSpPr/>
                <p:nvPr/>
              </p:nvSpPr>
              <p:spPr>
                <a:xfrm>
                  <a:off x="3897950" y="3946675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2" y="0"/>
                      </a:moveTo>
                      <a:cubicBezTo>
                        <a:pt x="193" y="0"/>
                        <a:pt x="154" y="13"/>
                        <a:pt x="123" y="39"/>
                      </a:cubicBezTo>
                      <a:cubicBezTo>
                        <a:pt x="0" y="138"/>
                        <a:pt x="58" y="334"/>
                        <a:pt x="216" y="354"/>
                      </a:cubicBezTo>
                      <a:cubicBezTo>
                        <a:pt x="222" y="354"/>
                        <a:pt x="228" y="355"/>
                        <a:pt x="235" y="355"/>
                      </a:cubicBezTo>
                      <a:cubicBezTo>
                        <a:pt x="378" y="355"/>
                        <a:pt x="466" y="182"/>
                        <a:pt x="370" y="65"/>
                      </a:cubicBezTo>
                      <a:cubicBezTo>
                        <a:pt x="335" y="22"/>
                        <a:pt x="284" y="0"/>
                        <a:pt x="2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1" name="Google Shape;4721;p31"/>
                <p:cNvSpPr/>
                <p:nvPr/>
              </p:nvSpPr>
              <p:spPr>
                <a:xfrm>
                  <a:off x="3884600" y="3930150"/>
                  <a:ext cx="111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5" extrusionOk="0">
                      <a:moveTo>
                        <a:pt x="226" y="0"/>
                      </a:moveTo>
                      <a:cubicBezTo>
                        <a:pt x="189" y="0"/>
                        <a:pt x="151" y="12"/>
                        <a:pt x="120" y="38"/>
                      </a:cubicBezTo>
                      <a:cubicBezTo>
                        <a:pt x="1" y="131"/>
                        <a:pt x="59" y="317"/>
                        <a:pt x="207" y="333"/>
                      </a:cubicBezTo>
                      <a:cubicBezTo>
                        <a:pt x="213" y="334"/>
                        <a:pt x="219" y="334"/>
                        <a:pt x="226" y="334"/>
                      </a:cubicBezTo>
                      <a:cubicBezTo>
                        <a:pt x="362" y="334"/>
                        <a:pt x="444" y="171"/>
                        <a:pt x="354" y="60"/>
                      </a:cubicBezTo>
                      <a:cubicBezTo>
                        <a:pt x="322" y="21"/>
                        <a:pt x="274" y="0"/>
                        <a:pt x="22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2" name="Google Shape;4722;p31"/>
                <p:cNvSpPr/>
                <p:nvPr/>
              </p:nvSpPr>
              <p:spPr>
                <a:xfrm>
                  <a:off x="3871350" y="3913575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10" y="36"/>
                      </a:cubicBezTo>
                      <a:cubicBezTo>
                        <a:pt x="1" y="126"/>
                        <a:pt x="55" y="302"/>
                        <a:pt x="194" y="315"/>
                      </a:cubicBezTo>
                      <a:cubicBezTo>
                        <a:pt x="200" y="316"/>
                        <a:pt x="207" y="316"/>
                        <a:pt x="213" y="316"/>
                      </a:cubicBezTo>
                      <a:cubicBezTo>
                        <a:pt x="343" y="316"/>
                        <a:pt x="417" y="165"/>
                        <a:pt x="332" y="61"/>
                      </a:cubicBezTo>
                      <a:cubicBezTo>
                        <a:pt x="301" y="21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3" name="Google Shape;4723;p31"/>
                <p:cNvSpPr/>
                <p:nvPr/>
              </p:nvSpPr>
              <p:spPr>
                <a:xfrm>
                  <a:off x="4048525" y="4097525"/>
                  <a:ext cx="17850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" h="540" extrusionOk="0">
                      <a:moveTo>
                        <a:pt x="358" y="0"/>
                      </a:moveTo>
                      <a:cubicBezTo>
                        <a:pt x="298" y="0"/>
                        <a:pt x="239" y="20"/>
                        <a:pt x="190" y="59"/>
                      </a:cubicBezTo>
                      <a:cubicBezTo>
                        <a:pt x="0" y="210"/>
                        <a:pt x="90" y="513"/>
                        <a:pt x="331" y="538"/>
                      </a:cubicBezTo>
                      <a:cubicBezTo>
                        <a:pt x="341" y="539"/>
                        <a:pt x="352" y="540"/>
                        <a:pt x="362" y="540"/>
                      </a:cubicBezTo>
                      <a:cubicBezTo>
                        <a:pt x="581" y="540"/>
                        <a:pt x="713" y="279"/>
                        <a:pt x="569" y="101"/>
                      </a:cubicBezTo>
                      <a:cubicBezTo>
                        <a:pt x="515" y="35"/>
                        <a:pt x="437" y="0"/>
                        <a:pt x="3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4" name="Google Shape;4724;p31"/>
                <p:cNvSpPr/>
                <p:nvPr/>
              </p:nvSpPr>
              <p:spPr>
                <a:xfrm>
                  <a:off x="4035250" y="4080925"/>
                  <a:ext cx="17150" cy="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0" extrusionOk="0">
                      <a:moveTo>
                        <a:pt x="345" y="0"/>
                      </a:moveTo>
                      <a:cubicBezTo>
                        <a:pt x="288" y="0"/>
                        <a:pt x="229" y="19"/>
                        <a:pt x="181" y="58"/>
                      </a:cubicBezTo>
                      <a:cubicBezTo>
                        <a:pt x="1" y="203"/>
                        <a:pt x="88" y="495"/>
                        <a:pt x="316" y="518"/>
                      </a:cubicBezTo>
                      <a:cubicBezTo>
                        <a:pt x="326" y="519"/>
                        <a:pt x="337" y="520"/>
                        <a:pt x="347" y="520"/>
                      </a:cubicBezTo>
                      <a:cubicBezTo>
                        <a:pt x="560" y="520"/>
                        <a:pt x="685" y="272"/>
                        <a:pt x="547" y="97"/>
                      </a:cubicBezTo>
                      <a:cubicBezTo>
                        <a:pt x="496" y="33"/>
                        <a:pt x="421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5" name="Google Shape;4725;p31"/>
                <p:cNvSpPr/>
                <p:nvPr/>
              </p:nvSpPr>
              <p:spPr>
                <a:xfrm>
                  <a:off x="4022000" y="4064425"/>
                  <a:ext cx="16575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2" extrusionOk="0">
                      <a:moveTo>
                        <a:pt x="334" y="0"/>
                      </a:moveTo>
                      <a:cubicBezTo>
                        <a:pt x="278" y="0"/>
                        <a:pt x="221" y="19"/>
                        <a:pt x="174" y="56"/>
                      </a:cubicBezTo>
                      <a:cubicBezTo>
                        <a:pt x="0" y="198"/>
                        <a:pt x="84" y="477"/>
                        <a:pt x="306" y="500"/>
                      </a:cubicBezTo>
                      <a:cubicBezTo>
                        <a:pt x="316" y="501"/>
                        <a:pt x="326" y="501"/>
                        <a:pt x="336" y="501"/>
                      </a:cubicBezTo>
                      <a:cubicBezTo>
                        <a:pt x="543" y="501"/>
                        <a:pt x="662" y="257"/>
                        <a:pt x="528" y="92"/>
                      </a:cubicBezTo>
                      <a:cubicBezTo>
                        <a:pt x="478" y="31"/>
                        <a:pt x="407" y="0"/>
                        <a:pt x="3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6" name="Google Shape;4726;p31"/>
                <p:cNvSpPr/>
                <p:nvPr/>
              </p:nvSpPr>
              <p:spPr>
                <a:xfrm>
                  <a:off x="4008750" y="4047850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18" y="1"/>
                      </a:moveTo>
                      <a:cubicBezTo>
                        <a:pt x="265" y="1"/>
                        <a:pt x="211" y="18"/>
                        <a:pt x="167" y="54"/>
                      </a:cubicBezTo>
                      <a:cubicBezTo>
                        <a:pt x="0" y="192"/>
                        <a:pt x="81" y="459"/>
                        <a:pt x="296" y="481"/>
                      </a:cubicBezTo>
                      <a:cubicBezTo>
                        <a:pt x="305" y="482"/>
                        <a:pt x="314" y="483"/>
                        <a:pt x="323" y="483"/>
                      </a:cubicBezTo>
                      <a:cubicBezTo>
                        <a:pt x="519" y="483"/>
                        <a:pt x="637" y="249"/>
                        <a:pt x="508" y="92"/>
                      </a:cubicBezTo>
                      <a:cubicBezTo>
                        <a:pt x="460" y="32"/>
                        <a:pt x="389" y="1"/>
                        <a:pt x="3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7" name="Google Shape;4727;p31"/>
                <p:cNvSpPr/>
                <p:nvPr/>
              </p:nvSpPr>
              <p:spPr>
                <a:xfrm>
                  <a:off x="3995475" y="4031350"/>
                  <a:ext cx="153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5" extrusionOk="0">
                      <a:moveTo>
                        <a:pt x="306" y="1"/>
                      </a:moveTo>
                      <a:cubicBezTo>
                        <a:pt x="255" y="1"/>
                        <a:pt x="204" y="17"/>
                        <a:pt x="162" y="52"/>
                      </a:cubicBezTo>
                      <a:cubicBezTo>
                        <a:pt x="1" y="184"/>
                        <a:pt x="78" y="441"/>
                        <a:pt x="284" y="463"/>
                      </a:cubicBezTo>
                      <a:cubicBezTo>
                        <a:pt x="293" y="464"/>
                        <a:pt x="302" y="465"/>
                        <a:pt x="311" y="465"/>
                      </a:cubicBezTo>
                      <a:cubicBezTo>
                        <a:pt x="500" y="465"/>
                        <a:pt x="612" y="241"/>
                        <a:pt x="489" y="87"/>
                      </a:cubicBezTo>
                      <a:cubicBezTo>
                        <a:pt x="442" y="30"/>
                        <a:pt x="374" y="1"/>
                        <a:pt x="3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8" name="Google Shape;4728;p31"/>
                <p:cNvSpPr/>
                <p:nvPr/>
              </p:nvSpPr>
              <p:spPr>
                <a:xfrm>
                  <a:off x="3982225" y="4014800"/>
                  <a:ext cx="146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6" extrusionOk="0">
                      <a:moveTo>
                        <a:pt x="293" y="0"/>
                      </a:moveTo>
                      <a:cubicBezTo>
                        <a:pt x="243" y="0"/>
                        <a:pt x="193" y="17"/>
                        <a:pt x="152" y="52"/>
                      </a:cubicBezTo>
                      <a:cubicBezTo>
                        <a:pt x="1" y="177"/>
                        <a:pt x="75" y="425"/>
                        <a:pt x="271" y="444"/>
                      </a:cubicBezTo>
                      <a:cubicBezTo>
                        <a:pt x="280" y="445"/>
                        <a:pt x="289" y="445"/>
                        <a:pt x="297" y="445"/>
                      </a:cubicBezTo>
                      <a:cubicBezTo>
                        <a:pt x="478" y="445"/>
                        <a:pt x="586" y="231"/>
                        <a:pt x="467" y="84"/>
                      </a:cubicBezTo>
                      <a:cubicBezTo>
                        <a:pt x="423" y="29"/>
                        <a:pt x="358" y="0"/>
                        <a:pt x="29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9" name="Google Shape;4729;p31"/>
                <p:cNvSpPr/>
                <p:nvPr/>
              </p:nvSpPr>
              <p:spPr>
                <a:xfrm>
                  <a:off x="3968900" y="3998250"/>
                  <a:ext cx="14125" cy="10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30" extrusionOk="0">
                      <a:moveTo>
                        <a:pt x="284" y="1"/>
                      </a:moveTo>
                      <a:cubicBezTo>
                        <a:pt x="237" y="1"/>
                        <a:pt x="188" y="17"/>
                        <a:pt x="148" y="49"/>
                      </a:cubicBezTo>
                      <a:cubicBezTo>
                        <a:pt x="0" y="171"/>
                        <a:pt x="71" y="409"/>
                        <a:pt x="261" y="428"/>
                      </a:cubicBezTo>
                      <a:cubicBezTo>
                        <a:pt x="268" y="429"/>
                        <a:pt x="276" y="429"/>
                        <a:pt x="284" y="429"/>
                      </a:cubicBezTo>
                      <a:cubicBezTo>
                        <a:pt x="460" y="429"/>
                        <a:pt x="564" y="222"/>
                        <a:pt x="450" y="81"/>
                      </a:cubicBezTo>
                      <a:cubicBezTo>
                        <a:pt x="408" y="28"/>
                        <a:pt x="347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0" name="Google Shape;4730;p31"/>
                <p:cNvSpPr/>
                <p:nvPr/>
              </p:nvSpPr>
              <p:spPr>
                <a:xfrm>
                  <a:off x="3955625" y="3981750"/>
                  <a:ext cx="13500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" h="408" extrusionOk="0">
                      <a:moveTo>
                        <a:pt x="271" y="1"/>
                      </a:moveTo>
                      <a:cubicBezTo>
                        <a:pt x="226" y="1"/>
                        <a:pt x="180" y="16"/>
                        <a:pt x="142" y="47"/>
                      </a:cubicBezTo>
                      <a:cubicBezTo>
                        <a:pt x="1" y="159"/>
                        <a:pt x="68" y="390"/>
                        <a:pt x="252" y="407"/>
                      </a:cubicBezTo>
                      <a:cubicBezTo>
                        <a:pt x="259" y="407"/>
                        <a:pt x="267" y="408"/>
                        <a:pt x="275" y="408"/>
                      </a:cubicBezTo>
                      <a:cubicBezTo>
                        <a:pt x="441" y="408"/>
                        <a:pt x="539" y="211"/>
                        <a:pt x="432" y="76"/>
                      </a:cubicBezTo>
                      <a:cubicBezTo>
                        <a:pt x="390" y="26"/>
                        <a:pt x="330" y="1"/>
                        <a:pt x="27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1" name="Google Shape;4731;p31"/>
                <p:cNvSpPr/>
                <p:nvPr/>
              </p:nvSpPr>
              <p:spPr>
                <a:xfrm>
                  <a:off x="3942375" y="3965200"/>
                  <a:ext cx="128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2" extrusionOk="0">
                      <a:moveTo>
                        <a:pt x="258" y="0"/>
                      </a:moveTo>
                      <a:cubicBezTo>
                        <a:pt x="215" y="0"/>
                        <a:pt x="172" y="14"/>
                        <a:pt x="136" y="43"/>
                      </a:cubicBezTo>
                      <a:cubicBezTo>
                        <a:pt x="1" y="153"/>
                        <a:pt x="65" y="371"/>
                        <a:pt x="238" y="390"/>
                      </a:cubicBezTo>
                      <a:cubicBezTo>
                        <a:pt x="246" y="391"/>
                        <a:pt x="254" y="392"/>
                        <a:pt x="261" y="392"/>
                      </a:cubicBezTo>
                      <a:cubicBezTo>
                        <a:pt x="421" y="392"/>
                        <a:pt x="513" y="201"/>
                        <a:pt x="409" y="72"/>
                      </a:cubicBezTo>
                      <a:cubicBezTo>
                        <a:pt x="370" y="25"/>
                        <a:pt x="314" y="0"/>
                        <a:pt x="2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2" name="Google Shape;4732;p31"/>
                <p:cNvSpPr/>
                <p:nvPr/>
              </p:nvSpPr>
              <p:spPr>
                <a:xfrm>
                  <a:off x="3929125" y="3948625"/>
                  <a:ext cx="12275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4" extrusionOk="0">
                      <a:moveTo>
                        <a:pt x="247" y="1"/>
                      </a:moveTo>
                      <a:cubicBezTo>
                        <a:pt x="206" y="1"/>
                        <a:pt x="164" y="15"/>
                        <a:pt x="129" y="44"/>
                      </a:cubicBezTo>
                      <a:cubicBezTo>
                        <a:pt x="0" y="147"/>
                        <a:pt x="61" y="356"/>
                        <a:pt x="225" y="372"/>
                      </a:cubicBezTo>
                      <a:cubicBezTo>
                        <a:pt x="233" y="373"/>
                        <a:pt x="241" y="373"/>
                        <a:pt x="248" y="373"/>
                      </a:cubicBezTo>
                      <a:cubicBezTo>
                        <a:pt x="399" y="373"/>
                        <a:pt x="490" y="193"/>
                        <a:pt x="389" y="70"/>
                      </a:cubicBezTo>
                      <a:cubicBezTo>
                        <a:pt x="353" y="25"/>
                        <a:pt x="300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3" name="Google Shape;4733;p31"/>
                <p:cNvSpPr/>
                <p:nvPr/>
              </p:nvSpPr>
              <p:spPr>
                <a:xfrm>
                  <a:off x="3915775" y="3932150"/>
                  <a:ext cx="117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" h="355" extrusionOk="0">
                      <a:moveTo>
                        <a:pt x="236" y="0"/>
                      </a:moveTo>
                      <a:cubicBezTo>
                        <a:pt x="197" y="0"/>
                        <a:pt x="158" y="14"/>
                        <a:pt x="126" y="41"/>
                      </a:cubicBezTo>
                      <a:cubicBezTo>
                        <a:pt x="1" y="138"/>
                        <a:pt x="62" y="337"/>
                        <a:pt x="216" y="353"/>
                      </a:cubicBezTo>
                      <a:cubicBezTo>
                        <a:pt x="223" y="354"/>
                        <a:pt x="229" y="354"/>
                        <a:pt x="236" y="354"/>
                      </a:cubicBezTo>
                      <a:cubicBezTo>
                        <a:pt x="382" y="354"/>
                        <a:pt x="469" y="184"/>
                        <a:pt x="374" y="67"/>
                      </a:cubicBezTo>
                      <a:cubicBezTo>
                        <a:pt x="339" y="23"/>
                        <a:pt x="288" y="0"/>
                        <a:pt x="23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4" name="Google Shape;4734;p31"/>
                <p:cNvSpPr/>
                <p:nvPr/>
              </p:nvSpPr>
              <p:spPr>
                <a:xfrm>
                  <a:off x="3902525" y="3915625"/>
                  <a:ext cx="11100" cy="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4" extrusionOk="0">
                      <a:moveTo>
                        <a:pt x="221" y="1"/>
                      </a:moveTo>
                      <a:cubicBezTo>
                        <a:pt x="184" y="1"/>
                        <a:pt x="148" y="12"/>
                        <a:pt x="116" y="37"/>
                      </a:cubicBezTo>
                      <a:cubicBezTo>
                        <a:pt x="1" y="130"/>
                        <a:pt x="58" y="317"/>
                        <a:pt x="206" y="333"/>
                      </a:cubicBezTo>
                      <a:cubicBezTo>
                        <a:pt x="213" y="333"/>
                        <a:pt x="219" y="334"/>
                        <a:pt x="226" y="334"/>
                      </a:cubicBezTo>
                      <a:cubicBezTo>
                        <a:pt x="362" y="334"/>
                        <a:pt x="443" y="173"/>
                        <a:pt x="351" y="63"/>
                      </a:cubicBezTo>
                      <a:cubicBezTo>
                        <a:pt x="318" y="22"/>
                        <a:pt x="270" y="1"/>
                        <a:pt x="2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5" name="Google Shape;4735;p31"/>
                <p:cNvSpPr/>
                <p:nvPr/>
              </p:nvSpPr>
              <p:spPr>
                <a:xfrm>
                  <a:off x="3889275" y="389910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3" y="1"/>
                      </a:moveTo>
                      <a:cubicBezTo>
                        <a:pt x="178" y="1"/>
                        <a:pt x="142" y="12"/>
                        <a:pt x="113" y="36"/>
                      </a:cubicBezTo>
                      <a:cubicBezTo>
                        <a:pt x="0" y="123"/>
                        <a:pt x="55" y="300"/>
                        <a:pt x="193" y="316"/>
                      </a:cubicBezTo>
                      <a:cubicBezTo>
                        <a:pt x="200" y="316"/>
                        <a:pt x="206" y="317"/>
                        <a:pt x="212" y="317"/>
                      </a:cubicBezTo>
                      <a:cubicBezTo>
                        <a:pt x="342" y="317"/>
                        <a:pt x="417" y="163"/>
                        <a:pt x="335" y="59"/>
                      </a:cubicBezTo>
                      <a:cubicBezTo>
                        <a:pt x="304" y="20"/>
                        <a:pt x="258" y="1"/>
                        <a:pt x="21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6" name="Google Shape;4736;p31"/>
                <p:cNvSpPr/>
                <p:nvPr/>
              </p:nvSpPr>
              <p:spPr>
                <a:xfrm>
                  <a:off x="4079775" y="4099525"/>
                  <a:ext cx="183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3" h="557" extrusionOk="0">
                      <a:moveTo>
                        <a:pt x="369" y="0"/>
                      </a:moveTo>
                      <a:cubicBezTo>
                        <a:pt x="307" y="0"/>
                        <a:pt x="245" y="21"/>
                        <a:pt x="193" y="63"/>
                      </a:cubicBezTo>
                      <a:cubicBezTo>
                        <a:pt x="0" y="220"/>
                        <a:pt x="93" y="532"/>
                        <a:pt x="341" y="555"/>
                      </a:cubicBezTo>
                      <a:cubicBezTo>
                        <a:pt x="351" y="556"/>
                        <a:pt x="361" y="556"/>
                        <a:pt x="371" y="556"/>
                      </a:cubicBezTo>
                      <a:cubicBezTo>
                        <a:pt x="598" y="556"/>
                        <a:pt x="733" y="286"/>
                        <a:pt x="585" y="102"/>
                      </a:cubicBezTo>
                      <a:cubicBezTo>
                        <a:pt x="529" y="35"/>
                        <a:pt x="449" y="0"/>
                        <a:pt x="36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7" name="Google Shape;4737;p31"/>
                <p:cNvSpPr/>
                <p:nvPr/>
              </p:nvSpPr>
              <p:spPr>
                <a:xfrm>
                  <a:off x="4066425" y="4082975"/>
                  <a:ext cx="17800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" h="540" extrusionOk="0">
                      <a:moveTo>
                        <a:pt x="356" y="1"/>
                      </a:moveTo>
                      <a:cubicBezTo>
                        <a:pt x="298" y="1"/>
                        <a:pt x="238" y="20"/>
                        <a:pt x="187" y="60"/>
                      </a:cubicBezTo>
                      <a:cubicBezTo>
                        <a:pt x="1" y="211"/>
                        <a:pt x="91" y="513"/>
                        <a:pt x="328" y="539"/>
                      </a:cubicBezTo>
                      <a:cubicBezTo>
                        <a:pt x="338" y="539"/>
                        <a:pt x="347" y="540"/>
                        <a:pt x="356" y="540"/>
                      </a:cubicBezTo>
                      <a:cubicBezTo>
                        <a:pt x="581" y="540"/>
                        <a:pt x="711" y="281"/>
                        <a:pt x="566" y="102"/>
                      </a:cubicBezTo>
                      <a:cubicBezTo>
                        <a:pt x="513" y="35"/>
                        <a:pt x="435" y="1"/>
                        <a:pt x="35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8" name="Google Shape;4738;p31"/>
                <p:cNvSpPr/>
                <p:nvPr/>
              </p:nvSpPr>
              <p:spPr>
                <a:xfrm>
                  <a:off x="4053175" y="4066450"/>
                  <a:ext cx="17125" cy="1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1" extrusionOk="0">
                      <a:moveTo>
                        <a:pt x="345" y="1"/>
                      </a:moveTo>
                      <a:cubicBezTo>
                        <a:pt x="287" y="1"/>
                        <a:pt x="229" y="20"/>
                        <a:pt x="180" y="59"/>
                      </a:cubicBezTo>
                      <a:cubicBezTo>
                        <a:pt x="0" y="203"/>
                        <a:pt x="87" y="493"/>
                        <a:pt x="315" y="518"/>
                      </a:cubicBezTo>
                      <a:cubicBezTo>
                        <a:pt x="326" y="519"/>
                        <a:pt x="336" y="520"/>
                        <a:pt x="346" y="520"/>
                      </a:cubicBezTo>
                      <a:cubicBezTo>
                        <a:pt x="559" y="520"/>
                        <a:pt x="685" y="269"/>
                        <a:pt x="547" y="97"/>
                      </a:cubicBezTo>
                      <a:cubicBezTo>
                        <a:pt x="496" y="33"/>
                        <a:pt x="421" y="1"/>
                        <a:pt x="3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9" name="Google Shape;4739;p31"/>
                <p:cNvSpPr/>
                <p:nvPr/>
              </p:nvSpPr>
              <p:spPr>
                <a:xfrm>
                  <a:off x="4039925" y="4049875"/>
                  <a:ext cx="16575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5" extrusionOk="0">
                      <a:moveTo>
                        <a:pt x="331" y="1"/>
                      </a:moveTo>
                      <a:cubicBezTo>
                        <a:pt x="275" y="1"/>
                        <a:pt x="219" y="19"/>
                        <a:pt x="174" y="56"/>
                      </a:cubicBezTo>
                      <a:cubicBezTo>
                        <a:pt x="0" y="198"/>
                        <a:pt x="84" y="481"/>
                        <a:pt x="305" y="503"/>
                      </a:cubicBezTo>
                      <a:cubicBezTo>
                        <a:pt x="315" y="504"/>
                        <a:pt x="324" y="505"/>
                        <a:pt x="333" y="505"/>
                      </a:cubicBezTo>
                      <a:cubicBezTo>
                        <a:pt x="538" y="505"/>
                        <a:pt x="663" y="261"/>
                        <a:pt x="527" y="95"/>
                      </a:cubicBezTo>
                      <a:cubicBezTo>
                        <a:pt x="478" y="33"/>
                        <a:pt x="404" y="1"/>
                        <a:pt x="3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40" name="Google Shape;4740;p31"/>
                <p:cNvSpPr/>
                <p:nvPr/>
              </p:nvSpPr>
              <p:spPr>
                <a:xfrm>
                  <a:off x="4026650" y="4033375"/>
                  <a:ext cx="15875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4" extrusionOk="0">
                      <a:moveTo>
                        <a:pt x="320" y="1"/>
                      </a:moveTo>
                      <a:cubicBezTo>
                        <a:pt x="266" y="1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3" y="482"/>
                      </a:cubicBezTo>
                      <a:cubicBezTo>
                        <a:pt x="303" y="483"/>
                        <a:pt x="312" y="483"/>
                        <a:pt x="321" y="483"/>
                      </a:cubicBezTo>
                      <a:cubicBezTo>
                        <a:pt x="519" y="483"/>
                        <a:pt x="635" y="250"/>
                        <a:pt x="509" y="90"/>
                      </a:cubicBezTo>
                      <a:cubicBezTo>
                        <a:pt x="461" y="31"/>
                        <a:pt x="391" y="1"/>
                        <a:pt x="32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41" name="Google Shape;4741;p31"/>
                <p:cNvSpPr/>
                <p:nvPr/>
              </p:nvSpPr>
              <p:spPr>
                <a:xfrm>
                  <a:off x="4013400" y="4016825"/>
                  <a:ext cx="15325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7" extrusionOk="0">
                      <a:moveTo>
                        <a:pt x="308" y="1"/>
                      </a:moveTo>
                      <a:cubicBezTo>
                        <a:pt x="256" y="1"/>
                        <a:pt x="205" y="18"/>
                        <a:pt x="161" y="54"/>
                      </a:cubicBezTo>
                      <a:cubicBezTo>
                        <a:pt x="1" y="183"/>
                        <a:pt x="78" y="443"/>
                        <a:pt x="283" y="466"/>
                      </a:cubicBezTo>
                      <a:cubicBezTo>
                        <a:pt x="291" y="467"/>
                        <a:pt x="299" y="467"/>
                        <a:pt x="307" y="467"/>
                      </a:cubicBezTo>
                      <a:cubicBezTo>
                        <a:pt x="499" y="467"/>
                        <a:pt x="613" y="241"/>
                        <a:pt x="486" y="87"/>
                      </a:cubicBezTo>
                      <a:cubicBezTo>
                        <a:pt x="440" y="30"/>
                        <a:pt x="374" y="1"/>
                        <a:pt x="30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42" name="Google Shape;4742;p31"/>
                <p:cNvSpPr/>
                <p:nvPr/>
              </p:nvSpPr>
              <p:spPr>
                <a:xfrm>
                  <a:off x="4000075" y="4000325"/>
                  <a:ext cx="14750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6" extrusionOk="0">
                      <a:moveTo>
                        <a:pt x="295" y="0"/>
                      </a:moveTo>
                      <a:cubicBezTo>
                        <a:pt x="246" y="0"/>
                        <a:pt x="196" y="16"/>
                        <a:pt x="154" y="49"/>
                      </a:cubicBezTo>
                      <a:cubicBezTo>
                        <a:pt x="0" y="175"/>
                        <a:pt x="74" y="425"/>
                        <a:pt x="273" y="444"/>
                      </a:cubicBezTo>
                      <a:cubicBezTo>
                        <a:pt x="281" y="445"/>
                        <a:pt x="289" y="446"/>
                        <a:pt x="296" y="446"/>
                      </a:cubicBezTo>
                      <a:cubicBezTo>
                        <a:pt x="479" y="446"/>
                        <a:pt x="590" y="229"/>
                        <a:pt x="469" y="81"/>
                      </a:cubicBezTo>
                      <a:cubicBezTo>
                        <a:pt x="425" y="28"/>
                        <a:pt x="360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43" name="Google Shape;4743;p31"/>
                <p:cNvSpPr/>
                <p:nvPr/>
              </p:nvSpPr>
              <p:spPr>
                <a:xfrm>
                  <a:off x="3986800" y="3983800"/>
                  <a:ext cx="14100" cy="10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26" extrusionOk="0">
                      <a:moveTo>
                        <a:pt x="285" y="0"/>
                      </a:moveTo>
                      <a:cubicBezTo>
                        <a:pt x="237" y="0"/>
                        <a:pt x="189" y="16"/>
                        <a:pt x="149" y="48"/>
                      </a:cubicBezTo>
                      <a:cubicBezTo>
                        <a:pt x="1" y="167"/>
                        <a:pt x="72" y="405"/>
                        <a:pt x="261" y="424"/>
                      </a:cubicBezTo>
                      <a:cubicBezTo>
                        <a:pt x="270" y="425"/>
                        <a:pt x="279" y="426"/>
                        <a:pt x="288" y="426"/>
                      </a:cubicBezTo>
                      <a:cubicBezTo>
                        <a:pt x="462" y="426"/>
                        <a:pt x="564" y="221"/>
                        <a:pt x="451" y="80"/>
                      </a:cubicBezTo>
                      <a:cubicBezTo>
                        <a:pt x="409" y="27"/>
                        <a:pt x="347" y="0"/>
                        <a:pt x="2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44" name="Google Shape;4744;p31"/>
                <p:cNvSpPr/>
                <p:nvPr/>
              </p:nvSpPr>
              <p:spPr>
                <a:xfrm>
                  <a:off x="3973550" y="3967225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69" y="1"/>
                      </a:moveTo>
                      <a:cubicBezTo>
                        <a:pt x="224" y="1"/>
                        <a:pt x="179" y="16"/>
                        <a:pt x="142" y="46"/>
                      </a:cubicBezTo>
                      <a:cubicBezTo>
                        <a:pt x="1" y="162"/>
                        <a:pt x="68" y="390"/>
                        <a:pt x="248" y="409"/>
                      </a:cubicBezTo>
                      <a:cubicBezTo>
                        <a:pt x="256" y="410"/>
                        <a:pt x="264" y="410"/>
                        <a:pt x="272" y="410"/>
                      </a:cubicBezTo>
                      <a:cubicBezTo>
                        <a:pt x="441" y="410"/>
                        <a:pt x="539" y="213"/>
                        <a:pt x="428" y="78"/>
                      </a:cubicBezTo>
                      <a:cubicBezTo>
                        <a:pt x="388" y="27"/>
                        <a:pt x="329" y="1"/>
                        <a:pt x="26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45" name="Google Shape;4745;p31"/>
                <p:cNvSpPr/>
                <p:nvPr/>
              </p:nvSpPr>
              <p:spPr>
                <a:xfrm>
                  <a:off x="3960300" y="3950725"/>
                  <a:ext cx="128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2" extrusionOk="0">
                      <a:moveTo>
                        <a:pt x="257" y="1"/>
                      </a:moveTo>
                      <a:cubicBezTo>
                        <a:pt x="215" y="1"/>
                        <a:pt x="171" y="15"/>
                        <a:pt x="135" y="44"/>
                      </a:cubicBezTo>
                      <a:cubicBezTo>
                        <a:pt x="0" y="153"/>
                        <a:pt x="65" y="372"/>
                        <a:pt x="238" y="391"/>
                      </a:cubicBezTo>
                      <a:cubicBezTo>
                        <a:pt x="245" y="392"/>
                        <a:pt x="251" y="392"/>
                        <a:pt x="257" y="392"/>
                      </a:cubicBezTo>
                      <a:cubicBezTo>
                        <a:pt x="417" y="392"/>
                        <a:pt x="514" y="203"/>
                        <a:pt x="408" y="73"/>
                      </a:cubicBezTo>
                      <a:cubicBezTo>
                        <a:pt x="370" y="25"/>
                        <a:pt x="314" y="1"/>
                        <a:pt x="2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46" name="Google Shape;4746;p31"/>
                <p:cNvSpPr/>
                <p:nvPr/>
              </p:nvSpPr>
              <p:spPr>
                <a:xfrm>
                  <a:off x="3946950" y="3934175"/>
                  <a:ext cx="12300" cy="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3" extrusionOk="0">
                      <a:moveTo>
                        <a:pt x="249" y="0"/>
                      </a:moveTo>
                      <a:cubicBezTo>
                        <a:pt x="208" y="0"/>
                        <a:pt x="166" y="15"/>
                        <a:pt x="133" y="44"/>
                      </a:cubicBezTo>
                      <a:cubicBezTo>
                        <a:pt x="1" y="147"/>
                        <a:pt x="65" y="356"/>
                        <a:pt x="229" y="372"/>
                      </a:cubicBezTo>
                      <a:cubicBezTo>
                        <a:pt x="236" y="372"/>
                        <a:pt x="242" y="373"/>
                        <a:pt x="248" y="373"/>
                      </a:cubicBezTo>
                      <a:cubicBezTo>
                        <a:pt x="401" y="373"/>
                        <a:pt x="492" y="193"/>
                        <a:pt x="393" y="70"/>
                      </a:cubicBezTo>
                      <a:cubicBezTo>
                        <a:pt x="357" y="24"/>
                        <a:pt x="303" y="0"/>
                        <a:pt x="24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47" name="Google Shape;4747;p31"/>
                <p:cNvSpPr/>
                <p:nvPr/>
              </p:nvSpPr>
              <p:spPr>
                <a:xfrm>
                  <a:off x="3933700" y="3917600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6" y="0"/>
                      </a:moveTo>
                      <a:cubicBezTo>
                        <a:pt x="196" y="0"/>
                        <a:pt x="156" y="14"/>
                        <a:pt x="123" y="42"/>
                      </a:cubicBezTo>
                      <a:cubicBezTo>
                        <a:pt x="1" y="138"/>
                        <a:pt x="58" y="337"/>
                        <a:pt x="216" y="353"/>
                      </a:cubicBezTo>
                      <a:cubicBezTo>
                        <a:pt x="223" y="354"/>
                        <a:pt x="229" y="354"/>
                        <a:pt x="235" y="354"/>
                      </a:cubicBezTo>
                      <a:cubicBezTo>
                        <a:pt x="381" y="354"/>
                        <a:pt x="466" y="184"/>
                        <a:pt x="373" y="67"/>
                      </a:cubicBezTo>
                      <a:cubicBezTo>
                        <a:pt x="339" y="24"/>
                        <a:pt x="287" y="0"/>
                        <a:pt x="23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48" name="Google Shape;4748;p31"/>
                <p:cNvSpPr/>
                <p:nvPr/>
              </p:nvSpPr>
              <p:spPr>
                <a:xfrm>
                  <a:off x="3920450" y="3901125"/>
                  <a:ext cx="11000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6" extrusionOk="0">
                      <a:moveTo>
                        <a:pt x="222" y="1"/>
                      </a:moveTo>
                      <a:cubicBezTo>
                        <a:pt x="185" y="1"/>
                        <a:pt x="147" y="13"/>
                        <a:pt x="116" y="39"/>
                      </a:cubicBezTo>
                      <a:cubicBezTo>
                        <a:pt x="0" y="132"/>
                        <a:pt x="55" y="318"/>
                        <a:pt x="203" y="334"/>
                      </a:cubicBezTo>
                      <a:cubicBezTo>
                        <a:pt x="209" y="335"/>
                        <a:pt x="216" y="335"/>
                        <a:pt x="222" y="335"/>
                      </a:cubicBezTo>
                      <a:cubicBezTo>
                        <a:pt x="358" y="335"/>
                        <a:pt x="440" y="172"/>
                        <a:pt x="351" y="61"/>
                      </a:cubicBezTo>
                      <a:cubicBezTo>
                        <a:pt x="318" y="21"/>
                        <a:pt x="270" y="1"/>
                        <a:pt x="22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49" name="Google Shape;4749;p31"/>
                <p:cNvSpPr/>
                <p:nvPr/>
              </p:nvSpPr>
              <p:spPr>
                <a:xfrm>
                  <a:off x="3907200" y="3884650"/>
                  <a:ext cx="10450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6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09" y="36"/>
                      </a:cubicBezTo>
                      <a:cubicBezTo>
                        <a:pt x="0" y="122"/>
                        <a:pt x="51" y="299"/>
                        <a:pt x="193" y="315"/>
                      </a:cubicBezTo>
                      <a:cubicBezTo>
                        <a:pt x="198" y="316"/>
                        <a:pt x="203" y="316"/>
                        <a:pt x="208" y="316"/>
                      </a:cubicBezTo>
                      <a:cubicBezTo>
                        <a:pt x="338" y="316"/>
                        <a:pt x="418" y="163"/>
                        <a:pt x="331" y="58"/>
                      </a:cubicBezTo>
                      <a:cubicBezTo>
                        <a:pt x="300" y="20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50" name="Google Shape;4750;p31"/>
                <p:cNvSpPr/>
                <p:nvPr/>
              </p:nvSpPr>
              <p:spPr>
                <a:xfrm>
                  <a:off x="4110950" y="4101525"/>
                  <a:ext cx="18950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8" h="577" extrusionOk="0">
                      <a:moveTo>
                        <a:pt x="381" y="0"/>
                      </a:moveTo>
                      <a:cubicBezTo>
                        <a:pt x="317" y="0"/>
                        <a:pt x="252" y="22"/>
                        <a:pt x="199" y="67"/>
                      </a:cubicBezTo>
                      <a:cubicBezTo>
                        <a:pt x="0" y="227"/>
                        <a:pt x="93" y="549"/>
                        <a:pt x="350" y="574"/>
                      </a:cubicBezTo>
                      <a:cubicBezTo>
                        <a:pt x="362" y="576"/>
                        <a:pt x="374" y="576"/>
                        <a:pt x="385" y="576"/>
                      </a:cubicBezTo>
                      <a:cubicBezTo>
                        <a:pt x="618" y="576"/>
                        <a:pt x="758" y="298"/>
                        <a:pt x="604" y="108"/>
                      </a:cubicBezTo>
                      <a:cubicBezTo>
                        <a:pt x="548" y="37"/>
                        <a:pt x="465" y="0"/>
                        <a:pt x="38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51" name="Google Shape;4751;p31"/>
                <p:cNvSpPr/>
                <p:nvPr/>
              </p:nvSpPr>
              <p:spPr>
                <a:xfrm>
                  <a:off x="4097600" y="4085000"/>
                  <a:ext cx="18500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0" h="559" extrusionOk="0">
                      <a:moveTo>
                        <a:pt x="369" y="1"/>
                      </a:moveTo>
                      <a:cubicBezTo>
                        <a:pt x="308" y="1"/>
                        <a:pt x="246" y="21"/>
                        <a:pt x="193" y="62"/>
                      </a:cubicBezTo>
                      <a:cubicBezTo>
                        <a:pt x="1" y="220"/>
                        <a:pt x="94" y="532"/>
                        <a:pt x="341" y="557"/>
                      </a:cubicBezTo>
                      <a:cubicBezTo>
                        <a:pt x="352" y="558"/>
                        <a:pt x="362" y="559"/>
                        <a:pt x="372" y="559"/>
                      </a:cubicBezTo>
                      <a:cubicBezTo>
                        <a:pt x="602" y="559"/>
                        <a:pt x="740" y="289"/>
                        <a:pt x="589" y="104"/>
                      </a:cubicBezTo>
                      <a:cubicBezTo>
                        <a:pt x="532" y="36"/>
                        <a:pt x="451" y="1"/>
                        <a:pt x="36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52" name="Google Shape;4752;p31"/>
                <p:cNvSpPr/>
                <p:nvPr/>
              </p:nvSpPr>
              <p:spPr>
                <a:xfrm>
                  <a:off x="4084350" y="4068450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1"/>
                      </a:moveTo>
                      <a:cubicBezTo>
                        <a:pt x="297" y="1"/>
                        <a:pt x="237" y="21"/>
                        <a:pt x="187" y="62"/>
                      </a:cubicBezTo>
                      <a:cubicBezTo>
                        <a:pt x="0" y="213"/>
                        <a:pt x="90" y="512"/>
                        <a:pt x="328" y="538"/>
                      </a:cubicBezTo>
                      <a:cubicBezTo>
                        <a:pt x="339" y="539"/>
                        <a:pt x="349" y="540"/>
                        <a:pt x="359" y="540"/>
                      </a:cubicBezTo>
                      <a:cubicBezTo>
                        <a:pt x="582" y="540"/>
                        <a:pt x="710" y="279"/>
                        <a:pt x="566" y="101"/>
                      </a:cubicBezTo>
                      <a:cubicBezTo>
                        <a:pt x="513" y="35"/>
                        <a:pt x="435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53" name="Google Shape;4753;p31"/>
                <p:cNvSpPr/>
                <p:nvPr/>
              </p:nvSpPr>
              <p:spPr>
                <a:xfrm>
                  <a:off x="4071100" y="4051925"/>
                  <a:ext cx="17125" cy="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0" extrusionOk="0">
                      <a:moveTo>
                        <a:pt x="345" y="0"/>
                      </a:moveTo>
                      <a:cubicBezTo>
                        <a:pt x="287" y="0"/>
                        <a:pt x="229" y="19"/>
                        <a:pt x="180" y="58"/>
                      </a:cubicBezTo>
                      <a:cubicBezTo>
                        <a:pt x="0" y="203"/>
                        <a:pt x="84" y="495"/>
                        <a:pt x="315" y="518"/>
                      </a:cubicBezTo>
                      <a:cubicBezTo>
                        <a:pt x="326" y="519"/>
                        <a:pt x="336" y="519"/>
                        <a:pt x="346" y="519"/>
                      </a:cubicBezTo>
                      <a:cubicBezTo>
                        <a:pt x="559" y="519"/>
                        <a:pt x="684" y="271"/>
                        <a:pt x="546" y="97"/>
                      </a:cubicBezTo>
                      <a:cubicBezTo>
                        <a:pt x="495" y="33"/>
                        <a:pt x="421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54" name="Google Shape;4754;p31"/>
                <p:cNvSpPr/>
                <p:nvPr/>
              </p:nvSpPr>
              <p:spPr>
                <a:xfrm>
                  <a:off x="4057825" y="4035425"/>
                  <a:ext cx="166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5" extrusionOk="0">
                      <a:moveTo>
                        <a:pt x="331" y="0"/>
                      </a:moveTo>
                      <a:cubicBezTo>
                        <a:pt x="276" y="0"/>
                        <a:pt x="220" y="19"/>
                        <a:pt x="174" y="56"/>
                      </a:cubicBezTo>
                      <a:cubicBezTo>
                        <a:pt x="1" y="197"/>
                        <a:pt x="84" y="477"/>
                        <a:pt x="306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39" y="504"/>
                        <a:pt x="663" y="261"/>
                        <a:pt x="528" y="95"/>
                      </a:cubicBezTo>
                      <a:cubicBezTo>
                        <a:pt x="478" y="32"/>
                        <a:pt x="405" y="0"/>
                        <a:pt x="3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55" name="Google Shape;4755;p31"/>
                <p:cNvSpPr/>
                <p:nvPr/>
              </p:nvSpPr>
              <p:spPr>
                <a:xfrm>
                  <a:off x="4044575" y="4018850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7" y="0"/>
                      </a:moveTo>
                      <a:cubicBezTo>
                        <a:pt x="265" y="0"/>
                        <a:pt x="212" y="18"/>
                        <a:pt x="168" y="54"/>
                      </a:cubicBezTo>
                      <a:cubicBezTo>
                        <a:pt x="1" y="192"/>
                        <a:pt x="81" y="459"/>
                        <a:pt x="293" y="481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9" y="483"/>
                        <a:pt x="634" y="249"/>
                        <a:pt x="508" y="92"/>
                      </a:cubicBezTo>
                      <a:cubicBezTo>
                        <a:pt x="459" y="32"/>
                        <a:pt x="388" y="0"/>
                        <a:pt x="3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56" name="Google Shape;4756;p31"/>
                <p:cNvSpPr/>
                <p:nvPr/>
              </p:nvSpPr>
              <p:spPr>
                <a:xfrm>
                  <a:off x="4031250" y="4002350"/>
                  <a:ext cx="1537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" h="465" extrusionOk="0">
                      <a:moveTo>
                        <a:pt x="306" y="1"/>
                      </a:moveTo>
                      <a:cubicBezTo>
                        <a:pt x="255" y="1"/>
                        <a:pt x="203" y="17"/>
                        <a:pt x="161" y="52"/>
                      </a:cubicBezTo>
                      <a:cubicBezTo>
                        <a:pt x="0" y="184"/>
                        <a:pt x="77" y="444"/>
                        <a:pt x="283" y="463"/>
                      </a:cubicBezTo>
                      <a:cubicBezTo>
                        <a:pt x="292" y="464"/>
                        <a:pt x="301" y="465"/>
                        <a:pt x="310" y="465"/>
                      </a:cubicBezTo>
                      <a:cubicBezTo>
                        <a:pt x="503" y="465"/>
                        <a:pt x="614" y="241"/>
                        <a:pt x="489" y="87"/>
                      </a:cubicBezTo>
                      <a:cubicBezTo>
                        <a:pt x="443" y="30"/>
                        <a:pt x="375" y="1"/>
                        <a:pt x="3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57" name="Google Shape;4757;p31"/>
                <p:cNvSpPr/>
                <p:nvPr/>
              </p:nvSpPr>
              <p:spPr>
                <a:xfrm>
                  <a:off x="4017975" y="3985800"/>
                  <a:ext cx="14775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9" extrusionOk="0">
                      <a:moveTo>
                        <a:pt x="296" y="0"/>
                      </a:moveTo>
                      <a:cubicBezTo>
                        <a:pt x="247" y="0"/>
                        <a:pt x="197" y="17"/>
                        <a:pt x="155" y="52"/>
                      </a:cubicBezTo>
                      <a:cubicBezTo>
                        <a:pt x="1" y="177"/>
                        <a:pt x="75" y="425"/>
                        <a:pt x="274" y="447"/>
                      </a:cubicBezTo>
                      <a:cubicBezTo>
                        <a:pt x="282" y="448"/>
                        <a:pt x="290" y="448"/>
                        <a:pt x="297" y="448"/>
                      </a:cubicBezTo>
                      <a:cubicBezTo>
                        <a:pt x="480" y="448"/>
                        <a:pt x="590" y="232"/>
                        <a:pt x="470" y="84"/>
                      </a:cubicBezTo>
                      <a:cubicBezTo>
                        <a:pt x="426" y="29"/>
                        <a:pt x="362" y="0"/>
                        <a:pt x="29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58" name="Google Shape;4758;p31"/>
                <p:cNvSpPr/>
                <p:nvPr/>
              </p:nvSpPr>
              <p:spPr>
                <a:xfrm>
                  <a:off x="4004725" y="3969250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4" y="1"/>
                      </a:moveTo>
                      <a:cubicBezTo>
                        <a:pt x="236" y="1"/>
                        <a:pt x="189" y="16"/>
                        <a:pt x="148" y="48"/>
                      </a:cubicBezTo>
                      <a:cubicBezTo>
                        <a:pt x="1" y="171"/>
                        <a:pt x="71" y="408"/>
                        <a:pt x="261" y="428"/>
                      </a:cubicBezTo>
                      <a:cubicBezTo>
                        <a:pt x="269" y="429"/>
                        <a:pt x="277" y="429"/>
                        <a:pt x="284" y="429"/>
                      </a:cubicBezTo>
                      <a:cubicBezTo>
                        <a:pt x="460" y="429"/>
                        <a:pt x="564" y="222"/>
                        <a:pt x="450" y="81"/>
                      </a:cubicBezTo>
                      <a:cubicBezTo>
                        <a:pt x="407" y="28"/>
                        <a:pt x="345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59" name="Google Shape;4759;p31"/>
                <p:cNvSpPr/>
                <p:nvPr/>
              </p:nvSpPr>
              <p:spPr>
                <a:xfrm>
                  <a:off x="3991475" y="3952750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1"/>
                      </a:moveTo>
                      <a:cubicBezTo>
                        <a:pt x="225" y="1"/>
                        <a:pt x="179" y="16"/>
                        <a:pt x="142" y="46"/>
                      </a:cubicBezTo>
                      <a:cubicBezTo>
                        <a:pt x="0" y="159"/>
                        <a:pt x="68" y="390"/>
                        <a:pt x="248" y="406"/>
                      </a:cubicBezTo>
                      <a:cubicBezTo>
                        <a:pt x="256" y="407"/>
                        <a:pt x="264" y="408"/>
                        <a:pt x="271" y="408"/>
                      </a:cubicBezTo>
                      <a:cubicBezTo>
                        <a:pt x="440" y="408"/>
                        <a:pt x="538" y="211"/>
                        <a:pt x="428" y="75"/>
                      </a:cubicBezTo>
                      <a:cubicBezTo>
                        <a:pt x="388" y="26"/>
                        <a:pt x="329" y="1"/>
                        <a:pt x="2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60" name="Google Shape;4760;p31"/>
                <p:cNvSpPr/>
                <p:nvPr/>
              </p:nvSpPr>
              <p:spPr>
                <a:xfrm>
                  <a:off x="3978125" y="3936175"/>
                  <a:ext cx="129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3" extrusionOk="0">
                      <a:moveTo>
                        <a:pt x="260" y="1"/>
                      </a:moveTo>
                      <a:cubicBezTo>
                        <a:pt x="217" y="1"/>
                        <a:pt x="173" y="15"/>
                        <a:pt x="136" y="44"/>
                      </a:cubicBezTo>
                      <a:cubicBezTo>
                        <a:pt x="1" y="153"/>
                        <a:pt x="68" y="372"/>
                        <a:pt x="239" y="391"/>
                      </a:cubicBezTo>
                      <a:cubicBezTo>
                        <a:pt x="246" y="392"/>
                        <a:pt x="254" y="393"/>
                        <a:pt x="262" y="393"/>
                      </a:cubicBezTo>
                      <a:cubicBezTo>
                        <a:pt x="421" y="393"/>
                        <a:pt x="517" y="202"/>
                        <a:pt x="412" y="73"/>
                      </a:cubicBezTo>
                      <a:cubicBezTo>
                        <a:pt x="374" y="26"/>
                        <a:pt x="318" y="1"/>
                        <a:pt x="26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61" name="Google Shape;4761;p31"/>
                <p:cNvSpPr/>
                <p:nvPr/>
              </p:nvSpPr>
              <p:spPr>
                <a:xfrm>
                  <a:off x="3964875" y="3919700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6" y="0"/>
                      </a:moveTo>
                      <a:cubicBezTo>
                        <a:pt x="205" y="0"/>
                        <a:pt x="163" y="14"/>
                        <a:pt x="129" y="41"/>
                      </a:cubicBezTo>
                      <a:cubicBezTo>
                        <a:pt x="1" y="147"/>
                        <a:pt x="65" y="353"/>
                        <a:pt x="229" y="369"/>
                      </a:cubicBezTo>
                      <a:cubicBezTo>
                        <a:pt x="236" y="370"/>
                        <a:pt x="244" y="370"/>
                        <a:pt x="252" y="370"/>
                      </a:cubicBezTo>
                      <a:cubicBezTo>
                        <a:pt x="402" y="370"/>
                        <a:pt x="491" y="193"/>
                        <a:pt x="393" y="70"/>
                      </a:cubicBezTo>
                      <a:cubicBezTo>
                        <a:pt x="356" y="24"/>
                        <a:pt x="301" y="0"/>
                        <a:pt x="24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62" name="Google Shape;4762;p31"/>
                <p:cNvSpPr/>
                <p:nvPr/>
              </p:nvSpPr>
              <p:spPr>
                <a:xfrm>
                  <a:off x="3951625" y="3903150"/>
                  <a:ext cx="11650" cy="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4" extrusionOk="0">
                      <a:moveTo>
                        <a:pt x="234" y="0"/>
                      </a:moveTo>
                      <a:cubicBezTo>
                        <a:pt x="195" y="0"/>
                        <a:pt x="156" y="13"/>
                        <a:pt x="122" y="41"/>
                      </a:cubicBezTo>
                      <a:cubicBezTo>
                        <a:pt x="0" y="138"/>
                        <a:pt x="58" y="337"/>
                        <a:pt x="216" y="353"/>
                      </a:cubicBezTo>
                      <a:cubicBezTo>
                        <a:pt x="222" y="354"/>
                        <a:pt x="229" y="354"/>
                        <a:pt x="235" y="354"/>
                      </a:cubicBezTo>
                      <a:cubicBezTo>
                        <a:pt x="381" y="354"/>
                        <a:pt x="465" y="184"/>
                        <a:pt x="370" y="67"/>
                      </a:cubicBezTo>
                      <a:cubicBezTo>
                        <a:pt x="335" y="23"/>
                        <a:pt x="285" y="0"/>
                        <a:pt x="2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63" name="Google Shape;4763;p31"/>
                <p:cNvSpPr/>
                <p:nvPr/>
              </p:nvSpPr>
              <p:spPr>
                <a:xfrm>
                  <a:off x="3938350" y="3886600"/>
                  <a:ext cx="1102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5" extrusionOk="0">
                      <a:moveTo>
                        <a:pt x="222" y="0"/>
                      </a:moveTo>
                      <a:cubicBezTo>
                        <a:pt x="185" y="0"/>
                        <a:pt x="147" y="13"/>
                        <a:pt x="117" y="38"/>
                      </a:cubicBezTo>
                      <a:cubicBezTo>
                        <a:pt x="1" y="131"/>
                        <a:pt x="56" y="318"/>
                        <a:pt x="203" y="334"/>
                      </a:cubicBezTo>
                      <a:cubicBezTo>
                        <a:pt x="210" y="334"/>
                        <a:pt x="216" y="335"/>
                        <a:pt x="223" y="335"/>
                      </a:cubicBezTo>
                      <a:cubicBezTo>
                        <a:pt x="359" y="335"/>
                        <a:pt x="440" y="174"/>
                        <a:pt x="351" y="64"/>
                      </a:cubicBezTo>
                      <a:cubicBezTo>
                        <a:pt x="318" y="22"/>
                        <a:pt x="270" y="0"/>
                        <a:pt x="22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64" name="Google Shape;4764;p31"/>
                <p:cNvSpPr/>
                <p:nvPr/>
              </p:nvSpPr>
              <p:spPr>
                <a:xfrm>
                  <a:off x="3925100" y="387010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0" y="1"/>
                      </a:moveTo>
                      <a:cubicBezTo>
                        <a:pt x="175" y="1"/>
                        <a:pt x="139" y="12"/>
                        <a:pt x="110" y="36"/>
                      </a:cubicBezTo>
                      <a:cubicBezTo>
                        <a:pt x="1" y="123"/>
                        <a:pt x="52" y="299"/>
                        <a:pt x="190" y="315"/>
                      </a:cubicBezTo>
                      <a:cubicBezTo>
                        <a:pt x="197" y="316"/>
                        <a:pt x="203" y="317"/>
                        <a:pt x="209" y="317"/>
                      </a:cubicBezTo>
                      <a:cubicBezTo>
                        <a:pt x="340" y="317"/>
                        <a:pt x="418" y="163"/>
                        <a:pt x="332" y="58"/>
                      </a:cubicBezTo>
                      <a:cubicBezTo>
                        <a:pt x="301" y="20"/>
                        <a:pt x="256" y="1"/>
                        <a:pt x="21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65" name="Google Shape;4765;p31"/>
                <p:cNvSpPr/>
                <p:nvPr/>
              </p:nvSpPr>
              <p:spPr>
                <a:xfrm>
                  <a:off x="4128775" y="4087050"/>
                  <a:ext cx="19075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" h="577" extrusionOk="0">
                      <a:moveTo>
                        <a:pt x="384" y="0"/>
                      </a:moveTo>
                      <a:cubicBezTo>
                        <a:pt x="320" y="0"/>
                        <a:pt x="256" y="21"/>
                        <a:pt x="203" y="64"/>
                      </a:cubicBezTo>
                      <a:cubicBezTo>
                        <a:pt x="1" y="225"/>
                        <a:pt x="97" y="549"/>
                        <a:pt x="354" y="575"/>
                      </a:cubicBezTo>
                      <a:cubicBezTo>
                        <a:pt x="364" y="576"/>
                        <a:pt x="375" y="576"/>
                        <a:pt x="385" y="576"/>
                      </a:cubicBezTo>
                      <a:cubicBezTo>
                        <a:pt x="621" y="576"/>
                        <a:pt x="762" y="297"/>
                        <a:pt x="608" y="106"/>
                      </a:cubicBezTo>
                      <a:cubicBezTo>
                        <a:pt x="551" y="36"/>
                        <a:pt x="468" y="0"/>
                        <a:pt x="38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66" name="Google Shape;4766;p31"/>
                <p:cNvSpPr/>
                <p:nvPr/>
              </p:nvSpPr>
              <p:spPr>
                <a:xfrm>
                  <a:off x="4115525" y="4070525"/>
                  <a:ext cx="18400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" h="557" extrusionOk="0">
                      <a:moveTo>
                        <a:pt x="370" y="0"/>
                      </a:moveTo>
                      <a:cubicBezTo>
                        <a:pt x="308" y="0"/>
                        <a:pt x="245" y="21"/>
                        <a:pt x="193" y="63"/>
                      </a:cubicBezTo>
                      <a:cubicBezTo>
                        <a:pt x="0" y="220"/>
                        <a:pt x="93" y="532"/>
                        <a:pt x="341" y="555"/>
                      </a:cubicBezTo>
                      <a:cubicBezTo>
                        <a:pt x="351" y="556"/>
                        <a:pt x="362" y="556"/>
                        <a:pt x="372" y="556"/>
                      </a:cubicBezTo>
                      <a:cubicBezTo>
                        <a:pt x="601" y="556"/>
                        <a:pt x="736" y="286"/>
                        <a:pt x="585" y="101"/>
                      </a:cubicBezTo>
                      <a:cubicBezTo>
                        <a:pt x="531" y="34"/>
                        <a:pt x="451" y="0"/>
                        <a:pt x="3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67" name="Google Shape;4767;p31"/>
                <p:cNvSpPr/>
                <p:nvPr/>
              </p:nvSpPr>
              <p:spPr>
                <a:xfrm>
                  <a:off x="4102275" y="4053975"/>
                  <a:ext cx="17775" cy="1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1" extrusionOk="0">
                      <a:moveTo>
                        <a:pt x="354" y="0"/>
                      </a:moveTo>
                      <a:cubicBezTo>
                        <a:pt x="295" y="0"/>
                        <a:pt x="236" y="20"/>
                        <a:pt x="186" y="60"/>
                      </a:cubicBezTo>
                      <a:cubicBezTo>
                        <a:pt x="0" y="211"/>
                        <a:pt x="90" y="513"/>
                        <a:pt x="328" y="538"/>
                      </a:cubicBezTo>
                      <a:cubicBezTo>
                        <a:pt x="338" y="540"/>
                        <a:pt x="348" y="540"/>
                        <a:pt x="359" y="540"/>
                      </a:cubicBezTo>
                      <a:cubicBezTo>
                        <a:pt x="578" y="540"/>
                        <a:pt x="710" y="280"/>
                        <a:pt x="566" y="101"/>
                      </a:cubicBezTo>
                      <a:cubicBezTo>
                        <a:pt x="512" y="35"/>
                        <a:pt x="434" y="0"/>
                        <a:pt x="35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68" name="Google Shape;4768;p31"/>
                <p:cNvSpPr/>
                <p:nvPr/>
              </p:nvSpPr>
              <p:spPr>
                <a:xfrm>
                  <a:off x="4089000" y="4037400"/>
                  <a:ext cx="17150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2" extrusionOk="0">
                      <a:moveTo>
                        <a:pt x="342" y="1"/>
                      </a:moveTo>
                      <a:cubicBezTo>
                        <a:pt x="286" y="1"/>
                        <a:pt x="229" y="19"/>
                        <a:pt x="181" y="57"/>
                      </a:cubicBezTo>
                      <a:cubicBezTo>
                        <a:pt x="1" y="202"/>
                        <a:pt x="84" y="494"/>
                        <a:pt x="316" y="520"/>
                      </a:cubicBezTo>
                      <a:cubicBezTo>
                        <a:pt x="326" y="521"/>
                        <a:pt x="336" y="522"/>
                        <a:pt x="346" y="522"/>
                      </a:cubicBezTo>
                      <a:cubicBezTo>
                        <a:pt x="557" y="522"/>
                        <a:pt x="685" y="271"/>
                        <a:pt x="547" y="99"/>
                      </a:cubicBezTo>
                      <a:cubicBezTo>
                        <a:pt x="495" y="34"/>
                        <a:pt x="419" y="1"/>
                        <a:pt x="34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69" name="Google Shape;4769;p31"/>
                <p:cNvSpPr/>
                <p:nvPr/>
              </p:nvSpPr>
              <p:spPr>
                <a:xfrm>
                  <a:off x="4075750" y="4020875"/>
                  <a:ext cx="165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" h="505" extrusionOk="0">
                      <a:moveTo>
                        <a:pt x="330" y="1"/>
                      </a:moveTo>
                      <a:cubicBezTo>
                        <a:pt x="275" y="1"/>
                        <a:pt x="220" y="19"/>
                        <a:pt x="174" y="56"/>
                      </a:cubicBezTo>
                      <a:cubicBezTo>
                        <a:pt x="0" y="198"/>
                        <a:pt x="81" y="481"/>
                        <a:pt x="306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38" y="504"/>
                        <a:pt x="660" y="261"/>
                        <a:pt x="524" y="95"/>
                      </a:cubicBezTo>
                      <a:cubicBezTo>
                        <a:pt x="475" y="33"/>
                        <a:pt x="403" y="1"/>
                        <a:pt x="33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70" name="Google Shape;4770;p31"/>
                <p:cNvSpPr/>
                <p:nvPr/>
              </p:nvSpPr>
              <p:spPr>
                <a:xfrm>
                  <a:off x="4062500" y="4004375"/>
                  <a:ext cx="15850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484" extrusionOk="0">
                      <a:moveTo>
                        <a:pt x="317" y="1"/>
                      </a:moveTo>
                      <a:cubicBezTo>
                        <a:pt x="264" y="1"/>
                        <a:pt x="210" y="18"/>
                        <a:pt x="164" y="54"/>
                      </a:cubicBezTo>
                      <a:cubicBezTo>
                        <a:pt x="0" y="189"/>
                        <a:pt x="81" y="459"/>
                        <a:pt x="293" y="482"/>
                      </a:cubicBezTo>
                      <a:cubicBezTo>
                        <a:pt x="302" y="483"/>
                        <a:pt x="311" y="483"/>
                        <a:pt x="319" y="483"/>
                      </a:cubicBezTo>
                      <a:cubicBezTo>
                        <a:pt x="516" y="483"/>
                        <a:pt x="634" y="250"/>
                        <a:pt x="505" y="90"/>
                      </a:cubicBezTo>
                      <a:cubicBezTo>
                        <a:pt x="457" y="31"/>
                        <a:pt x="388" y="1"/>
                        <a:pt x="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71" name="Google Shape;4771;p31"/>
                <p:cNvSpPr/>
                <p:nvPr/>
              </p:nvSpPr>
              <p:spPr>
                <a:xfrm>
                  <a:off x="4049150" y="3987825"/>
                  <a:ext cx="15400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7" extrusionOk="0">
                      <a:moveTo>
                        <a:pt x="309" y="0"/>
                      </a:moveTo>
                      <a:cubicBezTo>
                        <a:pt x="257" y="0"/>
                        <a:pt x="205" y="18"/>
                        <a:pt x="161" y="54"/>
                      </a:cubicBezTo>
                      <a:cubicBezTo>
                        <a:pt x="1" y="183"/>
                        <a:pt x="78" y="443"/>
                        <a:pt x="284" y="466"/>
                      </a:cubicBezTo>
                      <a:cubicBezTo>
                        <a:pt x="291" y="466"/>
                        <a:pt x="299" y="467"/>
                        <a:pt x="307" y="467"/>
                      </a:cubicBezTo>
                      <a:cubicBezTo>
                        <a:pt x="499" y="467"/>
                        <a:pt x="616" y="241"/>
                        <a:pt x="489" y="86"/>
                      </a:cubicBezTo>
                      <a:cubicBezTo>
                        <a:pt x="444" y="30"/>
                        <a:pt x="377" y="0"/>
                        <a:pt x="3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72" name="Google Shape;4772;p31"/>
                <p:cNvSpPr/>
                <p:nvPr/>
              </p:nvSpPr>
              <p:spPr>
                <a:xfrm>
                  <a:off x="4035900" y="3971300"/>
                  <a:ext cx="14675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7" extrusionOk="0">
                      <a:moveTo>
                        <a:pt x="295" y="1"/>
                      </a:moveTo>
                      <a:cubicBezTo>
                        <a:pt x="246" y="1"/>
                        <a:pt x="196" y="17"/>
                        <a:pt x="155" y="50"/>
                      </a:cubicBezTo>
                      <a:cubicBezTo>
                        <a:pt x="0" y="175"/>
                        <a:pt x="74" y="426"/>
                        <a:pt x="270" y="445"/>
                      </a:cubicBezTo>
                      <a:cubicBezTo>
                        <a:pt x="278" y="446"/>
                        <a:pt x="286" y="446"/>
                        <a:pt x="294" y="446"/>
                      </a:cubicBezTo>
                      <a:cubicBezTo>
                        <a:pt x="479" y="446"/>
                        <a:pt x="587" y="230"/>
                        <a:pt x="470" y="82"/>
                      </a:cubicBezTo>
                      <a:cubicBezTo>
                        <a:pt x="426" y="29"/>
                        <a:pt x="361" y="1"/>
                        <a:pt x="2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73" name="Google Shape;4773;p31"/>
                <p:cNvSpPr/>
                <p:nvPr/>
              </p:nvSpPr>
              <p:spPr>
                <a:xfrm>
                  <a:off x="4022650" y="3954750"/>
                  <a:ext cx="14100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28" extrusionOk="0">
                      <a:moveTo>
                        <a:pt x="281" y="1"/>
                      </a:moveTo>
                      <a:cubicBezTo>
                        <a:pt x="234" y="1"/>
                        <a:pt x="187" y="17"/>
                        <a:pt x="148" y="50"/>
                      </a:cubicBezTo>
                      <a:cubicBezTo>
                        <a:pt x="0" y="169"/>
                        <a:pt x="71" y="407"/>
                        <a:pt x="261" y="426"/>
                      </a:cubicBezTo>
                      <a:cubicBezTo>
                        <a:pt x="270" y="427"/>
                        <a:pt x="279" y="428"/>
                        <a:pt x="287" y="428"/>
                      </a:cubicBezTo>
                      <a:cubicBezTo>
                        <a:pt x="461" y="428"/>
                        <a:pt x="563" y="223"/>
                        <a:pt x="447" y="82"/>
                      </a:cubicBezTo>
                      <a:cubicBezTo>
                        <a:pt x="405" y="29"/>
                        <a:pt x="343" y="1"/>
                        <a:pt x="2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74" name="Google Shape;4774;p31"/>
                <p:cNvSpPr/>
                <p:nvPr/>
              </p:nvSpPr>
              <p:spPr>
                <a:xfrm>
                  <a:off x="4009375" y="3938225"/>
                  <a:ext cx="13500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" h="411" extrusionOk="0">
                      <a:moveTo>
                        <a:pt x="271" y="0"/>
                      </a:moveTo>
                      <a:cubicBezTo>
                        <a:pt x="225" y="0"/>
                        <a:pt x="180" y="15"/>
                        <a:pt x="142" y="46"/>
                      </a:cubicBezTo>
                      <a:cubicBezTo>
                        <a:pt x="1" y="161"/>
                        <a:pt x="68" y="390"/>
                        <a:pt x="252" y="409"/>
                      </a:cubicBezTo>
                      <a:cubicBezTo>
                        <a:pt x="259" y="410"/>
                        <a:pt x="267" y="410"/>
                        <a:pt x="275" y="410"/>
                      </a:cubicBezTo>
                      <a:cubicBezTo>
                        <a:pt x="441" y="410"/>
                        <a:pt x="539" y="213"/>
                        <a:pt x="432" y="78"/>
                      </a:cubicBezTo>
                      <a:cubicBezTo>
                        <a:pt x="391" y="27"/>
                        <a:pt x="331" y="0"/>
                        <a:pt x="2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75" name="Google Shape;4775;p31"/>
                <p:cNvSpPr/>
                <p:nvPr/>
              </p:nvSpPr>
              <p:spPr>
                <a:xfrm>
                  <a:off x="3996050" y="3921725"/>
                  <a:ext cx="1292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2" extrusionOk="0">
                      <a:moveTo>
                        <a:pt x="259" y="0"/>
                      </a:moveTo>
                      <a:cubicBezTo>
                        <a:pt x="215" y="0"/>
                        <a:pt x="171" y="15"/>
                        <a:pt x="135" y="44"/>
                      </a:cubicBezTo>
                      <a:cubicBezTo>
                        <a:pt x="0" y="153"/>
                        <a:pt x="65" y="372"/>
                        <a:pt x="238" y="391"/>
                      </a:cubicBezTo>
                      <a:cubicBezTo>
                        <a:pt x="245" y="391"/>
                        <a:pt x="251" y="392"/>
                        <a:pt x="258" y="392"/>
                      </a:cubicBezTo>
                      <a:cubicBezTo>
                        <a:pt x="420" y="392"/>
                        <a:pt x="517" y="202"/>
                        <a:pt x="412" y="73"/>
                      </a:cubicBezTo>
                      <a:cubicBezTo>
                        <a:pt x="373" y="25"/>
                        <a:pt x="316" y="0"/>
                        <a:pt x="2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76" name="Google Shape;4776;p31"/>
                <p:cNvSpPr/>
                <p:nvPr/>
              </p:nvSpPr>
              <p:spPr>
                <a:xfrm>
                  <a:off x="3982800" y="3905150"/>
                  <a:ext cx="12275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4" extrusionOk="0">
                      <a:moveTo>
                        <a:pt x="245" y="1"/>
                      </a:moveTo>
                      <a:cubicBezTo>
                        <a:pt x="204" y="1"/>
                        <a:pt x="163" y="14"/>
                        <a:pt x="129" y="42"/>
                      </a:cubicBezTo>
                      <a:cubicBezTo>
                        <a:pt x="0" y="148"/>
                        <a:pt x="61" y="353"/>
                        <a:pt x="225" y="373"/>
                      </a:cubicBezTo>
                      <a:cubicBezTo>
                        <a:pt x="232" y="373"/>
                        <a:pt x="238" y="373"/>
                        <a:pt x="245" y="373"/>
                      </a:cubicBezTo>
                      <a:cubicBezTo>
                        <a:pt x="397" y="373"/>
                        <a:pt x="491" y="194"/>
                        <a:pt x="389" y="70"/>
                      </a:cubicBezTo>
                      <a:cubicBezTo>
                        <a:pt x="352" y="24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77" name="Google Shape;4777;p31"/>
                <p:cNvSpPr/>
                <p:nvPr/>
              </p:nvSpPr>
              <p:spPr>
                <a:xfrm>
                  <a:off x="3969525" y="3888650"/>
                  <a:ext cx="11650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3" extrusionOk="0">
                      <a:moveTo>
                        <a:pt x="232" y="1"/>
                      </a:moveTo>
                      <a:cubicBezTo>
                        <a:pt x="194" y="1"/>
                        <a:pt x="155" y="13"/>
                        <a:pt x="123" y="39"/>
                      </a:cubicBezTo>
                      <a:cubicBezTo>
                        <a:pt x="1" y="139"/>
                        <a:pt x="59" y="335"/>
                        <a:pt x="216" y="351"/>
                      </a:cubicBezTo>
                      <a:cubicBezTo>
                        <a:pt x="224" y="352"/>
                        <a:pt x="231" y="353"/>
                        <a:pt x="239" y="353"/>
                      </a:cubicBezTo>
                      <a:cubicBezTo>
                        <a:pt x="380" y="353"/>
                        <a:pt x="465" y="181"/>
                        <a:pt x="370" y="65"/>
                      </a:cubicBezTo>
                      <a:cubicBezTo>
                        <a:pt x="336" y="23"/>
                        <a:pt x="284" y="1"/>
                        <a:pt x="23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78" name="Google Shape;4778;p31"/>
                <p:cNvSpPr/>
                <p:nvPr/>
              </p:nvSpPr>
              <p:spPr>
                <a:xfrm>
                  <a:off x="3956275" y="3872125"/>
                  <a:ext cx="11025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6" extrusionOk="0">
                      <a:moveTo>
                        <a:pt x="222" y="1"/>
                      </a:moveTo>
                      <a:cubicBezTo>
                        <a:pt x="185" y="1"/>
                        <a:pt x="147" y="13"/>
                        <a:pt x="116" y="38"/>
                      </a:cubicBezTo>
                      <a:cubicBezTo>
                        <a:pt x="1" y="132"/>
                        <a:pt x="55" y="318"/>
                        <a:pt x="203" y="334"/>
                      </a:cubicBezTo>
                      <a:cubicBezTo>
                        <a:pt x="210" y="335"/>
                        <a:pt x="216" y="335"/>
                        <a:pt x="222" y="335"/>
                      </a:cubicBezTo>
                      <a:cubicBezTo>
                        <a:pt x="359" y="335"/>
                        <a:pt x="440" y="172"/>
                        <a:pt x="351" y="61"/>
                      </a:cubicBezTo>
                      <a:cubicBezTo>
                        <a:pt x="318" y="21"/>
                        <a:pt x="271" y="1"/>
                        <a:pt x="22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79" name="Google Shape;4779;p31"/>
                <p:cNvSpPr/>
                <p:nvPr/>
              </p:nvSpPr>
              <p:spPr>
                <a:xfrm>
                  <a:off x="3943025" y="3855550"/>
                  <a:ext cx="10375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" h="317" extrusionOk="0">
                      <a:moveTo>
                        <a:pt x="209" y="1"/>
                      </a:moveTo>
                      <a:cubicBezTo>
                        <a:pt x="173" y="1"/>
                        <a:pt x="137" y="12"/>
                        <a:pt x="106" y="36"/>
                      </a:cubicBezTo>
                      <a:cubicBezTo>
                        <a:pt x="0" y="126"/>
                        <a:pt x="52" y="303"/>
                        <a:pt x="190" y="316"/>
                      </a:cubicBezTo>
                      <a:cubicBezTo>
                        <a:pt x="197" y="317"/>
                        <a:pt x="203" y="317"/>
                        <a:pt x="209" y="317"/>
                      </a:cubicBezTo>
                      <a:cubicBezTo>
                        <a:pt x="339" y="317"/>
                        <a:pt x="414" y="166"/>
                        <a:pt x="331" y="59"/>
                      </a:cubicBezTo>
                      <a:cubicBezTo>
                        <a:pt x="300" y="21"/>
                        <a:pt x="255" y="1"/>
                        <a:pt x="2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80" name="Google Shape;4780;p31"/>
                <p:cNvSpPr/>
                <p:nvPr/>
              </p:nvSpPr>
              <p:spPr>
                <a:xfrm>
                  <a:off x="4159950" y="4089075"/>
                  <a:ext cx="19675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" h="596" extrusionOk="0">
                      <a:moveTo>
                        <a:pt x="395" y="0"/>
                      </a:moveTo>
                      <a:cubicBezTo>
                        <a:pt x="329" y="0"/>
                        <a:pt x="263" y="22"/>
                        <a:pt x="209" y="66"/>
                      </a:cubicBezTo>
                      <a:cubicBezTo>
                        <a:pt x="0" y="234"/>
                        <a:pt x="100" y="565"/>
                        <a:pt x="364" y="593"/>
                      </a:cubicBezTo>
                      <a:cubicBezTo>
                        <a:pt x="375" y="595"/>
                        <a:pt x="387" y="595"/>
                        <a:pt x="398" y="595"/>
                      </a:cubicBezTo>
                      <a:cubicBezTo>
                        <a:pt x="641" y="595"/>
                        <a:pt x="787" y="308"/>
                        <a:pt x="627" y="111"/>
                      </a:cubicBezTo>
                      <a:cubicBezTo>
                        <a:pt x="569" y="38"/>
                        <a:pt x="482" y="0"/>
                        <a:pt x="3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81" name="Google Shape;4781;p31"/>
                <p:cNvSpPr/>
                <p:nvPr/>
              </p:nvSpPr>
              <p:spPr>
                <a:xfrm>
                  <a:off x="4146700" y="4072525"/>
                  <a:ext cx="19025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" h="577" extrusionOk="0">
                      <a:moveTo>
                        <a:pt x="382" y="0"/>
                      </a:moveTo>
                      <a:cubicBezTo>
                        <a:pt x="318" y="0"/>
                        <a:pt x="254" y="22"/>
                        <a:pt x="199" y="66"/>
                      </a:cubicBezTo>
                      <a:cubicBezTo>
                        <a:pt x="0" y="227"/>
                        <a:pt x="97" y="548"/>
                        <a:pt x="351" y="574"/>
                      </a:cubicBezTo>
                      <a:cubicBezTo>
                        <a:pt x="362" y="575"/>
                        <a:pt x="374" y="576"/>
                        <a:pt x="385" y="576"/>
                      </a:cubicBezTo>
                      <a:cubicBezTo>
                        <a:pt x="622" y="576"/>
                        <a:pt x="761" y="298"/>
                        <a:pt x="608" y="108"/>
                      </a:cubicBezTo>
                      <a:cubicBezTo>
                        <a:pt x="549" y="37"/>
                        <a:pt x="466" y="0"/>
                        <a:pt x="38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82" name="Google Shape;4782;p31"/>
                <p:cNvSpPr/>
                <p:nvPr/>
              </p:nvSpPr>
              <p:spPr>
                <a:xfrm>
                  <a:off x="4133425" y="4056000"/>
                  <a:ext cx="18425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9" extrusionOk="0">
                      <a:moveTo>
                        <a:pt x="368" y="1"/>
                      </a:moveTo>
                      <a:cubicBezTo>
                        <a:pt x="307" y="1"/>
                        <a:pt x="245" y="21"/>
                        <a:pt x="194" y="62"/>
                      </a:cubicBezTo>
                      <a:cubicBezTo>
                        <a:pt x="1" y="220"/>
                        <a:pt x="94" y="531"/>
                        <a:pt x="342" y="557"/>
                      </a:cubicBezTo>
                      <a:cubicBezTo>
                        <a:pt x="352" y="558"/>
                        <a:pt x="362" y="559"/>
                        <a:pt x="373" y="559"/>
                      </a:cubicBezTo>
                      <a:cubicBezTo>
                        <a:pt x="602" y="559"/>
                        <a:pt x="737" y="289"/>
                        <a:pt x="586" y="104"/>
                      </a:cubicBezTo>
                      <a:cubicBezTo>
                        <a:pt x="531" y="36"/>
                        <a:pt x="450" y="1"/>
                        <a:pt x="36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83" name="Google Shape;4783;p31"/>
                <p:cNvSpPr/>
                <p:nvPr/>
              </p:nvSpPr>
              <p:spPr>
                <a:xfrm>
                  <a:off x="4120175" y="4039450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0"/>
                      </a:moveTo>
                      <a:cubicBezTo>
                        <a:pt x="297" y="0"/>
                        <a:pt x="237" y="20"/>
                        <a:pt x="187" y="62"/>
                      </a:cubicBezTo>
                      <a:cubicBezTo>
                        <a:pt x="1" y="213"/>
                        <a:pt x="87" y="512"/>
                        <a:pt x="328" y="538"/>
                      </a:cubicBezTo>
                      <a:cubicBezTo>
                        <a:pt x="339" y="539"/>
                        <a:pt x="349" y="539"/>
                        <a:pt x="359" y="539"/>
                      </a:cubicBezTo>
                      <a:cubicBezTo>
                        <a:pt x="579" y="539"/>
                        <a:pt x="711" y="279"/>
                        <a:pt x="566" y="101"/>
                      </a:cubicBezTo>
                      <a:cubicBezTo>
                        <a:pt x="513" y="35"/>
                        <a:pt x="436" y="0"/>
                        <a:pt x="3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84" name="Google Shape;4784;p31"/>
                <p:cNvSpPr/>
                <p:nvPr/>
              </p:nvSpPr>
              <p:spPr>
                <a:xfrm>
                  <a:off x="4106925" y="4022900"/>
                  <a:ext cx="17125" cy="1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1" extrusionOk="0">
                      <a:moveTo>
                        <a:pt x="345" y="1"/>
                      </a:moveTo>
                      <a:cubicBezTo>
                        <a:pt x="287" y="1"/>
                        <a:pt x="229" y="20"/>
                        <a:pt x="180" y="59"/>
                      </a:cubicBezTo>
                      <a:cubicBezTo>
                        <a:pt x="0" y="204"/>
                        <a:pt x="84" y="496"/>
                        <a:pt x="315" y="518"/>
                      </a:cubicBezTo>
                      <a:cubicBezTo>
                        <a:pt x="326" y="520"/>
                        <a:pt x="336" y="520"/>
                        <a:pt x="346" y="520"/>
                      </a:cubicBezTo>
                      <a:cubicBezTo>
                        <a:pt x="556" y="520"/>
                        <a:pt x="685" y="272"/>
                        <a:pt x="547" y="97"/>
                      </a:cubicBezTo>
                      <a:cubicBezTo>
                        <a:pt x="496" y="34"/>
                        <a:pt x="421" y="1"/>
                        <a:pt x="3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85" name="Google Shape;4785;p31"/>
                <p:cNvSpPr/>
                <p:nvPr/>
              </p:nvSpPr>
              <p:spPr>
                <a:xfrm>
                  <a:off x="4093575" y="4006400"/>
                  <a:ext cx="16575" cy="1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3" extrusionOk="0">
                      <a:moveTo>
                        <a:pt x="334" y="1"/>
                      </a:moveTo>
                      <a:cubicBezTo>
                        <a:pt x="278" y="1"/>
                        <a:pt x="222" y="19"/>
                        <a:pt x="174" y="57"/>
                      </a:cubicBezTo>
                      <a:cubicBezTo>
                        <a:pt x="1" y="198"/>
                        <a:pt x="84" y="478"/>
                        <a:pt x="309" y="500"/>
                      </a:cubicBezTo>
                      <a:cubicBezTo>
                        <a:pt x="320" y="502"/>
                        <a:pt x="330" y="502"/>
                        <a:pt x="340" y="502"/>
                      </a:cubicBezTo>
                      <a:cubicBezTo>
                        <a:pt x="543" y="502"/>
                        <a:pt x="663" y="258"/>
                        <a:pt x="528" y="92"/>
                      </a:cubicBezTo>
                      <a:cubicBezTo>
                        <a:pt x="479" y="32"/>
                        <a:pt x="407" y="1"/>
                        <a:pt x="33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86" name="Google Shape;4786;p31"/>
                <p:cNvSpPr/>
                <p:nvPr/>
              </p:nvSpPr>
              <p:spPr>
                <a:xfrm>
                  <a:off x="4080400" y="3989850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7" y="0"/>
                      </a:moveTo>
                      <a:cubicBezTo>
                        <a:pt x="264" y="0"/>
                        <a:pt x="210" y="18"/>
                        <a:pt x="165" y="54"/>
                      </a:cubicBezTo>
                      <a:cubicBezTo>
                        <a:pt x="1" y="192"/>
                        <a:pt x="81" y="459"/>
                        <a:pt x="293" y="481"/>
                      </a:cubicBezTo>
                      <a:cubicBezTo>
                        <a:pt x="302" y="482"/>
                        <a:pt x="311" y="482"/>
                        <a:pt x="320" y="482"/>
                      </a:cubicBezTo>
                      <a:cubicBezTo>
                        <a:pt x="517" y="482"/>
                        <a:pt x="635" y="249"/>
                        <a:pt x="505" y="92"/>
                      </a:cubicBezTo>
                      <a:cubicBezTo>
                        <a:pt x="458" y="32"/>
                        <a:pt x="388" y="0"/>
                        <a:pt x="3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87" name="Google Shape;4787;p31"/>
                <p:cNvSpPr/>
                <p:nvPr/>
              </p:nvSpPr>
              <p:spPr>
                <a:xfrm>
                  <a:off x="4067075" y="3973350"/>
                  <a:ext cx="153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5" extrusionOk="0">
                      <a:moveTo>
                        <a:pt x="307" y="0"/>
                      </a:moveTo>
                      <a:cubicBezTo>
                        <a:pt x="255" y="0"/>
                        <a:pt x="204" y="17"/>
                        <a:pt x="161" y="52"/>
                      </a:cubicBezTo>
                      <a:cubicBezTo>
                        <a:pt x="0" y="183"/>
                        <a:pt x="78" y="444"/>
                        <a:pt x="283" y="463"/>
                      </a:cubicBezTo>
                      <a:cubicBezTo>
                        <a:pt x="292" y="464"/>
                        <a:pt x="301" y="464"/>
                        <a:pt x="310" y="464"/>
                      </a:cubicBezTo>
                      <a:cubicBezTo>
                        <a:pt x="500" y="464"/>
                        <a:pt x="612" y="240"/>
                        <a:pt x="489" y="87"/>
                      </a:cubicBezTo>
                      <a:cubicBezTo>
                        <a:pt x="443" y="30"/>
                        <a:pt x="375" y="0"/>
                        <a:pt x="3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88" name="Google Shape;4788;p31"/>
                <p:cNvSpPr/>
                <p:nvPr/>
              </p:nvSpPr>
              <p:spPr>
                <a:xfrm>
                  <a:off x="4053825" y="3956800"/>
                  <a:ext cx="14675" cy="1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8" extrusionOk="0">
                      <a:moveTo>
                        <a:pt x="295" y="0"/>
                      </a:moveTo>
                      <a:cubicBezTo>
                        <a:pt x="246" y="0"/>
                        <a:pt x="196" y="17"/>
                        <a:pt x="154" y="52"/>
                      </a:cubicBezTo>
                      <a:cubicBezTo>
                        <a:pt x="0" y="177"/>
                        <a:pt x="74" y="424"/>
                        <a:pt x="270" y="447"/>
                      </a:cubicBezTo>
                      <a:cubicBezTo>
                        <a:pt x="278" y="448"/>
                        <a:pt x="286" y="448"/>
                        <a:pt x="294" y="448"/>
                      </a:cubicBezTo>
                      <a:cubicBezTo>
                        <a:pt x="479" y="448"/>
                        <a:pt x="587" y="232"/>
                        <a:pt x="469" y="84"/>
                      </a:cubicBezTo>
                      <a:cubicBezTo>
                        <a:pt x="424" y="29"/>
                        <a:pt x="359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89" name="Google Shape;4789;p31"/>
                <p:cNvSpPr/>
                <p:nvPr/>
              </p:nvSpPr>
              <p:spPr>
                <a:xfrm>
                  <a:off x="4040475" y="3940250"/>
                  <a:ext cx="14200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" h="429" extrusionOk="0">
                      <a:moveTo>
                        <a:pt x="285" y="1"/>
                      </a:moveTo>
                      <a:cubicBezTo>
                        <a:pt x="238" y="1"/>
                        <a:pt x="191" y="16"/>
                        <a:pt x="152" y="48"/>
                      </a:cubicBezTo>
                      <a:cubicBezTo>
                        <a:pt x="1" y="167"/>
                        <a:pt x="71" y="408"/>
                        <a:pt x="264" y="428"/>
                      </a:cubicBezTo>
                      <a:cubicBezTo>
                        <a:pt x="272" y="428"/>
                        <a:pt x="280" y="429"/>
                        <a:pt x="287" y="429"/>
                      </a:cubicBezTo>
                      <a:cubicBezTo>
                        <a:pt x="463" y="429"/>
                        <a:pt x="568" y="222"/>
                        <a:pt x="451" y="80"/>
                      </a:cubicBezTo>
                      <a:cubicBezTo>
                        <a:pt x="409" y="28"/>
                        <a:pt x="347" y="1"/>
                        <a:pt x="28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0" name="Google Shape;4790;p31"/>
                <p:cNvSpPr/>
                <p:nvPr/>
              </p:nvSpPr>
              <p:spPr>
                <a:xfrm>
                  <a:off x="4027225" y="3923750"/>
                  <a:ext cx="13550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408" extrusionOk="0">
                      <a:moveTo>
                        <a:pt x="273" y="1"/>
                      </a:moveTo>
                      <a:cubicBezTo>
                        <a:pt x="227" y="1"/>
                        <a:pt x="181" y="16"/>
                        <a:pt x="142" y="46"/>
                      </a:cubicBezTo>
                      <a:cubicBezTo>
                        <a:pt x="0" y="159"/>
                        <a:pt x="68" y="390"/>
                        <a:pt x="251" y="406"/>
                      </a:cubicBezTo>
                      <a:cubicBezTo>
                        <a:pt x="259" y="407"/>
                        <a:pt x="267" y="407"/>
                        <a:pt x="274" y="407"/>
                      </a:cubicBezTo>
                      <a:cubicBezTo>
                        <a:pt x="441" y="407"/>
                        <a:pt x="542" y="210"/>
                        <a:pt x="431" y="75"/>
                      </a:cubicBezTo>
                      <a:cubicBezTo>
                        <a:pt x="391" y="26"/>
                        <a:pt x="332" y="1"/>
                        <a:pt x="27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1" name="Google Shape;4791;p31"/>
                <p:cNvSpPr/>
                <p:nvPr/>
              </p:nvSpPr>
              <p:spPr>
                <a:xfrm>
                  <a:off x="4013975" y="3907175"/>
                  <a:ext cx="12900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" h="393" extrusionOk="0">
                      <a:moveTo>
                        <a:pt x="258" y="1"/>
                      </a:moveTo>
                      <a:cubicBezTo>
                        <a:pt x="215" y="1"/>
                        <a:pt x="171" y="15"/>
                        <a:pt x="135" y="44"/>
                      </a:cubicBezTo>
                      <a:cubicBezTo>
                        <a:pt x="0" y="153"/>
                        <a:pt x="64" y="372"/>
                        <a:pt x="238" y="391"/>
                      </a:cubicBezTo>
                      <a:cubicBezTo>
                        <a:pt x="246" y="392"/>
                        <a:pt x="253" y="392"/>
                        <a:pt x="261" y="392"/>
                      </a:cubicBezTo>
                      <a:cubicBezTo>
                        <a:pt x="421" y="392"/>
                        <a:pt x="516" y="202"/>
                        <a:pt x="411" y="73"/>
                      </a:cubicBezTo>
                      <a:cubicBezTo>
                        <a:pt x="373" y="25"/>
                        <a:pt x="316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2" name="Google Shape;4792;p31"/>
                <p:cNvSpPr/>
                <p:nvPr/>
              </p:nvSpPr>
              <p:spPr>
                <a:xfrm>
                  <a:off x="4000700" y="3890700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5" y="0"/>
                      </a:moveTo>
                      <a:cubicBezTo>
                        <a:pt x="205" y="0"/>
                        <a:pt x="164" y="14"/>
                        <a:pt x="129" y="41"/>
                      </a:cubicBezTo>
                      <a:cubicBezTo>
                        <a:pt x="1" y="147"/>
                        <a:pt x="62" y="353"/>
                        <a:pt x="226" y="369"/>
                      </a:cubicBezTo>
                      <a:cubicBezTo>
                        <a:pt x="234" y="370"/>
                        <a:pt x="242" y="370"/>
                        <a:pt x="249" y="370"/>
                      </a:cubicBezTo>
                      <a:cubicBezTo>
                        <a:pt x="402" y="370"/>
                        <a:pt x="491" y="192"/>
                        <a:pt x="390" y="70"/>
                      </a:cubicBezTo>
                      <a:cubicBezTo>
                        <a:pt x="353" y="24"/>
                        <a:pt x="299" y="0"/>
                        <a:pt x="2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3" name="Google Shape;4793;p31"/>
                <p:cNvSpPr/>
                <p:nvPr/>
              </p:nvSpPr>
              <p:spPr>
                <a:xfrm>
                  <a:off x="3987450" y="3874125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1" y="0"/>
                      </a:moveTo>
                      <a:cubicBezTo>
                        <a:pt x="192" y="0"/>
                        <a:pt x="154" y="13"/>
                        <a:pt x="123" y="39"/>
                      </a:cubicBezTo>
                      <a:cubicBezTo>
                        <a:pt x="1" y="138"/>
                        <a:pt x="58" y="338"/>
                        <a:pt x="216" y="354"/>
                      </a:cubicBezTo>
                      <a:cubicBezTo>
                        <a:pt x="222" y="354"/>
                        <a:pt x="229" y="355"/>
                        <a:pt x="235" y="355"/>
                      </a:cubicBezTo>
                      <a:cubicBezTo>
                        <a:pt x="378" y="355"/>
                        <a:pt x="466" y="185"/>
                        <a:pt x="370" y="68"/>
                      </a:cubicBezTo>
                      <a:cubicBezTo>
                        <a:pt x="335" y="23"/>
                        <a:pt x="283" y="0"/>
                        <a:pt x="2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4" name="Google Shape;4794;p31"/>
                <p:cNvSpPr/>
                <p:nvPr/>
              </p:nvSpPr>
              <p:spPr>
                <a:xfrm>
                  <a:off x="3974200" y="3857600"/>
                  <a:ext cx="110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5" extrusionOk="0">
                      <a:moveTo>
                        <a:pt x="221" y="0"/>
                      </a:moveTo>
                      <a:cubicBezTo>
                        <a:pt x="184" y="0"/>
                        <a:pt x="147" y="13"/>
                        <a:pt x="116" y="38"/>
                      </a:cubicBezTo>
                      <a:cubicBezTo>
                        <a:pt x="0" y="131"/>
                        <a:pt x="55" y="317"/>
                        <a:pt x="203" y="333"/>
                      </a:cubicBezTo>
                      <a:cubicBezTo>
                        <a:pt x="209" y="334"/>
                        <a:pt x="216" y="334"/>
                        <a:pt x="222" y="334"/>
                      </a:cubicBezTo>
                      <a:cubicBezTo>
                        <a:pt x="359" y="334"/>
                        <a:pt x="440" y="174"/>
                        <a:pt x="351" y="63"/>
                      </a:cubicBezTo>
                      <a:cubicBezTo>
                        <a:pt x="318" y="22"/>
                        <a:pt x="270" y="0"/>
                        <a:pt x="22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5" name="Google Shape;4795;p31"/>
                <p:cNvSpPr/>
                <p:nvPr/>
              </p:nvSpPr>
              <p:spPr>
                <a:xfrm>
                  <a:off x="3960850" y="384110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0" y="0"/>
                      </a:moveTo>
                      <a:cubicBezTo>
                        <a:pt x="175" y="0"/>
                        <a:pt x="139" y="12"/>
                        <a:pt x="110" y="36"/>
                      </a:cubicBezTo>
                      <a:cubicBezTo>
                        <a:pt x="1" y="123"/>
                        <a:pt x="52" y="299"/>
                        <a:pt x="194" y="315"/>
                      </a:cubicBezTo>
                      <a:cubicBezTo>
                        <a:pt x="200" y="316"/>
                        <a:pt x="207" y="316"/>
                        <a:pt x="213" y="316"/>
                      </a:cubicBezTo>
                      <a:cubicBezTo>
                        <a:pt x="343" y="316"/>
                        <a:pt x="418" y="162"/>
                        <a:pt x="335" y="58"/>
                      </a:cubicBezTo>
                      <a:cubicBezTo>
                        <a:pt x="302" y="20"/>
                        <a:pt x="256" y="0"/>
                        <a:pt x="21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6" name="Google Shape;4796;p31"/>
                <p:cNvSpPr/>
                <p:nvPr/>
              </p:nvSpPr>
              <p:spPr>
                <a:xfrm>
                  <a:off x="4191125" y="409110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9" y="1"/>
                      </a:moveTo>
                      <a:cubicBezTo>
                        <a:pt x="341" y="1"/>
                        <a:pt x="273" y="23"/>
                        <a:pt x="216" y="69"/>
                      </a:cubicBezTo>
                      <a:cubicBezTo>
                        <a:pt x="0" y="239"/>
                        <a:pt x="103" y="583"/>
                        <a:pt x="376" y="612"/>
                      </a:cubicBezTo>
                      <a:cubicBezTo>
                        <a:pt x="388" y="613"/>
                        <a:pt x="400" y="614"/>
                        <a:pt x="411" y="614"/>
                      </a:cubicBezTo>
                      <a:cubicBezTo>
                        <a:pt x="660" y="614"/>
                        <a:pt x="809" y="317"/>
                        <a:pt x="646" y="114"/>
                      </a:cubicBezTo>
                      <a:cubicBezTo>
                        <a:pt x="586" y="39"/>
                        <a:pt x="498" y="1"/>
                        <a:pt x="4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7" name="Google Shape;4797;p31"/>
                <p:cNvSpPr/>
                <p:nvPr/>
              </p:nvSpPr>
              <p:spPr>
                <a:xfrm>
                  <a:off x="4177875" y="4074525"/>
                  <a:ext cx="19675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" h="596" extrusionOk="0">
                      <a:moveTo>
                        <a:pt x="393" y="1"/>
                      </a:moveTo>
                      <a:cubicBezTo>
                        <a:pt x="327" y="1"/>
                        <a:pt x="261" y="22"/>
                        <a:pt x="206" y="67"/>
                      </a:cubicBezTo>
                      <a:cubicBezTo>
                        <a:pt x="0" y="234"/>
                        <a:pt x="100" y="568"/>
                        <a:pt x="363" y="594"/>
                      </a:cubicBezTo>
                      <a:cubicBezTo>
                        <a:pt x="375" y="595"/>
                        <a:pt x="387" y="596"/>
                        <a:pt x="398" y="596"/>
                      </a:cubicBezTo>
                      <a:cubicBezTo>
                        <a:pt x="641" y="596"/>
                        <a:pt x="786" y="308"/>
                        <a:pt x="627" y="112"/>
                      </a:cubicBezTo>
                      <a:cubicBezTo>
                        <a:pt x="566" y="39"/>
                        <a:pt x="480" y="1"/>
                        <a:pt x="39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8" name="Google Shape;4798;p31"/>
                <p:cNvSpPr/>
                <p:nvPr/>
              </p:nvSpPr>
              <p:spPr>
                <a:xfrm>
                  <a:off x="4164600" y="4058025"/>
                  <a:ext cx="19075" cy="1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" h="578" extrusionOk="0">
                      <a:moveTo>
                        <a:pt x="382" y="1"/>
                      </a:moveTo>
                      <a:cubicBezTo>
                        <a:pt x="318" y="1"/>
                        <a:pt x="254" y="22"/>
                        <a:pt x="200" y="65"/>
                      </a:cubicBezTo>
                      <a:cubicBezTo>
                        <a:pt x="1" y="225"/>
                        <a:pt x="97" y="550"/>
                        <a:pt x="351" y="576"/>
                      </a:cubicBezTo>
                      <a:cubicBezTo>
                        <a:pt x="362" y="577"/>
                        <a:pt x="372" y="577"/>
                        <a:pt x="382" y="577"/>
                      </a:cubicBezTo>
                      <a:cubicBezTo>
                        <a:pt x="621" y="577"/>
                        <a:pt x="762" y="298"/>
                        <a:pt x="605" y="106"/>
                      </a:cubicBezTo>
                      <a:cubicBezTo>
                        <a:pt x="548" y="37"/>
                        <a:pt x="466" y="1"/>
                        <a:pt x="38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9" name="Google Shape;4799;p31"/>
                <p:cNvSpPr/>
                <p:nvPr/>
              </p:nvSpPr>
              <p:spPr>
                <a:xfrm>
                  <a:off x="4151350" y="4041500"/>
                  <a:ext cx="184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7" extrusionOk="0">
                      <a:moveTo>
                        <a:pt x="371" y="1"/>
                      </a:moveTo>
                      <a:cubicBezTo>
                        <a:pt x="308" y="1"/>
                        <a:pt x="245" y="22"/>
                        <a:pt x="193" y="64"/>
                      </a:cubicBezTo>
                      <a:cubicBezTo>
                        <a:pt x="1" y="221"/>
                        <a:pt x="94" y="533"/>
                        <a:pt x="341" y="555"/>
                      </a:cubicBezTo>
                      <a:cubicBezTo>
                        <a:pt x="352" y="556"/>
                        <a:pt x="362" y="557"/>
                        <a:pt x="372" y="557"/>
                      </a:cubicBezTo>
                      <a:cubicBezTo>
                        <a:pt x="601" y="557"/>
                        <a:pt x="736" y="287"/>
                        <a:pt x="586" y="102"/>
                      </a:cubicBezTo>
                      <a:cubicBezTo>
                        <a:pt x="531" y="35"/>
                        <a:pt x="451" y="1"/>
                        <a:pt x="37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00" name="Google Shape;4800;p31"/>
                <p:cNvSpPr/>
                <p:nvPr/>
              </p:nvSpPr>
              <p:spPr>
                <a:xfrm>
                  <a:off x="4138025" y="4024975"/>
                  <a:ext cx="17850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" h="540" extrusionOk="0">
                      <a:moveTo>
                        <a:pt x="358" y="0"/>
                      </a:moveTo>
                      <a:cubicBezTo>
                        <a:pt x="299" y="0"/>
                        <a:pt x="239" y="20"/>
                        <a:pt x="190" y="59"/>
                      </a:cubicBezTo>
                      <a:cubicBezTo>
                        <a:pt x="0" y="210"/>
                        <a:pt x="90" y="513"/>
                        <a:pt x="331" y="538"/>
                      </a:cubicBezTo>
                      <a:cubicBezTo>
                        <a:pt x="342" y="539"/>
                        <a:pt x="352" y="540"/>
                        <a:pt x="362" y="540"/>
                      </a:cubicBezTo>
                      <a:cubicBezTo>
                        <a:pt x="582" y="540"/>
                        <a:pt x="713" y="279"/>
                        <a:pt x="569" y="101"/>
                      </a:cubicBezTo>
                      <a:cubicBezTo>
                        <a:pt x="516" y="35"/>
                        <a:pt x="437" y="0"/>
                        <a:pt x="3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01" name="Google Shape;4801;p31"/>
                <p:cNvSpPr/>
                <p:nvPr/>
              </p:nvSpPr>
              <p:spPr>
                <a:xfrm>
                  <a:off x="4124750" y="4008450"/>
                  <a:ext cx="17225" cy="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" h="520" extrusionOk="0">
                      <a:moveTo>
                        <a:pt x="346" y="0"/>
                      </a:moveTo>
                      <a:cubicBezTo>
                        <a:pt x="289" y="0"/>
                        <a:pt x="231" y="19"/>
                        <a:pt x="184" y="58"/>
                      </a:cubicBezTo>
                      <a:cubicBezTo>
                        <a:pt x="1" y="203"/>
                        <a:pt x="88" y="495"/>
                        <a:pt x="319" y="518"/>
                      </a:cubicBezTo>
                      <a:cubicBezTo>
                        <a:pt x="329" y="519"/>
                        <a:pt x="340" y="520"/>
                        <a:pt x="350" y="520"/>
                      </a:cubicBezTo>
                      <a:cubicBezTo>
                        <a:pt x="563" y="520"/>
                        <a:pt x="688" y="269"/>
                        <a:pt x="550" y="97"/>
                      </a:cubicBezTo>
                      <a:cubicBezTo>
                        <a:pt x="498" y="33"/>
                        <a:pt x="422" y="0"/>
                        <a:pt x="34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02" name="Google Shape;4802;p31"/>
                <p:cNvSpPr/>
                <p:nvPr/>
              </p:nvSpPr>
              <p:spPr>
                <a:xfrm>
                  <a:off x="4111500" y="3991875"/>
                  <a:ext cx="166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5" extrusionOk="0">
                      <a:moveTo>
                        <a:pt x="333" y="1"/>
                      </a:moveTo>
                      <a:cubicBezTo>
                        <a:pt x="277" y="1"/>
                        <a:pt x="221" y="19"/>
                        <a:pt x="174" y="56"/>
                      </a:cubicBezTo>
                      <a:cubicBezTo>
                        <a:pt x="1" y="198"/>
                        <a:pt x="84" y="480"/>
                        <a:pt x="306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42" y="504"/>
                        <a:pt x="663" y="261"/>
                        <a:pt x="528" y="95"/>
                      </a:cubicBezTo>
                      <a:cubicBezTo>
                        <a:pt x="478" y="33"/>
                        <a:pt x="406" y="1"/>
                        <a:pt x="3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03" name="Google Shape;4803;p31"/>
                <p:cNvSpPr/>
                <p:nvPr/>
              </p:nvSpPr>
              <p:spPr>
                <a:xfrm>
                  <a:off x="4098250" y="3975375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19" y="1"/>
                      </a:moveTo>
                      <a:cubicBezTo>
                        <a:pt x="266" y="1"/>
                        <a:pt x="212" y="18"/>
                        <a:pt x="167" y="54"/>
                      </a:cubicBezTo>
                      <a:cubicBezTo>
                        <a:pt x="0" y="189"/>
                        <a:pt x="81" y="459"/>
                        <a:pt x="296" y="482"/>
                      </a:cubicBezTo>
                      <a:cubicBezTo>
                        <a:pt x="305" y="483"/>
                        <a:pt x="314" y="483"/>
                        <a:pt x="323" y="483"/>
                      </a:cubicBezTo>
                      <a:cubicBezTo>
                        <a:pt x="519" y="483"/>
                        <a:pt x="637" y="249"/>
                        <a:pt x="508" y="90"/>
                      </a:cubicBezTo>
                      <a:cubicBezTo>
                        <a:pt x="461" y="31"/>
                        <a:pt x="390" y="1"/>
                        <a:pt x="31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04" name="Google Shape;4804;p31"/>
                <p:cNvSpPr/>
                <p:nvPr/>
              </p:nvSpPr>
              <p:spPr>
                <a:xfrm>
                  <a:off x="4085000" y="3958825"/>
                  <a:ext cx="15325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7" extrusionOk="0">
                      <a:moveTo>
                        <a:pt x="307" y="0"/>
                      </a:moveTo>
                      <a:cubicBezTo>
                        <a:pt x="256" y="0"/>
                        <a:pt x="204" y="18"/>
                        <a:pt x="161" y="54"/>
                      </a:cubicBezTo>
                      <a:cubicBezTo>
                        <a:pt x="0" y="183"/>
                        <a:pt x="77" y="443"/>
                        <a:pt x="283" y="465"/>
                      </a:cubicBezTo>
                      <a:cubicBezTo>
                        <a:pt x="291" y="466"/>
                        <a:pt x="299" y="467"/>
                        <a:pt x="306" y="467"/>
                      </a:cubicBezTo>
                      <a:cubicBezTo>
                        <a:pt x="498" y="467"/>
                        <a:pt x="612" y="241"/>
                        <a:pt x="489" y="86"/>
                      </a:cubicBezTo>
                      <a:cubicBezTo>
                        <a:pt x="441" y="30"/>
                        <a:pt x="375" y="0"/>
                        <a:pt x="3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05" name="Google Shape;4805;p31"/>
                <p:cNvSpPr/>
                <p:nvPr/>
              </p:nvSpPr>
              <p:spPr>
                <a:xfrm>
                  <a:off x="4071725" y="3942275"/>
                  <a:ext cx="14700" cy="1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" h="448" extrusionOk="0">
                      <a:moveTo>
                        <a:pt x="295" y="1"/>
                      </a:moveTo>
                      <a:cubicBezTo>
                        <a:pt x="245" y="1"/>
                        <a:pt x="196" y="17"/>
                        <a:pt x="155" y="51"/>
                      </a:cubicBezTo>
                      <a:cubicBezTo>
                        <a:pt x="1" y="176"/>
                        <a:pt x="75" y="424"/>
                        <a:pt x="271" y="446"/>
                      </a:cubicBezTo>
                      <a:cubicBezTo>
                        <a:pt x="279" y="447"/>
                        <a:pt x="287" y="447"/>
                        <a:pt x="294" y="447"/>
                      </a:cubicBezTo>
                      <a:cubicBezTo>
                        <a:pt x="479" y="447"/>
                        <a:pt x="587" y="231"/>
                        <a:pt x="467" y="83"/>
                      </a:cubicBezTo>
                      <a:cubicBezTo>
                        <a:pt x="423" y="29"/>
                        <a:pt x="359" y="1"/>
                        <a:pt x="2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06" name="Google Shape;4806;p31"/>
                <p:cNvSpPr/>
                <p:nvPr/>
              </p:nvSpPr>
              <p:spPr>
                <a:xfrm>
                  <a:off x="4058400" y="3925750"/>
                  <a:ext cx="14100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28" extrusionOk="0">
                      <a:moveTo>
                        <a:pt x="283" y="1"/>
                      </a:moveTo>
                      <a:cubicBezTo>
                        <a:pt x="236" y="1"/>
                        <a:pt x="188" y="17"/>
                        <a:pt x="148" y="50"/>
                      </a:cubicBezTo>
                      <a:cubicBezTo>
                        <a:pt x="0" y="169"/>
                        <a:pt x="71" y="407"/>
                        <a:pt x="261" y="426"/>
                      </a:cubicBezTo>
                      <a:cubicBezTo>
                        <a:pt x="270" y="427"/>
                        <a:pt x="279" y="427"/>
                        <a:pt x="288" y="427"/>
                      </a:cubicBezTo>
                      <a:cubicBezTo>
                        <a:pt x="461" y="427"/>
                        <a:pt x="563" y="223"/>
                        <a:pt x="450" y="82"/>
                      </a:cubicBezTo>
                      <a:cubicBezTo>
                        <a:pt x="408" y="29"/>
                        <a:pt x="346" y="1"/>
                        <a:pt x="28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07" name="Google Shape;4807;p31"/>
                <p:cNvSpPr/>
                <p:nvPr/>
              </p:nvSpPr>
              <p:spPr>
                <a:xfrm>
                  <a:off x="4045150" y="3909225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70" y="0"/>
                      </a:moveTo>
                      <a:cubicBezTo>
                        <a:pt x="224" y="0"/>
                        <a:pt x="179" y="15"/>
                        <a:pt x="141" y="46"/>
                      </a:cubicBezTo>
                      <a:cubicBezTo>
                        <a:pt x="0" y="161"/>
                        <a:pt x="68" y="389"/>
                        <a:pt x="251" y="409"/>
                      </a:cubicBezTo>
                      <a:cubicBezTo>
                        <a:pt x="259" y="410"/>
                        <a:pt x="266" y="410"/>
                        <a:pt x="274" y="410"/>
                      </a:cubicBezTo>
                      <a:cubicBezTo>
                        <a:pt x="440" y="410"/>
                        <a:pt x="538" y="213"/>
                        <a:pt x="431" y="78"/>
                      </a:cubicBezTo>
                      <a:cubicBezTo>
                        <a:pt x="390" y="26"/>
                        <a:pt x="330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08" name="Google Shape;4808;p31"/>
                <p:cNvSpPr/>
                <p:nvPr/>
              </p:nvSpPr>
              <p:spPr>
                <a:xfrm>
                  <a:off x="4031875" y="3892725"/>
                  <a:ext cx="128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2" extrusionOk="0">
                      <a:moveTo>
                        <a:pt x="258" y="0"/>
                      </a:moveTo>
                      <a:cubicBezTo>
                        <a:pt x="215" y="0"/>
                        <a:pt x="172" y="15"/>
                        <a:pt x="136" y="44"/>
                      </a:cubicBezTo>
                      <a:cubicBezTo>
                        <a:pt x="1" y="153"/>
                        <a:pt x="65" y="371"/>
                        <a:pt x="239" y="391"/>
                      </a:cubicBezTo>
                      <a:cubicBezTo>
                        <a:pt x="245" y="391"/>
                        <a:pt x="252" y="392"/>
                        <a:pt x="258" y="392"/>
                      </a:cubicBezTo>
                      <a:cubicBezTo>
                        <a:pt x="420" y="392"/>
                        <a:pt x="514" y="202"/>
                        <a:pt x="409" y="73"/>
                      </a:cubicBezTo>
                      <a:cubicBezTo>
                        <a:pt x="371" y="25"/>
                        <a:pt x="314" y="0"/>
                        <a:pt x="2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09" name="Google Shape;4809;p31"/>
                <p:cNvSpPr/>
                <p:nvPr/>
              </p:nvSpPr>
              <p:spPr>
                <a:xfrm>
                  <a:off x="4018625" y="3876150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5" y="0"/>
                      </a:moveTo>
                      <a:cubicBezTo>
                        <a:pt x="204" y="0"/>
                        <a:pt x="163" y="14"/>
                        <a:pt x="129" y="41"/>
                      </a:cubicBezTo>
                      <a:cubicBezTo>
                        <a:pt x="1" y="147"/>
                        <a:pt x="62" y="356"/>
                        <a:pt x="225" y="372"/>
                      </a:cubicBezTo>
                      <a:cubicBezTo>
                        <a:pt x="232" y="373"/>
                        <a:pt x="239" y="373"/>
                        <a:pt x="245" y="373"/>
                      </a:cubicBezTo>
                      <a:cubicBezTo>
                        <a:pt x="398" y="373"/>
                        <a:pt x="491" y="194"/>
                        <a:pt x="389" y="70"/>
                      </a:cubicBezTo>
                      <a:cubicBezTo>
                        <a:pt x="353" y="24"/>
                        <a:pt x="299" y="0"/>
                        <a:pt x="2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0" name="Google Shape;4810;p31"/>
                <p:cNvSpPr/>
                <p:nvPr/>
              </p:nvSpPr>
              <p:spPr>
                <a:xfrm>
                  <a:off x="4005300" y="3859650"/>
                  <a:ext cx="11700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353" extrusionOk="0">
                      <a:moveTo>
                        <a:pt x="234" y="1"/>
                      </a:moveTo>
                      <a:cubicBezTo>
                        <a:pt x="195" y="1"/>
                        <a:pt x="155" y="13"/>
                        <a:pt x="122" y="39"/>
                      </a:cubicBezTo>
                      <a:cubicBezTo>
                        <a:pt x="0" y="139"/>
                        <a:pt x="61" y="335"/>
                        <a:pt x="215" y="351"/>
                      </a:cubicBezTo>
                      <a:cubicBezTo>
                        <a:pt x="223" y="352"/>
                        <a:pt x="231" y="352"/>
                        <a:pt x="238" y="352"/>
                      </a:cubicBezTo>
                      <a:cubicBezTo>
                        <a:pt x="382" y="352"/>
                        <a:pt x="468" y="181"/>
                        <a:pt x="373" y="65"/>
                      </a:cubicBezTo>
                      <a:cubicBezTo>
                        <a:pt x="338" y="23"/>
                        <a:pt x="286" y="1"/>
                        <a:pt x="23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1" name="Google Shape;4811;p31"/>
                <p:cNvSpPr/>
                <p:nvPr/>
              </p:nvSpPr>
              <p:spPr>
                <a:xfrm>
                  <a:off x="3992025" y="3843100"/>
                  <a:ext cx="11100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6" extrusionOk="0">
                      <a:moveTo>
                        <a:pt x="223" y="0"/>
                      </a:moveTo>
                      <a:cubicBezTo>
                        <a:pt x="186" y="0"/>
                        <a:pt x="148" y="13"/>
                        <a:pt x="116" y="39"/>
                      </a:cubicBezTo>
                      <a:cubicBezTo>
                        <a:pt x="1" y="133"/>
                        <a:pt x="59" y="319"/>
                        <a:pt x="206" y="335"/>
                      </a:cubicBezTo>
                      <a:cubicBezTo>
                        <a:pt x="213" y="336"/>
                        <a:pt x="219" y="336"/>
                        <a:pt x="225" y="336"/>
                      </a:cubicBezTo>
                      <a:cubicBezTo>
                        <a:pt x="362" y="336"/>
                        <a:pt x="443" y="172"/>
                        <a:pt x="351" y="62"/>
                      </a:cubicBezTo>
                      <a:cubicBezTo>
                        <a:pt x="318" y="22"/>
                        <a:pt x="271" y="0"/>
                        <a:pt x="22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2" name="Google Shape;4812;p31"/>
                <p:cNvSpPr/>
                <p:nvPr/>
              </p:nvSpPr>
              <p:spPr>
                <a:xfrm>
                  <a:off x="3978775" y="382655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8" y="1"/>
                      </a:moveTo>
                      <a:cubicBezTo>
                        <a:pt x="174" y="1"/>
                        <a:pt x="139" y="13"/>
                        <a:pt x="110" y="36"/>
                      </a:cubicBezTo>
                      <a:cubicBezTo>
                        <a:pt x="0" y="126"/>
                        <a:pt x="52" y="303"/>
                        <a:pt x="193" y="316"/>
                      </a:cubicBezTo>
                      <a:cubicBezTo>
                        <a:pt x="200" y="316"/>
                        <a:pt x="206" y="317"/>
                        <a:pt x="212" y="317"/>
                      </a:cubicBezTo>
                      <a:cubicBezTo>
                        <a:pt x="340" y="317"/>
                        <a:pt x="417" y="166"/>
                        <a:pt x="331" y="62"/>
                      </a:cubicBezTo>
                      <a:cubicBezTo>
                        <a:pt x="300" y="21"/>
                        <a:pt x="255" y="1"/>
                        <a:pt x="20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3" name="Google Shape;4813;p31"/>
                <p:cNvSpPr/>
                <p:nvPr/>
              </p:nvSpPr>
              <p:spPr>
                <a:xfrm>
                  <a:off x="4222300" y="4093100"/>
                  <a:ext cx="20875" cy="1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" h="634" extrusionOk="0">
                      <a:moveTo>
                        <a:pt x="421" y="1"/>
                      </a:moveTo>
                      <a:cubicBezTo>
                        <a:pt x="351" y="1"/>
                        <a:pt x="280" y="24"/>
                        <a:pt x="222" y="73"/>
                      </a:cubicBezTo>
                      <a:cubicBezTo>
                        <a:pt x="0" y="249"/>
                        <a:pt x="106" y="603"/>
                        <a:pt x="386" y="632"/>
                      </a:cubicBezTo>
                      <a:cubicBezTo>
                        <a:pt x="398" y="633"/>
                        <a:pt x="409" y="634"/>
                        <a:pt x="421" y="634"/>
                      </a:cubicBezTo>
                      <a:cubicBezTo>
                        <a:pt x="680" y="634"/>
                        <a:pt x="835" y="327"/>
                        <a:pt x="666" y="118"/>
                      </a:cubicBezTo>
                      <a:cubicBezTo>
                        <a:pt x="604" y="41"/>
                        <a:pt x="513" y="1"/>
                        <a:pt x="4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4" name="Google Shape;4814;p31"/>
                <p:cNvSpPr/>
                <p:nvPr/>
              </p:nvSpPr>
              <p:spPr>
                <a:xfrm>
                  <a:off x="4209050" y="4076550"/>
                  <a:ext cx="20225" cy="1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9" h="615" extrusionOk="0">
                      <a:moveTo>
                        <a:pt x="407" y="1"/>
                      </a:moveTo>
                      <a:cubicBezTo>
                        <a:pt x="338" y="1"/>
                        <a:pt x="269" y="23"/>
                        <a:pt x="212" y="69"/>
                      </a:cubicBezTo>
                      <a:cubicBezTo>
                        <a:pt x="0" y="243"/>
                        <a:pt x="103" y="587"/>
                        <a:pt x="376" y="612"/>
                      </a:cubicBezTo>
                      <a:cubicBezTo>
                        <a:pt x="388" y="614"/>
                        <a:pt x="399" y="614"/>
                        <a:pt x="411" y="614"/>
                      </a:cubicBezTo>
                      <a:cubicBezTo>
                        <a:pt x="660" y="614"/>
                        <a:pt x="809" y="320"/>
                        <a:pt x="646" y="114"/>
                      </a:cubicBezTo>
                      <a:cubicBezTo>
                        <a:pt x="586" y="40"/>
                        <a:pt x="497" y="1"/>
                        <a:pt x="40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5" name="Google Shape;4815;p31"/>
                <p:cNvSpPr/>
                <p:nvPr/>
              </p:nvSpPr>
              <p:spPr>
                <a:xfrm>
                  <a:off x="4195775" y="4060075"/>
                  <a:ext cx="19625" cy="1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5" h="599" extrusionOk="0">
                      <a:moveTo>
                        <a:pt x="396" y="1"/>
                      </a:moveTo>
                      <a:cubicBezTo>
                        <a:pt x="329" y="1"/>
                        <a:pt x="262" y="23"/>
                        <a:pt x="206" y="69"/>
                      </a:cubicBezTo>
                      <a:cubicBezTo>
                        <a:pt x="1" y="233"/>
                        <a:pt x="100" y="568"/>
                        <a:pt x="364" y="597"/>
                      </a:cubicBezTo>
                      <a:cubicBezTo>
                        <a:pt x="374" y="598"/>
                        <a:pt x="385" y="598"/>
                        <a:pt x="395" y="598"/>
                      </a:cubicBezTo>
                      <a:cubicBezTo>
                        <a:pt x="640" y="598"/>
                        <a:pt x="785" y="309"/>
                        <a:pt x="624" y="111"/>
                      </a:cubicBezTo>
                      <a:cubicBezTo>
                        <a:pt x="566" y="39"/>
                        <a:pt x="481" y="1"/>
                        <a:pt x="39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6" name="Google Shape;4816;p31"/>
                <p:cNvSpPr/>
                <p:nvPr/>
              </p:nvSpPr>
              <p:spPr>
                <a:xfrm>
                  <a:off x="4182525" y="4043525"/>
                  <a:ext cx="190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6" extrusionOk="0">
                      <a:moveTo>
                        <a:pt x="381" y="0"/>
                      </a:moveTo>
                      <a:cubicBezTo>
                        <a:pt x="317" y="0"/>
                        <a:pt x="253" y="22"/>
                        <a:pt x="200" y="66"/>
                      </a:cubicBezTo>
                      <a:cubicBezTo>
                        <a:pt x="1" y="227"/>
                        <a:pt x="97" y="548"/>
                        <a:pt x="351" y="574"/>
                      </a:cubicBezTo>
                      <a:cubicBezTo>
                        <a:pt x="363" y="575"/>
                        <a:pt x="374" y="576"/>
                        <a:pt x="386" y="576"/>
                      </a:cubicBezTo>
                      <a:cubicBezTo>
                        <a:pt x="622" y="576"/>
                        <a:pt x="761" y="298"/>
                        <a:pt x="605" y="108"/>
                      </a:cubicBezTo>
                      <a:cubicBezTo>
                        <a:pt x="548" y="37"/>
                        <a:pt x="465" y="0"/>
                        <a:pt x="38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7" name="Google Shape;4817;p31"/>
                <p:cNvSpPr/>
                <p:nvPr/>
              </p:nvSpPr>
              <p:spPr>
                <a:xfrm>
                  <a:off x="4169275" y="4027000"/>
                  <a:ext cx="18400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" h="559" extrusionOk="0">
                      <a:moveTo>
                        <a:pt x="366" y="1"/>
                      </a:moveTo>
                      <a:cubicBezTo>
                        <a:pt x="305" y="1"/>
                        <a:pt x="244" y="21"/>
                        <a:pt x="193" y="62"/>
                      </a:cubicBezTo>
                      <a:cubicBezTo>
                        <a:pt x="0" y="219"/>
                        <a:pt x="93" y="531"/>
                        <a:pt x="341" y="557"/>
                      </a:cubicBezTo>
                      <a:cubicBezTo>
                        <a:pt x="351" y="558"/>
                        <a:pt x="362" y="559"/>
                        <a:pt x="372" y="559"/>
                      </a:cubicBezTo>
                      <a:cubicBezTo>
                        <a:pt x="601" y="559"/>
                        <a:pt x="736" y="288"/>
                        <a:pt x="585" y="104"/>
                      </a:cubicBezTo>
                      <a:cubicBezTo>
                        <a:pt x="528" y="36"/>
                        <a:pt x="447" y="1"/>
                        <a:pt x="36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8" name="Google Shape;4818;p31"/>
                <p:cNvSpPr/>
                <p:nvPr/>
              </p:nvSpPr>
              <p:spPr>
                <a:xfrm>
                  <a:off x="4155925" y="4010450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9" y="0"/>
                      </a:moveTo>
                      <a:cubicBezTo>
                        <a:pt x="300" y="0"/>
                        <a:pt x="240" y="20"/>
                        <a:pt x="190" y="62"/>
                      </a:cubicBezTo>
                      <a:cubicBezTo>
                        <a:pt x="1" y="210"/>
                        <a:pt x="91" y="512"/>
                        <a:pt x="329" y="538"/>
                      </a:cubicBezTo>
                      <a:cubicBezTo>
                        <a:pt x="339" y="539"/>
                        <a:pt x="350" y="539"/>
                        <a:pt x="360" y="539"/>
                      </a:cubicBezTo>
                      <a:cubicBezTo>
                        <a:pt x="582" y="539"/>
                        <a:pt x="711" y="279"/>
                        <a:pt x="570" y="101"/>
                      </a:cubicBezTo>
                      <a:cubicBezTo>
                        <a:pt x="515" y="35"/>
                        <a:pt x="437" y="0"/>
                        <a:pt x="3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9" name="Google Shape;4819;p31"/>
                <p:cNvSpPr/>
                <p:nvPr/>
              </p:nvSpPr>
              <p:spPr>
                <a:xfrm>
                  <a:off x="4142675" y="3993875"/>
                  <a:ext cx="17125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2" extrusionOk="0">
                      <a:moveTo>
                        <a:pt x="344" y="0"/>
                      </a:moveTo>
                      <a:cubicBezTo>
                        <a:pt x="287" y="0"/>
                        <a:pt x="229" y="20"/>
                        <a:pt x="180" y="60"/>
                      </a:cubicBezTo>
                      <a:cubicBezTo>
                        <a:pt x="1" y="204"/>
                        <a:pt x="87" y="494"/>
                        <a:pt x="315" y="519"/>
                      </a:cubicBezTo>
                      <a:cubicBezTo>
                        <a:pt x="326" y="520"/>
                        <a:pt x="336" y="521"/>
                        <a:pt x="346" y="521"/>
                      </a:cubicBezTo>
                      <a:cubicBezTo>
                        <a:pt x="559" y="521"/>
                        <a:pt x="685" y="270"/>
                        <a:pt x="547" y="98"/>
                      </a:cubicBezTo>
                      <a:cubicBezTo>
                        <a:pt x="496" y="34"/>
                        <a:pt x="420" y="0"/>
                        <a:pt x="34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0" name="Google Shape;4820;p31"/>
                <p:cNvSpPr/>
                <p:nvPr/>
              </p:nvSpPr>
              <p:spPr>
                <a:xfrm>
                  <a:off x="4129425" y="3977400"/>
                  <a:ext cx="16575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2" extrusionOk="0">
                      <a:moveTo>
                        <a:pt x="333" y="1"/>
                      </a:moveTo>
                      <a:cubicBezTo>
                        <a:pt x="278" y="1"/>
                        <a:pt x="221" y="19"/>
                        <a:pt x="174" y="57"/>
                      </a:cubicBezTo>
                      <a:cubicBezTo>
                        <a:pt x="0" y="198"/>
                        <a:pt x="84" y="478"/>
                        <a:pt x="306" y="500"/>
                      </a:cubicBezTo>
                      <a:cubicBezTo>
                        <a:pt x="316" y="501"/>
                        <a:pt x="326" y="502"/>
                        <a:pt x="336" y="502"/>
                      </a:cubicBezTo>
                      <a:cubicBezTo>
                        <a:pt x="540" y="502"/>
                        <a:pt x="662" y="258"/>
                        <a:pt x="527" y="92"/>
                      </a:cubicBezTo>
                      <a:cubicBezTo>
                        <a:pt x="478" y="32"/>
                        <a:pt x="406" y="1"/>
                        <a:pt x="3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1" name="Google Shape;4821;p31"/>
                <p:cNvSpPr/>
                <p:nvPr/>
              </p:nvSpPr>
              <p:spPr>
                <a:xfrm>
                  <a:off x="4116150" y="3960850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9" y="0"/>
                      </a:moveTo>
                      <a:cubicBezTo>
                        <a:pt x="266" y="0"/>
                        <a:pt x="212" y="18"/>
                        <a:pt x="168" y="53"/>
                      </a:cubicBezTo>
                      <a:cubicBezTo>
                        <a:pt x="1" y="188"/>
                        <a:pt x="81" y="458"/>
                        <a:pt x="293" y="481"/>
                      </a:cubicBezTo>
                      <a:cubicBezTo>
                        <a:pt x="303" y="482"/>
                        <a:pt x="312" y="482"/>
                        <a:pt x="321" y="482"/>
                      </a:cubicBezTo>
                      <a:cubicBezTo>
                        <a:pt x="520" y="482"/>
                        <a:pt x="635" y="249"/>
                        <a:pt x="509" y="92"/>
                      </a:cubicBezTo>
                      <a:cubicBezTo>
                        <a:pt x="461" y="31"/>
                        <a:pt x="390" y="0"/>
                        <a:pt x="31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2" name="Google Shape;4822;p31"/>
                <p:cNvSpPr/>
                <p:nvPr/>
              </p:nvSpPr>
              <p:spPr>
                <a:xfrm>
                  <a:off x="4102900" y="3944350"/>
                  <a:ext cx="153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5" extrusionOk="0">
                      <a:moveTo>
                        <a:pt x="306" y="0"/>
                      </a:moveTo>
                      <a:cubicBezTo>
                        <a:pt x="255" y="0"/>
                        <a:pt x="204" y="17"/>
                        <a:pt x="161" y="51"/>
                      </a:cubicBezTo>
                      <a:cubicBezTo>
                        <a:pt x="1" y="183"/>
                        <a:pt x="78" y="444"/>
                        <a:pt x="284" y="463"/>
                      </a:cubicBezTo>
                      <a:cubicBezTo>
                        <a:pt x="293" y="464"/>
                        <a:pt x="302" y="464"/>
                        <a:pt x="311" y="464"/>
                      </a:cubicBezTo>
                      <a:cubicBezTo>
                        <a:pt x="500" y="464"/>
                        <a:pt x="612" y="240"/>
                        <a:pt x="486" y="87"/>
                      </a:cubicBezTo>
                      <a:cubicBezTo>
                        <a:pt x="440" y="30"/>
                        <a:pt x="373" y="0"/>
                        <a:pt x="30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3" name="Google Shape;4823;p31"/>
                <p:cNvSpPr/>
                <p:nvPr/>
              </p:nvSpPr>
              <p:spPr>
                <a:xfrm>
                  <a:off x="4089575" y="3927775"/>
                  <a:ext cx="14750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9" extrusionOk="0">
                      <a:moveTo>
                        <a:pt x="296" y="1"/>
                      </a:moveTo>
                      <a:cubicBezTo>
                        <a:pt x="246" y="1"/>
                        <a:pt x="196" y="18"/>
                        <a:pt x="154" y="52"/>
                      </a:cubicBezTo>
                      <a:cubicBezTo>
                        <a:pt x="0" y="178"/>
                        <a:pt x="74" y="425"/>
                        <a:pt x="273" y="448"/>
                      </a:cubicBezTo>
                      <a:cubicBezTo>
                        <a:pt x="281" y="448"/>
                        <a:pt x="289" y="449"/>
                        <a:pt x="297" y="449"/>
                      </a:cubicBezTo>
                      <a:cubicBezTo>
                        <a:pt x="479" y="449"/>
                        <a:pt x="590" y="233"/>
                        <a:pt x="469" y="85"/>
                      </a:cubicBezTo>
                      <a:cubicBezTo>
                        <a:pt x="426" y="30"/>
                        <a:pt x="361" y="1"/>
                        <a:pt x="29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4" name="Google Shape;4824;p31"/>
                <p:cNvSpPr/>
                <p:nvPr/>
              </p:nvSpPr>
              <p:spPr>
                <a:xfrm>
                  <a:off x="4076300" y="3911250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5" y="0"/>
                      </a:moveTo>
                      <a:cubicBezTo>
                        <a:pt x="237" y="0"/>
                        <a:pt x="189" y="16"/>
                        <a:pt x="149" y="48"/>
                      </a:cubicBezTo>
                      <a:cubicBezTo>
                        <a:pt x="1" y="167"/>
                        <a:pt x="72" y="408"/>
                        <a:pt x="261" y="427"/>
                      </a:cubicBezTo>
                      <a:cubicBezTo>
                        <a:pt x="269" y="428"/>
                        <a:pt x="277" y="429"/>
                        <a:pt x="285" y="429"/>
                      </a:cubicBezTo>
                      <a:cubicBezTo>
                        <a:pt x="460" y="429"/>
                        <a:pt x="565" y="222"/>
                        <a:pt x="451" y="80"/>
                      </a:cubicBezTo>
                      <a:cubicBezTo>
                        <a:pt x="409" y="27"/>
                        <a:pt x="347" y="0"/>
                        <a:pt x="2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5" name="Google Shape;4825;p31"/>
                <p:cNvSpPr/>
                <p:nvPr/>
              </p:nvSpPr>
              <p:spPr>
                <a:xfrm>
                  <a:off x="4063050" y="3894750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1" y="1"/>
                      </a:moveTo>
                      <a:cubicBezTo>
                        <a:pt x="225" y="1"/>
                        <a:pt x="180" y="15"/>
                        <a:pt x="142" y="46"/>
                      </a:cubicBezTo>
                      <a:cubicBezTo>
                        <a:pt x="1" y="159"/>
                        <a:pt x="68" y="390"/>
                        <a:pt x="248" y="406"/>
                      </a:cubicBezTo>
                      <a:cubicBezTo>
                        <a:pt x="256" y="407"/>
                        <a:pt x="264" y="407"/>
                        <a:pt x="272" y="407"/>
                      </a:cubicBezTo>
                      <a:cubicBezTo>
                        <a:pt x="441" y="407"/>
                        <a:pt x="539" y="210"/>
                        <a:pt x="431" y="75"/>
                      </a:cubicBezTo>
                      <a:cubicBezTo>
                        <a:pt x="390" y="26"/>
                        <a:pt x="330" y="1"/>
                        <a:pt x="27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6" name="Google Shape;4826;p31"/>
                <p:cNvSpPr/>
                <p:nvPr/>
              </p:nvSpPr>
              <p:spPr>
                <a:xfrm>
                  <a:off x="4049800" y="3878175"/>
                  <a:ext cx="128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93" extrusionOk="0">
                      <a:moveTo>
                        <a:pt x="258" y="1"/>
                      </a:moveTo>
                      <a:cubicBezTo>
                        <a:pt x="215" y="1"/>
                        <a:pt x="171" y="15"/>
                        <a:pt x="135" y="44"/>
                      </a:cubicBezTo>
                      <a:cubicBezTo>
                        <a:pt x="0" y="153"/>
                        <a:pt x="65" y="372"/>
                        <a:pt x="238" y="391"/>
                      </a:cubicBezTo>
                      <a:cubicBezTo>
                        <a:pt x="246" y="392"/>
                        <a:pt x="253" y="392"/>
                        <a:pt x="261" y="392"/>
                      </a:cubicBezTo>
                      <a:cubicBezTo>
                        <a:pt x="418" y="392"/>
                        <a:pt x="513" y="202"/>
                        <a:pt x="409" y="73"/>
                      </a:cubicBezTo>
                      <a:cubicBezTo>
                        <a:pt x="370" y="25"/>
                        <a:pt x="314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7" name="Google Shape;4827;p31"/>
                <p:cNvSpPr/>
                <p:nvPr/>
              </p:nvSpPr>
              <p:spPr>
                <a:xfrm>
                  <a:off x="4036450" y="386167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7" y="1"/>
                      </a:moveTo>
                      <a:cubicBezTo>
                        <a:pt x="205" y="1"/>
                        <a:pt x="164" y="14"/>
                        <a:pt x="130" y="42"/>
                      </a:cubicBezTo>
                      <a:cubicBezTo>
                        <a:pt x="1" y="145"/>
                        <a:pt x="65" y="354"/>
                        <a:pt x="229" y="373"/>
                      </a:cubicBezTo>
                      <a:cubicBezTo>
                        <a:pt x="236" y="374"/>
                        <a:pt x="242" y="374"/>
                        <a:pt x="249" y="374"/>
                      </a:cubicBezTo>
                      <a:cubicBezTo>
                        <a:pt x="401" y="374"/>
                        <a:pt x="492" y="194"/>
                        <a:pt x="393" y="71"/>
                      </a:cubicBezTo>
                      <a:cubicBezTo>
                        <a:pt x="356" y="25"/>
                        <a:pt x="302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8" name="Google Shape;4828;p31"/>
                <p:cNvSpPr/>
                <p:nvPr/>
              </p:nvSpPr>
              <p:spPr>
                <a:xfrm>
                  <a:off x="4023200" y="3845125"/>
                  <a:ext cx="11725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9" h="355" extrusionOk="0">
                      <a:moveTo>
                        <a:pt x="234" y="0"/>
                      </a:moveTo>
                      <a:cubicBezTo>
                        <a:pt x="195" y="0"/>
                        <a:pt x="156" y="13"/>
                        <a:pt x="123" y="39"/>
                      </a:cubicBezTo>
                      <a:cubicBezTo>
                        <a:pt x="1" y="138"/>
                        <a:pt x="59" y="338"/>
                        <a:pt x="216" y="354"/>
                      </a:cubicBezTo>
                      <a:cubicBezTo>
                        <a:pt x="223" y="354"/>
                        <a:pt x="229" y="355"/>
                        <a:pt x="236" y="355"/>
                      </a:cubicBezTo>
                      <a:cubicBezTo>
                        <a:pt x="382" y="355"/>
                        <a:pt x="469" y="185"/>
                        <a:pt x="373" y="68"/>
                      </a:cubicBezTo>
                      <a:cubicBezTo>
                        <a:pt x="338" y="23"/>
                        <a:pt x="286" y="0"/>
                        <a:pt x="2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9" name="Google Shape;4829;p31"/>
                <p:cNvSpPr/>
                <p:nvPr/>
              </p:nvSpPr>
              <p:spPr>
                <a:xfrm>
                  <a:off x="4009950" y="3828600"/>
                  <a:ext cx="11100" cy="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8" extrusionOk="0">
                      <a:moveTo>
                        <a:pt x="221" y="0"/>
                      </a:moveTo>
                      <a:cubicBezTo>
                        <a:pt x="184" y="0"/>
                        <a:pt x="147" y="13"/>
                        <a:pt x="116" y="38"/>
                      </a:cubicBezTo>
                      <a:cubicBezTo>
                        <a:pt x="0" y="131"/>
                        <a:pt x="55" y="320"/>
                        <a:pt x="203" y="337"/>
                      </a:cubicBezTo>
                      <a:cubicBezTo>
                        <a:pt x="208" y="337"/>
                        <a:pt x="214" y="337"/>
                        <a:pt x="219" y="337"/>
                      </a:cubicBezTo>
                      <a:cubicBezTo>
                        <a:pt x="360" y="337"/>
                        <a:pt x="444" y="175"/>
                        <a:pt x="351" y="63"/>
                      </a:cubicBezTo>
                      <a:cubicBezTo>
                        <a:pt x="318" y="21"/>
                        <a:pt x="270" y="0"/>
                        <a:pt x="22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0" name="Google Shape;4830;p31"/>
                <p:cNvSpPr/>
                <p:nvPr/>
              </p:nvSpPr>
              <p:spPr>
                <a:xfrm>
                  <a:off x="3996700" y="381210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09" y="36"/>
                      </a:cubicBezTo>
                      <a:cubicBezTo>
                        <a:pt x="0" y="122"/>
                        <a:pt x="52" y="299"/>
                        <a:pt x="193" y="315"/>
                      </a:cubicBezTo>
                      <a:cubicBezTo>
                        <a:pt x="199" y="316"/>
                        <a:pt x="206" y="316"/>
                        <a:pt x="212" y="316"/>
                      </a:cubicBezTo>
                      <a:cubicBezTo>
                        <a:pt x="339" y="316"/>
                        <a:pt x="417" y="162"/>
                        <a:pt x="331" y="58"/>
                      </a:cubicBezTo>
                      <a:cubicBezTo>
                        <a:pt x="300" y="20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1" name="Google Shape;4831;p31"/>
                <p:cNvSpPr/>
                <p:nvPr/>
              </p:nvSpPr>
              <p:spPr>
                <a:xfrm>
                  <a:off x="4253550" y="4095175"/>
                  <a:ext cx="21450" cy="16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8" h="654" extrusionOk="0">
                      <a:moveTo>
                        <a:pt x="430" y="0"/>
                      </a:moveTo>
                      <a:cubicBezTo>
                        <a:pt x="358" y="0"/>
                        <a:pt x="285" y="24"/>
                        <a:pt x="225" y="73"/>
                      </a:cubicBezTo>
                      <a:cubicBezTo>
                        <a:pt x="0" y="256"/>
                        <a:pt x="110" y="623"/>
                        <a:pt x="399" y="652"/>
                      </a:cubicBezTo>
                      <a:cubicBezTo>
                        <a:pt x="411" y="653"/>
                        <a:pt x="422" y="653"/>
                        <a:pt x="433" y="653"/>
                      </a:cubicBezTo>
                      <a:cubicBezTo>
                        <a:pt x="699" y="653"/>
                        <a:pt x="858" y="334"/>
                        <a:pt x="682" y="121"/>
                      </a:cubicBezTo>
                      <a:cubicBezTo>
                        <a:pt x="618" y="41"/>
                        <a:pt x="525" y="0"/>
                        <a:pt x="43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2" name="Google Shape;4832;p31"/>
                <p:cNvSpPr/>
                <p:nvPr/>
              </p:nvSpPr>
              <p:spPr>
                <a:xfrm>
                  <a:off x="4240225" y="4078600"/>
                  <a:ext cx="20850" cy="1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4" h="633" extrusionOk="0">
                      <a:moveTo>
                        <a:pt x="420" y="0"/>
                      </a:moveTo>
                      <a:cubicBezTo>
                        <a:pt x="349" y="0"/>
                        <a:pt x="278" y="24"/>
                        <a:pt x="219" y="71"/>
                      </a:cubicBezTo>
                      <a:cubicBezTo>
                        <a:pt x="0" y="248"/>
                        <a:pt x="106" y="601"/>
                        <a:pt x="386" y="630"/>
                      </a:cubicBezTo>
                      <a:cubicBezTo>
                        <a:pt x="399" y="632"/>
                        <a:pt x="411" y="632"/>
                        <a:pt x="424" y="632"/>
                      </a:cubicBezTo>
                      <a:cubicBezTo>
                        <a:pt x="681" y="632"/>
                        <a:pt x="834" y="327"/>
                        <a:pt x="665" y="119"/>
                      </a:cubicBezTo>
                      <a:cubicBezTo>
                        <a:pt x="603" y="41"/>
                        <a:pt x="512" y="0"/>
                        <a:pt x="42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3" name="Google Shape;4833;p31"/>
                <p:cNvSpPr/>
                <p:nvPr/>
              </p:nvSpPr>
              <p:spPr>
                <a:xfrm>
                  <a:off x="4226950" y="406210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7" y="1"/>
                      </a:moveTo>
                      <a:cubicBezTo>
                        <a:pt x="339" y="1"/>
                        <a:pt x="270" y="23"/>
                        <a:pt x="213" y="69"/>
                      </a:cubicBezTo>
                      <a:cubicBezTo>
                        <a:pt x="1" y="239"/>
                        <a:pt x="104" y="583"/>
                        <a:pt x="377" y="612"/>
                      </a:cubicBezTo>
                      <a:cubicBezTo>
                        <a:pt x="388" y="613"/>
                        <a:pt x="400" y="614"/>
                        <a:pt x="411" y="614"/>
                      </a:cubicBezTo>
                      <a:cubicBezTo>
                        <a:pt x="661" y="614"/>
                        <a:pt x="810" y="317"/>
                        <a:pt x="647" y="114"/>
                      </a:cubicBezTo>
                      <a:cubicBezTo>
                        <a:pt x="587" y="39"/>
                        <a:pt x="497" y="1"/>
                        <a:pt x="40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4" name="Google Shape;4834;p31"/>
                <p:cNvSpPr/>
                <p:nvPr/>
              </p:nvSpPr>
              <p:spPr>
                <a:xfrm>
                  <a:off x="4213700" y="4045525"/>
                  <a:ext cx="19600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" h="596" extrusionOk="0">
                      <a:moveTo>
                        <a:pt x="393" y="1"/>
                      </a:moveTo>
                      <a:cubicBezTo>
                        <a:pt x="328" y="1"/>
                        <a:pt x="262" y="22"/>
                        <a:pt x="206" y="67"/>
                      </a:cubicBezTo>
                      <a:cubicBezTo>
                        <a:pt x="0" y="234"/>
                        <a:pt x="100" y="568"/>
                        <a:pt x="364" y="594"/>
                      </a:cubicBezTo>
                      <a:cubicBezTo>
                        <a:pt x="375" y="595"/>
                        <a:pt x="387" y="596"/>
                        <a:pt x="398" y="596"/>
                      </a:cubicBezTo>
                      <a:cubicBezTo>
                        <a:pt x="641" y="596"/>
                        <a:pt x="784" y="308"/>
                        <a:pt x="624" y="112"/>
                      </a:cubicBezTo>
                      <a:cubicBezTo>
                        <a:pt x="565" y="38"/>
                        <a:pt x="480" y="1"/>
                        <a:pt x="39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5" name="Google Shape;4835;p31"/>
                <p:cNvSpPr/>
                <p:nvPr/>
              </p:nvSpPr>
              <p:spPr>
                <a:xfrm>
                  <a:off x="4200450" y="4029050"/>
                  <a:ext cx="18950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8" h="577" extrusionOk="0">
                      <a:moveTo>
                        <a:pt x="381" y="1"/>
                      </a:moveTo>
                      <a:cubicBezTo>
                        <a:pt x="317" y="1"/>
                        <a:pt x="252" y="22"/>
                        <a:pt x="199" y="67"/>
                      </a:cubicBezTo>
                      <a:cubicBezTo>
                        <a:pt x="0" y="227"/>
                        <a:pt x="97" y="549"/>
                        <a:pt x="351" y="575"/>
                      </a:cubicBezTo>
                      <a:cubicBezTo>
                        <a:pt x="362" y="576"/>
                        <a:pt x="374" y="577"/>
                        <a:pt x="385" y="577"/>
                      </a:cubicBezTo>
                      <a:cubicBezTo>
                        <a:pt x="621" y="577"/>
                        <a:pt x="758" y="299"/>
                        <a:pt x="604" y="109"/>
                      </a:cubicBezTo>
                      <a:cubicBezTo>
                        <a:pt x="548" y="38"/>
                        <a:pt x="465" y="1"/>
                        <a:pt x="3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6" name="Google Shape;4836;p31"/>
                <p:cNvSpPr/>
                <p:nvPr/>
              </p:nvSpPr>
              <p:spPr>
                <a:xfrm>
                  <a:off x="4187175" y="4012500"/>
                  <a:ext cx="18350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4" h="557" extrusionOk="0">
                      <a:moveTo>
                        <a:pt x="370" y="1"/>
                      </a:moveTo>
                      <a:cubicBezTo>
                        <a:pt x="308" y="1"/>
                        <a:pt x="246" y="21"/>
                        <a:pt x="194" y="64"/>
                      </a:cubicBezTo>
                      <a:cubicBezTo>
                        <a:pt x="1" y="221"/>
                        <a:pt x="94" y="533"/>
                        <a:pt x="338" y="555"/>
                      </a:cubicBezTo>
                      <a:cubicBezTo>
                        <a:pt x="349" y="556"/>
                        <a:pt x="359" y="557"/>
                        <a:pt x="369" y="557"/>
                      </a:cubicBezTo>
                      <a:cubicBezTo>
                        <a:pt x="598" y="557"/>
                        <a:pt x="734" y="287"/>
                        <a:pt x="586" y="102"/>
                      </a:cubicBezTo>
                      <a:cubicBezTo>
                        <a:pt x="530" y="35"/>
                        <a:pt x="450" y="1"/>
                        <a:pt x="3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7" name="Google Shape;4837;p31"/>
                <p:cNvSpPr/>
                <p:nvPr/>
              </p:nvSpPr>
              <p:spPr>
                <a:xfrm>
                  <a:off x="4173850" y="3995950"/>
                  <a:ext cx="17775" cy="1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1" extrusionOk="0">
                      <a:moveTo>
                        <a:pt x="357" y="0"/>
                      </a:moveTo>
                      <a:cubicBezTo>
                        <a:pt x="297" y="0"/>
                        <a:pt x="237" y="20"/>
                        <a:pt x="187" y="60"/>
                      </a:cubicBezTo>
                      <a:cubicBezTo>
                        <a:pt x="0" y="211"/>
                        <a:pt x="90" y="513"/>
                        <a:pt x="328" y="539"/>
                      </a:cubicBezTo>
                      <a:cubicBezTo>
                        <a:pt x="339" y="540"/>
                        <a:pt x="349" y="541"/>
                        <a:pt x="359" y="541"/>
                      </a:cubicBezTo>
                      <a:cubicBezTo>
                        <a:pt x="582" y="541"/>
                        <a:pt x="711" y="280"/>
                        <a:pt x="566" y="102"/>
                      </a:cubicBezTo>
                      <a:cubicBezTo>
                        <a:pt x="513" y="35"/>
                        <a:pt x="435" y="0"/>
                        <a:pt x="3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8" name="Google Shape;4838;p31"/>
                <p:cNvSpPr/>
                <p:nvPr/>
              </p:nvSpPr>
              <p:spPr>
                <a:xfrm>
                  <a:off x="4160600" y="3979400"/>
                  <a:ext cx="17125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2" extrusionOk="0">
                      <a:moveTo>
                        <a:pt x="342" y="0"/>
                      </a:moveTo>
                      <a:cubicBezTo>
                        <a:pt x="285" y="0"/>
                        <a:pt x="228" y="19"/>
                        <a:pt x="180" y="57"/>
                      </a:cubicBezTo>
                      <a:cubicBezTo>
                        <a:pt x="0" y="202"/>
                        <a:pt x="84" y="494"/>
                        <a:pt x="315" y="520"/>
                      </a:cubicBezTo>
                      <a:cubicBezTo>
                        <a:pt x="326" y="521"/>
                        <a:pt x="336" y="522"/>
                        <a:pt x="346" y="522"/>
                      </a:cubicBezTo>
                      <a:cubicBezTo>
                        <a:pt x="559" y="522"/>
                        <a:pt x="685" y="271"/>
                        <a:pt x="547" y="99"/>
                      </a:cubicBezTo>
                      <a:cubicBezTo>
                        <a:pt x="495" y="34"/>
                        <a:pt x="419" y="0"/>
                        <a:pt x="34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9" name="Google Shape;4839;p31"/>
                <p:cNvSpPr/>
                <p:nvPr/>
              </p:nvSpPr>
              <p:spPr>
                <a:xfrm>
                  <a:off x="4147325" y="3962875"/>
                  <a:ext cx="166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5" extrusionOk="0">
                      <a:moveTo>
                        <a:pt x="332" y="0"/>
                      </a:moveTo>
                      <a:cubicBezTo>
                        <a:pt x="276" y="0"/>
                        <a:pt x="220" y="19"/>
                        <a:pt x="174" y="56"/>
                      </a:cubicBezTo>
                      <a:cubicBezTo>
                        <a:pt x="1" y="197"/>
                        <a:pt x="84" y="477"/>
                        <a:pt x="306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39" y="504"/>
                        <a:pt x="664" y="261"/>
                        <a:pt x="528" y="95"/>
                      </a:cubicBezTo>
                      <a:cubicBezTo>
                        <a:pt x="479" y="32"/>
                        <a:pt x="405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40" name="Google Shape;4840;p31"/>
                <p:cNvSpPr/>
                <p:nvPr/>
              </p:nvSpPr>
              <p:spPr>
                <a:xfrm>
                  <a:off x="4134075" y="3946375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8" y="0"/>
                      </a:moveTo>
                      <a:cubicBezTo>
                        <a:pt x="265" y="0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3" y="481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9" y="483"/>
                        <a:pt x="634" y="249"/>
                        <a:pt x="505" y="89"/>
                      </a:cubicBezTo>
                      <a:cubicBezTo>
                        <a:pt x="458" y="31"/>
                        <a:pt x="388" y="0"/>
                        <a:pt x="3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41" name="Google Shape;4841;p31"/>
                <p:cNvSpPr/>
                <p:nvPr/>
              </p:nvSpPr>
              <p:spPr>
                <a:xfrm>
                  <a:off x="4120750" y="3929825"/>
                  <a:ext cx="15400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7" extrusionOk="0">
                      <a:moveTo>
                        <a:pt x="310" y="0"/>
                      </a:moveTo>
                      <a:cubicBezTo>
                        <a:pt x="258" y="0"/>
                        <a:pt x="206" y="18"/>
                        <a:pt x="161" y="54"/>
                      </a:cubicBezTo>
                      <a:cubicBezTo>
                        <a:pt x="0" y="183"/>
                        <a:pt x="77" y="443"/>
                        <a:pt x="286" y="465"/>
                      </a:cubicBezTo>
                      <a:cubicBezTo>
                        <a:pt x="294" y="466"/>
                        <a:pt x="302" y="466"/>
                        <a:pt x="310" y="466"/>
                      </a:cubicBezTo>
                      <a:cubicBezTo>
                        <a:pt x="501" y="466"/>
                        <a:pt x="615" y="241"/>
                        <a:pt x="489" y="86"/>
                      </a:cubicBezTo>
                      <a:cubicBezTo>
                        <a:pt x="443" y="30"/>
                        <a:pt x="377" y="0"/>
                        <a:pt x="31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42" name="Google Shape;4842;p31"/>
                <p:cNvSpPr/>
                <p:nvPr/>
              </p:nvSpPr>
              <p:spPr>
                <a:xfrm>
                  <a:off x="4107475" y="3913300"/>
                  <a:ext cx="14775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7" extrusionOk="0">
                      <a:moveTo>
                        <a:pt x="296" y="1"/>
                      </a:moveTo>
                      <a:cubicBezTo>
                        <a:pt x="246" y="1"/>
                        <a:pt x="197" y="17"/>
                        <a:pt x="155" y="50"/>
                      </a:cubicBezTo>
                      <a:cubicBezTo>
                        <a:pt x="1" y="175"/>
                        <a:pt x="75" y="426"/>
                        <a:pt x="274" y="445"/>
                      </a:cubicBezTo>
                      <a:cubicBezTo>
                        <a:pt x="282" y="446"/>
                        <a:pt x="290" y="446"/>
                        <a:pt x="297" y="446"/>
                      </a:cubicBezTo>
                      <a:cubicBezTo>
                        <a:pt x="480" y="446"/>
                        <a:pt x="590" y="230"/>
                        <a:pt x="470" y="82"/>
                      </a:cubicBezTo>
                      <a:cubicBezTo>
                        <a:pt x="426" y="29"/>
                        <a:pt x="361" y="1"/>
                        <a:pt x="29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43" name="Google Shape;4843;p31"/>
                <p:cNvSpPr/>
                <p:nvPr/>
              </p:nvSpPr>
              <p:spPr>
                <a:xfrm>
                  <a:off x="4094300" y="3896750"/>
                  <a:ext cx="140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" h="428" extrusionOk="0">
                      <a:moveTo>
                        <a:pt x="282" y="0"/>
                      </a:moveTo>
                      <a:cubicBezTo>
                        <a:pt x="235" y="0"/>
                        <a:pt x="188" y="16"/>
                        <a:pt x="149" y="50"/>
                      </a:cubicBezTo>
                      <a:cubicBezTo>
                        <a:pt x="1" y="169"/>
                        <a:pt x="72" y="406"/>
                        <a:pt x="261" y="426"/>
                      </a:cubicBezTo>
                      <a:cubicBezTo>
                        <a:pt x="270" y="427"/>
                        <a:pt x="279" y="427"/>
                        <a:pt x="288" y="427"/>
                      </a:cubicBezTo>
                      <a:cubicBezTo>
                        <a:pt x="458" y="427"/>
                        <a:pt x="561" y="222"/>
                        <a:pt x="448" y="79"/>
                      </a:cubicBezTo>
                      <a:cubicBezTo>
                        <a:pt x="406" y="28"/>
                        <a:pt x="344" y="0"/>
                        <a:pt x="28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44" name="Google Shape;4844;p31"/>
                <p:cNvSpPr/>
                <p:nvPr/>
              </p:nvSpPr>
              <p:spPr>
                <a:xfrm>
                  <a:off x="4080975" y="3880200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1"/>
                      </a:moveTo>
                      <a:cubicBezTo>
                        <a:pt x="225" y="1"/>
                        <a:pt x="179" y="16"/>
                        <a:pt x="142" y="46"/>
                      </a:cubicBezTo>
                      <a:cubicBezTo>
                        <a:pt x="0" y="159"/>
                        <a:pt x="68" y="390"/>
                        <a:pt x="248" y="406"/>
                      </a:cubicBezTo>
                      <a:cubicBezTo>
                        <a:pt x="256" y="407"/>
                        <a:pt x="264" y="408"/>
                        <a:pt x="271" y="408"/>
                      </a:cubicBezTo>
                      <a:cubicBezTo>
                        <a:pt x="440" y="408"/>
                        <a:pt x="538" y="211"/>
                        <a:pt x="428" y="75"/>
                      </a:cubicBezTo>
                      <a:cubicBezTo>
                        <a:pt x="388" y="26"/>
                        <a:pt x="329" y="1"/>
                        <a:pt x="2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45" name="Google Shape;4845;p31"/>
                <p:cNvSpPr/>
                <p:nvPr/>
              </p:nvSpPr>
              <p:spPr>
                <a:xfrm>
                  <a:off x="4067725" y="3863725"/>
                  <a:ext cx="128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2" extrusionOk="0">
                      <a:moveTo>
                        <a:pt x="257" y="0"/>
                      </a:moveTo>
                      <a:cubicBezTo>
                        <a:pt x="214" y="0"/>
                        <a:pt x="171" y="14"/>
                        <a:pt x="135" y="43"/>
                      </a:cubicBezTo>
                      <a:cubicBezTo>
                        <a:pt x="0" y="153"/>
                        <a:pt x="64" y="371"/>
                        <a:pt x="235" y="391"/>
                      </a:cubicBezTo>
                      <a:cubicBezTo>
                        <a:pt x="241" y="391"/>
                        <a:pt x="248" y="391"/>
                        <a:pt x="254" y="391"/>
                      </a:cubicBezTo>
                      <a:cubicBezTo>
                        <a:pt x="416" y="391"/>
                        <a:pt x="513" y="202"/>
                        <a:pt x="408" y="72"/>
                      </a:cubicBezTo>
                      <a:cubicBezTo>
                        <a:pt x="370" y="25"/>
                        <a:pt x="314" y="0"/>
                        <a:pt x="2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46" name="Google Shape;4846;p31"/>
                <p:cNvSpPr/>
                <p:nvPr/>
              </p:nvSpPr>
              <p:spPr>
                <a:xfrm>
                  <a:off x="4054375" y="384722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6" y="1"/>
                      </a:moveTo>
                      <a:cubicBezTo>
                        <a:pt x="205" y="1"/>
                        <a:pt x="164" y="14"/>
                        <a:pt x="129" y="41"/>
                      </a:cubicBezTo>
                      <a:cubicBezTo>
                        <a:pt x="1" y="147"/>
                        <a:pt x="65" y="353"/>
                        <a:pt x="229" y="372"/>
                      </a:cubicBezTo>
                      <a:cubicBezTo>
                        <a:pt x="235" y="373"/>
                        <a:pt x="242" y="373"/>
                        <a:pt x="248" y="373"/>
                      </a:cubicBezTo>
                      <a:cubicBezTo>
                        <a:pt x="401" y="373"/>
                        <a:pt x="491" y="194"/>
                        <a:pt x="393" y="70"/>
                      </a:cubicBezTo>
                      <a:cubicBezTo>
                        <a:pt x="356" y="24"/>
                        <a:pt x="301" y="1"/>
                        <a:pt x="24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47" name="Google Shape;4847;p31"/>
                <p:cNvSpPr/>
                <p:nvPr/>
              </p:nvSpPr>
              <p:spPr>
                <a:xfrm>
                  <a:off x="4041125" y="3830650"/>
                  <a:ext cx="11625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353" extrusionOk="0">
                      <a:moveTo>
                        <a:pt x="233" y="0"/>
                      </a:moveTo>
                      <a:cubicBezTo>
                        <a:pt x="195" y="0"/>
                        <a:pt x="156" y="13"/>
                        <a:pt x="122" y="39"/>
                      </a:cubicBezTo>
                      <a:cubicBezTo>
                        <a:pt x="0" y="139"/>
                        <a:pt x="58" y="335"/>
                        <a:pt x="216" y="351"/>
                      </a:cubicBezTo>
                      <a:cubicBezTo>
                        <a:pt x="223" y="352"/>
                        <a:pt x="231" y="352"/>
                        <a:pt x="238" y="352"/>
                      </a:cubicBezTo>
                      <a:cubicBezTo>
                        <a:pt x="382" y="352"/>
                        <a:pt x="465" y="181"/>
                        <a:pt x="373" y="65"/>
                      </a:cubicBezTo>
                      <a:cubicBezTo>
                        <a:pt x="336" y="23"/>
                        <a:pt x="285" y="0"/>
                        <a:pt x="23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48" name="Google Shape;4848;p31"/>
                <p:cNvSpPr/>
                <p:nvPr/>
              </p:nvSpPr>
              <p:spPr>
                <a:xfrm>
                  <a:off x="4027875" y="3814100"/>
                  <a:ext cx="11000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6" extrusionOk="0">
                      <a:moveTo>
                        <a:pt x="221" y="0"/>
                      </a:moveTo>
                      <a:cubicBezTo>
                        <a:pt x="184" y="0"/>
                        <a:pt x="146" y="13"/>
                        <a:pt x="116" y="39"/>
                      </a:cubicBezTo>
                      <a:cubicBezTo>
                        <a:pt x="0" y="132"/>
                        <a:pt x="55" y="319"/>
                        <a:pt x="203" y="335"/>
                      </a:cubicBezTo>
                      <a:cubicBezTo>
                        <a:pt x="209" y="336"/>
                        <a:pt x="215" y="336"/>
                        <a:pt x="222" y="336"/>
                      </a:cubicBezTo>
                      <a:cubicBezTo>
                        <a:pt x="358" y="336"/>
                        <a:pt x="440" y="172"/>
                        <a:pt x="350" y="62"/>
                      </a:cubicBezTo>
                      <a:cubicBezTo>
                        <a:pt x="318" y="22"/>
                        <a:pt x="269" y="0"/>
                        <a:pt x="22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49" name="Google Shape;4849;p31"/>
                <p:cNvSpPr/>
                <p:nvPr/>
              </p:nvSpPr>
              <p:spPr>
                <a:xfrm>
                  <a:off x="4014600" y="3797550"/>
                  <a:ext cx="10375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" h="317" extrusionOk="0">
                      <a:moveTo>
                        <a:pt x="209" y="1"/>
                      </a:moveTo>
                      <a:cubicBezTo>
                        <a:pt x="174" y="1"/>
                        <a:pt x="139" y="12"/>
                        <a:pt x="110" y="36"/>
                      </a:cubicBezTo>
                      <a:cubicBezTo>
                        <a:pt x="1" y="126"/>
                        <a:pt x="52" y="303"/>
                        <a:pt x="194" y="316"/>
                      </a:cubicBezTo>
                      <a:cubicBezTo>
                        <a:pt x="200" y="316"/>
                        <a:pt x="206" y="317"/>
                        <a:pt x="213" y="317"/>
                      </a:cubicBezTo>
                      <a:cubicBezTo>
                        <a:pt x="340" y="317"/>
                        <a:pt x="415" y="166"/>
                        <a:pt x="332" y="62"/>
                      </a:cubicBezTo>
                      <a:cubicBezTo>
                        <a:pt x="301" y="21"/>
                        <a:pt x="255" y="1"/>
                        <a:pt x="2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50" name="Google Shape;4850;p31"/>
                <p:cNvSpPr/>
                <p:nvPr/>
              </p:nvSpPr>
              <p:spPr>
                <a:xfrm>
                  <a:off x="4271375" y="4080650"/>
                  <a:ext cx="21525" cy="1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1" h="650" extrusionOk="0">
                      <a:moveTo>
                        <a:pt x="431" y="1"/>
                      </a:moveTo>
                      <a:cubicBezTo>
                        <a:pt x="359" y="1"/>
                        <a:pt x="287" y="24"/>
                        <a:pt x="226" y="72"/>
                      </a:cubicBezTo>
                      <a:cubicBezTo>
                        <a:pt x="1" y="256"/>
                        <a:pt x="110" y="619"/>
                        <a:pt x="399" y="648"/>
                      </a:cubicBezTo>
                      <a:cubicBezTo>
                        <a:pt x="412" y="649"/>
                        <a:pt x="425" y="650"/>
                        <a:pt x="438" y="650"/>
                      </a:cubicBezTo>
                      <a:cubicBezTo>
                        <a:pt x="701" y="650"/>
                        <a:pt x="860" y="335"/>
                        <a:pt x="685" y="121"/>
                      </a:cubicBezTo>
                      <a:cubicBezTo>
                        <a:pt x="621" y="42"/>
                        <a:pt x="527" y="1"/>
                        <a:pt x="4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51" name="Google Shape;4851;p31"/>
                <p:cNvSpPr/>
                <p:nvPr/>
              </p:nvSpPr>
              <p:spPr>
                <a:xfrm>
                  <a:off x="4258125" y="4064100"/>
                  <a:ext cx="20900" cy="1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6" h="634" extrusionOk="0">
                      <a:moveTo>
                        <a:pt x="418" y="0"/>
                      </a:moveTo>
                      <a:cubicBezTo>
                        <a:pt x="348" y="0"/>
                        <a:pt x="278" y="24"/>
                        <a:pt x="219" y="72"/>
                      </a:cubicBezTo>
                      <a:cubicBezTo>
                        <a:pt x="1" y="249"/>
                        <a:pt x="107" y="603"/>
                        <a:pt x="386" y="632"/>
                      </a:cubicBezTo>
                      <a:cubicBezTo>
                        <a:pt x="398" y="633"/>
                        <a:pt x="410" y="633"/>
                        <a:pt x="421" y="633"/>
                      </a:cubicBezTo>
                      <a:cubicBezTo>
                        <a:pt x="680" y="633"/>
                        <a:pt x="835" y="327"/>
                        <a:pt x="666" y="117"/>
                      </a:cubicBezTo>
                      <a:cubicBezTo>
                        <a:pt x="602" y="41"/>
                        <a:pt x="510" y="0"/>
                        <a:pt x="4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52" name="Google Shape;4852;p31"/>
                <p:cNvSpPr/>
                <p:nvPr/>
              </p:nvSpPr>
              <p:spPr>
                <a:xfrm>
                  <a:off x="4244875" y="4047550"/>
                  <a:ext cx="20250" cy="1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5" extrusionOk="0">
                      <a:moveTo>
                        <a:pt x="406" y="1"/>
                      </a:moveTo>
                      <a:cubicBezTo>
                        <a:pt x="338" y="1"/>
                        <a:pt x="270" y="23"/>
                        <a:pt x="213" y="69"/>
                      </a:cubicBezTo>
                      <a:cubicBezTo>
                        <a:pt x="0" y="243"/>
                        <a:pt x="103" y="587"/>
                        <a:pt x="373" y="612"/>
                      </a:cubicBezTo>
                      <a:cubicBezTo>
                        <a:pt x="385" y="614"/>
                        <a:pt x="397" y="614"/>
                        <a:pt x="408" y="614"/>
                      </a:cubicBezTo>
                      <a:cubicBezTo>
                        <a:pt x="661" y="614"/>
                        <a:pt x="809" y="320"/>
                        <a:pt x="643" y="114"/>
                      </a:cubicBezTo>
                      <a:cubicBezTo>
                        <a:pt x="583" y="39"/>
                        <a:pt x="495" y="1"/>
                        <a:pt x="4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53" name="Google Shape;4853;p31"/>
                <p:cNvSpPr/>
                <p:nvPr/>
              </p:nvSpPr>
              <p:spPr>
                <a:xfrm>
                  <a:off x="4231625" y="4031075"/>
                  <a:ext cx="19600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" h="596" extrusionOk="0">
                      <a:moveTo>
                        <a:pt x="392" y="0"/>
                      </a:moveTo>
                      <a:cubicBezTo>
                        <a:pt x="326" y="0"/>
                        <a:pt x="260" y="22"/>
                        <a:pt x="206" y="66"/>
                      </a:cubicBezTo>
                      <a:cubicBezTo>
                        <a:pt x="0" y="233"/>
                        <a:pt x="97" y="564"/>
                        <a:pt x="360" y="593"/>
                      </a:cubicBezTo>
                      <a:cubicBezTo>
                        <a:pt x="372" y="594"/>
                        <a:pt x="384" y="595"/>
                        <a:pt x="395" y="595"/>
                      </a:cubicBezTo>
                      <a:cubicBezTo>
                        <a:pt x="641" y="595"/>
                        <a:pt x="783" y="308"/>
                        <a:pt x="624" y="111"/>
                      </a:cubicBezTo>
                      <a:cubicBezTo>
                        <a:pt x="565" y="38"/>
                        <a:pt x="478" y="0"/>
                        <a:pt x="39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54" name="Google Shape;4854;p31"/>
                <p:cNvSpPr/>
                <p:nvPr/>
              </p:nvSpPr>
              <p:spPr>
                <a:xfrm>
                  <a:off x="4218275" y="4014500"/>
                  <a:ext cx="19050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7" extrusionOk="0">
                      <a:moveTo>
                        <a:pt x="384" y="1"/>
                      </a:moveTo>
                      <a:cubicBezTo>
                        <a:pt x="319" y="1"/>
                        <a:pt x="254" y="23"/>
                        <a:pt x="200" y="67"/>
                      </a:cubicBezTo>
                      <a:cubicBezTo>
                        <a:pt x="1" y="228"/>
                        <a:pt x="97" y="549"/>
                        <a:pt x="354" y="575"/>
                      </a:cubicBezTo>
                      <a:cubicBezTo>
                        <a:pt x="366" y="576"/>
                        <a:pt x="377" y="577"/>
                        <a:pt x="389" y="577"/>
                      </a:cubicBezTo>
                      <a:cubicBezTo>
                        <a:pt x="622" y="577"/>
                        <a:pt x="761" y="299"/>
                        <a:pt x="608" y="109"/>
                      </a:cubicBezTo>
                      <a:cubicBezTo>
                        <a:pt x="552" y="38"/>
                        <a:pt x="468" y="1"/>
                        <a:pt x="3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55" name="Google Shape;4855;p31"/>
                <p:cNvSpPr/>
                <p:nvPr/>
              </p:nvSpPr>
              <p:spPr>
                <a:xfrm>
                  <a:off x="4205025" y="3998050"/>
                  <a:ext cx="184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7" extrusionOk="0">
                      <a:moveTo>
                        <a:pt x="372" y="0"/>
                      </a:moveTo>
                      <a:cubicBezTo>
                        <a:pt x="310" y="0"/>
                        <a:pt x="247" y="21"/>
                        <a:pt x="193" y="63"/>
                      </a:cubicBezTo>
                      <a:cubicBezTo>
                        <a:pt x="0" y="217"/>
                        <a:pt x="94" y="532"/>
                        <a:pt x="341" y="555"/>
                      </a:cubicBezTo>
                      <a:cubicBezTo>
                        <a:pt x="352" y="556"/>
                        <a:pt x="362" y="556"/>
                        <a:pt x="372" y="556"/>
                      </a:cubicBezTo>
                      <a:cubicBezTo>
                        <a:pt x="601" y="556"/>
                        <a:pt x="736" y="286"/>
                        <a:pt x="589" y="102"/>
                      </a:cubicBezTo>
                      <a:cubicBezTo>
                        <a:pt x="532" y="35"/>
                        <a:pt x="453" y="0"/>
                        <a:pt x="37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56" name="Google Shape;4856;p31"/>
                <p:cNvSpPr/>
                <p:nvPr/>
              </p:nvSpPr>
              <p:spPr>
                <a:xfrm>
                  <a:off x="4191775" y="3981450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0"/>
                      </a:moveTo>
                      <a:cubicBezTo>
                        <a:pt x="297" y="0"/>
                        <a:pt x="237" y="20"/>
                        <a:pt x="187" y="62"/>
                      </a:cubicBezTo>
                      <a:cubicBezTo>
                        <a:pt x="0" y="210"/>
                        <a:pt x="90" y="512"/>
                        <a:pt x="328" y="537"/>
                      </a:cubicBezTo>
                      <a:cubicBezTo>
                        <a:pt x="338" y="539"/>
                        <a:pt x="349" y="539"/>
                        <a:pt x="359" y="539"/>
                      </a:cubicBezTo>
                      <a:cubicBezTo>
                        <a:pt x="578" y="539"/>
                        <a:pt x="710" y="279"/>
                        <a:pt x="566" y="100"/>
                      </a:cubicBezTo>
                      <a:cubicBezTo>
                        <a:pt x="513" y="35"/>
                        <a:pt x="435" y="0"/>
                        <a:pt x="3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57" name="Google Shape;4857;p31"/>
                <p:cNvSpPr/>
                <p:nvPr/>
              </p:nvSpPr>
              <p:spPr>
                <a:xfrm>
                  <a:off x="4178500" y="3964875"/>
                  <a:ext cx="17150" cy="1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1" extrusionOk="0">
                      <a:moveTo>
                        <a:pt x="345" y="0"/>
                      </a:moveTo>
                      <a:cubicBezTo>
                        <a:pt x="287" y="0"/>
                        <a:pt x="229" y="19"/>
                        <a:pt x="181" y="60"/>
                      </a:cubicBezTo>
                      <a:cubicBezTo>
                        <a:pt x="1" y="204"/>
                        <a:pt x="84" y="493"/>
                        <a:pt x="316" y="519"/>
                      </a:cubicBezTo>
                      <a:cubicBezTo>
                        <a:pt x="326" y="520"/>
                        <a:pt x="336" y="521"/>
                        <a:pt x="346" y="521"/>
                      </a:cubicBezTo>
                      <a:cubicBezTo>
                        <a:pt x="557" y="521"/>
                        <a:pt x="685" y="270"/>
                        <a:pt x="547" y="98"/>
                      </a:cubicBezTo>
                      <a:cubicBezTo>
                        <a:pt x="496" y="34"/>
                        <a:pt x="421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58" name="Google Shape;4858;p31"/>
                <p:cNvSpPr/>
                <p:nvPr/>
              </p:nvSpPr>
              <p:spPr>
                <a:xfrm>
                  <a:off x="4165250" y="3948400"/>
                  <a:ext cx="16500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" h="502" extrusionOk="0">
                      <a:moveTo>
                        <a:pt x="331" y="1"/>
                      </a:moveTo>
                      <a:cubicBezTo>
                        <a:pt x="276" y="1"/>
                        <a:pt x="220" y="19"/>
                        <a:pt x="174" y="57"/>
                      </a:cubicBezTo>
                      <a:cubicBezTo>
                        <a:pt x="1" y="198"/>
                        <a:pt x="81" y="478"/>
                        <a:pt x="306" y="500"/>
                      </a:cubicBezTo>
                      <a:cubicBezTo>
                        <a:pt x="316" y="501"/>
                        <a:pt x="326" y="502"/>
                        <a:pt x="336" y="502"/>
                      </a:cubicBezTo>
                      <a:cubicBezTo>
                        <a:pt x="540" y="502"/>
                        <a:pt x="659" y="260"/>
                        <a:pt x="528" y="92"/>
                      </a:cubicBezTo>
                      <a:cubicBezTo>
                        <a:pt x="477" y="32"/>
                        <a:pt x="404" y="1"/>
                        <a:pt x="3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59" name="Google Shape;4859;p31"/>
                <p:cNvSpPr/>
                <p:nvPr/>
              </p:nvSpPr>
              <p:spPr>
                <a:xfrm>
                  <a:off x="4152000" y="3931850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7" y="0"/>
                      </a:moveTo>
                      <a:cubicBezTo>
                        <a:pt x="264" y="0"/>
                        <a:pt x="211" y="18"/>
                        <a:pt x="167" y="53"/>
                      </a:cubicBezTo>
                      <a:cubicBezTo>
                        <a:pt x="0" y="188"/>
                        <a:pt x="81" y="458"/>
                        <a:pt x="293" y="481"/>
                      </a:cubicBezTo>
                      <a:cubicBezTo>
                        <a:pt x="302" y="482"/>
                        <a:pt x="311" y="482"/>
                        <a:pt x="320" y="482"/>
                      </a:cubicBezTo>
                      <a:cubicBezTo>
                        <a:pt x="516" y="482"/>
                        <a:pt x="634" y="249"/>
                        <a:pt x="505" y="92"/>
                      </a:cubicBezTo>
                      <a:cubicBezTo>
                        <a:pt x="457" y="31"/>
                        <a:pt x="387" y="0"/>
                        <a:pt x="3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60" name="Google Shape;4860;p31"/>
                <p:cNvSpPr/>
                <p:nvPr/>
              </p:nvSpPr>
              <p:spPr>
                <a:xfrm>
                  <a:off x="4138650" y="3915350"/>
                  <a:ext cx="154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5" extrusionOk="0">
                      <a:moveTo>
                        <a:pt x="307" y="0"/>
                      </a:moveTo>
                      <a:cubicBezTo>
                        <a:pt x="256" y="0"/>
                        <a:pt x="204" y="17"/>
                        <a:pt x="162" y="51"/>
                      </a:cubicBezTo>
                      <a:cubicBezTo>
                        <a:pt x="1" y="183"/>
                        <a:pt x="78" y="443"/>
                        <a:pt x="284" y="463"/>
                      </a:cubicBezTo>
                      <a:cubicBezTo>
                        <a:pt x="293" y="464"/>
                        <a:pt x="302" y="464"/>
                        <a:pt x="311" y="464"/>
                      </a:cubicBezTo>
                      <a:cubicBezTo>
                        <a:pt x="501" y="464"/>
                        <a:pt x="615" y="240"/>
                        <a:pt x="489" y="87"/>
                      </a:cubicBezTo>
                      <a:cubicBezTo>
                        <a:pt x="443" y="30"/>
                        <a:pt x="376" y="0"/>
                        <a:pt x="3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61" name="Google Shape;4861;p31"/>
                <p:cNvSpPr/>
                <p:nvPr/>
              </p:nvSpPr>
              <p:spPr>
                <a:xfrm>
                  <a:off x="4125400" y="3898775"/>
                  <a:ext cx="14775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9" extrusionOk="0">
                      <a:moveTo>
                        <a:pt x="296" y="1"/>
                      </a:moveTo>
                      <a:cubicBezTo>
                        <a:pt x="247" y="1"/>
                        <a:pt x="196" y="18"/>
                        <a:pt x="155" y="52"/>
                      </a:cubicBezTo>
                      <a:cubicBezTo>
                        <a:pt x="1" y="178"/>
                        <a:pt x="74" y="425"/>
                        <a:pt x="274" y="448"/>
                      </a:cubicBezTo>
                      <a:cubicBezTo>
                        <a:pt x="282" y="448"/>
                        <a:pt x="289" y="449"/>
                        <a:pt x="297" y="449"/>
                      </a:cubicBezTo>
                      <a:cubicBezTo>
                        <a:pt x="479" y="449"/>
                        <a:pt x="590" y="232"/>
                        <a:pt x="470" y="84"/>
                      </a:cubicBezTo>
                      <a:cubicBezTo>
                        <a:pt x="426" y="30"/>
                        <a:pt x="361" y="1"/>
                        <a:pt x="29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62" name="Google Shape;4862;p31"/>
                <p:cNvSpPr/>
                <p:nvPr/>
              </p:nvSpPr>
              <p:spPr>
                <a:xfrm>
                  <a:off x="4112150" y="3882250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2" y="0"/>
                      </a:moveTo>
                      <a:cubicBezTo>
                        <a:pt x="234" y="0"/>
                        <a:pt x="187" y="16"/>
                        <a:pt x="148" y="48"/>
                      </a:cubicBezTo>
                      <a:cubicBezTo>
                        <a:pt x="0" y="167"/>
                        <a:pt x="71" y="408"/>
                        <a:pt x="261" y="427"/>
                      </a:cubicBezTo>
                      <a:cubicBezTo>
                        <a:pt x="269" y="428"/>
                        <a:pt x="276" y="428"/>
                        <a:pt x="284" y="428"/>
                      </a:cubicBezTo>
                      <a:cubicBezTo>
                        <a:pt x="460" y="428"/>
                        <a:pt x="564" y="222"/>
                        <a:pt x="447" y="80"/>
                      </a:cubicBezTo>
                      <a:cubicBezTo>
                        <a:pt x="405" y="27"/>
                        <a:pt x="344" y="0"/>
                        <a:pt x="28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63" name="Google Shape;4863;p31"/>
                <p:cNvSpPr/>
                <p:nvPr/>
              </p:nvSpPr>
              <p:spPr>
                <a:xfrm>
                  <a:off x="4098900" y="3865750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0"/>
                      </a:moveTo>
                      <a:cubicBezTo>
                        <a:pt x="225" y="0"/>
                        <a:pt x="179" y="15"/>
                        <a:pt x="141" y="46"/>
                      </a:cubicBezTo>
                      <a:cubicBezTo>
                        <a:pt x="0" y="158"/>
                        <a:pt x="68" y="390"/>
                        <a:pt x="247" y="406"/>
                      </a:cubicBezTo>
                      <a:cubicBezTo>
                        <a:pt x="255" y="407"/>
                        <a:pt x="263" y="407"/>
                        <a:pt x="271" y="407"/>
                      </a:cubicBezTo>
                      <a:cubicBezTo>
                        <a:pt x="437" y="407"/>
                        <a:pt x="538" y="210"/>
                        <a:pt x="427" y="75"/>
                      </a:cubicBezTo>
                      <a:cubicBezTo>
                        <a:pt x="387" y="26"/>
                        <a:pt x="329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64" name="Google Shape;4864;p31"/>
                <p:cNvSpPr/>
                <p:nvPr/>
              </p:nvSpPr>
              <p:spPr>
                <a:xfrm>
                  <a:off x="4085550" y="3849175"/>
                  <a:ext cx="129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3" extrusionOk="0">
                      <a:moveTo>
                        <a:pt x="259" y="1"/>
                      </a:moveTo>
                      <a:cubicBezTo>
                        <a:pt x="215" y="1"/>
                        <a:pt x="172" y="15"/>
                        <a:pt x="136" y="44"/>
                      </a:cubicBezTo>
                      <a:cubicBezTo>
                        <a:pt x="1" y="153"/>
                        <a:pt x="65" y="372"/>
                        <a:pt x="238" y="391"/>
                      </a:cubicBezTo>
                      <a:cubicBezTo>
                        <a:pt x="246" y="392"/>
                        <a:pt x="254" y="392"/>
                        <a:pt x="261" y="392"/>
                      </a:cubicBezTo>
                      <a:cubicBezTo>
                        <a:pt x="421" y="392"/>
                        <a:pt x="516" y="202"/>
                        <a:pt x="412" y="73"/>
                      </a:cubicBezTo>
                      <a:cubicBezTo>
                        <a:pt x="374" y="25"/>
                        <a:pt x="316" y="1"/>
                        <a:pt x="25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65" name="Google Shape;4865;p31"/>
                <p:cNvSpPr/>
                <p:nvPr/>
              </p:nvSpPr>
              <p:spPr>
                <a:xfrm>
                  <a:off x="4072300" y="383267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5" y="1"/>
                      </a:moveTo>
                      <a:cubicBezTo>
                        <a:pt x="204" y="1"/>
                        <a:pt x="163" y="14"/>
                        <a:pt x="129" y="42"/>
                      </a:cubicBezTo>
                      <a:cubicBezTo>
                        <a:pt x="0" y="145"/>
                        <a:pt x="61" y="353"/>
                        <a:pt x="228" y="373"/>
                      </a:cubicBezTo>
                      <a:cubicBezTo>
                        <a:pt x="235" y="373"/>
                        <a:pt x="242" y="374"/>
                        <a:pt x="248" y="374"/>
                      </a:cubicBezTo>
                      <a:cubicBezTo>
                        <a:pt x="400" y="374"/>
                        <a:pt x="491" y="194"/>
                        <a:pt x="392" y="71"/>
                      </a:cubicBezTo>
                      <a:cubicBezTo>
                        <a:pt x="354" y="25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66" name="Google Shape;4866;p31"/>
                <p:cNvSpPr/>
                <p:nvPr/>
              </p:nvSpPr>
              <p:spPr>
                <a:xfrm>
                  <a:off x="4059050" y="3816175"/>
                  <a:ext cx="11700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353" extrusionOk="0">
                      <a:moveTo>
                        <a:pt x="235" y="1"/>
                      </a:moveTo>
                      <a:cubicBezTo>
                        <a:pt x="196" y="1"/>
                        <a:pt x="157" y="14"/>
                        <a:pt x="125" y="40"/>
                      </a:cubicBezTo>
                      <a:cubicBezTo>
                        <a:pt x="0" y="139"/>
                        <a:pt x="61" y="335"/>
                        <a:pt x="215" y="351"/>
                      </a:cubicBezTo>
                      <a:cubicBezTo>
                        <a:pt x="223" y="352"/>
                        <a:pt x="231" y="353"/>
                        <a:pt x="238" y="353"/>
                      </a:cubicBezTo>
                      <a:cubicBezTo>
                        <a:pt x="382" y="353"/>
                        <a:pt x="468" y="182"/>
                        <a:pt x="373" y="65"/>
                      </a:cubicBezTo>
                      <a:cubicBezTo>
                        <a:pt x="338" y="23"/>
                        <a:pt x="286" y="1"/>
                        <a:pt x="23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67" name="Google Shape;4867;p31"/>
                <p:cNvSpPr/>
                <p:nvPr/>
              </p:nvSpPr>
              <p:spPr>
                <a:xfrm>
                  <a:off x="4045775" y="3799600"/>
                  <a:ext cx="1102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5" extrusionOk="0">
                      <a:moveTo>
                        <a:pt x="221" y="0"/>
                      </a:moveTo>
                      <a:cubicBezTo>
                        <a:pt x="184" y="0"/>
                        <a:pt x="147" y="12"/>
                        <a:pt x="116" y="37"/>
                      </a:cubicBezTo>
                      <a:cubicBezTo>
                        <a:pt x="1" y="131"/>
                        <a:pt x="55" y="320"/>
                        <a:pt x="203" y="333"/>
                      </a:cubicBezTo>
                      <a:cubicBezTo>
                        <a:pt x="210" y="334"/>
                        <a:pt x="216" y="334"/>
                        <a:pt x="223" y="334"/>
                      </a:cubicBezTo>
                      <a:cubicBezTo>
                        <a:pt x="359" y="334"/>
                        <a:pt x="440" y="174"/>
                        <a:pt x="351" y="63"/>
                      </a:cubicBezTo>
                      <a:cubicBezTo>
                        <a:pt x="318" y="21"/>
                        <a:pt x="270" y="0"/>
                        <a:pt x="22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68" name="Google Shape;4868;p31"/>
                <p:cNvSpPr/>
                <p:nvPr/>
              </p:nvSpPr>
              <p:spPr>
                <a:xfrm>
                  <a:off x="4032525" y="3783100"/>
                  <a:ext cx="10375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" h="316" extrusionOk="0">
                      <a:moveTo>
                        <a:pt x="209" y="0"/>
                      </a:moveTo>
                      <a:cubicBezTo>
                        <a:pt x="173" y="0"/>
                        <a:pt x="137" y="12"/>
                        <a:pt x="107" y="35"/>
                      </a:cubicBezTo>
                      <a:cubicBezTo>
                        <a:pt x="0" y="122"/>
                        <a:pt x="52" y="299"/>
                        <a:pt x="190" y="315"/>
                      </a:cubicBezTo>
                      <a:cubicBezTo>
                        <a:pt x="195" y="316"/>
                        <a:pt x="201" y="316"/>
                        <a:pt x="206" y="316"/>
                      </a:cubicBezTo>
                      <a:cubicBezTo>
                        <a:pt x="338" y="316"/>
                        <a:pt x="415" y="163"/>
                        <a:pt x="331" y="58"/>
                      </a:cubicBezTo>
                      <a:cubicBezTo>
                        <a:pt x="301" y="20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69" name="Google Shape;4869;p31"/>
                <p:cNvSpPr/>
                <p:nvPr/>
              </p:nvSpPr>
              <p:spPr>
                <a:xfrm>
                  <a:off x="4302550" y="4082675"/>
                  <a:ext cx="22075" cy="1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3" h="669" extrusionOk="0">
                      <a:moveTo>
                        <a:pt x="444" y="1"/>
                      </a:moveTo>
                      <a:cubicBezTo>
                        <a:pt x="370" y="1"/>
                        <a:pt x="295" y="25"/>
                        <a:pt x="232" y="75"/>
                      </a:cubicBezTo>
                      <a:cubicBezTo>
                        <a:pt x="1" y="261"/>
                        <a:pt x="113" y="637"/>
                        <a:pt x="409" y="666"/>
                      </a:cubicBezTo>
                      <a:cubicBezTo>
                        <a:pt x="422" y="668"/>
                        <a:pt x="435" y="668"/>
                        <a:pt x="447" y="668"/>
                      </a:cubicBezTo>
                      <a:cubicBezTo>
                        <a:pt x="720" y="668"/>
                        <a:pt x="883" y="344"/>
                        <a:pt x="705" y="123"/>
                      </a:cubicBezTo>
                      <a:cubicBezTo>
                        <a:pt x="639" y="43"/>
                        <a:pt x="542" y="1"/>
                        <a:pt x="44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0" name="Google Shape;4870;p31"/>
                <p:cNvSpPr/>
                <p:nvPr/>
              </p:nvSpPr>
              <p:spPr>
                <a:xfrm>
                  <a:off x="4289300" y="4066125"/>
                  <a:ext cx="21425" cy="16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7" h="653" extrusionOk="0">
                      <a:moveTo>
                        <a:pt x="429" y="1"/>
                      </a:moveTo>
                      <a:cubicBezTo>
                        <a:pt x="357" y="1"/>
                        <a:pt x="285" y="25"/>
                        <a:pt x="226" y="75"/>
                      </a:cubicBezTo>
                      <a:cubicBezTo>
                        <a:pt x="1" y="255"/>
                        <a:pt x="107" y="621"/>
                        <a:pt x="396" y="650"/>
                      </a:cubicBezTo>
                      <a:cubicBezTo>
                        <a:pt x="409" y="652"/>
                        <a:pt x="422" y="652"/>
                        <a:pt x="434" y="652"/>
                      </a:cubicBezTo>
                      <a:cubicBezTo>
                        <a:pt x="701" y="652"/>
                        <a:pt x="857" y="338"/>
                        <a:pt x="682" y="123"/>
                      </a:cubicBezTo>
                      <a:cubicBezTo>
                        <a:pt x="618" y="43"/>
                        <a:pt x="524" y="1"/>
                        <a:pt x="42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1" name="Google Shape;4871;p31"/>
                <p:cNvSpPr/>
                <p:nvPr/>
              </p:nvSpPr>
              <p:spPr>
                <a:xfrm>
                  <a:off x="4276050" y="4049600"/>
                  <a:ext cx="20850" cy="1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4" h="633" extrusionOk="0">
                      <a:moveTo>
                        <a:pt x="417" y="0"/>
                      </a:moveTo>
                      <a:cubicBezTo>
                        <a:pt x="347" y="0"/>
                        <a:pt x="277" y="23"/>
                        <a:pt x="219" y="71"/>
                      </a:cubicBezTo>
                      <a:cubicBezTo>
                        <a:pt x="0" y="247"/>
                        <a:pt x="106" y="601"/>
                        <a:pt x="386" y="630"/>
                      </a:cubicBezTo>
                      <a:cubicBezTo>
                        <a:pt x="399" y="631"/>
                        <a:pt x="412" y="632"/>
                        <a:pt x="424" y="632"/>
                      </a:cubicBezTo>
                      <a:cubicBezTo>
                        <a:pt x="681" y="632"/>
                        <a:pt x="834" y="327"/>
                        <a:pt x="662" y="119"/>
                      </a:cubicBezTo>
                      <a:cubicBezTo>
                        <a:pt x="600" y="40"/>
                        <a:pt x="509" y="0"/>
                        <a:pt x="4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2" name="Google Shape;4872;p31"/>
                <p:cNvSpPr/>
                <p:nvPr/>
              </p:nvSpPr>
              <p:spPr>
                <a:xfrm>
                  <a:off x="4262800" y="4033100"/>
                  <a:ext cx="20225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9" h="614" extrusionOk="0">
                      <a:moveTo>
                        <a:pt x="406" y="0"/>
                      </a:moveTo>
                      <a:cubicBezTo>
                        <a:pt x="338" y="0"/>
                        <a:pt x="269" y="23"/>
                        <a:pt x="212" y="69"/>
                      </a:cubicBezTo>
                      <a:cubicBezTo>
                        <a:pt x="0" y="239"/>
                        <a:pt x="100" y="583"/>
                        <a:pt x="373" y="612"/>
                      </a:cubicBezTo>
                      <a:cubicBezTo>
                        <a:pt x="385" y="613"/>
                        <a:pt x="396" y="614"/>
                        <a:pt x="407" y="614"/>
                      </a:cubicBezTo>
                      <a:cubicBezTo>
                        <a:pt x="657" y="614"/>
                        <a:pt x="809" y="317"/>
                        <a:pt x="643" y="114"/>
                      </a:cubicBezTo>
                      <a:cubicBezTo>
                        <a:pt x="583" y="39"/>
                        <a:pt x="495" y="0"/>
                        <a:pt x="40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3" name="Google Shape;4873;p31"/>
                <p:cNvSpPr/>
                <p:nvPr/>
              </p:nvSpPr>
              <p:spPr>
                <a:xfrm>
                  <a:off x="4249450" y="4016525"/>
                  <a:ext cx="19675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" h="596" extrusionOk="0">
                      <a:moveTo>
                        <a:pt x="395" y="0"/>
                      </a:moveTo>
                      <a:cubicBezTo>
                        <a:pt x="329" y="0"/>
                        <a:pt x="263" y="22"/>
                        <a:pt x="209" y="66"/>
                      </a:cubicBezTo>
                      <a:cubicBezTo>
                        <a:pt x="1" y="234"/>
                        <a:pt x="100" y="568"/>
                        <a:pt x="364" y="593"/>
                      </a:cubicBezTo>
                      <a:cubicBezTo>
                        <a:pt x="375" y="595"/>
                        <a:pt x="387" y="595"/>
                        <a:pt x="398" y="595"/>
                      </a:cubicBezTo>
                      <a:cubicBezTo>
                        <a:pt x="641" y="595"/>
                        <a:pt x="787" y="308"/>
                        <a:pt x="627" y="111"/>
                      </a:cubicBezTo>
                      <a:cubicBezTo>
                        <a:pt x="569" y="38"/>
                        <a:pt x="482" y="0"/>
                        <a:pt x="3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4" name="Google Shape;4874;p31"/>
                <p:cNvSpPr/>
                <p:nvPr/>
              </p:nvSpPr>
              <p:spPr>
                <a:xfrm>
                  <a:off x="4236200" y="4000050"/>
                  <a:ext cx="190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6" extrusionOk="0">
                      <a:moveTo>
                        <a:pt x="384" y="0"/>
                      </a:moveTo>
                      <a:cubicBezTo>
                        <a:pt x="319" y="0"/>
                        <a:pt x="254" y="22"/>
                        <a:pt x="200" y="67"/>
                      </a:cubicBezTo>
                      <a:cubicBezTo>
                        <a:pt x="0" y="227"/>
                        <a:pt x="100" y="549"/>
                        <a:pt x="354" y="574"/>
                      </a:cubicBezTo>
                      <a:cubicBezTo>
                        <a:pt x="364" y="575"/>
                        <a:pt x="375" y="576"/>
                        <a:pt x="385" y="576"/>
                      </a:cubicBezTo>
                      <a:cubicBezTo>
                        <a:pt x="623" y="576"/>
                        <a:pt x="762" y="296"/>
                        <a:pt x="608" y="105"/>
                      </a:cubicBezTo>
                      <a:cubicBezTo>
                        <a:pt x="550" y="36"/>
                        <a:pt x="467" y="0"/>
                        <a:pt x="38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5" name="Google Shape;4875;p31"/>
                <p:cNvSpPr/>
                <p:nvPr/>
              </p:nvSpPr>
              <p:spPr>
                <a:xfrm>
                  <a:off x="4222950" y="3983500"/>
                  <a:ext cx="18400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" h="557" extrusionOk="0">
                      <a:moveTo>
                        <a:pt x="370" y="1"/>
                      </a:moveTo>
                      <a:cubicBezTo>
                        <a:pt x="308" y="1"/>
                        <a:pt x="245" y="21"/>
                        <a:pt x="193" y="63"/>
                      </a:cubicBezTo>
                      <a:cubicBezTo>
                        <a:pt x="0" y="221"/>
                        <a:pt x="93" y="533"/>
                        <a:pt x="341" y="555"/>
                      </a:cubicBezTo>
                      <a:cubicBezTo>
                        <a:pt x="351" y="556"/>
                        <a:pt x="362" y="557"/>
                        <a:pt x="372" y="557"/>
                      </a:cubicBezTo>
                      <a:cubicBezTo>
                        <a:pt x="601" y="557"/>
                        <a:pt x="736" y="287"/>
                        <a:pt x="585" y="102"/>
                      </a:cubicBezTo>
                      <a:cubicBezTo>
                        <a:pt x="531" y="35"/>
                        <a:pt x="451" y="1"/>
                        <a:pt x="3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6" name="Google Shape;4876;p31"/>
                <p:cNvSpPr/>
                <p:nvPr/>
              </p:nvSpPr>
              <p:spPr>
                <a:xfrm>
                  <a:off x="4209675" y="3966975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5" y="0"/>
                      </a:moveTo>
                      <a:cubicBezTo>
                        <a:pt x="296" y="0"/>
                        <a:pt x="237" y="19"/>
                        <a:pt x="187" y="59"/>
                      </a:cubicBezTo>
                      <a:cubicBezTo>
                        <a:pt x="1" y="210"/>
                        <a:pt x="88" y="512"/>
                        <a:pt x="329" y="538"/>
                      </a:cubicBezTo>
                      <a:cubicBezTo>
                        <a:pt x="339" y="539"/>
                        <a:pt x="349" y="540"/>
                        <a:pt x="359" y="540"/>
                      </a:cubicBezTo>
                      <a:cubicBezTo>
                        <a:pt x="579" y="540"/>
                        <a:pt x="711" y="279"/>
                        <a:pt x="566" y="101"/>
                      </a:cubicBezTo>
                      <a:cubicBezTo>
                        <a:pt x="513" y="35"/>
                        <a:pt x="434" y="0"/>
                        <a:pt x="35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7" name="Google Shape;4877;p31"/>
                <p:cNvSpPr/>
                <p:nvPr/>
              </p:nvSpPr>
              <p:spPr>
                <a:xfrm>
                  <a:off x="4196350" y="3950400"/>
                  <a:ext cx="17200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8" h="522" extrusionOk="0">
                      <a:moveTo>
                        <a:pt x="345" y="0"/>
                      </a:moveTo>
                      <a:cubicBezTo>
                        <a:pt x="288" y="0"/>
                        <a:pt x="231" y="19"/>
                        <a:pt x="183" y="57"/>
                      </a:cubicBezTo>
                      <a:cubicBezTo>
                        <a:pt x="0" y="202"/>
                        <a:pt x="87" y="494"/>
                        <a:pt x="318" y="520"/>
                      </a:cubicBezTo>
                      <a:cubicBezTo>
                        <a:pt x="329" y="521"/>
                        <a:pt x="339" y="521"/>
                        <a:pt x="349" y="521"/>
                      </a:cubicBezTo>
                      <a:cubicBezTo>
                        <a:pt x="562" y="521"/>
                        <a:pt x="688" y="271"/>
                        <a:pt x="550" y="99"/>
                      </a:cubicBezTo>
                      <a:cubicBezTo>
                        <a:pt x="498" y="34"/>
                        <a:pt x="422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8" name="Google Shape;4878;p31"/>
                <p:cNvSpPr/>
                <p:nvPr/>
              </p:nvSpPr>
              <p:spPr>
                <a:xfrm>
                  <a:off x="4183100" y="3933875"/>
                  <a:ext cx="16575" cy="1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4" extrusionOk="0">
                      <a:moveTo>
                        <a:pt x="333" y="0"/>
                      </a:moveTo>
                      <a:cubicBezTo>
                        <a:pt x="278" y="0"/>
                        <a:pt x="222" y="19"/>
                        <a:pt x="177" y="56"/>
                      </a:cubicBezTo>
                      <a:cubicBezTo>
                        <a:pt x="0" y="197"/>
                        <a:pt x="84" y="477"/>
                        <a:pt x="305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41" y="504"/>
                        <a:pt x="663" y="261"/>
                        <a:pt x="527" y="94"/>
                      </a:cubicBezTo>
                      <a:cubicBezTo>
                        <a:pt x="478" y="32"/>
                        <a:pt x="405" y="0"/>
                        <a:pt x="33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9" name="Google Shape;4879;p31"/>
                <p:cNvSpPr/>
                <p:nvPr/>
              </p:nvSpPr>
              <p:spPr>
                <a:xfrm>
                  <a:off x="4169900" y="3917375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8" y="0"/>
                      </a:moveTo>
                      <a:cubicBezTo>
                        <a:pt x="265" y="0"/>
                        <a:pt x="211" y="18"/>
                        <a:pt x="165" y="54"/>
                      </a:cubicBezTo>
                      <a:cubicBezTo>
                        <a:pt x="1" y="189"/>
                        <a:pt x="81" y="459"/>
                        <a:pt x="293" y="481"/>
                      </a:cubicBezTo>
                      <a:cubicBezTo>
                        <a:pt x="303" y="482"/>
                        <a:pt x="311" y="483"/>
                        <a:pt x="320" y="483"/>
                      </a:cubicBezTo>
                      <a:cubicBezTo>
                        <a:pt x="517" y="483"/>
                        <a:pt x="635" y="249"/>
                        <a:pt x="506" y="89"/>
                      </a:cubicBezTo>
                      <a:cubicBezTo>
                        <a:pt x="458" y="31"/>
                        <a:pt x="389" y="0"/>
                        <a:pt x="3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0" name="Google Shape;4880;p31"/>
                <p:cNvSpPr/>
                <p:nvPr/>
              </p:nvSpPr>
              <p:spPr>
                <a:xfrm>
                  <a:off x="4156575" y="3900825"/>
                  <a:ext cx="15325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7" extrusionOk="0">
                      <a:moveTo>
                        <a:pt x="309" y="0"/>
                      </a:moveTo>
                      <a:cubicBezTo>
                        <a:pt x="257" y="0"/>
                        <a:pt x="204" y="18"/>
                        <a:pt x="161" y="54"/>
                      </a:cubicBezTo>
                      <a:cubicBezTo>
                        <a:pt x="0" y="182"/>
                        <a:pt x="78" y="443"/>
                        <a:pt x="283" y="465"/>
                      </a:cubicBezTo>
                      <a:cubicBezTo>
                        <a:pt x="291" y="466"/>
                        <a:pt x="299" y="466"/>
                        <a:pt x="307" y="466"/>
                      </a:cubicBezTo>
                      <a:cubicBezTo>
                        <a:pt x="498" y="466"/>
                        <a:pt x="613" y="240"/>
                        <a:pt x="489" y="86"/>
                      </a:cubicBezTo>
                      <a:cubicBezTo>
                        <a:pt x="444" y="30"/>
                        <a:pt x="377" y="0"/>
                        <a:pt x="3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1" name="Google Shape;4881;p31"/>
                <p:cNvSpPr/>
                <p:nvPr/>
              </p:nvSpPr>
              <p:spPr>
                <a:xfrm>
                  <a:off x="4143325" y="3884300"/>
                  <a:ext cx="14675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7" extrusionOk="0">
                      <a:moveTo>
                        <a:pt x="294" y="1"/>
                      </a:moveTo>
                      <a:cubicBezTo>
                        <a:pt x="245" y="1"/>
                        <a:pt x="196" y="16"/>
                        <a:pt x="154" y="50"/>
                      </a:cubicBezTo>
                      <a:cubicBezTo>
                        <a:pt x="0" y="175"/>
                        <a:pt x="74" y="426"/>
                        <a:pt x="270" y="445"/>
                      </a:cubicBezTo>
                      <a:cubicBezTo>
                        <a:pt x="278" y="446"/>
                        <a:pt x="286" y="446"/>
                        <a:pt x="294" y="446"/>
                      </a:cubicBezTo>
                      <a:cubicBezTo>
                        <a:pt x="479" y="446"/>
                        <a:pt x="587" y="230"/>
                        <a:pt x="466" y="82"/>
                      </a:cubicBezTo>
                      <a:cubicBezTo>
                        <a:pt x="422" y="29"/>
                        <a:pt x="358" y="1"/>
                        <a:pt x="29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2" name="Google Shape;4882;p31"/>
                <p:cNvSpPr/>
                <p:nvPr/>
              </p:nvSpPr>
              <p:spPr>
                <a:xfrm>
                  <a:off x="4130050" y="3867750"/>
                  <a:ext cx="140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" h="428" extrusionOk="0">
                      <a:moveTo>
                        <a:pt x="281" y="0"/>
                      </a:moveTo>
                      <a:cubicBezTo>
                        <a:pt x="234" y="0"/>
                        <a:pt x="187" y="16"/>
                        <a:pt x="149" y="50"/>
                      </a:cubicBezTo>
                      <a:cubicBezTo>
                        <a:pt x="1" y="168"/>
                        <a:pt x="72" y="406"/>
                        <a:pt x="261" y="426"/>
                      </a:cubicBezTo>
                      <a:cubicBezTo>
                        <a:pt x="270" y="427"/>
                        <a:pt x="279" y="427"/>
                        <a:pt x="288" y="427"/>
                      </a:cubicBezTo>
                      <a:cubicBezTo>
                        <a:pt x="459" y="427"/>
                        <a:pt x="561" y="222"/>
                        <a:pt x="448" y="82"/>
                      </a:cubicBezTo>
                      <a:cubicBezTo>
                        <a:pt x="406" y="29"/>
                        <a:pt x="344" y="0"/>
                        <a:pt x="28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3" name="Google Shape;4883;p31"/>
                <p:cNvSpPr/>
                <p:nvPr/>
              </p:nvSpPr>
              <p:spPr>
                <a:xfrm>
                  <a:off x="4116725" y="3851200"/>
                  <a:ext cx="13550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411" extrusionOk="0">
                      <a:moveTo>
                        <a:pt x="272" y="1"/>
                      </a:moveTo>
                      <a:cubicBezTo>
                        <a:pt x="226" y="1"/>
                        <a:pt x="181" y="16"/>
                        <a:pt x="142" y="46"/>
                      </a:cubicBezTo>
                      <a:cubicBezTo>
                        <a:pt x="0" y="162"/>
                        <a:pt x="71" y="390"/>
                        <a:pt x="251" y="409"/>
                      </a:cubicBezTo>
                      <a:cubicBezTo>
                        <a:pt x="259" y="410"/>
                        <a:pt x="267" y="411"/>
                        <a:pt x="274" y="411"/>
                      </a:cubicBezTo>
                      <a:cubicBezTo>
                        <a:pt x="441" y="411"/>
                        <a:pt x="542" y="214"/>
                        <a:pt x="431" y="78"/>
                      </a:cubicBezTo>
                      <a:cubicBezTo>
                        <a:pt x="391" y="27"/>
                        <a:pt x="332" y="1"/>
                        <a:pt x="27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4" name="Google Shape;4884;p31"/>
                <p:cNvSpPr/>
                <p:nvPr/>
              </p:nvSpPr>
              <p:spPr>
                <a:xfrm>
                  <a:off x="4103475" y="3834725"/>
                  <a:ext cx="1292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2" extrusionOk="0">
                      <a:moveTo>
                        <a:pt x="259" y="0"/>
                      </a:moveTo>
                      <a:cubicBezTo>
                        <a:pt x="215" y="0"/>
                        <a:pt x="171" y="14"/>
                        <a:pt x="135" y="43"/>
                      </a:cubicBezTo>
                      <a:cubicBezTo>
                        <a:pt x="0" y="153"/>
                        <a:pt x="64" y="371"/>
                        <a:pt x="238" y="390"/>
                      </a:cubicBezTo>
                      <a:cubicBezTo>
                        <a:pt x="245" y="391"/>
                        <a:pt x="251" y="391"/>
                        <a:pt x="258" y="391"/>
                      </a:cubicBezTo>
                      <a:cubicBezTo>
                        <a:pt x="420" y="391"/>
                        <a:pt x="517" y="202"/>
                        <a:pt x="412" y="72"/>
                      </a:cubicBezTo>
                      <a:cubicBezTo>
                        <a:pt x="373" y="25"/>
                        <a:pt x="316" y="0"/>
                        <a:pt x="2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5" name="Google Shape;4885;p31"/>
                <p:cNvSpPr/>
                <p:nvPr/>
              </p:nvSpPr>
              <p:spPr>
                <a:xfrm>
                  <a:off x="4090200" y="3818150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7" y="1"/>
                      </a:moveTo>
                      <a:cubicBezTo>
                        <a:pt x="206" y="1"/>
                        <a:pt x="164" y="15"/>
                        <a:pt x="129" y="44"/>
                      </a:cubicBezTo>
                      <a:cubicBezTo>
                        <a:pt x="1" y="147"/>
                        <a:pt x="62" y="356"/>
                        <a:pt x="226" y="372"/>
                      </a:cubicBezTo>
                      <a:cubicBezTo>
                        <a:pt x="233" y="373"/>
                        <a:pt x="239" y="373"/>
                        <a:pt x="246" y="373"/>
                      </a:cubicBezTo>
                      <a:cubicBezTo>
                        <a:pt x="401" y="373"/>
                        <a:pt x="492" y="193"/>
                        <a:pt x="390" y="70"/>
                      </a:cubicBezTo>
                      <a:cubicBezTo>
                        <a:pt x="354" y="25"/>
                        <a:pt x="301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6" name="Google Shape;4886;p31"/>
                <p:cNvSpPr/>
                <p:nvPr/>
              </p:nvSpPr>
              <p:spPr>
                <a:xfrm>
                  <a:off x="4076950" y="3801650"/>
                  <a:ext cx="11625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353" extrusionOk="0">
                      <a:moveTo>
                        <a:pt x="232" y="0"/>
                      </a:moveTo>
                      <a:cubicBezTo>
                        <a:pt x="193" y="0"/>
                        <a:pt x="155" y="13"/>
                        <a:pt x="123" y="39"/>
                      </a:cubicBezTo>
                      <a:cubicBezTo>
                        <a:pt x="1" y="139"/>
                        <a:pt x="59" y="335"/>
                        <a:pt x="216" y="351"/>
                      </a:cubicBezTo>
                      <a:cubicBezTo>
                        <a:pt x="224" y="352"/>
                        <a:pt x="231" y="352"/>
                        <a:pt x="238" y="352"/>
                      </a:cubicBezTo>
                      <a:cubicBezTo>
                        <a:pt x="380" y="352"/>
                        <a:pt x="465" y="181"/>
                        <a:pt x="370" y="65"/>
                      </a:cubicBezTo>
                      <a:cubicBezTo>
                        <a:pt x="335" y="23"/>
                        <a:pt x="284" y="0"/>
                        <a:pt x="2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7" name="Google Shape;4887;p31"/>
                <p:cNvSpPr/>
                <p:nvPr/>
              </p:nvSpPr>
              <p:spPr>
                <a:xfrm>
                  <a:off x="4063625" y="3785125"/>
                  <a:ext cx="1107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335" extrusionOk="0">
                      <a:moveTo>
                        <a:pt x="223" y="1"/>
                      </a:moveTo>
                      <a:cubicBezTo>
                        <a:pt x="186" y="1"/>
                        <a:pt x="148" y="13"/>
                        <a:pt x="116" y="38"/>
                      </a:cubicBezTo>
                      <a:cubicBezTo>
                        <a:pt x="0" y="131"/>
                        <a:pt x="58" y="321"/>
                        <a:pt x="206" y="334"/>
                      </a:cubicBezTo>
                      <a:cubicBezTo>
                        <a:pt x="212" y="334"/>
                        <a:pt x="219" y="335"/>
                        <a:pt x="225" y="335"/>
                      </a:cubicBezTo>
                      <a:cubicBezTo>
                        <a:pt x="362" y="335"/>
                        <a:pt x="443" y="174"/>
                        <a:pt x="354" y="64"/>
                      </a:cubicBezTo>
                      <a:cubicBezTo>
                        <a:pt x="321" y="22"/>
                        <a:pt x="273" y="1"/>
                        <a:pt x="22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8" name="Google Shape;4888;p31"/>
                <p:cNvSpPr/>
                <p:nvPr/>
              </p:nvSpPr>
              <p:spPr>
                <a:xfrm>
                  <a:off x="4050350" y="376855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9" y="1"/>
                      </a:moveTo>
                      <a:cubicBezTo>
                        <a:pt x="174" y="1"/>
                        <a:pt x="139" y="12"/>
                        <a:pt x="110" y="36"/>
                      </a:cubicBezTo>
                      <a:cubicBezTo>
                        <a:pt x="1" y="126"/>
                        <a:pt x="56" y="303"/>
                        <a:pt x="194" y="315"/>
                      </a:cubicBezTo>
                      <a:cubicBezTo>
                        <a:pt x="200" y="316"/>
                        <a:pt x="207" y="316"/>
                        <a:pt x="213" y="316"/>
                      </a:cubicBezTo>
                      <a:cubicBezTo>
                        <a:pt x="343" y="316"/>
                        <a:pt x="418" y="166"/>
                        <a:pt x="335" y="61"/>
                      </a:cubicBezTo>
                      <a:cubicBezTo>
                        <a:pt x="302" y="21"/>
                        <a:pt x="256" y="1"/>
                        <a:pt x="2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9" name="Google Shape;4889;p31"/>
                <p:cNvSpPr/>
                <p:nvPr/>
              </p:nvSpPr>
              <p:spPr>
                <a:xfrm>
                  <a:off x="4333725" y="4084725"/>
                  <a:ext cx="22800" cy="1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2" h="690" extrusionOk="0">
                      <a:moveTo>
                        <a:pt x="457" y="0"/>
                      </a:moveTo>
                      <a:cubicBezTo>
                        <a:pt x="382" y="0"/>
                        <a:pt x="306" y="25"/>
                        <a:pt x="242" y="77"/>
                      </a:cubicBezTo>
                      <a:cubicBezTo>
                        <a:pt x="1" y="269"/>
                        <a:pt x="116" y="655"/>
                        <a:pt x="422" y="687"/>
                      </a:cubicBezTo>
                      <a:cubicBezTo>
                        <a:pt x="435" y="689"/>
                        <a:pt x="448" y="689"/>
                        <a:pt x="460" y="689"/>
                      </a:cubicBezTo>
                      <a:cubicBezTo>
                        <a:pt x="743" y="689"/>
                        <a:pt x="912" y="356"/>
                        <a:pt x="724" y="128"/>
                      </a:cubicBezTo>
                      <a:cubicBezTo>
                        <a:pt x="656" y="44"/>
                        <a:pt x="557" y="0"/>
                        <a:pt x="4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0" name="Google Shape;4890;p31"/>
                <p:cNvSpPr/>
                <p:nvPr/>
              </p:nvSpPr>
              <p:spPr>
                <a:xfrm>
                  <a:off x="4320475" y="4068175"/>
                  <a:ext cx="22075" cy="1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3" h="670" extrusionOk="0">
                      <a:moveTo>
                        <a:pt x="445" y="0"/>
                      </a:moveTo>
                      <a:cubicBezTo>
                        <a:pt x="370" y="0"/>
                        <a:pt x="295" y="25"/>
                        <a:pt x="232" y="76"/>
                      </a:cubicBezTo>
                      <a:cubicBezTo>
                        <a:pt x="1" y="263"/>
                        <a:pt x="113" y="636"/>
                        <a:pt x="409" y="668"/>
                      </a:cubicBezTo>
                      <a:cubicBezTo>
                        <a:pt x="422" y="669"/>
                        <a:pt x="434" y="670"/>
                        <a:pt x="447" y="670"/>
                      </a:cubicBezTo>
                      <a:cubicBezTo>
                        <a:pt x="720" y="670"/>
                        <a:pt x="883" y="346"/>
                        <a:pt x="704" y="125"/>
                      </a:cubicBezTo>
                      <a:cubicBezTo>
                        <a:pt x="639" y="43"/>
                        <a:pt x="542" y="0"/>
                        <a:pt x="4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1" name="Google Shape;4891;p31"/>
                <p:cNvSpPr/>
                <p:nvPr/>
              </p:nvSpPr>
              <p:spPr>
                <a:xfrm>
                  <a:off x="4307225" y="4051650"/>
                  <a:ext cx="21425" cy="1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7" h="650" extrusionOk="0">
                      <a:moveTo>
                        <a:pt x="428" y="0"/>
                      </a:moveTo>
                      <a:cubicBezTo>
                        <a:pt x="357" y="0"/>
                        <a:pt x="285" y="24"/>
                        <a:pt x="225" y="72"/>
                      </a:cubicBezTo>
                      <a:cubicBezTo>
                        <a:pt x="0" y="255"/>
                        <a:pt x="110" y="619"/>
                        <a:pt x="396" y="648"/>
                      </a:cubicBezTo>
                      <a:cubicBezTo>
                        <a:pt x="409" y="649"/>
                        <a:pt x="421" y="650"/>
                        <a:pt x="434" y="650"/>
                      </a:cubicBezTo>
                      <a:cubicBezTo>
                        <a:pt x="700" y="650"/>
                        <a:pt x="856" y="335"/>
                        <a:pt x="682" y="120"/>
                      </a:cubicBezTo>
                      <a:cubicBezTo>
                        <a:pt x="617" y="42"/>
                        <a:pt x="523" y="0"/>
                        <a:pt x="42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2" name="Google Shape;4892;p31"/>
                <p:cNvSpPr/>
                <p:nvPr/>
              </p:nvSpPr>
              <p:spPr>
                <a:xfrm>
                  <a:off x="4293975" y="4035100"/>
                  <a:ext cx="20875" cy="1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" h="634" extrusionOk="0">
                      <a:moveTo>
                        <a:pt x="417" y="0"/>
                      </a:moveTo>
                      <a:cubicBezTo>
                        <a:pt x="347" y="0"/>
                        <a:pt x="277" y="24"/>
                        <a:pt x="219" y="72"/>
                      </a:cubicBezTo>
                      <a:cubicBezTo>
                        <a:pt x="0" y="249"/>
                        <a:pt x="103" y="602"/>
                        <a:pt x="386" y="631"/>
                      </a:cubicBezTo>
                      <a:cubicBezTo>
                        <a:pt x="397" y="633"/>
                        <a:pt x="409" y="633"/>
                        <a:pt x="420" y="633"/>
                      </a:cubicBezTo>
                      <a:cubicBezTo>
                        <a:pt x="679" y="633"/>
                        <a:pt x="834" y="327"/>
                        <a:pt x="662" y="117"/>
                      </a:cubicBezTo>
                      <a:cubicBezTo>
                        <a:pt x="600" y="41"/>
                        <a:pt x="509" y="0"/>
                        <a:pt x="4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3" name="Google Shape;4893;p31"/>
                <p:cNvSpPr/>
                <p:nvPr/>
              </p:nvSpPr>
              <p:spPr>
                <a:xfrm>
                  <a:off x="4280700" y="401855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6" y="1"/>
                      </a:moveTo>
                      <a:cubicBezTo>
                        <a:pt x="338" y="1"/>
                        <a:pt x="270" y="23"/>
                        <a:pt x="213" y="69"/>
                      </a:cubicBezTo>
                      <a:cubicBezTo>
                        <a:pt x="1" y="243"/>
                        <a:pt x="100" y="586"/>
                        <a:pt x="374" y="612"/>
                      </a:cubicBezTo>
                      <a:cubicBezTo>
                        <a:pt x="385" y="613"/>
                        <a:pt x="397" y="614"/>
                        <a:pt x="408" y="614"/>
                      </a:cubicBezTo>
                      <a:cubicBezTo>
                        <a:pt x="658" y="614"/>
                        <a:pt x="809" y="320"/>
                        <a:pt x="643" y="114"/>
                      </a:cubicBezTo>
                      <a:cubicBezTo>
                        <a:pt x="583" y="39"/>
                        <a:pt x="495" y="1"/>
                        <a:pt x="4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4" name="Google Shape;4894;p31"/>
                <p:cNvSpPr/>
                <p:nvPr/>
              </p:nvSpPr>
              <p:spPr>
                <a:xfrm>
                  <a:off x="4267375" y="4002075"/>
                  <a:ext cx="19675" cy="1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" h="595" extrusionOk="0">
                      <a:moveTo>
                        <a:pt x="393" y="0"/>
                      </a:moveTo>
                      <a:cubicBezTo>
                        <a:pt x="327" y="0"/>
                        <a:pt x="261" y="22"/>
                        <a:pt x="206" y="66"/>
                      </a:cubicBezTo>
                      <a:cubicBezTo>
                        <a:pt x="0" y="233"/>
                        <a:pt x="100" y="564"/>
                        <a:pt x="363" y="593"/>
                      </a:cubicBezTo>
                      <a:cubicBezTo>
                        <a:pt x="375" y="594"/>
                        <a:pt x="387" y="595"/>
                        <a:pt x="398" y="595"/>
                      </a:cubicBezTo>
                      <a:cubicBezTo>
                        <a:pt x="641" y="595"/>
                        <a:pt x="787" y="307"/>
                        <a:pt x="627" y="111"/>
                      </a:cubicBezTo>
                      <a:cubicBezTo>
                        <a:pt x="567" y="38"/>
                        <a:pt x="480" y="0"/>
                        <a:pt x="39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5" name="Google Shape;4895;p31"/>
                <p:cNvSpPr/>
                <p:nvPr/>
              </p:nvSpPr>
              <p:spPr>
                <a:xfrm>
                  <a:off x="4254100" y="3985550"/>
                  <a:ext cx="19075" cy="1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" h="578" extrusionOk="0">
                      <a:moveTo>
                        <a:pt x="383" y="0"/>
                      </a:moveTo>
                      <a:cubicBezTo>
                        <a:pt x="318" y="0"/>
                        <a:pt x="253" y="22"/>
                        <a:pt x="200" y="65"/>
                      </a:cubicBezTo>
                      <a:cubicBezTo>
                        <a:pt x="1" y="229"/>
                        <a:pt x="101" y="550"/>
                        <a:pt x="354" y="576"/>
                      </a:cubicBezTo>
                      <a:cubicBezTo>
                        <a:pt x="365" y="577"/>
                        <a:pt x="375" y="577"/>
                        <a:pt x="385" y="577"/>
                      </a:cubicBezTo>
                      <a:cubicBezTo>
                        <a:pt x="624" y="577"/>
                        <a:pt x="762" y="295"/>
                        <a:pt x="605" y="107"/>
                      </a:cubicBezTo>
                      <a:cubicBezTo>
                        <a:pt x="549" y="36"/>
                        <a:pt x="466" y="0"/>
                        <a:pt x="38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6" name="Google Shape;4896;p31"/>
                <p:cNvSpPr/>
                <p:nvPr/>
              </p:nvSpPr>
              <p:spPr>
                <a:xfrm>
                  <a:off x="4240850" y="3969000"/>
                  <a:ext cx="18425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9" extrusionOk="0">
                      <a:moveTo>
                        <a:pt x="368" y="0"/>
                      </a:moveTo>
                      <a:cubicBezTo>
                        <a:pt x="306" y="0"/>
                        <a:pt x="245" y="20"/>
                        <a:pt x="194" y="62"/>
                      </a:cubicBezTo>
                      <a:cubicBezTo>
                        <a:pt x="1" y="219"/>
                        <a:pt x="94" y="531"/>
                        <a:pt x="341" y="557"/>
                      </a:cubicBezTo>
                      <a:cubicBezTo>
                        <a:pt x="352" y="558"/>
                        <a:pt x="362" y="558"/>
                        <a:pt x="372" y="558"/>
                      </a:cubicBezTo>
                      <a:cubicBezTo>
                        <a:pt x="601" y="558"/>
                        <a:pt x="736" y="288"/>
                        <a:pt x="586" y="103"/>
                      </a:cubicBezTo>
                      <a:cubicBezTo>
                        <a:pt x="531" y="36"/>
                        <a:pt x="449" y="0"/>
                        <a:pt x="36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7" name="Google Shape;4897;p31"/>
                <p:cNvSpPr/>
                <p:nvPr/>
              </p:nvSpPr>
              <p:spPr>
                <a:xfrm>
                  <a:off x="4227600" y="3952425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1"/>
                      </a:moveTo>
                      <a:cubicBezTo>
                        <a:pt x="297" y="1"/>
                        <a:pt x="237" y="21"/>
                        <a:pt x="187" y="63"/>
                      </a:cubicBezTo>
                      <a:cubicBezTo>
                        <a:pt x="0" y="211"/>
                        <a:pt x="87" y="513"/>
                        <a:pt x="328" y="538"/>
                      </a:cubicBezTo>
                      <a:cubicBezTo>
                        <a:pt x="339" y="539"/>
                        <a:pt x="349" y="540"/>
                        <a:pt x="359" y="540"/>
                      </a:cubicBezTo>
                      <a:cubicBezTo>
                        <a:pt x="579" y="540"/>
                        <a:pt x="710" y="279"/>
                        <a:pt x="566" y="101"/>
                      </a:cubicBezTo>
                      <a:cubicBezTo>
                        <a:pt x="513" y="36"/>
                        <a:pt x="435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8" name="Google Shape;4898;p31"/>
                <p:cNvSpPr/>
                <p:nvPr/>
              </p:nvSpPr>
              <p:spPr>
                <a:xfrm>
                  <a:off x="4214250" y="3935900"/>
                  <a:ext cx="17225" cy="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" h="520" extrusionOk="0">
                      <a:moveTo>
                        <a:pt x="347" y="0"/>
                      </a:moveTo>
                      <a:cubicBezTo>
                        <a:pt x="289" y="0"/>
                        <a:pt x="231" y="19"/>
                        <a:pt x="184" y="58"/>
                      </a:cubicBezTo>
                      <a:cubicBezTo>
                        <a:pt x="1" y="203"/>
                        <a:pt x="88" y="492"/>
                        <a:pt x="316" y="518"/>
                      </a:cubicBezTo>
                      <a:cubicBezTo>
                        <a:pt x="326" y="519"/>
                        <a:pt x="337" y="520"/>
                        <a:pt x="347" y="520"/>
                      </a:cubicBezTo>
                      <a:cubicBezTo>
                        <a:pt x="560" y="520"/>
                        <a:pt x="689" y="269"/>
                        <a:pt x="551" y="97"/>
                      </a:cubicBezTo>
                      <a:cubicBezTo>
                        <a:pt x="498" y="33"/>
                        <a:pt x="422" y="0"/>
                        <a:pt x="34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9" name="Google Shape;4899;p31"/>
                <p:cNvSpPr/>
                <p:nvPr/>
              </p:nvSpPr>
              <p:spPr>
                <a:xfrm>
                  <a:off x="4201000" y="3919400"/>
                  <a:ext cx="16600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2" extrusionOk="0">
                      <a:moveTo>
                        <a:pt x="334" y="0"/>
                      </a:moveTo>
                      <a:cubicBezTo>
                        <a:pt x="278" y="0"/>
                        <a:pt x="222" y="19"/>
                        <a:pt x="174" y="56"/>
                      </a:cubicBezTo>
                      <a:cubicBezTo>
                        <a:pt x="1" y="198"/>
                        <a:pt x="84" y="477"/>
                        <a:pt x="306" y="500"/>
                      </a:cubicBezTo>
                      <a:cubicBezTo>
                        <a:pt x="315" y="501"/>
                        <a:pt x="324" y="501"/>
                        <a:pt x="333" y="501"/>
                      </a:cubicBezTo>
                      <a:cubicBezTo>
                        <a:pt x="539" y="501"/>
                        <a:pt x="663" y="261"/>
                        <a:pt x="528" y="92"/>
                      </a:cubicBezTo>
                      <a:cubicBezTo>
                        <a:pt x="479" y="32"/>
                        <a:pt x="407" y="0"/>
                        <a:pt x="3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00" name="Google Shape;4900;p31"/>
                <p:cNvSpPr/>
                <p:nvPr/>
              </p:nvSpPr>
              <p:spPr>
                <a:xfrm>
                  <a:off x="4187750" y="3902825"/>
                  <a:ext cx="15950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4" extrusionOk="0">
                      <a:moveTo>
                        <a:pt x="318" y="1"/>
                      </a:moveTo>
                      <a:cubicBezTo>
                        <a:pt x="265" y="1"/>
                        <a:pt x="212" y="18"/>
                        <a:pt x="168" y="54"/>
                      </a:cubicBezTo>
                      <a:cubicBezTo>
                        <a:pt x="0" y="189"/>
                        <a:pt x="81" y="459"/>
                        <a:pt x="296" y="482"/>
                      </a:cubicBezTo>
                      <a:cubicBezTo>
                        <a:pt x="305" y="483"/>
                        <a:pt x="314" y="483"/>
                        <a:pt x="323" y="483"/>
                      </a:cubicBezTo>
                      <a:cubicBezTo>
                        <a:pt x="519" y="483"/>
                        <a:pt x="637" y="250"/>
                        <a:pt x="508" y="93"/>
                      </a:cubicBezTo>
                      <a:cubicBezTo>
                        <a:pt x="460" y="32"/>
                        <a:pt x="390" y="1"/>
                        <a:pt x="3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01" name="Google Shape;4901;p31"/>
                <p:cNvSpPr/>
                <p:nvPr/>
              </p:nvSpPr>
              <p:spPr>
                <a:xfrm>
                  <a:off x="4174500" y="3886325"/>
                  <a:ext cx="153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5" extrusionOk="0">
                      <a:moveTo>
                        <a:pt x="306" y="1"/>
                      </a:moveTo>
                      <a:cubicBezTo>
                        <a:pt x="255" y="1"/>
                        <a:pt x="204" y="18"/>
                        <a:pt x="161" y="52"/>
                      </a:cubicBezTo>
                      <a:cubicBezTo>
                        <a:pt x="0" y="184"/>
                        <a:pt x="77" y="444"/>
                        <a:pt x="283" y="463"/>
                      </a:cubicBezTo>
                      <a:cubicBezTo>
                        <a:pt x="292" y="465"/>
                        <a:pt x="301" y="465"/>
                        <a:pt x="310" y="465"/>
                      </a:cubicBezTo>
                      <a:cubicBezTo>
                        <a:pt x="500" y="465"/>
                        <a:pt x="611" y="241"/>
                        <a:pt x="489" y="87"/>
                      </a:cubicBezTo>
                      <a:cubicBezTo>
                        <a:pt x="441" y="31"/>
                        <a:pt x="373" y="1"/>
                        <a:pt x="3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02" name="Google Shape;4902;p31"/>
                <p:cNvSpPr/>
                <p:nvPr/>
              </p:nvSpPr>
              <p:spPr>
                <a:xfrm>
                  <a:off x="4161225" y="3869775"/>
                  <a:ext cx="14700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" h="449" extrusionOk="0">
                      <a:moveTo>
                        <a:pt x="294" y="1"/>
                      </a:moveTo>
                      <a:cubicBezTo>
                        <a:pt x="245" y="1"/>
                        <a:pt x="195" y="17"/>
                        <a:pt x="155" y="52"/>
                      </a:cubicBezTo>
                      <a:cubicBezTo>
                        <a:pt x="1" y="177"/>
                        <a:pt x="75" y="425"/>
                        <a:pt x="271" y="447"/>
                      </a:cubicBezTo>
                      <a:cubicBezTo>
                        <a:pt x="279" y="448"/>
                        <a:pt x="287" y="449"/>
                        <a:pt x="294" y="449"/>
                      </a:cubicBezTo>
                      <a:cubicBezTo>
                        <a:pt x="479" y="449"/>
                        <a:pt x="587" y="232"/>
                        <a:pt x="467" y="84"/>
                      </a:cubicBezTo>
                      <a:cubicBezTo>
                        <a:pt x="423" y="30"/>
                        <a:pt x="359" y="1"/>
                        <a:pt x="29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03" name="Google Shape;4903;p31"/>
                <p:cNvSpPr/>
                <p:nvPr/>
              </p:nvSpPr>
              <p:spPr>
                <a:xfrm>
                  <a:off x="4147900" y="3853250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5" y="0"/>
                      </a:moveTo>
                      <a:cubicBezTo>
                        <a:pt x="238" y="0"/>
                        <a:pt x="190" y="16"/>
                        <a:pt x="151" y="48"/>
                      </a:cubicBezTo>
                      <a:cubicBezTo>
                        <a:pt x="0" y="167"/>
                        <a:pt x="71" y="408"/>
                        <a:pt x="261" y="427"/>
                      </a:cubicBezTo>
                      <a:cubicBezTo>
                        <a:pt x="269" y="428"/>
                        <a:pt x="276" y="428"/>
                        <a:pt x="284" y="428"/>
                      </a:cubicBezTo>
                      <a:cubicBezTo>
                        <a:pt x="460" y="428"/>
                        <a:pt x="564" y="222"/>
                        <a:pt x="450" y="80"/>
                      </a:cubicBezTo>
                      <a:cubicBezTo>
                        <a:pt x="408" y="27"/>
                        <a:pt x="347" y="0"/>
                        <a:pt x="2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04" name="Google Shape;4904;p31"/>
                <p:cNvSpPr/>
                <p:nvPr/>
              </p:nvSpPr>
              <p:spPr>
                <a:xfrm>
                  <a:off x="4134650" y="3836750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3" y="0"/>
                      </a:moveTo>
                      <a:cubicBezTo>
                        <a:pt x="227" y="0"/>
                        <a:pt x="181" y="15"/>
                        <a:pt x="142" y="46"/>
                      </a:cubicBezTo>
                      <a:cubicBezTo>
                        <a:pt x="0" y="158"/>
                        <a:pt x="68" y="390"/>
                        <a:pt x="251" y="406"/>
                      </a:cubicBezTo>
                      <a:cubicBezTo>
                        <a:pt x="259" y="407"/>
                        <a:pt x="266" y="407"/>
                        <a:pt x="274" y="407"/>
                      </a:cubicBezTo>
                      <a:cubicBezTo>
                        <a:pt x="440" y="407"/>
                        <a:pt x="538" y="210"/>
                        <a:pt x="431" y="75"/>
                      </a:cubicBezTo>
                      <a:cubicBezTo>
                        <a:pt x="391" y="26"/>
                        <a:pt x="332" y="0"/>
                        <a:pt x="27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05" name="Google Shape;4905;p31"/>
                <p:cNvSpPr/>
                <p:nvPr/>
              </p:nvSpPr>
              <p:spPr>
                <a:xfrm>
                  <a:off x="4121375" y="3820175"/>
                  <a:ext cx="128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2" extrusionOk="0">
                      <a:moveTo>
                        <a:pt x="258" y="0"/>
                      </a:moveTo>
                      <a:cubicBezTo>
                        <a:pt x="215" y="0"/>
                        <a:pt x="172" y="15"/>
                        <a:pt x="136" y="44"/>
                      </a:cubicBezTo>
                      <a:cubicBezTo>
                        <a:pt x="1" y="156"/>
                        <a:pt x="65" y="371"/>
                        <a:pt x="239" y="391"/>
                      </a:cubicBezTo>
                      <a:cubicBezTo>
                        <a:pt x="246" y="392"/>
                        <a:pt x="254" y="392"/>
                        <a:pt x="262" y="392"/>
                      </a:cubicBezTo>
                      <a:cubicBezTo>
                        <a:pt x="421" y="392"/>
                        <a:pt x="513" y="201"/>
                        <a:pt x="409" y="73"/>
                      </a:cubicBezTo>
                      <a:cubicBezTo>
                        <a:pt x="371" y="25"/>
                        <a:pt x="315" y="0"/>
                        <a:pt x="2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06" name="Google Shape;4906;p31"/>
                <p:cNvSpPr/>
                <p:nvPr/>
              </p:nvSpPr>
              <p:spPr>
                <a:xfrm>
                  <a:off x="4108125" y="3803675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5" y="1"/>
                      </a:moveTo>
                      <a:cubicBezTo>
                        <a:pt x="204" y="1"/>
                        <a:pt x="164" y="14"/>
                        <a:pt x="129" y="42"/>
                      </a:cubicBezTo>
                      <a:cubicBezTo>
                        <a:pt x="1" y="144"/>
                        <a:pt x="62" y="353"/>
                        <a:pt x="226" y="369"/>
                      </a:cubicBezTo>
                      <a:cubicBezTo>
                        <a:pt x="233" y="370"/>
                        <a:pt x="241" y="371"/>
                        <a:pt x="249" y="371"/>
                      </a:cubicBezTo>
                      <a:cubicBezTo>
                        <a:pt x="399" y="371"/>
                        <a:pt x="490" y="193"/>
                        <a:pt x="389" y="71"/>
                      </a:cubicBezTo>
                      <a:cubicBezTo>
                        <a:pt x="353" y="25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07" name="Google Shape;4907;p31"/>
                <p:cNvSpPr/>
                <p:nvPr/>
              </p:nvSpPr>
              <p:spPr>
                <a:xfrm>
                  <a:off x="4094800" y="3787125"/>
                  <a:ext cx="11725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9" h="355" extrusionOk="0">
                      <a:moveTo>
                        <a:pt x="236" y="0"/>
                      </a:moveTo>
                      <a:cubicBezTo>
                        <a:pt x="197" y="0"/>
                        <a:pt x="157" y="14"/>
                        <a:pt x="125" y="42"/>
                      </a:cubicBezTo>
                      <a:cubicBezTo>
                        <a:pt x="0" y="138"/>
                        <a:pt x="61" y="337"/>
                        <a:pt x="215" y="353"/>
                      </a:cubicBezTo>
                      <a:cubicBezTo>
                        <a:pt x="222" y="354"/>
                        <a:pt x="229" y="354"/>
                        <a:pt x="235" y="354"/>
                      </a:cubicBezTo>
                      <a:cubicBezTo>
                        <a:pt x="381" y="354"/>
                        <a:pt x="468" y="184"/>
                        <a:pt x="373" y="67"/>
                      </a:cubicBezTo>
                      <a:cubicBezTo>
                        <a:pt x="338" y="23"/>
                        <a:pt x="287" y="0"/>
                        <a:pt x="23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08" name="Google Shape;4908;p31"/>
                <p:cNvSpPr/>
                <p:nvPr/>
              </p:nvSpPr>
              <p:spPr>
                <a:xfrm>
                  <a:off x="4081525" y="3770575"/>
                  <a:ext cx="11100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6" extrusionOk="0">
                      <a:moveTo>
                        <a:pt x="224" y="1"/>
                      </a:moveTo>
                      <a:cubicBezTo>
                        <a:pt x="187" y="1"/>
                        <a:pt x="149" y="13"/>
                        <a:pt x="117" y="38"/>
                      </a:cubicBezTo>
                      <a:cubicBezTo>
                        <a:pt x="1" y="132"/>
                        <a:pt x="59" y="321"/>
                        <a:pt x="207" y="334"/>
                      </a:cubicBezTo>
                      <a:cubicBezTo>
                        <a:pt x="213" y="335"/>
                        <a:pt x="220" y="335"/>
                        <a:pt x="226" y="335"/>
                      </a:cubicBezTo>
                      <a:cubicBezTo>
                        <a:pt x="362" y="335"/>
                        <a:pt x="443" y="175"/>
                        <a:pt x="354" y="64"/>
                      </a:cubicBezTo>
                      <a:cubicBezTo>
                        <a:pt x="322" y="22"/>
                        <a:pt x="273" y="1"/>
                        <a:pt x="22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09" name="Google Shape;4909;p31"/>
                <p:cNvSpPr/>
                <p:nvPr/>
              </p:nvSpPr>
              <p:spPr>
                <a:xfrm>
                  <a:off x="4068275" y="3754075"/>
                  <a:ext cx="10475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" h="317" extrusionOk="0">
                      <a:moveTo>
                        <a:pt x="210" y="1"/>
                      </a:moveTo>
                      <a:cubicBezTo>
                        <a:pt x="175" y="1"/>
                        <a:pt x="139" y="13"/>
                        <a:pt x="110" y="36"/>
                      </a:cubicBezTo>
                      <a:cubicBezTo>
                        <a:pt x="1" y="123"/>
                        <a:pt x="52" y="300"/>
                        <a:pt x="193" y="316"/>
                      </a:cubicBezTo>
                      <a:cubicBezTo>
                        <a:pt x="199" y="316"/>
                        <a:pt x="204" y="317"/>
                        <a:pt x="209" y="317"/>
                      </a:cubicBezTo>
                      <a:cubicBezTo>
                        <a:pt x="338" y="317"/>
                        <a:pt x="418" y="164"/>
                        <a:pt x="332" y="59"/>
                      </a:cubicBezTo>
                      <a:cubicBezTo>
                        <a:pt x="301" y="21"/>
                        <a:pt x="255" y="1"/>
                        <a:pt x="21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10" name="Google Shape;4910;p31"/>
                <p:cNvSpPr/>
                <p:nvPr/>
              </p:nvSpPr>
              <p:spPr>
                <a:xfrm>
                  <a:off x="4338400" y="4053675"/>
                  <a:ext cx="22075" cy="1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3" h="669" extrusionOk="0">
                      <a:moveTo>
                        <a:pt x="442" y="1"/>
                      </a:moveTo>
                      <a:cubicBezTo>
                        <a:pt x="368" y="1"/>
                        <a:pt x="294" y="25"/>
                        <a:pt x="232" y="75"/>
                      </a:cubicBezTo>
                      <a:cubicBezTo>
                        <a:pt x="0" y="261"/>
                        <a:pt x="113" y="637"/>
                        <a:pt x="408" y="666"/>
                      </a:cubicBezTo>
                      <a:cubicBezTo>
                        <a:pt x="421" y="668"/>
                        <a:pt x="434" y="668"/>
                        <a:pt x="447" y="668"/>
                      </a:cubicBezTo>
                      <a:cubicBezTo>
                        <a:pt x="720" y="668"/>
                        <a:pt x="882" y="344"/>
                        <a:pt x="704" y="123"/>
                      </a:cubicBezTo>
                      <a:cubicBezTo>
                        <a:pt x="636" y="43"/>
                        <a:pt x="540" y="1"/>
                        <a:pt x="44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11" name="Google Shape;4911;p31"/>
                <p:cNvSpPr/>
                <p:nvPr/>
              </p:nvSpPr>
              <p:spPr>
                <a:xfrm>
                  <a:off x="4325125" y="4037125"/>
                  <a:ext cx="21450" cy="16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8" h="653" extrusionOk="0">
                      <a:moveTo>
                        <a:pt x="430" y="1"/>
                      </a:moveTo>
                      <a:cubicBezTo>
                        <a:pt x="358" y="1"/>
                        <a:pt x="286" y="25"/>
                        <a:pt x="226" y="75"/>
                      </a:cubicBezTo>
                      <a:cubicBezTo>
                        <a:pt x="1" y="255"/>
                        <a:pt x="107" y="621"/>
                        <a:pt x="396" y="650"/>
                      </a:cubicBezTo>
                      <a:cubicBezTo>
                        <a:pt x="409" y="651"/>
                        <a:pt x="422" y="652"/>
                        <a:pt x="435" y="652"/>
                      </a:cubicBezTo>
                      <a:cubicBezTo>
                        <a:pt x="701" y="652"/>
                        <a:pt x="857" y="338"/>
                        <a:pt x="682" y="123"/>
                      </a:cubicBezTo>
                      <a:cubicBezTo>
                        <a:pt x="618" y="43"/>
                        <a:pt x="524" y="1"/>
                        <a:pt x="43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12" name="Google Shape;4912;p31"/>
                <p:cNvSpPr/>
                <p:nvPr/>
              </p:nvSpPr>
              <p:spPr>
                <a:xfrm>
                  <a:off x="4311875" y="4020600"/>
                  <a:ext cx="20800" cy="1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2" h="632" extrusionOk="0">
                      <a:moveTo>
                        <a:pt x="418" y="0"/>
                      </a:moveTo>
                      <a:cubicBezTo>
                        <a:pt x="348" y="0"/>
                        <a:pt x="278" y="23"/>
                        <a:pt x="219" y="71"/>
                      </a:cubicBezTo>
                      <a:cubicBezTo>
                        <a:pt x="1" y="247"/>
                        <a:pt x="104" y="601"/>
                        <a:pt x="386" y="630"/>
                      </a:cubicBezTo>
                      <a:cubicBezTo>
                        <a:pt x="399" y="631"/>
                        <a:pt x="412" y="632"/>
                        <a:pt x="425" y="632"/>
                      </a:cubicBezTo>
                      <a:cubicBezTo>
                        <a:pt x="681" y="632"/>
                        <a:pt x="831" y="327"/>
                        <a:pt x="663" y="119"/>
                      </a:cubicBezTo>
                      <a:cubicBezTo>
                        <a:pt x="601" y="40"/>
                        <a:pt x="510" y="0"/>
                        <a:pt x="4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13" name="Google Shape;4913;p31"/>
                <p:cNvSpPr/>
                <p:nvPr/>
              </p:nvSpPr>
              <p:spPr>
                <a:xfrm>
                  <a:off x="4298550" y="400410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7" y="0"/>
                      </a:moveTo>
                      <a:cubicBezTo>
                        <a:pt x="338" y="0"/>
                        <a:pt x="269" y="23"/>
                        <a:pt x="212" y="69"/>
                      </a:cubicBezTo>
                      <a:cubicBezTo>
                        <a:pt x="0" y="239"/>
                        <a:pt x="103" y="583"/>
                        <a:pt x="376" y="612"/>
                      </a:cubicBezTo>
                      <a:cubicBezTo>
                        <a:pt x="388" y="613"/>
                        <a:pt x="399" y="614"/>
                        <a:pt x="411" y="614"/>
                      </a:cubicBezTo>
                      <a:cubicBezTo>
                        <a:pt x="660" y="614"/>
                        <a:pt x="809" y="316"/>
                        <a:pt x="646" y="114"/>
                      </a:cubicBezTo>
                      <a:cubicBezTo>
                        <a:pt x="586" y="39"/>
                        <a:pt x="497" y="0"/>
                        <a:pt x="4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14" name="Google Shape;4914;p31"/>
                <p:cNvSpPr/>
                <p:nvPr/>
              </p:nvSpPr>
              <p:spPr>
                <a:xfrm>
                  <a:off x="4285275" y="3987525"/>
                  <a:ext cx="19625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5" h="596" extrusionOk="0">
                      <a:moveTo>
                        <a:pt x="394" y="0"/>
                      </a:moveTo>
                      <a:cubicBezTo>
                        <a:pt x="328" y="0"/>
                        <a:pt x="262" y="22"/>
                        <a:pt x="207" y="66"/>
                      </a:cubicBezTo>
                      <a:cubicBezTo>
                        <a:pt x="1" y="233"/>
                        <a:pt x="101" y="568"/>
                        <a:pt x="364" y="593"/>
                      </a:cubicBezTo>
                      <a:cubicBezTo>
                        <a:pt x="376" y="595"/>
                        <a:pt x="387" y="595"/>
                        <a:pt x="399" y="595"/>
                      </a:cubicBezTo>
                      <a:cubicBezTo>
                        <a:pt x="642" y="595"/>
                        <a:pt x="784" y="308"/>
                        <a:pt x="624" y="111"/>
                      </a:cubicBezTo>
                      <a:cubicBezTo>
                        <a:pt x="566" y="38"/>
                        <a:pt x="480" y="0"/>
                        <a:pt x="39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15" name="Google Shape;4915;p31"/>
                <p:cNvSpPr/>
                <p:nvPr/>
              </p:nvSpPr>
              <p:spPr>
                <a:xfrm>
                  <a:off x="4272025" y="3971050"/>
                  <a:ext cx="190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6" extrusionOk="0">
                      <a:moveTo>
                        <a:pt x="383" y="0"/>
                      </a:moveTo>
                      <a:cubicBezTo>
                        <a:pt x="318" y="0"/>
                        <a:pt x="253" y="22"/>
                        <a:pt x="200" y="66"/>
                      </a:cubicBezTo>
                      <a:cubicBezTo>
                        <a:pt x="1" y="227"/>
                        <a:pt x="97" y="552"/>
                        <a:pt x="354" y="574"/>
                      </a:cubicBezTo>
                      <a:cubicBezTo>
                        <a:pt x="365" y="575"/>
                        <a:pt x="375" y="576"/>
                        <a:pt x="385" y="576"/>
                      </a:cubicBezTo>
                      <a:cubicBezTo>
                        <a:pt x="624" y="576"/>
                        <a:pt x="762" y="296"/>
                        <a:pt x="605" y="105"/>
                      </a:cubicBezTo>
                      <a:cubicBezTo>
                        <a:pt x="549" y="36"/>
                        <a:pt x="466" y="0"/>
                        <a:pt x="38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16" name="Google Shape;4916;p31"/>
                <p:cNvSpPr/>
                <p:nvPr/>
              </p:nvSpPr>
              <p:spPr>
                <a:xfrm>
                  <a:off x="4258775" y="3954500"/>
                  <a:ext cx="184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7" extrusionOk="0">
                      <a:moveTo>
                        <a:pt x="371" y="0"/>
                      </a:moveTo>
                      <a:cubicBezTo>
                        <a:pt x="308" y="0"/>
                        <a:pt x="245" y="21"/>
                        <a:pt x="193" y="63"/>
                      </a:cubicBezTo>
                      <a:cubicBezTo>
                        <a:pt x="0" y="221"/>
                        <a:pt x="94" y="532"/>
                        <a:pt x="341" y="555"/>
                      </a:cubicBezTo>
                      <a:cubicBezTo>
                        <a:pt x="352" y="556"/>
                        <a:pt x="362" y="557"/>
                        <a:pt x="372" y="557"/>
                      </a:cubicBezTo>
                      <a:cubicBezTo>
                        <a:pt x="601" y="557"/>
                        <a:pt x="736" y="286"/>
                        <a:pt x="585" y="102"/>
                      </a:cubicBezTo>
                      <a:cubicBezTo>
                        <a:pt x="531" y="35"/>
                        <a:pt x="451" y="0"/>
                        <a:pt x="3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17" name="Google Shape;4917;p31"/>
                <p:cNvSpPr/>
                <p:nvPr/>
              </p:nvSpPr>
              <p:spPr>
                <a:xfrm>
                  <a:off x="4245425" y="3937925"/>
                  <a:ext cx="17875" cy="1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5" h="542" extrusionOk="0">
                      <a:moveTo>
                        <a:pt x="360" y="1"/>
                      </a:moveTo>
                      <a:cubicBezTo>
                        <a:pt x="300" y="1"/>
                        <a:pt x="239" y="20"/>
                        <a:pt x="187" y="61"/>
                      </a:cubicBezTo>
                      <a:cubicBezTo>
                        <a:pt x="1" y="212"/>
                        <a:pt x="91" y="514"/>
                        <a:pt x="329" y="540"/>
                      </a:cubicBezTo>
                      <a:cubicBezTo>
                        <a:pt x="339" y="541"/>
                        <a:pt x="350" y="542"/>
                        <a:pt x="360" y="542"/>
                      </a:cubicBezTo>
                      <a:cubicBezTo>
                        <a:pt x="582" y="542"/>
                        <a:pt x="714" y="281"/>
                        <a:pt x="570" y="100"/>
                      </a:cubicBezTo>
                      <a:cubicBezTo>
                        <a:pt x="515" y="34"/>
                        <a:pt x="438" y="1"/>
                        <a:pt x="36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18" name="Google Shape;4918;p31"/>
                <p:cNvSpPr/>
                <p:nvPr/>
              </p:nvSpPr>
              <p:spPr>
                <a:xfrm>
                  <a:off x="4232175" y="3921375"/>
                  <a:ext cx="17150" cy="1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3" extrusionOk="0">
                      <a:moveTo>
                        <a:pt x="342" y="1"/>
                      </a:moveTo>
                      <a:cubicBezTo>
                        <a:pt x="286" y="1"/>
                        <a:pt x="228" y="20"/>
                        <a:pt x="181" y="58"/>
                      </a:cubicBezTo>
                      <a:cubicBezTo>
                        <a:pt x="1" y="202"/>
                        <a:pt x="87" y="495"/>
                        <a:pt x="316" y="521"/>
                      </a:cubicBezTo>
                      <a:cubicBezTo>
                        <a:pt x="326" y="522"/>
                        <a:pt x="336" y="522"/>
                        <a:pt x="346" y="522"/>
                      </a:cubicBezTo>
                      <a:cubicBezTo>
                        <a:pt x="559" y="522"/>
                        <a:pt x="685" y="271"/>
                        <a:pt x="547" y="100"/>
                      </a:cubicBezTo>
                      <a:cubicBezTo>
                        <a:pt x="495" y="35"/>
                        <a:pt x="419" y="1"/>
                        <a:pt x="34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19" name="Google Shape;4919;p31"/>
                <p:cNvSpPr/>
                <p:nvPr/>
              </p:nvSpPr>
              <p:spPr>
                <a:xfrm>
                  <a:off x="4218925" y="3904875"/>
                  <a:ext cx="16575" cy="12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1" extrusionOk="0">
                      <a:moveTo>
                        <a:pt x="332" y="0"/>
                      </a:moveTo>
                      <a:cubicBezTo>
                        <a:pt x="277" y="0"/>
                        <a:pt x="221" y="18"/>
                        <a:pt x="174" y="56"/>
                      </a:cubicBezTo>
                      <a:cubicBezTo>
                        <a:pt x="0" y="197"/>
                        <a:pt x="84" y="477"/>
                        <a:pt x="306" y="499"/>
                      </a:cubicBezTo>
                      <a:cubicBezTo>
                        <a:pt x="316" y="500"/>
                        <a:pt x="326" y="501"/>
                        <a:pt x="336" y="501"/>
                      </a:cubicBezTo>
                      <a:cubicBezTo>
                        <a:pt x="540" y="501"/>
                        <a:pt x="662" y="260"/>
                        <a:pt x="527" y="94"/>
                      </a:cubicBezTo>
                      <a:cubicBezTo>
                        <a:pt x="478" y="32"/>
                        <a:pt x="406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20" name="Google Shape;4920;p31"/>
                <p:cNvSpPr/>
                <p:nvPr/>
              </p:nvSpPr>
              <p:spPr>
                <a:xfrm>
                  <a:off x="4205675" y="3888375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19" y="0"/>
                      </a:moveTo>
                      <a:cubicBezTo>
                        <a:pt x="266" y="0"/>
                        <a:pt x="212" y="18"/>
                        <a:pt x="167" y="54"/>
                      </a:cubicBezTo>
                      <a:cubicBezTo>
                        <a:pt x="0" y="189"/>
                        <a:pt x="80" y="459"/>
                        <a:pt x="293" y="481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9" y="483"/>
                        <a:pt x="637" y="249"/>
                        <a:pt x="508" y="89"/>
                      </a:cubicBezTo>
                      <a:cubicBezTo>
                        <a:pt x="460" y="31"/>
                        <a:pt x="390" y="0"/>
                        <a:pt x="31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21" name="Google Shape;4921;p31"/>
                <p:cNvSpPr/>
                <p:nvPr/>
              </p:nvSpPr>
              <p:spPr>
                <a:xfrm>
                  <a:off x="4192400" y="3871800"/>
                  <a:ext cx="15325" cy="1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8" extrusionOk="0">
                      <a:moveTo>
                        <a:pt x="308" y="1"/>
                      </a:moveTo>
                      <a:cubicBezTo>
                        <a:pt x="257" y="1"/>
                        <a:pt x="205" y="18"/>
                        <a:pt x="162" y="55"/>
                      </a:cubicBezTo>
                      <a:cubicBezTo>
                        <a:pt x="1" y="183"/>
                        <a:pt x="78" y="444"/>
                        <a:pt x="284" y="466"/>
                      </a:cubicBezTo>
                      <a:cubicBezTo>
                        <a:pt x="292" y="467"/>
                        <a:pt x="299" y="467"/>
                        <a:pt x="307" y="467"/>
                      </a:cubicBezTo>
                      <a:cubicBezTo>
                        <a:pt x="499" y="467"/>
                        <a:pt x="613" y="241"/>
                        <a:pt x="489" y="87"/>
                      </a:cubicBezTo>
                      <a:cubicBezTo>
                        <a:pt x="442" y="30"/>
                        <a:pt x="375" y="1"/>
                        <a:pt x="30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22" name="Google Shape;4922;p31"/>
                <p:cNvSpPr/>
                <p:nvPr/>
              </p:nvSpPr>
              <p:spPr>
                <a:xfrm>
                  <a:off x="4179150" y="3855300"/>
                  <a:ext cx="147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6" extrusionOk="0">
                      <a:moveTo>
                        <a:pt x="295" y="0"/>
                      </a:moveTo>
                      <a:cubicBezTo>
                        <a:pt x="246" y="0"/>
                        <a:pt x="196" y="16"/>
                        <a:pt x="155" y="49"/>
                      </a:cubicBezTo>
                      <a:cubicBezTo>
                        <a:pt x="1" y="175"/>
                        <a:pt x="74" y="425"/>
                        <a:pt x="274" y="445"/>
                      </a:cubicBezTo>
                      <a:cubicBezTo>
                        <a:pt x="282" y="445"/>
                        <a:pt x="289" y="446"/>
                        <a:pt x="297" y="446"/>
                      </a:cubicBezTo>
                      <a:cubicBezTo>
                        <a:pt x="479" y="446"/>
                        <a:pt x="590" y="230"/>
                        <a:pt x="470" y="82"/>
                      </a:cubicBezTo>
                      <a:cubicBezTo>
                        <a:pt x="426" y="28"/>
                        <a:pt x="361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23" name="Google Shape;4923;p31"/>
                <p:cNvSpPr/>
                <p:nvPr/>
              </p:nvSpPr>
              <p:spPr>
                <a:xfrm>
                  <a:off x="4165825" y="3838750"/>
                  <a:ext cx="14100" cy="10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30" extrusionOk="0">
                      <a:moveTo>
                        <a:pt x="283" y="0"/>
                      </a:moveTo>
                      <a:cubicBezTo>
                        <a:pt x="236" y="0"/>
                        <a:pt x="188" y="16"/>
                        <a:pt x="148" y="49"/>
                      </a:cubicBezTo>
                      <a:cubicBezTo>
                        <a:pt x="0" y="168"/>
                        <a:pt x="71" y="406"/>
                        <a:pt x="260" y="429"/>
                      </a:cubicBezTo>
                      <a:cubicBezTo>
                        <a:pt x="268" y="429"/>
                        <a:pt x="276" y="430"/>
                        <a:pt x="284" y="430"/>
                      </a:cubicBezTo>
                      <a:cubicBezTo>
                        <a:pt x="460" y="430"/>
                        <a:pt x="564" y="223"/>
                        <a:pt x="450" y="82"/>
                      </a:cubicBezTo>
                      <a:cubicBezTo>
                        <a:pt x="408" y="28"/>
                        <a:pt x="346" y="0"/>
                        <a:pt x="28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24" name="Google Shape;4924;p31"/>
                <p:cNvSpPr/>
                <p:nvPr/>
              </p:nvSpPr>
              <p:spPr>
                <a:xfrm>
                  <a:off x="4152550" y="3822200"/>
                  <a:ext cx="13500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" h="411" extrusionOk="0">
                      <a:moveTo>
                        <a:pt x="270" y="1"/>
                      </a:moveTo>
                      <a:cubicBezTo>
                        <a:pt x="225" y="1"/>
                        <a:pt x="180" y="16"/>
                        <a:pt x="142" y="46"/>
                      </a:cubicBezTo>
                      <a:cubicBezTo>
                        <a:pt x="1" y="162"/>
                        <a:pt x="68" y="390"/>
                        <a:pt x="251" y="409"/>
                      </a:cubicBezTo>
                      <a:cubicBezTo>
                        <a:pt x="259" y="410"/>
                        <a:pt x="267" y="411"/>
                        <a:pt x="275" y="411"/>
                      </a:cubicBezTo>
                      <a:cubicBezTo>
                        <a:pt x="441" y="411"/>
                        <a:pt x="539" y="214"/>
                        <a:pt x="431" y="78"/>
                      </a:cubicBezTo>
                      <a:cubicBezTo>
                        <a:pt x="389" y="27"/>
                        <a:pt x="329" y="1"/>
                        <a:pt x="2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25" name="Google Shape;4925;p31"/>
                <p:cNvSpPr/>
                <p:nvPr/>
              </p:nvSpPr>
              <p:spPr>
                <a:xfrm>
                  <a:off x="4139300" y="3805700"/>
                  <a:ext cx="12825" cy="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90" extrusionOk="0">
                      <a:moveTo>
                        <a:pt x="258" y="1"/>
                      </a:moveTo>
                      <a:cubicBezTo>
                        <a:pt x="215" y="1"/>
                        <a:pt x="172" y="15"/>
                        <a:pt x="136" y="44"/>
                      </a:cubicBezTo>
                      <a:cubicBezTo>
                        <a:pt x="1" y="153"/>
                        <a:pt x="65" y="372"/>
                        <a:pt x="235" y="388"/>
                      </a:cubicBezTo>
                      <a:cubicBezTo>
                        <a:pt x="243" y="389"/>
                        <a:pt x="251" y="389"/>
                        <a:pt x="258" y="389"/>
                      </a:cubicBezTo>
                      <a:cubicBezTo>
                        <a:pt x="418" y="389"/>
                        <a:pt x="513" y="202"/>
                        <a:pt x="409" y="73"/>
                      </a:cubicBezTo>
                      <a:cubicBezTo>
                        <a:pt x="370" y="26"/>
                        <a:pt x="314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26" name="Google Shape;4926;p31"/>
                <p:cNvSpPr/>
                <p:nvPr/>
              </p:nvSpPr>
              <p:spPr>
                <a:xfrm>
                  <a:off x="4126050" y="3789150"/>
                  <a:ext cx="12200" cy="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8" h="373" extrusionOk="0">
                      <a:moveTo>
                        <a:pt x="243" y="0"/>
                      </a:moveTo>
                      <a:cubicBezTo>
                        <a:pt x="203" y="0"/>
                        <a:pt x="162" y="13"/>
                        <a:pt x="129" y="41"/>
                      </a:cubicBezTo>
                      <a:cubicBezTo>
                        <a:pt x="0" y="147"/>
                        <a:pt x="61" y="356"/>
                        <a:pt x="225" y="372"/>
                      </a:cubicBezTo>
                      <a:cubicBezTo>
                        <a:pt x="232" y="373"/>
                        <a:pt x="238" y="373"/>
                        <a:pt x="245" y="373"/>
                      </a:cubicBezTo>
                      <a:cubicBezTo>
                        <a:pt x="397" y="373"/>
                        <a:pt x="488" y="193"/>
                        <a:pt x="389" y="70"/>
                      </a:cubicBezTo>
                      <a:cubicBezTo>
                        <a:pt x="352" y="24"/>
                        <a:pt x="298" y="0"/>
                        <a:pt x="24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27" name="Google Shape;4927;p31"/>
                <p:cNvSpPr/>
                <p:nvPr/>
              </p:nvSpPr>
              <p:spPr>
                <a:xfrm>
                  <a:off x="4112700" y="3772650"/>
                  <a:ext cx="11725" cy="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9" h="352" extrusionOk="0">
                      <a:moveTo>
                        <a:pt x="235" y="0"/>
                      </a:moveTo>
                      <a:cubicBezTo>
                        <a:pt x="196" y="0"/>
                        <a:pt x="156" y="13"/>
                        <a:pt x="123" y="39"/>
                      </a:cubicBezTo>
                      <a:cubicBezTo>
                        <a:pt x="1" y="139"/>
                        <a:pt x="62" y="335"/>
                        <a:pt x="216" y="351"/>
                      </a:cubicBezTo>
                      <a:cubicBezTo>
                        <a:pt x="224" y="352"/>
                        <a:pt x="231" y="352"/>
                        <a:pt x="239" y="352"/>
                      </a:cubicBezTo>
                      <a:cubicBezTo>
                        <a:pt x="383" y="352"/>
                        <a:pt x="468" y="181"/>
                        <a:pt x="374" y="65"/>
                      </a:cubicBezTo>
                      <a:cubicBezTo>
                        <a:pt x="339" y="22"/>
                        <a:pt x="287" y="0"/>
                        <a:pt x="23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28" name="Google Shape;4928;p31"/>
                <p:cNvSpPr/>
                <p:nvPr/>
              </p:nvSpPr>
              <p:spPr>
                <a:xfrm>
                  <a:off x="4099450" y="3756075"/>
                  <a:ext cx="11100" cy="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7" extrusionOk="0">
                      <a:moveTo>
                        <a:pt x="221" y="1"/>
                      </a:moveTo>
                      <a:cubicBezTo>
                        <a:pt x="184" y="1"/>
                        <a:pt x="147" y="13"/>
                        <a:pt x="116" y="40"/>
                      </a:cubicBezTo>
                      <a:cubicBezTo>
                        <a:pt x="1" y="133"/>
                        <a:pt x="55" y="319"/>
                        <a:pt x="206" y="336"/>
                      </a:cubicBezTo>
                      <a:cubicBezTo>
                        <a:pt x="213" y="336"/>
                        <a:pt x="219" y="337"/>
                        <a:pt x="225" y="337"/>
                      </a:cubicBezTo>
                      <a:cubicBezTo>
                        <a:pt x="362" y="337"/>
                        <a:pt x="443" y="173"/>
                        <a:pt x="351" y="62"/>
                      </a:cubicBezTo>
                      <a:cubicBezTo>
                        <a:pt x="318" y="22"/>
                        <a:pt x="270" y="1"/>
                        <a:pt x="2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29" name="Google Shape;4929;p31"/>
                <p:cNvSpPr/>
                <p:nvPr/>
              </p:nvSpPr>
              <p:spPr>
                <a:xfrm>
                  <a:off x="4086200" y="3739550"/>
                  <a:ext cx="103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" h="317" extrusionOk="0">
                      <a:moveTo>
                        <a:pt x="208" y="1"/>
                      </a:moveTo>
                      <a:cubicBezTo>
                        <a:pt x="173" y="1"/>
                        <a:pt x="139" y="12"/>
                        <a:pt x="110" y="36"/>
                      </a:cubicBezTo>
                      <a:cubicBezTo>
                        <a:pt x="0" y="126"/>
                        <a:pt x="52" y="302"/>
                        <a:pt x="190" y="315"/>
                      </a:cubicBezTo>
                      <a:cubicBezTo>
                        <a:pt x="196" y="316"/>
                        <a:pt x="203" y="316"/>
                        <a:pt x="209" y="316"/>
                      </a:cubicBezTo>
                      <a:cubicBezTo>
                        <a:pt x="339" y="316"/>
                        <a:pt x="414" y="165"/>
                        <a:pt x="331" y="61"/>
                      </a:cubicBezTo>
                      <a:cubicBezTo>
                        <a:pt x="300" y="21"/>
                        <a:pt x="254" y="1"/>
                        <a:pt x="20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30" name="Google Shape;4930;p31"/>
                <p:cNvSpPr/>
                <p:nvPr/>
              </p:nvSpPr>
              <p:spPr>
                <a:xfrm>
                  <a:off x="4343050" y="4022675"/>
                  <a:ext cx="21450" cy="1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8" h="652" extrusionOk="0">
                      <a:moveTo>
                        <a:pt x="429" y="0"/>
                      </a:moveTo>
                      <a:cubicBezTo>
                        <a:pt x="357" y="0"/>
                        <a:pt x="285" y="24"/>
                        <a:pt x="226" y="74"/>
                      </a:cubicBezTo>
                      <a:cubicBezTo>
                        <a:pt x="1" y="258"/>
                        <a:pt x="107" y="621"/>
                        <a:pt x="396" y="650"/>
                      </a:cubicBezTo>
                      <a:cubicBezTo>
                        <a:pt x="408" y="651"/>
                        <a:pt x="420" y="651"/>
                        <a:pt x="431" y="651"/>
                      </a:cubicBezTo>
                      <a:cubicBezTo>
                        <a:pt x="699" y="651"/>
                        <a:pt x="858" y="338"/>
                        <a:pt x="682" y="123"/>
                      </a:cubicBezTo>
                      <a:cubicBezTo>
                        <a:pt x="618" y="42"/>
                        <a:pt x="524" y="0"/>
                        <a:pt x="42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31" name="Google Shape;4931;p31"/>
                <p:cNvSpPr/>
                <p:nvPr/>
              </p:nvSpPr>
              <p:spPr>
                <a:xfrm>
                  <a:off x="4329725" y="4006100"/>
                  <a:ext cx="20875" cy="1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" h="634" extrusionOk="0">
                      <a:moveTo>
                        <a:pt x="420" y="0"/>
                      </a:moveTo>
                      <a:cubicBezTo>
                        <a:pt x="351" y="0"/>
                        <a:pt x="280" y="23"/>
                        <a:pt x="222" y="72"/>
                      </a:cubicBezTo>
                      <a:cubicBezTo>
                        <a:pt x="0" y="249"/>
                        <a:pt x="106" y="602"/>
                        <a:pt x="386" y="631"/>
                      </a:cubicBezTo>
                      <a:cubicBezTo>
                        <a:pt x="398" y="632"/>
                        <a:pt x="409" y="633"/>
                        <a:pt x="420" y="633"/>
                      </a:cubicBezTo>
                      <a:cubicBezTo>
                        <a:pt x="680" y="633"/>
                        <a:pt x="835" y="326"/>
                        <a:pt x="665" y="117"/>
                      </a:cubicBezTo>
                      <a:cubicBezTo>
                        <a:pt x="603" y="40"/>
                        <a:pt x="512" y="0"/>
                        <a:pt x="42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32" name="Google Shape;4932;p31"/>
                <p:cNvSpPr/>
                <p:nvPr/>
              </p:nvSpPr>
              <p:spPr>
                <a:xfrm>
                  <a:off x="4316450" y="398955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7" y="1"/>
                      </a:moveTo>
                      <a:cubicBezTo>
                        <a:pt x="338" y="1"/>
                        <a:pt x="270" y="23"/>
                        <a:pt x="213" y="69"/>
                      </a:cubicBezTo>
                      <a:cubicBezTo>
                        <a:pt x="1" y="242"/>
                        <a:pt x="104" y="586"/>
                        <a:pt x="374" y="612"/>
                      </a:cubicBezTo>
                      <a:cubicBezTo>
                        <a:pt x="386" y="613"/>
                        <a:pt x="397" y="614"/>
                        <a:pt x="409" y="614"/>
                      </a:cubicBezTo>
                      <a:cubicBezTo>
                        <a:pt x="661" y="614"/>
                        <a:pt x="810" y="320"/>
                        <a:pt x="647" y="114"/>
                      </a:cubicBezTo>
                      <a:cubicBezTo>
                        <a:pt x="585" y="39"/>
                        <a:pt x="496" y="1"/>
                        <a:pt x="40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33" name="Google Shape;4933;p31"/>
                <p:cNvSpPr/>
                <p:nvPr/>
              </p:nvSpPr>
              <p:spPr>
                <a:xfrm>
                  <a:off x="4303200" y="3973050"/>
                  <a:ext cx="19600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" h="596" extrusionOk="0">
                      <a:moveTo>
                        <a:pt x="393" y="1"/>
                      </a:moveTo>
                      <a:cubicBezTo>
                        <a:pt x="328" y="1"/>
                        <a:pt x="262" y="23"/>
                        <a:pt x="206" y="67"/>
                      </a:cubicBezTo>
                      <a:cubicBezTo>
                        <a:pt x="1" y="234"/>
                        <a:pt x="100" y="565"/>
                        <a:pt x="364" y="594"/>
                      </a:cubicBezTo>
                      <a:cubicBezTo>
                        <a:pt x="375" y="595"/>
                        <a:pt x="387" y="596"/>
                        <a:pt x="398" y="596"/>
                      </a:cubicBezTo>
                      <a:cubicBezTo>
                        <a:pt x="641" y="596"/>
                        <a:pt x="784" y="308"/>
                        <a:pt x="624" y="112"/>
                      </a:cubicBezTo>
                      <a:cubicBezTo>
                        <a:pt x="566" y="39"/>
                        <a:pt x="480" y="1"/>
                        <a:pt x="39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34" name="Google Shape;4934;p31"/>
                <p:cNvSpPr/>
                <p:nvPr/>
              </p:nvSpPr>
              <p:spPr>
                <a:xfrm>
                  <a:off x="4289950" y="3956475"/>
                  <a:ext cx="18950" cy="1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8" h="578" extrusionOk="0">
                      <a:moveTo>
                        <a:pt x="379" y="1"/>
                      </a:moveTo>
                      <a:cubicBezTo>
                        <a:pt x="316" y="1"/>
                        <a:pt x="252" y="22"/>
                        <a:pt x="200" y="65"/>
                      </a:cubicBezTo>
                      <a:cubicBezTo>
                        <a:pt x="0" y="228"/>
                        <a:pt x="94" y="550"/>
                        <a:pt x="351" y="576"/>
                      </a:cubicBezTo>
                      <a:cubicBezTo>
                        <a:pt x="362" y="577"/>
                        <a:pt x="374" y="578"/>
                        <a:pt x="385" y="578"/>
                      </a:cubicBezTo>
                      <a:cubicBezTo>
                        <a:pt x="619" y="578"/>
                        <a:pt x="758" y="300"/>
                        <a:pt x="604" y="110"/>
                      </a:cubicBezTo>
                      <a:cubicBezTo>
                        <a:pt x="548" y="38"/>
                        <a:pt x="463" y="1"/>
                        <a:pt x="37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35" name="Google Shape;4935;p31"/>
                <p:cNvSpPr/>
                <p:nvPr/>
              </p:nvSpPr>
              <p:spPr>
                <a:xfrm>
                  <a:off x="4276700" y="3940000"/>
                  <a:ext cx="18400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" h="559" extrusionOk="0">
                      <a:moveTo>
                        <a:pt x="366" y="0"/>
                      </a:moveTo>
                      <a:cubicBezTo>
                        <a:pt x="305" y="0"/>
                        <a:pt x="244" y="20"/>
                        <a:pt x="193" y="62"/>
                      </a:cubicBezTo>
                      <a:cubicBezTo>
                        <a:pt x="0" y="219"/>
                        <a:pt x="93" y="531"/>
                        <a:pt x="341" y="556"/>
                      </a:cubicBezTo>
                      <a:cubicBezTo>
                        <a:pt x="351" y="558"/>
                        <a:pt x="362" y="558"/>
                        <a:pt x="372" y="558"/>
                      </a:cubicBezTo>
                      <a:cubicBezTo>
                        <a:pt x="601" y="558"/>
                        <a:pt x="736" y="288"/>
                        <a:pt x="585" y="103"/>
                      </a:cubicBezTo>
                      <a:cubicBezTo>
                        <a:pt x="528" y="35"/>
                        <a:pt x="447" y="0"/>
                        <a:pt x="36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36" name="Google Shape;4936;p31"/>
                <p:cNvSpPr/>
                <p:nvPr/>
              </p:nvSpPr>
              <p:spPr>
                <a:xfrm>
                  <a:off x="4263350" y="3923425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1"/>
                      </a:moveTo>
                      <a:cubicBezTo>
                        <a:pt x="297" y="1"/>
                        <a:pt x="237" y="21"/>
                        <a:pt x="187" y="63"/>
                      </a:cubicBezTo>
                      <a:cubicBezTo>
                        <a:pt x="1" y="210"/>
                        <a:pt x="91" y="512"/>
                        <a:pt x="328" y="538"/>
                      </a:cubicBezTo>
                      <a:cubicBezTo>
                        <a:pt x="339" y="539"/>
                        <a:pt x="349" y="540"/>
                        <a:pt x="359" y="540"/>
                      </a:cubicBezTo>
                      <a:cubicBezTo>
                        <a:pt x="582" y="540"/>
                        <a:pt x="711" y="279"/>
                        <a:pt x="566" y="101"/>
                      </a:cubicBezTo>
                      <a:cubicBezTo>
                        <a:pt x="513" y="35"/>
                        <a:pt x="435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37" name="Google Shape;4937;p31"/>
                <p:cNvSpPr/>
                <p:nvPr/>
              </p:nvSpPr>
              <p:spPr>
                <a:xfrm>
                  <a:off x="4250100" y="3906900"/>
                  <a:ext cx="17225" cy="1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" h="523" extrusionOk="0">
                      <a:moveTo>
                        <a:pt x="345" y="0"/>
                      </a:moveTo>
                      <a:cubicBezTo>
                        <a:pt x="287" y="0"/>
                        <a:pt x="229" y="19"/>
                        <a:pt x="180" y="58"/>
                      </a:cubicBezTo>
                      <a:cubicBezTo>
                        <a:pt x="0" y="206"/>
                        <a:pt x="87" y="495"/>
                        <a:pt x="318" y="521"/>
                      </a:cubicBezTo>
                      <a:cubicBezTo>
                        <a:pt x="328" y="522"/>
                        <a:pt x="337" y="522"/>
                        <a:pt x="346" y="522"/>
                      </a:cubicBezTo>
                      <a:cubicBezTo>
                        <a:pt x="561" y="522"/>
                        <a:pt x="689" y="270"/>
                        <a:pt x="547" y="97"/>
                      </a:cubicBezTo>
                      <a:cubicBezTo>
                        <a:pt x="496" y="33"/>
                        <a:pt x="421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38" name="Google Shape;4938;p31"/>
                <p:cNvSpPr/>
                <p:nvPr/>
              </p:nvSpPr>
              <p:spPr>
                <a:xfrm>
                  <a:off x="4236850" y="3890400"/>
                  <a:ext cx="16575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2" extrusionOk="0">
                      <a:moveTo>
                        <a:pt x="332" y="0"/>
                      </a:moveTo>
                      <a:cubicBezTo>
                        <a:pt x="276" y="0"/>
                        <a:pt x="220" y="19"/>
                        <a:pt x="174" y="56"/>
                      </a:cubicBezTo>
                      <a:cubicBezTo>
                        <a:pt x="0" y="198"/>
                        <a:pt x="84" y="477"/>
                        <a:pt x="305" y="500"/>
                      </a:cubicBezTo>
                      <a:cubicBezTo>
                        <a:pt x="315" y="501"/>
                        <a:pt x="324" y="501"/>
                        <a:pt x="333" y="501"/>
                      </a:cubicBezTo>
                      <a:cubicBezTo>
                        <a:pt x="538" y="501"/>
                        <a:pt x="663" y="261"/>
                        <a:pt x="527" y="92"/>
                      </a:cubicBezTo>
                      <a:cubicBezTo>
                        <a:pt x="478" y="32"/>
                        <a:pt x="405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39" name="Google Shape;4939;p31"/>
                <p:cNvSpPr/>
                <p:nvPr/>
              </p:nvSpPr>
              <p:spPr>
                <a:xfrm>
                  <a:off x="4223575" y="3873825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9" y="0"/>
                      </a:moveTo>
                      <a:cubicBezTo>
                        <a:pt x="266" y="0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3" y="481"/>
                      </a:cubicBezTo>
                      <a:cubicBezTo>
                        <a:pt x="302" y="482"/>
                        <a:pt x="312" y="483"/>
                        <a:pt x="320" y="483"/>
                      </a:cubicBezTo>
                      <a:cubicBezTo>
                        <a:pt x="519" y="483"/>
                        <a:pt x="635" y="249"/>
                        <a:pt x="509" y="89"/>
                      </a:cubicBezTo>
                      <a:cubicBezTo>
                        <a:pt x="459" y="31"/>
                        <a:pt x="389" y="0"/>
                        <a:pt x="31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40" name="Google Shape;4940;p31"/>
                <p:cNvSpPr/>
                <p:nvPr/>
              </p:nvSpPr>
              <p:spPr>
                <a:xfrm>
                  <a:off x="4210250" y="3857325"/>
                  <a:ext cx="1537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" h="465" extrusionOk="0">
                      <a:moveTo>
                        <a:pt x="309" y="1"/>
                      </a:moveTo>
                      <a:cubicBezTo>
                        <a:pt x="258" y="1"/>
                        <a:pt x="207" y="18"/>
                        <a:pt x="164" y="52"/>
                      </a:cubicBezTo>
                      <a:cubicBezTo>
                        <a:pt x="0" y="184"/>
                        <a:pt x="77" y="444"/>
                        <a:pt x="286" y="463"/>
                      </a:cubicBezTo>
                      <a:cubicBezTo>
                        <a:pt x="295" y="464"/>
                        <a:pt x="304" y="465"/>
                        <a:pt x="313" y="465"/>
                      </a:cubicBezTo>
                      <a:cubicBezTo>
                        <a:pt x="503" y="465"/>
                        <a:pt x="615" y="241"/>
                        <a:pt x="489" y="87"/>
                      </a:cubicBezTo>
                      <a:cubicBezTo>
                        <a:pt x="443" y="30"/>
                        <a:pt x="376" y="1"/>
                        <a:pt x="3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41" name="Google Shape;4941;p31"/>
                <p:cNvSpPr/>
                <p:nvPr/>
              </p:nvSpPr>
              <p:spPr>
                <a:xfrm>
                  <a:off x="4197000" y="3840800"/>
                  <a:ext cx="14750" cy="1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8" extrusionOk="0">
                      <a:moveTo>
                        <a:pt x="297" y="1"/>
                      </a:moveTo>
                      <a:cubicBezTo>
                        <a:pt x="247" y="1"/>
                        <a:pt x="196" y="17"/>
                        <a:pt x="154" y="51"/>
                      </a:cubicBezTo>
                      <a:cubicBezTo>
                        <a:pt x="0" y="176"/>
                        <a:pt x="74" y="424"/>
                        <a:pt x="273" y="446"/>
                      </a:cubicBezTo>
                      <a:cubicBezTo>
                        <a:pt x="281" y="447"/>
                        <a:pt x="289" y="447"/>
                        <a:pt x="296" y="447"/>
                      </a:cubicBezTo>
                      <a:cubicBezTo>
                        <a:pt x="479" y="447"/>
                        <a:pt x="590" y="231"/>
                        <a:pt x="469" y="83"/>
                      </a:cubicBezTo>
                      <a:cubicBezTo>
                        <a:pt x="426" y="29"/>
                        <a:pt x="362" y="1"/>
                        <a:pt x="29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42" name="Google Shape;4942;p31"/>
                <p:cNvSpPr/>
                <p:nvPr/>
              </p:nvSpPr>
              <p:spPr>
                <a:xfrm>
                  <a:off x="4183725" y="3824225"/>
                  <a:ext cx="14125" cy="10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30" extrusionOk="0">
                      <a:moveTo>
                        <a:pt x="284" y="1"/>
                      </a:moveTo>
                      <a:cubicBezTo>
                        <a:pt x="236" y="1"/>
                        <a:pt x="189" y="17"/>
                        <a:pt x="149" y="49"/>
                      </a:cubicBezTo>
                      <a:cubicBezTo>
                        <a:pt x="1" y="168"/>
                        <a:pt x="71" y="409"/>
                        <a:pt x="261" y="428"/>
                      </a:cubicBezTo>
                      <a:cubicBezTo>
                        <a:pt x="269" y="429"/>
                        <a:pt x="277" y="429"/>
                        <a:pt x="284" y="429"/>
                      </a:cubicBezTo>
                      <a:cubicBezTo>
                        <a:pt x="460" y="429"/>
                        <a:pt x="565" y="223"/>
                        <a:pt x="451" y="81"/>
                      </a:cubicBezTo>
                      <a:cubicBezTo>
                        <a:pt x="407" y="28"/>
                        <a:pt x="346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43" name="Google Shape;4943;p31"/>
                <p:cNvSpPr/>
                <p:nvPr/>
              </p:nvSpPr>
              <p:spPr>
                <a:xfrm>
                  <a:off x="4170475" y="3807750"/>
                  <a:ext cx="13475" cy="10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7" extrusionOk="0">
                      <a:moveTo>
                        <a:pt x="270" y="0"/>
                      </a:moveTo>
                      <a:cubicBezTo>
                        <a:pt x="225" y="0"/>
                        <a:pt x="180" y="15"/>
                        <a:pt x="142" y="46"/>
                      </a:cubicBezTo>
                      <a:cubicBezTo>
                        <a:pt x="0" y="158"/>
                        <a:pt x="68" y="390"/>
                        <a:pt x="248" y="406"/>
                      </a:cubicBezTo>
                      <a:cubicBezTo>
                        <a:pt x="256" y="406"/>
                        <a:pt x="264" y="407"/>
                        <a:pt x="271" y="407"/>
                      </a:cubicBezTo>
                      <a:cubicBezTo>
                        <a:pt x="440" y="407"/>
                        <a:pt x="539" y="210"/>
                        <a:pt x="428" y="75"/>
                      </a:cubicBezTo>
                      <a:cubicBezTo>
                        <a:pt x="388" y="26"/>
                        <a:pt x="329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44" name="Google Shape;4944;p31"/>
                <p:cNvSpPr/>
                <p:nvPr/>
              </p:nvSpPr>
              <p:spPr>
                <a:xfrm>
                  <a:off x="4157225" y="3791175"/>
                  <a:ext cx="1282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92" extrusionOk="0">
                      <a:moveTo>
                        <a:pt x="257" y="0"/>
                      </a:moveTo>
                      <a:cubicBezTo>
                        <a:pt x="214" y="0"/>
                        <a:pt x="171" y="14"/>
                        <a:pt x="135" y="43"/>
                      </a:cubicBezTo>
                      <a:cubicBezTo>
                        <a:pt x="0" y="156"/>
                        <a:pt x="64" y="371"/>
                        <a:pt x="238" y="391"/>
                      </a:cubicBezTo>
                      <a:cubicBezTo>
                        <a:pt x="246" y="391"/>
                        <a:pt x="253" y="392"/>
                        <a:pt x="261" y="392"/>
                      </a:cubicBezTo>
                      <a:cubicBezTo>
                        <a:pt x="418" y="392"/>
                        <a:pt x="513" y="201"/>
                        <a:pt x="408" y="72"/>
                      </a:cubicBezTo>
                      <a:cubicBezTo>
                        <a:pt x="370" y="25"/>
                        <a:pt x="314" y="0"/>
                        <a:pt x="2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45" name="Google Shape;4945;p31"/>
                <p:cNvSpPr/>
                <p:nvPr/>
              </p:nvSpPr>
              <p:spPr>
                <a:xfrm>
                  <a:off x="4143950" y="3774675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5" y="1"/>
                      </a:moveTo>
                      <a:cubicBezTo>
                        <a:pt x="205" y="1"/>
                        <a:pt x="164" y="14"/>
                        <a:pt x="129" y="41"/>
                      </a:cubicBezTo>
                      <a:cubicBezTo>
                        <a:pt x="1" y="144"/>
                        <a:pt x="62" y="353"/>
                        <a:pt x="226" y="369"/>
                      </a:cubicBezTo>
                      <a:cubicBezTo>
                        <a:pt x="234" y="370"/>
                        <a:pt x="241" y="371"/>
                        <a:pt x="249" y="371"/>
                      </a:cubicBezTo>
                      <a:cubicBezTo>
                        <a:pt x="399" y="371"/>
                        <a:pt x="491" y="193"/>
                        <a:pt x="390" y="70"/>
                      </a:cubicBezTo>
                      <a:cubicBezTo>
                        <a:pt x="353" y="24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46" name="Google Shape;4946;p31"/>
                <p:cNvSpPr/>
                <p:nvPr/>
              </p:nvSpPr>
              <p:spPr>
                <a:xfrm>
                  <a:off x="4130625" y="3758125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4" y="0"/>
                      </a:moveTo>
                      <a:cubicBezTo>
                        <a:pt x="195" y="0"/>
                        <a:pt x="156" y="14"/>
                        <a:pt x="123" y="41"/>
                      </a:cubicBezTo>
                      <a:cubicBezTo>
                        <a:pt x="0" y="138"/>
                        <a:pt x="58" y="337"/>
                        <a:pt x="216" y="353"/>
                      </a:cubicBezTo>
                      <a:cubicBezTo>
                        <a:pt x="222" y="354"/>
                        <a:pt x="229" y="354"/>
                        <a:pt x="235" y="354"/>
                      </a:cubicBezTo>
                      <a:cubicBezTo>
                        <a:pt x="381" y="354"/>
                        <a:pt x="465" y="184"/>
                        <a:pt x="370" y="67"/>
                      </a:cubicBezTo>
                      <a:cubicBezTo>
                        <a:pt x="335" y="23"/>
                        <a:pt x="285" y="0"/>
                        <a:pt x="2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47" name="Google Shape;4947;p31"/>
                <p:cNvSpPr/>
                <p:nvPr/>
              </p:nvSpPr>
              <p:spPr>
                <a:xfrm>
                  <a:off x="4117375" y="3741575"/>
                  <a:ext cx="1107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335" extrusionOk="0">
                      <a:moveTo>
                        <a:pt x="221" y="1"/>
                      </a:moveTo>
                      <a:cubicBezTo>
                        <a:pt x="184" y="1"/>
                        <a:pt x="147" y="13"/>
                        <a:pt x="116" y="38"/>
                      </a:cubicBezTo>
                      <a:cubicBezTo>
                        <a:pt x="0" y="131"/>
                        <a:pt x="55" y="321"/>
                        <a:pt x="203" y="334"/>
                      </a:cubicBezTo>
                      <a:cubicBezTo>
                        <a:pt x="209" y="335"/>
                        <a:pt x="216" y="335"/>
                        <a:pt x="222" y="335"/>
                      </a:cubicBezTo>
                      <a:cubicBezTo>
                        <a:pt x="362" y="335"/>
                        <a:pt x="443" y="174"/>
                        <a:pt x="350" y="64"/>
                      </a:cubicBezTo>
                      <a:cubicBezTo>
                        <a:pt x="318" y="22"/>
                        <a:pt x="269" y="1"/>
                        <a:pt x="2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48" name="Google Shape;4948;p31"/>
                <p:cNvSpPr/>
                <p:nvPr/>
              </p:nvSpPr>
              <p:spPr>
                <a:xfrm>
                  <a:off x="4104100" y="3725075"/>
                  <a:ext cx="1040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" h="317" extrusionOk="0">
                      <a:moveTo>
                        <a:pt x="210" y="1"/>
                      </a:moveTo>
                      <a:cubicBezTo>
                        <a:pt x="175" y="1"/>
                        <a:pt x="140" y="12"/>
                        <a:pt x="110" y="36"/>
                      </a:cubicBezTo>
                      <a:cubicBezTo>
                        <a:pt x="1" y="123"/>
                        <a:pt x="52" y="300"/>
                        <a:pt x="194" y="316"/>
                      </a:cubicBezTo>
                      <a:cubicBezTo>
                        <a:pt x="199" y="316"/>
                        <a:pt x="204" y="316"/>
                        <a:pt x="209" y="316"/>
                      </a:cubicBezTo>
                      <a:cubicBezTo>
                        <a:pt x="338" y="316"/>
                        <a:pt x="415" y="164"/>
                        <a:pt x="332" y="59"/>
                      </a:cubicBezTo>
                      <a:cubicBezTo>
                        <a:pt x="301" y="20"/>
                        <a:pt x="256" y="1"/>
                        <a:pt x="21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49" name="Google Shape;4949;p31"/>
                <p:cNvSpPr/>
                <p:nvPr/>
              </p:nvSpPr>
              <p:spPr>
                <a:xfrm>
                  <a:off x="4347625" y="3991625"/>
                  <a:ext cx="20900" cy="1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6" h="634" extrusionOk="0">
                      <a:moveTo>
                        <a:pt x="418" y="1"/>
                      </a:moveTo>
                      <a:cubicBezTo>
                        <a:pt x="348" y="1"/>
                        <a:pt x="278" y="24"/>
                        <a:pt x="219" y="73"/>
                      </a:cubicBezTo>
                      <a:cubicBezTo>
                        <a:pt x="1" y="249"/>
                        <a:pt x="107" y="603"/>
                        <a:pt x="386" y="632"/>
                      </a:cubicBezTo>
                      <a:cubicBezTo>
                        <a:pt x="398" y="633"/>
                        <a:pt x="410" y="634"/>
                        <a:pt x="421" y="634"/>
                      </a:cubicBezTo>
                      <a:cubicBezTo>
                        <a:pt x="680" y="634"/>
                        <a:pt x="835" y="327"/>
                        <a:pt x="666" y="118"/>
                      </a:cubicBezTo>
                      <a:cubicBezTo>
                        <a:pt x="602" y="41"/>
                        <a:pt x="510" y="1"/>
                        <a:pt x="4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50" name="Google Shape;4950;p31"/>
                <p:cNvSpPr/>
                <p:nvPr/>
              </p:nvSpPr>
              <p:spPr>
                <a:xfrm>
                  <a:off x="4334375" y="397510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6" y="0"/>
                      </a:moveTo>
                      <a:cubicBezTo>
                        <a:pt x="338" y="0"/>
                        <a:pt x="270" y="22"/>
                        <a:pt x="213" y="68"/>
                      </a:cubicBezTo>
                      <a:cubicBezTo>
                        <a:pt x="1" y="239"/>
                        <a:pt x="103" y="583"/>
                        <a:pt x="373" y="611"/>
                      </a:cubicBezTo>
                      <a:cubicBezTo>
                        <a:pt x="385" y="613"/>
                        <a:pt x="397" y="613"/>
                        <a:pt x="408" y="613"/>
                      </a:cubicBezTo>
                      <a:cubicBezTo>
                        <a:pt x="661" y="613"/>
                        <a:pt x="809" y="316"/>
                        <a:pt x="643" y="113"/>
                      </a:cubicBezTo>
                      <a:cubicBezTo>
                        <a:pt x="583" y="39"/>
                        <a:pt x="495" y="0"/>
                        <a:pt x="40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51" name="Google Shape;4951;p31"/>
                <p:cNvSpPr/>
                <p:nvPr/>
              </p:nvSpPr>
              <p:spPr>
                <a:xfrm>
                  <a:off x="4321125" y="3958525"/>
                  <a:ext cx="19600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" h="596" extrusionOk="0">
                      <a:moveTo>
                        <a:pt x="393" y="0"/>
                      </a:moveTo>
                      <a:cubicBezTo>
                        <a:pt x="327" y="0"/>
                        <a:pt x="261" y="22"/>
                        <a:pt x="206" y="66"/>
                      </a:cubicBezTo>
                      <a:cubicBezTo>
                        <a:pt x="0" y="233"/>
                        <a:pt x="97" y="567"/>
                        <a:pt x="363" y="593"/>
                      </a:cubicBezTo>
                      <a:cubicBezTo>
                        <a:pt x="375" y="594"/>
                        <a:pt x="387" y="595"/>
                        <a:pt x="398" y="595"/>
                      </a:cubicBezTo>
                      <a:cubicBezTo>
                        <a:pt x="641" y="595"/>
                        <a:pt x="783" y="308"/>
                        <a:pt x="624" y="111"/>
                      </a:cubicBezTo>
                      <a:cubicBezTo>
                        <a:pt x="565" y="38"/>
                        <a:pt x="480" y="0"/>
                        <a:pt x="39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52" name="Google Shape;4952;p31"/>
                <p:cNvSpPr/>
                <p:nvPr/>
              </p:nvSpPr>
              <p:spPr>
                <a:xfrm>
                  <a:off x="4307775" y="3942025"/>
                  <a:ext cx="19075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" h="577" extrusionOk="0">
                      <a:moveTo>
                        <a:pt x="384" y="0"/>
                      </a:moveTo>
                      <a:cubicBezTo>
                        <a:pt x="320" y="0"/>
                        <a:pt x="256" y="21"/>
                        <a:pt x="203" y="64"/>
                      </a:cubicBezTo>
                      <a:cubicBezTo>
                        <a:pt x="1" y="225"/>
                        <a:pt x="97" y="549"/>
                        <a:pt x="354" y="575"/>
                      </a:cubicBezTo>
                      <a:cubicBezTo>
                        <a:pt x="365" y="576"/>
                        <a:pt x="375" y="577"/>
                        <a:pt x="385" y="577"/>
                      </a:cubicBezTo>
                      <a:cubicBezTo>
                        <a:pt x="621" y="577"/>
                        <a:pt x="762" y="297"/>
                        <a:pt x="608" y="106"/>
                      </a:cubicBezTo>
                      <a:cubicBezTo>
                        <a:pt x="552" y="36"/>
                        <a:pt x="468" y="0"/>
                        <a:pt x="38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53" name="Google Shape;4953;p31"/>
                <p:cNvSpPr/>
                <p:nvPr/>
              </p:nvSpPr>
              <p:spPr>
                <a:xfrm>
                  <a:off x="4294525" y="3925500"/>
                  <a:ext cx="184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7" extrusionOk="0">
                      <a:moveTo>
                        <a:pt x="372" y="0"/>
                      </a:moveTo>
                      <a:cubicBezTo>
                        <a:pt x="310" y="0"/>
                        <a:pt x="247" y="21"/>
                        <a:pt x="193" y="63"/>
                      </a:cubicBezTo>
                      <a:cubicBezTo>
                        <a:pt x="0" y="221"/>
                        <a:pt x="97" y="532"/>
                        <a:pt x="341" y="555"/>
                      </a:cubicBezTo>
                      <a:cubicBezTo>
                        <a:pt x="352" y="556"/>
                        <a:pt x="362" y="556"/>
                        <a:pt x="372" y="556"/>
                      </a:cubicBezTo>
                      <a:cubicBezTo>
                        <a:pt x="601" y="556"/>
                        <a:pt x="736" y="286"/>
                        <a:pt x="585" y="102"/>
                      </a:cubicBezTo>
                      <a:cubicBezTo>
                        <a:pt x="531" y="35"/>
                        <a:pt x="452" y="0"/>
                        <a:pt x="37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54" name="Google Shape;4954;p31"/>
                <p:cNvSpPr/>
                <p:nvPr/>
              </p:nvSpPr>
              <p:spPr>
                <a:xfrm>
                  <a:off x="4281275" y="3908925"/>
                  <a:ext cx="17775" cy="1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2" extrusionOk="0">
                      <a:moveTo>
                        <a:pt x="357" y="1"/>
                      </a:moveTo>
                      <a:cubicBezTo>
                        <a:pt x="297" y="1"/>
                        <a:pt x="237" y="21"/>
                        <a:pt x="187" y="61"/>
                      </a:cubicBezTo>
                      <a:cubicBezTo>
                        <a:pt x="0" y="212"/>
                        <a:pt x="90" y="514"/>
                        <a:pt x="328" y="540"/>
                      </a:cubicBezTo>
                      <a:cubicBezTo>
                        <a:pt x="339" y="541"/>
                        <a:pt x="349" y="541"/>
                        <a:pt x="359" y="541"/>
                      </a:cubicBezTo>
                      <a:cubicBezTo>
                        <a:pt x="581" y="541"/>
                        <a:pt x="710" y="281"/>
                        <a:pt x="566" y="103"/>
                      </a:cubicBezTo>
                      <a:cubicBezTo>
                        <a:pt x="513" y="35"/>
                        <a:pt x="435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55" name="Google Shape;4955;p31"/>
                <p:cNvSpPr/>
                <p:nvPr/>
              </p:nvSpPr>
              <p:spPr>
                <a:xfrm>
                  <a:off x="4268000" y="3892375"/>
                  <a:ext cx="17150" cy="1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3" extrusionOk="0">
                      <a:moveTo>
                        <a:pt x="343" y="1"/>
                      </a:moveTo>
                      <a:cubicBezTo>
                        <a:pt x="286" y="1"/>
                        <a:pt x="229" y="19"/>
                        <a:pt x="181" y="58"/>
                      </a:cubicBezTo>
                      <a:cubicBezTo>
                        <a:pt x="1" y="202"/>
                        <a:pt x="85" y="495"/>
                        <a:pt x="316" y="520"/>
                      </a:cubicBezTo>
                      <a:cubicBezTo>
                        <a:pt x="326" y="522"/>
                        <a:pt x="337" y="522"/>
                        <a:pt x="347" y="522"/>
                      </a:cubicBezTo>
                      <a:cubicBezTo>
                        <a:pt x="560" y="522"/>
                        <a:pt x="685" y="271"/>
                        <a:pt x="547" y="99"/>
                      </a:cubicBezTo>
                      <a:cubicBezTo>
                        <a:pt x="496" y="35"/>
                        <a:pt x="419" y="1"/>
                        <a:pt x="34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56" name="Google Shape;4956;p31"/>
                <p:cNvSpPr/>
                <p:nvPr/>
              </p:nvSpPr>
              <p:spPr>
                <a:xfrm>
                  <a:off x="4254750" y="3875850"/>
                  <a:ext cx="16525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1" h="505" extrusionOk="0">
                      <a:moveTo>
                        <a:pt x="330" y="1"/>
                      </a:moveTo>
                      <a:cubicBezTo>
                        <a:pt x="275" y="1"/>
                        <a:pt x="220" y="19"/>
                        <a:pt x="174" y="57"/>
                      </a:cubicBezTo>
                      <a:cubicBezTo>
                        <a:pt x="1" y="198"/>
                        <a:pt x="81" y="478"/>
                        <a:pt x="306" y="503"/>
                      </a:cubicBezTo>
                      <a:cubicBezTo>
                        <a:pt x="315" y="504"/>
                        <a:pt x="324" y="505"/>
                        <a:pt x="333" y="505"/>
                      </a:cubicBezTo>
                      <a:cubicBezTo>
                        <a:pt x="539" y="505"/>
                        <a:pt x="660" y="262"/>
                        <a:pt x="528" y="95"/>
                      </a:cubicBezTo>
                      <a:cubicBezTo>
                        <a:pt x="477" y="33"/>
                        <a:pt x="403" y="1"/>
                        <a:pt x="33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57" name="Google Shape;4957;p31"/>
                <p:cNvSpPr/>
                <p:nvPr/>
              </p:nvSpPr>
              <p:spPr>
                <a:xfrm>
                  <a:off x="4241500" y="3859350"/>
                  <a:ext cx="15875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4" extrusionOk="0">
                      <a:moveTo>
                        <a:pt x="318" y="1"/>
                      </a:moveTo>
                      <a:cubicBezTo>
                        <a:pt x="264" y="1"/>
                        <a:pt x="210" y="19"/>
                        <a:pt x="164" y="55"/>
                      </a:cubicBezTo>
                      <a:cubicBezTo>
                        <a:pt x="0" y="190"/>
                        <a:pt x="81" y="459"/>
                        <a:pt x="293" y="482"/>
                      </a:cubicBezTo>
                      <a:cubicBezTo>
                        <a:pt x="302" y="483"/>
                        <a:pt x="311" y="483"/>
                        <a:pt x="320" y="483"/>
                      </a:cubicBezTo>
                      <a:cubicBezTo>
                        <a:pt x="516" y="483"/>
                        <a:pt x="634" y="250"/>
                        <a:pt x="505" y="90"/>
                      </a:cubicBezTo>
                      <a:cubicBezTo>
                        <a:pt x="457" y="31"/>
                        <a:pt x="388" y="1"/>
                        <a:pt x="3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58" name="Google Shape;4958;p31"/>
                <p:cNvSpPr/>
                <p:nvPr/>
              </p:nvSpPr>
              <p:spPr>
                <a:xfrm>
                  <a:off x="4228150" y="3842800"/>
                  <a:ext cx="154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5" extrusionOk="0">
                      <a:moveTo>
                        <a:pt x="307" y="0"/>
                      </a:moveTo>
                      <a:cubicBezTo>
                        <a:pt x="256" y="0"/>
                        <a:pt x="204" y="17"/>
                        <a:pt x="162" y="51"/>
                      </a:cubicBezTo>
                      <a:cubicBezTo>
                        <a:pt x="1" y="183"/>
                        <a:pt x="78" y="440"/>
                        <a:pt x="284" y="463"/>
                      </a:cubicBezTo>
                      <a:cubicBezTo>
                        <a:pt x="293" y="464"/>
                        <a:pt x="302" y="464"/>
                        <a:pt x="311" y="464"/>
                      </a:cubicBezTo>
                      <a:cubicBezTo>
                        <a:pt x="501" y="464"/>
                        <a:pt x="615" y="240"/>
                        <a:pt x="489" y="87"/>
                      </a:cubicBezTo>
                      <a:cubicBezTo>
                        <a:pt x="444" y="30"/>
                        <a:pt x="376" y="0"/>
                        <a:pt x="3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59" name="Google Shape;4959;p31"/>
                <p:cNvSpPr/>
                <p:nvPr/>
              </p:nvSpPr>
              <p:spPr>
                <a:xfrm>
                  <a:off x="4214900" y="3826300"/>
                  <a:ext cx="147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6" extrusionOk="0">
                      <a:moveTo>
                        <a:pt x="295" y="0"/>
                      </a:moveTo>
                      <a:cubicBezTo>
                        <a:pt x="246" y="0"/>
                        <a:pt x="196" y="16"/>
                        <a:pt x="155" y="49"/>
                      </a:cubicBezTo>
                      <a:cubicBezTo>
                        <a:pt x="1" y="175"/>
                        <a:pt x="75" y="425"/>
                        <a:pt x="274" y="445"/>
                      </a:cubicBezTo>
                      <a:cubicBezTo>
                        <a:pt x="282" y="445"/>
                        <a:pt x="289" y="446"/>
                        <a:pt x="297" y="446"/>
                      </a:cubicBezTo>
                      <a:cubicBezTo>
                        <a:pt x="480" y="446"/>
                        <a:pt x="590" y="230"/>
                        <a:pt x="470" y="81"/>
                      </a:cubicBezTo>
                      <a:cubicBezTo>
                        <a:pt x="426" y="28"/>
                        <a:pt x="361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0" name="Google Shape;4960;p31"/>
                <p:cNvSpPr/>
                <p:nvPr/>
              </p:nvSpPr>
              <p:spPr>
                <a:xfrm>
                  <a:off x="4201650" y="3809800"/>
                  <a:ext cx="14100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29" extrusionOk="0">
                      <a:moveTo>
                        <a:pt x="280" y="1"/>
                      </a:moveTo>
                      <a:cubicBezTo>
                        <a:pt x="233" y="1"/>
                        <a:pt x="187" y="16"/>
                        <a:pt x="148" y="47"/>
                      </a:cubicBezTo>
                      <a:cubicBezTo>
                        <a:pt x="0" y="169"/>
                        <a:pt x="71" y="407"/>
                        <a:pt x="261" y="426"/>
                      </a:cubicBezTo>
                      <a:cubicBezTo>
                        <a:pt x="270" y="428"/>
                        <a:pt x="279" y="428"/>
                        <a:pt x="287" y="428"/>
                      </a:cubicBezTo>
                      <a:cubicBezTo>
                        <a:pt x="461" y="428"/>
                        <a:pt x="564" y="220"/>
                        <a:pt x="450" y="79"/>
                      </a:cubicBezTo>
                      <a:cubicBezTo>
                        <a:pt x="406" y="28"/>
                        <a:pt x="343" y="1"/>
                        <a:pt x="28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1" name="Google Shape;4961;p31"/>
                <p:cNvSpPr/>
                <p:nvPr/>
              </p:nvSpPr>
              <p:spPr>
                <a:xfrm>
                  <a:off x="4188400" y="3793200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69" y="1"/>
                      </a:moveTo>
                      <a:cubicBezTo>
                        <a:pt x="224" y="1"/>
                        <a:pt x="179" y="16"/>
                        <a:pt x="142" y="46"/>
                      </a:cubicBezTo>
                      <a:cubicBezTo>
                        <a:pt x="0" y="162"/>
                        <a:pt x="68" y="390"/>
                        <a:pt x="248" y="409"/>
                      </a:cubicBezTo>
                      <a:cubicBezTo>
                        <a:pt x="255" y="410"/>
                        <a:pt x="263" y="410"/>
                        <a:pt x="271" y="410"/>
                      </a:cubicBezTo>
                      <a:cubicBezTo>
                        <a:pt x="437" y="410"/>
                        <a:pt x="538" y="213"/>
                        <a:pt x="428" y="78"/>
                      </a:cubicBezTo>
                      <a:cubicBezTo>
                        <a:pt x="387" y="27"/>
                        <a:pt x="328" y="1"/>
                        <a:pt x="26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2" name="Google Shape;4962;p31"/>
                <p:cNvSpPr/>
                <p:nvPr/>
              </p:nvSpPr>
              <p:spPr>
                <a:xfrm>
                  <a:off x="4175050" y="3776700"/>
                  <a:ext cx="12925" cy="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0" extrusionOk="0">
                      <a:moveTo>
                        <a:pt x="261" y="1"/>
                      </a:moveTo>
                      <a:cubicBezTo>
                        <a:pt x="218" y="1"/>
                        <a:pt x="175" y="15"/>
                        <a:pt x="139" y="44"/>
                      </a:cubicBezTo>
                      <a:cubicBezTo>
                        <a:pt x="1" y="153"/>
                        <a:pt x="68" y="372"/>
                        <a:pt x="238" y="388"/>
                      </a:cubicBezTo>
                      <a:cubicBezTo>
                        <a:pt x="246" y="389"/>
                        <a:pt x="254" y="389"/>
                        <a:pt x="262" y="389"/>
                      </a:cubicBezTo>
                      <a:cubicBezTo>
                        <a:pt x="422" y="389"/>
                        <a:pt x="516" y="202"/>
                        <a:pt x="412" y="73"/>
                      </a:cubicBezTo>
                      <a:cubicBezTo>
                        <a:pt x="374" y="25"/>
                        <a:pt x="318" y="1"/>
                        <a:pt x="26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3" name="Google Shape;4963;p31"/>
                <p:cNvSpPr/>
                <p:nvPr/>
              </p:nvSpPr>
              <p:spPr>
                <a:xfrm>
                  <a:off x="4161800" y="376012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6" y="1"/>
                      </a:moveTo>
                      <a:cubicBezTo>
                        <a:pt x="205" y="1"/>
                        <a:pt x="163" y="14"/>
                        <a:pt x="129" y="42"/>
                      </a:cubicBezTo>
                      <a:cubicBezTo>
                        <a:pt x="0" y="148"/>
                        <a:pt x="61" y="357"/>
                        <a:pt x="229" y="373"/>
                      </a:cubicBezTo>
                      <a:cubicBezTo>
                        <a:pt x="235" y="373"/>
                        <a:pt x="242" y="374"/>
                        <a:pt x="248" y="374"/>
                      </a:cubicBezTo>
                      <a:cubicBezTo>
                        <a:pt x="400" y="374"/>
                        <a:pt x="491" y="194"/>
                        <a:pt x="392" y="71"/>
                      </a:cubicBezTo>
                      <a:cubicBezTo>
                        <a:pt x="356" y="25"/>
                        <a:pt x="301" y="1"/>
                        <a:pt x="24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4" name="Google Shape;4964;p31"/>
                <p:cNvSpPr/>
                <p:nvPr/>
              </p:nvSpPr>
              <p:spPr>
                <a:xfrm>
                  <a:off x="4148550" y="3743625"/>
                  <a:ext cx="11625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353" extrusionOk="0">
                      <a:moveTo>
                        <a:pt x="233" y="1"/>
                      </a:moveTo>
                      <a:cubicBezTo>
                        <a:pt x="194" y="1"/>
                        <a:pt x="155" y="14"/>
                        <a:pt x="122" y="40"/>
                      </a:cubicBezTo>
                      <a:cubicBezTo>
                        <a:pt x="0" y="139"/>
                        <a:pt x="58" y="335"/>
                        <a:pt x="215" y="351"/>
                      </a:cubicBezTo>
                      <a:cubicBezTo>
                        <a:pt x="223" y="352"/>
                        <a:pt x="231" y="353"/>
                        <a:pt x="238" y="353"/>
                      </a:cubicBezTo>
                      <a:cubicBezTo>
                        <a:pt x="382" y="353"/>
                        <a:pt x="464" y="182"/>
                        <a:pt x="370" y="65"/>
                      </a:cubicBezTo>
                      <a:cubicBezTo>
                        <a:pt x="335" y="23"/>
                        <a:pt x="284" y="1"/>
                        <a:pt x="2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5" name="Google Shape;4965;p31"/>
                <p:cNvSpPr/>
                <p:nvPr/>
              </p:nvSpPr>
              <p:spPr>
                <a:xfrm>
                  <a:off x="4135275" y="3727075"/>
                  <a:ext cx="11025" cy="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7" extrusionOk="0">
                      <a:moveTo>
                        <a:pt x="222" y="1"/>
                      </a:moveTo>
                      <a:cubicBezTo>
                        <a:pt x="184" y="1"/>
                        <a:pt x="147" y="13"/>
                        <a:pt x="117" y="40"/>
                      </a:cubicBezTo>
                      <a:cubicBezTo>
                        <a:pt x="1" y="133"/>
                        <a:pt x="55" y="319"/>
                        <a:pt x="203" y="335"/>
                      </a:cubicBezTo>
                      <a:cubicBezTo>
                        <a:pt x="210" y="336"/>
                        <a:pt x="216" y="336"/>
                        <a:pt x="222" y="336"/>
                      </a:cubicBezTo>
                      <a:cubicBezTo>
                        <a:pt x="359" y="336"/>
                        <a:pt x="440" y="173"/>
                        <a:pt x="351" y="62"/>
                      </a:cubicBezTo>
                      <a:cubicBezTo>
                        <a:pt x="318" y="22"/>
                        <a:pt x="270" y="1"/>
                        <a:pt x="22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6" name="Google Shape;4966;p31"/>
                <p:cNvSpPr/>
                <p:nvPr/>
              </p:nvSpPr>
              <p:spPr>
                <a:xfrm>
                  <a:off x="4122025" y="3710550"/>
                  <a:ext cx="10375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" h="317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10" y="35"/>
                      </a:cubicBezTo>
                      <a:cubicBezTo>
                        <a:pt x="1" y="125"/>
                        <a:pt x="52" y="302"/>
                        <a:pt x="190" y="315"/>
                      </a:cubicBezTo>
                      <a:cubicBezTo>
                        <a:pt x="197" y="316"/>
                        <a:pt x="203" y="316"/>
                        <a:pt x="210" y="316"/>
                      </a:cubicBezTo>
                      <a:cubicBezTo>
                        <a:pt x="339" y="316"/>
                        <a:pt x="414" y="165"/>
                        <a:pt x="332" y="61"/>
                      </a:cubicBezTo>
                      <a:cubicBezTo>
                        <a:pt x="300" y="21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7" name="Google Shape;4967;p31"/>
                <p:cNvSpPr/>
                <p:nvPr/>
              </p:nvSpPr>
              <p:spPr>
                <a:xfrm>
                  <a:off x="4338950" y="3944050"/>
                  <a:ext cx="19700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8" h="596" extrusionOk="0">
                      <a:moveTo>
                        <a:pt x="395" y="1"/>
                      </a:moveTo>
                      <a:cubicBezTo>
                        <a:pt x="330" y="1"/>
                        <a:pt x="264" y="22"/>
                        <a:pt x="210" y="67"/>
                      </a:cubicBezTo>
                      <a:cubicBezTo>
                        <a:pt x="1" y="234"/>
                        <a:pt x="100" y="565"/>
                        <a:pt x="364" y="594"/>
                      </a:cubicBezTo>
                      <a:cubicBezTo>
                        <a:pt x="376" y="595"/>
                        <a:pt x="387" y="596"/>
                        <a:pt x="398" y="596"/>
                      </a:cubicBezTo>
                      <a:cubicBezTo>
                        <a:pt x="642" y="596"/>
                        <a:pt x="787" y="308"/>
                        <a:pt x="627" y="112"/>
                      </a:cubicBezTo>
                      <a:cubicBezTo>
                        <a:pt x="569" y="38"/>
                        <a:pt x="482" y="1"/>
                        <a:pt x="3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8" name="Google Shape;4968;p31"/>
                <p:cNvSpPr/>
                <p:nvPr/>
              </p:nvSpPr>
              <p:spPr>
                <a:xfrm>
                  <a:off x="4325700" y="3927475"/>
                  <a:ext cx="19050" cy="1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8" extrusionOk="0">
                      <a:moveTo>
                        <a:pt x="381" y="1"/>
                      </a:moveTo>
                      <a:cubicBezTo>
                        <a:pt x="317" y="1"/>
                        <a:pt x="253" y="22"/>
                        <a:pt x="200" y="64"/>
                      </a:cubicBezTo>
                      <a:cubicBezTo>
                        <a:pt x="0" y="228"/>
                        <a:pt x="97" y="550"/>
                        <a:pt x="354" y="575"/>
                      </a:cubicBezTo>
                      <a:cubicBezTo>
                        <a:pt x="366" y="577"/>
                        <a:pt x="377" y="577"/>
                        <a:pt x="388" y="577"/>
                      </a:cubicBezTo>
                      <a:cubicBezTo>
                        <a:pt x="622" y="577"/>
                        <a:pt x="761" y="300"/>
                        <a:pt x="608" y="109"/>
                      </a:cubicBezTo>
                      <a:cubicBezTo>
                        <a:pt x="549" y="38"/>
                        <a:pt x="465" y="1"/>
                        <a:pt x="3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9" name="Google Shape;4969;p31"/>
                <p:cNvSpPr/>
                <p:nvPr/>
              </p:nvSpPr>
              <p:spPr>
                <a:xfrm>
                  <a:off x="4312450" y="3910975"/>
                  <a:ext cx="18400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" h="559" extrusionOk="0">
                      <a:moveTo>
                        <a:pt x="369" y="1"/>
                      </a:moveTo>
                      <a:cubicBezTo>
                        <a:pt x="307" y="1"/>
                        <a:pt x="245" y="21"/>
                        <a:pt x="193" y="62"/>
                      </a:cubicBezTo>
                      <a:cubicBezTo>
                        <a:pt x="0" y="220"/>
                        <a:pt x="93" y="532"/>
                        <a:pt x="341" y="557"/>
                      </a:cubicBezTo>
                      <a:cubicBezTo>
                        <a:pt x="351" y="558"/>
                        <a:pt x="362" y="559"/>
                        <a:pt x="372" y="559"/>
                      </a:cubicBezTo>
                      <a:cubicBezTo>
                        <a:pt x="601" y="559"/>
                        <a:pt x="736" y="289"/>
                        <a:pt x="585" y="104"/>
                      </a:cubicBezTo>
                      <a:cubicBezTo>
                        <a:pt x="530" y="36"/>
                        <a:pt x="450" y="1"/>
                        <a:pt x="36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70" name="Google Shape;4970;p31"/>
                <p:cNvSpPr/>
                <p:nvPr/>
              </p:nvSpPr>
              <p:spPr>
                <a:xfrm>
                  <a:off x="4299175" y="3894425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1"/>
                      </a:moveTo>
                      <a:cubicBezTo>
                        <a:pt x="298" y="1"/>
                        <a:pt x="237" y="21"/>
                        <a:pt x="187" y="62"/>
                      </a:cubicBezTo>
                      <a:cubicBezTo>
                        <a:pt x="1" y="210"/>
                        <a:pt x="91" y="512"/>
                        <a:pt x="329" y="538"/>
                      </a:cubicBezTo>
                      <a:cubicBezTo>
                        <a:pt x="339" y="539"/>
                        <a:pt x="349" y="540"/>
                        <a:pt x="359" y="540"/>
                      </a:cubicBezTo>
                      <a:cubicBezTo>
                        <a:pt x="579" y="540"/>
                        <a:pt x="711" y="279"/>
                        <a:pt x="567" y="101"/>
                      </a:cubicBezTo>
                      <a:cubicBezTo>
                        <a:pt x="514" y="35"/>
                        <a:pt x="436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71" name="Google Shape;4971;p31"/>
                <p:cNvSpPr/>
                <p:nvPr/>
              </p:nvSpPr>
              <p:spPr>
                <a:xfrm>
                  <a:off x="4285925" y="3877900"/>
                  <a:ext cx="17150" cy="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0" extrusionOk="0">
                      <a:moveTo>
                        <a:pt x="345" y="0"/>
                      </a:moveTo>
                      <a:cubicBezTo>
                        <a:pt x="288" y="0"/>
                        <a:pt x="229" y="19"/>
                        <a:pt x="181" y="58"/>
                      </a:cubicBezTo>
                      <a:cubicBezTo>
                        <a:pt x="1" y="203"/>
                        <a:pt x="84" y="492"/>
                        <a:pt x="316" y="518"/>
                      </a:cubicBezTo>
                      <a:cubicBezTo>
                        <a:pt x="326" y="519"/>
                        <a:pt x="336" y="519"/>
                        <a:pt x="346" y="519"/>
                      </a:cubicBezTo>
                      <a:cubicBezTo>
                        <a:pt x="557" y="519"/>
                        <a:pt x="685" y="269"/>
                        <a:pt x="547" y="97"/>
                      </a:cubicBezTo>
                      <a:cubicBezTo>
                        <a:pt x="496" y="33"/>
                        <a:pt x="421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72" name="Google Shape;4972;p31"/>
                <p:cNvSpPr/>
                <p:nvPr/>
              </p:nvSpPr>
              <p:spPr>
                <a:xfrm>
                  <a:off x="4272600" y="3861400"/>
                  <a:ext cx="16575" cy="12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1" extrusionOk="0">
                      <a:moveTo>
                        <a:pt x="334" y="0"/>
                      </a:moveTo>
                      <a:cubicBezTo>
                        <a:pt x="279" y="0"/>
                        <a:pt x="223" y="18"/>
                        <a:pt x="177" y="56"/>
                      </a:cubicBezTo>
                      <a:cubicBezTo>
                        <a:pt x="0" y="198"/>
                        <a:pt x="84" y="477"/>
                        <a:pt x="305" y="500"/>
                      </a:cubicBezTo>
                      <a:cubicBezTo>
                        <a:pt x="315" y="501"/>
                        <a:pt x="324" y="501"/>
                        <a:pt x="333" y="501"/>
                      </a:cubicBezTo>
                      <a:cubicBezTo>
                        <a:pt x="541" y="501"/>
                        <a:pt x="663" y="261"/>
                        <a:pt x="527" y="91"/>
                      </a:cubicBezTo>
                      <a:cubicBezTo>
                        <a:pt x="478" y="31"/>
                        <a:pt x="406" y="0"/>
                        <a:pt x="3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73" name="Google Shape;4973;p31"/>
                <p:cNvSpPr/>
                <p:nvPr/>
              </p:nvSpPr>
              <p:spPr>
                <a:xfrm>
                  <a:off x="4259425" y="3844825"/>
                  <a:ext cx="158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483" extrusionOk="0">
                      <a:moveTo>
                        <a:pt x="316" y="1"/>
                      </a:moveTo>
                      <a:cubicBezTo>
                        <a:pt x="263" y="1"/>
                        <a:pt x="209" y="18"/>
                        <a:pt x="164" y="54"/>
                      </a:cubicBezTo>
                      <a:cubicBezTo>
                        <a:pt x="0" y="189"/>
                        <a:pt x="80" y="459"/>
                        <a:pt x="293" y="481"/>
                      </a:cubicBezTo>
                      <a:cubicBezTo>
                        <a:pt x="302" y="482"/>
                        <a:pt x="311" y="483"/>
                        <a:pt x="319" y="483"/>
                      </a:cubicBezTo>
                      <a:cubicBezTo>
                        <a:pt x="516" y="483"/>
                        <a:pt x="634" y="249"/>
                        <a:pt x="505" y="92"/>
                      </a:cubicBezTo>
                      <a:cubicBezTo>
                        <a:pt x="457" y="32"/>
                        <a:pt x="387" y="1"/>
                        <a:pt x="31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74" name="Google Shape;4974;p31"/>
                <p:cNvSpPr/>
                <p:nvPr/>
              </p:nvSpPr>
              <p:spPr>
                <a:xfrm>
                  <a:off x="4246075" y="3828325"/>
                  <a:ext cx="1537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" h="465" extrusionOk="0">
                      <a:moveTo>
                        <a:pt x="307" y="1"/>
                      </a:moveTo>
                      <a:cubicBezTo>
                        <a:pt x="256" y="1"/>
                        <a:pt x="204" y="17"/>
                        <a:pt x="161" y="52"/>
                      </a:cubicBezTo>
                      <a:cubicBezTo>
                        <a:pt x="1" y="184"/>
                        <a:pt x="78" y="444"/>
                        <a:pt x="283" y="463"/>
                      </a:cubicBezTo>
                      <a:cubicBezTo>
                        <a:pt x="293" y="464"/>
                        <a:pt x="302" y="465"/>
                        <a:pt x="310" y="465"/>
                      </a:cubicBezTo>
                      <a:cubicBezTo>
                        <a:pt x="500" y="465"/>
                        <a:pt x="615" y="241"/>
                        <a:pt x="489" y="87"/>
                      </a:cubicBezTo>
                      <a:cubicBezTo>
                        <a:pt x="443" y="30"/>
                        <a:pt x="375" y="1"/>
                        <a:pt x="30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75" name="Google Shape;4975;p31"/>
                <p:cNvSpPr/>
                <p:nvPr/>
              </p:nvSpPr>
              <p:spPr>
                <a:xfrm>
                  <a:off x="4232825" y="3811775"/>
                  <a:ext cx="14750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9" extrusionOk="0">
                      <a:moveTo>
                        <a:pt x="295" y="0"/>
                      </a:moveTo>
                      <a:cubicBezTo>
                        <a:pt x="246" y="0"/>
                        <a:pt x="196" y="17"/>
                        <a:pt x="155" y="52"/>
                      </a:cubicBezTo>
                      <a:cubicBezTo>
                        <a:pt x="0" y="174"/>
                        <a:pt x="74" y="425"/>
                        <a:pt x="270" y="447"/>
                      </a:cubicBezTo>
                      <a:cubicBezTo>
                        <a:pt x="278" y="448"/>
                        <a:pt x="286" y="448"/>
                        <a:pt x="294" y="448"/>
                      </a:cubicBezTo>
                      <a:cubicBezTo>
                        <a:pt x="479" y="448"/>
                        <a:pt x="590" y="232"/>
                        <a:pt x="470" y="84"/>
                      </a:cubicBezTo>
                      <a:cubicBezTo>
                        <a:pt x="424" y="29"/>
                        <a:pt x="360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76" name="Google Shape;4976;p31"/>
                <p:cNvSpPr/>
                <p:nvPr/>
              </p:nvSpPr>
              <p:spPr>
                <a:xfrm>
                  <a:off x="4219575" y="3795225"/>
                  <a:ext cx="140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" h="429" extrusionOk="0">
                      <a:moveTo>
                        <a:pt x="281" y="1"/>
                      </a:moveTo>
                      <a:cubicBezTo>
                        <a:pt x="234" y="1"/>
                        <a:pt x="187" y="17"/>
                        <a:pt x="148" y="49"/>
                      </a:cubicBezTo>
                      <a:cubicBezTo>
                        <a:pt x="0" y="167"/>
                        <a:pt x="71" y="409"/>
                        <a:pt x="260" y="428"/>
                      </a:cubicBezTo>
                      <a:cubicBezTo>
                        <a:pt x="268" y="429"/>
                        <a:pt x="276" y="429"/>
                        <a:pt x="283" y="429"/>
                      </a:cubicBezTo>
                      <a:cubicBezTo>
                        <a:pt x="456" y="429"/>
                        <a:pt x="561" y="222"/>
                        <a:pt x="447" y="81"/>
                      </a:cubicBezTo>
                      <a:cubicBezTo>
                        <a:pt x="405" y="28"/>
                        <a:pt x="343" y="1"/>
                        <a:pt x="2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77" name="Google Shape;4977;p31"/>
                <p:cNvSpPr/>
                <p:nvPr/>
              </p:nvSpPr>
              <p:spPr>
                <a:xfrm>
                  <a:off x="4206225" y="3778750"/>
                  <a:ext cx="13475" cy="1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0" extrusionOk="0">
                      <a:moveTo>
                        <a:pt x="272" y="0"/>
                      </a:moveTo>
                      <a:cubicBezTo>
                        <a:pt x="227" y="0"/>
                        <a:pt x="181" y="15"/>
                        <a:pt x="142" y="46"/>
                      </a:cubicBezTo>
                      <a:cubicBezTo>
                        <a:pt x="1" y="161"/>
                        <a:pt x="68" y="389"/>
                        <a:pt x="251" y="409"/>
                      </a:cubicBezTo>
                      <a:cubicBezTo>
                        <a:pt x="259" y="410"/>
                        <a:pt x="267" y="410"/>
                        <a:pt x="274" y="410"/>
                      </a:cubicBezTo>
                      <a:cubicBezTo>
                        <a:pt x="441" y="410"/>
                        <a:pt x="539" y="213"/>
                        <a:pt x="431" y="78"/>
                      </a:cubicBezTo>
                      <a:cubicBezTo>
                        <a:pt x="391" y="26"/>
                        <a:pt x="332" y="0"/>
                        <a:pt x="27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78" name="Google Shape;4978;p31"/>
                <p:cNvSpPr/>
                <p:nvPr/>
              </p:nvSpPr>
              <p:spPr>
                <a:xfrm>
                  <a:off x="4192975" y="3762175"/>
                  <a:ext cx="1292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2" extrusionOk="0">
                      <a:moveTo>
                        <a:pt x="259" y="0"/>
                      </a:moveTo>
                      <a:cubicBezTo>
                        <a:pt x="215" y="0"/>
                        <a:pt x="171" y="14"/>
                        <a:pt x="135" y="43"/>
                      </a:cubicBezTo>
                      <a:cubicBezTo>
                        <a:pt x="0" y="156"/>
                        <a:pt x="65" y="371"/>
                        <a:pt x="238" y="390"/>
                      </a:cubicBezTo>
                      <a:cubicBezTo>
                        <a:pt x="246" y="391"/>
                        <a:pt x="254" y="392"/>
                        <a:pt x="261" y="392"/>
                      </a:cubicBezTo>
                      <a:cubicBezTo>
                        <a:pt x="421" y="392"/>
                        <a:pt x="516" y="201"/>
                        <a:pt x="412" y="72"/>
                      </a:cubicBezTo>
                      <a:cubicBezTo>
                        <a:pt x="373" y="25"/>
                        <a:pt x="316" y="0"/>
                        <a:pt x="2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79" name="Google Shape;4979;p31"/>
                <p:cNvSpPr/>
                <p:nvPr/>
              </p:nvSpPr>
              <p:spPr>
                <a:xfrm>
                  <a:off x="4179725" y="3745675"/>
                  <a:ext cx="12250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0" h="371" extrusionOk="0">
                      <a:moveTo>
                        <a:pt x="244" y="0"/>
                      </a:moveTo>
                      <a:cubicBezTo>
                        <a:pt x="204" y="0"/>
                        <a:pt x="163" y="14"/>
                        <a:pt x="129" y="41"/>
                      </a:cubicBezTo>
                      <a:cubicBezTo>
                        <a:pt x="0" y="144"/>
                        <a:pt x="61" y="353"/>
                        <a:pt x="225" y="369"/>
                      </a:cubicBezTo>
                      <a:cubicBezTo>
                        <a:pt x="233" y="370"/>
                        <a:pt x="241" y="370"/>
                        <a:pt x="248" y="370"/>
                      </a:cubicBezTo>
                      <a:cubicBezTo>
                        <a:pt x="401" y="370"/>
                        <a:pt x="490" y="193"/>
                        <a:pt x="389" y="70"/>
                      </a:cubicBezTo>
                      <a:cubicBezTo>
                        <a:pt x="352" y="24"/>
                        <a:pt x="299" y="0"/>
                        <a:pt x="24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80" name="Google Shape;4980;p31"/>
                <p:cNvSpPr/>
                <p:nvPr/>
              </p:nvSpPr>
              <p:spPr>
                <a:xfrm>
                  <a:off x="4166450" y="3729100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1" y="0"/>
                      </a:moveTo>
                      <a:cubicBezTo>
                        <a:pt x="193" y="0"/>
                        <a:pt x="154" y="13"/>
                        <a:pt x="123" y="39"/>
                      </a:cubicBezTo>
                      <a:cubicBezTo>
                        <a:pt x="1" y="139"/>
                        <a:pt x="59" y="338"/>
                        <a:pt x="216" y="354"/>
                      </a:cubicBezTo>
                      <a:cubicBezTo>
                        <a:pt x="223" y="355"/>
                        <a:pt x="229" y="355"/>
                        <a:pt x="235" y="355"/>
                      </a:cubicBezTo>
                      <a:cubicBezTo>
                        <a:pt x="378" y="355"/>
                        <a:pt x="466" y="185"/>
                        <a:pt x="370" y="68"/>
                      </a:cubicBezTo>
                      <a:cubicBezTo>
                        <a:pt x="335" y="24"/>
                        <a:pt x="283" y="0"/>
                        <a:pt x="2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81" name="Google Shape;4981;p31"/>
                <p:cNvSpPr/>
                <p:nvPr/>
              </p:nvSpPr>
              <p:spPr>
                <a:xfrm>
                  <a:off x="4153200" y="3712575"/>
                  <a:ext cx="110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5" extrusionOk="0">
                      <a:moveTo>
                        <a:pt x="221" y="1"/>
                      </a:moveTo>
                      <a:cubicBezTo>
                        <a:pt x="184" y="1"/>
                        <a:pt x="147" y="13"/>
                        <a:pt x="116" y="38"/>
                      </a:cubicBezTo>
                      <a:cubicBezTo>
                        <a:pt x="1" y="131"/>
                        <a:pt x="55" y="321"/>
                        <a:pt x="203" y="334"/>
                      </a:cubicBezTo>
                      <a:cubicBezTo>
                        <a:pt x="210" y="334"/>
                        <a:pt x="216" y="335"/>
                        <a:pt x="222" y="335"/>
                      </a:cubicBezTo>
                      <a:cubicBezTo>
                        <a:pt x="359" y="335"/>
                        <a:pt x="440" y="174"/>
                        <a:pt x="351" y="64"/>
                      </a:cubicBezTo>
                      <a:cubicBezTo>
                        <a:pt x="318" y="22"/>
                        <a:pt x="270" y="1"/>
                        <a:pt x="2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82" name="Google Shape;4982;p31"/>
                <p:cNvSpPr/>
                <p:nvPr/>
              </p:nvSpPr>
              <p:spPr>
                <a:xfrm>
                  <a:off x="4139875" y="3696075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9" y="1"/>
                      </a:moveTo>
                      <a:cubicBezTo>
                        <a:pt x="174" y="1"/>
                        <a:pt x="139" y="12"/>
                        <a:pt x="109" y="36"/>
                      </a:cubicBezTo>
                      <a:cubicBezTo>
                        <a:pt x="0" y="123"/>
                        <a:pt x="55" y="300"/>
                        <a:pt x="193" y="316"/>
                      </a:cubicBezTo>
                      <a:cubicBezTo>
                        <a:pt x="198" y="316"/>
                        <a:pt x="204" y="316"/>
                        <a:pt x="209" y="316"/>
                      </a:cubicBezTo>
                      <a:cubicBezTo>
                        <a:pt x="341" y="316"/>
                        <a:pt x="418" y="164"/>
                        <a:pt x="331" y="58"/>
                      </a:cubicBezTo>
                      <a:cubicBezTo>
                        <a:pt x="300" y="20"/>
                        <a:pt x="255" y="1"/>
                        <a:pt x="2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83" name="Google Shape;4983;p31"/>
                <p:cNvSpPr/>
                <p:nvPr/>
              </p:nvSpPr>
              <p:spPr>
                <a:xfrm>
                  <a:off x="4343625" y="3913025"/>
                  <a:ext cx="19050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7" extrusionOk="0">
                      <a:moveTo>
                        <a:pt x="381" y="0"/>
                      </a:moveTo>
                      <a:cubicBezTo>
                        <a:pt x="318" y="0"/>
                        <a:pt x="253" y="21"/>
                        <a:pt x="199" y="64"/>
                      </a:cubicBezTo>
                      <a:cubicBezTo>
                        <a:pt x="0" y="225"/>
                        <a:pt x="97" y="549"/>
                        <a:pt x="350" y="575"/>
                      </a:cubicBezTo>
                      <a:cubicBezTo>
                        <a:pt x="361" y="576"/>
                        <a:pt x="371" y="577"/>
                        <a:pt x="382" y="577"/>
                      </a:cubicBezTo>
                      <a:cubicBezTo>
                        <a:pt x="620" y="577"/>
                        <a:pt x="761" y="297"/>
                        <a:pt x="604" y="106"/>
                      </a:cubicBezTo>
                      <a:cubicBezTo>
                        <a:pt x="548" y="36"/>
                        <a:pt x="465" y="0"/>
                        <a:pt x="38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84" name="Google Shape;4984;p31"/>
                <p:cNvSpPr/>
                <p:nvPr/>
              </p:nvSpPr>
              <p:spPr>
                <a:xfrm>
                  <a:off x="4330350" y="3896500"/>
                  <a:ext cx="184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7" extrusionOk="0">
                      <a:moveTo>
                        <a:pt x="371" y="0"/>
                      </a:moveTo>
                      <a:cubicBezTo>
                        <a:pt x="309" y="0"/>
                        <a:pt x="246" y="21"/>
                        <a:pt x="194" y="63"/>
                      </a:cubicBezTo>
                      <a:cubicBezTo>
                        <a:pt x="1" y="220"/>
                        <a:pt x="94" y="532"/>
                        <a:pt x="341" y="555"/>
                      </a:cubicBezTo>
                      <a:cubicBezTo>
                        <a:pt x="352" y="556"/>
                        <a:pt x="362" y="556"/>
                        <a:pt x="372" y="556"/>
                      </a:cubicBezTo>
                      <a:cubicBezTo>
                        <a:pt x="601" y="556"/>
                        <a:pt x="737" y="286"/>
                        <a:pt x="586" y="101"/>
                      </a:cubicBezTo>
                      <a:cubicBezTo>
                        <a:pt x="531" y="35"/>
                        <a:pt x="452" y="0"/>
                        <a:pt x="3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85" name="Google Shape;4985;p31"/>
                <p:cNvSpPr/>
                <p:nvPr/>
              </p:nvSpPr>
              <p:spPr>
                <a:xfrm>
                  <a:off x="4317100" y="3879925"/>
                  <a:ext cx="17775" cy="1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2" extrusionOk="0">
                      <a:moveTo>
                        <a:pt x="357" y="1"/>
                      </a:moveTo>
                      <a:cubicBezTo>
                        <a:pt x="297" y="1"/>
                        <a:pt x="237" y="20"/>
                        <a:pt x="187" y="61"/>
                      </a:cubicBezTo>
                      <a:cubicBezTo>
                        <a:pt x="1" y="212"/>
                        <a:pt x="87" y="514"/>
                        <a:pt x="328" y="540"/>
                      </a:cubicBezTo>
                      <a:cubicBezTo>
                        <a:pt x="339" y="541"/>
                        <a:pt x="349" y="541"/>
                        <a:pt x="359" y="541"/>
                      </a:cubicBezTo>
                      <a:cubicBezTo>
                        <a:pt x="579" y="541"/>
                        <a:pt x="711" y="281"/>
                        <a:pt x="566" y="102"/>
                      </a:cubicBezTo>
                      <a:cubicBezTo>
                        <a:pt x="513" y="35"/>
                        <a:pt x="435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86" name="Google Shape;4986;p31"/>
                <p:cNvSpPr/>
                <p:nvPr/>
              </p:nvSpPr>
              <p:spPr>
                <a:xfrm>
                  <a:off x="4303775" y="3863375"/>
                  <a:ext cx="17200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8" h="522" extrusionOk="0">
                      <a:moveTo>
                        <a:pt x="345" y="1"/>
                      </a:moveTo>
                      <a:cubicBezTo>
                        <a:pt x="288" y="1"/>
                        <a:pt x="231" y="19"/>
                        <a:pt x="183" y="57"/>
                      </a:cubicBezTo>
                      <a:cubicBezTo>
                        <a:pt x="0" y="202"/>
                        <a:pt x="87" y="495"/>
                        <a:pt x="315" y="520"/>
                      </a:cubicBezTo>
                      <a:cubicBezTo>
                        <a:pt x="326" y="521"/>
                        <a:pt x="336" y="522"/>
                        <a:pt x="346" y="522"/>
                      </a:cubicBezTo>
                      <a:cubicBezTo>
                        <a:pt x="559" y="522"/>
                        <a:pt x="688" y="271"/>
                        <a:pt x="546" y="99"/>
                      </a:cubicBezTo>
                      <a:cubicBezTo>
                        <a:pt x="497" y="35"/>
                        <a:pt x="421" y="1"/>
                        <a:pt x="3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87" name="Google Shape;4987;p31"/>
                <p:cNvSpPr/>
                <p:nvPr/>
              </p:nvSpPr>
              <p:spPr>
                <a:xfrm>
                  <a:off x="4290500" y="3846850"/>
                  <a:ext cx="166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5" extrusionOk="0">
                      <a:moveTo>
                        <a:pt x="333" y="1"/>
                      </a:moveTo>
                      <a:cubicBezTo>
                        <a:pt x="277" y="1"/>
                        <a:pt x="221" y="19"/>
                        <a:pt x="174" y="56"/>
                      </a:cubicBezTo>
                      <a:cubicBezTo>
                        <a:pt x="1" y="198"/>
                        <a:pt x="84" y="477"/>
                        <a:pt x="306" y="503"/>
                      </a:cubicBezTo>
                      <a:cubicBezTo>
                        <a:pt x="315" y="504"/>
                        <a:pt x="324" y="505"/>
                        <a:pt x="333" y="505"/>
                      </a:cubicBezTo>
                      <a:cubicBezTo>
                        <a:pt x="539" y="505"/>
                        <a:pt x="663" y="261"/>
                        <a:pt x="528" y="95"/>
                      </a:cubicBezTo>
                      <a:cubicBezTo>
                        <a:pt x="478" y="33"/>
                        <a:pt x="406" y="1"/>
                        <a:pt x="3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88" name="Google Shape;4988;p31"/>
                <p:cNvSpPr/>
                <p:nvPr/>
              </p:nvSpPr>
              <p:spPr>
                <a:xfrm>
                  <a:off x="4277250" y="3830350"/>
                  <a:ext cx="15950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4" extrusionOk="0">
                      <a:moveTo>
                        <a:pt x="320" y="1"/>
                      </a:moveTo>
                      <a:cubicBezTo>
                        <a:pt x="266" y="1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6" y="482"/>
                      </a:cubicBezTo>
                      <a:cubicBezTo>
                        <a:pt x="305" y="483"/>
                        <a:pt x="314" y="483"/>
                        <a:pt x="323" y="483"/>
                      </a:cubicBezTo>
                      <a:cubicBezTo>
                        <a:pt x="519" y="483"/>
                        <a:pt x="638" y="250"/>
                        <a:pt x="508" y="90"/>
                      </a:cubicBezTo>
                      <a:cubicBezTo>
                        <a:pt x="461" y="31"/>
                        <a:pt x="390" y="1"/>
                        <a:pt x="32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89" name="Google Shape;4989;p31"/>
                <p:cNvSpPr/>
                <p:nvPr/>
              </p:nvSpPr>
              <p:spPr>
                <a:xfrm>
                  <a:off x="4264000" y="3813800"/>
                  <a:ext cx="15400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7" extrusionOk="0">
                      <a:moveTo>
                        <a:pt x="310" y="1"/>
                      </a:moveTo>
                      <a:cubicBezTo>
                        <a:pt x="258" y="1"/>
                        <a:pt x="206" y="18"/>
                        <a:pt x="161" y="54"/>
                      </a:cubicBezTo>
                      <a:cubicBezTo>
                        <a:pt x="0" y="183"/>
                        <a:pt x="77" y="443"/>
                        <a:pt x="286" y="466"/>
                      </a:cubicBezTo>
                      <a:cubicBezTo>
                        <a:pt x="294" y="466"/>
                        <a:pt x="302" y="467"/>
                        <a:pt x="310" y="467"/>
                      </a:cubicBezTo>
                      <a:cubicBezTo>
                        <a:pt x="501" y="467"/>
                        <a:pt x="615" y="241"/>
                        <a:pt x="489" y="87"/>
                      </a:cubicBezTo>
                      <a:cubicBezTo>
                        <a:pt x="443" y="30"/>
                        <a:pt x="377" y="1"/>
                        <a:pt x="31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90" name="Google Shape;4990;p31"/>
                <p:cNvSpPr/>
                <p:nvPr/>
              </p:nvSpPr>
              <p:spPr>
                <a:xfrm>
                  <a:off x="4250750" y="3797300"/>
                  <a:ext cx="14650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6" h="446" extrusionOk="0">
                      <a:moveTo>
                        <a:pt x="294" y="0"/>
                      </a:moveTo>
                      <a:cubicBezTo>
                        <a:pt x="245" y="0"/>
                        <a:pt x="196" y="16"/>
                        <a:pt x="154" y="49"/>
                      </a:cubicBezTo>
                      <a:cubicBezTo>
                        <a:pt x="0" y="174"/>
                        <a:pt x="74" y="425"/>
                        <a:pt x="270" y="444"/>
                      </a:cubicBezTo>
                      <a:cubicBezTo>
                        <a:pt x="279" y="445"/>
                        <a:pt x="288" y="446"/>
                        <a:pt x="297" y="446"/>
                      </a:cubicBezTo>
                      <a:cubicBezTo>
                        <a:pt x="480" y="446"/>
                        <a:pt x="586" y="228"/>
                        <a:pt x="466" y="81"/>
                      </a:cubicBezTo>
                      <a:cubicBezTo>
                        <a:pt x="422" y="28"/>
                        <a:pt x="358" y="0"/>
                        <a:pt x="29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91" name="Google Shape;4991;p31"/>
                <p:cNvSpPr/>
                <p:nvPr/>
              </p:nvSpPr>
              <p:spPr>
                <a:xfrm>
                  <a:off x="4237400" y="3780725"/>
                  <a:ext cx="14200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" h="431" extrusionOk="0">
                      <a:moveTo>
                        <a:pt x="285" y="1"/>
                      </a:moveTo>
                      <a:cubicBezTo>
                        <a:pt x="237" y="1"/>
                        <a:pt x="189" y="17"/>
                        <a:pt x="148" y="50"/>
                      </a:cubicBezTo>
                      <a:cubicBezTo>
                        <a:pt x="1" y="169"/>
                        <a:pt x="71" y="407"/>
                        <a:pt x="261" y="429"/>
                      </a:cubicBezTo>
                      <a:cubicBezTo>
                        <a:pt x="269" y="430"/>
                        <a:pt x="277" y="431"/>
                        <a:pt x="284" y="431"/>
                      </a:cubicBezTo>
                      <a:cubicBezTo>
                        <a:pt x="460" y="431"/>
                        <a:pt x="567" y="224"/>
                        <a:pt x="450" y="79"/>
                      </a:cubicBezTo>
                      <a:cubicBezTo>
                        <a:pt x="409" y="28"/>
                        <a:pt x="347" y="1"/>
                        <a:pt x="28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92" name="Google Shape;4992;p31"/>
                <p:cNvSpPr/>
                <p:nvPr/>
              </p:nvSpPr>
              <p:spPr>
                <a:xfrm>
                  <a:off x="4224150" y="3764200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72" y="0"/>
                      </a:moveTo>
                      <a:cubicBezTo>
                        <a:pt x="226" y="0"/>
                        <a:pt x="180" y="15"/>
                        <a:pt x="142" y="46"/>
                      </a:cubicBezTo>
                      <a:cubicBezTo>
                        <a:pt x="0" y="162"/>
                        <a:pt x="68" y="390"/>
                        <a:pt x="251" y="409"/>
                      </a:cubicBezTo>
                      <a:cubicBezTo>
                        <a:pt x="259" y="410"/>
                        <a:pt x="266" y="410"/>
                        <a:pt x="274" y="410"/>
                      </a:cubicBezTo>
                      <a:cubicBezTo>
                        <a:pt x="440" y="410"/>
                        <a:pt x="538" y="213"/>
                        <a:pt x="431" y="78"/>
                      </a:cubicBezTo>
                      <a:cubicBezTo>
                        <a:pt x="391" y="27"/>
                        <a:pt x="332" y="0"/>
                        <a:pt x="27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93" name="Google Shape;4993;p31"/>
                <p:cNvSpPr/>
                <p:nvPr/>
              </p:nvSpPr>
              <p:spPr>
                <a:xfrm>
                  <a:off x="4210875" y="3747700"/>
                  <a:ext cx="129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8" h="392" extrusionOk="0">
                      <a:moveTo>
                        <a:pt x="258" y="1"/>
                      </a:moveTo>
                      <a:cubicBezTo>
                        <a:pt x="215" y="1"/>
                        <a:pt x="172" y="15"/>
                        <a:pt x="136" y="44"/>
                      </a:cubicBezTo>
                      <a:cubicBezTo>
                        <a:pt x="1" y="153"/>
                        <a:pt x="65" y="372"/>
                        <a:pt x="239" y="391"/>
                      </a:cubicBezTo>
                      <a:cubicBezTo>
                        <a:pt x="245" y="392"/>
                        <a:pt x="252" y="392"/>
                        <a:pt x="258" y="392"/>
                      </a:cubicBezTo>
                      <a:cubicBezTo>
                        <a:pt x="420" y="392"/>
                        <a:pt x="517" y="203"/>
                        <a:pt x="412" y="73"/>
                      </a:cubicBezTo>
                      <a:cubicBezTo>
                        <a:pt x="372" y="25"/>
                        <a:pt x="315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94" name="Google Shape;4994;p31"/>
                <p:cNvSpPr/>
                <p:nvPr/>
              </p:nvSpPr>
              <p:spPr>
                <a:xfrm>
                  <a:off x="4197625" y="373112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5" y="1"/>
                      </a:moveTo>
                      <a:cubicBezTo>
                        <a:pt x="205" y="1"/>
                        <a:pt x="164" y="14"/>
                        <a:pt x="129" y="42"/>
                      </a:cubicBezTo>
                      <a:cubicBezTo>
                        <a:pt x="1" y="148"/>
                        <a:pt x="62" y="357"/>
                        <a:pt x="226" y="373"/>
                      </a:cubicBezTo>
                      <a:cubicBezTo>
                        <a:pt x="232" y="373"/>
                        <a:pt x="239" y="374"/>
                        <a:pt x="245" y="374"/>
                      </a:cubicBezTo>
                      <a:cubicBezTo>
                        <a:pt x="398" y="374"/>
                        <a:pt x="491" y="194"/>
                        <a:pt x="390" y="71"/>
                      </a:cubicBezTo>
                      <a:cubicBezTo>
                        <a:pt x="353" y="25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95" name="Google Shape;4995;p31"/>
                <p:cNvSpPr/>
                <p:nvPr/>
              </p:nvSpPr>
              <p:spPr>
                <a:xfrm>
                  <a:off x="4184375" y="3714625"/>
                  <a:ext cx="11625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353" extrusionOk="0">
                      <a:moveTo>
                        <a:pt x="232" y="1"/>
                      </a:moveTo>
                      <a:cubicBezTo>
                        <a:pt x="193" y="1"/>
                        <a:pt x="154" y="13"/>
                        <a:pt x="123" y="40"/>
                      </a:cubicBezTo>
                      <a:cubicBezTo>
                        <a:pt x="0" y="139"/>
                        <a:pt x="58" y="335"/>
                        <a:pt x="216" y="351"/>
                      </a:cubicBezTo>
                      <a:cubicBezTo>
                        <a:pt x="223" y="352"/>
                        <a:pt x="231" y="353"/>
                        <a:pt x="238" y="353"/>
                      </a:cubicBezTo>
                      <a:cubicBezTo>
                        <a:pt x="379" y="353"/>
                        <a:pt x="465" y="181"/>
                        <a:pt x="370" y="65"/>
                      </a:cubicBezTo>
                      <a:cubicBezTo>
                        <a:pt x="335" y="23"/>
                        <a:pt x="284" y="1"/>
                        <a:pt x="23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96" name="Google Shape;4996;p31"/>
                <p:cNvSpPr/>
                <p:nvPr/>
              </p:nvSpPr>
              <p:spPr>
                <a:xfrm>
                  <a:off x="4171025" y="3698100"/>
                  <a:ext cx="11100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6" extrusionOk="0">
                      <a:moveTo>
                        <a:pt x="223" y="1"/>
                      </a:moveTo>
                      <a:cubicBezTo>
                        <a:pt x="185" y="1"/>
                        <a:pt x="148" y="13"/>
                        <a:pt x="117" y="39"/>
                      </a:cubicBezTo>
                      <a:cubicBezTo>
                        <a:pt x="1" y="132"/>
                        <a:pt x="56" y="318"/>
                        <a:pt x="203" y="334"/>
                      </a:cubicBezTo>
                      <a:cubicBezTo>
                        <a:pt x="210" y="335"/>
                        <a:pt x="217" y="335"/>
                        <a:pt x="223" y="335"/>
                      </a:cubicBezTo>
                      <a:cubicBezTo>
                        <a:pt x="362" y="335"/>
                        <a:pt x="443" y="172"/>
                        <a:pt x="351" y="61"/>
                      </a:cubicBezTo>
                      <a:cubicBezTo>
                        <a:pt x="319" y="21"/>
                        <a:pt x="271" y="1"/>
                        <a:pt x="22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97" name="Google Shape;4997;p31"/>
                <p:cNvSpPr/>
                <p:nvPr/>
              </p:nvSpPr>
              <p:spPr>
                <a:xfrm>
                  <a:off x="4157775" y="3681550"/>
                  <a:ext cx="10475" cy="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" h="319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10" y="35"/>
                      </a:cubicBezTo>
                      <a:cubicBezTo>
                        <a:pt x="1" y="125"/>
                        <a:pt x="52" y="302"/>
                        <a:pt x="194" y="318"/>
                      </a:cubicBezTo>
                      <a:cubicBezTo>
                        <a:pt x="199" y="319"/>
                        <a:pt x="204" y="319"/>
                        <a:pt x="209" y="319"/>
                      </a:cubicBezTo>
                      <a:cubicBezTo>
                        <a:pt x="341" y="319"/>
                        <a:pt x="418" y="166"/>
                        <a:pt x="332" y="61"/>
                      </a:cubicBezTo>
                      <a:cubicBezTo>
                        <a:pt x="301" y="21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98" name="Google Shape;4998;p31"/>
                <p:cNvSpPr/>
                <p:nvPr/>
              </p:nvSpPr>
              <p:spPr>
                <a:xfrm>
                  <a:off x="4348275" y="3881975"/>
                  <a:ext cx="18425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9" extrusionOk="0">
                      <a:moveTo>
                        <a:pt x="368" y="1"/>
                      </a:moveTo>
                      <a:cubicBezTo>
                        <a:pt x="306" y="1"/>
                        <a:pt x="244" y="21"/>
                        <a:pt x="193" y="62"/>
                      </a:cubicBezTo>
                      <a:cubicBezTo>
                        <a:pt x="0" y="220"/>
                        <a:pt x="94" y="531"/>
                        <a:pt x="341" y="557"/>
                      </a:cubicBezTo>
                      <a:cubicBezTo>
                        <a:pt x="352" y="558"/>
                        <a:pt x="362" y="559"/>
                        <a:pt x="372" y="559"/>
                      </a:cubicBezTo>
                      <a:cubicBezTo>
                        <a:pt x="601" y="559"/>
                        <a:pt x="736" y="289"/>
                        <a:pt x="585" y="104"/>
                      </a:cubicBezTo>
                      <a:cubicBezTo>
                        <a:pt x="530" y="36"/>
                        <a:pt x="449" y="1"/>
                        <a:pt x="36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99" name="Google Shape;4999;p31"/>
                <p:cNvSpPr/>
                <p:nvPr/>
              </p:nvSpPr>
              <p:spPr>
                <a:xfrm>
                  <a:off x="4335025" y="3865425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0"/>
                      </a:moveTo>
                      <a:cubicBezTo>
                        <a:pt x="297" y="0"/>
                        <a:pt x="237" y="21"/>
                        <a:pt x="187" y="62"/>
                      </a:cubicBezTo>
                      <a:cubicBezTo>
                        <a:pt x="0" y="210"/>
                        <a:pt x="87" y="512"/>
                        <a:pt x="328" y="538"/>
                      </a:cubicBezTo>
                      <a:cubicBezTo>
                        <a:pt x="338" y="539"/>
                        <a:pt x="349" y="540"/>
                        <a:pt x="359" y="540"/>
                      </a:cubicBezTo>
                      <a:cubicBezTo>
                        <a:pt x="578" y="540"/>
                        <a:pt x="710" y="279"/>
                        <a:pt x="566" y="101"/>
                      </a:cubicBezTo>
                      <a:cubicBezTo>
                        <a:pt x="513" y="35"/>
                        <a:pt x="435" y="0"/>
                        <a:pt x="3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0" name="Google Shape;5000;p31"/>
                <p:cNvSpPr/>
                <p:nvPr/>
              </p:nvSpPr>
              <p:spPr>
                <a:xfrm>
                  <a:off x="4321675" y="3848875"/>
                  <a:ext cx="17250" cy="1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0" h="524" extrusionOk="0">
                      <a:moveTo>
                        <a:pt x="345" y="1"/>
                      </a:moveTo>
                      <a:cubicBezTo>
                        <a:pt x="288" y="1"/>
                        <a:pt x="229" y="20"/>
                        <a:pt x="181" y="59"/>
                      </a:cubicBezTo>
                      <a:cubicBezTo>
                        <a:pt x="1" y="207"/>
                        <a:pt x="88" y="496"/>
                        <a:pt x="319" y="522"/>
                      </a:cubicBezTo>
                      <a:cubicBezTo>
                        <a:pt x="328" y="523"/>
                        <a:pt x="337" y="523"/>
                        <a:pt x="346" y="523"/>
                      </a:cubicBezTo>
                      <a:cubicBezTo>
                        <a:pt x="561" y="523"/>
                        <a:pt x="689" y="270"/>
                        <a:pt x="547" y="98"/>
                      </a:cubicBezTo>
                      <a:cubicBezTo>
                        <a:pt x="496" y="34"/>
                        <a:pt x="421" y="1"/>
                        <a:pt x="3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1" name="Google Shape;5001;p31"/>
                <p:cNvSpPr/>
                <p:nvPr/>
              </p:nvSpPr>
              <p:spPr>
                <a:xfrm>
                  <a:off x="4308425" y="3832400"/>
                  <a:ext cx="16575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2" extrusionOk="0">
                      <a:moveTo>
                        <a:pt x="334" y="0"/>
                      </a:moveTo>
                      <a:cubicBezTo>
                        <a:pt x="278" y="0"/>
                        <a:pt x="221" y="18"/>
                        <a:pt x="174" y="56"/>
                      </a:cubicBezTo>
                      <a:cubicBezTo>
                        <a:pt x="0" y="197"/>
                        <a:pt x="84" y="477"/>
                        <a:pt x="306" y="499"/>
                      </a:cubicBezTo>
                      <a:cubicBezTo>
                        <a:pt x="316" y="501"/>
                        <a:pt x="326" y="501"/>
                        <a:pt x="336" y="501"/>
                      </a:cubicBezTo>
                      <a:cubicBezTo>
                        <a:pt x="543" y="501"/>
                        <a:pt x="662" y="257"/>
                        <a:pt x="528" y="91"/>
                      </a:cubicBezTo>
                      <a:cubicBezTo>
                        <a:pt x="478" y="31"/>
                        <a:pt x="407" y="0"/>
                        <a:pt x="3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2" name="Google Shape;5002;p31"/>
                <p:cNvSpPr/>
                <p:nvPr/>
              </p:nvSpPr>
              <p:spPr>
                <a:xfrm>
                  <a:off x="4295175" y="3815825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18" y="0"/>
                      </a:moveTo>
                      <a:cubicBezTo>
                        <a:pt x="265" y="0"/>
                        <a:pt x="211" y="18"/>
                        <a:pt x="167" y="54"/>
                      </a:cubicBezTo>
                      <a:cubicBezTo>
                        <a:pt x="0" y="189"/>
                        <a:pt x="81" y="459"/>
                        <a:pt x="293" y="481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9" y="483"/>
                        <a:pt x="637" y="249"/>
                        <a:pt x="508" y="92"/>
                      </a:cubicBezTo>
                      <a:cubicBezTo>
                        <a:pt x="460" y="32"/>
                        <a:pt x="389" y="0"/>
                        <a:pt x="3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3" name="Google Shape;5003;p31"/>
                <p:cNvSpPr/>
                <p:nvPr/>
              </p:nvSpPr>
              <p:spPr>
                <a:xfrm>
                  <a:off x="4281900" y="3799325"/>
                  <a:ext cx="153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5" extrusionOk="0">
                      <a:moveTo>
                        <a:pt x="306" y="1"/>
                      </a:moveTo>
                      <a:cubicBezTo>
                        <a:pt x="255" y="1"/>
                        <a:pt x="204" y="17"/>
                        <a:pt x="162" y="52"/>
                      </a:cubicBezTo>
                      <a:cubicBezTo>
                        <a:pt x="1" y="183"/>
                        <a:pt x="78" y="444"/>
                        <a:pt x="284" y="463"/>
                      </a:cubicBezTo>
                      <a:cubicBezTo>
                        <a:pt x="293" y="464"/>
                        <a:pt x="302" y="465"/>
                        <a:pt x="311" y="465"/>
                      </a:cubicBezTo>
                      <a:cubicBezTo>
                        <a:pt x="500" y="465"/>
                        <a:pt x="612" y="241"/>
                        <a:pt x="486" y="87"/>
                      </a:cubicBezTo>
                      <a:cubicBezTo>
                        <a:pt x="440" y="30"/>
                        <a:pt x="373" y="1"/>
                        <a:pt x="3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4" name="Google Shape;5004;p31"/>
                <p:cNvSpPr/>
                <p:nvPr/>
              </p:nvSpPr>
              <p:spPr>
                <a:xfrm>
                  <a:off x="4268575" y="3782775"/>
                  <a:ext cx="14750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9" extrusionOk="0">
                      <a:moveTo>
                        <a:pt x="296" y="0"/>
                      </a:moveTo>
                      <a:cubicBezTo>
                        <a:pt x="246" y="0"/>
                        <a:pt x="196" y="17"/>
                        <a:pt x="155" y="52"/>
                      </a:cubicBezTo>
                      <a:cubicBezTo>
                        <a:pt x="0" y="174"/>
                        <a:pt x="74" y="424"/>
                        <a:pt x="274" y="447"/>
                      </a:cubicBezTo>
                      <a:cubicBezTo>
                        <a:pt x="282" y="448"/>
                        <a:pt x="289" y="448"/>
                        <a:pt x="297" y="448"/>
                      </a:cubicBezTo>
                      <a:cubicBezTo>
                        <a:pt x="482" y="448"/>
                        <a:pt x="590" y="232"/>
                        <a:pt x="470" y="84"/>
                      </a:cubicBezTo>
                      <a:cubicBezTo>
                        <a:pt x="426" y="29"/>
                        <a:pt x="361" y="0"/>
                        <a:pt x="29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5" name="Google Shape;5005;p31"/>
                <p:cNvSpPr/>
                <p:nvPr/>
              </p:nvSpPr>
              <p:spPr>
                <a:xfrm>
                  <a:off x="4255325" y="3766225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4" y="1"/>
                      </a:moveTo>
                      <a:cubicBezTo>
                        <a:pt x="237" y="1"/>
                        <a:pt x="188" y="16"/>
                        <a:pt x="148" y="48"/>
                      </a:cubicBezTo>
                      <a:cubicBezTo>
                        <a:pt x="0" y="167"/>
                        <a:pt x="71" y="408"/>
                        <a:pt x="261" y="428"/>
                      </a:cubicBezTo>
                      <a:cubicBezTo>
                        <a:pt x="268" y="428"/>
                        <a:pt x="276" y="429"/>
                        <a:pt x="284" y="429"/>
                      </a:cubicBezTo>
                      <a:cubicBezTo>
                        <a:pt x="460" y="429"/>
                        <a:pt x="564" y="222"/>
                        <a:pt x="450" y="81"/>
                      </a:cubicBezTo>
                      <a:cubicBezTo>
                        <a:pt x="408" y="28"/>
                        <a:pt x="347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6" name="Google Shape;5006;p31"/>
                <p:cNvSpPr/>
                <p:nvPr/>
              </p:nvSpPr>
              <p:spPr>
                <a:xfrm>
                  <a:off x="4242050" y="3749725"/>
                  <a:ext cx="13500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" h="408" extrusionOk="0">
                      <a:moveTo>
                        <a:pt x="272" y="1"/>
                      </a:moveTo>
                      <a:cubicBezTo>
                        <a:pt x="226" y="1"/>
                        <a:pt x="180" y="16"/>
                        <a:pt x="142" y="46"/>
                      </a:cubicBezTo>
                      <a:cubicBezTo>
                        <a:pt x="1" y="159"/>
                        <a:pt x="68" y="390"/>
                        <a:pt x="252" y="406"/>
                      </a:cubicBezTo>
                      <a:cubicBezTo>
                        <a:pt x="259" y="407"/>
                        <a:pt x="267" y="408"/>
                        <a:pt x="275" y="408"/>
                      </a:cubicBezTo>
                      <a:cubicBezTo>
                        <a:pt x="441" y="408"/>
                        <a:pt x="539" y="211"/>
                        <a:pt x="432" y="75"/>
                      </a:cubicBezTo>
                      <a:cubicBezTo>
                        <a:pt x="392" y="26"/>
                        <a:pt x="332" y="1"/>
                        <a:pt x="27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7" name="Google Shape;5007;p31"/>
                <p:cNvSpPr/>
                <p:nvPr/>
              </p:nvSpPr>
              <p:spPr>
                <a:xfrm>
                  <a:off x="4228800" y="3733150"/>
                  <a:ext cx="129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3" extrusionOk="0">
                      <a:moveTo>
                        <a:pt x="259" y="1"/>
                      </a:moveTo>
                      <a:cubicBezTo>
                        <a:pt x="215" y="1"/>
                        <a:pt x="172" y="15"/>
                        <a:pt x="136" y="44"/>
                      </a:cubicBezTo>
                      <a:cubicBezTo>
                        <a:pt x="1" y="157"/>
                        <a:pt x="65" y="372"/>
                        <a:pt x="238" y="391"/>
                      </a:cubicBezTo>
                      <a:cubicBezTo>
                        <a:pt x="246" y="392"/>
                        <a:pt x="254" y="393"/>
                        <a:pt x="261" y="393"/>
                      </a:cubicBezTo>
                      <a:cubicBezTo>
                        <a:pt x="421" y="393"/>
                        <a:pt x="516" y="202"/>
                        <a:pt x="412" y="73"/>
                      </a:cubicBezTo>
                      <a:cubicBezTo>
                        <a:pt x="374" y="26"/>
                        <a:pt x="317" y="1"/>
                        <a:pt x="25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8" name="Google Shape;5008;p31"/>
                <p:cNvSpPr/>
                <p:nvPr/>
              </p:nvSpPr>
              <p:spPr>
                <a:xfrm>
                  <a:off x="4215550" y="3716675"/>
                  <a:ext cx="122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8" h="374" extrusionOk="0">
                      <a:moveTo>
                        <a:pt x="243" y="0"/>
                      </a:moveTo>
                      <a:cubicBezTo>
                        <a:pt x="203" y="0"/>
                        <a:pt x="162" y="14"/>
                        <a:pt x="129" y="41"/>
                      </a:cubicBezTo>
                      <a:cubicBezTo>
                        <a:pt x="0" y="144"/>
                        <a:pt x="61" y="353"/>
                        <a:pt x="225" y="372"/>
                      </a:cubicBezTo>
                      <a:cubicBezTo>
                        <a:pt x="232" y="373"/>
                        <a:pt x="238" y="373"/>
                        <a:pt x="245" y="373"/>
                      </a:cubicBezTo>
                      <a:cubicBezTo>
                        <a:pt x="397" y="373"/>
                        <a:pt x="488" y="193"/>
                        <a:pt x="389" y="70"/>
                      </a:cubicBezTo>
                      <a:cubicBezTo>
                        <a:pt x="352" y="24"/>
                        <a:pt x="298" y="0"/>
                        <a:pt x="24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9" name="Google Shape;5009;p31"/>
                <p:cNvSpPr/>
                <p:nvPr/>
              </p:nvSpPr>
              <p:spPr>
                <a:xfrm>
                  <a:off x="4202200" y="3700100"/>
                  <a:ext cx="117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" h="355" extrusionOk="0">
                      <a:moveTo>
                        <a:pt x="236" y="1"/>
                      </a:moveTo>
                      <a:cubicBezTo>
                        <a:pt x="196" y="1"/>
                        <a:pt x="156" y="14"/>
                        <a:pt x="123" y="42"/>
                      </a:cubicBezTo>
                      <a:cubicBezTo>
                        <a:pt x="1" y="139"/>
                        <a:pt x="62" y="338"/>
                        <a:pt x="216" y="354"/>
                      </a:cubicBezTo>
                      <a:cubicBezTo>
                        <a:pt x="223" y="355"/>
                        <a:pt x="229" y="355"/>
                        <a:pt x="236" y="355"/>
                      </a:cubicBezTo>
                      <a:cubicBezTo>
                        <a:pt x="382" y="355"/>
                        <a:pt x="469" y="185"/>
                        <a:pt x="374" y="68"/>
                      </a:cubicBezTo>
                      <a:cubicBezTo>
                        <a:pt x="339" y="24"/>
                        <a:pt x="288" y="1"/>
                        <a:pt x="23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10" name="Google Shape;5010;p31"/>
                <p:cNvSpPr/>
                <p:nvPr/>
              </p:nvSpPr>
              <p:spPr>
                <a:xfrm>
                  <a:off x="4188950" y="3683575"/>
                  <a:ext cx="111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5" extrusionOk="0">
                      <a:moveTo>
                        <a:pt x="223" y="0"/>
                      </a:moveTo>
                      <a:cubicBezTo>
                        <a:pt x="186" y="0"/>
                        <a:pt x="148" y="13"/>
                        <a:pt x="116" y="38"/>
                      </a:cubicBezTo>
                      <a:cubicBezTo>
                        <a:pt x="1" y="131"/>
                        <a:pt x="55" y="321"/>
                        <a:pt x="206" y="334"/>
                      </a:cubicBezTo>
                      <a:cubicBezTo>
                        <a:pt x="213" y="334"/>
                        <a:pt x="219" y="335"/>
                        <a:pt x="226" y="335"/>
                      </a:cubicBezTo>
                      <a:cubicBezTo>
                        <a:pt x="362" y="335"/>
                        <a:pt x="443" y="174"/>
                        <a:pt x="354" y="64"/>
                      </a:cubicBezTo>
                      <a:cubicBezTo>
                        <a:pt x="320" y="22"/>
                        <a:pt x="271" y="0"/>
                        <a:pt x="22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11" name="Google Shape;5011;p31"/>
                <p:cNvSpPr/>
                <p:nvPr/>
              </p:nvSpPr>
              <p:spPr>
                <a:xfrm>
                  <a:off x="4175700" y="3667075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10" y="36"/>
                      </a:cubicBezTo>
                      <a:cubicBezTo>
                        <a:pt x="0" y="123"/>
                        <a:pt x="52" y="299"/>
                        <a:pt x="193" y="315"/>
                      </a:cubicBezTo>
                      <a:cubicBezTo>
                        <a:pt x="198" y="316"/>
                        <a:pt x="204" y="316"/>
                        <a:pt x="209" y="316"/>
                      </a:cubicBezTo>
                      <a:cubicBezTo>
                        <a:pt x="338" y="316"/>
                        <a:pt x="418" y="163"/>
                        <a:pt x="331" y="58"/>
                      </a:cubicBezTo>
                      <a:cubicBezTo>
                        <a:pt x="300" y="20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12" name="Google Shape;5012;p31"/>
                <p:cNvSpPr/>
                <p:nvPr/>
              </p:nvSpPr>
              <p:spPr>
                <a:xfrm>
                  <a:off x="4339600" y="3834375"/>
                  <a:ext cx="17125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2" extrusionOk="0">
                      <a:moveTo>
                        <a:pt x="342" y="1"/>
                      </a:moveTo>
                      <a:cubicBezTo>
                        <a:pt x="285" y="1"/>
                        <a:pt x="228" y="19"/>
                        <a:pt x="180" y="57"/>
                      </a:cubicBezTo>
                      <a:cubicBezTo>
                        <a:pt x="0" y="202"/>
                        <a:pt x="84" y="494"/>
                        <a:pt x="315" y="520"/>
                      </a:cubicBezTo>
                      <a:cubicBezTo>
                        <a:pt x="326" y="521"/>
                        <a:pt x="336" y="522"/>
                        <a:pt x="346" y="522"/>
                      </a:cubicBezTo>
                      <a:cubicBezTo>
                        <a:pt x="559" y="522"/>
                        <a:pt x="685" y="271"/>
                        <a:pt x="547" y="99"/>
                      </a:cubicBezTo>
                      <a:cubicBezTo>
                        <a:pt x="495" y="34"/>
                        <a:pt x="419" y="1"/>
                        <a:pt x="34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13" name="Google Shape;5013;p31"/>
                <p:cNvSpPr/>
                <p:nvPr/>
              </p:nvSpPr>
              <p:spPr>
                <a:xfrm>
                  <a:off x="4326350" y="3817850"/>
                  <a:ext cx="16575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5" extrusionOk="0">
                      <a:moveTo>
                        <a:pt x="331" y="1"/>
                      </a:moveTo>
                      <a:cubicBezTo>
                        <a:pt x="275" y="1"/>
                        <a:pt x="219" y="19"/>
                        <a:pt x="174" y="56"/>
                      </a:cubicBezTo>
                      <a:cubicBezTo>
                        <a:pt x="0" y="198"/>
                        <a:pt x="84" y="477"/>
                        <a:pt x="305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38" y="504"/>
                        <a:pt x="663" y="261"/>
                        <a:pt x="527" y="95"/>
                      </a:cubicBezTo>
                      <a:cubicBezTo>
                        <a:pt x="478" y="33"/>
                        <a:pt x="404" y="1"/>
                        <a:pt x="3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14" name="Google Shape;5014;p31"/>
                <p:cNvSpPr/>
                <p:nvPr/>
              </p:nvSpPr>
              <p:spPr>
                <a:xfrm>
                  <a:off x="4313075" y="3801350"/>
                  <a:ext cx="15875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4" extrusionOk="0">
                      <a:moveTo>
                        <a:pt x="320" y="1"/>
                      </a:moveTo>
                      <a:cubicBezTo>
                        <a:pt x="266" y="1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3" y="482"/>
                      </a:cubicBezTo>
                      <a:cubicBezTo>
                        <a:pt x="303" y="483"/>
                        <a:pt x="312" y="483"/>
                        <a:pt x="321" y="483"/>
                      </a:cubicBezTo>
                      <a:cubicBezTo>
                        <a:pt x="519" y="483"/>
                        <a:pt x="635" y="250"/>
                        <a:pt x="509" y="90"/>
                      </a:cubicBezTo>
                      <a:cubicBezTo>
                        <a:pt x="461" y="31"/>
                        <a:pt x="391" y="1"/>
                        <a:pt x="32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15" name="Google Shape;5015;p31"/>
                <p:cNvSpPr/>
                <p:nvPr/>
              </p:nvSpPr>
              <p:spPr>
                <a:xfrm>
                  <a:off x="4299750" y="3784800"/>
                  <a:ext cx="15400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7" extrusionOk="0">
                      <a:moveTo>
                        <a:pt x="310" y="0"/>
                      </a:moveTo>
                      <a:cubicBezTo>
                        <a:pt x="258" y="0"/>
                        <a:pt x="206" y="18"/>
                        <a:pt x="161" y="54"/>
                      </a:cubicBezTo>
                      <a:cubicBezTo>
                        <a:pt x="0" y="183"/>
                        <a:pt x="78" y="443"/>
                        <a:pt x="286" y="466"/>
                      </a:cubicBezTo>
                      <a:cubicBezTo>
                        <a:pt x="294" y="466"/>
                        <a:pt x="302" y="467"/>
                        <a:pt x="310" y="467"/>
                      </a:cubicBezTo>
                      <a:cubicBezTo>
                        <a:pt x="502" y="467"/>
                        <a:pt x="616" y="241"/>
                        <a:pt x="489" y="86"/>
                      </a:cubicBezTo>
                      <a:cubicBezTo>
                        <a:pt x="443" y="30"/>
                        <a:pt x="377" y="0"/>
                        <a:pt x="31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16" name="Google Shape;5016;p31"/>
                <p:cNvSpPr/>
                <p:nvPr/>
              </p:nvSpPr>
              <p:spPr>
                <a:xfrm>
                  <a:off x="4286500" y="3768275"/>
                  <a:ext cx="14725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" h="447" extrusionOk="0">
                      <a:moveTo>
                        <a:pt x="295" y="1"/>
                      </a:moveTo>
                      <a:cubicBezTo>
                        <a:pt x="246" y="1"/>
                        <a:pt x="196" y="17"/>
                        <a:pt x="154" y="50"/>
                      </a:cubicBezTo>
                      <a:cubicBezTo>
                        <a:pt x="0" y="175"/>
                        <a:pt x="74" y="426"/>
                        <a:pt x="273" y="445"/>
                      </a:cubicBezTo>
                      <a:cubicBezTo>
                        <a:pt x="282" y="446"/>
                        <a:pt x="291" y="447"/>
                        <a:pt x="300" y="447"/>
                      </a:cubicBezTo>
                      <a:cubicBezTo>
                        <a:pt x="480" y="447"/>
                        <a:pt x="589" y="229"/>
                        <a:pt x="469" y="82"/>
                      </a:cubicBezTo>
                      <a:cubicBezTo>
                        <a:pt x="425" y="29"/>
                        <a:pt x="360" y="1"/>
                        <a:pt x="2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17" name="Google Shape;5017;p31"/>
                <p:cNvSpPr/>
                <p:nvPr/>
              </p:nvSpPr>
              <p:spPr>
                <a:xfrm>
                  <a:off x="4273225" y="3751725"/>
                  <a:ext cx="14125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31" extrusionOk="0">
                      <a:moveTo>
                        <a:pt x="284" y="1"/>
                      </a:moveTo>
                      <a:cubicBezTo>
                        <a:pt x="236" y="1"/>
                        <a:pt x="189" y="17"/>
                        <a:pt x="149" y="50"/>
                      </a:cubicBezTo>
                      <a:cubicBezTo>
                        <a:pt x="1" y="169"/>
                        <a:pt x="72" y="407"/>
                        <a:pt x="261" y="429"/>
                      </a:cubicBezTo>
                      <a:cubicBezTo>
                        <a:pt x="269" y="430"/>
                        <a:pt x="277" y="430"/>
                        <a:pt x="284" y="430"/>
                      </a:cubicBezTo>
                      <a:cubicBezTo>
                        <a:pt x="460" y="430"/>
                        <a:pt x="565" y="224"/>
                        <a:pt x="451" y="82"/>
                      </a:cubicBezTo>
                      <a:cubicBezTo>
                        <a:pt x="409" y="29"/>
                        <a:pt x="347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18" name="Google Shape;5018;p31"/>
                <p:cNvSpPr/>
                <p:nvPr/>
              </p:nvSpPr>
              <p:spPr>
                <a:xfrm>
                  <a:off x="4259975" y="3735200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69" y="0"/>
                      </a:moveTo>
                      <a:cubicBezTo>
                        <a:pt x="224" y="0"/>
                        <a:pt x="179" y="15"/>
                        <a:pt x="142" y="46"/>
                      </a:cubicBezTo>
                      <a:cubicBezTo>
                        <a:pt x="1" y="161"/>
                        <a:pt x="68" y="390"/>
                        <a:pt x="248" y="409"/>
                      </a:cubicBezTo>
                      <a:cubicBezTo>
                        <a:pt x="256" y="410"/>
                        <a:pt x="264" y="410"/>
                        <a:pt x="272" y="410"/>
                      </a:cubicBezTo>
                      <a:cubicBezTo>
                        <a:pt x="441" y="410"/>
                        <a:pt x="539" y="213"/>
                        <a:pt x="428" y="78"/>
                      </a:cubicBezTo>
                      <a:cubicBezTo>
                        <a:pt x="388" y="27"/>
                        <a:pt x="329" y="0"/>
                        <a:pt x="26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19" name="Google Shape;5019;p31"/>
                <p:cNvSpPr/>
                <p:nvPr/>
              </p:nvSpPr>
              <p:spPr>
                <a:xfrm>
                  <a:off x="4246725" y="3718700"/>
                  <a:ext cx="12825" cy="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89" extrusionOk="0">
                      <a:moveTo>
                        <a:pt x="257" y="0"/>
                      </a:moveTo>
                      <a:cubicBezTo>
                        <a:pt x="215" y="0"/>
                        <a:pt x="171" y="15"/>
                        <a:pt x="135" y="44"/>
                      </a:cubicBezTo>
                      <a:cubicBezTo>
                        <a:pt x="0" y="153"/>
                        <a:pt x="65" y="371"/>
                        <a:pt x="238" y="388"/>
                      </a:cubicBezTo>
                      <a:cubicBezTo>
                        <a:pt x="246" y="388"/>
                        <a:pt x="253" y="389"/>
                        <a:pt x="261" y="389"/>
                      </a:cubicBezTo>
                      <a:cubicBezTo>
                        <a:pt x="418" y="389"/>
                        <a:pt x="513" y="201"/>
                        <a:pt x="408" y="73"/>
                      </a:cubicBezTo>
                      <a:cubicBezTo>
                        <a:pt x="370" y="25"/>
                        <a:pt x="314" y="0"/>
                        <a:pt x="2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0" name="Google Shape;5020;p31"/>
                <p:cNvSpPr/>
                <p:nvPr/>
              </p:nvSpPr>
              <p:spPr>
                <a:xfrm>
                  <a:off x="4233375" y="370212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6" y="1"/>
                      </a:moveTo>
                      <a:cubicBezTo>
                        <a:pt x="205" y="1"/>
                        <a:pt x="164" y="14"/>
                        <a:pt x="129" y="41"/>
                      </a:cubicBezTo>
                      <a:cubicBezTo>
                        <a:pt x="1" y="147"/>
                        <a:pt x="62" y="356"/>
                        <a:pt x="229" y="372"/>
                      </a:cubicBezTo>
                      <a:cubicBezTo>
                        <a:pt x="236" y="373"/>
                        <a:pt x="242" y="373"/>
                        <a:pt x="248" y="373"/>
                      </a:cubicBezTo>
                      <a:cubicBezTo>
                        <a:pt x="401" y="373"/>
                        <a:pt x="492" y="194"/>
                        <a:pt x="393" y="70"/>
                      </a:cubicBezTo>
                      <a:cubicBezTo>
                        <a:pt x="356" y="24"/>
                        <a:pt x="302" y="1"/>
                        <a:pt x="24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1" name="Google Shape;5021;p31"/>
                <p:cNvSpPr/>
                <p:nvPr/>
              </p:nvSpPr>
              <p:spPr>
                <a:xfrm>
                  <a:off x="4220125" y="3685625"/>
                  <a:ext cx="11650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3" extrusionOk="0">
                      <a:moveTo>
                        <a:pt x="234" y="1"/>
                      </a:moveTo>
                      <a:cubicBezTo>
                        <a:pt x="195" y="1"/>
                        <a:pt x="156" y="13"/>
                        <a:pt x="123" y="39"/>
                      </a:cubicBezTo>
                      <a:cubicBezTo>
                        <a:pt x="1" y="139"/>
                        <a:pt x="58" y="335"/>
                        <a:pt x="216" y="351"/>
                      </a:cubicBezTo>
                      <a:cubicBezTo>
                        <a:pt x="224" y="352"/>
                        <a:pt x="231" y="353"/>
                        <a:pt x="239" y="353"/>
                      </a:cubicBezTo>
                      <a:cubicBezTo>
                        <a:pt x="382" y="353"/>
                        <a:pt x="465" y="181"/>
                        <a:pt x="373" y="65"/>
                      </a:cubicBezTo>
                      <a:cubicBezTo>
                        <a:pt x="337" y="23"/>
                        <a:pt x="285" y="1"/>
                        <a:pt x="23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2" name="Google Shape;5022;p31"/>
                <p:cNvSpPr/>
                <p:nvPr/>
              </p:nvSpPr>
              <p:spPr>
                <a:xfrm>
                  <a:off x="4206875" y="3669100"/>
                  <a:ext cx="11075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336" extrusionOk="0">
                      <a:moveTo>
                        <a:pt x="222" y="1"/>
                      </a:moveTo>
                      <a:cubicBezTo>
                        <a:pt x="185" y="1"/>
                        <a:pt x="147" y="13"/>
                        <a:pt x="116" y="38"/>
                      </a:cubicBezTo>
                      <a:cubicBezTo>
                        <a:pt x="0" y="132"/>
                        <a:pt x="55" y="318"/>
                        <a:pt x="203" y="334"/>
                      </a:cubicBezTo>
                      <a:cubicBezTo>
                        <a:pt x="209" y="335"/>
                        <a:pt x="216" y="335"/>
                        <a:pt x="222" y="335"/>
                      </a:cubicBezTo>
                      <a:cubicBezTo>
                        <a:pt x="362" y="335"/>
                        <a:pt x="443" y="172"/>
                        <a:pt x="351" y="61"/>
                      </a:cubicBezTo>
                      <a:cubicBezTo>
                        <a:pt x="318" y="21"/>
                        <a:pt x="270" y="1"/>
                        <a:pt x="22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3" name="Google Shape;5023;p31"/>
                <p:cNvSpPr/>
                <p:nvPr/>
              </p:nvSpPr>
              <p:spPr>
                <a:xfrm>
                  <a:off x="4193625" y="3652550"/>
                  <a:ext cx="10450" cy="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9" extrusionOk="0">
                      <a:moveTo>
                        <a:pt x="208" y="0"/>
                      </a:moveTo>
                      <a:cubicBezTo>
                        <a:pt x="173" y="0"/>
                        <a:pt x="138" y="12"/>
                        <a:pt x="109" y="35"/>
                      </a:cubicBezTo>
                      <a:cubicBezTo>
                        <a:pt x="0" y="125"/>
                        <a:pt x="51" y="302"/>
                        <a:pt x="193" y="318"/>
                      </a:cubicBezTo>
                      <a:cubicBezTo>
                        <a:pt x="198" y="318"/>
                        <a:pt x="204" y="319"/>
                        <a:pt x="209" y="319"/>
                      </a:cubicBezTo>
                      <a:cubicBezTo>
                        <a:pt x="341" y="319"/>
                        <a:pt x="418" y="166"/>
                        <a:pt x="331" y="61"/>
                      </a:cubicBezTo>
                      <a:cubicBezTo>
                        <a:pt x="300" y="21"/>
                        <a:pt x="254" y="0"/>
                        <a:pt x="2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4" name="Google Shape;5024;p31"/>
                <p:cNvSpPr/>
                <p:nvPr/>
              </p:nvSpPr>
              <p:spPr>
                <a:xfrm>
                  <a:off x="4344250" y="3803375"/>
                  <a:ext cx="16600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2" extrusionOk="0">
                      <a:moveTo>
                        <a:pt x="333" y="1"/>
                      </a:moveTo>
                      <a:cubicBezTo>
                        <a:pt x="277" y="1"/>
                        <a:pt x="220" y="19"/>
                        <a:pt x="174" y="57"/>
                      </a:cubicBezTo>
                      <a:cubicBezTo>
                        <a:pt x="1" y="198"/>
                        <a:pt x="84" y="478"/>
                        <a:pt x="306" y="500"/>
                      </a:cubicBezTo>
                      <a:cubicBezTo>
                        <a:pt x="315" y="501"/>
                        <a:pt x="324" y="502"/>
                        <a:pt x="333" y="502"/>
                      </a:cubicBezTo>
                      <a:cubicBezTo>
                        <a:pt x="539" y="502"/>
                        <a:pt x="663" y="259"/>
                        <a:pt x="528" y="92"/>
                      </a:cubicBezTo>
                      <a:cubicBezTo>
                        <a:pt x="479" y="32"/>
                        <a:pt x="406" y="1"/>
                        <a:pt x="3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5" name="Google Shape;5025;p31"/>
                <p:cNvSpPr/>
                <p:nvPr/>
              </p:nvSpPr>
              <p:spPr>
                <a:xfrm>
                  <a:off x="4331000" y="3786825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7" y="0"/>
                      </a:moveTo>
                      <a:cubicBezTo>
                        <a:pt x="265" y="0"/>
                        <a:pt x="212" y="18"/>
                        <a:pt x="168" y="54"/>
                      </a:cubicBezTo>
                      <a:cubicBezTo>
                        <a:pt x="1" y="189"/>
                        <a:pt x="81" y="458"/>
                        <a:pt x="293" y="481"/>
                      </a:cubicBezTo>
                      <a:cubicBezTo>
                        <a:pt x="302" y="482"/>
                        <a:pt x="311" y="482"/>
                        <a:pt x="320" y="482"/>
                      </a:cubicBezTo>
                      <a:cubicBezTo>
                        <a:pt x="516" y="482"/>
                        <a:pt x="634" y="249"/>
                        <a:pt x="505" y="92"/>
                      </a:cubicBezTo>
                      <a:cubicBezTo>
                        <a:pt x="457" y="31"/>
                        <a:pt x="387" y="0"/>
                        <a:pt x="3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6" name="Google Shape;5026;p31"/>
                <p:cNvSpPr/>
                <p:nvPr/>
              </p:nvSpPr>
              <p:spPr>
                <a:xfrm>
                  <a:off x="4317675" y="3770325"/>
                  <a:ext cx="1537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" h="465" extrusionOk="0">
                      <a:moveTo>
                        <a:pt x="306" y="0"/>
                      </a:moveTo>
                      <a:cubicBezTo>
                        <a:pt x="255" y="0"/>
                        <a:pt x="203" y="17"/>
                        <a:pt x="161" y="52"/>
                      </a:cubicBezTo>
                      <a:cubicBezTo>
                        <a:pt x="0" y="183"/>
                        <a:pt x="77" y="444"/>
                        <a:pt x="283" y="463"/>
                      </a:cubicBezTo>
                      <a:cubicBezTo>
                        <a:pt x="292" y="464"/>
                        <a:pt x="301" y="464"/>
                        <a:pt x="310" y="464"/>
                      </a:cubicBezTo>
                      <a:cubicBezTo>
                        <a:pt x="503" y="464"/>
                        <a:pt x="614" y="240"/>
                        <a:pt x="489" y="87"/>
                      </a:cubicBezTo>
                      <a:cubicBezTo>
                        <a:pt x="443" y="30"/>
                        <a:pt x="375" y="0"/>
                        <a:pt x="30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7" name="Google Shape;5027;p31"/>
                <p:cNvSpPr/>
                <p:nvPr/>
              </p:nvSpPr>
              <p:spPr>
                <a:xfrm>
                  <a:off x="4304400" y="3753775"/>
                  <a:ext cx="14775" cy="1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8" extrusionOk="0">
                      <a:moveTo>
                        <a:pt x="296" y="0"/>
                      </a:moveTo>
                      <a:cubicBezTo>
                        <a:pt x="247" y="0"/>
                        <a:pt x="197" y="17"/>
                        <a:pt x="155" y="52"/>
                      </a:cubicBezTo>
                      <a:cubicBezTo>
                        <a:pt x="1" y="174"/>
                        <a:pt x="75" y="424"/>
                        <a:pt x="274" y="447"/>
                      </a:cubicBezTo>
                      <a:cubicBezTo>
                        <a:pt x="282" y="448"/>
                        <a:pt x="290" y="448"/>
                        <a:pt x="297" y="448"/>
                      </a:cubicBezTo>
                      <a:cubicBezTo>
                        <a:pt x="480" y="448"/>
                        <a:pt x="590" y="232"/>
                        <a:pt x="470" y="84"/>
                      </a:cubicBezTo>
                      <a:cubicBezTo>
                        <a:pt x="426" y="29"/>
                        <a:pt x="362" y="0"/>
                        <a:pt x="29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8" name="Google Shape;5028;p31"/>
                <p:cNvSpPr/>
                <p:nvPr/>
              </p:nvSpPr>
              <p:spPr>
                <a:xfrm>
                  <a:off x="4291150" y="3737225"/>
                  <a:ext cx="14050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" h="429" extrusionOk="0">
                      <a:moveTo>
                        <a:pt x="282" y="1"/>
                      </a:moveTo>
                      <a:cubicBezTo>
                        <a:pt x="235" y="1"/>
                        <a:pt x="187" y="16"/>
                        <a:pt x="148" y="48"/>
                      </a:cubicBezTo>
                      <a:cubicBezTo>
                        <a:pt x="1" y="167"/>
                        <a:pt x="71" y="408"/>
                        <a:pt x="261" y="427"/>
                      </a:cubicBezTo>
                      <a:cubicBezTo>
                        <a:pt x="269" y="428"/>
                        <a:pt x="276" y="429"/>
                        <a:pt x="284" y="429"/>
                      </a:cubicBezTo>
                      <a:cubicBezTo>
                        <a:pt x="457" y="429"/>
                        <a:pt x="561" y="222"/>
                        <a:pt x="447" y="80"/>
                      </a:cubicBezTo>
                      <a:cubicBezTo>
                        <a:pt x="405" y="28"/>
                        <a:pt x="344" y="1"/>
                        <a:pt x="28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9" name="Google Shape;5029;p31"/>
                <p:cNvSpPr/>
                <p:nvPr/>
              </p:nvSpPr>
              <p:spPr>
                <a:xfrm>
                  <a:off x="4277900" y="3720725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1"/>
                      </a:moveTo>
                      <a:cubicBezTo>
                        <a:pt x="225" y="1"/>
                        <a:pt x="179" y="16"/>
                        <a:pt x="142" y="46"/>
                      </a:cubicBezTo>
                      <a:cubicBezTo>
                        <a:pt x="0" y="159"/>
                        <a:pt x="68" y="390"/>
                        <a:pt x="248" y="406"/>
                      </a:cubicBezTo>
                      <a:cubicBezTo>
                        <a:pt x="256" y="407"/>
                        <a:pt x="264" y="407"/>
                        <a:pt x="271" y="407"/>
                      </a:cubicBezTo>
                      <a:cubicBezTo>
                        <a:pt x="440" y="407"/>
                        <a:pt x="538" y="210"/>
                        <a:pt x="428" y="75"/>
                      </a:cubicBezTo>
                      <a:cubicBezTo>
                        <a:pt x="388" y="26"/>
                        <a:pt x="329" y="1"/>
                        <a:pt x="2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30" name="Google Shape;5030;p31"/>
                <p:cNvSpPr/>
                <p:nvPr/>
              </p:nvSpPr>
              <p:spPr>
                <a:xfrm>
                  <a:off x="4264625" y="3704150"/>
                  <a:ext cx="12850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3" extrusionOk="0">
                      <a:moveTo>
                        <a:pt x="257" y="1"/>
                      </a:moveTo>
                      <a:cubicBezTo>
                        <a:pt x="214" y="1"/>
                        <a:pt x="170" y="15"/>
                        <a:pt x="133" y="44"/>
                      </a:cubicBezTo>
                      <a:cubicBezTo>
                        <a:pt x="1" y="156"/>
                        <a:pt x="65" y="372"/>
                        <a:pt x="239" y="391"/>
                      </a:cubicBezTo>
                      <a:cubicBezTo>
                        <a:pt x="246" y="392"/>
                        <a:pt x="254" y="392"/>
                        <a:pt x="261" y="392"/>
                      </a:cubicBezTo>
                      <a:cubicBezTo>
                        <a:pt x="418" y="392"/>
                        <a:pt x="514" y="202"/>
                        <a:pt x="409" y="73"/>
                      </a:cubicBezTo>
                      <a:cubicBezTo>
                        <a:pt x="371" y="25"/>
                        <a:pt x="315" y="1"/>
                        <a:pt x="2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31" name="Google Shape;5031;p31"/>
                <p:cNvSpPr/>
                <p:nvPr/>
              </p:nvSpPr>
              <p:spPr>
                <a:xfrm>
                  <a:off x="4251300" y="3687650"/>
                  <a:ext cx="12275" cy="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2" extrusionOk="0">
                      <a:moveTo>
                        <a:pt x="247" y="1"/>
                      </a:moveTo>
                      <a:cubicBezTo>
                        <a:pt x="206" y="1"/>
                        <a:pt x="164" y="14"/>
                        <a:pt x="129" y="42"/>
                      </a:cubicBezTo>
                      <a:cubicBezTo>
                        <a:pt x="1" y="145"/>
                        <a:pt x="62" y="354"/>
                        <a:pt x="229" y="370"/>
                      </a:cubicBezTo>
                      <a:cubicBezTo>
                        <a:pt x="236" y="371"/>
                        <a:pt x="244" y="371"/>
                        <a:pt x="252" y="371"/>
                      </a:cubicBezTo>
                      <a:cubicBezTo>
                        <a:pt x="402" y="371"/>
                        <a:pt x="491" y="193"/>
                        <a:pt x="393" y="68"/>
                      </a:cubicBezTo>
                      <a:cubicBezTo>
                        <a:pt x="356" y="24"/>
                        <a:pt x="302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32" name="Google Shape;5032;p31"/>
                <p:cNvSpPr/>
                <p:nvPr/>
              </p:nvSpPr>
              <p:spPr>
                <a:xfrm>
                  <a:off x="4238050" y="3671100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4" y="1"/>
                      </a:moveTo>
                      <a:cubicBezTo>
                        <a:pt x="195" y="1"/>
                        <a:pt x="156" y="14"/>
                        <a:pt x="122" y="42"/>
                      </a:cubicBezTo>
                      <a:cubicBezTo>
                        <a:pt x="0" y="138"/>
                        <a:pt x="58" y="338"/>
                        <a:pt x="216" y="354"/>
                      </a:cubicBezTo>
                      <a:cubicBezTo>
                        <a:pt x="222" y="354"/>
                        <a:pt x="229" y="355"/>
                        <a:pt x="235" y="355"/>
                      </a:cubicBezTo>
                      <a:cubicBezTo>
                        <a:pt x="381" y="355"/>
                        <a:pt x="465" y="185"/>
                        <a:pt x="370" y="68"/>
                      </a:cubicBezTo>
                      <a:cubicBezTo>
                        <a:pt x="335" y="24"/>
                        <a:pt x="285" y="1"/>
                        <a:pt x="23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33" name="Google Shape;5033;p31"/>
                <p:cNvSpPr/>
                <p:nvPr/>
              </p:nvSpPr>
              <p:spPr>
                <a:xfrm>
                  <a:off x="4224775" y="3654575"/>
                  <a:ext cx="1102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5" extrusionOk="0">
                      <a:moveTo>
                        <a:pt x="222" y="0"/>
                      </a:moveTo>
                      <a:cubicBezTo>
                        <a:pt x="185" y="0"/>
                        <a:pt x="147" y="13"/>
                        <a:pt x="117" y="38"/>
                      </a:cubicBezTo>
                      <a:cubicBezTo>
                        <a:pt x="1" y="131"/>
                        <a:pt x="56" y="321"/>
                        <a:pt x="203" y="333"/>
                      </a:cubicBezTo>
                      <a:cubicBezTo>
                        <a:pt x="210" y="334"/>
                        <a:pt x="216" y="334"/>
                        <a:pt x="223" y="334"/>
                      </a:cubicBezTo>
                      <a:cubicBezTo>
                        <a:pt x="359" y="334"/>
                        <a:pt x="440" y="174"/>
                        <a:pt x="351" y="63"/>
                      </a:cubicBezTo>
                      <a:cubicBezTo>
                        <a:pt x="318" y="22"/>
                        <a:pt x="270" y="0"/>
                        <a:pt x="22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34" name="Google Shape;5034;p31"/>
                <p:cNvSpPr/>
                <p:nvPr/>
              </p:nvSpPr>
              <p:spPr>
                <a:xfrm>
                  <a:off x="4211525" y="3638075"/>
                  <a:ext cx="10400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" h="316" extrusionOk="0">
                      <a:moveTo>
                        <a:pt x="210" y="0"/>
                      </a:moveTo>
                      <a:cubicBezTo>
                        <a:pt x="175" y="0"/>
                        <a:pt x="139" y="12"/>
                        <a:pt x="110" y="36"/>
                      </a:cubicBezTo>
                      <a:cubicBezTo>
                        <a:pt x="1" y="122"/>
                        <a:pt x="52" y="299"/>
                        <a:pt x="190" y="315"/>
                      </a:cubicBezTo>
                      <a:cubicBezTo>
                        <a:pt x="196" y="316"/>
                        <a:pt x="201" y="316"/>
                        <a:pt x="206" y="316"/>
                      </a:cubicBezTo>
                      <a:cubicBezTo>
                        <a:pt x="338" y="316"/>
                        <a:pt x="415" y="163"/>
                        <a:pt x="332" y="58"/>
                      </a:cubicBezTo>
                      <a:cubicBezTo>
                        <a:pt x="301" y="20"/>
                        <a:pt x="256" y="0"/>
                        <a:pt x="21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35" name="Google Shape;5035;p31"/>
                <p:cNvSpPr/>
                <p:nvPr/>
              </p:nvSpPr>
              <p:spPr>
                <a:xfrm>
                  <a:off x="4348925" y="3772350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18" y="1"/>
                      </a:moveTo>
                      <a:cubicBezTo>
                        <a:pt x="265" y="1"/>
                        <a:pt x="211" y="18"/>
                        <a:pt x="167" y="54"/>
                      </a:cubicBezTo>
                      <a:cubicBezTo>
                        <a:pt x="0" y="192"/>
                        <a:pt x="81" y="459"/>
                        <a:pt x="293" y="482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9" y="483"/>
                        <a:pt x="637" y="253"/>
                        <a:pt x="508" y="93"/>
                      </a:cubicBezTo>
                      <a:cubicBezTo>
                        <a:pt x="460" y="32"/>
                        <a:pt x="389" y="1"/>
                        <a:pt x="3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36" name="Google Shape;5036;p31"/>
                <p:cNvSpPr/>
                <p:nvPr/>
              </p:nvSpPr>
              <p:spPr>
                <a:xfrm>
                  <a:off x="4335575" y="3755800"/>
                  <a:ext cx="15400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7" extrusionOk="0">
                      <a:moveTo>
                        <a:pt x="309" y="0"/>
                      </a:moveTo>
                      <a:cubicBezTo>
                        <a:pt x="257" y="0"/>
                        <a:pt x="205" y="18"/>
                        <a:pt x="161" y="54"/>
                      </a:cubicBezTo>
                      <a:cubicBezTo>
                        <a:pt x="1" y="183"/>
                        <a:pt x="78" y="443"/>
                        <a:pt x="284" y="465"/>
                      </a:cubicBezTo>
                      <a:cubicBezTo>
                        <a:pt x="291" y="466"/>
                        <a:pt x="299" y="467"/>
                        <a:pt x="307" y="467"/>
                      </a:cubicBezTo>
                      <a:cubicBezTo>
                        <a:pt x="499" y="467"/>
                        <a:pt x="616" y="241"/>
                        <a:pt x="489" y="86"/>
                      </a:cubicBezTo>
                      <a:cubicBezTo>
                        <a:pt x="444" y="30"/>
                        <a:pt x="377" y="0"/>
                        <a:pt x="3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37" name="Google Shape;5037;p31"/>
                <p:cNvSpPr/>
                <p:nvPr/>
              </p:nvSpPr>
              <p:spPr>
                <a:xfrm>
                  <a:off x="4322325" y="3739275"/>
                  <a:ext cx="14750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7" extrusionOk="0">
                      <a:moveTo>
                        <a:pt x="294" y="1"/>
                      </a:moveTo>
                      <a:cubicBezTo>
                        <a:pt x="245" y="1"/>
                        <a:pt x="196" y="17"/>
                        <a:pt x="155" y="50"/>
                      </a:cubicBezTo>
                      <a:cubicBezTo>
                        <a:pt x="0" y="175"/>
                        <a:pt x="74" y="426"/>
                        <a:pt x="270" y="445"/>
                      </a:cubicBezTo>
                      <a:cubicBezTo>
                        <a:pt x="280" y="446"/>
                        <a:pt x="288" y="447"/>
                        <a:pt x="297" y="447"/>
                      </a:cubicBezTo>
                      <a:cubicBezTo>
                        <a:pt x="481" y="447"/>
                        <a:pt x="589" y="229"/>
                        <a:pt x="470" y="82"/>
                      </a:cubicBezTo>
                      <a:cubicBezTo>
                        <a:pt x="424" y="29"/>
                        <a:pt x="359" y="1"/>
                        <a:pt x="29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38" name="Google Shape;5038;p31"/>
                <p:cNvSpPr/>
                <p:nvPr/>
              </p:nvSpPr>
              <p:spPr>
                <a:xfrm>
                  <a:off x="4309075" y="3722725"/>
                  <a:ext cx="14100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31" extrusionOk="0">
                      <a:moveTo>
                        <a:pt x="281" y="1"/>
                      </a:moveTo>
                      <a:cubicBezTo>
                        <a:pt x="234" y="1"/>
                        <a:pt x="187" y="17"/>
                        <a:pt x="148" y="50"/>
                      </a:cubicBezTo>
                      <a:cubicBezTo>
                        <a:pt x="0" y="169"/>
                        <a:pt x="71" y="407"/>
                        <a:pt x="260" y="429"/>
                      </a:cubicBezTo>
                      <a:cubicBezTo>
                        <a:pt x="268" y="430"/>
                        <a:pt x="276" y="430"/>
                        <a:pt x="284" y="430"/>
                      </a:cubicBezTo>
                      <a:cubicBezTo>
                        <a:pt x="460" y="430"/>
                        <a:pt x="564" y="224"/>
                        <a:pt x="447" y="82"/>
                      </a:cubicBezTo>
                      <a:cubicBezTo>
                        <a:pt x="405" y="29"/>
                        <a:pt x="343" y="1"/>
                        <a:pt x="2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39" name="Google Shape;5039;p31"/>
                <p:cNvSpPr/>
                <p:nvPr/>
              </p:nvSpPr>
              <p:spPr>
                <a:xfrm>
                  <a:off x="4295725" y="3706200"/>
                  <a:ext cx="13575" cy="1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3" h="410" extrusionOk="0">
                      <a:moveTo>
                        <a:pt x="273" y="0"/>
                      </a:moveTo>
                      <a:cubicBezTo>
                        <a:pt x="228" y="0"/>
                        <a:pt x="183" y="15"/>
                        <a:pt x="145" y="46"/>
                      </a:cubicBezTo>
                      <a:cubicBezTo>
                        <a:pt x="1" y="161"/>
                        <a:pt x="71" y="389"/>
                        <a:pt x="251" y="409"/>
                      </a:cubicBezTo>
                      <a:cubicBezTo>
                        <a:pt x="259" y="410"/>
                        <a:pt x="267" y="410"/>
                        <a:pt x="274" y="410"/>
                      </a:cubicBezTo>
                      <a:cubicBezTo>
                        <a:pt x="441" y="410"/>
                        <a:pt x="542" y="213"/>
                        <a:pt x="431" y="78"/>
                      </a:cubicBezTo>
                      <a:cubicBezTo>
                        <a:pt x="391" y="26"/>
                        <a:pt x="332" y="0"/>
                        <a:pt x="27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40" name="Google Shape;5040;p31"/>
                <p:cNvSpPr/>
                <p:nvPr/>
              </p:nvSpPr>
              <p:spPr>
                <a:xfrm>
                  <a:off x="4282475" y="3689700"/>
                  <a:ext cx="12925" cy="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89" extrusionOk="0">
                      <a:moveTo>
                        <a:pt x="259" y="0"/>
                      </a:moveTo>
                      <a:cubicBezTo>
                        <a:pt x="215" y="0"/>
                        <a:pt x="171" y="14"/>
                        <a:pt x="135" y="44"/>
                      </a:cubicBezTo>
                      <a:cubicBezTo>
                        <a:pt x="0" y="153"/>
                        <a:pt x="65" y="371"/>
                        <a:pt x="238" y="387"/>
                      </a:cubicBezTo>
                      <a:cubicBezTo>
                        <a:pt x="246" y="388"/>
                        <a:pt x="254" y="389"/>
                        <a:pt x="262" y="389"/>
                      </a:cubicBezTo>
                      <a:cubicBezTo>
                        <a:pt x="421" y="389"/>
                        <a:pt x="516" y="201"/>
                        <a:pt x="412" y="72"/>
                      </a:cubicBezTo>
                      <a:cubicBezTo>
                        <a:pt x="373" y="25"/>
                        <a:pt x="316" y="0"/>
                        <a:pt x="2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41" name="Google Shape;5041;p31"/>
                <p:cNvSpPr/>
                <p:nvPr/>
              </p:nvSpPr>
              <p:spPr>
                <a:xfrm>
                  <a:off x="4269225" y="3673125"/>
                  <a:ext cx="12275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4" extrusionOk="0">
                      <a:moveTo>
                        <a:pt x="245" y="0"/>
                      </a:moveTo>
                      <a:cubicBezTo>
                        <a:pt x="204" y="0"/>
                        <a:pt x="163" y="14"/>
                        <a:pt x="129" y="41"/>
                      </a:cubicBezTo>
                      <a:cubicBezTo>
                        <a:pt x="0" y="147"/>
                        <a:pt x="61" y="356"/>
                        <a:pt x="225" y="372"/>
                      </a:cubicBezTo>
                      <a:cubicBezTo>
                        <a:pt x="232" y="373"/>
                        <a:pt x="238" y="373"/>
                        <a:pt x="245" y="373"/>
                      </a:cubicBezTo>
                      <a:cubicBezTo>
                        <a:pt x="400" y="373"/>
                        <a:pt x="491" y="194"/>
                        <a:pt x="392" y="70"/>
                      </a:cubicBezTo>
                      <a:cubicBezTo>
                        <a:pt x="354" y="24"/>
                        <a:pt x="299" y="0"/>
                        <a:pt x="2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42" name="Google Shape;5042;p31"/>
                <p:cNvSpPr/>
                <p:nvPr/>
              </p:nvSpPr>
              <p:spPr>
                <a:xfrm>
                  <a:off x="4255875" y="3656625"/>
                  <a:ext cx="11725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9" h="353" extrusionOk="0">
                      <a:moveTo>
                        <a:pt x="235" y="0"/>
                      </a:moveTo>
                      <a:cubicBezTo>
                        <a:pt x="196" y="0"/>
                        <a:pt x="156" y="13"/>
                        <a:pt x="123" y="39"/>
                      </a:cubicBezTo>
                      <a:cubicBezTo>
                        <a:pt x="1" y="139"/>
                        <a:pt x="62" y="335"/>
                        <a:pt x="216" y="351"/>
                      </a:cubicBezTo>
                      <a:cubicBezTo>
                        <a:pt x="224" y="352"/>
                        <a:pt x="231" y="352"/>
                        <a:pt x="239" y="352"/>
                      </a:cubicBezTo>
                      <a:cubicBezTo>
                        <a:pt x="383" y="352"/>
                        <a:pt x="468" y="181"/>
                        <a:pt x="373" y="65"/>
                      </a:cubicBezTo>
                      <a:cubicBezTo>
                        <a:pt x="339" y="23"/>
                        <a:pt x="287" y="0"/>
                        <a:pt x="23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43" name="Google Shape;5043;p31"/>
                <p:cNvSpPr/>
                <p:nvPr/>
              </p:nvSpPr>
              <p:spPr>
                <a:xfrm>
                  <a:off x="4242700" y="3640100"/>
                  <a:ext cx="1102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5" extrusionOk="0">
                      <a:moveTo>
                        <a:pt x="222" y="1"/>
                      </a:moveTo>
                      <a:cubicBezTo>
                        <a:pt x="185" y="1"/>
                        <a:pt x="147" y="13"/>
                        <a:pt x="116" y="38"/>
                      </a:cubicBezTo>
                      <a:cubicBezTo>
                        <a:pt x="1" y="131"/>
                        <a:pt x="55" y="318"/>
                        <a:pt x="203" y="334"/>
                      </a:cubicBezTo>
                      <a:cubicBezTo>
                        <a:pt x="210" y="335"/>
                        <a:pt x="216" y="335"/>
                        <a:pt x="222" y="335"/>
                      </a:cubicBezTo>
                      <a:cubicBezTo>
                        <a:pt x="359" y="335"/>
                        <a:pt x="440" y="171"/>
                        <a:pt x="351" y="61"/>
                      </a:cubicBezTo>
                      <a:cubicBezTo>
                        <a:pt x="318" y="21"/>
                        <a:pt x="271" y="1"/>
                        <a:pt x="22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44" name="Google Shape;5044;p31"/>
                <p:cNvSpPr/>
                <p:nvPr/>
              </p:nvSpPr>
              <p:spPr>
                <a:xfrm>
                  <a:off x="4229375" y="3623525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2" y="1"/>
                      </a:moveTo>
                      <a:cubicBezTo>
                        <a:pt x="176" y="1"/>
                        <a:pt x="140" y="12"/>
                        <a:pt x="109" y="36"/>
                      </a:cubicBezTo>
                      <a:cubicBezTo>
                        <a:pt x="0" y="123"/>
                        <a:pt x="52" y="300"/>
                        <a:pt x="193" y="316"/>
                      </a:cubicBezTo>
                      <a:cubicBezTo>
                        <a:pt x="199" y="316"/>
                        <a:pt x="206" y="317"/>
                        <a:pt x="212" y="317"/>
                      </a:cubicBezTo>
                      <a:cubicBezTo>
                        <a:pt x="342" y="317"/>
                        <a:pt x="417" y="163"/>
                        <a:pt x="334" y="58"/>
                      </a:cubicBezTo>
                      <a:cubicBezTo>
                        <a:pt x="303" y="20"/>
                        <a:pt x="258" y="1"/>
                        <a:pt x="21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45" name="Google Shape;5045;p31"/>
                <p:cNvSpPr/>
                <p:nvPr/>
              </p:nvSpPr>
              <p:spPr>
                <a:xfrm>
                  <a:off x="4340250" y="3724750"/>
                  <a:ext cx="14675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9" extrusionOk="0">
                      <a:moveTo>
                        <a:pt x="295" y="1"/>
                      </a:moveTo>
                      <a:cubicBezTo>
                        <a:pt x="246" y="1"/>
                        <a:pt x="196" y="18"/>
                        <a:pt x="154" y="52"/>
                      </a:cubicBezTo>
                      <a:cubicBezTo>
                        <a:pt x="0" y="174"/>
                        <a:pt x="74" y="425"/>
                        <a:pt x="270" y="448"/>
                      </a:cubicBezTo>
                      <a:cubicBezTo>
                        <a:pt x="278" y="448"/>
                        <a:pt x="286" y="449"/>
                        <a:pt x="294" y="449"/>
                      </a:cubicBezTo>
                      <a:cubicBezTo>
                        <a:pt x="479" y="449"/>
                        <a:pt x="587" y="233"/>
                        <a:pt x="469" y="84"/>
                      </a:cubicBezTo>
                      <a:cubicBezTo>
                        <a:pt x="424" y="30"/>
                        <a:pt x="359" y="1"/>
                        <a:pt x="2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46" name="Google Shape;5046;p31"/>
                <p:cNvSpPr/>
                <p:nvPr/>
              </p:nvSpPr>
              <p:spPr>
                <a:xfrm>
                  <a:off x="4326975" y="3708225"/>
                  <a:ext cx="14050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" h="429" extrusionOk="0">
                      <a:moveTo>
                        <a:pt x="282" y="0"/>
                      </a:moveTo>
                      <a:cubicBezTo>
                        <a:pt x="235" y="0"/>
                        <a:pt x="188" y="16"/>
                        <a:pt x="149" y="48"/>
                      </a:cubicBezTo>
                      <a:cubicBezTo>
                        <a:pt x="1" y="167"/>
                        <a:pt x="72" y="408"/>
                        <a:pt x="258" y="427"/>
                      </a:cubicBezTo>
                      <a:cubicBezTo>
                        <a:pt x="266" y="428"/>
                        <a:pt x="274" y="429"/>
                        <a:pt x="281" y="429"/>
                      </a:cubicBezTo>
                      <a:cubicBezTo>
                        <a:pt x="457" y="429"/>
                        <a:pt x="562" y="222"/>
                        <a:pt x="448" y="80"/>
                      </a:cubicBezTo>
                      <a:cubicBezTo>
                        <a:pt x="406" y="27"/>
                        <a:pt x="344" y="0"/>
                        <a:pt x="28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47" name="Google Shape;5047;p31"/>
                <p:cNvSpPr/>
                <p:nvPr/>
              </p:nvSpPr>
              <p:spPr>
                <a:xfrm>
                  <a:off x="4313725" y="3691725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0"/>
                      </a:moveTo>
                      <a:cubicBezTo>
                        <a:pt x="225" y="0"/>
                        <a:pt x="180" y="15"/>
                        <a:pt x="142" y="46"/>
                      </a:cubicBezTo>
                      <a:cubicBezTo>
                        <a:pt x="1" y="159"/>
                        <a:pt x="68" y="390"/>
                        <a:pt x="248" y="406"/>
                      </a:cubicBezTo>
                      <a:cubicBezTo>
                        <a:pt x="256" y="407"/>
                        <a:pt x="264" y="407"/>
                        <a:pt x="272" y="407"/>
                      </a:cubicBezTo>
                      <a:cubicBezTo>
                        <a:pt x="441" y="407"/>
                        <a:pt x="539" y="210"/>
                        <a:pt x="428" y="75"/>
                      </a:cubicBezTo>
                      <a:cubicBezTo>
                        <a:pt x="388" y="26"/>
                        <a:pt x="329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48" name="Google Shape;5048;p31"/>
                <p:cNvSpPr/>
                <p:nvPr/>
              </p:nvSpPr>
              <p:spPr>
                <a:xfrm>
                  <a:off x="4300400" y="3675150"/>
                  <a:ext cx="12900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" h="393" extrusionOk="0">
                      <a:moveTo>
                        <a:pt x="257" y="1"/>
                      </a:moveTo>
                      <a:cubicBezTo>
                        <a:pt x="214" y="1"/>
                        <a:pt x="171" y="15"/>
                        <a:pt x="135" y="44"/>
                      </a:cubicBezTo>
                      <a:cubicBezTo>
                        <a:pt x="0" y="156"/>
                        <a:pt x="64" y="372"/>
                        <a:pt x="238" y="391"/>
                      </a:cubicBezTo>
                      <a:cubicBezTo>
                        <a:pt x="246" y="392"/>
                        <a:pt x="253" y="392"/>
                        <a:pt x="261" y="392"/>
                      </a:cubicBezTo>
                      <a:cubicBezTo>
                        <a:pt x="421" y="392"/>
                        <a:pt x="516" y="202"/>
                        <a:pt x="411" y="73"/>
                      </a:cubicBezTo>
                      <a:cubicBezTo>
                        <a:pt x="371" y="25"/>
                        <a:pt x="314" y="1"/>
                        <a:pt x="2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49" name="Google Shape;5049;p31"/>
                <p:cNvSpPr/>
                <p:nvPr/>
              </p:nvSpPr>
              <p:spPr>
                <a:xfrm>
                  <a:off x="4287125" y="3658650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5" y="1"/>
                      </a:moveTo>
                      <a:cubicBezTo>
                        <a:pt x="205" y="1"/>
                        <a:pt x="164" y="14"/>
                        <a:pt x="129" y="42"/>
                      </a:cubicBezTo>
                      <a:cubicBezTo>
                        <a:pt x="1" y="145"/>
                        <a:pt x="62" y="354"/>
                        <a:pt x="226" y="370"/>
                      </a:cubicBezTo>
                      <a:cubicBezTo>
                        <a:pt x="234" y="371"/>
                        <a:pt x="241" y="371"/>
                        <a:pt x="249" y="371"/>
                      </a:cubicBezTo>
                      <a:cubicBezTo>
                        <a:pt x="399" y="371"/>
                        <a:pt x="491" y="193"/>
                        <a:pt x="390" y="71"/>
                      </a:cubicBezTo>
                      <a:cubicBezTo>
                        <a:pt x="353" y="25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50" name="Google Shape;5050;p31"/>
                <p:cNvSpPr/>
                <p:nvPr/>
              </p:nvSpPr>
              <p:spPr>
                <a:xfrm>
                  <a:off x="4273875" y="3642100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1" y="0"/>
                      </a:moveTo>
                      <a:cubicBezTo>
                        <a:pt x="192" y="0"/>
                        <a:pt x="154" y="13"/>
                        <a:pt x="123" y="39"/>
                      </a:cubicBezTo>
                      <a:cubicBezTo>
                        <a:pt x="1" y="138"/>
                        <a:pt x="58" y="337"/>
                        <a:pt x="216" y="354"/>
                      </a:cubicBezTo>
                      <a:cubicBezTo>
                        <a:pt x="222" y="354"/>
                        <a:pt x="229" y="355"/>
                        <a:pt x="235" y="355"/>
                      </a:cubicBezTo>
                      <a:cubicBezTo>
                        <a:pt x="378" y="355"/>
                        <a:pt x="466" y="184"/>
                        <a:pt x="370" y="68"/>
                      </a:cubicBezTo>
                      <a:cubicBezTo>
                        <a:pt x="335" y="23"/>
                        <a:pt x="283" y="0"/>
                        <a:pt x="2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51" name="Google Shape;5051;p31"/>
                <p:cNvSpPr/>
                <p:nvPr/>
              </p:nvSpPr>
              <p:spPr>
                <a:xfrm>
                  <a:off x="4260550" y="3625575"/>
                  <a:ext cx="1107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335" extrusionOk="0">
                      <a:moveTo>
                        <a:pt x="224" y="0"/>
                      </a:moveTo>
                      <a:cubicBezTo>
                        <a:pt x="187" y="0"/>
                        <a:pt x="150" y="13"/>
                        <a:pt x="119" y="38"/>
                      </a:cubicBezTo>
                      <a:cubicBezTo>
                        <a:pt x="0" y="131"/>
                        <a:pt x="58" y="320"/>
                        <a:pt x="206" y="333"/>
                      </a:cubicBezTo>
                      <a:cubicBezTo>
                        <a:pt x="212" y="334"/>
                        <a:pt x="219" y="334"/>
                        <a:pt x="225" y="334"/>
                      </a:cubicBezTo>
                      <a:cubicBezTo>
                        <a:pt x="361" y="334"/>
                        <a:pt x="443" y="174"/>
                        <a:pt x="354" y="63"/>
                      </a:cubicBezTo>
                      <a:cubicBezTo>
                        <a:pt x="321" y="21"/>
                        <a:pt x="273" y="0"/>
                        <a:pt x="22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52" name="Google Shape;5052;p31"/>
                <p:cNvSpPr/>
                <p:nvPr/>
              </p:nvSpPr>
              <p:spPr>
                <a:xfrm>
                  <a:off x="4247275" y="3609075"/>
                  <a:ext cx="10475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" h="316" extrusionOk="0">
                      <a:moveTo>
                        <a:pt x="210" y="0"/>
                      </a:moveTo>
                      <a:cubicBezTo>
                        <a:pt x="175" y="0"/>
                        <a:pt x="139" y="12"/>
                        <a:pt x="110" y="36"/>
                      </a:cubicBezTo>
                      <a:cubicBezTo>
                        <a:pt x="1" y="122"/>
                        <a:pt x="55" y="299"/>
                        <a:pt x="194" y="315"/>
                      </a:cubicBezTo>
                      <a:cubicBezTo>
                        <a:pt x="199" y="316"/>
                        <a:pt x="204" y="316"/>
                        <a:pt x="210" y="316"/>
                      </a:cubicBezTo>
                      <a:cubicBezTo>
                        <a:pt x="341" y="316"/>
                        <a:pt x="418" y="163"/>
                        <a:pt x="332" y="58"/>
                      </a:cubicBezTo>
                      <a:cubicBezTo>
                        <a:pt x="301" y="20"/>
                        <a:pt x="256" y="0"/>
                        <a:pt x="21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53" name="Google Shape;5053;p31"/>
                <p:cNvSpPr/>
                <p:nvPr/>
              </p:nvSpPr>
              <p:spPr>
                <a:xfrm>
                  <a:off x="4344825" y="3693725"/>
                  <a:ext cx="14125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31" extrusionOk="0">
                      <a:moveTo>
                        <a:pt x="283" y="1"/>
                      </a:moveTo>
                      <a:cubicBezTo>
                        <a:pt x="236" y="1"/>
                        <a:pt x="188" y="16"/>
                        <a:pt x="148" y="50"/>
                      </a:cubicBezTo>
                      <a:cubicBezTo>
                        <a:pt x="0" y="169"/>
                        <a:pt x="71" y="406"/>
                        <a:pt x="261" y="429"/>
                      </a:cubicBezTo>
                      <a:cubicBezTo>
                        <a:pt x="269" y="430"/>
                        <a:pt x="276" y="430"/>
                        <a:pt x="284" y="430"/>
                      </a:cubicBezTo>
                      <a:cubicBezTo>
                        <a:pt x="460" y="430"/>
                        <a:pt x="564" y="223"/>
                        <a:pt x="450" y="82"/>
                      </a:cubicBezTo>
                      <a:cubicBezTo>
                        <a:pt x="408" y="29"/>
                        <a:pt x="346" y="1"/>
                        <a:pt x="28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54" name="Google Shape;5054;p31"/>
                <p:cNvSpPr/>
                <p:nvPr/>
              </p:nvSpPr>
              <p:spPr>
                <a:xfrm>
                  <a:off x="4331575" y="3677200"/>
                  <a:ext cx="13475" cy="1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0" extrusionOk="0">
                      <a:moveTo>
                        <a:pt x="270" y="0"/>
                      </a:moveTo>
                      <a:cubicBezTo>
                        <a:pt x="224" y="0"/>
                        <a:pt x="179" y="15"/>
                        <a:pt x="141" y="45"/>
                      </a:cubicBezTo>
                      <a:cubicBezTo>
                        <a:pt x="0" y="161"/>
                        <a:pt x="68" y="389"/>
                        <a:pt x="251" y="409"/>
                      </a:cubicBezTo>
                      <a:cubicBezTo>
                        <a:pt x="259" y="409"/>
                        <a:pt x="266" y="410"/>
                        <a:pt x="274" y="410"/>
                      </a:cubicBezTo>
                      <a:cubicBezTo>
                        <a:pt x="440" y="410"/>
                        <a:pt x="538" y="213"/>
                        <a:pt x="431" y="78"/>
                      </a:cubicBezTo>
                      <a:cubicBezTo>
                        <a:pt x="390" y="26"/>
                        <a:pt x="330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55" name="Google Shape;5055;p31"/>
                <p:cNvSpPr/>
                <p:nvPr/>
              </p:nvSpPr>
              <p:spPr>
                <a:xfrm>
                  <a:off x="4318300" y="3660700"/>
                  <a:ext cx="12850" cy="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89" extrusionOk="0">
                      <a:moveTo>
                        <a:pt x="258" y="0"/>
                      </a:moveTo>
                      <a:cubicBezTo>
                        <a:pt x="215" y="0"/>
                        <a:pt x="172" y="14"/>
                        <a:pt x="136" y="43"/>
                      </a:cubicBezTo>
                      <a:cubicBezTo>
                        <a:pt x="1" y="153"/>
                        <a:pt x="65" y="371"/>
                        <a:pt x="239" y="387"/>
                      </a:cubicBezTo>
                      <a:cubicBezTo>
                        <a:pt x="246" y="388"/>
                        <a:pt x="254" y="389"/>
                        <a:pt x="262" y="389"/>
                      </a:cubicBezTo>
                      <a:cubicBezTo>
                        <a:pt x="421" y="389"/>
                        <a:pt x="513" y="201"/>
                        <a:pt x="409" y="72"/>
                      </a:cubicBezTo>
                      <a:cubicBezTo>
                        <a:pt x="371" y="25"/>
                        <a:pt x="314" y="0"/>
                        <a:pt x="2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56" name="Google Shape;5056;p31"/>
                <p:cNvSpPr/>
                <p:nvPr/>
              </p:nvSpPr>
              <p:spPr>
                <a:xfrm>
                  <a:off x="4305050" y="364412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5" y="0"/>
                      </a:moveTo>
                      <a:cubicBezTo>
                        <a:pt x="204" y="0"/>
                        <a:pt x="163" y="14"/>
                        <a:pt x="129" y="41"/>
                      </a:cubicBezTo>
                      <a:cubicBezTo>
                        <a:pt x="0" y="147"/>
                        <a:pt x="62" y="356"/>
                        <a:pt x="225" y="372"/>
                      </a:cubicBezTo>
                      <a:cubicBezTo>
                        <a:pt x="232" y="373"/>
                        <a:pt x="239" y="373"/>
                        <a:pt x="245" y="373"/>
                      </a:cubicBezTo>
                      <a:cubicBezTo>
                        <a:pt x="398" y="373"/>
                        <a:pt x="491" y="193"/>
                        <a:pt x="389" y="70"/>
                      </a:cubicBezTo>
                      <a:cubicBezTo>
                        <a:pt x="353" y="24"/>
                        <a:pt x="299" y="0"/>
                        <a:pt x="2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57" name="Google Shape;5057;p31"/>
                <p:cNvSpPr/>
                <p:nvPr/>
              </p:nvSpPr>
              <p:spPr>
                <a:xfrm>
                  <a:off x="4291800" y="3627625"/>
                  <a:ext cx="11575" cy="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3" h="352" extrusionOk="0">
                      <a:moveTo>
                        <a:pt x="231" y="0"/>
                      </a:moveTo>
                      <a:cubicBezTo>
                        <a:pt x="192" y="0"/>
                        <a:pt x="152" y="13"/>
                        <a:pt x="119" y="39"/>
                      </a:cubicBezTo>
                      <a:cubicBezTo>
                        <a:pt x="0" y="139"/>
                        <a:pt x="58" y="335"/>
                        <a:pt x="212" y="351"/>
                      </a:cubicBezTo>
                      <a:cubicBezTo>
                        <a:pt x="219" y="352"/>
                        <a:pt x="225" y="352"/>
                        <a:pt x="232" y="352"/>
                      </a:cubicBezTo>
                      <a:cubicBezTo>
                        <a:pt x="378" y="352"/>
                        <a:pt x="462" y="182"/>
                        <a:pt x="370" y="65"/>
                      </a:cubicBezTo>
                      <a:cubicBezTo>
                        <a:pt x="335" y="23"/>
                        <a:pt x="283" y="0"/>
                        <a:pt x="2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58" name="Google Shape;5058;p31"/>
                <p:cNvSpPr/>
                <p:nvPr/>
              </p:nvSpPr>
              <p:spPr>
                <a:xfrm>
                  <a:off x="4278450" y="3611100"/>
                  <a:ext cx="111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5" extrusionOk="0">
                      <a:moveTo>
                        <a:pt x="226" y="0"/>
                      </a:moveTo>
                      <a:cubicBezTo>
                        <a:pt x="188" y="0"/>
                        <a:pt x="151" y="13"/>
                        <a:pt x="120" y="38"/>
                      </a:cubicBezTo>
                      <a:cubicBezTo>
                        <a:pt x="1" y="131"/>
                        <a:pt x="59" y="318"/>
                        <a:pt x="206" y="334"/>
                      </a:cubicBezTo>
                      <a:cubicBezTo>
                        <a:pt x="213" y="334"/>
                        <a:pt x="219" y="335"/>
                        <a:pt x="225" y="335"/>
                      </a:cubicBezTo>
                      <a:cubicBezTo>
                        <a:pt x="362" y="335"/>
                        <a:pt x="443" y="171"/>
                        <a:pt x="354" y="61"/>
                      </a:cubicBezTo>
                      <a:cubicBezTo>
                        <a:pt x="322" y="21"/>
                        <a:pt x="274" y="0"/>
                        <a:pt x="22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59" name="Google Shape;5059;p31"/>
                <p:cNvSpPr/>
                <p:nvPr/>
              </p:nvSpPr>
              <p:spPr>
                <a:xfrm>
                  <a:off x="4265200" y="3594525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0" y="1"/>
                      </a:moveTo>
                      <a:cubicBezTo>
                        <a:pt x="174" y="1"/>
                        <a:pt x="139" y="12"/>
                        <a:pt x="110" y="36"/>
                      </a:cubicBezTo>
                      <a:cubicBezTo>
                        <a:pt x="0" y="126"/>
                        <a:pt x="52" y="303"/>
                        <a:pt x="193" y="315"/>
                      </a:cubicBezTo>
                      <a:cubicBezTo>
                        <a:pt x="200" y="316"/>
                        <a:pt x="206" y="317"/>
                        <a:pt x="212" y="317"/>
                      </a:cubicBezTo>
                      <a:cubicBezTo>
                        <a:pt x="342" y="317"/>
                        <a:pt x="417" y="163"/>
                        <a:pt x="331" y="58"/>
                      </a:cubicBezTo>
                      <a:cubicBezTo>
                        <a:pt x="301" y="20"/>
                        <a:pt x="255" y="1"/>
                        <a:pt x="21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60" name="Google Shape;5060;p31"/>
                <p:cNvSpPr/>
                <p:nvPr/>
              </p:nvSpPr>
              <p:spPr>
                <a:xfrm>
                  <a:off x="4336225" y="3646150"/>
                  <a:ext cx="128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93" extrusionOk="0">
                      <a:moveTo>
                        <a:pt x="258" y="0"/>
                      </a:moveTo>
                      <a:cubicBezTo>
                        <a:pt x="215" y="0"/>
                        <a:pt x="171" y="15"/>
                        <a:pt x="135" y="44"/>
                      </a:cubicBezTo>
                      <a:cubicBezTo>
                        <a:pt x="0" y="156"/>
                        <a:pt x="65" y="371"/>
                        <a:pt x="238" y="391"/>
                      </a:cubicBezTo>
                      <a:cubicBezTo>
                        <a:pt x="246" y="392"/>
                        <a:pt x="254" y="392"/>
                        <a:pt x="261" y="392"/>
                      </a:cubicBezTo>
                      <a:cubicBezTo>
                        <a:pt x="421" y="392"/>
                        <a:pt x="513" y="202"/>
                        <a:pt x="409" y="73"/>
                      </a:cubicBezTo>
                      <a:cubicBezTo>
                        <a:pt x="370" y="25"/>
                        <a:pt x="314" y="0"/>
                        <a:pt x="2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61" name="Google Shape;5061;p31"/>
                <p:cNvSpPr/>
                <p:nvPr/>
              </p:nvSpPr>
              <p:spPr>
                <a:xfrm>
                  <a:off x="4322875" y="3629650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7" y="1"/>
                      </a:moveTo>
                      <a:cubicBezTo>
                        <a:pt x="206" y="1"/>
                        <a:pt x="166" y="14"/>
                        <a:pt x="133" y="42"/>
                      </a:cubicBezTo>
                      <a:cubicBezTo>
                        <a:pt x="1" y="145"/>
                        <a:pt x="62" y="353"/>
                        <a:pt x="229" y="369"/>
                      </a:cubicBezTo>
                      <a:cubicBezTo>
                        <a:pt x="237" y="370"/>
                        <a:pt x="245" y="371"/>
                        <a:pt x="252" y="371"/>
                      </a:cubicBezTo>
                      <a:cubicBezTo>
                        <a:pt x="402" y="371"/>
                        <a:pt x="491" y="193"/>
                        <a:pt x="393" y="71"/>
                      </a:cubicBezTo>
                      <a:cubicBezTo>
                        <a:pt x="356" y="25"/>
                        <a:pt x="302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62" name="Google Shape;5062;p31"/>
                <p:cNvSpPr/>
                <p:nvPr/>
              </p:nvSpPr>
              <p:spPr>
                <a:xfrm>
                  <a:off x="4309625" y="3613075"/>
                  <a:ext cx="11650" cy="8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6" extrusionOk="0">
                      <a:moveTo>
                        <a:pt x="234" y="1"/>
                      </a:moveTo>
                      <a:cubicBezTo>
                        <a:pt x="195" y="1"/>
                        <a:pt x="156" y="13"/>
                        <a:pt x="123" y="39"/>
                      </a:cubicBezTo>
                      <a:cubicBezTo>
                        <a:pt x="1" y="139"/>
                        <a:pt x="59" y="338"/>
                        <a:pt x="216" y="354"/>
                      </a:cubicBezTo>
                      <a:cubicBezTo>
                        <a:pt x="223" y="355"/>
                        <a:pt x="229" y="355"/>
                        <a:pt x="236" y="355"/>
                      </a:cubicBezTo>
                      <a:cubicBezTo>
                        <a:pt x="381" y="355"/>
                        <a:pt x="466" y="185"/>
                        <a:pt x="373" y="68"/>
                      </a:cubicBezTo>
                      <a:cubicBezTo>
                        <a:pt x="338" y="24"/>
                        <a:pt x="286" y="1"/>
                        <a:pt x="23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63" name="Google Shape;5063;p31"/>
                <p:cNvSpPr/>
                <p:nvPr/>
              </p:nvSpPr>
              <p:spPr>
                <a:xfrm>
                  <a:off x="4296375" y="3596550"/>
                  <a:ext cx="11075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336" extrusionOk="0">
                      <a:moveTo>
                        <a:pt x="221" y="1"/>
                      </a:moveTo>
                      <a:cubicBezTo>
                        <a:pt x="184" y="1"/>
                        <a:pt x="147" y="13"/>
                        <a:pt x="116" y="38"/>
                      </a:cubicBezTo>
                      <a:cubicBezTo>
                        <a:pt x="0" y="132"/>
                        <a:pt x="55" y="321"/>
                        <a:pt x="206" y="334"/>
                      </a:cubicBezTo>
                      <a:cubicBezTo>
                        <a:pt x="213" y="335"/>
                        <a:pt x="219" y="335"/>
                        <a:pt x="225" y="335"/>
                      </a:cubicBezTo>
                      <a:cubicBezTo>
                        <a:pt x="362" y="335"/>
                        <a:pt x="443" y="175"/>
                        <a:pt x="351" y="64"/>
                      </a:cubicBezTo>
                      <a:cubicBezTo>
                        <a:pt x="318" y="22"/>
                        <a:pt x="270" y="1"/>
                        <a:pt x="2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64" name="Google Shape;5064;p31"/>
                <p:cNvSpPr/>
                <p:nvPr/>
              </p:nvSpPr>
              <p:spPr>
                <a:xfrm>
                  <a:off x="4283125" y="3580075"/>
                  <a:ext cx="10450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6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09" y="35"/>
                      </a:cubicBezTo>
                      <a:cubicBezTo>
                        <a:pt x="0" y="122"/>
                        <a:pt x="52" y="299"/>
                        <a:pt x="193" y="315"/>
                      </a:cubicBezTo>
                      <a:cubicBezTo>
                        <a:pt x="198" y="315"/>
                        <a:pt x="203" y="316"/>
                        <a:pt x="208" y="316"/>
                      </a:cubicBezTo>
                      <a:cubicBezTo>
                        <a:pt x="338" y="316"/>
                        <a:pt x="418" y="163"/>
                        <a:pt x="331" y="58"/>
                      </a:cubicBezTo>
                      <a:cubicBezTo>
                        <a:pt x="300" y="20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65" name="Google Shape;5065;p31"/>
                <p:cNvSpPr/>
                <p:nvPr/>
              </p:nvSpPr>
              <p:spPr>
                <a:xfrm>
                  <a:off x="4340800" y="3615125"/>
                  <a:ext cx="12300" cy="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3" extrusionOk="0">
                      <a:moveTo>
                        <a:pt x="245" y="0"/>
                      </a:moveTo>
                      <a:cubicBezTo>
                        <a:pt x="204" y="0"/>
                        <a:pt x="164" y="13"/>
                        <a:pt x="129" y="41"/>
                      </a:cubicBezTo>
                      <a:cubicBezTo>
                        <a:pt x="1" y="147"/>
                        <a:pt x="62" y="356"/>
                        <a:pt x="226" y="372"/>
                      </a:cubicBezTo>
                      <a:cubicBezTo>
                        <a:pt x="232" y="373"/>
                        <a:pt x="239" y="373"/>
                        <a:pt x="245" y="373"/>
                      </a:cubicBezTo>
                      <a:cubicBezTo>
                        <a:pt x="398" y="373"/>
                        <a:pt x="491" y="193"/>
                        <a:pt x="389" y="70"/>
                      </a:cubicBezTo>
                      <a:cubicBezTo>
                        <a:pt x="353" y="24"/>
                        <a:pt x="299" y="0"/>
                        <a:pt x="2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66" name="Google Shape;5066;p31"/>
                <p:cNvSpPr/>
                <p:nvPr/>
              </p:nvSpPr>
              <p:spPr>
                <a:xfrm>
                  <a:off x="4327550" y="3598625"/>
                  <a:ext cx="11650" cy="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2" extrusionOk="0">
                      <a:moveTo>
                        <a:pt x="233" y="0"/>
                      </a:moveTo>
                      <a:cubicBezTo>
                        <a:pt x="195" y="0"/>
                        <a:pt x="156" y="13"/>
                        <a:pt x="122" y="39"/>
                      </a:cubicBezTo>
                      <a:cubicBezTo>
                        <a:pt x="0" y="139"/>
                        <a:pt x="58" y="335"/>
                        <a:pt x="216" y="351"/>
                      </a:cubicBezTo>
                      <a:cubicBezTo>
                        <a:pt x="222" y="351"/>
                        <a:pt x="229" y="352"/>
                        <a:pt x="235" y="352"/>
                      </a:cubicBezTo>
                      <a:cubicBezTo>
                        <a:pt x="381" y="352"/>
                        <a:pt x="465" y="182"/>
                        <a:pt x="370" y="65"/>
                      </a:cubicBezTo>
                      <a:cubicBezTo>
                        <a:pt x="335" y="22"/>
                        <a:pt x="284" y="0"/>
                        <a:pt x="23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67" name="Google Shape;5067;p31"/>
                <p:cNvSpPr/>
                <p:nvPr/>
              </p:nvSpPr>
              <p:spPr>
                <a:xfrm>
                  <a:off x="4314300" y="3582100"/>
                  <a:ext cx="110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5" extrusionOk="0">
                      <a:moveTo>
                        <a:pt x="222" y="0"/>
                      </a:moveTo>
                      <a:cubicBezTo>
                        <a:pt x="184" y="0"/>
                        <a:pt x="147" y="13"/>
                        <a:pt x="116" y="38"/>
                      </a:cubicBezTo>
                      <a:cubicBezTo>
                        <a:pt x="0" y="131"/>
                        <a:pt x="55" y="318"/>
                        <a:pt x="203" y="334"/>
                      </a:cubicBezTo>
                      <a:cubicBezTo>
                        <a:pt x="209" y="334"/>
                        <a:pt x="215" y="335"/>
                        <a:pt x="222" y="335"/>
                      </a:cubicBezTo>
                      <a:cubicBezTo>
                        <a:pt x="358" y="335"/>
                        <a:pt x="440" y="171"/>
                        <a:pt x="350" y="60"/>
                      </a:cubicBezTo>
                      <a:cubicBezTo>
                        <a:pt x="318" y="21"/>
                        <a:pt x="270" y="0"/>
                        <a:pt x="22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68" name="Google Shape;5068;p31"/>
                <p:cNvSpPr/>
                <p:nvPr/>
              </p:nvSpPr>
              <p:spPr>
                <a:xfrm>
                  <a:off x="4301025" y="3565550"/>
                  <a:ext cx="10450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6" extrusionOk="0">
                      <a:moveTo>
                        <a:pt x="208" y="0"/>
                      </a:moveTo>
                      <a:cubicBezTo>
                        <a:pt x="173" y="0"/>
                        <a:pt x="139" y="11"/>
                        <a:pt x="110" y="35"/>
                      </a:cubicBezTo>
                      <a:cubicBezTo>
                        <a:pt x="1" y="125"/>
                        <a:pt x="52" y="301"/>
                        <a:pt x="190" y="314"/>
                      </a:cubicBezTo>
                      <a:cubicBezTo>
                        <a:pt x="197" y="315"/>
                        <a:pt x="203" y="315"/>
                        <a:pt x="210" y="315"/>
                      </a:cubicBezTo>
                      <a:cubicBezTo>
                        <a:pt x="340" y="315"/>
                        <a:pt x="418" y="161"/>
                        <a:pt x="332" y="57"/>
                      </a:cubicBezTo>
                      <a:cubicBezTo>
                        <a:pt x="300" y="20"/>
                        <a:pt x="254" y="0"/>
                        <a:pt x="2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5069" name="Google Shape;5069;p31"/>
            <p:cNvSpPr/>
            <p:nvPr/>
          </p:nvSpPr>
          <p:spPr>
            <a:xfrm>
              <a:off x="6928153" y="3892363"/>
              <a:ext cx="2245086" cy="1279539"/>
            </a:xfrm>
            <a:custGeom>
              <a:avLst/>
              <a:gdLst/>
              <a:ahLst/>
              <a:cxnLst/>
              <a:rect l="l" t="t" r="r" b="b"/>
              <a:pathLst>
                <a:path w="37331" h="21276" extrusionOk="0">
                  <a:moveTo>
                    <a:pt x="37218" y="21247"/>
                  </a:moveTo>
                  <a:lnTo>
                    <a:pt x="37331" y="1"/>
                  </a:lnTo>
                  <a:cubicBezTo>
                    <a:pt x="34220" y="322"/>
                    <a:pt x="28249" y="2074"/>
                    <a:pt x="24232" y="10391"/>
                  </a:cubicBezTo>
                  <a:cubicBezTo>
                    <a:pt x="18977" y="21276"/>
                    <a:pt x="5772" y="13730"/>
                    <a:pt x="0" y="2104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16050" y="445025"/>
            <a:ext cx="7911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ytone One"/>
              <a:buNone/>
              <a:defRPr sz="2800">
                <a:solidFill>
                  <a:schemeClr val="dk1"/>
                </a:solidFill>
                <a:latin typeface="Paytone One"/>
                <a:ea typeface="Paytone One"/>
                <a:cs typeface="Paytone One"/>
                <a:sym typeface="Paytone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ytone One"/>
              <a:buNone/>
              <a:defRPr sz="2800">
                <a:solidFill>
                  <a:schemeClr val="dk1"/>
                </a:solidFill>
                <a:latin typeface="Paytone One"/>
                <a:ea typeface="Paytone One"/>
                <a:cs typeface="Paytone One"/>
                <a:sym typeface="Paytone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ytone One"/>
              <a:buNone/>
              <a:defRPr sz="2800">
                <a:solidFill>
                  <a:schemeClr val="dk1"/>
                </a:solidFill>
                <a:latin typeface="Paytone One"/>
                <a:ea typeface="Paytone One"/>
                <a:cs typeface="Paytone One"/>
                <a:sym typeface="Paytone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ytone One"/>
              <a:buNone/>
              <a:defRPr sz="2800">
                <a:solidFill>
                  <a:schemeClr val="dk1"/>
                </a:solidFill>
                <a:latin typeface="Paytone One"/>
                <a:ea typeface="Paytone One"/>
                <a:cs typeface="Paytone One"/>
                <a:sym typeface="Paytone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ytone One"/>
              <a:buNone/>
              <a:defRPr sz="2800">
                <a:solidFill>
                  <a:schemeClr val="dk1"/>
                </a:solidFill>
                <a:latin typeface="Paytone One"/>
                <a:ea typeface="Paytone One"/>
                <a:cs typeface="Paytone One"/>
                <a:sym typeface="Paytone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ytone One"/>
              <a:buNone/>
              <a:defRPr sz="2800">
                <a:solidFill>
                  <a:schemeClr val="dk1"/>
                </a:solidFill>
                <a:latin typeface="Paytone One"/>
                <a:ea typeface="Paytone One"/>
                <a:cs typeface="Paytone One"/>
                <a:sym typeface="Paytone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ytone One"/>
              <a:buNone/>
              <a:defRPr sz="2800">
                <a:solidFill>
                  <a:schemeClr val="dk1"/>
                </a:solidFill>
                <a:latin typeface="Paytone One"/>
                <a:ea typeface="Paytone One"/>
                <a:cs typeface="Paytone One"/>
                <a:sym typeface="Paytone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ytone One"/>
              <a:buNone/>
              <a:defRPr sz="2800">
                <a:solidFill>
                  <a:schemeClr val="dk1"/>
                </a:solidFill>
                <a:latin typeface="Paytone One"/>
                <a:ea typeface="Paytone One"/>
                <a:cs typeface="Paytone One"/>
                <a:sym typeface="Paytone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ytone One"/>
              <a:buNone/>
              <a:defRPr sz="2800">
                <a:solidFill>
                  <a:schemeClr val="dk1"/>
                </a:solidFill>
                <a:latin typeface="Paytone One"/>
                <a:ea typeface="Paytone One"/>
                <a:cs typeface="Paytone One"/>
                <a:sym typeface="Paytone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16050" y="1152475"/>
            <a:ext cx="7911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sap"/>
              <a:buChar char="●"/>
              <a:defRPr sz="18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○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■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●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○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■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●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○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■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6" r:id="rId5"/>
    <p:sldLayoutId id="2147483658" r:id="rId6"/>
    <p:sldLayoutId id="2147483665" r:id="rId7"/>
    <p:sldLayoutId id="2147483666" r:id="rId8"/>
    <p:sldLayoutId id="2147483677" r:id="rId9"/>
    <p:sldLayoutId id="2147483678" r:id="rId10"/>
    <p:sldLayoutId id="2147483679" r:id="rId11"/>
    <p:sldLayoutId id="214748368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23hs6zkG0X8?feature=oembed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TfOYsLr-3oU?feature=oembe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5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99" name="Google Shape;5099;p38"/>
          <p:cNvPicPr preferRelativeResize="0"/>
          <p:nvPr/>
        </p:nvPicPr>
        <p:blipFill rotWithShape="1">
          <a:blip r:embed="rId3">
            <a:alphaModFix/>
          </a:blip>
          <a:srcRect l="-540" t="43317" r="539" b="24004"/>
          <a:stretch/>
        </p:blipFill>
        <p:spPr>
          <a:xfrm>
            <a:off x="1018263" y="2474225"/>
            <a:ext cx="7107474" cy="2322550"/>
          </a:xfrm>
          <a:prstGeom prst="rect">
            <a:avLst/>
          </a:prstGeom>
          <a:noFill/>
          <a:ln>
            <a:noFill/>
          </a:ln>
        </p:spPr>
      </p:pic>
      <p:sp>
        <p:nvSpPr>
          <p:cNvPr id="5100" name="Google Shape;5100;p38"/>
          <p:cNvSpPr/>
          <p:nvPr/>
        </p:nvSpPr>
        <p:spPr>
          <a:xfrm>
            <a:off x="-14275" y="4074940"/>
            <a:ext cx="2036515" cy="1078407"/>
          </a:xfrm>
          <a:custGeom>
            <a:avLst/>
            <a:gdLst/>
            <a:ahLst/>
            <a:cxnLst/>
            <a:rect l="l" t="t" r="r" b="b"/>
            <a:pathLst>
              <a:path w="40343" h="21362" extrusionOk="0">
                <a:moveTo>
                  <a:pt x="0" y="21362"/>
                </a:moveTo>
                <a:lnTo>
                  <a:pt x="0" y="0"/>
                </a:lnTo>
                <a:cubicBezTo>
                  <a:pt x="4133" y="11868"/>
                  <a:pt x="16162" y="9368"/>
                  <a:pt x="28255" y="13122"/>
                </a:cubicBezTo>
                <a:cubicBezTo>
                  <a:pt x="34869" y="15175"/>
                  <a:pt x="38436" y="18338"/>
                  <a:pt x="40342" y="21362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1" name="Google Shape;5101;p38"/>
          <p:cNvSpPr txBox="1">
            <a:spLocks noGrp="1"/>
          </p:cNvSpPr>
          <p:nvPr>
            <p:ph type="ctrTitle"/>
          </p:nvPr>
        </p:nvSpPr>
        <p:spPr>
          <a:xfrm>
            <a:off x="1098150" y="725696"/>
            <a:ext cx="6947700" cy="136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Economie </a:t>
            </a:r>
            <a:br>
              <a:rPr lang="en" dirty="0">
                <a:solidFill>
                  <a:schemeClr val="dk1"/>
                </a:solidFill>
              </a:rPr>
            </a:br>
            <a:r>
              <a:rPr lang="en" dirty="0">
                <a:solidFill>
                  <a:schemeClr val="dk1"/>
                </a:solidFill>
              </a:rPr>
              <a:t>Thema week 2: JUST DO IT! </a:t>
            </a:r>
            <a:endParaRPr dirty="0">
              <a:solidFill>
                <a:schemeClr val="dk2"/>
              </a:solidFill>
            </a:endParaRPr>
          </a:p>
        </p:txBody>
      </p:sp>
      <p:sp>
        <p:nvSpPr>
          <p:cNvPr id="5102" name="Google Shape;5102;p38"/>
          <p:cNvSpPr txBox="1">
            <a:spLocks noGrp="1"/>
          </p:cNvSpPr>
          <p:nvPr>
            <p:ph type="subTitle" idx="1"/>
          </p:nvPr>
        </p:nvSpPr>
        <p:spPr>
          <a:xfrm>
            <a:off x="2903825" y="2103457"/>
            <a:ext cx="3396900" cy="19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/>
              <a:t>Hoofdstuk 4 verzekeren </a:t>
            </a:r>
            <a:endParaRPr sz="2400" dirty="0"/>
          </a:p>
        </p:txBody>
      </p:sp>
      <p:sp>
        <p:nvSpPr>
          <p:cNvPr id="5103" name="Google Shape;5103;p38"/>
          <p:cNvSpPr/>
          <p:nvPr/>
        </p:nvSpPr>
        <p:spPr>
          <a:xfrm>
            <a:off x="1098156" y="4284464"/>
            <a:ext cx="198691" cy="198691"/>
          </a:xfrm>
          <a:custGeom>
            <a:avLst/>
            <a:gdLst/>
            <a:ahLst/>
            <a:cxnLst/>
            <a:rect l="l" t="t" r="r" b="b"/>
            <a:pathLst>
              <a:path w="2372" h="2372" extrusionOk="0">
                <a:moveTo>
                  <a:pt x="1591" y="0"/>
                </a:moveTo>
                <a:lnTo>
                  <a:pt x="771" y="3"/>
                </a:lnTo>
                <a:lnTo>
                  <a:pt x="775" y="778"/>
                </a:lnTo>
                <a:lnTo>
                  <a:pt x="0" y="781"/>
                </a:lnTo>
                <a:lnTo>
                  <a:pt x="3" y="1604"/>
                </a:lnTo>
                <a:lnTo>
                  <a:pt x="778" y="1601"/>
                </a:lnTo>
                <a:lnTo>
                  <a:pt x="781" y="2372"/>
                </a:lnTo>
                <a:lnTo>
                  <a:pt x="1601" y="2369"/>
                </a:lnTo>
                <a:lnTo>
                  <a:pt x="1601" y="1594"/>
                </a:lnTo>
                <a:lnTo>
                  <a:pt x="2372" y="1591"/>
                </a:lnTo>
                <a:lnTo>
                  <a:pt x="2369" y="771"/>
                </a:lnTo>
                <a:lnTo>
                  <a:pt x="1597" y="775"/>
                </a:lnTo>
                <a:lnTo>
                  <a:pt x="159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104" name="Google Shape;5104;p38"/>
          <p:cNvGrpSpPr/>
          <p:nvPr/>
        </p:nvGrpSpPr>
        <p:grpSpPr>
          <a:xfrm>
            <a:off x="6928153" y="2793741"/>
            <a:ext cx="2245086" cy="2378160"/>
            <a:chOff x="6928153" y="2793741"/>
            <a:chExt cx="2245086" cy="2378160"/>
          </a:xfrm>
        </p:grpSpPr>
        <p:grpSp>
          <p:nvGrpSpPr>
            <p:cNvPr id="5105" name="Google Shape;5105;p38"/>
            <p:cNvGrpSpPr/>
            <p:nvPr/>
          </p:nvGrpSpPr>
          <p:grpSpPr>
            <a:xfrm>
              <a:off x="7123441" y="2793741"/>
              <a:ext cx="2036531" cy="2155481"/>
              <a:chOff x="3844200" y="3565550"/>
              <a:chExt cx="524325" cy="554950"/>
            </a:xfrm>
          </p:grpSpPr>
          <p:sp>
            <p:nvSpPr>
              <p:cNvPr id="5106" name="Google Shape;5106;p38"/>
              <p:cNvSpPr/>
              <p:nvPr/>
            </p:nvSpPr>
            <p:spPr>
              <a:xfrm>
                <a:off x="3937150" y="4105850"/>
                <a:ext cx="159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4" extrusionOk="0">
                    <a:moveTo>
                      <a:pt x="319" y="1"/>
                    </a:moveTo>
                    <a:cubicBezTo>
                      <a:pt x="265" y="1"/>
                      <a:pt x="212" y="18"/>
                      <a:pt x="168" y="54"/>
                    </a:cubicBezTo>
                    <a:cubicBezTo>
                      <a:pt x="1" y="192"/>
                      <a:pt x="81" y="459"/>
                      <a:pt x="293" y="482"/>
                    </a:cubicBezTo>
                    <a:cubicBezTo>
                      <a:pt x="302" y="483"/>
                      <a:pt x="312" y="483"/>
                      <a:pt x="320" y="483"/>
                    </a:cubicBezTo>
                    <a:cubicBezTo>
                      <a:pt x="520" y="483"/>
                      <a:pt x="638" y="250"/>
                      <a:pt x="509" y="93"/>
                    </a:cubicBezTo>
                    <a:cubicBezTo>
                      <a:pt x="461" y="32"/>
                      <a:pt x="390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7" name="Google Shape;5107;p38"/>
              <p:cNvSpPr/>
              <p:nvPr/>
            </p:nvSpPr>
            <p:spPr>
              <a:xfrm>
                <a:off x="3923900" y="4089375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5" y="0"/>
                    </a:moveTo>
                    <a:cubicBezTo>
                      <a:pt x="254" y="0"/>
                      <a:pt x="202" y="17"/>
                      <a:pt x="158" y="51"/>
                    </a:cubicBezTo>
                    <a:cubicBezTo>
                      <a:pt x="0" y="183"/>
                      <a:pt x="74" y="440"/>
                      <a:pt x="280" y="463"/>
                    </a:cubicBezTo>
                    <a:cubicBezTo>
                      <a:pt x="289" y="464"/>
                      <a:pt x="298" y="464"/>
                      <a:pt x="307" y="464"/>
                    </a:cubicBezTo>
                    <a:cubicBezTo>
                      <a:pt x="497" y="464"/>
                      <a:pt x="612" y="240"/>
                      <a:pt x="486" y="87"/>
                    </a:cubicBezTo>
                    <a:cubicBezTo>
                      <a:pt x="440" y="30"/>
                      <a:pt x="373" y="0"/>
                      <a:pt x="30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8" name="Google Shape;5108;p38"/>
              <p:cNvSpPr/>
              <p:nvPr/>
            </p:nvSpPr>
            <p:spPr>
              <a:xfrm>
                <a:off x="3910575" y="4072850"/>
                <a:ext cx="14750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7" extrusionOk="0">
                    <a:moveTo>
                      <a:pt x="297" y="0"/>
                    </a:moveTo>
                    <a:cubicBezTo>
                      <a:pt x="247" y="0"/>
                      <a:pt x="196" y="17"/>
                      <a:pt x="154" y="50"/>
                    </a:cubicBezTo>
                    <a:cubicBezTo>
                      <a:pt x="0" y="176"/>
                      <a:pt x="74" y="423"/>
                      <a:pt x="273" y="445"/>
                    </a:cubicBezTo>
                    <a:cubicBezTo>
                      <a:pt x="281" y="446"/>
                      <a:pt x="289" y="447"/>
                      <a:pt x="296" y="447"/>
                    </a:cubicBezTo>
                    <a:cubicBezTo>
                      <a:pt x="479" y="447"/>
                      <a:pt x="590" y="230"/>
                      <a:pt x="469" y="82"/>
                    </a:cubicBezTo>
                    <a:cubicBezTo>
                      <a:pt x="426" y="28"/>
                      <a:pt x="362" y="0"/>
                      <a:pt x="2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9" name="Google Shape;5109;p38"/>
              <p:cNvSpPr/>
              <p:nvPr/>
            </p:nvSpPr>
            <p:spPr>
              <a:xfrm>
                <a:off x="3897300" y="4056275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5" y="0"/>
                    </a:moveTo>
                    <a:cubicBezTo>
                      <a:pt x="237" y="0"/>
                      <a:pt x="189" y="16"/>
                      <a:pt x="149" y="48"/>
                    </a:cubicBezTo>
                    <a:cubicBezTo>
                      <a:pt x="1" y="170"/>
                      <a:pt x="71" y="408"/>
                      <a:pt x="261" y="427"/>
                    </a:cubicBezTo>
                    <a:cubicBezTo>
                      <a:pt x="269" y="428"/>
                      <a:pt x="277" y="428"/>
                      <a:pt x="284" y="428"/>
                    </a:cubicBezTo>
                    <a:cubicBezTo>
                      <a:pt x="460" y="428"/>
                      <a:pt x="565" y="222"/>
                      <a:pt x="451" y="80"/>
                    </a:cubicBezTo>
                    <a:cubicBezTo>
                      <a:pt x="409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0" name="Google Shape;5110;p38"/>
              <p:cNvSpPr/>
              <p:nvPr/>
            </p:nvSpPr>
            <p:spPr>
              <a:xfrm>
                <a:off x="3884050" y="4039775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0" y="158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1" y="407"/>
                    </a:cubicBezTo>
                    <a:cubicBezTo>
                      <a:pt x="440" y="407"/>
                      <a:pt x="539" y="210"/>
                      <a:pt x="428" y="75"/>
                    </a:cubicBezTo>
                    <a:cubicBezTo>
                      <a:pt x="388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1" name="Google Shape;5111;p38"/>
              <p:cNvSpPr/>
              <p:nvPr/>
            </p:nvSpPr>
            <p:spPr>
              <a:xfrm>
                <a:off x="3870800" y="4023200"/>
                <a:ext cx="128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3" extrusionOk="0">
                    <a:moveTo>
                      <a:pt x="257" y="0"/>
                    </a:moveTo>
                    <a:cubicBezTo>
                      <a:pt x="214" y="0"/>
                      <a:pt x="171" y="15"/>
                      <a:pt x="135" y="44"/>
                    </a:cubicBezTo>
                    <a:cubicBezTo>
                      <a:pt x="0" y="153"/>
                      <a:pt x="64" y="371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18" y="392"/>
                      <a:pt x="513" y="202"/>
                      <a:pt x="408" y="73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2" name="Google Shape;5112;p38"/>
              <p:cNvSpPr/>
              <p:nvPr/>
            </p:nvSpPr>
            <p:spPr>
              <a:xfrm>
                <a:off x="3857450" y="4006700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7" y="1"/>
                    </a:moveTo>
                    <a:cubicBezTo>
                      <a:pt x="206" y="1"/>
                      <a:pt x="166" y="14"/>
                      <a:pt x="132" y="42"/>
                    </a:cubicBezTo>
                    <a:cubicBezTo>
                      <a:pt x="1" y="144"/>
                      <a:pt x="65" y="353"/>
                      <a:pt x="229" y="373"/>
                    </a:cubicBezTo>
                    <a:cubicBezTo>
                      <a:pt x="235" y="373"/>
                      <a:pt x="242" y="374"/>
                      <a:pt x="248" y="374"/>
                    </a:cubicBezTo>
                    <a:cubicBezTo>
                      <a:pt x="401" y="374"/>
                      <a:pt x="492" y="194"/>
                      <a:pt x="393" y="71"/>
                    </a:cubicBezTo>
                    <a:cubicBezTo>
                      <a:pt x="356" y="25"/>
                      <a:pt x="301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3" name="Google Shape;5113;p38"/>
              <p:cNvSpPr/>
              <p:nvPr/>
            </p:nvSpPr>
            <p:spPr>
              <a:xfrm>
                <a:off x="3844200" y="3990175"/>
                <a:ext cx="11650" cy="885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4" extrusionOk="0">
                    <a:moveTo>
                      <a:pt x="235" y="1"/>
                    </a:moveTo>
                    <a:cubicBezTo>
                      <a:pt x="196" y="1"/>
                      <a:pt x="156" y="14"/>
                      <a:pt x="123" y="41"/>
                    </a:cubicBezTo>
                    <a:cubicBezTo>
                      <a:pt x="0" y="137"/>
                      <a:pt x="58" y="336"/>
                      <a:pt x="216" y="352"/>
                    </a:cubicBezTo>
                    <a:cubicBezTo>
                      <a:pt x="222" y="353"/>
                      <a:pt x="229" y="353"/>
                      <a:pt x="235" y="353"/>
                    </a:cubicBezTo>
                    <a:cubicBezTo>
                      <a:pt x="381" y="353"/>
                      <a:pt x="465" y="183"/>
                      <a:pt x="370" y="66"/>
                    </a:cubicBezTo>
                    <a:cubicBezTo>
                      <a:pt x="336" y="23"/>
                      <a:pt x="286" y="1"/>
                      <a:pt x="23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4" name="Google Shape;5114;p38"/>
              <p:cNvSpPr/>
              <p:nvPr/>
            </p:nvSpPr>
            <p:spPr>
              <a:xfrm>
                <a:off x="3968325" y="4107900"/>
                <a:ext cx="16525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661" h="504" extrusionOk="0">
                    <a:moveTo>
                      <a:pt x="330" y="0"/>
                    </a:moveTo>
                    <a:cubicBezTo>
                      <a:pt x="275" y="0"/>
                      <a:pt x="220" y="18"/>
                      <a:pt x="174" y="56"/>
                    </a:cubicBezTo>
                    <a:cubicBezTo>
                      <a:pt x="1" y="197"/>
                      <a:pt x="84" y="480"/>
                      <a:pt x="306" y="503"/>
                    </a:cubicBezTo>
                    <a:cubicBezTo>
                      <a:pt x="315" y="503"/>
                      <a:pt x="324" y="504"/>
                      <a:pt x="333" y="504"/>
                    </a:cubicBezTo>
                    <a:cubicBezTo>
                      <a:pt x="539" y="504"/>
                      <a:pt x="660" y="261"/>
                      <a:pt x="528" y="94"/>
                    </a:cubicBezTo>
                    <a:cubicBezTo>
                      <a:pt x="477" y="32"/>
                      <a:pt x="403" y="0"/>
                      <a:pt x="3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5" name="Google Shape;5115;p38"/>
              <p:cNvSpPr/>
              <p:nvPr/>
            </p:nvSpPr>
            <p:spPr>
              <a:xfrm>
                <a:off x="3955075" y="409140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8" y="0"/>
                    </a:moveTo>
                    <a:cubicBezTo>
                      <a:pt x="264" y="0"/>
                      <a:pt x="210" y="18"/>
                      <a:pt x="164" y="54"/>
                    </a:cubicBezTo>
                    <a:cubicBezTo>
                      <a:pt x="0" y="189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6" y="483"/>
                      <a:pt x="634" y="249"/>
                      <a:pt x="505" y="89"/>
                    </a:cubicBezTo>
                    <a:cubicBezTo>
                      <a:pt x="457" y="31"/>
                      <a:pt x="388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6" name="Google Shape;5116;p38"/>
              <p:cNvSpPr/>
              <p:nvPr/>
            </p:nvSpPr>
            <p:spPr>
              <a:xfrm>
                <a:off x="3941725" y="4074825"/>
                <a:ext cx="154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8" extrusionOk="0">
                    <a:moveTo>
                      <a:pt x="309" y="1"/>
                    </a:moveTo>
                    <a:cubicBezTo>
                      <a:pt x="257" y="1"/>
                      <a:pt x="205" y="18"/>
                      <a:pt x="162" y="55"/>
                    </a:cubicBezTo>
                    <a:cubicBezTo>
                      <a:pt x="1" y="183"/>
                      <a:pt x="78" y="444"/>
                      <a:pt x="284" y="466"/>
                    </a:cubicBezTo>
                    <a:cubicBezTo>
                      <a:pt x="293" y="467"/>
                      <a:pt x="302" y="468"/>
                      <a:pt x="310" y="468"/>
                    </a:cubicBezTo>
                    <a:cubicBezTo>
                      <a:pt x="501" y="468"/>
                      <a:pt x="615" y="241"/>
                      <a:pt x="489" y="87"/>
                    </a:cubicBezTo>
                    <a:cubicBezTo>
                      <a:pt x="444" y="31"/>
                      <a:pt x="377" y="1"/>
                      <a:pt x="3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7" name="Google Shape;5117;p38"/>
              <p:cNvSpPr/>
              <p:nvPr/>
            </p:nvSpPr>
            <p:spPr>
              <a:xfrm>
                <a:off x="3928475" y="4058325"/>
                <a:ext cx="147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5" y="50"/>
                    </a:cubicBezTo>
                    <a:cubicBezTo>
                      <a:pt x="1" y="175"/>
                      <a:pt x="75" y="426"/>
                      <a:pt x="274" y="445"/>
                    </a:cubicBezTo>
                    <a:cubicBezTo>
                      <a:pt x="282" y="446"/>
                      <a:pt x="289" y="446"/>
                      <a:pt x="297" y="446"/>
                    </a:cubicBezTo>
                    <a:cubicBezTo>
                      <a:pt x="480" y="446"/>
                      <a:pt x="590" y="230"/>
                      <a:pt x="470" y="82"/>
                    </a:cubicBezTo>
                    <a:cubicBezTo>
                      <a:pt x="426" y="28"/>
                      <a:pt x="361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8" name="Google Shape;5118;p38"/>
              <p:cNvSpPr/>
              <p:nvPr/>
            </p:nvSpPr>
            <p:spPr>
              <a:xfrm>
                <a:off x="3915225" y="404180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2" y="1"/>
                    </a:moveTo>
                    <a:cubicBezTo>
                      <a:pt x="235" y="1"/>
                      <a:pt x="187" y="16"/>
                      <a:pt x="148" y="48"/>
                    </a:cubicBezTo>
                    <a:cubicBezTo>
                      <a:pt x="0" y="167"/>
                      <a:pt x="71" y="405"/>
                      <a:pt x="261" y="428"/>
                    </a:cubicBezTo>
                    <a:cubicBezTo>
                      <a:pt x="269" y="428"/>
                      <a:pt x="276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7" y="28"/>
                      <a:pt x="344" y="1"/>
                      <a:pt x="2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9" name="Google Shape;5119;p38"/>
              <p:cNvSpPr/>
              <p:nvPr/>
            </p:nvSpPr>
            <p:spPr>
              <a:xfrm>
                <a:off x="3901975" y="4025225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1"/>
                    </a:moveTo>
                    <a:cubicBezTo>
                      <a:pt x="224" y="1"/>
                      <a:pt x="179" y="16"/>
                      <a:pt x="142" y="46"/>
                    </a:cubicBezTo>
                    <a:cubicBezTo>
                      <a:pt x="0" y="162"/>
                      <a:pt x="68" y="390"/>
                      <a:pt x="248" y="409"/>
                    </a:cubicBezTo>
                    <a:cubicBezTo>
                      <a:pt x="256" y="410"/>
                      <a:pt x="263" y="411"/>
                      <a:pt x="271" y="411"/>
                    </a:cubicBezTo>
                    <a:cubicBezTo>
                      <a:pt x="440" y="411"/>
                      <a:pt x="538" y="214"/>
                      <a:pt x="428" y="78"/>
                    </a:cubicBezTo>
                    <a:cubicBezTo>
                      <a:pt x="387" y="27"/>
                      <a:pt x="328" y="1"/>
                      <a:pt x="2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0" name="Google Shape;5120;p38"/>
              <p:cNvSpPr/>
              <p:nvPr/>
            </p:nvSpPr>
            <p:spPr>
              <a:xfrm>
                <a:off x="3888625" y="4008725"/>
                <a:ext cx="129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0" extrusionOk="0">
                    <a:moveTo>
                      <a:pt x="260" y="1"/>
                    </a:moveTo>
                    <a:cubicBezTo>
                      <a:pt x="217" y="1"/>
                      <a:pt x="173" y="15"/>
                      <a:pt x="136" y="44"/>
                    </a:cubicBezTo>
                    <a:cubicBezTo>
                      <a:pt x="1" y="153"/>
                      <a:pt x="68" y="372"/>
                      <a:pt x="238" y="388"/>
                    </a:cubicBezTo>
                    <a:cubicBezTo>
                      <a:pt x="246" y="389"/>
                      <a:pt x="254" y="389"/>
                      <a:pt x="262" y="389"/>
                    </a:cubicBezTo>
                    <a:cubicBezTo>
                      <a:pt x="422" y="389"/>
                      <a:pt x="516" y="202"/>
                      <a:pt x="412" y="73"/>
                    </a:cubicBezTo>
                    <a:cubicBezTo>
                      <a:pt x="374" y="26"/>
                      <a:pt x="318" y="1"/>
                      <a:pt x="26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1" name="Google Shape;5121;p38"/>
              <p:cNvSpPr/>
              <p:nvPr/>
            </p:nvSpPr>
            <p:spPr>
              <a:xfrm>
                <a:off x="3875375" y="399217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8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0" y="147"/>
                      <a:pt x="61" y="356"/>
                      <a:pt x="229" y="372"/>
                    </a:cubicBezTo>
                    <a:cubicBezTo>
                      <a:pt x="235" y="373"/>
                      <a:pt x="242" y="373"/>
                      <a:pt x="248" y="373"/>
                    </a:cubicBezTo>
                    <a:cubicBezTo>
                      <a:pt x="400" y="373"/>
                      <a:pt x="491" y="193"/>
                      <a:pt x="392" y="70"/>
                    </a:cubicBezTo>
                    <a:cubicBezTo>
                      <a:pt x="356" y="25"/>
                      <a:pt x="302" y="1"/>
                      <a:pt x="2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2" name="Google Shape;5122;p38"/>
              <p:cNvSpPr/>
              <p:nvPr/>
            </p:nvSpPr>
            <p:spPr>
              <a:xfrm>
                <a:off x="3862125" y="397567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3" y="0"/>
                    </a:moveTo>
                    <a:cubicBezTo>
                      <a:pt x="194" y="0"/>
                      <a:pt x="155" y="13"/>
                      <a:pt x="122" y="39"/>
                    </a:cubicBezTo>
                    <a:cubicBezTo>
                      <a:pt x="0" y="139"/>
                      <a:pt x="58" y="335"/>
                      <a:pt x="215" y="354"/>
                    </a:cubicBezTo>
                    <a:cubicBezTo>
                      <a:pt x="222" y="355"/>
                      <a:pt x="228" y="355"/>
                      <a:pt x="235" y="355"/>
                    </a:cubicBezTo>
                    <a:cubicBezTo>
                      <a:pt x="381" y="355"/>
                      <a:pt x="465" y="182"/>
                      <a:pt x="370" y="65"/>
                    </a:cubicBezTo>
                    <a:cubicBezTo>
                      <a:pt x="335" y="22"/>
                      <a:pt x="284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3" name="Google Shape;5123;p38"/>
              <p:cNvSpPr/>
              <p:nvPr/>
            </p:nvSpPr>
            <p:spPr>
              <a:xfrm>
                <a:off x="3848850" y="395915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3" y="0"/>
                    </a:moveTo>
                    <a:cubicBezTo>
                      <a:pt x="185" y="0"/>
                      <a:pt x="148" y="13"/>
                      <a:pt x="117" y="38"/>
                    </a:cubicBezTo>
                    <a:cubicBezTo>
                      <a:pt x="1" y="131"/>
                      <a:pt x="55" y="318"/>
                      <a:pt x="203" y="334"/>
                    </a:cubicBezTo>
                    <a:cubicBezTo>
                      <a:pt x="210" y="334"/>
                      <a:pt x="216" y="335"/>
                      <a:pt x="222" y="335"/>
                    </a:cubicBezTo>
                    <a:cubicBezTo>
                      <a:pt x="359" y="335"/>
                      <a:pt x="440" y="171"/>
                      <a:pt x="351" y="60"/>
                    </a:cubicBezTo>
                    <a:cubicBezTo>
                      <a:pt x="319" y="21"/>
                      <a:pt x="271" y="0"/>
                      <a:pt x="2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4" name="Google Shape;5124;p38"/>
              <p:cNvSpPr/>
              <p:nvPr/>
            </p:nvSpPr>
            <p:spPr>
              <a:xfrm>
                <a:off x="3986250" y="4093425"/>
                <a:ext cx="165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0" h="502" extrusionOk="0">
                    <a:moveTo>
                      <a:pt x="331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0" y="198"/>
                      <a:pt x="81" y="477"/>
                      <a:pt x="306" y="500"/>
                    </a:cubicBezTo>
                    <a:cubicBezTo>
                      <a:pt x="316" y="501"/>
                      <a:pt x="326" y="502"/>
                      <a:pt x="336" y="502"/>
                    </a:cubicBezTo>
                    <a:cubicBezTo>
                      <a:pt x="540" y="502"/>
                      <a:pt x="659" y="257"/>
                      <a:pt x="527" y="92"/>
                    </a:cubicBezTo>
                    <a:cubicBezTo>
                      <a:pt x="476" y="32"/>
                      <a:pt x="404" y="0"/>
                      <a:pt x="3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5" name="Google Shape;5125;p38"/>
              <p:cNvSpPr/>
              <p:nvPr/>
            </p:nvSpPr>
            <p:spPr>
              <a:xfrm>
                <a:off x="3973000" y="4076850"/>
                <a:ext cx="158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4" h="483" extrusionOk="0">
                    <a:moveTo>
                      <a:pt x="316" y="1"/>
                    </a:moveTo>
                    <a:cubicBezTo>
                      <a:pt x="263" y="1"/>
                      <a:pt x="209" y="18"/>
                      <a:pt x="164" y="54"/>
                    </a:cubicBezTo>
                    <a:cubicBezTo>
                      <a:pt x="0" y="192"/>
                      <a:pt x="80" y="459"/>
                      <a:pt x="293" y="482"/>
                    </a:cubicBezTo>
                    <a:cubicBezTo>
                      <a:pt x="302" y="482"/>
                      <a:pt x="311" y="483"/>
                      <a:pt x="319" y="483"/>
                    </a:cubicBezTo>
                    <a:cubicBezTo>
                      <a:pt x="516" y="483"/>
                      <a:pt x="634" y="250"/>
                      <a:pt x="505" y="93"/>
                    </a:cubicBezTo>
                    <a:cubicBezTo>
                      <a:pt x="457" y="32"/>
                      <a:pt x="387" y="1"/>
                      <a:pt x="31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6" name="Google Shape;5126;p38"/>
              <p:cNvSpPr/>
              <p:nvPr/>
            </p:nvSpPr>
            <p:spPr>
              <a:xfrm>
                <a:off x="3959650" y="4060350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7" y="1"/>
                    </a:moveTo>
                    <a:cubicBezTo>
                      <a:pt x="256" y="1"/>
                      <a:pt x="204" y="18"/>
                      <a:pt x="161" y="52"/>
                    </a:cubicBezTo>
                    <a:cubicBezTo>
                      <a:pt x="1" y="184"/>
                      <a:pt x="78" y="441"/>
                      <a:pt x="283" y="463"/>
                    </a:cubicBezTo>
                    <a:cubicBezTo>
                      <a:pt x="293" y="464"/>
                      <a:pt x="302" y="465"/>
                      <a:pt x="310" y="465"/>
                    </a:cubicBezTo>
                    <a:cubicBezTo>
                      <a:pt x="500" y="465"/>
                      <a:pt x="612" y="241"/>
                      <a:pt x="489" y="87"/>
                    </a:cubicBezTo>
                    <a:cubicBezTo>
                      <a:pt x="443" y="31"/>
                      <a:pt x="375" y="1"/>
                      <a:pt x="3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7" name="Google Shape;5127;p38"/>
              <p:cNvSpPr/>
              <p:nvPr/>
            </p:nvSpPr>
            <p:spPr>
              <a:xfrm>
                <a:off x="3946400" y="4043800"/>
                <a:ext cx="146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6" extrusionOk="0">
                    <a:moveTo>
                      <a:pt x="295" y="1"/>
                    </a:moveTo>
                    <a:cubicBezTo>
                      <a:pt x="246" y="1"/>
                      <a:pt x="196" y="17"/>
                      <a:pt x="155" y="52"/>
                    </a:cubicBezTo>
                    <a:cubicBezTo>
                      <a:pt x="0" y="177"/>
                      <a:pt x="74" y="425"/>
                      <a:pt x="270" y="444"/>
                    </a:cubicBezTo>
                    <a:cubicBezTo>
                      <a:pt x="280" y="445"/>
                      <a:pt x="289" y="446"/>
                      <a:pt x="297" y="446"/>
                    </a:cubicBezTo>
                    <a:cubicBezTo>
                      <a:pt x="480" y="446"/>
                      <a:pt x="586" y="231"/>
                      <a:pt x="470" y="84"/>
                    </a:cubicBezTo>
                    <a:cubicBezTo>
                      <a:pt x="424" y="29"/>
                      <a:pt x="360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8" name="Google Shape;5128;p38"/>
              <p:cNvSpPr/>
              <p:nvPr/>
            </p:nvSpPr>
            <p:spPr>
              <a:xfrm>
                <a:off x="3933150" y="4027275"/>
                <a:ext cx="1410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9" extrusionOk="0">
                    <a:moveTo>
                      <a:pt x="281" y="0"/>
                    </a:moveTo>
                    <a:cubicBezTo>
                      <a:pt x="234" y="0"/>
                      <a:pt x="187" y="16"/>
                      <a:pt x="148" y="48"/>
                    </a:cubicBezTo>
                    <a:cubicBezTo>
                      <a:pt x="0" y="170"/>
                      <a:pt x="71" y="408"/>
                      <a:pt x="260" y="427"/>
                    </a:cubicBezTo>
                    <a:cubicBezTo>
                      <a:pt x="268" y="428"/>
                      <a:pt x="276" y="428"/>
                      <a:pt x="284" y="428"/>
                    </a:cubicBezTo>
                    <a:cubicBezTo>
                      <a:pt x="459" y="428"/>
                      <a:pt x="564" y="222"/>
                      <a:pt x="447" y="80"/>
                    </a:cubicBezTo>
                    <a:cubicBezTo>
                      <a:pt x="405" y="27"/>
                      <a:pt x="343" y="0"/>
                      <a:pt x="2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9" name="Google Shape;5129;p38"/>
              <p:cNvSpPr/>
              <p:nvPr/>
            </p:nvSpPr>
            <p:spPr>
              <a:xfrm>
                <a:off x="3919800" y="4010775"/>
                <a:ext cx="135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07" extrusionOk="0">
                    <a:moveTo>
                      <a:pt x="274" y="0"/>
                    </a:moveTo>
                    <a:cubicBezTo>
                      <a:pt x="228" y="0"/>
                      <a:pt x="183" y="15"/>
                      <a:pt x="145" y="46"/>
                    </a:cubicBezTo>
                    <a:cubicBezTo>
                      <a:pt x="1" y="158"/>
                      <a:pt x="71" y="390"/>
                      <a:pt x="251" y="406"/>
                    </a:cubicBezTo>
                    <a:cubicBezTo>
                      <a:pt x="259" y="407"/>
                      <a:pt x="267" y="407"/>
                      <a:pt x="274" y="407"/>
                    </a:cubicBezTo>
                    <a:cubicBezTo>
                      <a:pt x="441" y="407"/>
                      <a:pt x="542" y="210"/>
                      <a:pt x="431" y="75"/>
                    </a:cubicBezTo>
                    <a:cubicBezTo>
                      <a:pt x="391" y="26"/>
                      <a:pt x="333" y="0"/>
                      <a:pt x="27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0" name="Google Shape;5130;p38"/>
              <p:cNvSpPr/>
              <p:nvPr/>
            </p:nvSpPr>
            <p:spPr>
              <a:xfrm>
                <a:off x="3906550" y="3994200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4"/>
                    </a:cubicBezTo>
                    <a:cubicBezTo>
                      <a:pt x="0" y="153"/>
                      <a:pt x="65" y="371"/>
                      <a:pt x="238" y="391"/>
                    </a:cubicBezTo>
                    <a:cubicBezTo>
                      <a:pt x="246" y="391"/>
                      <a:pt x="254" y="392"/>
                      <a:pt x="261" y="392"/>
                    </a:cubicBezTo>
                    <a:cubicBezTo>
                      <a:pt x="421" y="392"/>
                      <a:pt x="516" y="201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1" name="Google Shape;5131;p38"/>
              <p:cNvSpPr/>
              <p:nvPr/>
            </p:nvSpPr>
            <p:spPr>
              <a:xfrm>
                <a:off x="3893300" y="3977700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4" y="1"/>
                    </a:moveTo>
                    <a:cubicBezTo>
                      <a:pt x="204" y="1"/>
                      <a:pt x="163" y="14"/>
                      <a:pt x="129" y="42"/>
                    </a:cubicBezTo>
                    <a:cubicBezTo>
                      <a:pt x="0" y="144"/>
                      <a:pt x="61" y="353"/>
                      <a:pt x="228" y="373"/>
                    </a:cubicBezTo>
                    <a:cubicBezTo>
                      <a:pt x="235" y="373"/>
                      <a:pt x="241" y="373"/>
                      <a:pt x="248" y="373"/>
                    </a:cubicBezTo>
                    <a:cubicBezTo>
                      <a:pt x="400" y="373"/>
                      <a:pt x="491" y="194"/>
                      <a:pt x="389" y="70"/>
                    </a:cubicBezTo>
                    <a:cubicBezTo>
                      <a:pt x="352" y="24"/>
                      <a:pt x="299" y="1"/>
                      <a:pt x="24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2" name="Google Shape;5132;p38"/>
              <p:cNvSpPr/>
              <p:nvPr/>
            </p:nvSpPr>
            <p:spPr>
              <a:xfrm>
                <a:off x="3880025" y="396115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3" y="0"/>
                    </a:moveTo>
                    <a:cubicBezTo>
                      <a:pt x="194" y="0"/>
                      <a:pt x="155" y="14"/>
                      <a:pt x="123" y="41"/>
                    </a:cubicBezTo>
                    <a:cubicBezTo>
                      <a:pt x="1" y="138"/>
                      <a:pt x="59" y="337"/>
                      <a:pt x="216" y="353"/>
                    </a:cubicBezTo>
                    <a:cubicBezTo>
                      <a:pt x="223" y="354"/>
                      <a:pt x="229" y="354"/>
                      <a:pt x="235" y="354"/>
                    </a:cubicBezTo>
                    <a:cubicBezTo>
                      <a:pt x="378" y="354"/>
                      <a:pt x="466" y="184"/>
                      <a:pt x="370" y="67"/>
                    </a:cubicBezTo>
                    <a:cubicBezTo>
                      <a:pt x="336" y="23"/>
                      <a:pt x="284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3" name="Google Shape;5133;p38"/>
              <p:cNvSpPr/>
              <p:nvPr/>
            </p:nvSpPr>
            <p:spPr>
              <a:xfrm>
                <a:off x="3866775" y="3944625"/>
                <a:ext cx="11000" cy="8350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4" extrusionOk="0">
                    <a:moveTo>
                      <a:pt x="219" y="1"/>
                    </a:moveTo>
                    <a:cubicBezTo>
                      <a:pt x="182" y="1"/>
                      <a:pt x="144" y="13"/>
                      <a:pt x="113" y="37"/>
                    </a:cubicBezTo>
                    <a:cubicBezTo>
                      <a:pt x="1" y="130"/>
                      <a:pt x="55" y="317"/>
                      <a:pt x="203" y="333"/>
                    </a:cubicBezTo>
                    <a:cubicBezTo>
                      <a:pt x="210" y="334"/>
                      <a:pt x="216" y="334"/>
                      <a:pt x="222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2"/>
                      <a:pt x="268" y="1"/>
                      <a:pt x="2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4" name="Google Shape;5134;p38"/>
              <p:cNvSpPr/>
              <p:nvPr/>
            </p:nvSpPr>
            <p:spPr>
              <a:xfrm>
                <a:off x="3853450" y="3928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1" y="1"/>
                    </a:moveTo>
                    <a:cubicBezTo>
                      <a:pt x="176" y="1"/>
                      <a:pt x="140" y="12"/>
                      <a:pt x="109" y="36"/>
                    </a:cubicBezTo>
                    <a:cubicBezTo>
                      <a:pt x="0" y="123"/>
                      <a:pt x="55" y="300"/>
                      <a:pt x="193" y="316"/>
                    </a:cubicBezTo>
                    <a:cubicBezTo>
                      <a:pt x="199" y="317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4" y="59"/>
                    </a:cubicBezTo>
                    <a:cubicBezTo>
                      <a:pt x="302" y="21"/>
                      <a:pt x="257" y="1"/>
                      <a:pt x="21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5" name="Google Shape;5135;p38"/>
              <p:cNvSpPr/>
              <p:nvPr/>
            </p:nvSpPr>
            <p:spPr>
              <a:xfrm>
                <a:off x="4017350" y="4095400"/>
                <a:ext cx="1720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8" h="523" extrusionOk="0">
                    <a:moveTo>
                      <a:pt x="345" y="1"/>
                    </a:moveTo>
                    <a:cubicBezTo>
                      <a:pt x="288" y="1"/>
                      <a:pt x="231" y="19"/>
                      <a:pt x="183" y="58"/>
                    </a:cubicBezTo>
                    <a:cubicBezTo>
                      <a:pt x="0" y="202"/>
                      <a:pt x="87" y="495"/>
                      <a:pt x="318" y="520"/>
                    </a:cubicBezTo>
                    <a:cubicBezTo>
                      <a:pt x="329" y="522"/>
                      <a:pt x="339" y="522"/>
                      <a:pt x="349" y="522"/>
                    </a:cubicBezTo>
                    <a:cubicBezTo>
                      <a:pt x="559" y="522"/>
                      <a:pt x="688" y="271"/>
                      <a:pt x="550" y="99"/>
                    </a:cubicBezTo>
                    <a:cubicBezTo>
                      <a:pt x="498" y="35"/>
                      <a:pt x="422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6" name="Google Shape;5136;p38"/>
              <p:cNvSpPr/>
              <p:nvPr/>
            </p:nvSpPr>
            <p:spPr>
              <a:xfrm>
                <a:off x="4004075" y="407887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3" y="1"/>
                    </a:moveTo>
                    <a:cubicBezTo>
                      <a:pt x="277" y="1"/>
                      <a:pt x="221" y="19"/>
                      <a:pt x="174" y="57"/>
                    </a:cubicBezTo>
                    <a:cubicBezTo>
                      <a:pt x="1" y="198"/>
                      <a:pt x="84" y="481"/>
                      <a:pt x="306" y="503"/>
                    </a:cubicBezTo>
                    <a:cubicBezTo>
                      <a:pt x="315" y="504"/>
                      <a:pt x="325" y="505"/>
                      <a:pt x="334" y="505"/>
                    </a:cubicBezTo>
                    <a:cubicBezTo>
                      <a:pt x="542" y="505"/>
                      <a:pt x="663" y="262"/>
                      <a:pt x="528" y="95"/>
                    </a:cubicBezTo>
                    <a:cubicBezTo>
                      <a:pt x="478" y="33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7" name="Google Shape;5137;p38"/>
              <p:cNvSpPr/>
              <p:nvPr/>
            </p:nvSpPr>
            <p:spPr>
              <a:xfrm>
                <a:off x="3990825" y="4062400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20" y="0"/>
                    </a:moveTo>
                    <a:cubicBezTo>
                      <a:pt x="266" y="0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6" y="481"/>
                    </a:cubicBezTo>
                    <a:cubicBezTo>
                      <a:pt x="305" y="482"/>
                      <a:pt x="314" y="482"/>
                      <a:pt x="323" y="482"/>
                    </a:cubicBezTo>
                    <a:cubicBezTo>
                      <a:pt x="519" y="482"/>
                      <a:pt x="638" y="249"/>
                      <a:pt x="508" y="89"/>
                    </a:cubicBezTo>
                    <a:cubicBezTo>
                      <a:pt x="461" y="30"/>
                      <a:pt x="390" y="0"/>
                      <a:pt x="3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8" name="Google Shape;5138;p38"/>
              <p:cNvSpPr/>
              <p:nvPr/>
            </p:nvSpPr>
            <p:spPr>
              <a:xfrm>
                <a:off x="3977575" y="4045825"/>
                <a:ext cx="153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8" extrusionOk="0">
                    <a:moveTo>
                      <a:pt x="309" y="1"/>
                    </a:moveTo>
                    <a:cubicBezTo>
                      <a:pt x="257" y="1"/>
                      <a:pt x="204" y="18"/>
                      <a:pt x="161" y="55"/>
                    </a:cubicBezTo>
                    <a:cubicBezTo>
                      <a:pt x="0" y="183"/>
                      <a:pt x="77" y="443"/>
                      <a:pt x="283" y="466"/>
                    </a:cubicBezTo>
                    <a:cubicBezTo>
                      <a:pt x="292" y="467"/>
                      <a:pt x="301" y="467"/>
                      <a:pt x="310" y="467"/>
                    </a:cubicBezTo>
                    <a:cubicBezTo>
                      <a:pt x="500" y="467"/>
                      <a:pt x="612" y="240"/>
                      <a:pt x="489" y="87"/>
                    </a:cubicBezTo>
                    <a:cubicBezTo>
                      <a:pt x="443" y="30"/>
                      <a:pt x="376" y="1"/>
                      <a:pt x="3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9" name="Google Shape;5139;p38"/>
              <p:cNvSpPr/>
              <p:nvPr/>
            </p:nvSpPr>
            <p:spPr>
              <a:xfrm>
                <a:off x="3964325" y="4029325"/>
                <a:ext cx="146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6" extrusionOk="0">
                    <a:moveTo>
                      <a:pt x="294" y="0"/>
                    </a:moveTo>
                    <a:cubicBezTo>
                      <a:pt x="245" y="0"/>
                      <a:pt x="196" y="16"/>
                      <a:pt x="154" y="49"/>
                    </a:cubicBezTo>
                    <a:cubicBezTo>
                      <a:pt x="0" y="175"/>
                      <a:pt x="74" y="425"/>
                      <a:pt x="270" y="445"/>
                    </a:cubicBezTo>
                    <a:cubicBezTo>
                      <a:pt x="278" y="445"/>
                      <a:pt x="286" y="446"/>
                      <a:pt x="293" y="446"/>
                    </a:cubicBezTo>
                    <a:cubicBezTo>
                      <a:pt x="479" y="446"/>
                      <a:pt x="586" y="230"/>
                      <a:pt x="466" y="81"/>
                    </a:cubicBezTo>
                    <a:cubicBezTo>
                      <a:pt x="422" y="28"/>
                      <a:pt x="358" y="0"/>
                      <a:pt x="2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0" name="Google Shape;5140;p38"/>
              <p:cNvSpPr/>
              <p:nvPr/>
            </p:nvSpPr>
            <p:spPr>
              <a:xfrm>
                <a:off x="3951050" y="4012800"/>
                <a:ext cx="1402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6" extrusionOk="0">
                    <a:moveTo>
                      <a:pt x="282" y="1"/>
                    </a:moveTo>
                    <a:cubicBezTo>
                      <a:pt x="235" y="1"/>
                      <a:pt x="188" y="16"/>
                      <a:pt x="149" y="48"/>
                    </a:cubicBezTo>
                    <a:cubicBezTo>
                      <a:pt x="1" y="167"/>
                      <a:pt x="71" y="405"/>
                      <a:pt x="261" y="424"/>
                    </a:cubicBezTo>
                    <a:cubicBezTo>
                      <a:pt x="270" y="425"/>
                      <a:pt x="279" y="426"/>
                      <a:pt x="288" y="426"/>
                    </a:cubicBezTo>
                    <a:cubicBezTo>
                      <a:pt x="458" y="426"/>
                      <a:pt x="561" y="221"/>
                      <a:pt x="447" y="80"/>
                    </a:cubicBezTo>
                    <a:cubicBezTo>
                      <a:pt x="406" y="28"/>
                      <a:pt x="344" y="1"/>
                      <a:pt x="2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1" name="Google Shape;5141;p38"/>
              <p:cNvSpPr/>
              <p:nvPr/>
            </p:nvSpPr>
            <p:spPr>
              <a:xfrm>
                <a:off x="3937725" y="3996225"/>
                <a:ext cx="135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11" extrusionOk="0">
                    <a:moveTo>
                      <a:pt x="272" y="1"/>
                    </a:moveTo>
                    <a:cubicBezTo>
                      <a:pt x="226" y="1"/>
                      <a:pt x="180" y="16"/>
                      <a:pt x="142" y="46"/>
                    </a:cubicBezTo>
                    <a:cubicBezTo>
                      <a:pt x="0" y="162"/>
                      <a:pt x="68" y="390"/>
                      <a:pt x="251" y="409"/>
                    </a:cubicBezTo>
                    <a:cubicBezTo>
                      <a:pt x="259" y="410"/>
                      <a:pt x="266" y="410"/>
                      <a:pt x="274" y="410"/>
                    </a:cubicBezTo>
                    <a:cubicBezTo>
                      <a:pt x="441" y="410"/>
                      <a:pt x="542" y="213"/>
                      <a:pt x="431" y="78"/>
                    </a:cubicBezTo>
                    <a:cubicBezTo>
                      <a:pt x="391" y="27"/>
                      <a:pt x="332" y="1"/>
                      <a:pt x="27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2" name="Google Shape;5142;p38"/>
              <p:cNvSpPr/>
              <p:nvPr/>
            </p:nvSpPr>
            <p:spPr>
              <a:xfrm>
                <a:off x="3924450" y="3979725"/>
                <a:ext cx="129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0" extrusionOk="0">
                    <a:moveTo>
                      <a:pt x="258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9" y="388"/>
                    </a:cubicBezTo>
                    <a:cubicBezTo>
                      <a:pt x="247" y="389"/>
                      <a:pt x="254" y="389"/>
                      <a:pt x="262" y="389"/>
                    </a:cubicBezTo>
                    <a:cubicBezTo>
                      <a:pt x="422" y="389"/>
                      <a:pt x="517" y="202"/>
                      <a:pt x="412" y="73"/>
                    </a:cubicBezTo>
                    <a:cubicBezTo>
                      <a:pt x="372" y="25"/>
                      <a:pt x="315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3" name="Google Shape;5143;p38"/>
              <p:cNvSpPr/>
              <p:nvPr/>
            </p:nvSpPr>
            <p:spPr>
              <a:xfrm>
                <a:off x="3911200" y="396317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7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1" y="147"/>
                      <a:pt x="62" y="356"/>
                      <a:pt x="226" y="372"/>
                    </a:cubicBezTo>
                    <a:cubicBezTo>
                      <a:pt x="232" y="372"/>
                      <a:pt x="239" y="373"/>
                      <a:pt x="245" y="373"/>
                    </a:cubicBezTo>
                    <a:cubicBezTo>
                      <a:pt x="401" y="373"/>
                      <a:pt x="491" y="193"/>
                      <a:pt x="390" y="70"/>
                    </a:cubicBezTo>
                    <a:cubicBezTo>
                      <a:pt x="353" y="24"/>
                      <a:pt x="301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4" name="Google Shape;5144;p38"/>
              <p:cNvSpPr/>
              <p:nvPr/>
            </p:nvSpPr>
            <p:spPr>
              <a:xfrm>
                <a:off x="3897950" y="394667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2" y="0"/>
                    </a:moveTo>
                    <a:cubicBezTo>
                      <a:pt x="193" y="0"/>
                      <a:pt x="154" y="13"/>
                      <a:pt x="123" y="39"/>
                    </a:cubicBezTo>
                    <a:cubicBezTo>
                      <a:pt x="0" y="138"/>
                      <a:pt x="58" y="334"/>
                      <a:pt x="216" y="354"/>
                    </a:cubicBezTo>
                    <a:cubicBezTo>
                      <a:pt x="222" y="354"/>
                      <a:pt x="228" y="355"/>
                      <a:pt x="235" y="355"/>
                    </a:cubicBezTo>
                    <a:cubicBezTo>
                      <a:pt x="378" y="355"/>
                      <a:pt x="466" y="182"/>
                      <a:pt x="370" y="65"/>
                    </a:cubicBezTo>
                    <a:cubicBezTo>
                      <a:pt x="335" y="22"/>
                      <a:pt x="284" y="0"/>
                      <a:pt x="2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5" name="Google Shape;5145;p38"/>
              <p:cNvSpPr/>
              <p:nvPr/>
            </p:nvSpPr>
            <p:spPr>
              <a:xfrm>
                <a:off x="3884600" y="3930150"/>
                <a:ext cx="111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5" extrusionOk="0">
                    <a:moveTo>
                      <a:pt x="226" y="0"/>
                    </a:moveTo>
                    <a:cubicBezTo>
                      <a:pt x="189" y="0"/>
                      <a:pt x="151" y="12"/>
                      <a:pt x="120" y="38"/>
                    </a:cubicBezTo>
                    <a:cubicBezTo>
                      <a:pt x="1" y="131"/>
                      <a:pt x="59" y="317"/>
                      <a:pt x="207" y="333"/>
                    </a:cubicBezTo>
                    <a:cubicBezTo>
                      <a:pt x="213" y="334"/>
                      <a:pt x="219" y="334"/>
                      <a:pt x="226" y="334"/>
                    </a:cubicBezTo>
                    <a:cubicBezTo>
                      <a:pt x="362" y="334"/>
                      <a:pt x="444" y="171"/>
                      <a:pt x="354" y="60"/>
                    </a:cubicBezTo>
                    <a:cubicBezTo>
                      <a:pt x="322" y="21"/>
                      <a:pt x="274" y="0"/>
                      <a:pt x="2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6" name="Google Shape;5146;p38"/>
              <p:cNvSpPr/>
              <p:nvPr/>
            </p:nvSpPr>
            <p:spPr>
              <a:xfrm>
                <a:off x="3871350" y="391357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6"/>
                    </a:cubicBezTo>
                    <a:cubicBezTo>
                      <a:pt x="1" y="126"/>
                      <a:pt x="55" y="302"/>
                      <a:pt x="194" y="315"/>
                    </a:cubicBezTo>
                    <a:cubicBezTo>
                      <a:pt x="200" y="316"/>
                      <a:pt x="207" y="316"/>
                      <a:pt x="213" y="316"/>
                    </a:cubicBezTo>
                    <a:cubicBezTo>
                      <a:pt x="343" y="316"/>
                      <a:pt x="417" y="165"/>
                      <a:pt x="332" y="61"/>
                    </a:cubicBezTo>
                    <a:cubicBezTo>
                      <a:pt x="301" y="21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7" name="Google Shape;5147;p38"/>
              <p:cNvSpPr/>
              <p:nvPr/>
            </p:nvSpPr>
            <p:spPr>
              <a:xfrm>
                <a:off x="4048525" y="4097525"/>
                <a:ext cx="17850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4" h="540" extrusionOk="0">
                    <a:moveTo>
                      <a:pt x="358" y="0"/>
                    </a:moveTo>
                    <a:cubicBezTo>
                      <a:pt x="298" y="0"/>
                      <a:pt x="239" y="20"/>
                      <a:pt x="190" y="59"/>
                    </a:cubicBezTo>
                    <a:cubicBezTo>
                      <a:pt x="0" y="210"/>
                      <a:pt x="90" y="513"/>
                      <a:pt x="331" y="538"/>
                    </a:cubicBezTo>
                    <a:cubicBezTo>
                      <a:pt x="341" y="539"/>
                      <a:pt x="352" y="540"/>
                      <a:pt x="362" y="540"/>
                    </a:cubicBezTo>
                    <a:cubicBezTo>
                      <a:pt x="581" y="540"/>
                      <a:pt x="713" y="279"/>
                      <a:pt x="569" y="101"/>
                    </a:cubicBezTo>
                    <a:cubicBezTo>
                      <a:pt x="515" y="35"/>
                      <a:pt x="437" y="0"/>
                      <a:pt x="3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8" name="Google Shape;5148;p38"/>
              <p:cNvSpPr/>
              <p:nvPr/>
            </p:nvSpPr>
            <p:spPr>
              <a:xfrm>
                <a:off x="4035250" y="4080925"/>
                <a:ext cx="17150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0" extrusionOk="0">
                    <a:moveTo>
                      <a:pt x="345" y="0"/>
                    </a:moveTo>
                    <a:cubicBezTo>
                      <a:pt x="288" y="0"/>
                      <a:pt x="229" y="19"/>
                      <a:pt x="181" y="58"/>
                    </a:cubicBezTo>
                    <a:cubicBezTo>
                      <a:pt x="1" y="203"/>
                      <a:pt x="88" y="495"/>
                      <a:pt x="316" y="518"/>
                    </a:cubicBezTo>
                    <a:cubicBezTo>
                      <a:pt x="326" y="519"/>
                      <a:pt x="337" y="520"/>
                      <a:pt x="347" y="520"/>
                    </a:cubicBezTo>
                    <a:cubicBezTo>
                      <a:pt x="560" y="520"/>
                      <a:pt x="685" y="272"/>
                      <a:pt x="547" y="97"/>
                    </a:cubicBezTo>
                    <a:cubicBezTo>
                      <a:pt x="496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9" name="Google Shape;5149;p38"/>
              <p:cNvSpPr/>
              <p:nvPr/>
            </p:nvSpPr>
            <p:spPr>
              <a:xfrm>
                <a:off x="4022000" y="4064425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4" y="0"/>
                    </a:moveTo>
                    <a:cubicBezTo>
                      <a:pt x="278" y="0"/>
                      <a:pt x="221" y="19"/>
                      <a:pt x="174" y="56"/>
                    </a:cubicBezTo>
                    <a:cubicBezTo>
                      <a:pt x="0" y="198"/>
                      <a:pt x="84" y="477"/>
                      <a:pt x="306" y="500"/>
                    </a:cubicBezTo>
                    <a:cubicBezTo>
                      <a:pt x="316" y="501"/>
                      <a:pt x="326" y="501"/>
                      <a:pt x="336" y="501"/>
                    </a:cubicBezTo>
                    <a:cubicBezTo>
                      <a:pt x="543" y="501"/>
                      <a:pt x="662" y="257"/>
                      <a:pt x="528" y="92"/>
                    </a:cubicBezTo>
                    <a:cubicBezTo>
                      <a:pt x="478" y="31"/>
                      <a:pt x="407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0" name="Google Shape;5150;p38"/>
              <p:cNvSpPr/>
              <p:nvPr/>
            </p:nvSpPr>
            <p:spPr>
              <a:xfrm>
                <a:off x="4008750" y="4047850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8" y="1"/>
                    </a:moveTo>
                    <a:cubicBezTo>
                      <a:pt x="265" y="1"/>
                      <a:pt x="211" y="18"/>
                      <a:pt x="167" y="54"/>
                    </a:cubicBezTo>
                    <a:cubicBezTo>
                      <a:pt x="0" y="192"/>
                      <a:pt x="81" y="459"/>
                      <a:pt x="296" y="481"/>
                    </a:cubicBezTo>
                    <a:cubicBezTo>
                      <a:pt x="305" y="482"/>
                      <a:pt x="314" y="483"/>
                      <a:pt x="323" y="483"/>
                    </a:cubicBezTo>
                    <a:cubicBezTo>
                      <a:pt x="519" y="483"/>
                      <a:pt x="637" y="249"/>
                      <a:pt x="508" y="92"/>
                    </a:cubicBezTo>
                    <a:cubicBezTo>
                      <a:pt x="460" y="32"/>
                      <a:pt x="389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1" name="Google Shape;5151;p38"/>
              <p:cNvSpPr/>
              <p:nvPr/>
            </p:nvSpPr>
            <p:spPr>
              <a:xfrm>
                <a:off x="3995475" y="4031350"/>
                <a:ext cx="1532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5" extrusionOk="0">
                    <a:moveTo>
                      <a:pt x="306" y="1"/>
                    </a:moveTo>
                    <a:cubicBezTo>
                      <a:pt x="255" y="1"/>
                      <a:pt x="204" y="17"/>
                      <a:pt x="162" y="52"/>
                    </a:cubicBezTo>
                    <a:cubicBezTo>
                      <a:pt x="1" y="184"/>
                      <a:pt x="78" y="441"/>
                      <a:pt x="284" y="463"/>
                    </a:cubicBezTo>
                    <a:cubicBezTo>
                      <a:pt x="293" y="464"/>
                      <a:pt x="302" y="465"/>
                      <a:pt x="311" y="465"/>
                    </a:cubicBezTo>
                    <a:cubicBezTo>
                      <a:pt x="500" y="465"/>
                      <a:pt x="612" y="241"/>
                      <a:pt x="489" y="87"/>
                    </a:cubicBezTo>
                    <a:cubicBezTo>
                      <a:pt x="442" y="30"/>
                      <a:pt x="374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2" name="Google Shape;5152;p38"/>
              <p:cNvSpPr/>
              <p:nvPr/>
            </p:nvSpPr>
            <p:spPr>
              <a:xfrm>
                <a:off x="3982225" y="4014800"/>
                <a:ext cx="146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6" extrusionOk="0">
                    <a:moveTo>
                      <a:pt x="293" y="0"/>
                    </a:moveTo>
                    <a:cubicBezTo>
                      <a:pt x="243" y="0"/>
                      <a:pt x="193" y="17"/>
                      <a:pt x="152" y="52"/>
                    </a:cubicBezTo>
                    <a:cubicBezTo>
                      <a:pt x="1" y="177"/>
                      <a:pt x="75" y="425"/>
                      <a:pt x="271" y="444"/>
                    </a:cubicBezTo>
                    <a:cubicBezTo>
                      <a:pt x="280" y="445"/>
                      <a:pt x="289" y="445"/>
                      <a:pt x="297" y="445"/>
                    </a:cubicBezTo>
                    <a:cubicBezTo>
                      <a:pt x="478" y="445"/>
                      <a:pt x="586" y="231"/>
                      <a:pt x="467" y="84"/>
                    </a:cubicBezTo>
                    <a:cubicBezTo>
                      <a:pt x="423" y="29"/>
                      <a:pt x="358" y="0"/>
                      <a:pt x="2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3" name="Google Shape;5153;p38"/>
              <p:cNvSpPr/>
              <p:nvPr/>
            </p:nvSpPr>
            <p:spPr>
              <a:xfrm>
                <a:off x="3968900" y="3998250"/>
                <a:ext cx="14125" cy="10750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0" extrusionOk="0">
                    <a:moveTo>
                      <a:pt x="284" y="1"/>
                    </a:moveTo>
                    <a:cubicBezTo>
                      <a:pt x="237" y="1"/>
                      <a:pt x="188" y="17"/>
                      <a:pt x="148" y="49"/>
                    </a:cubicBezTo>
                    <a:cubicBezTo>
                      <a:pt x="0" y="171"/>
                      <a:pt x="71" y="409"/>
                      <a:pt x="261" y="428"/>
                    </a:cubicBezTo>
                    <a:cubicBezTo>
                      <a:pt x="268" y="429"/>
                      <a:pt x="276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8" y="28"/>
                      <a:pt x="347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4" name="Google Shape;5154;p38"/>
              <p:cNvSpPr/>
              <p:nvPr/>
            </p:nvSpPr>
            <p:spPr>
              <a:xfrm>
                <a:off x="3955625" y="3981750"/>
                <a:ext cx="13500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08" extrusionOk="0">
                    <a:moveTo>
                      <a:pt x="271" y="1"/>
                    </a:moveTo>
                    <a:cubicBezTo>
                      <a:pt x="226" y="1"/>
                      <a:pt x="180" y="16"/>
                      <a:pt x="142" y="47"/>
                    </a:cubicBezTo>
                    <a:cubicBezTo>
                      <a:pt x="1" y="159"/>
                      <a:pt x="68" y="390"/>
                      <a:pt x="252" y="407"/>
                    </a:cubicBezTo>
                    <a:cubicBezTo>
                      <a:pt x="259" y="407"/>
                      <a:pt x="267" y="408"/>
                      <a:pt x="275" y="408"/>
                    </a:cubicBezTo>
                    <a:cubicBezTo>
                      <a:pt x="441" y="408"/>
                      <a:pt x="539" y="211"/>
                      <a:pt x="432" y="76"/>
                    </a:cubicBezTo>
                    <a:cubicBezTo>
                      <a:pt x="390" y="26"/>
                      <a:pt x="330" y="1"/>
                      <a:pt x="2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5" name="Google Shape;5155;p38"/>
              <p:cNvSpPr/>
              <p:nvPr/>
            </p:nvSpPr>
            <p:spPr>
              <a:xfrm>
                <a:off x="3942375" y="3965200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8" y="0"/>
                    </a:moveTo>
                    <a:cubicBezTo>
                      <a:pt x="215" y="0"/>
                      <a:pt x="172" y="14"/>
                      <a:pt x="136" y="43"/>
                    </a:cubicBezTo>
                    <a:cubicBezTo>
                      <a:pt x="1" y="153"/>
                      <a:pt x="65" y="371"/>
                      <a:pt x="238" y="390"/>
                    </a:cubicBezTo>
                    <a:cubicBezTo>
                      <a:pt x="246" y="391"/>
                      <a:pt x="254" y="392"/>
                      <a:pt x="261" y="392"/>
                    </a:cubicBezTo>
                    <a:cubicBezTo>
                      <a:pt x="421" y="392"/>
                      <a:pt x="513" y="201"/>
                      <a:pt x="409" y="72"/>
                    </a:cubicBezTo>
                    <a:cubicBezTo>
                      <a:pt x="370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6" name="Google Shape;5156;p38"/>
              <p:cNvSpPr/>
              <p:nvPr/>
            </p:nvSpPr>
            <p:spPr>
              <a:xfrm>
                <a:off x="3929125" y="3948625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7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0" y="147"/>
                      <a:pt x="61" y="356"/>
                      <a:pt x="225" y="372"/>
                    </a:cubicBezTo>
                    <a:cubicBezTo>
                      <a:pt x="233" y="373"/>
                      <a:pt x="241" y="373"/>
                      <a:pt x="248" y="373"/>
                    </a:cubicBezTo>
                    <a:cubicBezTo>
                      <a:pt x="399" y="373"/>
                      <a:pt x="490" y="193"/>
                      <a:pt x="389" y="70"/>
                    </a:cubicBezTo>
                    <a:cubicBezTo>
                      <a:pt x="353" y="25"/>
                      <a:pt x="300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7" name="Google Shape;5157;p38"/>
              <p:cNvSpPr/>
              <p:nvPr/>
            </p:nvSpPr>
            <p:spPr>
              <a:xfrm>
                <a:off x="3915775" y="3932150"/>
                <a:ext cx="117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70" h="355" extrusionOk="0">
                    <a:moveTo>
                      <a:pt x="236" y="0"/>
                    </a:moveTo>
                    <a:cubicBezTo>
                      <a:pt x="197" y="0"/>
                      <a:pt x="158" y="14"/>
                      <a:pt x="126" y="41"/>
                    </a:cubicBezTo>
                    <a:cubicBezTo>
                      <a:pt x="1" y="138"/>
                      <a:pt x="62" y="337"/>
                      <a:pt x="216" y="353"/>
                    </a:cubicBezTo>
                    <a:cubicBezTo>
                      <a:pt x="223" y="354"/>
                      <a:pt x="229" y="354"/>
                      <a:pt x="236" y="354"/>
                    </a:cubicBezTo>
                    <a:cubicBezTo>
                      <a:pt x="382" y="354"/>
                      <a:pt x="469" y="184"/>
                      <a:pt x="374" y="67"/>
                    </a:cubicBezTo>
                    <a:cubicBezTo>
                      <a:pt x="339" y="23"/>
                      <a:pt x="288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8" name="Google Shape;5158;p38"/>
              <p:cNvSpPr/>
              <p:nvPr/>
            </p:nvSpPr>
            <p:spPr>
              <a:xfrm>
                <a:off x="3902525" y="3915625"/>
                <a:ext cx="11100" cy="835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4" extrusionOk="0">
                    <a:moveTo>
                      <a:pt x="221" y="1"/>
                    </a:moveTo>
                    <a:cubicBezTo>
                      <a:pt x="184" y="1"/>
                      <a:pt x="148" y="12"/>
                      <a:pt x="116" y="37"/>
                    </a:cubicBezTo>
                    <a:cubicBezTo>
                      <a:pt x="1" y="130"/>
                      <a:pt x="58" y="317"/>
                      <a:pt x="206" y="333"/>
                    </a:cubicBezTo>
                    <a:cubicBezTo>
                      <a:pt x="213" y="333"/>
                      <a:pt x="219" y="334"/>
                      <a:pt x="226" y="334"/>
                    </a:cubicBezTo>
                    <a:cubicBezTo>
                      <a:pt x="362" y="334"/>
                      <a:pt x="443" y="173"/>
                      <a:pt x="351" y="63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9" name="Google Shape;5159;p38"/>
              <p:cNvSpPr/>
              <p:nvPr/>
            </p:nvSpPr>
            <p:spPr>
              <a:xfrm>
                <a:off x="3889275" y="3899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3" y="1"/>
                    </a:moveTo>
                    <a:cubicBezTo>
                      <a:pt x="178" y="1"/>
                      <a:pt x="142" y="12"/>
                      <a:pt x="113" y="36"/>
                    </a:cubicBezTo>
                    <a:cubicBezTo>
                      <a:pt x="0" y="123"/>
                      <a:pt x="55" y="300"/>
                      <a:pt x="193" y="316"/>
                    </a:cubicBezTo>
                    <a:cubicBezTo>
                      <a:pt x="200" y="316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5" y="59"/>
                    </a:cubicBezTo>
                    <a:cubicBezTo>
                      <a:pt x="304" y="20"/>
                      <a:pt x="258" y="1"/>
                      <a:pt x="21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0" name="Google Shape;5160;p38"/>
              <p:cNvSpPr/>
              <p:nvPr/>
            </p:nvSpPr>
            <p:spPr>
              <a:xfrm>
                <a:off x="4079775" y="4099525"/>
                <a:ext cx="183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3" h="557" extrusionOk="0">
                    <a:moveTo>
                      <a:pt x="369" y="0"/>
                    </a:moveTo>
                    <a:cubicBezTo>
                      <a:pt x="307" y="0"/>
                      <a:pt x="245" y="21"/>
                      <a:pt x="193" y="63"/>
                    </a:cubicBezTo>
                    <a:cubicBezTo>
                      <a:pt x="0" y="220"/>
                      <a:pt x="93" y="532"/>
                      <a:pt x="341" y="555"/>
                    </a:cubicBezTo>
                    <a:cubicBezTo>
                      <a:pt x="351" y="556"/>
                      <a:pt x="361" y="556"/>
                      <a:pt x="371" y="556"/>
                    </a:cubicBezTo>
                    <a:cubicBezTo>
                      <a:pt x="598" y="556"/>
                      <a:pt x="733" y="286"/>
                      <a:pt x="585" y="102"/>
                    </a:cubicBezTo>
                    <a:cubicBezTo>
                      <a:pt x="529" y="35"/>
                      <a:pt x="449" y="0"/>
                      <a:pt x="3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1" name="Google Shape;5161;p38"/>
              <p:cNvSpPr/>
              <p:nvPr/>
            </p:nvSpPr>
            <p:spPr>
              <a:xfrm>
                <a:off x="4066425" y="4082975"/>
                <a:ext cx="17800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2" h="540" extrusionOk="0">
                    <a:moveTo>
                      <a:pt x="356" y="1"/>
                    </a:moveTo>
                    <a:cubicBezTo>
                      <a:pt x="298" y="1"/>
                      <a:pt x="238" y="20"/>
                      <a:pt x="187" y="60"/>
                    </a:cubicBezTo>
                    <a:cubicBezTo>
                      <a:pt x="1" y="211"/>
                      <a:pt x="91" y="513"/>
                      <a:pt x="328" y="539"/>
                    </a:cubicBezTo>
                    <a:cubicBezTo>
                      <a:pt x="338" y="539"/>
                      <a:pt x="347" y="540"/>
                      <a:pt x="356" y="540"/>
                    </a:cubicBezTo>
                    <a:cubicBezTo>
                      <a:pt x="581" y="540"/>
                      <a:pt x="711" y="281"/>
                      <a:pt x="566" y="102"/>
                    </a:cubicBezTo>
                    <a:cubicBezTo>
                      <a:pt x="513" y="35"/>
                      <a:pt x="435" y="1"/>
                      <a:pt x="35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2" name="Google Shape;5162;p38"/>
              <p:cNvSpPr/>
              <p:nvPr/>
            </p:nvSpPr>
            <p:spPr>
              <a:xfrm>
                <a:off x="4053175" y="4066450"/>
                <a:ext cx="17125" cy="13025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1" extrusionOk="0">
                    <a:moveTo>
                      <a:pt x="345" y="1"/>
                    </a:moveTo>
                    <a:cubicBezTo>
                      <a:pt x="287" y="1"/>
                      <a:pt x="229" y="20"/>
                      <a:pt x="180" y="59"/>
                    </a:cubicBezTo>
                    <a:cubicBezTo>
                      <a:pt x="0" y="203"/>
                      <a:pt x="87" y="493"/>
                      <a:pt x="315" y="518"/>
                    </a:cubicBezTo>
                    <a:cubicBezTo>
                      <a:pt x="326" y="519"/>
                      <a:pt x="336" y="520"/>
                      <a:pt x="346" y="520"/>
                    </a:cubicBezTo>
                    <a:cubicBezTo>
                      <a:pt x="559" y="520"/>
                      <a:pt x="685" y="269"/>
                      <a:pt x="547" y="97"/>
                    </a:cubicBezTo>
                    <a:cubicBezTo>
                      <a:pt x="496" y="33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3" name="Google Shape;5163;p38"/>
              <p:cNvSpPr/>
              <p:nvPr/>
            </p:nvSpPr>
            <p:spPr>
              <a:xfrm>
                <a:off x="4039925" y="4049875"/>
                <a:ext cx="16575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5" extrusionOk="0">
                    <a:moveTo>
                      <a:pt x="331" y="1"/>
                    </a:moveTo>
                    <a:cubicBezTo>
                      <a:pt x="275" y="1"/>
                      <a:pt x="219" y="19"/>
                      <a:pt x="174" y="56"/>
                    </a:cubicBezTo>
                    <a:cubicBezTo>
                      <a:pt x="0" y="198"/>
                      <a:pt x="84" y="481"/>
                      <a:pt x="305" y="503"/>
                    </a:cubicBezTo>
                    <a:cubicBezTo>
                      <a:pt x="315" y="504"/>
                      <a:pt x="324" y="505"/>
                      <a:pt x="333" y="505"/>
                    </a:cubicBezTo>
                    <a:cubicBezTo>
                      <a:pt x="538" y="505"/>
                      <a:pt x="663" y="261"/>
                      <a:pt x="527" y="95"/>
                    </a:cubicBezTo>
                    <a:cubicBezTo>
                      <a:pt x="478" y="33"/>
                      <a:pt x="404" y="1"/>
                      <a:pt x="3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4" name="Google Shape;5164;p38"/>
              <p:cNvSpPr/>
              <p:nvPr/>
            </p:nvSpPr>
            <p:spPr>
              <a:xfrm>
                <a:off x="4026650" y="4033375"/>
                <a:ext cx="15875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4" extrusionOk="0">
                    <a:moveTo>
                      <a:pt x="320" y="1"/>
                    </a:moveTo>
                    <a:cubicBezTo>
                      <a:pt x="266" y="1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2"/>
                    </a:cubicBezTo>
                    <a:cubicBezTo>
                      <a:pt x="303" y="483"/>
                      <a:pt x="312" y="483"/>
                      <a:pt x="321" y="483"/>
                    </a:cubicBezTo>
                    <a:cubicBezTo>
                      <a:pt x="519" y="483"/>
                      <a:pt x="635" y="250"/>
                      <a:pt x="509" y="90"/>
                    </a:cubicBezTo>
                    <a:cubicBezTo>
                      <a:pt x="461" y="31"/>
                      <a:pt x="391" y="1"/>
                      <a:pt x="32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5" name="Google Shape;5165;p38"/>
              <p:cNvSpPr/>
              <p:nvPr/>
            </p:nvSpPr>
            <p:spPr>
              <a:xfrm>
                <a:off x="4013400" y="4016825"/>
                <a:ext cx="1532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7" extrusionOk="0">
                    <a:moveTo>
                      <a:pt x="308" y="1"/>
                    </a:moveTo>
                    <a:cubicBezTo>
                      <a:pt x="256" y="1"/>
                      <a:pt x="205" y="18"/>
                      <a:pt x="161" y="54"/>
                    </a:cubicBezTo>
                    <a:cubicBezTo>
                      <a:pt x="1" y="183"/>
                      <a:pt x="78" y="443"/>
                      <a:pt x="283" y="466"/>
                    </a:cubicBezTo>
                    <a:cubicBezTo>
                      <a:pt x="291" y="467"/>
                      <a:pt x="299" y="467"/>
                      <a:pt x="307" y="467"/>
                    </a:cubicBezTo>
                    <a:cubicBezTo>
                      <a:pt x="499" y="467"/>
                      <a:pt x="613" y="241"/>
                      <a:pt x="486" y="87"/>
                    </a:cubicBezTo>
                    <a:cubicBezTo>
                      <a:pt x="440" y="30"/>
                      <a:pt x="374" y="1"/>
                      <a:pt x="3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6" name="Google Shape;5166;p38"/>
              <p:cNvSpPr/>
              <p:nvPr/>
            </p:nvSpPr>
            <p:spPr>
              <a:xfrm>
                <a:off x="4000075" y="4000325"/>
                <a:ext cx="147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4" y="49"/>
                    </a:cubicBezTo>
                    <a:cubicBezTo>
                      <a:pt x="0" y="175"/>
                      <a:pt x="74" y="425"/>
                      <a:pt x="273" y="444"/>
                    </a:cubicBezTo>
                    <a:cubicBezTo>
                      <a:pt x="281" y="445"/>
                      <a:pt x="289" y="446"/>
                      <a:pt x="296" y="446"/>
                    </a:cubicBezTo>
                    <a:cubicBezTo>
                      <a:pt x="479" y="446"/>
                      <a:pt x="590" y="229"/>
                      <a:pt x="469" y="81"/>
                    </a:cubicBezTo>
                    <a:cubicBezTo>
                      <a:pt x="425" y="28"/>
                      <a:pt x="360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7" name="Google Shape;5167;p38"/>
              <p:cNvSpPr/>
              <p:nvPr/>
            </p:nvSpPr>
            <p:spPr>
              <a:xfrm>
                <a:off x="3986800" y="3983800"/>
                <a:ext cx="1410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6" extrusionOk="0">
                    <a:moveTo>
                      <a:pt x="285" y="0"/>
                    </a:moveTo>
                    <a:cubicBezTo>
                      <a:pt x="237" y="0"/>
                      <a:pt x="189" y="16"/>
                      <a:pt x="149" y="48"/>
                    </a:cubicBezTo>
                    <a:cubicBezTo>
                      <a:pt x="1" y="167"/>
                      <a:pt x="72" y="405"/>
                      <a:pt x="261" y="424"/>
                    </a:cubicBezTo>
                    <a:cubicBezTo>
                      <a:pt x="270" y="425"/>
                      <a:pt x="279" y="426"/>
                      <a:pt x="288" y="426"/>
                    </a:cubicBezTo>
                    <a:cubicBezTo>
                      <a:pt x="462" y="426"/>
                      <a:pt x="564" y="221"/>
                      <a:pt x="451" y="80"/>
                    </a:cubicBezTo>
                    <a:cubicBezTo>
                      <a:pt x="409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8" name="Google Shape;5168;p38"/>
              <p:cNvSpPr/>
              <p:nvPr/>
            </p:nvSpPr>
            <p:spPr>
              <a:xfrm>
                <a:off x="3973550" y="3967225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1"/>
                    </a:moveTo>
                    <a:cubicBezTo>
                      <a:pt x="224" y="1"/>
                      <a:pt x="179" y="16"/>
                      <a:pt x="142" y="46"/>
                    </a:cubicBezTo>
                    <a:cubicBezTo>
                      <a:pt x="1" y="162"/>
                      <a:pt x="68" y="390"/>
                      <a:pt x="248" y="409"/>
                    </a:cubicBezTo>
                    <a:cubicBezTo>
                      <a:pt x="256" y="410"/>
                      <a:pt x="264" y="410"/>
                      <a:pt x="272" y="410"/>
                    </a:cubicBezTo>
                    <a:cubicBezTo>
                      <a:pt x="441" y="410"/>
                      <a:pt x="539" y="213"/>
                      <a:pt x="428" y="78"/>
                    </a:cubicBezTo>
                    <a:cubicBezTo>
                      <a:pt x="388" y="27"/>
                      <a:pt x="329" y="1"/>
                      <a:pt x="2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9" name="Google Shape;5169;p38"/>
              <p:cNvSpPr/>
              <p:nvPr/>
            </p:nvSpPr>
            <p:spPr>
              <a:xfrm>
                <a:off x="3960300" y="395072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7" y="1"/>
                    </a:moveTo>
                    <a:cubicBezTo>
                      <a:pt x="215" y="1"/>
                      <a:pt x="171" y="15"/>
                      <a:pt x="135" y="44"/>
                    </a:cubicBezTo>
                    <a:cubicBezTo>
                      <a:pt x="0" y="153"/>
                      <a:pt x="65" y="372"/>
                      <a:pt x="238" y="391"/>
                    </a:cubicBezTo>
                    <a:cubicBezTo>
                      <a:pt x="245" y="392"/>
                      <a:pt x="251" y="392"/>
                      <a:pt x="257" y="392"/>
                    </a:cubicBezTo>
                    <a:cubicBezTo>
                      <a:pt x="417" y="392"/>
                      <a:pt x="514" y="203"/>
                      <a:pt x="408" y="73"/>
                    </a:cubicBezTo>
                    <a:cubicBezTo>
                      <a:pt x="370" y="25"/>
                      <a:pt x="314" y="1"/>
                      <a:pt x="2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0" name="Google Shape;5170;p38"/>
              <p:cNvSpPr/>
              <p:nvPr/>
            </p:nvSpPr>
            <p:spPr>
              <a:xfrm>
                <a:off x="3946950" y="393417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9" y="0"/>
                    </a:moveTo>
                    <a:cubicBezTo>
                      <a:pt x="208" y="0"/>
                      <a:pt x="166" y="15"/>
                      <a:pt x="133" y="44"/>
                    </a:cubicBezTo>
                    <a:cubicBezTo>
                      <a:pt x="1" y="147"/>
                      <a:pt x="65" y="356"/>
                      <a:pt x="229" y="372"/>
                    </a:cubicBezTo>
                    <a:cubicBezTo>
                      <a:pt x="236" y="372"/>
                      <a:pt x="242" y="373"/>
                      <a:pt x="248" y="373"/>
                    </a:cubicBezTo>
                    <a:cubicBezTo>
                      <a:pt x="401" y="373"/>
                      <a:pt x="492" y="193"/>
                      <a:pt x="393" y="70"/>
                    </a:cubicBezTo>
                    <a:cubicBezTo>
                      <a:pt x="357" y="24"/>
                      <a:pt x="303" y="0"/>
                      <a:pt x="24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1" name="Google Shape;5171;p38"/>
              <p:cNvSpPr/>
              <p:nvPr/>
            </p:nvSpPr>
            <p:spPr>
              <a:xfrm>
                <a:off x="3933700" y="39176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6" y="0"/>
                    </a:moveTo>
                    <a:cubicBezTo>
                      <a:pt x="196" y="0"/>
                      <a:pt x="156" y="14"/>
                      <a:pt x="123" y="42"/>
                    </a:cubicBezTo>
                    <a:cubicBezTo>
                      <a:pt x="1" y="138"/>
                      <a:pt x="58" y="337"/>
                      <a:pt x="216" y="353"/>
                    </a:cubicBezTo>
                    <a:cubicBezTo>
                      <a:pt x="223" y="354"/>
                      <a:pt x="229" y="354"/>
                      <a:pt x="235" y="354"/>
                    </a:cubicBezTo>
                    <a:cubicBezTo>
                      <a:pt x="381" y="354"/>
                      <a:pt x="466" y="184"/>
                      <a:pt x="373" y="67"/>
                    </a:cubicBezTo>
                    <a:cubicBezTo>
                      <a:pt x="339" y="24"/>
                      <a:pt x="287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2" name="Google Shape;5172;p38"/>
              <p:cNvSpPr/>
              <p:nvPr/>
            </p:nvSpPr>
            <p:spPr>
              <a:xfrm>
                <a:off x="3920450" y="3901125"/>
                <a:ext cx="110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6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9"/>
                    </a:cubicBezTo>
                    <a:cubicBezTo>
                      <a:pt x="0" y="132"/>
                      <a:pt x="55" y="318"/>
                      <a:pt x="203" y="334"/>
                    </a:cubicBezTo>
                    <a:cubicBezTo>
                      <a:pt x="209" y="335"/>
                      <a:pt x="216" y="335"/>
                      <a:pt x="222" y="335"/>
                    </a:cubicBezTo>
                    <a:cubicBezTo>
                      <a:pt x="358" y="335"/>
                      <a:pt x="440" y="172"/>
                      <a:pt x="351" y="61"/>
                    </a:cubicBezTo>
                    <a:cubicBezTo>
                      <a:pt x="318" y="21"/>
                      <a:pt x="270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3" name="Google Shape;5173;p38"/>
              <p:cNvSpPr/>
              <p:nvPr/>
            </p:nvSpPr>
            <p:spPr>
              <a:xfrm>
                <a:off x="3907200" y="3884650"/>
                <a:ext cx="1045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6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09" y="36"/>
                    </a:cubicBezTo>
                    <a:cubicBezTo>
                      <a:pt x="0" y="122"/>
                      <a:pt x="51" y="299"/>
                      <a:pt x="193" y="315"/>
                    </a:cubicBezTo>
                    <a:cubicBezTo>
                      <a:pt x="198" y="316"/>
                      <a:pt x="203" y="316"/>
                      <a:pt x="208" y="316"/>
                    </a:cubicBezTo>
                    <a:cubicBezTo>
                      <a:pt x="338" y="316"/>
                      <a:pt x="418" y="163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4" name="Google Shape;5174;p38"/>
              <p:cNvSpPr/>
              <p:nvPr/>
            </p:nvSpPr>
            <p:spPr>
              <a:xfrm>
                <a:off x="4110950" y="4101525"/>
                <a:ext cx="189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58" h="577" extrusionOk="0">
                    <a:moveTo>
                      <a:pt x="381" y="0"/>
                    </a:moveTo>
                    <a:cubicBezTo>
                      <a:pt x="317" y="0"/>
                      <a:pt x="252" y="22"/>
                      <a:pt x="199" y="67"/>
                    </a:cubicBezTo>
                    <a:cubicBezTo>
                      <a:pt x="0" y="227"/>
                      <a:pt x="93" y="549"/>
                      <a:pt x="350" y="574"/>
                    </a:cubicBezTo>
                    <a:cubicBezTo>
                      <a:pt x="362" y="576"/>
                      <a:pt x="374" y="576"/>
                      <a:pt x="385" y="576"/>
                    </a:cubicBezTo>
                    <a:cubicBezTo>
                      <a:pt x="618" y="576"/>
                      <a:pt x="758" y="298"/>
                      <a:pt x="604" y="108"/>
                    </a:cubicBezTo>
                    <a:cubicBezTo>
                      <a:pt x="548" y="37"/>
                      <a:pt x="465" y="0"/>
                      <a:pt x="3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5" name="Google Shape;5175;p38"/>
              <p:cNvSpPr/>
              <p:nvPr/>
            </p:nvSpPr>
            <p:spPr>
              <a:xfrm>
                <a:off x="4097600" y="4085000"/>
                <a:ext cx="185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40" h="559" extrusionOk="0">
                    <a:moveTo>
                      <a:pt x="369" y="1"/>
                    </a:moveTo>
                    <a:cubicBezTo>
                      <a:pt x="308" y="1"/>
                      <a:pt x="246" y="21"/>
                      <a:pt x="193" y="62"/>
                    </a:cubicBezTo>
                    <a:cubicBezTo>
                      <a:pt x="1" y="220"/>
                      <a:pt x="94" y="532"/>
                      <a:pt x="341" y="557"/>
                    </a:cubicBezTo>
                    <a:cubicBezTo>
                      <a:pt x="352" y="558"/>
                      <a:pt x="362" y="559"/>
                      <a:pt x="372" y="559"/>
                    </a:cubicBezTo>
                    <a:cubicBezTo>
                      <a:pt x="602" y="559"/>
                      <a:pt x="740" y="289"/>
                      <a:pt x="589" y="104"/>
                    </a:cubicBezTo>
                    <a:cubicBezTo>
                      <a:pt x="532" y="36"/>
                      <a:pt x="451" y="1"/>
                      <a:pt x="3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6" name="Google Shape;5176;p38"/>
              <p:cNvSpPr/>
              <p:nvPr/>
            </p:nvSpPr>
            <p:spPr>
              <a:xfrm>
                <a:off x="4084350" y="4068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2"/>
                    </a:cubicBezTo>
                    <a:cubicBezTo>
                      <a:pt x="0" y="213"/>
                      <a:pt x="90" y="512"/>
                      <a:pt x="328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82" y="540"/>
                      <a:pt x="710" y="279"/>
                      <a:pt x="566" y="101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7" name="Google Shape;5177;p38"/>
              <p:cNvSpPr/>
              <p:nvPr/>
            </p:nvSpPr>
            <p:spPr>
              <a:xfrm>
                <a:off x="4071100" y="4051925"/>
                <a:ext cx="17125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0" extrusionOk="0">
                    <a:moveTo>
                      <a:pt x="345" y="0"/>
                    </a:moveTo>
                    <a:cubicBezTo>
                      <a:pt x="287" y="0"/>
                      <a:pt x="229" y="19"/>
                      <a:pt x="180" y="58"/>
                    </a:cubicBezTo>
                    <a:cubicBezTo>
                      <a:pt x="0" y="203"/>
                      <a:pt x="84" y="495"/>
                      <a:pt x="315" y="518"/>
                    </a:cubicBezTo>
                    <a:cubicBezTo>
                      <a:pt x="326" y="519"/>
                      <a:pt x="336" y="519"/>
                      <a:pt x="346" y="519"/>
                    </a:cubicBezTo>
                    <a:cubicBezTo>
                      <a:pt x="559" y="519"/>
                      <a:pt x="684" y="271"/>
                      <a:pt x="546" y="97"/>
                    </a:cubicBezTo>
                    <a:cubicBezTo>
                      <a:pt x="495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8" name="Google Shape;5178;p38"/>
              <p:cNvSpPr/>
              <p:nvPr/>
            </p:nvSpPr>
            <p:spPr>
              <a:xfrm>
                <a:off x="4057825" y="403542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1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1" y="197"/>
                      <a:pt x="84" y="477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9" y="504"/>
                      <a:pt x="663" y="261"/>
                      <a:pt x="528" y="95"/>
                    </a:cubicBezTo>
                    <a:cubicBezTo>
                      <a:pt x="478" y="32"/>
                      <a:pt x="405" y="0"/>
                      <a:pt x="3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9" name="Google Shape;5179;p38"/>
              <p:cNvSpPr/>
              <p:nvPr/>
            </p:nvSpPr>
            <p:spPr>
              <a:xfrm>
                <a:off x="4044575" y="4018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5" y="0"/>
                      <a:pt x="212" y="18"/>
                      <a:pt x="168" y="54"/>
                    </a:cubicBezTo>
                    <a:cubicBezTo>
                      <a:pt x="1" y="192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4" y="249"/>
                      <a:pt x="508" y="92"/>
                    </a:cubicBezTo>
                    <a:cubicBezTo>
                      <a:pt x="459" y="32"/>
                      <a:pt x="388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0" name="Google Shape;5180;p38"/>
              <p:cNvSpPr/>
              <p:nvPr/>
            </p:nvSpPr>
            <p:spPr>
              <a:xfrm>
                <a:off x="4031250" y="4002350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6" y="1"/>
                    </a:moveTo>
                    <a:cubicBezTo>
                      <a:pt x="255" y="1"/>
                      <a:pt x="203" y="17"/>
                      <a:pt x="161" y="52"/>
                    </a:cubicBezTo>
                    <a:cubicBezTo>
                      <a:pt x="0" y="184"/>
                      <a:pt x="77" y="444"/>
                      <a:pt x="283" y="463"/>
                    </a:cubicBezTo>
                    <a:cubicBezTo>
                      <a:pt x="292" y="464"/>
                      <a:pt x="301" y="465"/>
                      <a:pt x="310" y="465"/>
                    </a:cubicBezTo>
                    <a:cubicBezTo>
                      <a:pt x="503" y="465"/>
                      <a:pt x="614" y="241"/>
                      <a:pt x="489" y="87"/>
                    </a:cubicBezTo>
                    <a:cubicBezTo>
                      <a:pt x="443" y="30"/>
                      <a:pt x="375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1" name="Google Shape;5181;p38"/>
              <p:cNvSpPr/>
              <p:nvPr/>
            </p:nvSpPr>
            <p:spPr>
              <a:xfrm>
                <a:off x="4017975" y="3985800"/>
                <a:ext cx="14775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9" extrusionOk="0">
                    <a:moveTo>
                      <a:pt x="296" y="0"/>
                    </a:moveTo>
                    <a:cubicBezTo>
                      <a:pt x="247" y="0"/>
                      <a:pt x="197" y="17"/>
                      <a:pt x="155" y="52"/>
                    </a:cubicBezTo>
                    <a:cubicBezTo>
                      <a:pt x="1" y="177"/>
                      <a:pt x="75" y="425"/>
                      <a:pt x="274" y="447"/>
                    </a:cubicBezTo>
                    <a:cubicBezTo>
                      <a:pt x="282" y="448"/>
                      <a:pt x="290" y="448"/>
                      <a:pt x="297" y="448"/>
                    </a:cubicBezTo>
                    <a:cubicBezTo>
                      <a:pt x="480" y="448"/>
                      <a:pt x="590" y="232"/>
                      <a:pt x="470" y="84"/>
                    </a:cubicBezTo>
                    <a:cubicBezTo>
                      <a:pt x="426" y="29"/>
                      <a:pt x="362" y="0"/>
                      <a:pt x="2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2" name="Google Shape;5182;p38"/>
              <p:cNvSpPr/>
              <p:nvPr/>
            </p:nvSpPr>
            <p:spPr>
              <a:xfrm>
                <a:off x="4004725" y="3969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4" y="1"/>
                    </a:moveTo>
                    <a:cubicBezTo>
                      <a:pt x="236" y="1"/>
                      <a:pt x="189" y="16"/>
                      <a:pt x="148" y="48"/>
                    </a:cubicBezTo>
                    <a:cubicBezTo>
                      <a:pt x="1" y="171"/>
                      <a:pt x="71" y="408"/>
                      <a:pt x="261" y="428"/>
                    </a:cubicBezTo>
                    <a:cubicBezTo>
                      <a:pt x="269" y="429"/>
                      <a:pt x="277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7" y="28"/>
                      <a:pt x="345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3" name="Google Shape;5183;p38"/>
              <p:cNvSpPr/>
              <p:nvPr/>
            </p:nvSpPr>
            <p:spPr>
              <a:xfrm>
                <a:off x="3991475" y="3952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1"/>
                    </a:moveTo>
                    <a:cubicBezTo>
                      <a:pt x="225" y="1"/>
                      <a:pt x="179" y="16"/>
                      <a:pt x="142" y="46"/>
                    </a:cubicBezTo>
                    <a:cubicBezTo>
                      <a:pt x="0" y="159"/>
                      <a:pt x="68" y="390"/>
                      <a:pt x="248" y="406"/>
                    </a:cubicBezTo>
                    <a:cubicBezTo>
                      <a:pt x="256" y="407"/>
                      <a:pt x="264" y="408"/>
                      <a:pt x="271" y="408"/>
                    </a:cubicBezTo>
                    <a:cubicBezTo>
                      <a:pt x="440" y="408"/>
                      <a:pt x="538" y="211"/>
                      <a:pt x="428" y="75"/>
                    </a:cubicBezTo>
                    <a:cubicBezTo>
                      <a:pt x="388" y="26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4" name="Google Shape;5184;p38"/>
              <p:cNvSpPr/>
              <p:nvPr/>
            </p:nvSpPr>
            <p:spPr>
              <a:xfrm>
                <a:off x="3978125" y="3936175"/>
                <a:ext cx="129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3" extrusionOk="0">
                    <a:moveTo>
                      <a:pt x="260" y="1"/>
                    </a:moveTo>
                    <a:cubicBezTo>
                      <a:pt x="217" y="1"/>
                      <a:pt x="173" y="15"/>
                      <a:pt x="136" y="44"/>
                    </a:cubicBezTo>
                    <a:cubicBezTo>
                      <a:pt x="1" y="153"/>
                      <a:pt x="68" y="372"/>
                      <a:pt x="239" y="391"/>
                    </a:cubicBezTo>
                    <a:cubicBezTo>
                      <a:pt x="246" y="392"/>
                      <a:pt x="254" y="393"/>
                      <a:pt x="262" y="393"/>
                    </a:cubicBezTo>
                    <a:cubicBezTo>
                      <a:pt x="421" y="393"/>
                      <a:pt x="517" y="202"/>
                      <a:pt x="412" y="73"/>
                    </a:cubicBezTo>
                    <a:cubicBezTo>
                      <a:pt x="374" y="26"/>
                      <a:pt x="318" y="1"/>
                      <a:pt x="26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5" name="Google Shape;5185;p38"/>
              <p:cNvSpPr/>
              <p:nvPr/>
            </p:nvSpPr>
            <p:spPr>
              <a:xfrm>
                <a:off x="3964875" y="391970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6" y="0"/>
                    </a:moveTo>
                    <a:cubicBezTo>
                      <a:pt x="205" y="0"/>
                      <a:pt x="163" y="14"/>
                      <a:pt x="129" y="41"/>
                    </a:cubicBezTo>
                    <a:cubicBezTo>
                      <a:pt x="1" y="147"/>
                      <a:pt x="65" y="353"/>
                      <a:pt x="229" y="369"/>
                    </a:cubicBezTo>
                    <a:cubicBezTo>
                      <a:pt x="236" y="370"/>
                      <a:pt x="244" y="370"/>
                      <a:pt x="252" y="370"/>
                    </a:cubicBezTo>
                    <a:cubicBezTo>
                      <a:pt x="402" y="370"/>
                      <a:pt x="491" y="193"/>
                      <a:pt x="393" y="70"/>
                    </a:cubicBezTo>
                    <a:cubicBezTo>
                      <a:pt x="356" y="24"/>
                      <a:pt x="301" y="0"/>
                      <a:pt x="2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6" name="Google Shape;5186;p38"/>
              <p:cNvSpPr/>
              <p:nvPr/>
            </p:nvSpPr>
            <p:spPr>
              <a:xfrm>
                <a:off x="3951625" y="3903150"/>
                <a:ext cx="11650" cy="885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4" extrusionOk="0">
                    <a:moveTo>
                      <a:pt x="234" y="0"/>
                    </a:moveTo>
                    <a:cubicBezTo>
                      <a:pt x="195" y="0"/>
                      <a:pt x="156" y="13"/>
                      <a:pt x="122" y="41"/>
                    </a:cubicBezTo>
                    <a:cubicBezTo>
                      <a:pt x="0" y="138"/>
                      <a:pt x="58" y="337"/>
                      <a:pt x="216" y="353"/>
                    </a:cubicBezTo>
                    <a:cubicBezTo>
                      <a:pt x="222" y="354"/>
                      <a:pt x="229" y="354"/>
                      <a:pt x="235" y="354"/>
                    </a:cubicBezTo>
                    <a:cubicBezTo>
                      <a:pt x="381" y="354"/>
                      <a:pt x="465" y="184"/>
                      <a:pt x="370" y="67"/>
                    </a:cubicBezTo>
                    <a:cubicBezTo>
                      <a:pt x="335" y="23"/>
                      <a:pt x="285" y="0"/>
                      <a:pt x="2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7" name="Google Shape;5187;p38"/>
              <p:cNvSpPr/>
              <p:nvPr/>
            </p:nvSpPr>
            <p:spPr>
              <a:xfrm>
                <a:off x="3938350" y="388660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2" y="0"/>
                    </a:moveTo>
                    <a:cubicBezTo>
                      <a:pt x="185" y="0"/>
                      <a:pt x="147" y="13"/>
                      <a:pt x="117" y="38"/>
                    </a:cubicBezTo>
                    <a:cubicBezTo>
                      <a:pt x="1" y="131"/>
                      <a:pt x="56" y="318"/>
                      <a:pt x="203" y="334"/>
                    </a:cubicBezTo>
                    <a:cubicBezTo>
                      <a:pt x="210" y="334"/>
                      <a:pt x="216" y="335"/>
                      <a:pt x="223" y="335"/>
                    </a:cubicBezTo>
                    <a:cubicBezTo>
                      <a:pt x="359" y="335"/>
                      <a:pt x="440" y="174"/>
                      <a:pt x="351" y="64"/>
                    </a:cubicBezTo>
                    <a:cubicBezTo>
                      <a:pt x="318" y="22"/>
                      <a:pt x="270" y="0"/>
                      <a:pt x="2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8" name="Google Shape;5188;p38"/>
              <p:cNvSpPr/>
              <p:nvPr/>
            </p:nvSpPr>
            <p:spPr>
              <a:xfrm>
                <a:off x="3925100" y="3870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0" y="1"/>
                    </a:moveTo>
                    <a:cubicBezTo>
                      <a:pt x="175" y="1"/>
                      <a:pt x="139" y="12"/>
                      <a:pt x="110" y="36"/>
                    </a:cubicBezTo>
                    <a:cubicBezTo>
                      <a:pt x="1" y="123"/>
                      <a:pt x="52" y="299"/>
                      <a:pt x="190" y="315"/>
                    </a:cubicBezTo>
                    <a:cubicBezTo>
                      <a:pt x="197" y="316"/>
                      <a:pt x="203" y="317"/>
                      <a:pt x="209" y="317"/>
                    </a:cubicBezTo>
                    <a:cubicBezTo>
                      <a:pt x="340" y="317"/>
                      <a:pt x="418" y="163"/>
                      <a:pt x="332" y="58"/>
                    </a:cubicBezTo>
                    <a:cubicBezTo>
                      <a:pt x="301" y="20"/>
                      <a:pt x="256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9" name="Google Shape;5189;p38"/>
              <p:cNvSpPr/>
              <p:nvPr/>
            </p:nvSpPr>
            <p:spPr>
              <a:xfrm>
                <a:off x="4128775" y="4087050"/>
                <a:ext cx="1907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7" extrusionOk="0">
                    <a:moveTo>
                      <a:pt x="384" y="0"/>
                    </a:moveTo>
                    <a:cubicBezTo>
                      <a:pt x="320" y="0"/>
                      <a:pt x="256" y="21"/>
                      <a:pt x="203" y="64"/>
                    </a:cubicBezTo>
                    <a:cubicBezTo>
                      <a:pt x="1" y="225"/>
                      <a:pt x="97" y="549"/>
                      <a:pt x="354" y="575"/>
                    </a:cubicBezTo>
                    <a:cubicBezTo>
                      <a:pt x="364" y="576"/>
                      <a:pt x="375" y="576"/>
                      <a:pt x="385" y="576"/>
                    </a:cubicBezTo>
                    <a:cubicBezTo>
                      <a:pt x="621" y="576"/>
                      <a:pt x="762" y="297"/>
                      <a:pt x="608" y="106"/>
                    </a:cubicBezTo>
                    <a:cubicBezTo>
                      <a:pt x="551" y="36"/>
                      <a:pt x="468" y="0"/>
                      <a:pt x="38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0" name="Google Shape;5190;p38"/>
              <p:cNvSpPr/>
              <p:nvPr/>
            </p:nvSpPr>
            <p:spPr>
              <a:xfrm>
                <a:off x="4115525" y="4070525"/>
                <a:ext cx="18400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7" extrusionOk="0">
                    <a:moveTo>
                      <a:pt x="370" y="0"/>
                    </a:moveTo>
                    <a:cubicBezTo>
                      <a:pt x="308" y="0"/>
                      <a:pt x="245" y="21"/>
                      <a:pt x="193" y="63"/>
                    </a:cubicBezTo>
                    <a:cubicBezTo>
                      <a:pt x="0" y="220"/>
                      <a:pt x="93" y="532"/>
                      <a:pt x="341" y="555"/>
                    </a:cubicBezTo>
                    <a:cubicBezTo>
                      <a:pt x="351" y="556"/>
                      <a:pt x="362" y="556"/>
                      <a:pt x="372" y="556"/>
                    </a:cubicBezTo>
                    <a:cubicBezTo>
                      <a:pt x="601" y="556"/>
                      <a:pt x="736" y="286"/>
                      <a:pt x="585" y="101"/>
                    </a:cubicBezTo>
                    <a:cubicBezTo>
                      <a:pt x="531" y="34"/>
                      <a:pt x="451" y="0"/>
                      <a:pt x="3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1" name="Google Shape;5191;p38"/>
              <p:cNvSpPr/>
              <p:nvPr/>
            </p:nvSpPr>
            <p:spPr>
              <a:xfrm>
                <a:off x="4102275" y="4053975"/>
                <a:ext cx="17775" cy="13525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1" extrusionOk="0">
                    <a:moveTo>
                      <a:pt x="354" y="0"/>
                    </a:moveTo>
                    <a:cubicBezTo>
                      <a:pt x="295" y="0"/>
                      <a:pt x="236" y="20"/>
                      <a:pt x="186" y="60"/>
                    </a:cubicBezTo>
                    <a:cubicBezTo>
                      <a:pt x="0" y="211"/>
                      <a:pt x="90" y="513"/>
                      <a:pt x="328" y="538"/>
                    </a:cubicBezTo>
                    <a:cubicBezTo>
                      <a:pt x="338" y="540"/>
                      <a:pt x="348" y="540"/>
                      <a:pt x="359" y="540"/>
                    </a:cubicBezTo>
                    <a:cubicBezTo>
                      <a:pt x="578" y="540"/>
                      <a:pt x="710" y="280"/>
                      <a:pt x="566" y="101"/>
                    </a:cubicBezTo>
                    <a:cubicBezTo>
                      <a:pt x="512" y="35"/>
                      <a:pt x="434" y="0"/>
                      <a:pt x="3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2" name="Google Shape;5192;p38"/>
              <p:cNvSpPr/>
              <p:nvPr/>
            </p:nvSpPr>
            <p:spPr>
              <a:xfrm>
                <a:off x="4089000" y="4037400"/>
                <a:ext cx="17150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2" extrusionOk="0">
                    <a:moveTo>
                      <a:pt x="342" y="1"/>
                    </a:moveTo>
                    <a:cubicBezTo>
                      <a:pt x="286" y="1"/>
                      <a:pt x="229" y="19"/>
                      <a:pt x="181" y="57"/>
                    </a:cubicBezTo>
                    <a:cubicBezTo>
                      <a:pt x="1" y="202"/>
                      <a:pt x="84" y="494"/>
                      <a:pt x="316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7" y="522"/>
                      <a:pt x="685" y="271"/>
                      <a:pt x="547" y="99"/>
                    </a:cubicBezTo>
                    <a:cubicBezTo>
                      <a:pt x="495" y="34"/>
                      <a:pt x="419" y="1"/>
                      <a:pt x="3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3" name="Google Shape;5193;p38"/>
              <p:cNvSpPr/>
              <p:nvPr/>
            </p:nvSpPr>
            <p:spPr>
              <a:xfrm>
                <a:off x="4075750" y="4020875"/>
                <a:ext cx="165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0" h="505" extrusionOk="0">
                    <a:moveTo>
                      <a:pt x="330" y="1"/>
                    </a:moveTo>
                    <a:cubicBezTo>
                      <a:pt x="275" y="1"/>
                      <a:pt x="220" y="19"/>
                      <a:pt x="174" y="56"/>
                    </a:cubicBezTo>
                    <a:cubicBezTo>
                      <a:pt x="0" y="198"/>
                      <a:pt x="81" y="481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8" y="504"/>
                      <a:pt x="660" y="261"/>
                      <a:pt x="524" y="95"/>
                    </a:cubicBezTo>
                    <a:cubicBezTo>
                      <a:pt x="475" y="33"/>
                      <a:pt x="403" y="1"/>
                      <a:pt x="3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4" name="Google Shape;5194;p38"/>
              <p:cNvSpPr/>
              <p:nvPr/>
            </p:nvSpPr>
            <p:spPr>
              <a:xfrm>
                <a:off x="4062500" y="4004375"/>
                <a:ext cx="158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4" h="484" extrusionOk="0">
                    <a:moveTo>
                      <a:pt x="317" y="1"/>
                    </a:moveTo>
                    <a:cubicBezTo>
                      <a:pt x="264" y="1"/>
                      <a:pt x="210" y="18"/>
                      <a:pt x="164" y="54"/>
                    </a:cubicBezTo>
                    <a:cubicBezTo>
                      <a:pt x="0" y="189"/>
                      <a:pt x="81" y="459"/>
                      <a:pt x="293" y="482"/>
                    </a:cubicBezTo>
                    <a:cubicBezTo>
                      <a:pt x="302" y="483"/>
                      <a:pt x="311" y="483"/>
                      <a:pt x="319" y="483"/>
                    </a:cubicBezTo>
                    <a:cubicBezTo>
                      <a:pt x="516" y="483"/>
                      <a:pt x="634" y="250"/>
                      <a:pt x="505" y="90"/>
                    </a:cubicBezTo>
                    <a:cubicBezTo>
                      <a:pt x="457" y="31"/>
                      <a:pt x="388" y="1"/>
                      <a:pt x="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5" name="Google Shape;5195;p38"/>
              <p:cNvSpPr/>
              <p:nvPr/>
            </p:nvSpPr>
            <p:spPr>
              <a:xfrm>
                <a:off x="4049150" y="3987825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09" y="0"/>
                    </a:moveTo>
                    <a:cubicBezTo>
                      <a:pt x="257" y="0"/>
                      <a:pt x="205" y="18"/>
                      <a:pt x="161" y="54"/>
                    </a:cubicBezTo>
                    <a:cubicBezTo>
                      <a:pt x="1" y="183"/>
                      <a:pt x="78" y="443"/>
                      <a:pt x="284" y="466"/>
                    </a:cubicBezTo>
                    <a:cubicBezTo>
                      <a:pt x="291" y="466"/>
                      <a:pt x="299" y="467"/>
                      <a:pt x="307" y="467"/>
                    </a:cubicBezTo>
                    <a:cubicBezTo>
                      <a:pt x="499" y="467"/>
                      <a:pt x="616" y="241"/>
                      <a:pt x="489" y="86"/>
                    </a:cubicBezTo>
                    <a:cubicBezTo>
                      <a:pt x="444" y="30"/>
                      <a:pt x="377" y="0"/>
                      <a:pt x="3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6" name="Google Shape;5196;p38"/>
              <p:cNvSpPr/>
              <p:nvPr/>
            </p:nvSpPr>
            <p:spPr>
              <a:xfrm>
                <a:off x="4035900" y="3971300"/>
                <a:ext cx="1467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7" extrusionOk="0">
                    <a:moveTo>
                      <a:pt x="295" y="1"/>
                    </a:moveTo>
                    <a:cubicBezTo>
                      <a:pt x="246" y="1"/>
                      <a:pt x="196" y="17"/>
                      <a:pt x="155" y="50"/>
                    </a:cubicBezTo>
                    <a:cubicBezTo>
                      <a:pt x="0" y="175"/>
                      <a:pt x="74" y="426"/>
                      <a:pt x="270" y="445"/>
                    </a:cubicBezTo>
                    <a:cubicBezTo>
                      <a:pt x="278" y="446"/>
                      <a:pt x="286" y="446"/>
                      <a:pt x="294" y="446"/>
                    </a:cubicBezTo>
                    <a:cubicBezTo>
                      <a:pt x="479" y="446"/>
                      <a:pt x="587" y="230"/>
                      <a:pt x="470" y="82"/>
                    </a:cubicBezTo>
                    <a:cubicBezTo>
                      <a:pt x="426" y="29"/>
                      <a:pt x="361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7" name="Google Shape;5197;p38"/>
              <p:cNvSpPr/>
              <p:nvPr/>
            </p:nvSpPr>
            <p:spPr>
              <a:xfrm>
                <a:off x="4022650" y="3954750"/>
                <a:ext cx="14100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8" extrusionOk="0">
                    <a:moveTo>
                      <a:pt x="281" y="1"/>
                    </a:moveTo>
                    <a:cubicBezTo>
                      <a:pt x="234" y="1"/>
                      <a:pt x="187" y="17"/>
                      <a:pt x="148" y="50"/>
                    </a:cubicBezTo>
                    <a:cubicBezTo>
                      <a:pt x="0" y="169"/>
                      <a:pt x="71" y="407"/>
                      <a:pt x="261" y="426"/>
                    </a:cubicBezTo>
                    <a:cubicBezTo>
                      <a:pt x="270" y="427"/>
                      <a:pt x="279" y="428"/>
                      <a:pt x="287" y="428"/>
                    </a:cubicBezTo>
                    <a:cubicBezTo>
                      <a:pt x="461" y="428"/>
                      <a:pt x="563" y="223"/>
                      <a:pt x="447" y="82"/>
                    </a:cubicBezTo>
                    <a:cubicBezTo>
                      <a:pt x="405" y="29"/>
                      <a:pt x="343" y="1"/>
                      <a:pt x="2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8" name="Google Shape;5198;p38"/>
              <p:cNvSpPr/>
              <p:nvPr/>
            </p:nvSpPr>
            <p:spPr>
              <a:xfrm>
                <a:off x="4009375" y="3938225"/>
                <a:ext cx="1350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11" extrusionOk="0">
                    <a:moveTo>
                      <a:pt x="271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1" y="161"/>
                      <a:pt x="68" y="390"/>
                      <a:pt x="252" y="409"/>
                    </a:cubicBezTo>
                    <a:cubicBezTo>
                      <a:pt x="259" y="410"/>
                      <a:pt x="267" y="410"/>
                      <a:pt x="275" y="410"/>
                    </a:cubicBezTo>
                    <a:cubicBezTo>
                      <a:pt x="441" y="410"/>
                      <a:pt x="539" y="213"/>
                      <a:pt x="432" y="78"/>
                    </a:cubicBezTo>
                    <a:cubicBezTo>
                      <a:pt x="391" y="27"/>
                      <a:pt x="331" y="0"/>
                      <a:pt x="2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9" name="Google Shape;5199;p38"/>
              <p:cNvSpPr/>
              <p:nvPr/>
            </p:nvSpPr>
            <p:spPr>
              <a:xfrm>
                <a:off x="3996050" y="3921725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5"/>
                      <a:pt x="135" y="44"/>
                    </a:cubicBezTo>
                    <a:cubicBezTo>
                      <a:pt x="0" y="153"/>
                      <a:pt x="65" y="372"/>
                      <a:pt x="238" y="391"/>
                    </a:cubicBezTo>
                    <a:cubicBezTo>
                      <a:pt x="245" y="391"/>
                      <a:pt x="251" y="392"/>
                      <a:pt x="258" y="392"/>
                    </a:cubicBezTo>
                    <a:cubicBezTo>
                      <a:pt x="420" y="392"/>
                      <a:pt x="517" y="202"/>
                      <a:pt x="412" y="73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0" name="Google Shape;5200;p38"/>
              <p:cNvSpPr/>
              <p:nvPr/>
            </p:nvSpPr>
            <p:spPr>
              <a:xfrm>
                <a:off x="3982800" y="3905150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5" y="1"/>
                    </a:moveTo>
                    <a:cubicBezTo>
                      <a:pt x="204" y="1"/>
                      <a:pt x="163" y="14"/>
                      <a:pt x="129" y="42"/>
                    </a:cubicBezTo>
                    <a:cubicBezTo>
                      <a:pt x="0" y="148"/>
                      <a:pt x="61" y="353"/>
                      <a:pt x="225" y="373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397" y="373"/>
                      <a:pt x="491" y="194"/>
                      <a:pt x="389" y="70"/>
                    </a:cubicBezTo>
                    <a:cubicBezTo>
                      <a:pt x="352" y="24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1" name="Google Shape;5201;p38"/>
              <p:cNvSpPr/>
              <p:nvPr/>
            </p:nvSpPr>
            <p:spPr>
              <a:xfrm>
                <a:off x="3969525" y="3888650"/>
                <a:ext cx="1165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3" extrusionOk="0">
                    <a:moveTo>
                      <a:pt x="232" y="1"/>
                    </a:moveTo>
                    <a:cubicBezTo>
                      <a:pt x="194" y="1"/>
                      <a:pt x="155" y="13"/>
                      <a:pt x="123" y="39"/>
                    </a:cubicBezTo>
                    <a:cubicBezTo>
                      <a:pt x="1" y="139"/>
                      <a:pt x="59" y="335"/>
                      <a:pt x="216" y="351"/>
                    </a:cubicBezTo>
                    <a:cubicBezTo>
                      <a:pt x="224" y="352"/>
                      <a:pt x="231" y="353"/>
                      <a:pt x="239" y="353"/>
                    </a:cubicBezTo>
                    <a:cubicBezTo>
                      <a:pt x="380" y="353"/>
                      <a:pt x="465" y="181"/>
                      <a:pt x="370" y="65"/>
                    </a:cubicBezTo>
                    <a:cubicBezTo>
                      <a:pt x="336" y="23"/>
                      <a:pt x="284" y="1"/>
                      <a:pt x="23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2" name="Google Shape;5202;p38"/>
              <p:cNvSpPr/>
              <p:nvPr/>
            </p:nvSpPr>
            <p:spPr>
              <a:xfrm>
                <a:off x="3956275" y="3872125"/>
                <a:ext cx="11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6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8"/>
                    </a:cubicBezTo>
                    <a:cubicBezTo>
                      <a:pt x="1" y="132"/>
                      <a:pt x="55" y="318"/>
                      <a:pt x="203" y="334"/>
                    </a:cubicBezTo>
                    <a:cubicBezTo>
                      <a:pt x="210" y="335"/>
                      <a:pt x="216" y="335"/>
                      <a:pt x="222" y="335"/>
                    </a:cubicBezTo>
                    <a:cubicBezTo>
                      <a:pt x="359" y="335"/>
                      <a:pt x="440" y="172"/>
                      <a:pt x="351" y="61"/>
                    </a:cubicBezTo>
                    <a:cubicBezTo>
                      <a:pt x="318" y="21"/>
                      <a:pt x="271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3" name="Google Shape;5203;p38"/>
              <p:cNvSpPr/>
              <p:nvPr/>
            </p:nvSpPr>
            <p:spPr>
              <a:xfrm>
                <a:off x="3943025" y="3855550"/>
                <a:ext cx="103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7" extrusionOk="0">
                    <a:moveTo>
                      <a:pt x="209" y="1"/>
                    </a:moveTo>
                    <a:cubicBezTo>
                      <a:pt x="173" y="1"/>
                      <a:pt x="137" y="12"/>
                      <a:pt x="106" y="36"/>
                    </a:cubicBezTo>
                    <a:cubicBezTo>
                      <a:pt x="0" y="126"/>
                      <a:pt x="52" y="303"/>
                      <a:pt x="190" y="316"/>
                    </a:cubicBezTo>
                    <a:cubicBezTo>
                      <a:pt x="197" y="317"/>
                      <a:pt x="203" y="317"/>
                      <a:pt x="209" y="317"/>
                    </a:cubicBezTo>
                    <a:cubicBezTo>
                      <a:pt x="339" y="317"/>
                      <a:pt x="414" y="166"/>
                      <a:pt x="331" y="59"/>
                    </a:cubicBezTo>
                    <a:cubicBezTo>
                      <a:pt x="300" y="21"/>
                      <a:pt x="255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4" name="Google Shape;5204;p38"/>
              <p:cNvSpPr/>
              <p:nvPr/>
            </p:nvSpPr>
            <p:spPr>
              <a:xfrm>
                <a:off x="4159950" y="4089075"/>
                <a:ext cx="1967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6" extrusionOk="0">
                    <a:moveTo>
                      <a:pt x="395" y="0"/>
                    </a:moveTo>
                    <a:cubicBezTo>
                      <a:pt x="329" y="0"/>
                      <a:pt x="263" y="22"/>
                      <a:pt x="209" y="66"/>
                    </a:cubicBezTo>
                    <a:cubicBezTo>
                      <a:pt x="0" y="234"/>
                      <a:pt x="100" y="565"/>
                      <a:pt x="364" y="593"/>
                    </a:cubicBezTo>
                    <a:cubicBezTo>
                      <a:pt x="375" y="595"/>
                      <a:pt x="387" y="595"/>
                      <a:pt x="398" y="595"/>
                    </a:cubicBezTo>
                    <a:cubicBezTo>
                      <a:pt x="641" y="595"/>
                      <a:pt x="787" y="308"/>
                      <a:pt x="627" y="111"/>
                    </a:cubicBezTo>
                    <a:cubicBezTo>
                      <a:pt x="569" y="38"/>
                      <a:pt x="482" y="0"/>
                      <a:pt x="3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5" name="Google Shape;5205;p38"/>
              <p:cNvSpPr/>
              <p:nvPr/>
            </p:nvSpPr>
            <p:spPr>
              <a:xfrm>
                <a:off x="4146700" y="4072525"/>
                <a:ext cx="1902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1" h="577" extrusionOk="0">
                    <a:moveTo>
                      <a:pt x="382" y="0"/>
                    </a:moveTo>
                    <a:cubicBezTo>
                      <a:pt x="318" y="0"/>
                      <a:pt x="254" y="22"/>
                      <a:pt x="199" y="66"/>
                    </a:cubicBezTo>
                    <a:cubicBezTo>
                      <a:pt x="0" y="227"/>
                      <a:pt x="97" y="548"/>
                      <a:pt x="351" y="574"/>
                    </a:cubicBezTo>
                    <a:cubicBezTo>
                      <a:pt x="362" y="575"/>
                      <a:pt x="374" y="576"/>
                      <a:pt x="385" y="576"/>
                    </a:cubicBezTo>
                    <a:cubicBezTo>
                      <a:pt x="622" y="576"/>
                      <a:pt x="761" y="298"/>
                      <a:pt x="608" y="108"/>
                    </a:cubicBezTo>
                    <a:cubicBezTo>
                      <a:pt x="549" y="37"/>
                      <a:pt x="466" y="0"/>
                      <a:pt x="3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6" name="Google Shape;5206;p38"/>
              <p:cNvSpPr/>
              <p:nvPr/>
            </p:nvSpPr>
            <p:spPr>
              <a:xfrm>
                <a:off x="4133425" y="4056000"/>
                <a:ext cx="18425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9" extrusionOk="0">
                    <a:moveTo>
                      <a:pt x="368" y="1"/>
                    </a:moveTo>
                    <a:cubicBezTo>
                      <a:pt x="307" y="1"/>
                      <a:pt x="245" y="21"/>
                      <a:pt x="194" y="62"/>
                    </a:cubicBezTo>
                    <a:cubicBezTo>
                      <a:pt x="1" y="220"/>
                      <a:pt x="94" y="531"/>
                      <a:pt x="342" y="557"/>
                    </a:cubicBezTo>
                    <a:cubicBezTo>
                      <a:pt x="352" y="558"/>
                      <a:pt x="362" y="559"/>
                      <a:pt x="373" y="559"/>
                    </a:cubicBezTo>
                    <a:cubicBezTo>
                      <a:pt x="602" y="559"/>
                      <a:pt x="737" y="289"/>
                      <a:pt x="586" y="104"/>
                    </a:cubicBezTo>
                    <a:cubicBezTo>
                      <a:pt x="531" y="36"/>
                      <a:pt x="450" y="1"/>
                      <a:pt x="3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7" name="Google Shape;5207;p38"/>
              <p:cNvSpPr/>
              <p:nvPr/>
            </p:nvSpPr>
            <p:spPr>
              <a:xfrm>
                <a:off x="4120175" y="4039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0"/>
                    </a:moveTo>
                    <a:cubicBezTo>
                      <a:pt x="297" y="0"/>
                      <a:pt x="237" y="20"/>
                      <a:pt x="187" y="62"/>
                    </a:cubicBezTo>
                    <a:cubicBezTo>
                      <a:pt x="1" y="213"/>
                      <a:pt x="87" y="512"/>
                      <a:pt x="328" y="538"/>
                    </a:cubicBezTo>
                    <a:cubicBezTo>
                      <a:pt x="339" y="539"/>
                      <a:pt x="349" y="539"/>
                      <a:pt x="359" y="539"/>
                    </a:cubicBezTo>
                    <a:cubicBezTo>
                      <a:pt x="579" y="539"/>
                      <a:pt x="711" y="279"/>
                      <a:pt x="566" y="101"/>
                    </a:cubicBezTo>
                    <a:cubicBezTo>
                      <a:pt x="513" y="35"/>
                      <a:pt x="436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8" name="Google Shape;5208;p38"/>
              <p:cNvSpPr/>
              <p:nvPr/>
            </p:nvSpPr>
            <p:spPr>
              <a:xfrm>
                <a:off x="4106925" y="4022900"/>
                <a:ext cx="17125" cy="13025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1" extrusionOk="0">
                    <a:moveTo>
                      <a:pt x="345" y="1"/>
                    </a:moveTo>
                    <a:cubicBezTo>
                      <a:pt x="287" y="1"/>
                      <a:pt x="229" y="20"/>
                      <a:pt x="180" y="59"/>
                    </a:cubicBezTo>
                    <a:cubicBezTo>
                      <a:pt x="0" y="204"/>
                      <a:pt x="84" y="496"/>
                      <a:pt x="315" y="518"/>
                    </a:cubicBezTo>
                    <a:cubicBezTo>
                      <a:pt x="326" y="520"/>
                      <a:pt x="336" y="520"/>
                      <a:pt x="346" y="520"/>
                    </a:cubicBezTo>
                    <a:cubicBezTo>
                      <a:pt x="556" y="520"/>
                      <a:pt x="685" y="272"/>
                      <a:pt x="547" y="97"/>
                    </a:cubicBezTo>
                    <a:cubicBezTo>
                      <a:pt x="496" y="34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9" name="Google Shape;5209;p38"/>
              <p:cNvSpPr/>
              <p:nvPr/>
            </p:nvSpPr>
            <p:spPr>
              <a:xfrm>
                <a:off x="4093575" y="4006400"/>
                <a:ext cx="16575" cy="1257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3" extrusionOk="0">
                    <a:moveTo>
                      <a:pt x="334" y="1"/>
                    </a:moveTo>
                    <a:cubicBezTo>
                      <a:pt x="278" y="1"/>
                      <a:pt x="222" y="19"/>
                      <a:pt x="174" y="57"/>
                    </a:cubicBezTo>
                    <a:cubicBezTo>
                      <a:pt x="1" y="198"/>
                      <a:pt x="84" y="478"/>
                      <a:pt x="309" y="500"/>
                    </a:cubicBezTo>
                    <a:cubicBezTo>
                      <a:pt x="320" y="502"/>
                      <a:pt x="330" y="502"/>
                      <a:pt x="340" y="502"/>
                    </a:cubicBezTo>
                    <a:cubicBezTo>
                      <a:pt x="543" y="502"/>
                      <a:pt x="663" y="258"/>
                      <a:pt x="528" y="92"/>
                    </a:cubicBezTo>
                    <a:cubicBezTo>
                      <a:pt x="479" y="32"/>
                      <a:pt x="407" y="1"/>
                      <a:pt x="3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0" name="Google Shape;5210;p38"/>
              <p:cNvSpPr/>
              <p:nvPr/>
            </p:nvSpPr>
            <p:spPr>
              <a:xfrm>
                <a:off x="4080400" y="3989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4" y="0"/>
                      <a:pt x="210" y="18"/>
                      <a:pt x="165" y="54"/>
                    </a:cubicBezTo>
                    <a:cubicBezTo>
                      <a:pt x="1" y="192"/>
                      <a:pt x="81" y="459"/>
                      <a:pt x="293" y="481"/>
                    </a:cubicBezTo>
                    <a:cubicBezTo>
                      <a:pt x="302" y="482"/>
                      <a:pt x="311" y="482"/>
                      <a:pt x="320" y="482"/>
                    </a:cubicBezTo>
                    <a:cubicBezTo>
                      <a:pt x="517" y="482"/>
                      <a:pt x="635" y="249"/>
                      <a:pt x="505" y="92"/>
                    </a:cubicBezTo>
                    <a:cubicBezTo>
                      <a:pt x="458" y="32"/>
                      <a:pt x="388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1" name="Google Shape;5211;p38"/>
              <p:cNvSpPr/>
              <p:nvPr/>
            </p:nvSpPr>
            <p:spPr>
              <a:xfrm>
                <a:off x="4067075" y="3973350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7" y="0"/>
                    </a:moveTo>
                    <a:cubicBezTo>
                      <a:pt x="255" y="0"/>
                      <a:pt x="204" y="17"/>
                      <a:pt x="161" y="52"/>
                    </a:cubicBezTo>
                    <a:cubicBezTo>
                      <a:pt x="0" y="183"/>
                      <a:pt x="78" y="444"/>
                      <a:pt x="283" y="463"/>
                    </a:cubicBezTo>
                    <a:cubicBezTo>
                      <a:pt x="292" y="464"/>
                      <a:pt x="301" y="464"/>
                      <a:pt x="310" y="464"/>
                    </a:cubicBezTo>
                    <a:cubicBezTo>
                      <a:pt x="500" y="464"/>
                      <a:pt x="612" y="240"/>
                      <a:pt x="489" y="87"/>
                    </a:cubicBezTo>
                    <a:cubicBezTo>
                      <a:pt x="443" y="30"/>
                      <a:pt x="375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2" name="Google Shape;5212;p38"/>
              <p:cNvSpPr/>
              <p:nvPr/>
            </p:nvSpPr>
            <p:spPr>
              <a:xfrm>
                <a:off x="4053825" y="3956800"/>
                <a:ext cx="14675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8" extrusionOk="0">
                    <a:moveTo>
                      <a:pt x="295" y="0"/>
                    </a:moveTo>
                    <a:cubicBezTo>
                      <a:pt x="246" y="0"/>
                      <a:pt x="196" y="17"/>
                      <a:pt x="154" y="52"/>
                    </a:cubicBezTo>
                    <a:cubicBezTo>
                      <a:pt x="0" y="177"/>
                      <a:pt x="74" y="424"/>
                      <a:pt x="270" y="447"/>
                    </a:cubicBezTo>
                    <a:cubicBezTo>
                      <a:pt x="278" y="448"/>
                      <a:pt x="286" y="448"/>
                      <a:pt x="294" y="448"/>
                    </a:cubicBezTo>
                    <a:cubicBezTo>
                      <a:pt x="479" y="448"/>
                      <a:pt x="587" y="232"/>
                      <a:pt x="469" y="84"/>
                    </a:cubicBezTo>
                    <a:cubicBezTo>
                      <a:pt x="424" y="29"/>
                      <a:pt x="359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3" name="Google Shape;5213;p38"/>
              <p:cNvSpPr/>
              <p:nvPr/>
            </p:nvSpPr>
            <p:spPr>
              <a:xfrm>
                <a:off x="4040475" y="3940250"/>
                <a:ext cx="1420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8" h="429" extrusionOk="0">
                    <a:moveTo>
                      <a:pt x="285" y="1"/>
                    </a:moveTo>
                    <a:cubicBezTo>
                      <a:pt x="238" y="1"/>
                      <a:pt x="191" y="16"/>
                      <a:pt x="152" y="48"/>
                    </a:cubicBezTo>
                    <a:cubicBezTo>
                      <a:pt x="1" y="167"/>
                      <a:pt x="71" y="408"/>
                      <a:pt x="264" y="428"/>
                    </a:cubicBezTo>
                    <a:cubicBezTo>
                      <a:pt x="272" y="428"/>
                      <a:pt x="280" y="429"/>
                      <a:pt x="287" y="429"/>
                    </a:cubicBezTo>
                    <a:cubicBezTo>
                      <a:pt x="463" y="429"/>
                      <a:pt x="568" y="222"/>
                      <a:pt x="451" y="80"/>
                    </a:cubicBezTo>
                    <a:cubicBezTo>
                      <a:pt x="409" y="28"/>
                      <a:pt x="347" y="1"/>
                      <a:pt x="2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4" name="Google Shape;5214;p38"/>
              <p:cNvSpPr/>
              <p:nvPr/>
            </p:nvSpPr>
            <p:spPr>
              <a:xfrm>
                <a:off x="4027225" y="3923750"/>
                <a:ext cx="13550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08" extrusionOk="0">
                    <a:moveTo>
                      <a:pt x="273" y="1"/>
                    </a:moveTo>
                    <a:cubicBezTo>
                      <a:pt x="227" y="1"/>
                      <a:pt x="181" y="16"/>
                      <a:pt x="142" y="46"/>
                    </a:cubicBezTo>
                    <a:cubicBezTo>
                      <a:pt x="0" y="159"/>
                      <a:pt x="68" y="390"/>
                      <a:pt x="251" y="406"/>
                    </a:cubicBezTo>
                    <a:cubicBezTo>
                      <a:pt x="259" y="407"/>
                      <a:pt x="267" y="407"/>
                      <a:pt x="274" y="407"/>
                    </a:cubicBezTo>
                    <a:cubicBezTo>
                      <a:pt x="441" y="407"/>
                      <a:pt x="542" y="210"/>
                      <a:pt x="431" y="75"/>
                    </a:cubicBezTo>
                    <a:cubicBezTo>
                      <a:pt x="391" y="26"/>
                      <a:pt x="332" y="1"/>
                      <a:pt x="27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5" name="Google Shape;5215;p38"/>
              <p:cNvSpPr/>
              <p:nvPr/>
            </p:nvSpPr>
            <p:spPr>
              <a:xfrm>
                <a:off x="4013975" y="3907175"/>
                <a:ext cx="12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6" h="393" extrusionOk="0">
                    <a:moveTo>
                      <a:pt x="258" y="1"/>
                    </a:moveTo>
                    <a:cubicBezTo>
                      <a:pt x="215" y="1"/>
                      <a:pt x="171" y="15"/>
                      <a:pt x="135" y="44"/>
                    </a:cubicBezTo>
                    <a:cubicBezTo>
                      <a:pt x="0" y="153"/>
                      <a:pt x="64" y="372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21" y="392"/>
                      <a:pt x="516" y="202"/>
                      <a:pt x="411" y="73"/>
                    </a:cubicBezTo>
                    <a:cubicBezTo>
                      <a:pt x="373" y="25"/>
                      <a:pt x="316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6" name="Google Shape;5216;p38"/>
              <p:cNvSpPr/>
              <p:nvPr/>
            </p:nvSpPr>
            <p:spPr>
              <a:xfrm>
                <a:off x="4000700" y="389070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0"/>
                    </a:moveTo>
                    <a:cubicBezTo>
                      <a:pt x="205" y="0"/>
                      <a:pt x="164" y="14"/>
                      <a:pt x="129" y="41"/>
                    </a:cubicBezTo>
                    <a:cubicBezTo>
                      <a:pt x="1" y="147"/>
                      <a:pt x="62" y="353"/>
                      <a:pt x="226" y="369"/>
                    </a:cubicBezTo>
                    <a:cubicBezTo>
                      <a:pt x="234" y="370"/>
                      <a:pt x="242" y="370"/>
                      <a:pt x="249" y="370"/>
                    </a:cubicBezTo>
                    <a:cubicBezTo>
                      <a:pt x="402" y="370"/>
                      <a:pt x="491" y="192"/>
                      <a:pt x="390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7" name="Google Shape;5217;p38"/>
              <p:cNvSpPr/>
              <p:nvPr/>
            </p:nvSpPr>
            <p:spPr>
              <a:xfrm>
                <a:off x="3987450" y="387412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1" y="0"/>
                    </a:moveTo>
                    <a:cubicBezTo>
                      <a:pt x="192" y="0"/>
                      <a:pt x="154" y="13"/>
                      <a:pt x="123" y="39"/>
                    </a:cubicBezTo>
                    <a:cubicBezTo>
                      <a:pt x="1" y="138"/>
                      <a:pt x="58" y="338"/>
                      <a:pt x="216" y="354"/>
                    </a:cubicBezTo>
                    <a:cubicBezTo>
                      <a:pt x="222" y="354"/>
                      <a:pt x="229" y="355"/>
                      <a:pt x="235" y="355"/>
                    </a:cubicBezTo>
                    <a:cubicBezTo>
                      <a:pt x="378" y="355"/>
                      <a:pt x="466" y="185"/>
                      <a:pt x="370" y="68"/>
                    </a:cubicBezTo>
                    <a:cubicBezTo>
                      <a:pt x="335" y="23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8" name="Google Shape;5218;p38"/>
              <p:cNvSpPr/>
              <p:nvPr/>
            </p:nvSpPr>
            <p:spPr>
              <a:xfrm>
                <a:off x="3974200" y="3857600"/>
                <a:ext cx="110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5" extrusionOk="0">
                    <a:moveTo>
                      <a:pt x="221" y="0"/>
                    </a:moveTo>
                    <a:cubicBezTo>
                      <a:pt x="184" y="0"/>
                      <a:pt x="147" y="13"/>
                      <a:pt x="116" y="38"/>
                    </a:cubicBezTo>
                    <a:cubicBezTo>
                      <a:pt x="0" y="131"/>
                      <a:pt x="55" y="317"/>
                      <a:pt x="203" y="333"/>
                    </a:cubicBezTo>
                    <a:cubicBezTo>
                      <a:pt x="209" y="334"/>
                      <a:pt x="216" y="334"/>
                      <a:pt x="222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2"/>
                      <a:pt x="270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9" name="Google Shape;5219;p38"/>
              <p:cNvSpPr/>
              <p:nvPr/>
            </p:nvSpPr>
            <p:spPr>
              <a:xfrm>
                <a:off x="3960850" y="3841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0" y="0"/>
                    </a:moveTo>
                    <a:cubicBezTo>
                      <a:pt x="175" y="0"/>
                      <a:pt x="139" y="12"/>
                      <a:pt x="110" y="36"/>
                    </a:cubicBezTo>
                    <a:cubicBezTo>
                      <a:pt x="1" y="123"/>
                      <a:pt x="52" y="299"/>
                      <a:pt x="194" y="315"/>
                    </a:cubicBezTo>
                    <a:cubicBezTo>
                      <a:pt x="200" y="316"/>
                      <a:pt x="207" y="316"/>
                      <a:pt x="213" y="316"/>
                    </a:cubicBezTo>
                    <a:cubicBezTo>
                      <a:pt x="343" y="316"/>
                      <a:pt x="418" y="162"/>
                      <a:pt x="335" y="58"/>
                    </a:cubicBezTo>
                    <a:cubicBezTo>
                      <a:pt x="302" y="20"/>
                      <a:pt x="256" y="0"/>
                      <a:pt x="2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0" name="Google Shape;5220;p38"/>
              <p:cNvSpPr/>
              <p:nvPr/>
            </p:nvSpPr>
            <p:spPr>
              <a:xfrm>
                <a:off x="4191125" y="4091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9" y="1"/>
                    </a:moveTo>
                    <a:cubicBezTo>
                      <a:pt x="341" y="1"/>
                      <a:pt x="273" y="23"/>
                      <a:pt x="216" y="69"/>
                    </a:cubicBezTo>
                    <a:cubicBezTo>
                      <a:pt x="0" y="239"/>
                      <a:pt x="103" y="583"/>
                      <a:pt x="376" y="612"/>
                    </a:cubicBezTo>
                    <a:cubicBezTo>
                      <a:pt x="388" y="613"/>
                      <a:pt x="400" y="614"/>
                      <a:pt x="411" y="614"/>
                    </a:cubicBezTo>
                    <a:cubicBezTo>
                      <a:pt x="660" y="614"/>
                      <a:pt x="809" y="317"/>
                      <a:pt x="646" y="114"/>
                    </a:cubicBezTo>
                    <a:cubicBezTo>
                      <a:pt x="586" y="39"/>
                      <a:pt x="498" y="1"/>
                      <a:pt x="4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1" name="Google Shape;5221;p38"/>
              <p:cNvSpPr/>
              <p:nvPr/>
            </p:nvSpPr>
            <p:spPr>
              <a:xfrm>
                <a:off x="4177875" y="4074525"/>
                <a:ext cx="1967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6" extrusionOk="0">
                    <a:moveTo>
                      <a:pt x="393" y="1"/>
                    </a:moveTo>
                    <a:cubicBezTo>
                      <a:pt x="327" y="1"/>
                      <a:pt x="261" y="22"/>
                      <a:pt x="206" y="67"/>
                    </a:cubicBezTo>
                    <a:cubicBezTo>
                      <a:pt x="0" y="234"/>
                      <a:pt x="100" y="568"/>
                      <a:pt x="363" y="594"/>
                    </a:cubicBezTo>
                    <a:cubicBezTo>
                      <a:pt x="375" y="595"/>
                      <a:pt x="387" y="596"/>
                      <a:pt x="398" y="596"/>
                    </a:cubicBezTo>
                    <a:cubicBezTo>
                      <a:pt x="641" y="596"/>
                      <a:pt x="786" y="308"/>
                      <a:pt x="627" y="112"/>
                    </a:cubicBezTo>
                    <a:cubicBezTo>
                      <a:pt x="566" y="39"/>
                      <a:pt x="480" y="1"/>
                      <a:pt x="3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2" name="Google Shape;5222;p38"/>
              <p:cNvSpPr/>
              <p:nvPr/>
            </p:nvSpPr>
            <p:spPr>
              <a:xfrm>
                <a:off x="4164600" y="4058025"/>
                <a:ext cx="19075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8" extrusionOk="0">
                    <a:moveTo>
                      <a:pt x="382" y="1"/>
                    </a:moveTo>
                    <a:cubicBezTo>
                      <a:pt x="318" y="1"/>
                      <a:pt x="254" y="22"/>
                      <a:pt x="200" y="65"/>
                    </a:cubicBezTo>
                    <a:cubicBezTo>
                      <a:pt x="1" y="225"/>
                      <a:pt x="97" y="550"/>
                      <a:pt x="351" y="576"/>
                    </a:cubicBezTo>
                    <a:cubicBezTo>
                      <a:pt x="362" y="577"/>
                      <a:pt x="372" y="577"/>
                      <a:pt x="382" y="577"/>
                    </a:cubicBezTo>
                    <a:cubicBezTo>
                      <a:pt x="621" y="577"/>
                      <a:pt x="762" y="298"/>
                      <a:pt x="605" y="106"/>
                    </a:cubicBezTo>
                    <a:cubicBezTo>
                      <a:pt x="548" y="37"/>
                      <a:pt x="466" y="1"/>
                      <a:pt x="3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3" name="Google Shape;5223;p38"/>
              <p:cNvSpPr/>
              <p:nvPr/>
            </p:nvSpPr>
            <p:spPr>
              <a:xfrm>
                <a:off x="4151350" y="4041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1" y="1"/>
                    </a:moveTo>
                    <a:cubicBezTo>
                      <a:pt x="308" y="1"/>
                      <a:pt x="245" y="22"/>
                      <a:pt x="193" y="64"/>
                    </a:cubicBezTo>
                    <a:cubicBezTo>
                      <a:pt x="1" y="221"/>
                      <a:pt x="94" y="533"/>
                      <a:pt x="341" y="555"/>
                    </a:cubicBezTo>
                    <a:cubicBezTo>
                      <a:pt x="352" y="556"/>
                      <a:pt x="362" y="557"/>
                      <a:pt x="372" y="557"/>
                    </a:cubicBezTo>
                    <a:cubicBezTo>
                      <a:pt x="601" y="557"/>
                      <a:pt x="736" y="287"/>
                      <a:pt x="586" y="102"/>
                    </a:cubicBezTo>
                    <a:cubicBezTo>
                      <a:pt x="531" y="35"/>
                      <a:pt x="451" y="1"/>
                      <a:pt x="3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4" name="Google Shape;5224;p38"/>
              <p:cNvSpPr/>
              <p:nvPr/>
            </p:nvSpPr>
            <p:spPr>
              <a:xfrm>
                <a:off x="4138025" y="4024975"/>
                <a:ext cx="17850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4" h="540" extrusionOk="0">
                    <a:moveTo>
                      <a:pt x="358" y="0"/>
                    </a:moveTo>
                    <a:cubicBezTo>
                      <a:pt x="299" y="0"/>
                      <a:pt x="239" y="20"/>
                      <a:pt x="190" y="59"/>
                    </a:cubicBezTo>
                    <a:cubicBezTo>
                      <a:pt x="0" y="210"/>
                      <a:pt x="90" y="513"/>
                      <a:pt x="331" y="538"/>
                    </a:cubicBezTo>
                    <a:cubicBezTo>
                      <a:pt x="342" y="539"/>
                      <a:pt x="352" y="540"/>
                      <a:pt x="362" y="540"/>
                    </a:cubicBezTo>
                    <a:cubicBezTo>
                      <a:pt x="582" y="540"/>
                      <a:pt x="713" y="279"/>
                      <a:pt x="569" y="101"/>
                    </a:cubicBezTo>
                    <a:cubicBezTo>
                      <a:pt x="516" y="35"/>
                      <a:pt x="437" y="0"/>
                      <a:pt x="3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5" name="Google Shape;5225;p38"/>
              <p:cNvSpPr/>
              <p:nvPr/>
            </p:nvSpPr>
            <p:spPr>
              <a:xfrm>
                <a:off x="4124750" y="4008450"/>
                <a:ext cx="17225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9" h="520" extrusionOk="0">
                    <a:moveTo>
                      <a:pt x="346" y="0"/>
                    </a:moveTo>
                    <a:cubicBezTo>
                      <a:pt x="289" y="0"/>
                      <a:pt x="231" y="19"/>
                      <a:pt x="184" y="58"/>
                    </a:cubicBezTo>
                    <a:cubicBezTo>
                      <a:pt x="1" y="203"/>
                      <a:pt x="88" y="495"/>
                      <a:pt x="319" y="518"/>
                    </a:cubicBezTo>
                    <a:cubicBezTo>
                      <a:pt x="329" y="519"/>
                      <a:pt x="340" y="520"/>
                      <a:pt x="350" y="520"/>
                    </a:cubicBezTo>
                    <a:cubicBezTo>
                      <a:pt x="563" y="520"/>
                      <a:pt x="688" y="269"/>
                      <a:pt x="550" y="97"/>
                    </a:cubicBezTo>
                    <a:cubicBezTo>
                      <a:pt x="498" y="33"/>
                      <a:pt x="422" y="0"/>
                      <a:pt x="3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6" name="Google Shape;5226;p38"/>
              <p:cNvSpPr/>
              <p:nvPr/>
            </p:nvSpPr>
            <p:spPr>
              <a:xfrm>
                <a:off x="4111500" y="399187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3" y="1"/>
                    </a:moveTo>
                    <a:cubicBezTo>
                      <a:pt x="277" y="1"/>
                      <a:pt x="221" y="19"/>
                      <a:pt x="174" y="56"/>
                    </a:cubicBezTo>
                    <a:cubicBezTo>
                      <a:pt x="1" y="198"/>
                      <a:pt x="84" y="480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42" y="504"/>
                      <a:pt x="663" y="261"/>
                      <a:pt x="528" y="95"/>
                    </a:cubicBezTo>
                    <a:cubicBezTo>
                      <a:pt x="478" y="33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7" name="Google Shape;5227;p38"/>
              <p:cNvSpPr/>
              <p:nvPr/>
            </p:nvSpPr>
            <p:spPr>
              <a:xfrm>
                <a:off x="4098250" y="3975375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9" y="1"/>
                    </a:moveTo>
                    <a:cubicBezTo>
                      <a:pt x="266" y="1"/>
                      <a:pt x="212" y="18"/>
                      <a:pt x="167" y="54"/>
                    </a:cubicBezTo>
                    <a:cubicBezTo>
                      <a:pt x="0" y="189"/>
                      <a:pt x="81" y="459"/>
                      <a:pt x="296" y="482"/>
                    </a:cubicBezTo>
                    <a:cubicBezTo>
                      <a:pt x="305" y="483"/>
                      <a:pt x="314" y="483"/>
                      <a:pt x="323" y="483"/>
                    </a:cubicBezTo>
                    <a:cubicBezTo>
                      <a:pt x="519" y="483"/>
                      <a:pt x="637" y="249"/>
                      <a:pt x="508" y="90"/>
                    </a:cubicBezTo>
                    <a:cubicBezTo>
                      <a:pt x="461" y="31"/>
                      <a:pt x="390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8" name="Google Shape;5228;p38"/>
              <p:cNvSpPr/>
              <p:nvPr/>
            </p:nvSpPr>
            <p:spPr>
              <a:xfrm>
                <a:off x="4085000" y="3958825"/>
                <a:ext cx="1532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7" extrusionOk="0">
                    <a:moveTo>
                      <a:pt x="307" y="0"/>
                    </a:moveTo>
                    <a:cubicBezTo>
                      <a:pt x="256" y="0"/>
                      <a:pt x="204" y="18"/>
                      <a:pt x="161" y="54"/>
                    </a:cubicBezTo>
                    <a:cubicBezTo>
                      <a:pt x="0" y="183"/>
                      <a:pt x="77" y="443"/>
                      <a:pt x="283" y="465"/>
                    </a:cubicBezTo>
                    <a:cubicBezTo>
                      <a:pt x="291" y="466"/>
                      <a:pt x="299" y="467"/>
                      <a:pt x="306" y="467"/>
                    </a:cubicBezTo>
                    <a:cubicBezTo>
                      <a:pt x="498" y="467"/>
                      <a:pt x="612" y="241"/>
                      <a:pt x="489" y="86"/>
                    </a:cubicBezTo>
                    <a:cubicBezTo>
                      <a:pt x="441" y="30"/>
                      <a:pt x="375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9" name="Google Shape;5229;p38"/>
              <p:cNvSpPr/>
              <p:nvPr/>
            </p:nvSpPr>
            <p:spPr>
              <a:xfrm>
                <a:off x="4071725" y="3942275"/>
                <a:ext cx="14700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88" h="448" extrusionOk="0">
                    <a:moveTo>
                      <a:pt x="295" y="1"/>
                    </a:moveTo>
                    <a:cubicBezTo>
                      <a:pt x="245" y="1"/>
                      <a:pt x="196" y="17"/>
                      <a:pt x="155" y="51"/>
                    </a:cubicBezTo>
                    <a:cubicBezTo>
                      <a:pt x="1" y="176"/>
                      <a:pt x="75" y="424"/>
                      <a:pt x="271" y="446"/>
                    </a:cubicBezTo>
                    <a:cubicBezTo>
                      <a:pt x="279" y="447"/>
                      <a:pt x="287" y="447"/>
                      <a:pt x="294" y="447"/>
                    </a:cubicBezTo>
                    <a:cubicBezTo>
                      <a:pt x="479" y="447"/>
                      <a:pt x="587" y="231"/>
                      <a:pt x="467" y="83"/>
                    </a:cubicBezTo>
                    <a:cubicBezTo>
                      <a:pt x="423" y="29"/>
                      <a:pt x="359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0" name="Google Shape;5230;p38"/>
              <p:cNvSpPr/>
              <p:nvPr/>
            </p:nvSpPr>
            <p:spPr>
              <a:xfrm>
                <a:off x="4058400" y="3925750"/>
                <a:ext cx="14100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8" extrusionOk="0">
                    <a:moveTo>
                      <a:pt x="283" y="1"/>
                    </a:moveTo>
                    <a:cubicBezTo>
                      <a:pt x="236" y="1"/>
                      <a:pt x="188" y="17"/>
                      <a:pt x="148" y="50"/>
                    </a:cubicBezTo>
                    <a:cubicBezTo>
                      <a:pt x="0" y="169"/>
                      <a:pt x="71" y="407"/>
                      <a:pt x="261" y="426"/>
                    </a:cubicBezTo>
                    <a:cubicBezTo>
                      <a:pt x="270" y="427"/>
                      <a:pt x="279" y="427"/>
                      <a:pt x="288" y="427"/>
                    </a:cubicBezTo>
                    <a:cubicBezTo>
                      <a:pt x="461" y="427"/>
                      <a:pt x="563" y="223"/>
                      <a:pt x="450" y="82"/>
                    </a:cubicBezTo>
                    <a:cubicBezTo>
                      <a:pt x="408" y="29"/>
                      <a:pt x="346" y="1"/>
                      <a:pt x="28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1" name="Google Shape;5231;p38"/>
              <p:cNvSpPr/>
              <p:nvPr/>
            </p:nvSpPr>
            <p:spPr>
              <a:xfrm>
                <a:off x="4045150" y="3909225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70" y="0"/>
                    </a:moveTo>
                    <a:cubicBezTo>
                      <a:pt x="224" y="0"/>
                      <a:pt x="179" y="15"/>
                      <a:pt x="141" y="46"/>
                    </a:cubicBezTo>
                    <a:cubicBezTo>
                      <a:pt x="0" y="161"/>
                      <a:pt x="68" y="389"/>
                      <a:pt x="251" y="409"/>
                    </a:cubicBezTo>
                    <a:cubicBezTo>
                      <a:pt x="259" y="410"/>
                      <a:pt x="266" y="410"/>
                      <a:pt x="274" y="410"/>
                    </a:cubicBezTo>
                    <a:cubicBezTo>
                      <a:pt x="440" y="410"/>
                      <a:pt x="538" y="213"/>
                      <a:pt x="431" y="78"/>
                    </a:cubicBezTo>
                    <a:cubicBezTo>
                      <a:pt x="390" y="26"/>
                      <a:pt x="330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2" name="Google Shape;5232;p38"/>
              <p:cNvSpPr/>
              <p:nvPr/>
            </p:nvSpPr>
            <p:spPr>
              <a:xfrm>
                <a:off x="4031875" y="389272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8" y="0"/>
                    </a:moveTo>
                    <a:cubicBezTo>
                      <a:pt x="215" y="0"/>
                      <a:pt x="172" y="15"/>
                      <a:pt x="136" y="44"/>
                    </a:cubicBezTo>
                    <a:cubicBezTo>
                      <a:pt x="1" y="153"/>
                      <a:pt x="65" y="371"/>
                      <a:pt x="239" y="391"/>
                    </a:cubicBezTo>
                    <a:cubicBezTo>
                      <a:pt x="245" y="391"/>
                      <a:pt x="252" y="392"/>
                      <a:pt x="258" y="392"/>
                    </a:cubicBezTo>
                    <a:cubicBezTo>
                      <a:pt x="420" y="392"/>
                      <a:pt x="514" y="202"/>
                      <a:pt x="409" y="73"/>
                    </a:cubicBezTo>
                    <a:cubicBezTo>
                      <a:pt x="371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3" name="Google Shape;5233;p38"/>
              <p:cNvSpPr/>
              <p:nvPr/>
            </p:nvSpPr>
            <p:spPr>
              <a:xfrm>
                <a:off x="4018625" y="3876150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1" y="147"/>
                      <a:pt x="62" y="356"/>
                      <a:pt x="225" y="372"/>
                    </a:cubicBezTo>
                    <a:cubicBezTo>
                      <a:pt x="232" y="373"/>
                      <a:pt x="239" y="373"/>
                      <a:pt x="245" y="373"/>
                    </a:cubicBezTo>
                    <a:cubicBezTo>
                      <a:pt x="398" y="373"/>
                      <a:pt x="491" y="194"/>
                      <a:pt x="389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4" name="Google Shape;5234;p38"/>
              <p:cNvSpPr/>
              <p:nvPr/>
            </p:nvSpPr>
            <p:spPr>
              <a:xfrm>
                <a:off x="4005300" y="3859650"/>
                <a:ext cx="1170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8" h="353" extrusionOk="0">
                    <a:moveTo>
                      <a:pt x="234" y="1"/>
                    </a:moveTo>
                    <a:cubicBezTo>
                      <a:pt x="195" y="1"/>
                      <a:pt x="155" y="13"/>
                      <a:pt x="122" y="39"/>
                    </a:cubicBezTo>
                    <a:cubicBezTo>
                      <a:pt x="0" y="139"/>
                      <a:pt x="61" y="335"/>
                      <a:pt x="215" y="351"/>
                    </a:cubicBezTo>
                    <a:cubicBezTo>
                      <a:pt x="223" y="352"/>
                      <a:pt x="231" y="352"/>
                      <a:pt x="238" y="352"/>
                    </a:cubicBezTo>
                    <a:cubicBezTo>
                      <a:pt x="382" y="352"/>
                      <a:pt x="468" y="181"/>
                      <a:pt x="373" y="65"/>
                    </a:cubicBezTo>
                    <a:cubicBezTo>
                      <a:pt x="338" y="23"/>
                      <a:pt x="286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5" name="Google Shape;5235;p38"/>
              <p:cNvSpPr/>
              <p:nvPr/>
            </p:nvSpPr>
            <p:spPr>
              <a:xfrm>
                <a:off x="3992025" y="3843100"/>
                <a:ext cx="11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6" extrusionOk="0">
                    <a:moveTo>
                      <a:pt x="223" y="0"/>
                    </a:moveTo>
                    <a:cubicBezTo>
                      <a:pt x="186" y="0"/>
                      <a:pt x="148" y="13"/>
                      <a:pt x="116" y="39"/>
                    </a:cubicBezTo>
                    <a:cubicBezTo>
                      <a:pt x="1" y="133"/>
                      <a:pt x="59" y="319"/>
                      <a:pt x="206" y="335"/>
                    </a:cubicBezTo>
                    <a:cubicBezTo>
                      <a:pt x="213" y="336"/>
                      <a:pt x="219" y="336"/>
                      <a:pt x="225" y="336"/>
                    </a:cubicBezTo>
                    <a:cubicBezTo>
                      <a:pt x="362" y="336"/>
                      <a:pt x="443" y="172"/>
                      <a:pt x="351" y="62"/>
                    </a:cubicBezTo>
                    <a:cubicBezTo>
                      <a:pt x="318" y="22"/>
                      <a:pt x="271" y="0"/>
                      <a:pt x="2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6" name="Google Shape;5236;p38"/>
              <p:cNvSpPr/>
              <p:nvPr/>
            </p:nvSpPr>
            <p:spPr>
              <a:xfrm>
                <a:off x="3978775" y="382655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8" y="1"/>
                    </a:moveTo>
                    <a:cubicBezTo>
                      <a:pt x="174" y="1"/>
                      <a:pt x="139" y="13"/>
                      <a:pt x="110" y="36"/>
                    </a:cubicBezTo>
                    <a:cubicBezTo>
                      <a:pt x="0" y="126"/>
                      <a:pt x="52" y="303"/>
                      <a:pt x="193" y="316"/>
                    </a:cubicBezTo>
                    <a:cubicBezTo>
                      <a:pt x="200" y="316"/>
                      <a:pt x="206" y="317"/>
                      <a:pt x="212" y="317"/>
                    </a:cubicBezTo>
                    <a:cubicBezTo>
                      <a:pt x="340" y="317"/>
                      <a:pt x="417" y="166"/>
                      <a:pt x="331" y="62"/>
                    </a:cubicBezTo>
                    <a:cubicBezTo>
                      <a:pt x="300" y="21"/>
                      <a:pt x="255" y="1"/>
                      <a:pt x="2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7" name="Google Shape;5237;p38"/>
              <p:cNvSpPr/>
              <p:nvPr/>
            </p:nvSpPr>
            <p:spPr>
              <a:xfrm>
                <a:off x="4222300" y="4093100"/>
                <a:ext cx="2087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34" extrusionOk="0">
                    <a:moveTo>
                      <a:pt x="421" y="1"/>
                    </a:moveTo>
                    <a:cubicBezTo>
                      <a:pt x="351" y="1"/>
                      <a:pt x="280" y="24"/>
                      <a:pt x="222" y="73"/>
                    </a:cubicBezTo>
                    <a:cubicBezTo>
                      <a:pt x="0" y="249"/>
                      <a:pt x="106" y="603"/>
                      <a:pt x="386" y="632"/>
                    </a:cubicBezTo>
                    <a:cubicBezTo>
                      <a:pt x="398" y="633"/>
                      <a:pt x="409" y="634"/>
                      <a:pt x="421" y="634"/>
                    </a:cubicBezTo>
                    <a:cubicBezTo>
                      <a:pt x="680" y="634"/>
                      <a:pt x="835" y="327"/>
                      <a:pt x="666" y="118"/>
                    </a:cubicBezTo>
                    <a:cubicBezTo>
                      <a:pt x="604" y="41"/>
                      <a:pt x="513" y="1"/>
                      <a:pt x="4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8" name="Google Shape;5238;p38"/>
              <p:cNvSpPr/>
              <p:nvPr/>
            </p:nvSpPr>
            <p:spPr>
              <a:xfrm>
                <a:off x="4209050" y="4076550"/>
                <a:ext cx="20225" cy="15375"/>
              </a:xfrm>
              <a:custGeom>
                <a:avLst/>
                <a:gdLst/>
                <a:ahLst/>
                <a:cxnLst/>
                <a:rect l="l" t="t" r="r" b="b"/>
                <a:pathLst>
                  <a:path w="809" h="615" extrusionOk="0">
                    <a:moveTo>
                      <a:pt x="407" y="1"/>
                    </a:moveTo>
                    <a:cubicBezTo>
                      <a:pt x="338" y="1"/>
                      <a:pt x="269" y="23"/>
                      <a:pt x="212" y="69"/>
                    </a:cubicBezTo>
                    <a:cubicBezTo>
                      <a:pt x="0" y="243"/>
                      <a:pt x="103" y="587"/>
                      <a:pt x="376" y="612"/>
                    </a:cubicBezTo>
                    <a:cubicBezTo>
                      <a:pt x="388" y="614"/>
                      <a:pt x="399" y="614"/>
                      <a:pt x="411" y="614"/>
                    </a:cubicBezTo>
                    <a:cubicBezTo>
                      <a:pt x="660" y="614"/>
                      <a:pt x="809" y="320"/>
                      <a:pt x="646" y="114"/>
                    </a:cubicBezTo>
                    <a:cubicBezTo>
                      <a:pt x="586" y="40"/>
                      <a:pt x="497" y="1"/>
                      <a:pt x="4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9" name="Google Shape;5239;p38"/>
              <p:cNvSpPr/>
              <p:nvPr/>
            </p:nvSpPr>
            <p:spPr>
              <a:xfrm>
                <a:off x="4195775" y="4060075"/>
                <a:ext cx="19625" cy="14975"/>
              </a:xfrm>
              <a:custGeom>
                <a:avLst/>
                <a:gdLst/>
                <a:ahLst/>
                <a:cxnLst/>
                <a:rect l="l" t="t" r="r" b="b"/>
                <a:pathLst>
                  <a:path w="785" h="599" extrusionOk="0">
                    <a:moveTo>
                      <a:pt x="396" y="1"/>
                    </a:moveTo>
                    <a:cubicBezTo>
                      <a:pt x="329" y="1"/>
                      <a:pt x="262" y="23"/>
                      <a:pt x="206" y="69"/>
                    </a:cubicBezTo>
                    <a:cubicBezTo>
                      <a:pt x="1" y="233"/>
                      <a:pt x="100" y="568"/>
                      <a:pt x="364" y="597"/>
                    </a:cubicBezTo>
                    <a:cubicBezTo>
                      <a:pt x="374" y="598"/>
                      <a:pt x="385" y="598"/>
                      <a:pt x="395" y="598"/>
                    </a:cubicBezTo>
                    <a:cubicBezTo>
                      <a:pt x="640" y="598"/>
                      <a:pt x="785" y="309"/>
                      <a:pt x="624" y="111"/>
                    </a:cubicBezTo>
                    <a:cubicBezTo>
                      <a:pt x="566" y="39"/>
                      <a:pt x="481" y="1"/>
                      <a:pt x="3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0" name="Google Shape;5240;p38"/>
              <p:cNvSpPr/>
              <p:nvPr/>
            </p:nvSpPr>
            <p:spPr>
              <a:xfrm>
                <a:off x="4182525" y="4043525"/>
                <a:ext cx="1905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6" extrusionOk="0">
                    <a:moveTo>
                      <a:pt x="381" y="0"/>
                    </a:moveTo>
                    <a:cubicBezTo>
                      <a:pt x="317" y="0"/>
                      <a:pt x="253" y="22"/>
                      <a:pt x="200" y="66"/>
                    </a:cubicBezTo>
                    <a:cubicBezTo>
                      <a:pt x="1" y="227"/>
                      <a:pt x="97" y="548"/>
                      <a:pt x="351" y="574"/>
                    </a:cubicBezTo>
                    <a:cubicBezTo>
                      <a:pt x="363" y="575"/>
                      <a:pt x="374" y="576"/>
                      <a:pt x="386" y="576"/>
                    </a:cubicBezTo>
                    <a:cubicBezTo>
                      <a:pt x="622" y="576"/>
                      <a:pt x="761" y="298"/>
                      <a:pt x="605" y="108"/>
                    </a:cubicBezTo>
                    <a:cubicBezTo>
                      <a:pt x="548" y="37"/>
                      <a:pt x="465" y="0"/>
                      <a:pt x="3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1" name="Google Shape;5241;p38"/>
              <p:cNvSpPr/>
              <p:nvPr/>
            </p:nvSpPr>
            <p:spPr>
              <a:xfrm>
                <a:off x="4169275" y="4027000"/>
                <a:ext cx="184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9" extrusionOk="0">
                    <a:moveTo>
                      <a:pt x="366" y="1"/>
                    </a:moveTo>
                    <a:cubicBezTo>
                      <a:pt x="305" y="1"/>
                      <a:pt x="244" y="21"/>
                      <a:pt x="193" y="62"/>
                    </a:cubicBezTo>
                    <a:cubicBezTo>
                      <a:pt x="0" y="219"/>
                      <a:pt x="93" y="531"/>
                      <a:pt x="341" y="557"/>
                    </a:cubicBezTo>
                    <a:cubicBezTo>
                      <a:pt x="351" y="558"/>
                      <a:pt x="362" y="559"/>
                      <a:pt x="372" y="559"/>
                    </a:cubicBezTo>
                    <a:cubicBezTo>
                      <a:pt x="601" y="559"/>
                      <a:pt x="736" y="288"/>
                      <a:pt x="585" y="104"/>
                    </a:cubicBezTo>
                    <a:cubicBezTo>
                      <a:pt x="528" y="36"/>
                      <a:pt x="447" y="1"/>
                      <a:pt x="3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2" name="Google Shape;5242;p38"/>
              <p:cNvSpPr/>
              <p:nvPr/>
            </p:nvSpPr>
            <p:spPr>
              <a:xfrm>
                <a:off x="4155925" y="4010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9" y="0"/>
                    </a:moveTo>
                    <a:cubicBezTo>
                      <a:pt x="300" y="0"/>
                      <a:pt x="240" y="20"/>
                      <a:pt x="190" y="62"/>
                    </a:cubicBezTo>
                    <a:cubicBezTo>
                      <a:pt x="1" y="210"/>
                      <a:pt x="91" y="512"/>
                      <a:pt x="329" y="538"/>
                    </a:cubicBezTo>
                    <a:cubicBezTo>
                      <a:pt x="339" y="539"/>
                      <a:pt x="350" y="539"/>
                      <a:pt x="360" y="539"/>
                    </a:cubicBezTo>
                    <a:cubicBezTo>
                      <a:pt x="582" y="539"/>
                      <a:pt x="711" y="279"/>
                      <a:pt x="570" y="101"/>
                    </a:cubicBezTo>
                    <a:cubicBezTo>
                      <a:pt x="515" y="35"/>
                      <a:pt x="437" y="0"/>
                      <a:pt x="3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3" name="Google Shape;5243;p38"/>
              <p:cNvSpPr/>
              <p:nvPr/>
            </p:nvSpPr>
            <p:spPr>
              <a:xfrm>
                <a:off x="4142675" y="3993875"/>
                <a:ext cx="1712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2" extrusionOk="0">
                    <a:moveTo>
                      <a:pt x="344" y="0"/>
                    </a:moveTo>
                    <a:cubicBezTo>
                      <a:pt x="287" y="0"/>
                      <a:pt x="229" y="20"/>
                      <a:pt x="180" y="60"/>
                    </a:cubicBezTo>
                    <a:cubicBezTo>
                      <a:pt x="1" y="204"/>
                      <a:pt x="87" y="494"/>
                      <a:pt x="315" y="519"/>
                    </a:cubicBezTo>
                    <a:cubicBezTo>
                      <a:pt x="326" y="520"/>
                      <a:pt x="336" y="521"/>
                      <a:pt x="346" y="521"/>
                    </a:cubicBezTo>
                    <a:cubicBezTo>
                      <a:pt x="559" y="521"/>
                      <a:pt x="685" y="270"/>
                      <a:pt x="547" y="98"/>
                    </a:cubicBezTo>
                    <a:cubicBezTo>
                      <a:pt x="496" y="34"/>
                      <a:pt x="420" y="0"/>
                      <a:pt x="3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4" name="Google Shape;5244;p38"/>
              <p:cNvSpPr/>
              <p:nvPr/>
            </p:nvSpPr>
            <p:spPr>
              <a:xfrm>
                <a:off x="4129425" y="3977400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3" y="1"/>
                    </a:moveTo>
                    <a:cubicBezTo>
                      <a:pt x="278" y="1"/>
                      <a:pt x="221" y="19"/>
                      <a:pt x="174" y="57"/>
                    </a:cubicBezTo>
                    <a:cubicBezTo>
                      <a:pt x="0" y="198"/>
                      <a:pt x="84" y="478"/>
                      <a:pt x="306" y="500"/>
                    </a:cubicBezTo>
                    <a:cubicBezTo>
                      <a:pt x="316" y="501"/>
                      <a:pt x="326" y="502"/>
                      <a:pt x="336" y="502"/>
                    </a:cubicBezTo>
                    <a:cubicBezTo>
                      <a:pt x="540" y="502"/>
                      <a:pt x="662" y="258"/>
                      <a:pt x="527" y="92"/>
                    </a:cubicBezTo>
                    <a:cubicBezTo>
                      <a:pt x="478" y="32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5" name="Google Shape;5245;p38"/>
              <p:cNvSpPr/>
              <p:nvPr/>
            </p:nvSpPr>
            <p:spPr>
              <a:xfrm>
                <a:off x="4116150" y="3960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9" y="0"/>
                    </a:moveTo>
                    <a:cubicBezTo>
                      <a:pt x="266" y="0"/>
                      <a:pt x="212" y="18"/>
                      <a:pt x="168" y="53"/>
                    </a:cubicBezTo>
                    <a:cubicBezTo>
                      <a:pt x="1" y="188"/>
                      <a:pt x="81" y="458"/>
                      <a:pt x="293" y="481"/>
                    </a:cubicBezTo>
                    <a:cubicBezTo>
                      <a:pt x="303" y="482"/>
                      <a:pt x="312" y="482"/>
                      <a:pt x="321" y="482"/>
                    </a:cubicBezTo>
                    <a:cubicBezTo>
                      <a:pt x="520" y="482"/>
                      <a:pt x="635" y="249"/>
                      <a:pt x="509" y="92"/>
                    </a:cubicBezTo>
                    <a:cubicBezTo>
                      <a:pt x="461" y="31"/>
                      <a:pt x="390" y="0"/>
                      <a:pt x="3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6" name="Google Shape;5246;p38"/>
              <p:cNvSpPr/>
              <p:nvPr/>
            </p:nvSpPr>
            <p:spPr>
              <a:xfrm>
                <a:off x="4102900" y="3944350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6" y="0"/>
                    </a:moveTo>
                    <a:cubicBezTo>
                      <a:pt x="255" y="0"/>
                      <a:pt x="204" y="17"/>
                      <a:pt x="161" y="51"/>
                    </a:cubicBezTo>
                    <a:cubicBezTo>
                      <a:pt x="1" y="183"/>
                      <a:pt x="78" y="444"/>
                      <a:pt x="284" y="463"/>
                    </a:cubicBezTo>
                    <a:cubicBezTo>
                      <a:pt x="293" y="464"/>
                      <a:pt x="302" y="464"/>
                      <a:pt x="311" y="464"/>
                    </a:cubicBezTo>
                    <a:cubicBezTo>
                      <a:pt x="500" y="464"/>
                      <a:pt x="612" y="240"/>
                      <a:pt x="486" y="87"/>
                    </a:cubicBezTo>
                    <a:cubicBezTo>
                      <a:pt x="440" y="30"/>
                      <a:pt x="373" y="0"/>
                      <a:pt x="3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7" name="Google Shape;5247;p38"/>
              <p:cNvSpPr/>
              <p:nvPr/>
            </p:nvSpPr>
            <p:spPr>
              <a:xfrm>
                <a:off x="4089575" y="3927775"/>
                <a:ext cx="147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9" extrusionOk="0">
                    <a:moveTo>
                      <a:pt x="296" y="1"/>
                    </a:moveTo>
                    <a:cubicBezTo>
                      <a:pt x="246" y="1"/>
                      <a:pt x="196" y="18"/>
                      <a:pt x="154" y="52"/>
                    </a:cubicBezTo>
                    <a:cubicBezTo>
                      <a:pt x="0" y="178"/>
                      <a:pt x="74" y="425"/>
                      <a:pt x="273" y="448"/>
                    </a:cubicBezTo>
                    <a:cubicBezTo>
                      <a:pt x="281" y="448"/>
                      <a:pt x="289" y="449"/>
                      <a:pt x="297" y="449"/>
                    </a:cubicBezTo>
                    <a:cubicBezTo>
                      <a:pt x="479" y="449"/>
                      <a:pt x="590" y="233"/>
                      <a:pt x="469" y="85"/>
                    </a:cubicBezTo>
                    <a:cubicBezTo>
                      <a:pt x="426" y="30"/>
                      <a:pt x="361" y="1"/>
                      <a:pt x="2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8" name="Google Shape;5248;p38"/>
              <p:cNvSpPr/>
              <p:nvPr/>
            </p:nvSpPr>
            <p:spPr>
              <a:xfrm>
                <a:off x="4076300" y="3911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5" y="0"/>
                    </a:moveTo>
                    <a:cubicBezTo>
                      <a:pt x="237" y="0"/>
                      <a:pt x="189" y="16"/>
                      <a:pt x="149" y="48"/>
                    </a:cubicBezTo>
                    <a:cubicBezTo>
                      <a:pt x="1" y="167"/>
                      <a:pt x="72" y="408"/>
                      <a:pt x="261" y="427"/>
                    </a:cubicBezTo>
                    <a:cubicBezTo>
                      <a:pt x="269" y="428"/>
                      <a:pt x="277" y="429"/>
                      <a:pt x="285" y="429"/>
                    </a:cubicBezTo>
                    <a:cubicBezTo>
                      <a:pt x="460" y="429"/>
                      <a:pt x="565" y="222"/>
                      <a:pt x="451" y="80"/>
                    </a:cubicBezTo>
                    <a:cubicBezTo>
                      <a:pt x="409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9" name="Google Shape;5249;p38"/>
              <p:cNvSpPr/>
              <p:nvPr/>
            </p:nvSpPr>
            <p:spPr>
              <a:xfrm>
                <a:off x="4063050" y="3894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1" y="1"/>
                    </a:moveTo>
                    <a:cubicBezTo>
                      <a:pt x="225" y="1"/>
                      <a:pt x="180" y="15"/>
                      <a:pt x="142" y="46"/>
                    </a:cubicBezTo>
                    <a:cubicBezTo>
                      <a:pt x="1" y="159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2" y="407"/>
                    </a:cubicBezTo>
                    <a:cubicBezTo>
                      <a:pt x="441" y="407"/>
                      <a:pt x="539" y="210"/>
                      <a:pt x="431" y="75"/>
                    </a:cubicBezTo>
                    <a:cubicBezTo>
                      <a:pt x="390" y="26"/>
                      <a:pt x="330" y="1"/>
                      <a:pt x="2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0" name="Google Shape;5250;p38"/>
              <p:cNvSpPr/>
              <p:nvPr/>
            </p:nvSpPr>
            <p:spPr>
              <a:xfrm>
                <a:off x="4049800" y="3878175"/>
                <a:ext cx="128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3" extrusionOk="0">
                    <a:moveTo>
                      <a:pt x="258" y="1"/>
                    </a:moveTo>
                    <a:cubicBezTo>
                      <a:pt x="215" y="1"/>
                      <a:pt x="171" y="15"/>
                      <a:pt x="135" y="44"/>
                    </a:cubicBezTo>
                    <a:cubicBezTo>
                      <a:pt x="0" y="153"/>
                      <a:pt x="65" y="372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18" y="392"/>
                      <a:pt x="513" y="202"/>
                      <a:pt x="409" y="73"/>
                    </a:cubicBezTo>
                    <a:cubicBezTo>
                      <a:pt x="370" y="25"/>
                      <a:pt x="314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1" name="Google Shape;5251;p38"/>
              <p:cNvSpPr/>
              <p:nvPr/>
            </p:nvSpPr>
            <p:spPr>
              <a:xfrm>
                <a:off x="4036450" y="386167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7" y="1"/>
                    </a:moveTo>
                    <a:cubicBezTo>
                      <a:pt x="205" y="1"/>
                      <a:pt x="164" y="14"/>
                      <a:pt x="130" y="42"/>
                    </a:cubicBezTo>
                    <a:cubicBezTo>
                      <a:pt x="1" y="145"/>
                      <a:pt x="65" y="354"/>
                      <a:pt x="229" y="373"/>
                    </a:cubicBezTo>
                    <a:cubicBezTo>
                      <a:pt x="236" y="374"/>
                      <a:pt x="242" y="374"/>
                      <a:pt x="249" y="374"/>
                    </a:cubicBezTo>
                    <a:cubicBezTo>
                      <a:pt x="401" y="374"/>
                      <a:pt x="492" y="194"/>
                      <a:pt x="393" y="71"/>
                    </a:cubicBezTo>
                    <a:cubicBezTo>
                      <a:pt x="356" y="25"/>
                      <a:pt x="302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2" name="Google Shape;5252;p38"/>
              <p:cNvSpPr/>
              <p:nvPr/>
            </p:nvSpPr>
            <p:spPr>
              <a:xfrm>
                <a:off x="4023200" y="3845125"/>
                <a:ext cx="11725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5" extrusionOk="0">
                    <a:moveTo>
                      <a:pt x="234" y="0"/>
                    </a:moveTo>
                    <a:cubicBezTo>
                      <a:pt x="195" y="0"/>
                      <a:pt x="156" y="13"/>
                      <a:pt x="123" y="39"/>
                    </a:cubicBezTo>
                    <a:cubicBezTo>
                      <a:pt x="1" y="138"/>
                      <a:pt x="59" y="338"/>
                      <a:pt x="216" y="354"/>
                    </a:cubicBezTo>
                    <a:cubicBezTo>
                      <a:pt x="223" y="354"/>
                      <a:pt x="229" y="355"/>
                      <a:pt x="236" y="355"/>
                    </a:cubicBezTo>
                    <a:cubicBezTo>
                      <a:pt x="382" y="355"/>
                      <a:pt x="469" y="185"/>
                      <a:pt x="373" y="68"/>
                    </a:cubicBezTo>
                    <a:cubicBezTo>
                      <a:pt x="338" y="23"/>
                      <a:pt x="286" y="0"/>
                      <a:pt x="2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3" name="Google Shape;5253;p38"/>
              <p:cNvSpPr/>
              <p:nvPr/>
            </p:nvSpPr>
            <p:spPr>
              <a:xfrm>
                <a:off x="4009950" y="3828600"/>
                <a:ext cx="111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8" extrusionOk="0">
                    <a:moveTo>
                      <a:pt x="221" y="0"/>
                    </a:moveTo>
                    <a:cubicBezTo>
                      <a:pt x="184" y="0"/>
                      <a:pt x="147" y="13"/>
                      <a:pt x="116" y="38"/>
                    </a:cubicBezTo>
                    <a:cubicBezTo>
                      <a:pt x="0" y="131"/>
                      <a:pt x="55" y="320"/>
                      <a:pt x="203" y="337"/>
                    </a:cubicBezTo>
                    <a:cubicBezTo>
                      <a:pt x="208" y="337"/>
                      <a:pt x="214" y="337"/>
                      <a:pt x="219" y="337"/>
                    </a:cubicBezTo>
                    <a:cubicBezTo>
                      <a:pt x="360" y="337"/>
                      <a:pt x="444" y="175"/>
                      <a:pt x="351" y="63"/>
                    </a:cubicBezTo>
                    <a:cubicBezTo>
                      <a:pt x="318" y="21"/>
                      <a:pt x="270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4" name="Google Shape;5254;p38"/>
              <p:cNvSpPr/>
              <p:nvPr/>
            </p:nvSpPr>
            <p:spPr>
              <a:xfrm>
                <a:off x="3996700" y="3812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09" y="36"/>
                    </a:cubicBezTo>
                    <a:cubicBezTo>
                      <a:pt x="0" y="122"/>
                      <a:pt x="52" y="299"/>
                      <a:pt x="193" y="315"/>
                    </a:cubicBezTo>
                    <a:cubicBezTo>
                      <a:pt x="199" y="316"/>
                      <a:pt x="206" y="316"/>
                      <a:pt x="212" y="316"/>
                    </a:cubicBezTo>
                    <a:cubicBezTo>
                      <a:pt x="339" y="316"/>
                      <a:pt x="417" y="162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5" name="Google Shape;5255;p38"/>
              <p:cNvSpPr/>
              <p:nvPr/>
            </p:nvSpPr>
            <p:spPr>
              <a:xfrm>
                <a:off x="4253550" y="4095175"/>
                <a:ext cx="21450" cy="16350"/>
              </a:xfrm>
              <a:custGeom>
                <a:avLst/>
                <a:gdLst/>
                <a:ahLst/>
                <a:cxnLst/>
                <a:rect l="l" t="t" r="r" b="b"/>
                <a:pathLst>
                  <a:path w="858" h="654" extrusionOk="0">
                    <a:moveTo>
                      <a:pt x="430" y="0"/>
                    </a:moveTo>
                    <a:cubicBezTo>
                      <a:pt x="358" y="0"/>
                      <a:pt x="285" y="24"/>
                      <a:pt x="225" y="73"/>
                    </a:cubicBezTo>
                    <a:cubicBezTo>
                      <a:pt x="0" y="256"/>
                      <a:pt x="110" y="623"/>
                      <a:pt x="399" y="652"/>
                    </a:cubicBezTo>
                    <a:cubicBezTo>
                      <a:pt x="411" y="653"/>
                      <a:pt x="422" y="653"/>
                      <a:pt x="433" y="653"/>
                    </a:cubicBezTo>
                    <a:cubicBezTo>
                      <a:pt x="699" y="653"/>
                      <a:pt x="858" y="334"/>
                      <a:pt x="682" y="121"/>
                    </a:cubicBezTo>
                    <a:cubicBezTo>
                      <a:pt x="618" y="41"/>
                      <a:pt x="525" y="0"/>
                      <a:pt x="4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6" name="Google Shape;5256;p38"/>
              <p:cNvSpPr/>
              <p:nvPr/>
            </p:nvSpPr>
            <p:spPr>
              <a:xfrm>
                <a:off x="4240225" y="4078600"/>
                <a:ext cx="20850" cy="15825"/>
              </a:xfrm>
              <a:custGeom>
                <a:avLst/>
                <a:gdLst/>
                <a:ahLst/>
                <a:cxnLst/>
                <a:rect l="l" t="t" r="r" b="b"/>
                <a:pathLst>
                  <a:path w="834" h="633" extrusionOk="0">
                    <a:moveTo>
                      <a:pt x="420" y="0"/>
                    </a:moveTo>
                    <a:cubicBezTo>
                      <a:pt x="349" y="0"/>
                      <a:pt x="278" y="24"/>
                      <a:pt x="219" y="71"/>
                    </a:cubicBezTo>
                    <a:cubicBezTo>
                      <a:pt x="0" y="248"/>
                      <a:pt x="106" y="601"/>
                      <a:pt x="386" y="630"/>
                    </a:cubicBezTo>
                    <a:cubicBezTo>
                      <a:pt x="399" y="632"/>
                      <a:pt x="411" y="632"/>
                      <a:pt x="424" y="632"/>
                    </a:cubicBezTo>
                    <a:cubicBezTo>
                      <a:pt x="681" y="632"/>
                      <a:pt x="834" y="327"/>
                      <a:pt x="665" y="119"/>
                    </a:cubicBezTo>
                    <a:cubicBezTo>
                      <a:pt x="603" y="41"/>
                      <a:pt x="512" y="0"/>
                      <a:pt x="4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7" name="Google Shape;5257;p38"/>
              <p:cNvSpPr/>
              <p:nvPr/>
            </p:nvSpPr>
            <p:spPr>
              <a:xfrm>
                <a:off x="4226950" y="4062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7" y="1"/>
                    </a:moveTo>
                    <a:cubicBezTo>
                      <a:pt x="339" y="1"/>
                      <a:pt x="270" y="23"/>
                      <a:pt x="213" y="69"/>
                    </a:cubicBezTo>
                    <a:cubicBezTo>
                      <a:pt x="1" y="239"/>
                      <a:pt x="104" y="583"/>
                      <a:pt x="377" y="612"/>
                    </a:cubicBezTo>
                    <a:cubicBezTo>
                      <a:pt x="388" y="613"/>
                      <a:pt x="400" y="614"/>
                      <a:pt x="411" y="614"/>
                    </a:cubicBezTo>
                    <a:cubicBezTo>
                      <a:pt x="661" y="614"/>
                      <a:pt x="810" y="317"/>
                      <a:pt x="647" y="114"/>
                    </a:cubicBezTo>
                    <a:cubicBezTo>
                      <a:pt x="587" y="39"/>
                      <a:pt x="497" y="1"/>
                      <a:pt x="4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8" name="Google Shape;5258;p38"/>
              <p:cNvSpPr/>
              <p:nvPr/>
            </p:nvSpPr>
            <p:spPr>
              <a:xfrm>
                <a:off x="4213700" y="4045525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3" y="1"/>
                    </a:moveTo>
                    <a:cubicBezTo>
                      <a:pt x="328" y="1"/>
                      <a:pt x="262" y="22"/>
                      <a:pt x="206" y="67"/>
                    </a:cubicBezTo>
                    <a:cubicBezTo>
                      <a:pt x="0" y="234"/>
                      <a:pt x="100" y="568"/>
                      <a:pt x="364" y="594"/>
                    </a:cubicBezTo>
                    <a:cubicBezTo>
                      <a:pt x="375" y="595"/>
                      <a:pt x="387" y="596"/>
                      <a:pt x="398" y="596"/>
                    </a:cubicBezTo>
                    <a:cubicBezTo>
                      <a:pt x="641" y="596"/>
                      <a:pt x="784" y="308"/>
                      <a:pt x="624" y="112"/>
                    </a:cubicBezTo>
                    <a:cubicBezTo>
                      <a:pt x="565" y="38"/>
                      <a:pt x="480" y="1"/>
                      <a:pt x="3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9" name="Google Shape;5259;p38"/>
              <p:cNvSpPr/>
              <p:nvPr/>
            </p:nvSpPr>
            <p:spPr>
              <a:xfrm>
                <a:off x="4200450" y="4029050"/>
                <a:ext cx="189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58" h="577" extrusionOk="0">
                    <a:moveTo>
                      <a:pt x="381" y="1"/>
                    </a:moveTo>
                    <a:cubicBezTo>
                      <a:pt x="317" y="1"/>
                      <a:pt x="252" y="22"/>
                      <a:pt x="199" y="67"/>
                    </a:cubicBezTo>
                    <a:cubicBezTo>
                      <a:pt x="0" y="227"/>
                      <a:pt x="97" y="549"/>
                      <a:pt x="351" y="575"/>
                    </a:cubicBezTo>
                    <a:cubicBezTo>
                      <a:pt x="362" y="576"/>
                      <a:pt x="374" y="577"/>
                      <a:pt x="385" y="577"/>
                    </a:cubicBezTo>
                    <a:cubicBezTo>
                      <a:pt x="621" y="577"/>
                      <a:pt x="758" y="299"/>
                      <a:pt x="604" y="109"/>
                    </a:cubicBezTo>
                    <a:cubicBezTo>
                      <a:pt x="548" y="38"/>
                      <a:pt x="465" y="1"/>
                      <a:pt x="3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0" name="Google Shape;5260;p38"/>
              <p:cNvSpPr/>
              <p:nvPr/>
            </p:nvSpPr>
            <p:spPr>
              <a:xfrm>
                <a:off x="4187175" y="4012500"/>
                <a:ext cx="18350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4" h="557" extrusionOk="0">
                    <a:moveTo>
                      <a:pt x="370" y="1"/>
                    </a:moveTo>
                    <a:cubicBezTo>
                      <a:pt x="308" y="1"/>
                      <a:pt x="246" y="21"/>
                      <a:pt x="194" y="64"/>
                    </a:cubicBezTo>
                    <a:cubicBezTo>
                      <a:pt x="1" y="221"/>
                      <a:pt x="94" y="533"/>
                      <a:pt x="338" y="555"/>
                    </a:cubicBezTo>
                    <a:cubicBezTo>
                      <a:pt x="349" y="556"/>
                      <a:pt x="359" y="557"/>
                      <a:pt x="369" y="557"/>
                    </a:cubicBezTo>
                    <a:cubicBezTo>
                      <a:pt x="598" y="557"/>
                      <a:pt x="734" y="287"/>
                      <a:pt x="586" y="102"/>
                    </a:cubicBezTo>
                    <a:cubicBezTo>
                      <a:pt x="530" y="35"/>
                      <a:pt x="450" y="1"/>
                      <a:pt x="3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1" name="Google Shape;5261;p38"/>
              <p:cNvSpPr/>
              <p:nvPr/>
            </p:nvSpPr>
            <p:spPr>
              <a:xfrm>
                <a:off x="4173850" y="3995950"/>
                <a:ext cx="17775" cy="13525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1" extrusionOk="0">
                    <a:moveTo>
                      <a:pt x="357" y="0"/>
                    </a:moveTo>
                    <a:cubicBezTo>
                      <a:pt x="297" y="0"/>
                      <a:pt x="237" y="20"/>
                      <a:pt x="187" y="60"/>
                    </a:cubicBezTo>
                    <a:cubicBezTo>
                      <a:pt x="0" y="211"/>
                      <a:pt x="90" y="513"/>
                      <a:pt x="328" y="539"/>
                    </a:cubicBezTo>
                    <a:cubicBezTo>
                      <a:pt x="339" y="540"/>
                      <a:pt x="349" y="541"/>
                      <a:pt x="359" y="541"/>
                    </a:cubicBezTo>
                    <a:cubicBezTo>
                      <a:pt x="582" y="541"/>
                      <a:pt x="711" y="280"/>
                      <a:pt x="566" y="102"/>
                    </a:cubicBezTo>
                    <a:cubicBezTo>
                      <a:pt x="513" y="35"/>
                      <a:pt x="435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2" name="Google Shape;5262;p38"/>
              <p:cNvSpPr/>
              <p:nvPr/>
            </p:nvSpPr>
            <p:spPr>
              <a:xfrm>
                <a:off x="4160600" y="3979400"/>
                <a:ext cx="1712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2" extrusionOk="0">
                    <a:moveTo>
                      <a:pt x="342" y="0"/>
                    </a:moveTo>
                    <a:cubicBezTo>
                      <a:pt x="285" y="0"/>
                      <a:pt x="228" y="19"/>
                      <a:pt x="180" y="57"/>
                    </a:cubicBezTo>
                    <a:cubicBezTo>
                      <a:pt x="0" y="202"/>
                      <a:pt x="84" y="494"/>
                      <a:pt x="315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9" y="522"/>
                      <a:pt x="685" y="271"/>
                      <a:pt x="547" y="99"/>
                    </a:cubicBezTo>
                    <a:cubicBezTo>
                      <a:pt x="495" y="34"/>
                      <a:pt x="419" y="0"/>
                      <a:pt x="34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3" name="Google Shape;5263;p38"/>
              <p:cNvSpPr/>
              <p:nvPr/>
            </p:nvSpPr>
            <p:spPr>
              <a:xfrm>
                <a:off x="4147325" y="396287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2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1" y="197"/>
                      <a:pt x="84" y="477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9" y="504"/>
                      <a:pt x="664" y="261"/>
                      <a:pt x="528" y="95"/>
                    </a:cubicBezTo>
                    <a:cubicBezTo>
                      <a:pt x="479" y="32"/>
                      <a:pt x="405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4" name="Google Shape;5264;p38"/>
              <p:cNvSpPr/>
              <p:nvPr/>
            </p:nvSpPr>
            <p:spPr>
              <a:xfrm>
                <a:off x="4134075" y="394637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8" y="0"/>
                    </a:moveTo>
                    <a:cubicBezTo>
                      <a:pt x="265" y="0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4" y="249"/>
                      <a:pt x="505" y="89"/>
                    </a:cubicBezTo>
                    <a:cubicBezTo>
                      <a:pt x="458" y="31"/>
                      <a:pt x="388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5" name="Google Shape;5265;p38"/>
              <p:cNvSpPr/>
              <p:nvPr/>
            </p:nvSpPr>
            <p:spPr>
              <a:xfrm>
                <a:off x="4120750" y="3929825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10" y="0"/>
                    </a:moveTo>
                    <a:cubicBezTo>
                      <a:pt x="258" y="0"/>
                      <a:pt x="206" y="18"/>
                      <a:pt x="161" y="54"/>
                    </a:cubicBezTo>
                    <a:cubicBezTo>
                      <a:pt x="0" y="183"/>
                      <a:pt x="77" y="443"/>
                      <a:pt x="286" y="465"/>
                    </a:cubicBezTo>
                    <a:cubicBezTo>
                      <a:pt x="294" y="466"/>
                      <a:pt x="302" y="466"/>
                      <a:pt x="310" y="466"/>
                    </a:cubicBezTo>
                    <a:cubicBezTo>
                      <a:pt x="501" y="466"/>
                      <a:pt x="615" y="241"/>
                      <a:pt x="489" y="86"/>
                    </a:cubicBezTo>
                    <a:cubicBezTo>
                      <a:pt x="443" y="30"/>
                      <a:pt x="377" y="0"/>
                      <a:pt x="3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6" name="Google Shape;5266;p38"/>
              <p:cNvSpPr/>
              <p:nvPr/>
            </p:nvSpPr>
            <p:spPr>
              <a:xfrm>
                <a:off x="4107475" y="3913300"/>
                <a:ext cx="1477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7" extrusionOk="0">
                    <a:moveTo>
                      <a:pt x="296" y="1"/>
                    </a:moveTo>
                    <a:cubicBezTo>
                      <a:pt x="246" y="1"/>
                      <a:pt x="197" y="17"/>
                      <a:pt x="155" y="50"/>
                    </a:cubicBezTo>
                    <a:cubicBezTo>
                      <a:pt x="1" y="175"/>
                      <a:pt x="75" y="426"/>
                      <a:pt x="274" y="445"/>
                    </a:cubicBezTo>
                    <a:cubicBezTo>
                      <a:pt x="282" y="446"/>
                      <a:pt x="290" y="446"/>
                      <a:pt x="297" y="446"/>
                    </a:cubicBezTo>
                    <a:cubicBezTo>
                      <a:pt x="480" y="446"/>
                      <a:pt x="590" y="230"/>
                      <a:pt x="470" y="82"/>
                    </a:cubicBezTo>
                    <a:cubicBezTo>
                      <a:pt x="426" y="29"/>
                      <a:pt x="361" y="1"/>
                      <a:pt x="2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7" name="Google Shape;5267;p38"/>
              <p:cNvSpPr/>
              <p:nvPr/>
            </p:nvSpPr>
            <p:spPr>
              <a:xfrm>
                <a:off x="4094300" y="3896750"/>
                <a:ext cx="14025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8" extrusionOk="0">
                    <a:moveTo>
                      <a:pt x="282" y="0"/>
                    </a:moveTo>
                    <a:cubicBezTo>
                      <a:pt x="235" y="0"/>
                      <a:pt x="188" y="16"/>
                      <a:pt x="149" y="50"/>
                    </a:cubicBezTo>
                    <a:cubicBezTo>
                      <a:pt x="1" y="169"/>
                      <a:pt x="72" y="406"/>
                      <a:pt x="261" y="426"/>
                    </a:cubicBezTo>
                    <a:cubicBezTo>
                      <a:pt x="270" y="427"/>
                      <a:pt x="279" y="427"/>
                      <a:pt x="288" y="427"/>
                    </a:cubicBezTo>
                    <a:cubicBezTo>
                      <a:pt x="458" y="427"/>
                      <a:pt x="561" y="222"/>
                      <a:pt x="448" y="79"/>
                    </a:cubicBezTo>
                    <a:cubicBezTo>
                      <a:pt x="406" y="28"/>
                      <a:pt x="344" y="0"/>
                      <a:pt x="2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8" name="Google Shape;5268;p38"/>
              <p:cNvSpPr/>
              <p:nvPr/>
            </p:nvSpPr>
            <p:spPr>
              <a:xfrm>
                <a:off x="4080975" y="388020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1"/>
                    </a:moveTo>
                    <a:cubicBezTo>
                      <a:pt x="225" y="1"/>
                      <a:pt x="179" y="16"/>
                      <a:pt x="142" y="46"/>
                    </a:cubicBezTo>
                    <a:cubicBezTo>
                      <a:pt x="0" y="159"/>
                      <a:pt x="68" y="390"/>
                      <a:pt x="248" y="406"/>
                    </a:cubicBezTo>
                    <a:cubicBezTo>
                      <a:pt x="256" y="407"/>
                      <a:pt x="264" y="408"/>
                      <a:pt x="271" y="408"/>
                    </a:cubicBezTo>
                    <a:cubicBezTo>
                      <a:pt x="440" y="408"/>
                      <a:pt x="538" y="211"/>
                      <a:pt x="428" y="75"/>
                    </a:cubicBezTo>
                    <a:cubicBezTo>
                      <a:pt x="388" y="26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9" name="Google Shape;5269;p38"/>
              <p:cNvSpPr/>
              <p:nvPr/>
            </p:nvSpPr>
            <p:spPr>
              <a:xfrm>
                <a:off x="4067725" y="386372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7" y="0"/>
                    </a:moveTo>
                    <a:cubicBezTo>
                      <a:pt x="214" y="0"/>
                      <a:pt x="171" y="14"/>
                      <a:pt x="135" y="43"/>
                    </a:cubicBezTo>
                    <a:cubicBezTo>
                      <a:pt x="0" y="153"/>
                      <a:pt x="64" y="371"/>
                      <a:pt x="235" y="391"/>
                    </a:cubicBezTo>
                    <a:cubicBezTo>
                      <a:pt x="241" y="391"/>
                      <a:pt x="248" y="391"/>
                      <a:pt x="254" y="391"/>
                    </a:cubicBezTo>
                    <a:cubicBezTo>
                      <a:pt x="416" y="391"/>
                      <a:pt x="513" y="202"/>
                      <a:pt x="408" y="72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0" name="Google Shape;5270;p38"/>
              <p:cNvSpPr/>
              <p:nvPr/>
            </p:nvSpPr>
            <p:spPr>
              <a:xfrm>
                <a:off x="4054375" y="38472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6" y="1"/>
                    </a:moveTo>
                    <a:cubicBezTo>
                      <a:pt x="205" y="1"/>
                      <a:pt x="164" y="14"/>
                      <a:pt x="129" y="41"/>
                    </a:cubicBezTo>
                    <a:cubicBezTo>
                      <a:pt x="1" y="147"/>
                      <a:pt x="65" y="353"/>
                      <a:pt x="229" y="372"/>
                    </a:cubicBezTo>
                    <a:cubicBezTo>
                      <a:pt x="235" y="373"/>
                      <a:pt x="242" y="373"/>
                      <a:pt x="248" y="373"/>
                    </a:cubicBezTo>
                    <a:cubicBezTo>
                      <a:pt x="401" y="373"/>
                      <a:pt x="491" y="194"/>
                      <a:pt x="393" y="70"/>
                    </a:cubicBezTo>
                    <a:cubicBezTo>
                      <a:pt x="356" y="24"/>
                      <a:pt x="301" y="1"/>
                      <a:pt x="24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1" name="Google Shape;5271;p38"/>
              <p:cNvSpPr/>
              <p:nvPr/>
            </p:nvSpPr>
            <p:spPr>
              <a:xfrm>
                <a:off x="4041125" y="3830650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3" y="0"/>
                    </a:moveTo>
                    <a:cubicBezTo>
                      <a:pt x="195" y="0"/>
                      <a:pt x="156" y="13"/>
                      <a:pt x="122" y="39"/>
                    </a:cubicBezTo>
                    <a:cubicBezTo>
                      <a:pt x="0" y="139"/>
                      <a:pt x="58" y="335"/>
                      <a:pt x="216" y="351"/>
                    </a:cubicBezTo>
                    <a:cubicBezTo>
                      <a:pt x="223" y="352"/>
                      <a:pt x="231" y="352"/>
                      <a:pt x="238" y="352"/>
                    </a:cubicBezTo>
                    <a:cubicBezTo>
                      <a:pt x="382" y="352"/>
                      <a:pt x="465" y="181"/>
                      <a:pt x="373" y="65"/>
                    </a:cubicBezTo>
                    <a:cubicBezTo>
                      <a:pt x="336" y="23"/>
                      <a:pt x="285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2" name="Google Shape;5272;p38"/>
              <p:cNvSpPr/>
              <p:nvPr/>
            </p:nvSpPr>
            <p:spPr>
              <a:xfrm>
                <a:off x="4027875" y="3814100"/>
                <a:ext cx="110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6" extrusionOk="0">
                    <a:moveTo>
                      <a:pt x="221" y="0"/>
                    </a:moveTo>
                    <a:cubicBezTo>
                      <a:pt x="184" y="0"/>
                      <a:pt x="146" y="13"/>
                      <a:pt x="116" y="39"/>
                    </a:cubicBezTo>
                    <a:cubicBezTo>
                      <a:pt x="0" y="132"/>
                      <a:pt x="55" y="319"/>
                      <a:pt x="203" y="335"/>
                    </a:cubicBezTo>
                    <a:cubicBezTo>
                      <a:pt x="209" y="336"/>
                      <a:pt x="215" y="336"/>
                      <a:pt x="222" y="336"/>
                    </a:cubicBezTo>
                    <a:cubicBezTo>
                      <a:pt x="358" y="336"/>
                      <a:pt x="440" y="172"/>
                      <a:pt x="350" y="62"/>
                    </a:cubicBezTo>
                    <a:cubicBezTo>
                      <a:pt x="318" y="22"/>
                      <a:pt x="269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3" name="Google Shape;5273;p38"/>
              <p:cNvSpPr/>
              <p:nvPr/>
            </p:nvSpPr>
            <p:spPr>
              <a:xfrm>
                <a:off x="4014600" y="3797550"/>
                <a:ext cx="103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7" extrusionOk="0">
                    <a:moveTo>
                      <a:pt x="209" y="1"/>
                    </a:moveTo>
                    <a:cubicBezTo>
                      <a:pt x="174" y="1"/>
                      <a:pt x="139" y="12"/>
                      <a:pt x="110" y="36"/>
                    </a:cubicBezTo>
                    <a:cubicBezTo>
                      <a:pt x="1" y="126"/>
                      <a:pt x="52" y="303"/>
                      <a:pt x="194" y="316"/>
                    </a:cubicBezTo>
                    <a:cubicBezTo>
                      <a:pt x="200" y="316"/>
                      <a:pt x="206" y="317"/>
                      <a:pt x="213" y="317"/>
                    </a:cubicBezTo>
                    <a:cubicBezTo>
                      <a:pt x="340" y="317"/>
                      <a:pt x="415" y="166"/>
                      <a:pt x="332" y="62"/>
                    </a:cubicBezTo>
                    <a:cubicBezTo>
                      <a:pt x="301" y="21"/>
                      <a:pt x="255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4" name="Google Shape;5274;p38"/>
              <p:cNvSpPr/>
              <p:nvPr/>
            </p:nvSpPr>
            <p:spPr>
              <a:xfrm>
                <a:off x="4271375" y="4080650"/>
                <a:ext cx="21525" cy="16250"/>
              </a:xfrm>
              <a:custGeom>
                <a:avLst/>
                <a:gdLst/>
                <a:ahLst/>
                <a:cxnLst/>
                <a:rect l="l" t="t" r="r" b="b"/>
                <a:pathLst>
                  <a:path w="861" h="650" extrusionOk="0">
                    <a:moveTo>
                      <a:pt x="431" y="1"/>
                    </a:moveTo>
                    <a:cubicBezTo>
                      <a:pt x="359" y="1"/>
                      <a:pt x="287" y="24"/>
                      <a:pt x="226" y="72"/>
                    </a:cubicBezTo>
                    <a:cubicBezTo>
                      <a:pt x="1" y="256"/>
                      <a:pt x="110" y="619"/>
                      <a:pt x="399" y="648"/>
                    </a:cubicBezTo>
                    <a:cubicBezTo>
                      <a:pt x="412" y="649"/>
                      <a:pt x="425" y="650"/>
                      <a:pt x="438" y="650"/>
                    </a:cubicBezTo>
                    <a:cubicBezTo>
                      <a:pt x="701" y="650"/>
                      <a:pt x="860" y="335"/>
                      <a:pt x="685" y="121"/>
                    </a:cubicBezTo>
                    <a:cubicBezTo>
                      <a:pt x="621" y="42"/>
                      <a:pt x="527" y="1"/>
                      <a:pt x="4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5" name="Google Shape;5275;p38"/>
              <p:cNvSpPr/>
              <p:nvPr/>
            </p:nvSpPr>
            <p:spPr>
              <a:xfrm>
                <a:off x="4258125" y="4064100"/>
                <a:ext cx="20900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6" h="634" extrusionOk="0">
                    <a:moveTo>
                      <a:pt x="418" y="0"/>
                    </a:moveTo>
                    <a:cubicBezTo>
                      <a:pt x="348" y="0"/>
                      <a:pt x="278" y="24"/>
                      <a:pt x="219" y="72"/>
                    </a:cubicBezTo>
                    <a:cubicBezTo>
                      <a:pt x="1" y="249"/>
                      <a:pt x="107" y="603"/>
                      <a:pt x="386" y="632"/>
                    </a:cubicBezTo>
                    <a:cubicBezTo>
                      <a:pt x="398" y="633"/>
                      <a:pt x="410" y="633"/>
                      <a:pt x="421" y="633"/>
                    </a:cubicBezTo>
                    <a:cubicBezTo>
                      <a:pt x="680" y="633"/>
                      <a:pt x="835" y="327"/>
                      <a:pt x="666" y="117"/>
                    </a:cubicBezTo>
                    <a:cubicBezTo>
                      <a:pt x="602" y="41"/>
                      <a:pt x="510" y="0"/>
                      <a:pt x="4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6" name="Google Shape;5276;p38"/>
              <p:cNvSpPr/>
              <p:nvPr/>
            </p:nvSpPr>
            <p:spPr>
              <a:xfrm>
                <a:off x="4244875" y="4047550"/>
                <a:ext cx="20250" cy="15375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5" extrusionOk="0">
                    <a:moveTo>
                      <a:pt x="406" y="1"/>
                    </a:moveTo>
                    <a:cubicBezTo>
                      <a:pt x="338" y="1"/>
                      <a:pt x="270" y="23"/>
                      <a:pt x="213" y="69"/>
                    </a:cubicBezTo>
                    <a:cubicBezTo>
                      <a:pt x="0" y="243"/>
                      <a:pt x="103" y="587"/>
                      <a:pt x="373" y="612"/>
                    </a:cubicBezTo>
                    <a:cubicBezTo>
                      <a:pt x="385" y="614"/>
                      <a:pt x="397" y="614"/>
                      <a:pt x="408" y="614"/>
                    </a:cubicBezTo>
                    <a:cubicBezTo>
                      <a:pt x="661" y="614"/>
                      <a:pt x="809" y="320"/>
                      <a:pt x="643" y="114"/>
                    </a:cubicBezTo>
                    <a:cubicBezTo>
                      <a:pt x="583" y="39"/>
                      <a:pt x="495" y="1"/>
                      <a:pt x="4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7" name="Google Shape;5277;p38"/>
              <p:cNvSpPr/>
              <p:nvPr/>
            </p:nvSpPr>
            <p:spPr>
              <a:xfrm>
                <a:off x="4231625" y="4031075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2" y="0"/>
                    </a:moveTo>
                    <a:cubicBezTo>
                      <a:pt x="326" y="0"/>
                      <a:pt x="260" y="22"/>
                      <a:pt x="206" y="66"/>
                    </a:cubicBezTo>
                    <a:cubicBezTo>
                      <a:pt x="0" y="233"/>
                      <a:pt x="97" y="564"/>
                      <a:pt x="360" y="593"/>
                    </a:cubicBezTo>
                    <a:cubicBezTo>
                      <a:pt x="372" y="594"/>
                      <a:pt x="384" y="595"/>
                      <a:pt x="395" y="595"/>
                    </a:cubicBezTo>
                    <a:cubicBezTo>
                      <a:pt x="641" y="595"/>
                      <a:pt x="783" y="308"/>
                      <a:pt x="624" y="111"/>
                    </a:cubicBezTo>
                    <a:cubicBezTo>
                      <a:pt x="565" y="38"/>
                      <a:pt x="478" y="0"/>
                      <a:pt x="39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8" name="Google Shape;5278;p38"/>
              <p:cNvSpPr/>
              <p:nvPr/>
            </p:nvSpPr>
            <p:spPr>
              <a:xfrm>
                <a:off x="4218275" y="4014500"/>
                <a:ext cx="190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7" extrusionOk="0">
                    <a:moveTo>
                      <a:pt x="384" y="1"/>
                    </a:moveTo>
                    <a:cubicBezTo>
                      <a:pt x="319" y="1"/>
                      <a:pt x="254" y="23"/>
                      <a:pt x="200" y="67"/>
                    </a:cubicBezTo>
                    <a:cubicBezTo>
                      <a:pt x="1" y="228"/>
                      <a:pt x="97" y="549"/>
                      <a:pt x="354" y="575"/>
                    </a:cubicBezTo>
                    <a:cubicBezTo>
                      <a:pt x="366" y="576"/>
                      <a:pt x="377" y="577"/>
                      <a:pt x="389" y="577"/>
                    </a:cubicBezTo>
                    <a:cubicBezTo>
                      <a:pt x="622" y="577"/>
                      <a:pt x="761" y="299"/>
                      <a:pt x="608" y="109"/>
                    </a:cubicBezTo>
                    <a:cubicBezTo>
                      <a:pt x="552" y="38"/>
                      <a:pt x="468" y="1"/>
                      <a:pt x="3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9" name="Google Shape;5279;p38"/>
              <p:cNvSpPr/>
              <p:nvPr/>
            </p:nvSpPr>
            <p:spPr>
              <a:xfrm>
                <a:off x="4205025" y="399805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2" y="0"/>
                    </a:moveTo>
                    <a:cubicBezTo>
                      <a:pt x="310" y="0"/>
                      <a:pt x="247" y="21"/>
                      <a:pt x="193" y="63"/>
                    </a:cubicBezTo>
                    <a:cubicBezTo>
                      <a:pt x="0" y="217"/>
                      <a:pt x="94" y="532"/>
                      <a:pt x="341" y="555"/>
                    </a:cubicBezTo>
                    <a:cubicBezTo>
                      <a:pt x="352" y="556"/>
                      <a:pt x="362" y="556"/>
                      <a:pt x="372" y="556"/>
                    </a:cubicBezTo>
                    <a:cubicBezTo>
                      <a:pt x="601" y="556"/>
                      <a:pt x="736" y="286"/>
                      <a:pt x="589" y="102"/>
                    </a:cubicBezTo>
                    <a:cubicBezTo>
                      <a:pt x="532" y="35"/>
                      <a:pt x="453" y="0"/>
                      <a:pt x="3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0" name="Google Shape;5280;p38"/>
              <p:cNvSpPr/>
              <p:nvPr/>
            </p:nvSpPr>
            <p:spPr>
              <a:xfrm>
                <a:off x="4191775" y="3981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0"/>
                    </a:moveTo>
                    <a:cubicBezTo>
                      <a:pt x="297" y="0"/>
                      <a:pt x="237" y="20"/>
                      <a:pt x="187" y="62"/>
                    </a:cubicBezTo>
                    <a:cubicBezTo>
                      <a:pt x="0" y="210"/>
                      <a:pt x="90" y="512"/>
                      <a:pt x="328" y="537"/>
                    </a:cubicBezTo>
                    <a:cubicBezTo>
                      <a:pt x="338" y="539"/>
                      <a:pt x="349" y="539"/>
                      <a:pt x="359" y="539"/>
                    </a:cubicBezTo>
                    <a:cubicBezTo>
                      <a:pt x="578" y="539"/>
                      <a:pt x="710" y="279"/>
                      <a:pt x="566" y="100"/>
                    </a:cubicBezTo>
                    <a:cubicBezTo>
                      <a:pt x="513" y="35"/>
                      <a:pt x="435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1" name="Google Shape;5281;p38"/>
              <p:cNvSpPr/>
              <p:nvPr/>
            </p:nvSpPr>
            <p:spPr>
              <a:xfrm>
                <a:off x="4178500" y="3964875"/>
                <a:ext cx="17150" cy="13025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1" extrusionOk="0">
                    <a:moveTo>
                      <a:pt x="345" y="0"/>
                    </a:moveTo>
                    <a:cubicBezTo>
                      <a:pt x="287" y="0"/>
                      <a:pt x="229" y="19"/>
                      <a:pt x="181" y="60"/>
                    </a:cubicBezTo>
                    <a:cubicBezTo>
                      <a:pt x="1" y="204"/>
                      <a:pt x="84" y="493"/>
                      <a:pt x="316" y="519"/>
                    </a:cubicBezTo>
                    <a:cubicBezTo>
                      <a:pt x="326" y="520"/>
                      <a:pt x="336" y="521"/>
                      <a:pt x="346" y="521"/>
                    </a:cubicBezTo>
                    <a:cubicBezTo>
                      <a:pt x="557" y="521"/>
                      <a:pt x="685" y="270"/>
                      <a:pt x="547" y="98"/>
                    </a:cubicBezTo>
                    <a:cubicBezTo>
                      <a:pt x="496" y="34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2" name="Google Shape;5282;p38"/>
              <p:cNvSpPr/>
              <p:nvPr/>
            </p:nvSpPr>
            <p:spPr>
              <a:xfrm>
                <a:off x="4165250" y="3948400"/>
                <a:ext cx="165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0" h="502" extrusionOk="0">
                    <a:moveTo>
                      <a:pt x="331" y="1"/>
                    </a:moveTo>
                    <a:cubicBezTo>
                      <a:pt x="276" y="1"/>
                      <a:pt x="220" y="19"/>
                      <a:pt x="174" y="57"/>
                    </a:cubicBezTo>
                    <a:cubicBezTo>
                      <a:pt x="1" y="198"/>
                      <a:pt x="81" y="478"/>
                      <a:pt x="306" y="500"/>
                    </a:cubicBezTo>
                    <a:cubicBezTo>
                      <a:pt x="316" y="501"/>
                      <a:pt x="326" y="502"/>
                      <a:pt x="336" y="502"/>
                    </a:cubicBezTo>
                    <a:cubicBezTo>
                      <a:pt x="540" y="502"/>
                      <a:pt x="659" y="260"/>
                      <a:pt x="528" y="92"/>
                    </a:cubicBezTo>
                    <a:cubicBezTo>
                      <a:pt x="477" y="32"/>
                      <a:pt x="404" y="1"/>
                      <a:pt x="3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3" name="Google Shape;5283;p38"/>
              <p:cNvSpPr/>
              <p:nvPr/>
            </p:nvSpPr>
            <p:spPr>
              <a:xfrm>
                <a:off x="4152000" y="3931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4" y="0"/>
                      <a:pt x="211" y="18"/>
                      <a:pt x="167" y="53"/>
                    </a:cubicBezTo>
                    <a:cubicBezTo>
                      <a:pt x="0" y="188"/>
                      <a:pt x="81" y="458"/>
                      <a:pt x="293" y="481"/>
                    </a:cubicBezTo>
                    <a:cubicBezTo>
                      <a:pt x="302" y="482"/>
                      <a:pt x="311" y="482"/>
                      <a:pt x="320" y="482"/>
                    </a:cubicBezTo>
                    <a:cubicBezTo>
                      <a:pt x="516" y="482"/>
                      <a:pt x="634" y="249"/>
                      <a:pt x="505" y="92"/>
                    </a:cubicBezTo>
                    <a:cubicBezTo>
                      <a:pt x="457" y="31"/>
                      <a:pt x="387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4" name="Google Shape;5284;p38"/>
              <p:cNvSpPr/>
              <p:nvPr/>
            </p:nvSpPr>
            <p:spPr>
              <a:xfrm>
                <a:off x="4138650" y="3915350"/>
                <a:ext cx="154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5" extrusionOk="0">
                    <a:moveTo>
                      <a:pt x="307" y="0"/>
                    </a:moveTo>
                    <a:cubicBezTo>
                      <a:pt x="256" y="0"/>
                      <a:pt x="204" y="17"/>
                      <a:pt x="162" y="51"/>
                    </a:cubicBezTo>
                    <a:cubicBezTo>
                      <a:pt x="1" y="183"/>
                      <a:pt x="78" y="443"/>
                      <a:pt x="284" y="463"/>
                    </a:cubicBezTo>
                    <a:cubicBezTo>
                      <a:pt x="293" y="464"/>
                      <a:pt x="302" y="464"/>
                      <a:pt x="311" y="464"/>
                    </a:cubicBezTo>
                    <a:cubicBezTo>
                      <a:pt x="501" y="464"/>
                      <a:pt x="615" y="240"/>
                      <a:pt x="489" y="87"/>
                    </a:cubicBezTo>
                    <a:cubicBezTo>
                      <a:pt x="443" y="30"/>
                      <a:pt x="376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5" name="Google Shape;5285;p38"/>
              <p:cNvSpPr/>
              <p:nvPr/>
            </p:nvSpPr>
            <p:spPr>
              <a:xfrm>
                <a:off x="4125400" y="3898775"/>
                <a:ext cx="14775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9" extrusionOk="0">
                    <a:moveTo>
                      <a:pt x="296" y="1"/>
                    </a:moveTo>
                    <a:cubicBezTo>
                      <a:pt x="247" y="1"/>
                      <a:pt x="196" y="18"/>
                      <a:pt x="155" y="52"/>
                    </a:cubicBezTo>
                    <a:cubicBezTo>
                      <a:pt x="1" y="178"/>
                      <a:pt x="74" y="425"/>
                      <a:pt x="274" y="448"/>
                    </a:cubicBezTo>
                    <a:cubicBezTo>
                      <a:pt x="282" y="448"/>
                      <a:pt x="289" y="449"/>
                      <a:pt x="297" y="449"/>
                    </a:cubicBezTo>
                    <a:cubicBezTo>
                      <a:pt x="479" y="449"/>
                      <a:pt x="590" y="232"/>
                      <a:pt x="470" y="84"/>
                    </a:cubicBezTo>
                    <a:cubicBezTo>
                      <a:pt x="426" y="30"/>
                      <a:pt x="361" y="1"/>
                      <a:pt x="2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6" name="Google Shape;5286;p38"/>
              <p:cNvSpPr/>
              <p:nvPr/>
            </p:nvSpPr>
            <p:spPr>
              <a:xfrm>
                <a:off x="4112150" y="3882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2" y="0"/>
                    </a:moveTo>
                    <a:cubicBezTo>
                      <a:pt x="234" y="0"/>
                      <a:pt x="187" y="16"/>
                      <a:pt x="148" y="48"/>
                    </a:cubicBezTo>
                    <a:cubicBezTo>
                      <a:pt x="0" y="167"/>
                      <a:pt x="71" y="408"/>
                      <a:pt x="261" y="427"/>
                    </a:cubicBezTo>
                    <a:cubicBezTo>
                      <a:pt x="269" y="428"/>
                      <a:pt x="276" y="428"/>
                      <a:pt x="284" y="428"/>
                    </a:cubicBezTo>
                    <a:cubicBezTo>
                      <a:pt x="460" y="428"/>
                      <a:pt x="564" y="222"/>
                      <a:pt x="447" y="80"/>
                    </a:cubicBezTo>
                    <a:cubicBezTo>
                      <a:pt x="405" y="27"/>
                      <a:pt x="344" y="0"/>
                      <a:pt x="2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7" name="Google Shape;5287;p38"/>
              <p:cNvSpPr/>
              <p:nvPr/>
            </p:nvSpPr>
            <p:spPr>
              <a:xfrm>
                <a:off x="4098900" y="3865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0"/>
                    </a:moveTo>
                    <a:cubicBezTo>
                      <a:pt x="225" y="0"/>
                      <a:pt x="179" y="15"/>
                      <a:pt x="141" y="46"/>
                    </a:cubicBezTo>
                    <a:cubicBezTo>
                      <a:pt x="0" y="158"/>
                      <a:pt x="68" y="390"/>
                      <a:pt x="247" y="406"/>
                    </a:cubicBezTo>
                    <a:cubicBezTo>
                      <a:pt x="255" y="407"/>
                      <a:pt x="263" y="407"/>
                      <a:pt x="271" y="407"/>
                    </a:cubicBezTo>
                    <a:cubicBezTo>
                      <a:pt x="437" y="407"/>
                      <a:pt x="538" y="210"/>
                      <a:pt x="427" y="75"/>
                    </a:cubicBezTo>
                    <a:cubicBezTo>
                      <a:pt x="387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8" name="Google Shape;5288;p38"/>
              <p:cNvSpPr/>
              <p:nvPr/>
            </p:nvSpPr>
            <p:spPr>
              <a:xfrm>
                <a:off x="4085550" y="3849175"/>
                <a:ext cx="129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3" extrusionOk="0">
                    <a:moveTo>
                      <a:pt x="259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8" y="391"/>
                    </a:cubicBezTo>
                    <a:cubicBezTo>
                      <a:pt x="246" y="392"/>
                      <a:pt x="254" y="392"/>
                      <a:pt x="261" y="392"/>
                    </a:cubicBezTo>
                    <a:cubicBezTo>
                      <a:pt x="421" y="392"/>
                      <a:pt x="516" y="202"/>
                      <a:pt x="412" y="73"/>
                    </a:cubicBezTo>
                    <a:cubicBezTo>
                      <a:pt x="374" y="25"/>
                      <a:pt x="316" y="1"/>
                      <a:pt x="25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9" name="Google Shape;5289;p38"/>
              <p:cNvSpPr/>
              <p:nvPr/>
            </p:nvSpPr>
            <p:spPr>
              <a:xfrm>
                <a:off x="4072300" y="383267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1"/>
                    </a:moveTo>
                    <a:cubicBezTo>
                      <a:pt x="204" y="1"/>
                      <a:pt x="163" y="14"/>
                      <a:pt x="129" y="42"/>
                    </a:cubicBezTo>
                    <a:cubicBezTo>
                      <a:pt x="0" y="145"/>
                      <a:pt x="61" y="353"/>
                      <a:pt x="228" y="373"/>
                    </a:cubicBezTo>
                    <a:cubicBezTo>
                      <a:pt x="235" y="373"/>
                      <a:pt x="242" y="374"/>
                      <a:pt x="248" y="374"/>
                    </a:cubicBezTo>
                    <a:cubicBezTo>
                      <a:pt x="400" y="374"/>
                      <a:pt x="491" y="194"/>
                      <a:pt x="392" y="71"/>
                    </a:cubicBezTo>
                    <a:cubicBezTo>
                      <a:pt x="354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0" name="Google Shape;5290;p38"/>
              <p:cNvSpPr/>
              <p:nvPr/>
            </p:nvSpPr>
            <p:spPr>
              <a:xfrm>
                <a:off x="4059050" y="3816175"/>
                <a:ext cx="1170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8" h="353" extrusionOk="0">
                    <a:moveTo>
                      <a:pt x="235" y="1"/>
                    </a:moveTo>
                    <a:cubicBezTo>
                      <a:pt x="196" y="1"/>
                      <a:pt x="157" y="14"/>
                      <a:pt x="125" y="40"/>
                    </a:cubicBezTo>
                    <a:cubicBezTo>
                      <a:pt x="0" y="139"/>
                      <a:pt x="61" y="335"/>
                      <a:pt x="215" y="351"/>
                    </a:cubicBezTo>
                    <a:cubicBezTo>
                      <a:pt x="223" y="352"/>
                      <a:pt x="231" y="353"/>
                      <a:pt x="238" y="353"/>
                    </a:cubicBezTo>
                    <a:cubicBezTo>
                      <a:pt x="382" y="353"/>
                      <a:pt x="468" y="182"/>
                      <a:pt x="373" y="65"/>
                    </a:cubicBezTo>
                    <a:cubicBezTo>
                      <a:pt x="338" y="23"/>
                      <a:pt x="286" y="1"/>
                      <a:pt x="23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1" name="Google Shape;5291;p38"/>
              <p:cNvSpPr/>
              <p:nvPr/>
            </p:nvSpPr>
            <p:spPr>
              <a:xfrm>
                <a:off x="4045775" y="379960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1" y="0"/>
                    </a:moveTo>
                    <a:cubicBezTo>
                      <a:pt x="184" y="0"/>
                      <a:pt x="147" y="12"/>
                      <a:pt x="116" y="37"/>
                    </a:cubicBezTo>
                    <a:cubicBezTo>
                      <a:pt x="1" y="131"/>
                      <a:pt x="55" y="320"/>
                      <a:pt x="203" y="333"/>
                    </a:cubicBezTo>
                    <a:cubicBezTo>
                      <a:pt x="210" y="334"/>
                      <a:pt x="216" y="334"/>
                      <a:pt x="223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1"/>
                      <a:pt x="270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2" name="Google Shape;5292;p38"/>
              <p:cNvSpPr/>
              <p:nvPr/>
            </p:nvSpPr>
            <p:spPr>
              <a:xfrm>
                <a:off x="4032525" y="3783100"/>
                <a:ext cx="10375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6" extrusionOk="0">
                    <a:moveTo>
                      <a:pt x="209" y="0"/>
                    </a:moveTo>
                    <a:cubicBezTo>
                      <a:pt x="173" y="0"/>
                      <a:pt x="137" y="12"/>
                      <a:pt x="107" y="35"/>
                    </a:cubicBezTo>
                    <a:cubicBezTo>
                      <a:pt x="0" y="122"/>
                      <a:pt x="52" y="299"/>
                      <a:pt x="190" y="315"/>
                    </a:cubicBezTo>
                    <a:cubicBezTo>
                      <a:pt x="195" y="316"/>
                      <a:pt x="201" y="316"/>
                      <a:pt x="206" y="316"/>
                    </a:cubicBezTo>
                    <a:cubicBezTo>
                      <a:pt x="338" y="316"/>
                      <a:pt x="415" y="163"/>
                      <a:pt x="331" y="58"/>
                    </a:cubicBezTo>
                    <a:cubicBezTo>
                      <a:pt x="301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3" name="Google Shape;5293;p38"/>
              <p:cNvSpPr/>
              <p:nvPr/>
            </p:nvSpPr>
            <p:spPr>
              <a:xfrm>
                <a:off x="4302550" y="4082675"/>
                <a:ext cx="22075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883" h="669" extrusionOk="0">
                    <a:moveTo>
                      <a:pt x="444" y="1"/>
                    </a:moveTo>
                    <a:cubicBezTo>
                      <a:pt x="370" y="1"/>
                      <a:pt x="295" y="25"/>
                      <a:pt x="232" y="75"/>
                    </a:cubicBezTo>
                    <a:cubicBezTo>
                      <a:pt x="1" y="261"/>
                      <a:pt x="113" y="637"/>
                      <a:pt x="409" y="666"/>
                    </a:cubicBezTo>
                    <a:cubicBezTo>
                      <a:pt x="422" y="668"/>
                      <a:pt x="435" y="668"/>
                      <a:pt x="447" y="668"/>
                    </a:cubicBezTo>
                    <a:cubicBezTo>
                      <a:pt x="720" y="668"/>
                      <a:pt x="883" y="344"/>
                      <a:pt x="705" y="123"/>
                    </a:cubicBezTo>
                    <a:cubicBezTo>
                      <a:pt x="639" y="43"/>
                      <a:pt x="542" y="1"/>
                      <a:pt x="44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4" name="Google Shape;5294;p38"/>
              <p:cNvSpPr/>
              <p:nvPr/>
            </p:nvSpPr>
            <p:spPr>
              <a:xfrm>
                <a:off x="4289300" y="4066125"/>
                <a:ext cx="21425" cy="16325"/>
              </a:xfrm>
              <a:custGeom>
                <a:avLst/>
                <a:gdLst/>
                <a:ahLst/>
                <a:cxnLst/>
                <a:rect l="l" t="t" r="r" b="b"/>
                <a:pathLst>
                  <a:path w="857" h="653" extrusionOk="0">
                    <a:moveTo>
                      <a:pt x="429" y="1"/>
                    </a:moveTo>
                    <a:cubicBezTo>
                      <a:pt x="357" y="1"/>
                      <a:pt x="285" y="25"/>
                      <a:pt x="226" y="75"/>
                    </a:cubicBezTo>
                    <a:cubicBezTo>
                      <a:pt x="1" y="255"/>
                      <a:pt x="107" y="621"/>
                      <a:pt x="396" y="650"/>
                    </a:cubicBezTo>
                    <a:cubicBezTo>
                      <a:pt x="409" y="652"/>
                      <a:pt x="422" y="652"/>
                      <a:pt x="434" y="652"/>
                    </a:cubicBezTo>
                    <a:cubicBezTo>
                      <a:pt x="701" y="652"/>
                      <a:pt x="857" y="338"/>
                      <a:pt x="682" y="123"/>
                    </a:cubicBezTo>
                    <a:cubicBezTo>
                      <a:pt x="618" y="43"/>
                      <a:pt x="524" y="1"/>
                      <a:pt x="42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5" name="Google Shape;5295;p38"/>
              <p:cNvSpPr/>
              <p:nvPr/>
            </p:nvSpPr>
            <p:spPr>
              <a:xfrm>
                <a:off x="4276050" y="4049600"/>
                <a:ext cx="20850" cy="15825"/>
              </a:xfrm>
              <a:custGeom>
                <a:avLst/>
                <a:gdLst/>
                <a:ahLst/>
                <a:cxnLst/>
                <a:rect l="l" t="t" r="r" b="b"/>
                <a:pathLst>
                  <a:path w="834" h="633" extrusionOk="0">
                    <a:moveTo>
                      <a:pt x="417" y="0"/>
                    </a:moveTo>
                    <a:cubicBezTo>
                      <a:pt x="347" y="0"/>
                      <a:pt x="277" y="23"/>
                      <a:pt x="219" y="71"/>
                    </a:cubicBezTo>
                    <a:cubicBezTo>
                      <a:pt x="0" y="247"/>
                      <a:pt x="106" y="601"/>
                      <a:pt x="386" y="630"/>
                    </a:cubicBezTo>
                    <a:cubicBezTo>
                      <a:pt x="399" y="631"/>
                      <a:pt x="412" y="632"/>
                      <a:pt x="424" y="632"/>
                    </a:cubicBezTo>
                    <a:cubicBezTo>
                      <a:pt x="681" y="632"/>
                      <a:pt x="834" y="327"/>
                      <a:pt x="662" y="119"/>
                    </a:cubicBezTo>
                    <a:cubicBezTo>
                      <a:pt x="600" y="40"/>
                      <a:pt x="509" y="0"/>
                      <a:pt x="4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6" name="Google Shape;5296;p38"/>
              <p:cNvSpPr/>
              <p:nvPr/>
            </p:nvSpPr>
            <p:spPr>
              <a:xfrm>
                <a:off x="4262800" y="4033100"/>
                <a:ext cx="20225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09" h="614" extrusionOk="0">
                    <a:moveTo>
                      <a:pt x="406" y="0"/>
                    </a:moveTo>
                    <a:cubicBezTo>
                      <a:pt x="338" y="0"/>
                      <a:pt x="269" y="23"/>
                      <a:pt x="212" y="69"/>
                    </a:cubicBezTo>
                    <a:cubicBezTo>
                      <a:pt x="0" y="239"/>
                      <a:pt x="100" y="583"/>
                      <a:pt x="373" y="612"/>
                    </a:cubicBezTo>
                    <a:cubicBezTo>
                      <a:pt x="385" y="613"/>
                      <a:pt x="396" y="614"/>
                      <a:pt x="407" y="614"/>
                    </a:cubicBezTo>
                    <a:cubicBezTo>
                      <a:pt x="657" y="614"/>
                      <a:pt x="809" y="317"/>
                      <a:pt x="643" y="114"/>
                    </a:cubicBezTo>
                    <a:cubicBezTo>
                      <a:pt x="583" y="39"/>
                      <a:pt x="495" y="0"/>
                      <a:pt x="4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7" name="Google Shape;5297;p38"/>
              <p:cNvSpPr/>
              <p:nvPr/>
            </p:nvSpPr>
            <p:spPr>
              <a:xfrm>
                <a:off x="4249450" y="4016525"/>
                <a:ext cx="1967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6" extrusionOk="0">
                    <a:moveTo>
                      <a:pt x="395" y="0"/>
                    </a:moveTo>
                    <a:cubicBezTo>
                      <a:pt x="329" y="0"/>
                      <a:pt x="263" y="22"/>
                      <a:pt x="209" y="66"/>
                    </a:cubicBezTo>
                    <a:cubicBezTo>
                      <a:pt x="1" y="234"/>
                      <a:pt x="100" y="568"/>
                      <a:pt x="364" y="593"/>
                    </a:cubicBezTo>
                    <a:cubicBezTo>
                      <a:pt x="375" y="595"/>
                      <a:pt x="387" y="595"/>
                      <a:pt x="398" y="595"/>
                    </a:cubicBezTo>
                    <a:cubicBezTo>
                      <a:pt x="641" y="595"/>
                      <a:pt x="787" y="308"/>
                      <a:pt x="627" y="111"/>
                    </a:cubicBezTo>
                    <a:cubicBezTo>
                      <a:pt x="569" y="38"/>
                      <a:pt x="482" y="0"/>
                      <a:pt x="3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8" name="Google Shape;5298;p38"/>
              <p:cNvSpPr/>
              <p:nvPr/>
            </p:nvSpPr>
            <p:spPr>
              <a:xfrm>
                <a:off x="4236200" y="4000050"/>
                <a:ext cx="1905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6" extrusionOk="0">
                    <a:moveTo>
                      <a:pt x="384" y="0"/>
                    </a:moveTo>
                    <a:cubicBezTo>
                      <a:pt x="319" y="0"/>
                      <a:pt x="254" y="22"/>
                      <a:pt x="200" y="67"/>
                    </a:cubicBezTo>
                    <a:cubicBezTo>
                      <a:pt x="0" y="227"/>
                      <a:pt x="100" y="549"/>
                      <a:pt x="354" y="574"/>
                    </a:cubicBezTo>
                    <a:cubicBezTo>
                      <a:pt x="364" y="575"/>
                      <a:pt x="375" y="576"/>
                      <a:pt x="385" y="576"/>
                    </a:cubicBezTo>
                    <a:cubicBezTo>
                      <a:pt x="623" y="576"/>
                      <a:pt x="762" y="296"/>
                      <a:pt x="608" y="105"/>
                    </a:cubicBezTo>
                    <a:cubicBezTo>
                      <a:pt x="550" y="36"/>
                      <a:pt x="467" y="0"/>
                      <a:pt x="38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9" name="Google Shape;5299;p38"/>
              <p:cNvSpPr/>
              <p:nvPr/>
            </p:nvSpPr>
            <p:spPr>
              <a:xfrm>
                <a:off x="4222950" y="3983500"/>
                <a:ext cx="18400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7" extrusionOk="0">
                    <a:moveTo>
                      <a:pt x="370" y="1"/>
                    </a:moveTo>
                    <a:cubicBezTo>
                      <a:pt x="308" y="1"/>
                      <a:pt x="245" y="21"/>
                      <a:pt x="193" y="63"/>
                    </a:cubicBezTo>
                    <a:cubicBezTo>
                      <a:pt x="0" y="221"/>
                      <a:pt x="93" y="533"/>
                      <a:pt x="341" y="555"/>
                    </a:cubicBezTo>
                    <a:cubicBezTo>
                      <a:pt x="351" y="556"/>
                      <a:pt x="362" y="557"/>
                      <a:pt x="372" y="557"/>
                    </a:cubicBezTo>
                    <a:cubicBezTo>
                      <a:pt x="601" y="557"/>
                      <a:pt x="736" y="287"/>
                      <a:pt x="585" y="102"/>
                    </a:cubicBezTo>
                    <a:cubicBezTo>
                      <a:pt x="531" y="35"/>
                      <a:pt x="451" y="1"/>
                      <a:pt x="3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0" name="Google Shape;5300;p38"/>
              <p:cNvSpPr/>
              <p:nvPr/>
            </p:nvSpPr>
            <p:spPr>
              <a:xfrm>
                <a:off x="4209675" y="396697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5" y="0"/>
                    </a:moveTo>
                    <a:cubicBezTo>
                      <a:pt x="296" y="0"/>
                      <a:pt x="237" y="19"/>
                      <a:pt x="187" y="59"/>
                    </a:cubicBezTo>
                    <a:cubicBezTo>
                      <a:pt x="1" y="210"/>
                      <a:pt x="88" y="512"/>
                      <a:pt x="329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79" y="540"/>
                      <a:pt x="711" y="279"/>
                      <a:pt x="566" y="101"/>
                    </a:cubicBezTo>
                    <a:cubicBezTo>
                      <a:pt x="513" y="35"/>
                      <a:pt x="434" y="0"/>
                      <a:pt x="35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1" name="Google Shape;5301;p38"/>
              <p:cNvSpPr/>
              <p:nvPr/>
            </p:nvSpPr>
            <p:spPr>
              <a:xfrm>
                <a:off x="4196350" y="3950400"/>
                <a:ext cx="17200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8" h="522" extrusionOk="0">
                    <a:moveTo>
                      <a:pt x="345" y="0"/>
                    </a:moveTo>
                    <a:cubicBezTo>
                      <a:pt x="288" y="0"/>
                      <a:pt x="231" y="19"/>
                      <a:pt x="183" y="57"/>
                    </a:cubicBezTo>
                    <a:cubicBezTo>
                      <a:pt x="0" y="202"/>
                      <a:pt x="87" y="494"/>
                      <a:pt x="318" y="520"/>
                    </a:cubicBezTo>
                    <a:cubicBezTo>
                      <a:pt x="329" y="521"/>
                      <a:pt x="339" y="521"/>
                      <a:pt x="349" y="521"/>
                    </a:cubicBezTo>
                    <a:cubicBezTo>
                      <a:pt x="562" y="521"/>
                      <a:pt x="688" y="271"/>
                      <a:pt x="550" y="99"/>
                    </a:cubicBezTo>
                    <a:cubicBezTo>
                      <a:pt x="498" y="34"/>
                      <a:pt x="422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2" name="Google Shape;5302;p38"/>
              <p:cNvSpPr/>
              <p:nvPr/>
            </p:nvSpPr>
            <p:spPr>
              <a:xfrm>
                <a:off x="4183100" y="3933875"/>
                <a:ext cx="16575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4" extrusionOk="0">
                    <a:moveTo>
                      <a:pt x="333" y="0"/>
                    </a:moveTo>
                    <a:cubicBezTo>
                      <a:pt x="278" y="0"/>
                      <a:pt x="222" y="19"/>
                      <a:pt x="177" y="56"/>
                    </a:cubicBezTo>
                    <a:cubicBezTo>
                      <a:pt x="0" y="197"/>
                      <a:pt x="84" y="477"/>
                      <a:pt x="305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41" y="504"/>
                      <a:pt x="663" y="261"/>
                      <a:pt x="527" y="94"/>
                    </a:cubicBezTo>
                    <a:cubicBezTo>
                      <a:pt x="478" y="32"/>
                      <a:pt x="405" y="0"/>
                      <a:pt x="3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3" name="Google Shape;5303;p38"/>
              <p:cNvSpPr/>
              <p:nvPr/>
            </p:nvSpPr>
            <p:spPr>
              <a:xfrm>
                <a:off x="4169900" y="391737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8" y="0"/>
                    </a:moveTo>
                    <a:cubicBezTo>
                      <a:pt x="265" y="0"/>
                      <a:pt x="211" y="18"/>
                      <a:pt x="165" y="54"/>
                    </a:cubicBezTo>
                    <a:cubicBezTo>
                      <a:pt x="1" y="189"/>
                      <a:pt x="81" y="459"/>
                      <a:pt x="293" y="481"/>
                    </a:cubicBezTo>
                    <a:cubicBezTo>
                      <a:pt x="303" y="482"/>
                      <a:pt x="311" y="483"/>
                      <a:pt x="320" y="483"/>
                    </a:cubicBezTo>
                    <a:cubicBezTo>
                      <a:pt x="517" y="483"/>
                      <a:pt x="635" y="249"/>
                      <a:pt x="506" y="89"/>
                    </a:cubicBezTo>
                    <a:cubicBezTo>
                      <a:pt x="458" y="31"/>
                      <a:pt x="389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4" name="Google Shape;5304;p38"/>
              <p:cNvSpPr/>
              <p:nvPr/>
            </p:nvSpPr>
            <p:spPr>
              <a:xfrm>
                <a:off x="4156575" y="3900825"/>
                <a:ext cx="1532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7" extrusionOk="0">
                    <a:moveTo>
                      <a:pt x="309" y="0"/>
                    </a:moveTo>
                    <a:cubicBezTo>
                      <a:pt x="257" y="0"/>
                      <a:pt x="204" y="18"/>
                      <a:pt x="161" y="54"/>
                    </a:cubicBezTo>
                    <a:cubicBezTo>
                      <a:pt x="0" y="182"/>
                      <a:pt x="78" y="443"/>
                      <a:pt x="283" y="465"/>
                    </a:cubicBezTo>
                    <a:cubicBezTo>
                      <a:pt x="291" y="466"/>
                      <a:pt x="299" y="466"/>
                      <a:pt x="307" y="466"/>
                    </a:cubicBezTo>
                    <a:cubicBezTo>
                      <a:pt x="498" y="466"/>
                      <a:pt x="613" y="240"/>
                      <a:pt x="489" y="86"/>
                    </a:cubicBezTo>
                    <a:cubicBezTo>
                      <a:pt x="444" y="30"/>
                      <a:pt x="377" y="0"/>
                      <a:pt x="3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5" name="Google Shape;5305;p38"/>
              <p:cNvSpPr/>
              <p:nvPr/>
            </p:nvSpPr>
            <p:spPr>
              <a:xfrm>
                <a:off x="4143325" y="3884300"/>
                <a:ext cx="1467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7" extrusionOk="0">
                    <a:moveTo>
                      <a:pt x="294" y="1"/>
                    </a:moveTo>
                    <a:cubicBezTo>
                      <a:pt x="245" y="1"/>
                      <a:pt x="196" y="16"/>
                      <a:pt x="154" y="50"/>
                    </a:cubicBezTo>
                    <a:cubicBezTo>
                      <a:pt x="0" y="175"/>
                      <a:pt x="74" y="426"/>
                      <a:pt x="270" y="445"/>
                    </a:cubicBezTo>
                    <a:cubicBezTo>
                      <a:pt x="278" y="446"/>
                      <a:pt x="286" y="446"/>
                      <a:pt x="294" y="446"/>
                    </a:cubicBezTo>
                    <a:cubicBezTo>
                      <a:pt x="479" y="446"/>
                      <a:pt x="587" y="230"/>
                      <a:pt x="466" y="82"/>
                    </a:cubicBezTo>
                    <a:cubicBezTo>
                      <a:pt x="422" y="29"/>
                      <a:pt x="358" y="1"/>
                      <a:pt x="2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6" name="Google Shape;5306;p38"/>
              <p:cNvSpPr/>
              <p:nvPr/>
            </p:nvSpPr>
            <p:spPr>
              <a:xfrm>
                <a:off x="4130050" y="3867750"/>
                <a:ext cx="14025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8" extrusionOk="0">
                    <a:moveTo>
                      <a:pt x="281" y="0"/>
                    </a:moveTo>
                    <a:cubicBezTo>
                      <a:pt x="234" y="0"/>
                      <a:pt x="187" y="16"/>
                      <a:pt x="149" y="50"/>
                    </a:cubicBezTo>
                    <a:cubicBezTo>
                      <a:pt x="1" y="168"/>
                      <a:pt x="72" y="406"/>
                      <a:pt x="261" y="426"/>
                    </a:cubicBezTo>
                    <a:cubicBezTo>
                      <a:pt x="270" y="427"/>
                      <a:pt x="279" y="427"/>
                      <a:pt x="288" y="427"/>
                    </a:cubicBezTo>
                    <a:cubicBezTo>
                      <a:pt x="459" y="427"/>
                      <a:pt x="561" y="222"/>
                      <a:pt x="448" y="82"/>
                    </a:cubicBezTo>
                    <a:cubicBezTo>
                      <a:pt x="406" y="29"/>
                      <a:pt x="344" y="0"/>
                      <a:pt x="2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7" name="Google Shape;5307;p38"/>
              <p:cNvSpPr/>
              <p:nvPr/>
            </p:nvSpPr>
            <p:spPr>
              <a:xfrm>
                <a:off x="4116725" y="3851200"/>
                <a:ext cx="135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11" extrusionOk="0">
                    <a:moveTo>
                      <a:pt x="272" y="1"/>
                    </a:moveTo>
                    <a:cubicBezTo>
                      <a:pt x="226" y="1"/>
                      <a:pt x="181" y="16"/>
                      <a:pt x="142" y="46"/>
                    </a:cubicBezTo>
                    <a:cubicBezTo>
                      <a:pt x="0" y="162"/>
                      <a:pt x="71" y="390"/>
                      <a:pt x="251" y="409"/>
                    </a:cubicBezTo>
                    <a:cubicBezTo>
                      <a:pt x="259" y="410"/>
                      <a:pt x="267" y="411"/>
                      <a:pt x="274" y="411"/>
                    </a:cubicBezTo>
                    <a:cubicBezTo>
                      <a:pt x="441" y="411"/>
                      <a:pt x="542" y="214"/>
                      <a:pt x="431" y="78"/>
                    </a:cubicBezTo>
                    <a:cubicBezTo>
                      <a:pt x="391" y="27"/>
                      <a:pt x="332" y="1"/>
                      <a:pt x="27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8" name="Google Shape;5308;p38"/>
              <p:cNvSpPr/>
              <p:nvPr/>
            </p:nvSpPr>
            <p:spPr>
              <a:xfrm>
                <a:off x="4103475" y="3834725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3"/>
                    </a:cubicBezTo>
                    <a:cubicBezTo>
                      <a:pt x="0" y="153"/>
                      <a:pt x="64" y="371"/>
                      <a:pt x="238" y="390"/>
                    </a:cubicBezTo>
                    <a:cubicBezTo>
                      <a:pt x="245" y="391"/>
                      <a:pt x="251" y="391"/>
                      <a:pt x="258" y="391"/>
                    </a:cubicBezTo>
                    <a:cubicBezTo>
                      <a:pt x="420" y="391"/>
                      <a:pt x="517" y="202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9" name="Google Shape;5309;p38"/>
              <p:cNvSpPr/>
              <p:nvPr/>
            </p:nvSpPr>
            <p:spPr>
              <a:xfrm>
                <a:off x="4090200" y="3818150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7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1" y="147"/>
                      <a:pt x="62" y="356"/>
                      <a:pt x="226" y="372"/>
                    </a:cubicBezTo>
                    <a:cubicBezTo>
                      <a:pt x="233" y="373"/>
                      <a:pt x="239" y="373"/>
                      <a:pt x="246" y="373"/>
                    </a:cubicBezTo>
                    <a:cubicBezTo>
                      <a:pt x="401" y="373"/>
                      <a:pt x="492" y="193"/>
                      <a:pt x="390" y="70"/>
                    </a:cubicBezTo>
                    <a:cubicBezTo>
                      <a:pt x="354" y="25"/>
                      <a:pt x="301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0" name="Google Shape;5310;p38"/>
              <p:cNvSpPr/>
              <p:nvPr/>
            </p:nvSpPr>
            <p:spPr>
              <a:xfrm>
                <a:off x="4076950" y="3801650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2" y="0"/>
                    </a:moveTo>
                    <a:cubicBezTo>
                      <a:pt x="193" y="0"/>
                      <a:pt x="155" y="13"/>
                      <a:pt x="123" y="39"/>
                    </a:cubicBezTo>
                    <a:cubicBezTo>
                      <a:pt x="1" y="139"/>
                      <a:pt x="59" y="335"/>
                      <a:pt x="216" y="351"/>
                    </a:cubicBezTo>
                    <a:cubicBezTo>
                      <a:pt x="224" y="352"/>
                      <a:pt x="231" y="352"/>
                      <a:pt x="238" y="352"/>
                    </a:cubicBezTo>
                    <a:cubicBezTo>
                      <a:pt x="380" y="352"/>
                      <a:pt x="465" y="181"/>
                      <a:pt x="370" y="65"/>
                    </a:cubicBezTo>
                    <a:cubicBezTo>
                      <a:pt x="335" y="23"/>
                      <a:pt x="284" y="0"/>
                      <a:pt x="2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1" name="Google Shape;5311;p38"/>
              <p:cNvSpPr/>
              <p:nvPr/>
            </p:nvSpPr>
            <p:spPr>
              <a:xfrm>
                <a:off x="4063625" y="3785125"/>
                <a:ext cx="1107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5" extrusionOk="0">
                    <a:moveTo>
                      <a:pt x="223" y="1"/>
                    </a:moveTo>
                    <a:cubicBezTo>
                      <a:pt x="186" y="1"/>
                      <a:pt x="148" y="13"/>
                      <a:pt x="116" y="38"/>
                    </a:cubicBezTo>
                    <a:cubicBezTo>
                      <a:pt x="0" y="131"/>
                      <a:pt x="58" y="321"/>
                      <a:pt x="206" y="334"/>
                    </a:cubicBezTo>
                    <a:cubicBezTo>
                      <a:pt x="212" y="334"/>
                      <a:pt x="219" y="335"/>
                      <a:pt x="225" y="335"/>
                    </a:cubicBezTo>
                    <a:cubicBezTo>
                      <a:pt x="362" y="335"/>
                      <a:pt x="443" y="174"/>
                      <a:pt x="354" y="64"/>
                    </a:cubicBezTo>
                    <a:cubicBezTo>
                      <a:pt x="321" y="22"/>
                      <a:pt x="273" y="1"/>
                      <a:pt x="22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2" name="Google Shape;5312;p38"/>
              <p:cNvSpPr/>
              <p:nvPr/>
            </p:nvSpPr>
            <p:spPr>
              <a:xfrm>
                <a:off x="4050350" y="376855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1"/>
                    </a:moveTo>
                    <a:cubicBezTo>
                      <a:pt x="174" y="1"/>
                      <a:pt x="139" y="12"/>
                      <a:pt x="110" y="36"/>
                    </a:cubicBezTo>
                    <a:cubicBezTo>
                      <a:pt x="1" y="126"/>
                      <a:pt x="56" y="303"/>
                      <a:pt x="194" y="315"/>
                    </a:cubicBezTo>
                    <a:cubicBezTo>
                      <a:pt x="200" y="316"/>
                      <a:pt x="207" y="316"/>
                      <a:pt x="213" y="316"/>
                    </a:cubicBezTo>
                    <a:cubicBezTo>
                      <a:pt x="343" y="316"/>
                      <a:pt x="418" y="166"/>
                      <a:pt x="335" y="61"/>
                    </a:cubicBezTo>
                    <a:cubicBezTo>
                      <a:pt x="302" y="21"/>
                      <a:pt x="256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3" name="Google Shape;5313;p38"/>
              <p:cNvSpPr/>
              <p:nvPr/>
            </p:nvSpPr>
            <p:spPr>
              <a:xfrm>
                <a:off x="4333725" y="4084725"/>
                <a:ext cx="22800" cy="17250"/>
              </a:xfrm>
              <a:custGeom>
                <a:avLst/>
                <a:gdLst/>
                <a:ahLst/>
                <a:cxnLst/>
                <a:rect l="l" t="t" r="r" b="b"/>
                <a:pathLst>
                  <a:path w="912" h="690" extrusionOk="0">
                    <a:moveTo>
                      <a:pt x="457" y="0"/>
                    </a:moveTo>
                    <a:cubicBezTo>
                      <a:pt x="382" y="0"/>
                      <a:pt x="306" y="25"/>
                      <a:pt x="242" y="77"/>
                    </a:cubicBezTo>
                    <a:cubicBezTo>
                      <a:pt x="1" y="269"/>
                      <a:pt x="116" y="655"/>
                      <a:pt x="422" y="687"/>
                    </a:cubicBezTo>
                    <a:cubicBezTo>
                      <a:pt x="435" y="689"/>
                      <a:pt x="448" y="689"/>
                      <a:pt x="460" y="689"/>
                    </a:cubicBezTo>
                    <a:cubicBezTo>
                      <a:pt x="743" y="689"/>
                      <a:pt x="912" y="356"/>
                      <a:pt x="724" y="128"/>
                    </a:cubicBezTo>
                    <a:cubicBezTo>
                      <a:pt x="656" y="44"/>
                      <a:pt x="557" y="0"/>
                      <a:pt x="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4" name="Google Shape;5314;p38"/>
              <p:cNvSpPr/>
              <p:nvPr/>
            </p:nvSpPr>
            <p:spPr>
              <a:xfrm>
                <a:off x="4320475" y="4068175"/>
                <a:ext cx="22075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883" h="670" extrusionOk="0">
                    <a:moveTo>
                      <a:pt x="445" y="0"/>
                    </a:moveTo>
                    <a:cubicBezTo>
                      <a:pt x="370" y="0"/>
                      <a:pt x="295" y="25"/>
                      <a:pt x="232" y="76"/>
                    </a:cubicBezTo>
                    <a:cubicBezTo>
                      <a:pt x="1" y="263"/>
                      <a:pt x="113" y="636"/>
                      <a:pt x="409" y="668"/>
                    </a:cubicBezTo>
                    <a:cubicBezTo>
                      <a:pt x="422" y="669"/>
                      <a:pt x="434" y="670"/>
                      <a:pt x="447" y="670"/>
                    </a:cubicBezTo>
                    <a:cubicBezTo>
                      <a:pt x="720" y="670"/>
                      <a:pt x="883" y="346"/>
                      <a:pt x="704" y="125"/>
                    </a:cubicBezTo>
                    <a:cubicBezTo>
                      <a:pt x="639" y="43"/>
                      <a:pt x="542" y="0"/>
                      <a:pt x="4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5" name="Google Shape;5315;p38"/>
              <p:cNvSpPr/>
              <p:nvPr/>
            </p:nvSpPr>
            <p:spPr>
              <a:xfrm>
                <a:off x="4307225" y="4051650"/>
                <a:ext cx="21425" cy="16250"/>
              </a:xfrm>
              <a:custGeom>
                <a:avLst/>
                <a:gdLst/>
                <a:ahLst/>
                <a:cxnLst/>
                <a:rect l="l" t="t" r="r" b="b"/>
                <a:pathLst>
                  <a:path w="857" h="650" extrusionOk="0">
                    <a:moveTo>
                      <a:pt x="428" y="0"/>
                    </a:moveTo>
                    <a:cubicBezTo>
                      <a:pt x="357" y="0"/>
                      <a:pt x="285" y="24"/>
                      <a:pt x="225" y="72"/>
                    </a:cubicBezTo>
                    <a:cubicBezTo>
                      <a:pt x="0" y="255"/>
                      <a:pt x="110" y="619"/>
                      <a:pt x="396" y="648"/>
                    </a:cubicBezTo>
                    <a:cubicBezTo>
                      <a:pt x="409" y="649"/>
                      <a:pt x="421" y="650"/>
                      <a:pt x="434" y="650"/>
                    </a:cubicBezTo>
                    <a:cubicBezTo>
                      <a:pt x="700" y="650"/>
                      <a:pt x="856" y="335"/>
                      <a:pt x="682" y="120"/>
                    </a:cubicBezTo>
                    <a:cubicBezTo>
                      <a:pt x="617" y="42"/>
                      <a:pt x="523" y="0"/>
                      <a:pt x="4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6" name="Google Shape;5316;p38"/>
              <p:cNvSpPr/>
              <p:nvPr/>
            </p:nvSpPr>
            <p:spPr>
              <a:xfrm>
                <a:off x="4293975" y="4035100"/>
                <a:ext cx="2087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34" extrusionOk="0">
                    <a:moveTo>
                      <a:pt x="417" y="0"/>
                    </a:moveTo>
                    <a:cubicBezTo>
                      <a:pt x="347" y="0"/>
                      <a:pt x="277" y="24"/>
                      <a:pt x="219" y="72"/>
                    </a:cubicBezTo>
                    <a:cubicBezTo>
                      <a:pt x="0" y="249"/>
                      <a:pt x="103" y="602"/>
                      <a:pt x="386" y="631"/>
                    </a:cubicBezTo>
                    <a:cubicBezTo>
                      <a:pt x="397" y="633"/>
                      <a:pt x="409" y="633"/>
                      <a:pt x="420" y="633"/>
                    </a:cubicBezTo>
                    <a:cubicBezTo>
                      <a:pt x="679" y="633"/>
                      <a:pt x="834" y="327"/>
                      <a:pt x="662" y="117"/>
                    </a:cubicBezTo>
                    <a:cubicBezTo>
                      <a:pt x="600" y="41"/>
                      <a:pt x="509" y="0"/>
                      <a:pt x="4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7" name="Google Shape;5317;p38"/>
              <p:cNvSpPr/>
              <p:nvPr/>
            </p:nvSpPr>
            <p:spPr>
              <a:xfrm>
                <a:off x="4280700" y="401855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6" y="1"/>
                    </a:moveTo>
                    <a:cubicBezTo>
                      <a:pt x="338" y="1"/>
                      <a:pt x="270" y="23"/>
                      <a:pt x="213" y="69"/>
                    </a:cubicBezTo>
                    <a:cubicBezTo>
                      <a:pt x="1" y="243"/>
                      <a:pt x="100" y="586"/>
                      <a:pt x="374" y="612"/>
                    </a:cubicBezTo>
                    <a:cubicBezTo>
                      <a:pt x="385" y="613"/>
                      <a:pt x="397" y="614"/>
                      <a:pt x="408" y="614"/>
                    </a:cubicBezTo>
                    <a:cubicBezTo>
                      <a:pt x="658" y="614"/>
                      <a:pt x="809" y="320"/>
                      <a:pt x="643" y="114"/>
                    </a:cubicBezTo>
                    <a:cubicBezTo>
                      <a:pt x="583" y="39"/>
                      <a:pt x="495" y="1"/>
                      <a:pt x="4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8" name="Google Shape;5318;p38"/>
              <p:cNvSpPr/>
              <p:nvPr/>
            </p:nvSpPr>
            <p:spPr>
              <a:xfrm>
                <a:off x="4267375" y="4002075"/>
                <a:ext cx="19675" cy="14875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5" extrusionOk="0">
                    <a:moveTo>
                      <a:pt x="393" y="0"/>
                    </a:moveTo>
                    <a:cubicBezTo>
                      <a:pt x="327" y="0"/>
                      <a:pt x="261" y="22"/>
                      <a:pt x="206" y="66"/>
                    </a:cubicBezTo>
                    <a:cubicBezTo>
                      <a:pt x="0" y="233"/>
                      <a:pt x="100" y="564"/>
                      <a:pt x="363" y="593"/>
                    </a:cubicBezTo>
                    <a:cubicBezTo>
                      <a:pt x="375" y="594"/>
                      <a:pt x="387" y="595"/>
                      <a:pt x="398" y="595"/>
                    </a:cubicBezTo>
                    <a:cubicBezTo>
                      <a:pt x="641" y="595"/>
                      <a:pt x="787" y="307"/>
                      <a:pt x="627" y="111"/>
                    </a:cubicBezTo>
                    <a:cubicBezTo>
                      <a:pt x="567" y="38"/>
                      <a:pt x="480" y="0"/>
                      <a:pt x="3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9" name="Google Shape;5319;p38"/>
              <p:cNvSpPr/>
              <p:nvPr/>
            </p:nvSpPr>
            <p:spPr>
              <a:xfrm>
                <a:off x="4254100" y="3985550"/>
                <a:ext cx="19075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8" extrusionOk="0">
                    <a:moveTo>
                      <a:pt x="383" y="0"/>
                    </a:moveTo>
                    <a:cubicBezTo>
                      <a:pt x="318" y="0"/>
                      <a:pt x="253" y="22"/>
                      <a:pt x="200" y="65"/>
                    </a:cubicBezTo>
                    <a:cubicBezTo>
                      <a:pt x="1" y="229"/>
                      <a:pt x="101" y="550"/>
                      <a:pt x="354" y="576"/>
                    </a:cubicBezTo>
                    <a:cubicBezTo>
                      <a:pt x="365" y="577"/>
                      <a:pt x="375" y="577"/>
                      <a:pt x="385" y="577"/>
                    </a:cubicBezTo>
                    <a:cubicBezTo>
                      <a:pt x="624" y="577"/>
                      <a:pt x="762" y="295"/>
                      <a:pt x="605" y="107"/>
                    </a:cubicBezTo>
                    <a:cubicBezTo>
                      <a:pt x="549" y="36"/>
                      <a:pt x="466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0" name="Google Shape;5320;p38"/>
              <p:cNvSpPr/>
              <p:nvPr/>
            </p:nvSpPr>
            <p:spPr>
              <a:xfrm>
                <a:off x="4240850" y="3969000"/>
                <a:ext cx="18425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9" extrusionOk="0">
                    <a:moveTo>
                      <a:pt x="368" y="0"/>
                    </a:moveTo>
                    <a:cubicBezTo>
                      <a:pt x="306" y="0"/>
                      <a:pt x="245" y="20"/>
                      <a:pt x="194" y="62"/>
                    </a:cubicBezTo>
                    <a:cubicBezTo>
                      <a:pt x="1" y="219"/>
                      <a:pt x="94" y="531"/>
                      <a:pt x="341" y="557"/>
                    </a:cubicBezTo>
                    <a:cubicBezTo>
                      <a:pt x="352" y="558"/>
                      <a:pt x="362" y="558"/>
                      <a:pt x="372" y="558"/>
                    </a:cubicBezTo>
                    <a:cubicBezTo>
                      <a:pt x="601" y="558"/>
                      <a:pt x="736" y="288"/>
                      <a:pt x="586" y="103"/>
                    </a:cubicBezTo>
                    <a:cubicBezTo>
                      <a:pt x="531" y="36"/>
                      <a:pt x="449" y="0"/>
                      <a:pt x="3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1" name="Google Shape;5321;p38"/>
              <p:cNvSpPr/>
              <p:nvPr/>
            </p:nvSpPr>
            <p:spPr>
              <a:xfrm>
                <a:off x="4227600" y="3952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3"/>
                    </a:cubicBezTo>
                    <a:cubicBezTo>
                      <a:pt x="0" y="211"/>
                      <a:pt x="87" y="513"/>
                      <a:pt x="328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79" y="540"/>
                      <a:pt x="710" y="279"/>
                      <a:pt x="566" y="101"/>
                    </a:cubicBezTo>
                    <a:cubicBezTo>
                      <a:pt x="513" y="36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2" name="Google Shape;5322;p38"/>
              <p:cNvSpPr/>
              <p:nvPr/>
            </p:nvSpPr>
            <p:spPr>
              <a:xfrm>
                <a:off x="4214250" y="3935900"/>
                <a:ext cx="17225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9" h="520" extrusionOk="0">
                    <a:moveTo>
                      <a:pt x="347" y="0"/>
                    </a:moveTo>
                    <a:cubicBezTo>
                      <a:pt x="289" y="0"/>
                      <a:pt x="231" y="19"/>
                      <a:pt x="184" y="58"/>
                    </a:cubicBezTo>
                    <a:cubicBezTo>
                      <a:pt x="1" y="203"/>
                      <a:pt x="88" y="492"/>
                      <a:pt x="316" y="518"/>
                    </a:cubicBezTo>
                    <a:cubicBezTo>
                      <a:pt x="326" y="519"/>
                      <a:pt x="337" y="520"/>
                      <a:pt x="347" y="520"/>
                    </a:cubicBezTo>
                    <a:cubicBezTo>
                      <a:pt x="560" y="520"/>
                      <a:pt x="689" y="269"/>
                      <a:pt x="551" y="97"/>
                    </a:cubicBezTo>
                    <a:cubicBezTo>
                      <a:pt x="498" y="33"/>
                      <a:pt x="422" y="0"/>
                      <a:pt x="34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3" name="Google Shape;5323;p38"/>
              <p:cNvSpPr/>
              <p:nvPr/>
            </p:nvSpPr>
            <p:spPr>
              <a:xfrm>
                <a:off x="4201000" y="3919400"/>
                <a:ext cx="166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2" extrusionOk="0">
                    <a:moveTo>
                      <a:pt x="334" y="0"/>
                    </a:moveTo>
                    <a:cubicBezTo>
                      <a:pt x="278" y="0"/>
                      <a:pt x="222" y="19"/>
                      <a:pt x="174" y="56"/>
                    </a:cubicBezTo>
                    <a:cubicBezTo>
                      <a:pt x="1" y="198"/>
                      <a:pt x="84" y="477"/>
                      <a:pt x="306" y="500"/>
                    </a:cubicBezTo>
                    <a:cubicBezTo>
                      <a:pt x="315" y="501"/>
                      <a:pt x="324" y="501"/>
                      <a:pt x="333" y="501"/>
                    </a:cubicBezTo>
                    <a:cubicBezTo>
                      <a:pt x="539" y="501"/>
                      <a:pt x="663" y="261"/>
                      <a:pt x="528" y="92"/>
                    </a:cubicBezTo>
                    <a:cubicBezTo>
                      <a:pt x="479" y="32"/>
                      <a:pt x="407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4" name="Google Shape;5324;p38"/>
              <p:cNvSpPr/>
              <p:nvPr/>
            </p:nvSpPr>
            <p:spPr>
              <a:xfrm>
                <a:off x="4187750" y="3902825"/>
                <a:ext cx="159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4" extrusionOk="0">
                    <a:moveTo>
                      <a:pt x="318" y="1"/>
                    </a:moveTo>
                    <a:cubicBezTo>
                      <a:pt x="265" y="1"/>
                      <a:pt x="212" y="18"/>
                      <a:pt x="168" y="54"/>
                    </a:cubicBezTo>
                    <a:cubicBezTo>
                      <a:pt x="0" y="189"/>
                      <a:pt x="81" y="459"/>
                      <a:pt x="296" y="482"/>
                    </a:cubicBezTo>
                    <a:cubicBezTo>
                      <a:pt x="305" y="483"/>
                      <a:pt x="314" y="483"/>
                      <a:pt x="323" y="483"/>
                    </a:cubicBezTo>
                    <a:cubicBezTo>
                      <a:pt x="519" y="483"/>
                      <a:pt x="637" y="250"/>
                      <a:pt x="508" y="93"/>
                    </a:cubicBezTo>
                    <a:cubicBezTo>
                      <a:pt x="460" y="32"/>
                      <a:pt x="390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5" name="Google Shape;5325;p38"/>
              <p:cNvSpPr/>
              <p:nvPr/>
            </p:nvSpPr>
            <p:spPr>
              <a:xfrm>
                <a:off x="4174500" y="3886325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6" y="1"/>
                    </a:moveTo>
                    <a:cubicBezTo>
                      <a:pt x="255" y="1"/>
                      <a:pt x="204" y="18"/>
                      <a:pt x="161" y="52"/>
                    </a:cubicBezTo>
                    <a:cubicBezTo>
                      <a:pt x="0" y="184"/>
                      <a:pt x="77" y="444"/>
                      <a:pt x="283" y="463"/>
                    </a:cubicBezTo>
                    <a:cubicBezTo>
                      <a:pt x="292" y="465"/>
                      <a:pt x="301" y="465"/>
                      <a:pt x="310" y="465"/>
                    </a:cubicBezTo>
                    <a:cubicBezTo>
                      <a:pt x="500" y="465"/>
                      <a:pt x="611" y="241"/>
                      <a:pt x="489" y="87"/>
                    </a:cubicBezTo>
                    <a:cubicBezTo>
                      <a:pt x="441" y="31"/>
                      <a:pt x="373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6" name="Google Shape;5326;p38"/>
              <p:cNvSpPr/>
              <p:nvPr/>
            </p:nvSpPr>
            <p:spPr>
              <a:xfrm>
                <a:off x="4161225" y="3869775"/>
                <a:ext cx="1470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88" h="449" extrusionOk="0">
                    <a:moveTo>
                      <a:pt x="294" y="1"/>
                    </a:moveTo>
                    <a:cubicBezTo>
                      <a:pt x="245" y="1"/>
                      <a:pt x="195" y="17"/>
                      <a:pt x="155" y="52"/>
                    </a:cubicBezTo>
                    <a:cubicBezTo>
                      <a:pt x="1" y="177"/>
                      <a:pt x="75" y="425"/>
                      <a:pt x="271" y="447"/>
                    </a:cubicBezTo>
                    <a:cubicBezTo>
                      <a:pt x="279" y="448"/>
                      <a:pt x="287" y="449"/>
                      <a:pt x="294" y="449"/>
                    </a:cubicBezTo>
                    <a:cubicBezTo>
                      <a:pt x="479" y="449"/>
                      <a:pt x="587" y="232"/>
                      <a:pt x="467" y="84"/>
                    </a:cubicBezTo>
                    <a:cubicBezTo>
                      <a:pt x="423" y="30"/>
                      <a:pt x="359" y="1"/>
                      <a:pt x="2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7" name="Google Shape;5327;p38"/>
              <p:cNvSpPr/>
              <p:nvPr/>
            </p:nvSpPr>
            <p:spPr>
              <a:xfrm>
                <a:off x="4147900" y="3853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5" y="0"/>
                    </a:moveTo>
                    <a:cubicBezTo>
                      <a:pt x="238" y="0"/>
                      <a:pt x="190" y="16"/>
                      <a:pt x="151" y="48"/>
                    </a:cubicBezTo>
                    <a:cubicBezTo>
                      <a:pt x="0" y="167"/>
                      <a:pt x="71" y="408"/>
                      <a:pt x="261" y="427"/>
                    </a:cubicBezTo>
                    <a:cubicBezTo>
                      <a:pt x="269" y="428"/>
                      <a:pt x="276" y="428"/>
                      <a:pt x="284" y="428"/>
                    </a:cubicBezTo>
                    <a:cubicBezTo>
                      <a:pt x="460" y="428"/>
                      <a:pt x="564" y="222"/>
                      <a:pt x="450" y="80"/>
                    </a:cubicBezTo>
                    <a:cubicBezTo>
                      <a:pt x="408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8" name="Google Shape;5328;p38"/>
              <p:cNvSpPr/>
              <p:nvPr/>
            </p:nvSpPr>
            <p:spPr>
              <a:xfrm>
                <a:off x="4134650" y="3836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3" y="0"/>
                    </a:moveTo>
                    <a:cubicBezTo>
                      <a:pt x="227" y="0"/>
                      <a:pt x="181" y="15"/>
                      <a:pt x="142" y="46"/>
                    </a:cubicBezTo>
                    <a:cubicBezTo>
                      <a:pt x="0" y="158"/>
                      <a:pt x="68" y="390"/>
                      <a:pt x="251" y="406"/>
                    </a:cubicBezTo>
                    <a:cubicBezTo>
                      <a:pt x="259" y="407"/>
                      <a:pt x="266" y="407"/>
                      <a:pt x="274" y="407"/>
                    </a:cubicBezTo>
                    <a:cubicBezTo>
                      <a:pt x="440" y="407"/>
                      <a:pt x="538" y="210"/>
                      <a:pt x="431" y="75"/>
                    </a:cubicBezTo>
                    <a:cubicBezTo>
                      <a:pt x="391" y="26"/>
                      <a:pt x="332" y="0"/>
                      <a:pt x="2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9" name="Google Shape;5329;p38"/>
              <p:cNvSpPr/>
              <p:nvPr/>
            </p:nvSpPr>
            <p:spPr>
              <a:xfrm>
                <a:off x="4121375" y="382017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8" y="0"/>
                    </a:moveTo>
                    <a:cubicBezTo>
                      <a:pt x="215" y="0"/>
                      <a:pt x="172" y="15"/>
                      <a:pt x="136" y="44"/>
                    </a:cubicBezTo>
                    <a:cubicBezTo>
                      <a:pt x="1" y="156"/>
                      <a:pt x="65" y="371"/>
                      <a:pt x="239" y="391"/>
                    </a:cubicBezTo>
                    <a:cubicBezTo>
                      <a:pt x="246" y="392"/>
                      <a:pt x="254" y="392"/>
                      <a:pt x="262" y="392"/>
                    </a:cubicBezTo>
                    <a:cubicBezTo>
                      <a:pt x="421" y="392"/>
                      <a:pt x="513" y="201"/>
                      <a:pt x="409" y="73"/>
                    </a:cubicBezTo>
                    <a:cubicBezTo>
                      <a:pt x="371" y="25"/>
                      <a:pt x="315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0" name="Google Shape;5330;p38"/>
              <p:cNvSpPr/>
              <p:nvPr/>
            </p:nvSpPr>
            <p:spPr>
              <a:xfrm>
                <a:off x="4108125" y="3803675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1"/>
                    </a:moveTo>
                    <a:cubicBezTo>
                      <a:pt x="204" y="1"/>
                      <a:pt x="164" y="14"/>
                      <a:pt x="129" y="42"/>
                    </a:cubicBezTo>
                    <a:cubicBezTo>
                      <a:pt x="1" y="144"/>
                      <a:pt x="62" y="353"/>
                      <a:pt x="226" y="369"/>
                    </a:cubicBezTo>
                    <a:cubicBezTo>
                      <a:pt x="233" y="370"/>
                      <a:pt x="241" y="371"/>
                      <a:pt x="249" y="371"/>
                    </a:cubicBezTo>
                    <a:cubicBezTo>
                      <a:pt x="399" y="371"/>
                      <a:pt x="490" y="193"/>
                      <a:pt x="389" y="71"/>
                    </a:cubicBezTo>
                    <a:cubicBezTo>
                      <a:pt x="353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1" name="Google Shape;5331;p38"/>
              <p:cNvSpPr/>
              <p:nvPr/>
            </p:nvSpPr>
            <p:spPr>
              <a:xfrm>
                <a:off x="4094800" y="3787125"/>
                <a:ext cx="11725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5" extrusionOk="0">
                    <a:moveTo>
                      <a:pt x="236" y="0"/>
                    </a:moveTo>
                    <a:cubicBezTo>
                      <a:pt x="197" y="0"/>
                      <a:pt x="157" y="14"/>
                      <a:pt x="125" y="42"/>
                    </a:cubicBezTo>
                    <a:cubicBezTo>
                      <a:pt x="0" y="138"/>
                      <a:pt x="61" y="337"/>
                      <a:pt x="215" y="353"/>
                    </a:cubicBezTo>
                    <a:cubicBezTo>
                      <a:pt x="222" y="354"/>
                      <a:pt x="229" y="354"/>
                      <a:pt x="235" y="354"/>
                    </a:cubicBezTo>
                    <a:cubicBezTo>
                      <a:pt x="381" y="354"/>
                      <a:pt x="468" y="184"/>
                      <a:pt x="373" y="67"/>
                    </a:cubicBezTo>
                    <a:cubicBezTo>
                      <a:pt x="338" y="23"/>
                      <a:pt x="287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2" name="Google Shape;5332;p38"/>
              <p:cNvSpPr/>
              <p:nvPr/>
            </p:nvSpPr>
            <p:spPr>
              <a:xfrm>
                <a:off x="4081525" y="3770575"/>
                <a:ext cx="11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6" extrusionOk="0">
                    <a:moveTo>
                      <a:pt x="224" y="1"/>
                    </a:moveTo>
                    <a:cubicBezTo>
                      <a:pt x="187" y="1"/>
                      <a:pt x="149" y="13"/>
                      <a:pt x="117" y="38"/>
                    </a:cubicBezTo>
                    <a:cubicBezTo>
                      <a:pt x="1" y="132"/>
                      <a:pt x="59" y="321"/>
                      <a:pt x="207" y="334"/>
                    </a:cubicBezTo>
                    <a:cubicBezTo>
                      <a:pt x="213" y="335"/>
                      <a:pt x="220" y="335"/>
                      <a:pt x="226" y="335"/>
                    </a:cubicBezTo>
                    <a:cubicBezTo>
                      <a:pt x="362" y="335"/>
                      <a:pt x="443" y="175"/>
                      <a:pt x="354" y="64"/>
                    </a:cubicBezTo>
                    <a:cubicBezTo>
                      <a:pt x="322" y="22"/>
                      <a:pt x="273" y="1"/>
                      <a:pt x="22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3" name="Google Shape;5333;p38"/>
              <p:cNvSpPr/>
              <p:nvPr/>
            </p:nvSpPr>
            <p:spPr>
              <a:xfrm>
                <a:off x="4068275" y="3754075"/>
                <a:ext cx="104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317" extrusionOk="0">
                    <a:moveTo>
                      <a:pt x="210" y="1"/>
                    </a:moveTo>
                    <a:cubicBezTo>
                      <a:pt x="175" y="1"/>
                      <a:pt x="139" y="13"/>
                      <a:pt x="110" y="36"/>
                    </a:cubicBezTo>
                    <a:cubicBezTo>
                      <a:pt x="1" y="123"/>
                      <a:pt x="52" y="300"/>
                      <a:pt x="193" y="316"/>
                    </a:cubicBezTo>
                    <a:cubicBezTo>
                      <a:pt x="199" y="316"/>
                      <a:pt x="204" y="317"/>
                      <a:pt x="209" y="317"/>
                    </a:cubicBezTo>
                    <a:cubicBezTo>
                      <a:pt x="338" y="317"/>
                      <a:pt x="418" y="164"/>
                      <a:pt x="332" y="59"/>
                    </a:cubicBezTo>
                    <a:cubicBezTo>
                      <a:pt x="301" y="21"/>
                      <a:pt x="255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4" name="Google Shape;5334;p38"/>
              <p:cNvSpPr/>
              <p:nvPr/>
            </p:nvSpPr>
            <p:spPr>
              <a:xfrm>
                <a:off x="4338400" y="4053675"/>
                <a:ext cx="22075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883" h="669" extrusionOk="0">
                    <a:moveTo>
                      <a:pt x="442" y="1"/>
                    </a:moveTo>
                    <a:cubicBezTo>
                      <a:pt x="368" y="1"/>
                      <a:pt x="294" y="25"/>
                      <a:pt x="232" y="75"/>
                    </a:cubicBezTo>
                    <a:cubicBezTo>
                      <a:pt x="0" y="261"/>
                      <a:pt x="113" y="637"/>
                      <a:pt x="408" y="666"/>
                    </a:cubicBezTo>
                    <a:cubicBezTo>
                      <a:pt x="421" y="668"/>
                      <a:pt x="434" y="668"/>
                      <a:pt x="447" y="668"/>
                    </a:cubicBezTo>
                    <a:cubicBezTo>
                      <a:pt x="720" y="668"/>
                      <a:pt x="882" y="344"/>
                      <a:pt x="704" y="123"/>
                    </a:cubicBezTo>
                    <a:cubicBezTo>
                      <a:pt x="636" y="43"/>
                      <a:pt x="540" y="1"/>
                      <a:pt x="4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5" name="Google Shape;5335;p38"/>
              <p:cNvSpPr/>
              <p:nvPr/>
            </p:nvSpPr>
            <p:spPr>
              <a:xfrm>
                <a:off x="4325125" y="4037125"/>
                <a:ext cx="21450" cy="16325"/>
              </a:xfrm>
              <a:custGeom>
                <a:avLst/>
                <a:gdLst/>
                <a:ahLst/>
                <a:cxnLst/>
                <a:rect l="l" t="t" r="r" b="b"/>
                <a:pathLst>
                  <a:path w="858" h="653" extrusionOk="0">
                    <a:moveTo>
                      <a:pt x="430" y="1"/>
                    </a:moveTo>
                    <a:cubicBezTo>
                      <a:pt x="358" y="1"/>
                      <a:pt x="286" y="25"/>
                      <a:pt x="226" y="75"/>
                    </a:cubicBezTo>
                    <a:cubicBezTo>
                      <a:pt x="1" y="255"/>
                      <a:pt x="107" y="621"/>
                      <a:pt x="396" y="650"/>
                    </a:cubicBezTo>
                    <a:cubicBezTo>
                      <a:pt x="409" y="651"/>
                      <a:pt x="422" y="652"/>
                      <a:pt x="435" y="652"/>
                    </a:cubicBezTo>
                    <a:cubicBezTo>
                      <a:pt x="701" y="652"/>
                      <a:pt x="857" y="338"/>
                      <a:pt x="682" y="123"/>
                    </a:cubicBezTo>
                    <a:cubicBezTo>
                      <a:pt x="618" y="43"/>
                      <a:pt x="524" y="1"/>
                      <a:pt x="4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6" name="Google Shape;5336;p38"/>
              <p:cNvSpPr/>
              <p:nvPr/>
            </p:nvSpPr>
            <p:spPr>
              <a:xfrm>
                <a:off x="4311875" y="4020600"/>
                <a:ext cx="20800" cy="15800"/>
              </a:xfrm>
              <a:custGeom>
                <a:avLst/>
                <a:gdLst/>
                <a:ahLst/>
                <a:cxnLst/>
                <a:rect l="l" t="t" r="r" b="b"/>
                <a:pathLst>
                  <a:path w="832" h="632" extrusionOk="0">
                    <a:moveTo>
                      <a:pt x="418" y="0"/>
                    </a:moveTo>
                    <a:cubicBezTo>
                      <a:pt x="348" y="0"/>
                      <a:pt x="278" y="23"/>
                      <a:pt x="219" y="71"/>
                    </a:cubicBezTo>
                    <a:cubicBezTo>
                      <a:pt x="1" y="247"/>
                      <a:pt x="104" y="601"/>
                      <a:pt x="386" y="630"/>
                    </a:cubicBezTo>
                    <a:cubicBezTo>
                      <a:pt x="399" y="631"/>
                      <a:pt x="412" y="632"/>
                      <a:pt x="425" y="632"/>
                    </a:cubicBezTo>
                    <a:cubicBezTo>
                      <a:pt x="681" y="632"/>
                      <a:pt x="831" y="327"/>
                      <a:pt x="663" y="119"/>
                    </a:cubicBezTo>
                    <a:cubicBezTo>
                      <a:pt x="601" y="40"/>
                      <a:pt x="510" y="0"/>
                      <a:pt x="4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7" name="Google Shape;5337;p38"/>
              <p:cNvSpPr/>
              <p:nvPr/>
            </p:nvSpPr>
            <p:spPr>
              <a:xfrm>
                <a:off x="4298550" y="4004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7" y="0"/>
                    </a:moveTo>
                    <a:cubicBezTo>
                      <a:pt x="338" y="0"/>
                      <a:pt x="269" y="23"/>
                      <a:pt x="212" y="69"/>
                    </a:cubicBezTo>
                    <a:cubicBezTo>
                      <a:pt x="0" y="239"/>
                      <a:pt x="103" y="583"/>
                      <a:pt x="376" y="612"/>
                    </a:cubicBezTo>
                    <a:cubicBezTo>
                      <a:pt x="388" y="613"/>
                      <a:pt x="399" y="614"/>
                      <a:pt x="411" y="614"/>
                    </a:cubicBezTo>
                    <a:cubicBezTo>
                      <a:pt x="660" y="614"/>
                      <a:pt x="809" y="316"/>
                      <a:pt x="646" y="114"/>
                    </a:cubicBezTo>
                    <a:cubicBezTo>
                      <a:pt x="586" y="39"/>
                      <a:pt x="497" y="0"/>
                      <a:pt x="4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8" name="Google Shape;5338;p38"/>
              <p:cNvSpPr/>
              <p:nvPr/>
            </p:nvSpPr>
            <p:spPr>
              <a:xfrm>
                <a:off x="4285275" y="3987525"/>
                <a:ext cx="196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5" h="596" extrusionOk="0">
                    <a:moveTo>
                      <a:pt x="394" y="0"/>
                    </a:moveTo>
                    <a:cubicBezTo>
                      <a:pt x="328" y="0"/>
                      <a:pt x="262" y="22"/>
                      <a:pt x="207" y="66"/>
                    </a:cubicBezTo>
                    <a:cubicBezTo>
                      <a:pt x="1" y="233"/>
                      <a:pt x="101" y="568"/>
                      <a:pt x="364" y="593"/>
                    </a:cubicBezTo>
                    <a:cubicBezTo>
                      <a:pt x="376" y="595"/>
                      <a:pt x="387" y="595"/>
                      <a:pt x="399" y="595"/>
                    </a:cubicBezTo>
                    <a:cubicBezTo>
                      <a:pt x="642" y="595"/>
                      <a:pt x="784" y="308"/>
                      <a:pt x="624" y="111"/>
                    </a:cubicBezTo>
                    <a:cubicBezTo>
                      <a:pt x="566" y="38"/>
                      <a:pt x="480" y="0"/>
                      <a:pt x="3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9" name="Google Shape;5339;p38"/>
              <p:cNvSpPr/>
              <p:nvPr/>
            </p:nvSpPr>
            <p:spPr>
              <a:xfrm>
                <a:off x="4272025" y="3971050"/>
                <a:ext cx="1905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6" extrusionOk="0">
                    <a:moveTo>
                      <a:pt x="383" y="0"/>
                    </a:moveTo>
                    <a:cubicBezTo>
                      <a:pt x="318" y="0"/>
                      <a:pt x="253" y="22"/>
                      <a:pt x="200" y="66"/>
                    </a:cubicBezTo>
                    <a:cubicBezTo>
                      <a:pt x="1" y="227"/>
                      <a:pt x="97" y="552"/>
                      <a:pt x="354" y="574"/>
                    </a:cubicBezTo>
                    <a:cubicBezTo>
                      <a:pt x="365" y="575"/>
                      <a:pt x="375" y="576"/>
                      <a:pt x="385" y="576"/>
                    </a:cubicBezTo>
                    <a:cubicBezTo>
                      <a:pt x="624" y="576"/>
                      <a:pt x="762" y="296"/>
                      <a:pt x="605" y="105"/>
                    </a:cubicBezTo>
                    <a:cubicBezTo>
                      <a:pt x="549" y="36"/>
                      <a:pt x="466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0" name="Google Shape;5340;p38"/>
              <p:cNvSpPr/>
              <p:nvPr/>
            </p:nvSpPr>
            <p:spPr>
              <a:xfrm>
                <a:off x="4258775" y="3954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1" y="0"/>
                    </a:moveTo>
                    <a:cubicBezTo>
                      <a:pt x="308" y="0"/>
                      <a:pt x="245" y="21"/>
                      <a:pt x="193" y="63"/>
                    </a:cubicBezTo>
                    <a:cubicBezTo>
                      <a:pt x="0" y="221"/>
                      <a:pt x="94" y="532"/>
                      <a:pt x="341" y="555"/>
                    </a:cubicBezTo>
                    <a:cubicBezTo>
                      <a:pt x="352" y="556"/>
                      <a:pt x="362" y="557"/>
                      <a:pt x="372" y="557"/>
                    </a:cubicBezTo>
                    <a:cubicBezTo>
                      <a:pt x="601" y="557"/>
                      <a:pt x="736" y="286"/>
                      <a:pt x="585" y="102"/>
                    </a:cubicBezTo>
                    <a:cubicBezTo>
                      <a:pt x="531" y="35"/>
                      <a:pt x="451" y="0"/>
                      <a:pt x="3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1" name="Google Shape;5341;p38"/>
              <p:cNvSpPr/>
              <p:nvPr/>
            </p:nvSpPr>
            <p:spPr>
              <a:xfrm>
                <a:off x="4245425" y="3937925"/>
                <a:ext cx="17875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542" extrusionOk="0">
                    <a:moveTo>
                      <a:pt x="360" y="1"/>
                    </a:moveTo>
                    <a:cubicBezTo>
                      <a:pt x="300" y="1"/>
                      <a:pt x="239" y="20"/>
                      <a:pt x="187" y="61"/>
                    </a:cubicBezTo>
                    <a:cubicBezTo>
                      <a:pt x="1" y="212"/>
                      <a:pt x="91" y="514"/>
                      <a:pt x="329" y="540"/>
                    </a:cubicBezTo>
                    <a:cubicBezTo>
                      <a:pt x="339" y="541"/>
                      <a:pt x="350" y="542"/>
                      <a:pt x="360" y="542"/>
                    </a:cubicBezTo>
                    <a:cubicBezTo>
                      <a:pt x="582" y="542"/>
                      <a:pt x="714" y="281"/>
                      <a:pt x="570" y="100"/>
                    </a:cubicBezTo>
                    <a:cubicBezTo>
                      <a:pt x="515" y="34"/>
                      <a:pt x="438" y="1"/>
                      <a:pt x="36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2" name="Google Shape;5342;p38"/>
              <p:cNvSpPr/>
              <p:nvPr/>
            </p:nvSpPr>
            <p:spPr>
              <a:xfrm>
                <a:off x="4232175" y="3921375"/>
                <a:ext cx="1715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3" extrusionOk="0">
                    <a:moveTo>
                      <a:pt x="342" y="1"/>
                    </a:moveTo>
                    <a:cubicBezTo>
                      <a:pt x="286" y="1"/>
                      <a:pt x="228" y="20"/>
                      <a:pt x="181" y="58"/>
                    </a:cubicBezTo>
                    <a:cubicBezTo>
                      <a:pt x="1" y="202"/>
                      <a:pt x="87" y="495"/>
                      <a:pt x="316" y="521"/>
                    </a:cubicBezTo>
                    <a:cubicBezTo>
                      <a:pt x="326" y="522"/>
                      <a:pt x="336" y="522"/>
                      <a:pt x="346" y="522"/>
                    </a:cubicBezTo>
                    <a:cubicBezTo>
                      <a:pt x="559" y="522"/>
                      <a:pt x="685" y="271"/>
                      <a:pt x="547" y="100"/>
                    </a:cubicBezTo>
                    <a:cubicBezTo>
                      <a:pt x="495" y="35"/>
                      <a:pt x="419" y="1"/>
                      <a:pt x="3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3" name="Google Shape;5343;p38"/>
              <p:cNvSpPr/>
              <p:nvPr/>
            </p:nvSpPr>
            <p:spPr>
              <a:xfrm>
                <a:off x="4218925" y="3904875"/>
                <a:ext cx="16575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1" extrusionOk="0">
                    <a:moveTo>
                      <a:pt x="332" y="0"/>
                    </a:moveTo>
                    <a:cubicBezTo>
                      <a:pt x="277" y="0"/>
                      <a:pt x="221" y="18"/>
                      <a:pt x="174" y="56"/>
                    </a:cubicBezTo>
                    <a:cubicBezTo>
                      <a:pt x="0" y="197"/>
                      <a:pt x="84" y="477"/>
                      <a:pt x="306" y="499"/>
                    </a:cubicBezTo>
                    <a:cubicBezTo>
                      <a:pt x="316" y="500"/>
                      <a:pt x="326" y="501"/>
                      <a:pt x="336" y="501"/>
                    </a:cubicBezTo>
                    <a:cubicBezTo>
                      <a:pt x="540" y="501"/>
                      <a:pt x="662" y="260"/>
                      <a:pt x="527" y="94"/>
                    </a:cubicBezTo>
                    <a:cubicBezTo>
                      <a:pt x="478" y="32"/>
                      <a:pt x="406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4" name="Google Shape;5344;p38"/>
              <p:cNvSpPr/>
              <p:nvPr/>
            </p:nvSpPr>
            <p:spPr>
              <a:xfrm>
                <a:off x="4205675" y="3888375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9" y="0"/>
                    </a:moveTo>
                    <a:cubicBezTo>
                      <a:pt x="266" y="0"/>
                      <a:pt x="212" y="18"/>
                      <a:pt x="167" y="54"/>
                    </a:cubicBezTo>
                    <a:cubicBezTo>
                      <a:pt x="0" y="189"/>
                      <a:pt x="80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7" y="249"/>
                      <a:pt x="508" y="89"/>
                    </a:cubicBezTo>
                    <a:cubicBezTo>
                      <a:pt x="460" y="31"/>
                      <a:pt x="390" y="0"/>
                      <a:pt x="3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5" name="Google Shape;5345;p38"/>
              <p:cNvSpPr/>
              <p:nvPr/>
            </p:nvSpPr>
            <p:spPr>
              <a:xfrm>
                <a:off x="4192400" y="3871800"/>
                <a:ext cx="15325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8" extrusionOk="0">
                    <a:moveTo>
                      <a:pt x="308" y="1"/>
                    </a:moveTo>
                    <a:cubicBezTo>
                      <a:pt x="257" y="1"/>
                      <a:pt x="205" y="18"/>
                      <a:pt x="162" y="55"/>
                    </a:cubicBezTo>
                    <a:cubicBezTo>
                      <a:pt x="1" y="183"/>
                      <a:pt x="78" y="444"/>
                      <a:pt x="284" y="466"/>
                    </a:cubicBezTo>
                    <a:cubicBezTo>
                      <a:pt x="292" y="467"/>
                      <a:pt x="299" y="467"/>
                      <a:pt x="307" y="467"/>
                    </a:cubicBezTo>
                    <a:cubicBezTo>
                      <a:pt x="499" y="467"/>
                      <a:pt x="613" y="241"/>
                      <a:pt x="489" y="87"/>
                    </a:cubicBezTo>
                    <a:cubicBezTo>
                      <a:pt x="442" y="30"/>
                      <a:pt x="375" y="1"/>
                      <a:pt x="3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6" name="Google Shape;5346;p38"/>
              <p:cNvSpPr/>
              <p:nvPr/>
            </p:nvSpPr>
            <p:spPr>
              <a:xfrm>
                <a:off x="4179150" y="3855300"/>
                <a:ext cx="147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5" y="49"/>
                    </a:cubicBezTo>
                    <a:cubicBezTo>
                      <a:pt x="1" y="175"/>
                      <a:pt x="74" y="425"/>
                      <a:pt x="274" y="445"/>
                    </a:cubicBezTo>
                    <a:cubicBezTo>
                      <a:pt x="282" y="445"/>
                      <a:pt x="289" y="446"/>
                      <a:pt x="297" y="446"/>
                    </a:cubicBezTo>
                    <a:cubicBezTo>
                      <a:pt x="479" y="446"/>
                      <a:pt x="590" y="230"/>
                      <a:pt x="470" y="82"/>
                    </a:cubicBezTo>
                    <a:cubicBezTo>
                      <a:pt x="426" y="28"/>
                      <a:pt x="361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7" name="Google Shape;5347;p38"/>
              <p:cNvSpPr/>
              <p:nvPr/>
            </p:nvSpPr>
            <p:spPr>
              <a:xfrm>
                <a:off x="4165825" y="3838750"/>
                <a:ext cx="14100" cy="1075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30" extrusionOk="0">
                    <a:moveTo>
                      <a:pt x="283" y="0"/>
                    </a:moveTo>
                    <a:cubicBezTo>
                      <a:pt x="236" y="0"/>
                      <a:pt x="188" y="16"/>
                      <a:pt x="148" y="49"/>
                    </a:cubicBezTo>
                    <a:cubicBezTo>
                      <a:pt x="0" y="168"/>
                      <a:pt x="71" y="406"/>
                      <a:pt x="260" y="429"/>
                    </a:cubicBezTo>
                    <a:cubicBezTo>
                      <a:pt x="268" y="429"/>
                      <a:pt x="276" y="430"/>
                      <a:pt x="284" y="430"/>
                    </a:cubicBezTo>
                    <a:cubicBezTo>
                      <a:pt x="460" y="430"/>
                      <a:pt x="564" y="223"/>
                      <a:pt x="450" y="82"/>
                    </a:cubicBezTo>
                    <a:cubicBezTo>
                      <a:pt x="408" y="28"/>
                      <a:pt x="346" y="0"/>
                      <a:pt x="2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8" name="Google Shape;5348;p38"/>
              <p:cNvSpPr/>
              <p:nvPr/>
            </p:nvSpPr>
            <p:spPr>
              <a:xfrm>
                <a:off x="4152550" y="3822200"/>
                <a:ext cx="1350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11" extrusionOk="0">
                    <a:moveTo>
                      <a:pt x="270" y="1"/>
                    </a:moveTo>
                    <a:cubicBezTo>
                      <a:pt x="225" y="1"/>
                      <a:pt x="180" y="16"/>
                      <a:pt x="142" y="46"/>
                    </a:cubicBezTo>
                    <a:cubicBezTo>
                      <a:pt x="1" y="162"/>
                      <a:pt x="68" y="390"/>
                      <a:pt x="251" y="409"/>
                    </a:cubicBezTo>
                    <a:cubicBezTo>
                      <a:pt x="259" y="410"/>
                      <a:pt x="267" y="411"/>
                      <a:pt x="275" y="411"/>
                    </a:cubicBezTo>
                    <a:cubicBezTo>
                      <a:pt x="441" y="411"/>
                      <a:pt x="539" y="214"/>
                      <a:pt x="431" y="78"/>
                    </a:cubicBezTo>
                    <a:cubicBezTo>
                      <a:pt x="389" y="27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9" name="Google Shape;5349;p38"/>
              <p:cNvSpPr/>
              <p:nvPr/>
            </p:nvSpPr>
            <p:spPr>
              <a:xfrm>
                <a:off x="4139300" y="3805700"/>
                <a:ext cx="128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0" extrusionOk="0">
                    <a:moveTo>
                      <a:pt x="258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5" y="388"/>
                    </a:cubicBezTo>
                    <a:cubicBezTo>
                      <a:pt x="243" y="389"/>
                      <a:pt x="251" y="389"/>
                      <a:pt x="258" y="389"/>
                    </a:cubicBezTo>
                    <a:cubicBezTo>
                      <a:pt x="418" y="389"/>
                      <a:pt x="513" y="202"/>
                      <a:pt x="409" y="73"/>
                    </a:cubicBezTo>
                    <a:cubicBezTo>
                      <a:pt x="370" y="26"/>
                      <a:pt x="314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0" name="Google Shape;5350;p38"/>
              <p:cNvSpPr/>
              <p:nvPr/>
            </p:nvSpPr>
            <p:spPr>
              <a:xfrm>
                <a:off x="4126050" y="3789150"/>
                <a:ext cx="122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88" h="373" extrusionOk="0">
                    <a:moveTo>
                      <a:pt x="243" y="0"/>
                    </a:moveTo>
                    <a:cubicBezTo>
                      <a:pt x="203" y="0"/>
                      <a:pt x="162" y="13"/>
                      <a:pt x="129" y="41"/>
                    </a:cubicBezTo>
                    <a:cubicBezTo>
                      <a:pt x="0" y="147"/>
                      <a:pt x="61" y="356"/>
                      <a:pt x="225" y="372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397" y="373"/>
                      <a:pt x="488" y="193"/>
                      <a:pt x="389" y="70"/>
                    </a:cubicBezTo>
                    <a:cubicBezTo>
                      <a:pt x="352" y="24"/>
                      <a:pt x="298" y="0"/>
                      <a:pt x="24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1" name="Google Shape;5351;p38"/>
              <p:cNvSpPr/>
              <p:nvPr/>
            </p:nvSpPr>
            <p:spPr>
              <a:xfrm>
                <a:off x="4112700" y="3772650"/>
                <a:ext cx="117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2" extrusionOk="0">
                    <a:moveTo>
                      <a:pt x="235" y="0"/>
                    </a:moveTo>
                    <a:cubicBezTo>
                      <a:pt x="196" y="0"/>
                      <a:pt x="156" y="13"/>
                      <a:pt x="123" y="39"/>
                    </a:cubicBezTo>
                    <a:cubicBezTo>
                      <a:pt x="1" y="139"/>
                      <a:pt x="62" y="335"/>
                      <a:pt x="216" y="351"/>
                    </a:cubicBezTo>
                    <a:cubicBezTo>
                      <a:pt x="224" y="352"/>
                      <a:pt x="231" y="352"/>
                      <a:pt x="239" y="352"/>
                    </a:cubicBezTo>
                    <a:cubicBezTo>
                      <a:pt x="383" y="352"/>
                      <a:pt x="468" y="181"/>
                      <a:pt x="374" y="65"/>
                    </a:cubicBezTo>
                    <a:cubicBezTo>
                      <a:pt x="339" y="22"/>
                      <a:pt x="287" y="0"/>
                      <a:pt x="2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2" name="Google Shape;5352;p38"/>
              <p:cNvSpPr/>
              <p:nvPr/>
            </p:nvSpPr>
            <p:spPr>
              <a:xfrm>
                <a:off x="4099450" y="3756075"/>
                <a:ext cx="11100" cy="842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7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40"/>
                    </a:cubicBezTo>
                    <a:cubicBezTo>
                      <a:pt x="1" y="133"/>
                      <a:pt x="55" y="319"/>
                      <a:pt x="206" y="336"/>
                    </a:cubicBezTo>
                    <a:cubicBezTo>
                      <a:pt x="213" y="336"/>
                      <a:pt x="219" y="337"/>
                      <a:pt x="225" y="337"/>
                    </a:cubicBezTo>
                    <a:cubicBezTo>
                      <a:pt x="362" y="337"/>
                      <a:pt x="443" y="173"/>
                      <a:pt x="351" y="62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3" name="Google Shape;5353;p38"/>
              <p:cNvSpPr/>
              <p:nvPr/>
            </p:nvSpPr>
            <p:spPr>
              <a:xfrm>
                <a:off x="4086200" y="3739550"/>
                <a:ext cx="103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4" h="317" extrusionOk="0">
                    <a:moveTo>
                      <a:pt x="208" y="1"/>
                    </a:moveTo>
                    <a:cubicBezTo>
                      <a:pt x="173" y="1"/>
                      <a:pt x="139" y="12"/>
                      <a:pt x="110" y="36"/>
                    </a:cubicBezTo>
                    <a:cubicBezTo>
                      <a:pt x="0" y="126"/>
                      <a:pt x="52" y="302"/>
                      <a:pt x="190" y="315"/>
                    </a:cubicBezTo>
                    <a:cubicBezTo>
                      <a:pt x="196" y="316"/>
                      <a:pt x="203" y="316"/>
                      <a:pt x="209" y="316"/>
                    </a:cubicBezTo>
                    <a:cubicBezTo>
                      <a:pt x="339" y="316"/>
                      <a:pt x="414" y="165"/>
                      <a:pt x="331" y="61"/>
                    </a:cubicBezTo>
                    <a:cubicBezTo>
                      <a:pt x="300" y="21"/>
                      <a:pt x="254" y="1"/>
                      <a:pt x="2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4" name="Google Shape;5354;p38"/>
              <p:cNvSpPr/>
              <p:nvPr/>
            </p:nvSpPr>
            <p:spPr>
              <a:xfrm>
                <a:off x="4343050" y="4022675"/>
                <a:ext cx="21450" cy="16300"/>
              </a:xfrm>
              <a:custGeom>
                <a:avLst/>
                <a:gdLst/>
                <a:ahLst/>
                <a:cxnLst/>
                <a:rect l="l" t="t" r="r" b="b"/>
                <a:pathLst>
                  <a:path w="858" h="652" extrusionOk="0">
                    <a:moveTo>
                      <a:pt x="429" y="0"/>
                    </a:moveTo>
                    <a:cubicBezTo>
                      <a:pt x="357" y="0"/>
                      <a:pt x="285" y="24"/>
                      <a:pt x="226" y="74"/>
                    </a:cubicBezTo>
                    <a:cubicBezTo>
                      <a:pt x="1" y="258"/>
                      <a:pt x="107" y="621"/>
                      <a:pt x="396" y="650"/>
                    </a:cubicBezTo>
                    <a:cubicBezTo>
                      <a:pt x="408" y="651"/>
                      <a:pt x="420" y="651"/>
                      <a:pt x="431" y="651"/>
                    </a:cubicBezTo>
                    <a:cubicBezTo>
                      <a:pt x="699" y="651"/>
                      <a:pt x="858" y="338"/>
                      <a:pt x="682" y="123"/>
                    </a:cubicBezTo>
                    <a:cubicBezTo>
                      <a:pt x="618" y="42"/>
                      <a:pt x="524" y="0"/>
                      <a:pt x="4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5" name="Google Shape;5355;p38"/>
              <p:cNvSpPr/>
              <p:nvPr/>
            </p:nvSpPr>
            <p:spPr>
              <a:xfrm>
                <a:off x="4329725" y="4006100"/>
                <a:ext cx="2087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34" extrusionOk="0">
                    <a:moveTo>
                      <a:pt x="420" y="0"/>
                    </a:moveTo>
                    <a:cubicBezTo>
                      <a:pt x="351" y="0"/>
                      <a:pt x="280" y="23"/>
                      <a:pt x="222" y="72"/>
                    </a:cubicBezTo>
                    <a:cubicBezTo>
                      <a:pt x="0" y="249"/>
                      <a:pt x="106" y="602"/>
                      <a:pt x="386" y="631"/>
                    </a:cubicBezTo>
                    <a:cubicBezTo>
                      <a:pt x="398" y="632"/>
                      <a:pt x="409" y="633"/>
                      <a:pt x="420" y="633"/>
                    </a:cubicBezTo>
                    <a:cubicBezTo>
                      <a:pt x="680" y="633"/>
                      <a:pt x="835" y="326"/>
                      <a:pt x="665" y="117"/>
                    </a:cubicBezTo>
                    <a:cubicBezTo>
                      <a:pt x="603" y="40"/>
                      <a:pt x="512" y="0"/>
                      <a:pt x="4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6" name="Google Shape;5356;p38"/>
              <p:cNvSpPr/>
              <p:nvPr/>
            </p:nvSpPr>
            <p:spPr>
              <a:xfrm>
                <a:off x="4316450" y="398955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7" y="1"/>
                    </a:moveTo>
                    <a:cubicBezTo>
                      <a:pt x="338" y="1"/>
                      <a:pt x="270" y="23"/>
                      <a:pt x="213" y="69"/>
                    </a:cubicBezTo>
                    <a:cubicBezTo>
                      <a:pt x="1" y="242"/>
                      <a:pt x="104" y="586"/>
                      <a:pt x="374" y="612"/>
                    </a:cubicBezTo>
                    <a:cubicBezTo>
                      <a:pt x="386" y="613"/>
                      <a:pt x="397" y="614"/>
                      <a:pt x="409" y="614"/>
                    </a:cubicBezTo>
                    <a:cubicBezTo>
                      <a:pt x="661" y="614"/>
                      <a:pt x="810" y="320"/>
                      <a:pt x="647" y="114"/>
                    </a:cubicBezTo>
                    <a:cubicBezTo>
                      <a:pt x="585" y="39"/>
                      <a:pt x="496" y="1"/>
                      <a:pt x="4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7" name="Google Shape;5357;p38"/>
              <p:cNvSpPr/>
              <p:nvPr/>
            </p:nvSpPr>
            <p:spPr>
              <a:xfrm>
                <a:off x="4303200" y="3973050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3" y="1"/>
                    </a:moveTo>
                    <a:cubicBezTo>
                      <a:pt x="328" y="1"/>
                      <a:pt x="262" y="23"/>
                      <a:pt x="206" y="67"/>
                    </a:cubicBezTo>
                    <a:cubicBezTo>
                      <a:pt x="1" y="234"/>
                      <a:pt x="100" y="565"/>
                      <a:pt x="364" y="594"/>
                    </a:cubicBezTo>
                    <a:cubicBezTo>
                      <a:pt x="375" y="595"/>
                      <a:pt x="387" y="596"/>
                      <a:pt x="398" y="596"/>
                    </a:cubicBezTo>
                    <a:cubicBezTo>
                      <a:pt x="641" y="596"/>
                      <a:pt x="784" y="308"/>
                      <a:pt x="624" y="112"/>
                    </a:cubicBezTo>
                    <a:cubicBezTo>
                      <a:pt x="566" y="39"/>
                      <a:pt x="480" y="1"/>
                      <a:pt x="3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8" name="Google Shape;5358;p38"/>
              <p:cNvSpPr/>
              <p:nvPr/>
            </p:nvSpPr>
            <p:spPr>
              <a:xfrm>
                <a:off x="4289950" y="3956475"/>
                <a:ext cx="18950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58" h="578" extrusionOk="0">
                    <a:moveTo>
                      <a:pt x="379" y="1"/>
                    </a:moveTo>
                    <a:cubicBezTo>
                      <a:pt x="316" y="1"/>
                      <a:pt x="252" y="22"/>
                      <a:pt x="200" y="65"/>
                    </a:cubicBezTo>
                    <a:cubicBezTo>
                      <a:pt x="0" y="228"/>
                      <a:pt x="94" y="550"/>
                      <a:pt x="351" y="576"/>
                    </a:cubicBezTo>
                    <a:cubicBezTo>
                      <a:pt x="362" y="577"/>
                      <a:pt x="374" y="578"/>
                      <a:pt x="385" y="578"/>
                    </a:cubicBezTo>
                    <a:cubicBezTo>
                      <a:pt x="619" y="578"/>
                      <a:pt x="758" y="300"/>
                      <a:pt x="604" y="110"/>
                    </a:cubicBezTo>
                    <a:cubicBezTo>
                      <a:pt x="548" y="38"/>
                      <a:pt x="463" y="1"/>
                      <a:pt x="3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9" name="Google Shape;5359;p38"/>
              <p:cNvSpPr/>
              <p:nvPr/>
            </p:nvSpPr>
            <p:spPr>
              <a:xfrm>
                <a:off x="4276700" y="3940000"/>
                <a:ext cx="184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9" extrusionOk="0">
                    <a:moveTo>
                      <a:pt x="366" y="0"/>
                    </a:moveTo>
                    <a:cubicBezTo>
                      <a:pt x="305" y="0"/>
                      <a:pt x="244" y="20"/>
                      <a:pt x="193" y="62"/>
                    </a:cubicBezTo>
                    <a:cubicBezTo>
                      <a:pt x="0" y="219"/>
                      <a:pt x="93" y="531"/>
                      <a:pt x="341" y="556"/>
                    </a:cubicBezTo>
                    <a:cubicBezTo>
                      <a:pt x="351" y="558"/>
                      <a:pt x="362" y="558"/>
                      <a:pt x="372" y="558"/>
                    </a:cubicBezTo>
                    <a:cubicBezTo>
                      <a:pt x="601" y="558"/>
                      <a:pt x="736" y="288"/>
                      <a:pt x="585" y="103"/>
                    </a:cubicBezTo>
                    <a:cubicBezTo>
                      <a:pt x="528" y="35"/>
                      <a:pt x="447" y="0"/>
                      <a:pt x="36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0" name="Google Shape;5360;p38"/>
              <p:cNvSpPr/>
              <p:nvPr/>
            </p:nvSpPr>
            <p:spPr>
              <a:xfrm>
                <a:off x="4263350" y="3923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3"/>
                    </a:cubicBezTo>
                    <a:cubicBezTo>
                      <a:pt x="1" y="210"/>
                      <a:pt x="91" y="512"/>
                      <a:pt x="328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82" y="540"/>
                      <a:pt x="711" y="279"/>
                      <a:pt x="566" y="101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1" name="Google Shape;5361;p38"/>
              <p:cNvSpPr/>
              <p:nvPr/>
            </p:nvSpPr>
            <p:spPr>
              <a:xfrm>
                <a:off x="4250100" y="3906900"/>
                <a:ext cx="17225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9" h="523" extrusionOk="0">
                    <a:moveTo>
                      <a:pt x="345" y="0"/>
                    </a:moveTo>
                    <a:cubicBezTo>
                      <a:pt x="287" y="0"/>
                      <a:pt x="229" y="19"/>
                      <a:pt x="180" y="58"/>
                    </a:cubicBezTo>
                    <a:cubicBezTo>
                      <a:pt x="0" y="206"/>
                      <a:pt x="87" y="495"/>
                      <a:pt x="318" y="521"/>
                    </a:cubicBezTo>
                    <a:cubicBezTo>
                      <a:pt x="328" y="522"/>
                      <a:pt x="337" y="522"/>
                      <a:pt x="346" y="522"/>
                    </a:cubicBezTo>
                    <a:cubicBezTo>
                      <a:pt x="561" y="522"/>
                      <a:pt x="689" y="270"/>
                      <a:pt x="547" y="97"/>
                    </a:cubicBezTo>
                    <a:cubicBezTo>
                      <a:pt x="496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2" name="Google Shape;5362;p38"/>
              <p:cNvSpPr/>
              <p:nvPr/>
            </p:nvSpPr>
            <p:spPr>
              <a:xfrm>
                <a:off x="4236850" y="3890400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2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0" y="198"/>
                      <a:pt x="84" y="477"/>
                      <a:pt x="305" y="500"/>
                    </a:cubicBezTo>
                    <a:cubicBezTo>
                      <a:pt x="315" y="501"/>
                      <a:pt x="324" y="501"/>
                      <a:pt x="333" y="501"/>
                    </a:cubicBezTo>
                    <a:cubicBezTo>
                      <a:pt x="538" y="501"/>
                      <a:pt x="663" y="261"/>
                      <a:pt x="527" y="92"/>
                    </a:cubicBezTo>
                    <a:cubicBezTo>
                      <a:pt x="478" y="32"/>
                      <a:pt x="405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3" name="Google Shape;5363;p38"/>
              <p:cNvSpPr/>
              <p:nvPr/>
            </p:nvSpPr>
            <p:spPr>
              <a:xfrm>
                <a:off x="4223575" y="387382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9" y="0"/>
                    </a:moveTo>
                    <a:cubicBezTo>
                      <a:pt x="266" y="0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1"/>
                    </a:cubicBezTo>
                    <a:cubicBezTo>
                      <a:pt x="302" y="482"/>
                      <a:pt x="312" y="483"/>
                      <a:pt x="320" y="483"/>
                    </a:cubicBezTo>
                    <a:cubicBezTo>
                      <a:pt x="519" y="483"/>
                      <a:pt x="635" y="249"/>
                      <a:pt x="509" y="89"/>
                    </a:cubicBezTo>
                    <a:cubicBezTo>
                      <a:pt x="459" y="31"/>
                      <a:pt x="389" y="0"/>
                      <a:pt x="3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4" name="Google Shape;5364;p38"/>
              <p:cNvSpPr/>
              <p:nvPr/>
            </p:nvSpPr>
            <p:spPr>
              <a:xfrm>
                <a:off x="4210250" y="3857325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9" y="1"/>
                    </a:moveTo>
                    <a:cubicBezTo>
                      <a:pt x="258" y="1"/>
                      <a:pt x="207" y="18"/>
                      <a:pt x="164" y="52"/>
                    </a:cubicBezTo>
                    <a:cubicBezTo>
                      <a:pt x="0" y="184"/>
                      <a:pt x="77" y="444"/>
                      <a:pt x="286" y="463"/>
                    </a:cubicBezTo>
                    <a:cubicBezTo>
                      <a:pt x="295" y="464"/>
                      <a:pt x="304" y="465"/>
                      <a:pt x="313" y="465"/>
                    </a:cubicBezTo>
                    <a:cubicBezTo>
                      <a:pt x="503" y="465"/>
                      <a:pt x="615" y="241"/>
                      <a:pt x="489" y="87"/>
                    </a:cubicBezTo>
                    <a:cubicBezTo>
                      <a:pt x="443" y="30"/>
                      <a:pt x="376" y="1"/>
                      <a:pt x="3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5" name="Google Shape;5365;p38"/>
              <p:cNvSpPr/>
              <p:nvPr/>
            </p:nvSpPr>
            <p:spPr>
              <a:xfrm>
                <a:off x="4197000" y="3840800"/>
                <a:ext cx="14750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8" extrusionOk="0">
                    <a:moveTo>
                      <a:pt x="297" y="1"/>
                    </a:moveTo>
                    <a:cubicBezTo>
                      <a:pt x="247" y="1"/>
                      <a:pt x="196" y="17"/>
                      <a:pt x="154" y="51"/>
                    </a:cubicBezTo>
                    <a:cubicBezTo>
                      <a:pt x="0" y="176"/>
                      <a:pt x="74" y="424"/>
                      <a:pt x="273" y="446"/>
                    </a:cubicBezTo>
                    <a:cubicBezTo>
                      <a:pt x="281" y="447"/>
                      <a:pt x="289" y="447"/>
                      <a:pt x="296" y="447"/>
                    </a:cubicBezTo>
                    <a:cubicBezTo>
                      <a:pt x="479" y="447"/>
                      <a:pt x="590" y="231"/>
                      <a:pt x="469" y="83"/>
                    </a:cubicBezTo>
                    <a:cubicBezTo>
                      <a:pt x="426" y="29"/>
                      <a:pt x="362" y="1"/>
                      <a:pt x="29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6" name="Google Shape;5366;p38"/>
              <p:cNvSpPr/>
              <p:nvPr/>
            </p:nvSpPr>
            <p:spPr>
              <a:xfrm>
                <a:off x="4183725" y="3824225"/>
                <a:ext cx="14125" cy="10750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0" extrusionOk="0">
                    <a:moveTo>
                      <a:pt x="284" y="1"/>
                    </a:moveTo>
                    <a:cubicBezTo>
                      <a:pt x="236" y="1"/>
                      <a:pt x="189" y="17"/>
                      <a:pt x="149" y="49"/>
                    </a:cubicBezTo>
                    <a:cubicBezTo>
                      <a:pt x="1" y="168"/>
                      <a:pt x="71" y="409"/>
                      <a:pt x="261" y="428"/>
                    </a:cubicBezTo>
                    <a:cubicBezTo>
                      <a:pt x="269" y="429"/>
                      <a:pt x="277" y="429"/>
                      <a:pt x="284" y="429"/>
                    </a:cubicBezTo>
                    <a:cubicBezTo>
                      <a:pt x="460" y="429"/>
                      <a:pt x="565" y="223"/>
                      <a:pt x="451" y="81"/>
                    </a:cubicBezTo>
                    <a:cubicBezTo>
                      <a:pt x="407" y="28"/>
                      <a:pt x="346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7" name="Google Shape;5367;p38"/>
              <p:cNvSpPr/>
              <p:nvPr/>
            </p:nvSpPr>
            <p:spPr>
              <a:xfrm>
                <a:off x="4170475" y="3807750"/>
                <a:ext cx="13475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7" extrusionOk="0">
                    <a:moveTo>
                      <a:pt x="270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0" y="158"/>
                      <a:pt x="68" y="390"/>
                      <a:pt x="248" y="406"/>
                    </a:cubicBezTo>
                    <a:cubicBezTo>
                      <a:pt x="256" y="406"/>
                      <a:pt x="264" y="407"/>
                      <a:pt x="271" y="407"/>
                    </a:cubicBezTo>
                    <a:cubicBezTo>
                      <a:pt x="440" y="407"/>
                      <a:pt x="539" y="210"/>
                      <a:pt x="428" y="75"/>
                    </a:cubicBezTo>
                    <a:cubicBezTo>
                      <a:pt x="388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8" name="Google Shape;5368;p38"/>
              <p:cNvSpPr/>
              <p:nvPr/>
            </p:nvSpPr>
            <p:spPr>
              <a:xfrm>
                <a:off x="4157225" y="3791175"/>
                <a:ext cx="128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2" extrusionOk="0">
                    <a:moveTo>
                      <a:pt x="257" y="0"/>
                    </a:moveTo>
                    <a:cubicBezTo>
                      <a:pt x="214" y="0"/>
                      <a:pt x="171" y="14"/>
                      <a:pt x="135" y="43"/>
                    </a:cubicBezTo>
                    <a:cubicBezTo>
                      <a:pt x="0" y="156"/>
                      <a:pt x="64" y="371"/>
                      <a:pt x="238" y="391"/>
                    </a:cubicBezTo>
                    <a:cubicBezTo>
                      <a:pt x="246" y="391"/>
                      <a:pt x="253" y="392"/>
                      <a:pt x="261" y="392"/>
                    </a:cubicBezTo>
                    <a:cubicBezTo>
                      <a:pt x="418" y="392"/>
                      <a:pt x="513" y="201"/>
                      <a:pt x="408" y="72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9" name="Google Shape;5369;p38"/>
              <p:cNvSpPr/>
              <p:nvPr/>
            </p:nvSpPr>
            <p:spPr>
              <a:xfrm>
                <a:off x="4143950" y="3774675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1"/>
                    </a:moveTo>
                    <a:cubicBezTo>
                      <a:pt x="205" y="1"/>
                      <a:pt x="164" y="14"/>
                      <a:pt x="129" y="41"/>
                    </a:cubicBezTo>
                    <a:cubicBezTo>
                      <a:pt x="1" y="144"/>
                      <a:pt x="62" y="353"/>
                      <a:pt x="226" y="369"/>
                    </a:cubicBezTo>
                    <a:cubicBezTo>
                      <a:pt x="234" y="370"/>
                      <a:pt x="241" y="371"/>
                      <a:pt x="249" y="371"/>
                    </a:cubicBezTo>
                    <a:cubicBezTo>
                      <a:pt x="399" y="371"/>
                      <a:pt x="491" y="193"/>
                      <a:pt x="390" y="70"/>
                    </a:cubicBezTo>
                    <a:cubicBezTo>
                      <a:pt x="353" y="24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0" name="Google Shape;5370;p38"/>
              <p:cNvSpPr/>
              <p:nvPr/>
            </p:nvSpPr>
            <p:spPr>
              <a:xfrm>
                <a:off x="4130625" y="375812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4" y="0"/>
                    </a:moveTo>
                    <a:cubicBezTo>
                      <a:pt x="195" y="0"/>
                      <a:pt x="156" y="14"/>
                      <a:pt x="123" y="41"/>
                    </a:cubicBezTo>
                    <a:cubicBezTo>
                      <a:pt x="0" y="138"/>
                      <a:pt x="58" y="337"/>
                      <a:pt x="216" y="353"/>
                    </a:cubicBezTo>
                    <a:cubicBezTo>
                      <a:pt x="222" y="354"/>
                      <a:pt x="229" y="354"/>
                      <a:pt x="235" y="354"/>
                    </a:cubicBezTo>
                    <a:cubicBezTo>
                      <a:pt x="381" y="354"/>
                      <a:pt x="465" y="184"/>
                      <a:pt x="370" y="67"/>
                    </a:cubicBezTo>
                    <a:cubicBezTo>
                      <a:pt x="335" y="23"/>
                      <a:pt x="285" y="0"/>
                      <a:pt x="2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1" name="Google Shape;5371;p38"/>
              <p:cNvSpPr/>
              <p:nvPr/>
            </p:nvSpPr>
            <p:spPr>
              <a:xfrm>
                <a:off x="4117375" y="3741575"/>
                <a:ext cx="1107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5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38"/>
                    </a:cubicBezTo>
                    <a:cubicBezTo>
                      <a:pt x="0" y="131"/>
                      <a:pt x="55" y="321"/>
                      <a:pt x="203" y="334"/>
                    </a:cubicBezTo>
                    <a:cubicBezTo>
                      <a:pt x="209" y="335"/>
                      <a:pt x="216" y="335"/>
                      <a:pt x="222" y="335"/>
                    </a:cubicBezTo>
                    <a:cubicBezTo>
                      <a:pt x="362" y="335"/>
                      <a:pt x="443" y="174"/>
                      <a:pt x="350" y="64"/>
                    </a:cubicBezTo>
                    <a:cubicBezTo>
                      <a:pt x="318" y="22"/>
                      <a:pt x="269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2" name="Google Shape;5372;p38"/>
              <p:cNvSpPr/>
              <p:nvPr/>
            </p:nvSpPr>
            <p:spPr>
              <a:xfrm>
                <a:off x="4104100" y="3725075"/>
                <a:ext cx="1040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6" h="317" extrusionOk="0">
                    <a:moveTo>
                      <a:pt x="210" y="1"/>
                    </a:moveTo>
                    <a:cubicBezTo>
                      <a:pt x="175" y="1"/>
                      <a:pt x="140" y="12"/>
                      <a:pt x="110" y="36"/>
                    </a:cubicBezTo>
                    <a:cubicBezTo>
                      <a:pt x="1" y="123"/>
                      <a:pt x="52" y="300"/>
                      <a:pt x="194" y="316"/>
                    </a:cubicBezTo>
                    <a:cubicBezTo>
                      <a:pt x="199" y="316"/>
                      <a:pt x="204" y="316"/>
                      <a:pt x="209" y="316"/>
                    </a:cubicBezTo>
                    <a:cubicBezTo>
                      <a:pt x="338" y="316"/>
                      <a:pt x="415" y="164"/>
                      <a:pt x="332" y="59"/>
                    </a:cubicBezTo>
                    <a:cubicBezTo>
                      <a:pt x="301" y="20"/>
                      <a:pt x="256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3" name="Google Shape;5373;p38"/>
              <p:cNvSpPr/>
              <p:nvPr/>
            </p:nvSpPr>
            <p:spPr>
              <a:xfrm>
                <a:off x="4347625" y="3991625"/>
                <a:ext cx="20900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6" h="634" extrusionOk="0">
                    <a:moveTo>
                      <a:pt x="418" y="1"/>
                    </a:moveTo>
                    <a:cubicBezTo>
                      <a:pt x="348" y="1"/>
                      <a:pt x="278" y="24"/>
                      <a:pt x="219" y="73"/>
                    </a:cubicBezTo>
                    <a:cubicBezTo>
                      <a:pt x="1" y="249"/>
                      <a:pt x="107" y="603"/>
                      <a:pt x="386" y="632"/>
                    </a:cubicBezTo>
                    <a:cubicBezTo>
                      <a:pt x="398" y="633"/>
                      <a:pt x="410" y="634"/>
                      <a:pt x="421" y="634"/>
                    </a:cubicBezTo>
                    <a:cubicBezTo>
                      <a:pt x="680" y="634"/>
                      <a:pt x="835" y="327"/>
                      <a:pt x="666" y="118"/>
                    </a:cubicBezTo>
                    <a:cubicBezTo>
                      <a:pt x="602" y="41"/>
                      <a:pt x="510" y="1"/>
                      <a:pt x="4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4" name="Google Shape;5374;p38"/>
              <p:cNvSpPr/>
              <p:nvPr/>
            </p:nvSpPr>
            <p:spPr>
              <a:xfrm>
                <a:off x="4334375" y="3975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6" y="0"/>
                    </a:moveTo>
                    <a:cubicBezTo>
                      <a:pt x="338" y="0"/>
                      <a:pt x="270" y="22"/>
                      <a:pt x="213" y="68"/>
                    </a:cubicBezTo>
                    <a:cubicBezTo>
                      <a:pt x="1" y="239"/>
                      <a:pt x="103" y="583"/>
                      <a:pt x="373" y="611"/>
                    </a:cubicBezTo>
                    <a:cubicBezTo>
                      <a:pt x="385" y="613"/>
                      <a:pt x="397" y="613"/>
                      <a:pt x="408" y="613"/>
                    </a:cubicBezTo>
                    <a:cubicBezTo>
                      <a:pt x="661" y="613"/>
                      <a:pt x="809" y="316"/>
                      <a:pt x="643" y="113"/>
                    </a:cubicBezTo>
                    <a:cubicBezTo>
                      <a:pt x="583" y="39"/>
                      <a:pt x="495" y="0"/>
                      <a:pt x="4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5" name="Google Shape;5375;p38"/>
              <p:cNvSpPr/>
              <p:nvPr/>
            </p:nvSpPr>
            <p:spPr>
              <a:xfrm>
                <a:off x="4321125" y="3958525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3" y="0"/>
                    </a:moveTo>
                    <a:cubicBezTo>
                      <a:pt x="327" y="0"/>
                      <a:pt x="261" y="22"/>
                      <a:pt x="206" y="66"/>
                    </a:cubicBezTo>
                    <a:cubicBezTo>
                      <a:pt x="0" y="233"/>
                      <a:pt x="97" y="567"/>
                      <a:pt x="363" y="593"/>
                    </a:cubicBezTo>
                    <a:cubicBezTo>
                      <a:pt x="375" y="594"/>
                      <a:pt x="387" y="595"/>
                      <a:pt x="398" y="595"/>
                    </a:cubicBezTo>
                    <a:cubicBezTo>
                      <a:pt x="641" y="595"/>
                      <a:pt x="783" y="308"/>
                      <a:pt x="624" y="111"/>
                    </a:cubicBezTo>
                    <a:cubicBezTo>
                      <a:pt x="565" y="38"/>
                      <a:pt x="480" y="0"/>
                      <a:pt x="3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6" name="Google Shape;5376;p38"/>
              <p:cNvSpPr/>
              <p:nvPr/>
            </p:nvSpPr>
            <p:spPr>
              <a:xfrm>
                <a:off x="4307775" y="3942025"/>
                <a:ext cx="1907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7" extrusionOk="0">
                    <a:moveTo>
                      <a:pt x="384" y="0"/>
                    </a:moveTo>
                    <a:cubicBezTo>
                      <a:pt x="320" y="0"/>
                      <a:pt x="256" y="21"/>
                      <a:pt x="203" y="64"/>
                    </a:cubicBezTo>
                    <a:cubicBezTo>
                      <a:pt x="1" y="225"/>
                      <a:pt x="97" y="549"/>
                      <a:pt x="354" y="575"/>
                    </a:cubicBezTo>
                    <a:cubicBezTo>
                      <a:pt x="365" y="576"/>
                      <a:pt x="375" y="577"/>
                      <a:pt x="385" y="577"/>
                    </a:cubicBezTo>
                    <a:cubicBezTo>
                      <a:pt x="621" y="577"/>
                      <a:pt x="762" y="297"/>
                      <a:pt x="608" y="106"/>
                    </a:cubicBezTo>
                    <a:cubicBezTo>
                      <a:pt x="552" y="36"/>
                      <a:pt x="468" y="0"/>
                      <a:pt x="38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7" name="Google Shape;5377;p38"/>
              <p:cNvSpPr/>
              <p:nvPr/>
            </p:nvSpPr>
            <p:spPr>
              <a:xfrm>
                <a:off x="4294525" y="3925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2" y="0"/>
                    </a:moveTo>
                    <a:cubicBezTo>
                      <a:pt x="310" y="0"/>
                      <a:pt x="247" y="21"/>
                      <a:pt x="193" y="63"/>
                    </a:cubicBezTo>
                    <a:cubicBezTo>
                      <a:pt x="0" y="221"/>
                      <a:pt x="97" y="532"/>
                      <a:pt x="341" y="555"/>
                    </a:cubicBezTo>
                    <a:cubicBezTo>
                      <a:pt x="352" y="556"/>
                      <a:pt x="362" y="556"/>
                      <a:pt x="372" y="556"/>
                    </a:cubicBezTo>
                    <a:cubicBezTo>
                      <a:pt x="601" y="556"/>
                      <a:pt x="736" y="286"/>
                      <a:pt x="585" y="102"/>
                    </a:cubicBezTo>
                    <a:cubicBezTo>
                      <a:pt x="531" y="35"/>
                      <a:pt x="452" y="0"/>
                      <a:pt x="3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8" name="Google Shape;5378;p38"/>
              <p:cNvSpPr/>
              <p:nvPr/>
            </p:nvSpPr>
            <p:spPr>
              <a:xfrm>
                <a:off x="4281275" y="3908925"/>
                <a:ext cx="17775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2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1"/>
                    </a:cubicBezTo>
                    <a:cubicBezTo>
                      <a:pt x="0" y="212"/>
                      <a:pt x="90" y="514"/>
                      <a:pt x="328" y="540"/>
                    </a:cubicBezTo>
                    <a:cubicBezTo>
                      <a:pt x="339" y="541"/>
                      <a:pt x="349" y="541"/>
                      <a:pt x="359" y="541"/>
                    </a:cubicBezTo>
                    <a:cubicBezTo>
                      <a:pt x="581" y="541"/>
                      <a:pt x="710" y="281"/>
                      <a:pt x="566" y="103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9" name="Google Shape;5379;p38"/>
              <p:cNvSpPr/>
              <p:nvPr/>
            </p:nvSpPr>
            <p:spPr>
              <a:xfrm>
                <a:off x="4268000" y="3892375"/>
                <a:ext cx="1715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3" extrusionOk="0">
                    <a:moveTo>
                      <a:pt x="343" y="1"/>
                    </a:moveTo>
                    <a:cubicBezTo>
                      <a:pt x="286" y="1"/>
                      <a:pt x="229" y="19"/>
                      <a:pt x="181" y="58"/>
                    </a:cubicBezTo>
                    <a:cubicBezTo>
                      <a:pt x="1" y="202"/>
                      <a:pt x="85" y="495"/>
                      <a:pt x="316" y="520"/>
                    </a:cubicBezTo>
                    <a:cubicBezTo>
                      <a:pt x="326" y="522"/>
                      <a:pt x="337" y="522"/>
                      <a:pt x="347" y="522"/>
                    </a:cubicBezTo>
                    <a:cubicBezTo>
                      <a:pt x="560" y="522"/>
                      <a:pt x="685" y="271"/>
                      <a:pt x="547" y="99"/>
                    </a:cubicBezTo>
                    <a:cubicBezTo>
                      <a:pt x="496" y="35"/>
                      <a:pt x="419" y="1"/>
                      <a:pt x="34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0" name="Google Shape;5380;p38"/>
              <p:cNvSpPr/>
              <p:nvPr/>
            </p:nvSpPr>
            <p:spPr>
              <a:xfrm>
                <a:off x="4254750" y="3875850"/>
                <a:ext cx="16525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1" h="505" extrusionOk="0">
                    <a:moveTo>
                      <a:pt x="330" y="1"/>
                    </a:moveTo>
                    <a:cubicBezTo>
                      <a:pt x="275" y="1"/>
                      <a:pt x="220" y="19"/>
                      <a:pt x="174" y="57"/>
                    </a:cubicBezTo>
                    <a:cubicBezTo>
                      <a:pt x="1" y="198"/>
                      <a:pt x="81" y="478"/>
                      <a:pt x="306" y="503"/>
                    </a:cubicBezTo>
                    <a:cubicBezTo>
                      <a:pt x="315" y="504"/>
                      <a:pt x="324" y="505"/>
                      <a:pt x="333" y="505"/>
                    </a:cubicBezTo>
                    <a:cubicBezTo>
                      <a:pt x="539" y="505"/>
                      <a:pt x="660" y="262"/>
                      <a:pt x="528" y="95"/>
                    </a:cubicBezTo>
                    <a:cubicBezTo>
                      <a:pt x="477" y="33"/>
                      <a:pt x="403" y="1"/>
                      <a:pt x="3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1" name="Google Shape;5381;p38"/>
              <p:cNvSpPr/>
              <p:nvPr/>
            </p:nvSpPr>
            <p:spPr>
              <a:xfrm>
                <a:off x="4241500" y="3859350"/>
                <a:ext cx="15875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4" extrusionOk="0">
                    <a:moveTo>
                      <a:pt x="318" y="1"/>
                    </a:moveTo>
                    <a:cubicBezTo>
                      <a:pt x="264" y="1"/>
                      <a:pt x="210" y="19"/>
                      <a:pt x="164" y="55"/>
                    </a:cubicBezTo>
                    <a:cubicBezTo>
                      <a:pt x="0" y="190"/>
                      <a:pt x="81" y="459"/>
                      <a:pt x="293" y="482"/>
                    </a:cubicBezTo>
                    <a:cubicBezTo>
                      <a:pt x="302" y="483"/>
                      <a:pt x="311" y="483"/>
                      <a:pt x="320" y="483"/>
                    </a:cubicBezTo>
                    <a:cubicBezTo>
                      <a:pt x="516" y="483"/>
                      <a:pt x="634" y="250"/>
                      <a:pt x="505" y="90"/>
                    </a:cubicBezTo>
                    <a:cubicBezTo>
                      <a:pt x="457" y="31"/>
                      <a:pt x="388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2" name="Google Shape;5382;p38"/>
              <p:cNvSpPr/>
              <p:nvPr/>
            </p:nvSpPr>
            <p:spPr>
              <a:xfrm>
                <a:off x="4228150" y="3842800"/>
                <a:ext cx="154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5" extrusionOk="0">
                    <a:moveTo>
                      <a:pt x="307" y="0"/>
                    </a:moveTo>
                    <a:cubicBezTo>
                      <a:pt x="256" y="0"/>
                      <a:pt x="204" y="17"/>
                      <a:pt x="162" y="51"/>
                    </a:cubicBezTo>
                    <a:cubicBezTo>
                      <a:pt x="1" y="183"/>
                      <a:pt x="78" y="440"/>
                      <a:pt x="284" y="463"/>
                    </a:cubicBezTo>
                    <a:cubicBezTo>
                      <a:pt x="293" y="464"/>
                      <a:pt x="302" y="464"/>
                      <a:pt x="311" y="464"/>
                    </a:cubicBezTo>
                    <a:cubicBezTo>
                      <a:pt x="501" y="464"/>
                      <a:pt x="615" y="240"/>
                      <a:pt x="489" y="87"/>
                    </a:cubicBezTo>
                    <a:cubicBezTo>
                      <a:pt x="444" y="30"/>
                      <a:pt x="376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3" name="Google Shape;5383;p38"/>
              <p:cNvSpPr/>
              <p:nvPr/>
            </p:nvSpPr>
            <p:spPr>
              <a:xfrm>
                <a:off x="4214900" y="3826300"/>
                <a:ext cx="147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5" y="49"/>
                    </a:cubicBezTo>
                    <a:cubicBezTo>
                      <a:pt x="1" y="175"/>
                      <a:pt x="75" y="425"/>
                      <a:pt x="274" y="445"/>
                    </a:cubicBezTo>
                    <a:cubicBezTo>
                      <a:pt x="282" y="445"/>
                      <a:pt x="289" y="446"/>
                      <a:pt x="297" y="446"/>
                    </a:cubicBezTo>
                    <a:cubicBezTo>
                      <a:pt x="480" y="446"/>
                      <a:pt x="590" y="230"/>
                      <a:pt x="470" y="81"/>
                    </a:cubicBezTo>
                    <a:cubicBezTo>
                      <a:pt x="426" y="28"/>
                      <a:pt x="361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4" name="Google Shape;5384;p38"/>
              <p:cNvSpPr/>
              <p:nvPr/>
            </p:nvSpPr>
            <p:spPr>
              <a:xfrm>
                <a:off x="4201650" y="3809800"/>
                <a:ext cx="1410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9" extrusionOk="0">
                    <a:moveTo>
                      <a:pt x="280" y="1"/>
                    </a:moveTo>
                    <a:cubicBezTo>
                      <a:pt x="233" y="1"/>
                      <a:pt x="187" y="16"/>
                      <a:pt x="148" y="47"/>
                    </a:cubicBezTo>
                    <a:cubicBezTo>
                      <a:pt x="0" y="169"/>
                      <a:pt x="71" y="407"/>
                      <a:pt x="261" y="426"/>
                    </a:cubicBezTo>
                    <a:cubicBezTo>
                      <a:pt x="270" y="428"/>
                      <a:pt x="279" y="428"/>
                      <a:pt x="287" y="428"/>
                    </a:cubicBezTo>
                    <a:cubicBezTo>
                      <a:pt x="461" y="428"/>
                      <a:pt x="564" y="220"/>
                      <a:pt x="450" y="79"/>
                    </a:cubicBezTo>
                    <a:cubicBezTo>
                      <a:pt x="406" y="28"/>
                      <a:pt x="343" y="1"/>
                      <a:pt x="28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5" name="Google Shape;5385;p38"/>
              <p:cNvSpPr/>
              <p:nvPr/>
            </p:nvSpPr>
            <p:spPr>
              <a:xfrm>
                <a:off x="4188400" y="3793200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1"/>
                    </a:moveTo>
                    <a:cubicBezTo>
                      <a:pt x="224" y="1"/>
                      <a:pt x="179" y="16"/>
                      <a:pt x="142" y="46"/>
                    </a:cubicBezTo>
                    <a:cubicBezTo>
                      <a:pt x="0" y="162"/>
                      <a:pt x="68" y="390"/>
                      <a:pt x="248" y="409"/>
                    </a:cubicBezTo>
                    <a:cubicBezTo>
                      <a:pt x="255" y="410"/>
                      <a:pt x="263" y="410"/>
                      <a:pt x="271" y="410"/>
                    </a:cubicBezTo>
                    <a:cubicBezTo>
                      <a:pt x="437" y="410"/>
                      <a:pt x="538" y="213"/>
                      <a:pt x="428" y="78"/>
                    </a:cubicBezTo>
                    <a:cubicBezTo>
                      <a:pt x="387" y="27"/>
                      <a:pt x="328" y="1"/>
                      <a:pt x="2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6" name="Google Shape;5386;p38"/>
              <p:cNvSpPr/>
              <p:nvPr/>
            </p:nvSpPr>
            <p:spPr>
              <a:xfrm>
                <a:off x="4175050" y="3776700"/>
                <a:ext cx="129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0" extrusionOk="0">
                    <a:moveTo>
                      <a:pt x="261" y="1"/>
                    </a:moveTo>
                    <a:cubicBezTo>
                      <a:pt x="218" y="1"/>
                      <a:pt x="175" y="15"/>
                      <a:pt x="139" y="44"/>
                    </a:cubicBezTo>
                    <a:cubicBezTo>
                      <a:pt x="1" y="153"/>
                      <a:pt x="68" y="372"/>
                      <a:pt x="238" y="388"/>
                    </a:cubicBezTo>
                    <a:cubicBezTo>
                      <a:pt x="246" y="389"/>
                      <a:pt x="254" y="389"/>
                      <a:pt x="262" y="389"/>
                    </a:cubicBezTo>
                    <a:cubicBezTo>
                      <a:pt x="422" y="389"/>
                      <a:pt x="516" y="202"/>
                      <a:pt x="412" y="73"/>
                    </a:cubicBezTo>
                    <a:cubicBezTo>
                      <a:pt x="374" y="25"/>
                      <a:pt x="318" y="1"/>
                      <a:pt x="26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7" name="Google Shape;5387;p38"/>
              <p:cNvSpPr/>
              <p:nvPr/>
            </p:nvSpPr>
            <p:spPr>
              <a:xfrm>
                <a:off x="4161800" y="3760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6" y="1"/>
                    </a:moveTo>
                    <a:cubicBezTo>
                      <a:pt x="205" y="1"/>
                      <a:pt x="163" y="14"/>
                      <a:pt x="129" y="42"/>
                    </a:cubicBezTo>
                    <a:cubicBezTo>
                      <a:pt x="0" y="148"/>
                      <a:pt x="61" y="357"/>
                      <a:pt x="229" y="373"/>
                    </a:cubicBezTo>
                    <a:cubicBezTo>
                      <a:pt x="235" y="373"/>
                      <a:pt x="242" y="374"/>
                      <a:pt x="248" y="374"/>
                    </a:cubicBezTo>
                    <a:cubicBezTo>
                      <a:pt x="400" y="374"/>
                      <a:pt x="491" y="194"/>
                      <a:pt x="392" y="71"/>
                    </a:cubicBezTo>
                    <a:cubicBezTo>
                      <a:pt x="356" y="25"/>
                      <a:pt x="301" y="1"/>
                      <a:pt x="24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8" name="Google Shape;5388;p38"/>
              <p:cNvSpPr/>
              <p:nvPr/>
            </p:nvSpPr>
            <p:spPr>
              <a:xfrm>
                <a:off x="4148550" y="3743625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3" y="1"/>
                    </a:moveTo>
                    <a:cubicBezTo>
                      <a:pt x="194" y="1"/>
                      <a:pt x="155" y="14"/>
                      <a:pt x="122" y="40"/>
                    </a:cubicBezTo>
                    <a:cubicBezTo>
                      <a:pt x="0" y="139"/>
                      <a:pt x="58" y="335"/>
                      <a:pt x="215" y="351"/>
                    </a:cubicBezTo>
                    <a:cubicBezTo>
                      <a:pt x="223" y="352"/>
                      <a:pt x="231" y="353"/>
                      <a:pt x="238" y="353"/>
                    </a:cubicBezTo>
                    <a:cubicBezTo>
                      <a:pt x="382" y="353"/>
                      <a:pt x="464" y="182"/>
                      <a:pt x="370" y="65"/>
                    </a:cubicBezTo>
                    <a:cubicBezTo>
                      <a:pt x="335" y="23"/>
                      <a:pt x="284" y="1"/>
                      <a:pt x="2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9" name="Google Shape;5389;p38"/>
              <p:cNvSpPr/>
              <p:nvPr/>
            </p:nvSpPr>
            <p:spPr>
              <a:xfrm>
                <a:off x="4135275" y="3727075"/>
                <a:ext cx="11025" cy="842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7" extrusionOk="0">
                    <a:moveTo>
                      <a:pt x="222" y="1"/>
                    </a:moveTo>
                    <a:cubicBezTo>
                      <a:pt x="184" y="1"/>
                      <a:pt x="147" y="13"/>
                      <a:pt x="117" y="40"/>
                    </a:cubicBezTo>
                    <a:cubicBezTo>
                      <a:pt x="1" y="133"/>
                      <a:pt x="55" y="319"/>
                      <a:pt x="203" y="335"/>
                    </a:cubicBezTo>
                    <a:cubicBezTo>
                      <a:pt x="210" y="336"/>
                      <a:pt x="216" y="336"/>
                      <a:pt x="222" y="336"/>
                    </a:cubicBezTo>
                    <a:cubicBezTo>
                      <a:pt x="359" y="336"/>
                      <a:pt x="440" y="173"/>
                      <a:pt x="351" y="62"/>
                    </a:cubicBezTo>
                    <a:cubicBezTo>
                      <a:pt x="318" y="22"/>
                      <a:pt x="270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0" name="Google Shape;5390;p38"/>
              <p:cNvSpPr/>
              <p:nvPr/>
            </p:nvSpPr>
            <p:spPr>
              <a:xfrm>
                <a:off x="4122025" y="3710550"/>
                <a:ext cx="103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5"/>
                    </a:cubicBezTo>
                    <a:cubicBezTo>
                      <a:pt x="1" y="125"/>
                      <a:pt x="52" y="302"/>
                      <a:pt x="190" y="315"/>
                    </a:cubicBezTo>
                    <a:cubicBezTo>
                      <a:pt x="197" y="316"/>
                      <a:pt x="203" y="316"/>
                      <a:pt x="210" y="316"/>
                    </a:cubicBezTo>
                    <a:cubicBezTo>
                      <a:pt x="339" y="316"/>
                      <a:pt x="414" y="165"/>
                      <a:pt x="332" y="61"/>
                    </a:cubicBezTo>
                    <a:cubicBezTo>
                      <a:pt x="300" y="21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1" name="Google Shape;5391;p38"/>
              <p:cNvSpPr/>
              <p:nvPr/>
            </p:nvSpPr>
            <p:spPr>
              <a:xfrm>
                <a:off x="4338950" y="3944050"/>
                <a:ext cx="197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8" h="596" extrusionOk="0">
                    <a:moveTo>
                      <a:pt x="395" y="1"/>
                    </a:moveTo>
                    <a:cubicBezTo>
                      <a:pt x="330" y="1"/>
                      <a:pt x="264" y="22"/>
                      <a:pt x="210" y="67"/>
                    </a:cubicBezTo>
                    <a:cubicBezTo>
                      <a:pt x="1" y="234"/>
                      <a:pt x="100" y="565"/>
                      <a:pt x="364" y="594"/>
                    </a:cubicBezTo>
                    <a:cubicBezTo>
                      <a:pt x="376" y="595"/>
                      <a:pt x="387" y="596"/>
                      <a:pt x="398" y="596"/>
                    </a:cubicBezTo>
                    <a:cubicBezTo>
                      <a:pt x="642" y="596"/>
                      <a:pt x="787" y="308"/>
                      <a:pt x="627" y="112"/>
                    </a:cubicBezTo>
                    <a:cubicBezTo>
                      <a:pt x="569" y="38"/>
                      <a:pt x="482" y="1"/>
                      <a:pt x="3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2" name="Google Shape;5392;p38"/>
              <p:cNvSpPr/>
              <p:nvPr/>
            </p:nvSpPr>
            <p:spPr>
              <a:xfrm>
                <a:off x="4325700" y="3927475"/>
                <a:ext cx="19050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8" extrusionOk="0">
                    <a:moveTo>
                      <a:pt x="381" y="1"/>
                    </a:moveTo>
                    <a:cubicBezTo>
                      <a:pt x="317" y="1"/>
                      <a:pt x="253" y="22"/>
                      <a:pt x="200" y="64"/>
                    </a:cubicBezTo>
                    <a:cubicBezTo>
                      <a:pt x="0" y="228"/>
                      <a:pt x="97" y="550"/>
                      <a:pt x="354" y="575"/>
                    </a:cubicBezTo>
                    <a:cubicBezTo>
                      <a:pt x="366" y="577"/>
                      <a:pt x="377" y="577"/>
                      <a:pt x="388" y="577"/>
                    </a:cubicBezTo>
                    <a:cubicBezTo>
                      <a:pt x="622" y="577"/>
                      <a:pt x="761" y="300"/>
                      <a:pt x="608" y="109"/>
                    </a:cubicBezTo>
                    <a:cubicBezTo>
                      <a:pt x="549" y="38"/>
                      <a:pt x="465" y="1"/>
                      <a:pt x="3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3" name="Google Shape;5393;p38"/>
              <p:cNvSpPr/>
              <p:nvPr/>
            </p:nvSpPr>
            <p:spPr>
              <a:xfrm>
                <a:off x="4312450" y="3910975"/>
                <a:ext cx="184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9" extrusionOk="0">
                    <a:moveTo>
                      <a:pt x="369" y="1"/>
                    </a:moveTo>
                    <a:cubicBezTo>
                      <a:pt x="307" y="1"/>
                      <a:pt x="245" y="21"/>
                      <a:pt x="193" y="62"/>
                    </a:cubicBezTo>
                    <a:cubicBezTo>
                      <a:pt x="0" y="220"/>
                      <a:pt x="93" y="532"/>
                      <a:pt x="341" y="557"/>
                    </a:cubicBezTo>
                    <a:cubicBezTo>
                      <a:pt x="351" y="558"/>
                      <a:pt x="362" y="559"/>
                      <a:pt x="372" y="559"/>
                    </a:cubicBezTo>
                    <a:cubicBezTo>
                      <a:pt x="601" y="559"/>
                      <a:pt x="736" y="289"/>
                      <a:pt x="585" y="104"/>
                    </a:cubicBezTo>
                    <a:cubicBezTo>
                      <a:pt x="530" y="36"/>
                      <a:pt x="450" y="1"/>
                      <a:pt x="3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4" name="Google Shape;5394;p38"/>
              <p:cNvSpPr/>
              <p:nvPr/>
            </p:nvSpPr>
            <p:spPr>
              <a:xfrm>
                <a:off x="4299175" y="3894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8" y="1"/>
                      <a:pt x="237" y="21"/>
                      <a:pt x="187" y="62"/>
                    </a:cubicBezTo>
                    <a:cubicBezTo>
                      <a:pt x="1" y="210"/>
                      <a:pt x="91" y="512"/>
                      <a:pt x="329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79" y="540"/>
                      <a:pt x="711" y="279"/>
                      <a:pt x="567" y="101"/>
                    </a:cubicBezTo>
                    <a:cubicBezTo>
                      <a:pt x="514" y="35"/>
                      <a:pt x="436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5" name="Google Shape;5395;p38"/>
              <p:cNvSpPr/>
              <p:nvPr/>
            </p:nvSpPr>
            <p:spPr>
              <a:xfrm>
                <a:off x="4285925" y="3877900"/>
                <a:ext cx="17150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0" extrusionOk="0">
                    <a:moveTo>
                      <a:pt x="345" y="0"/>
                    </a:moveTo>
                    <a:cubicBezTo>
                      <a:pt x="288" y="0"/>
                      <a:pt x="229" y="19"/>
                      <a:pt x="181" y="58"/>
                    </a:cubicBezTo>
                    <a:cubicBezTo>
                      <a:pt x="1" y="203"/>
                      <a:pt x="84" y="492"/>
                      <a:pt x="316" y="518"/>
                    </a:cubicBezTo>
                    <a:cubicBezTo>
                      <a:pt x="326" y="519"/>
                      <a:pt x="336" y="519"/>
                      <a:pt x="346" y="519"/>
                    </a:cubicBezTo>
                    <a:cubicBezTo>
                      <a:pt x="557" y="519"/>
                      <a:pt x="685" y="269"/>
                      <a:pt x="547" y="97"/>
                    </a:cubicBezTo>
                    <a:cubicBezTo>
                      <a:pt x="496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6" name="Google Shape;5396;p38"/>
              <p:cNvSpPr/>
              <p:nvPr/>
            </p:nvSpPr>
            <p:spPr>
              <a:xfrm>
                <a:off x="4272600" y="3861400"/>
                <a:ext cx="16575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1" extrusionOk="0">
                    <a:moveTo>
                      <a:pt x="334" y="0"/>
                    </a:moveTo>
                    <a:cubicBezTo>
                      <a:pt x="279" y="0"/>
                      <a:pt x="223" y="18"/>
                      <a:pt x="177" y="56"/>
                    </a:cubicBezTo>
                    <a:cubicBezTo>
                      <a:pt x="0" y="198"/>
                      <a:pt x="84" y="477"/>
                      <a:pt x="305" y="500"/>
                    </a:cubicBezTo>
                    <a:cubicBezTo>
                      <a:pt x="315" y="501"/>
                      <a:pt x="324" y="501"/>
                      <a:pt x="333" y="501"/>
                    </a:cubicBezTo>
                    <a:cubicBezTo>
                      <a:pt x="541" y="501"/>
                      <a:pt x="663" y="261"/>
                      <a:pt x="527" y="91"/>
                    </a:cubicBezTo>
                    <a:cubicBezTo>
                      <a:pt x="478" y="31"/>
                      <a:pt x="406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7" name="Google Shape;5397;p38"/>
              <p:cNvSpPr/>
              <p:nvPr/>
            </p:nvSpPr>
            <p:spPr>
              <a:xfrm>
                <a:off x="4259425" y="3844825"/>
                <a:ext cx="158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4" h="483" extrusionOk="0">
                    <a:moveTo>
                      <a:pt x="316" y="1"/>
                    </a:moveTo>
                    <a:cubicBezTo>
                      <a:pt x="263" y="1"/>
                      <a:pt x="209" y="18"/>
                      <a:pt x="164" y="54"/>
                    </a:cubicBezTo>
                    <a:cubicBezTo>
                      <a:pt x="0" y="189"/>
                      <a:pt x="80" y="459"/>
                      <a:pt x="293" y="481"/>
                    </a:cubicBezTo>
                    <a:cubicBezTo>
                      <a:pt x="302" y="482"/>
                      <a:pt x="311" y="483"/>
                      <a:pt x="319" y="483"/>
                    </a:cubicBezTo>
                    <a:cubicBezTo>
                      <a:pt x="516" y="483"/>
                      <a:pt x="634" y="249"/>
                      <a:pt x="505" y="92"/>
                    </a:cubicBezTo>
                    <a:cubicBezTo>
                      <a:pt x="457" y="32"/>
                      <a:pt x="387" y="1"/>
                      <a:pt x="31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8" name="Google Shape;5398;p38"/>
              <p:cNvSpPr/>
              <p:nvPr/>
            </p:nvSpPr>
            <p:spPr>
              <a:xfrm>
                <a:off x="4246075" y="3828325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7" y="1"/>
                    </a:moveTo>
                    <a:cubicBezTo>
                      <a:pt x="256" y="1"/>
                      <a:pt x="204" y="17"/>
                      <a:pt x="161" y="52"/>
                    </a:cubicBezTo>
                    <a:cubicBezTo>
                      <a:pt x="1" y="184"/>
                      <a:pt x="78" y="444"/>
                      <a:pt x="283" y="463"/>
                    </a:cubicBezTo>
                    <a:cubicBezTo>
                      <a:pt x="293" y="464"/>
                      <a:pt x="302" y="465"/>
                      <a:pt x="310" y="465"/>
                    </a:cubicBezTo>
                    <a:cubicBezTo>
                      <a:pt x="500" y="465"/>
                      <a:pt x="615" y="241"/>
                      <a:pt x="489" y="87"/>
                    </a:cubicBezTo>
                    <a:cubicBezTo>
                      <a:pt x="443" y="30"/>
                      <a:pt x="375" y="1"/>
                      <a:pt x="3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9" name="Google Shape;5399;p38"/>
              <p:cNvSpPr/>
              <p:nvPr/>
            </p:nvSpPr>
            <p:spPr>
              <a:xfrm>
                <a:off x="4232825" y="3811775"/>
                <a:ext cx="147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9" extrusionOk="0">
                    <a:moveTo>
                      <a:pt x="295" y="0"/>
                    </a:moveTo>
                    <a:cubicBezTo>
                      <a:pt x="246" y="0"/>
                      <a:pt x="196" y="17"/>
                      <a:pt x="155" y="52"/>
                    </a:cubicBezTo>
                    <a:cubicBezTo>
                      <a:pt x="0" y="174"/>
                      <a:pt x="74" y="425"/>
                      <a:pt x="270" y="447"/>
                    </a:cubicBezTo>
                    <a:cubicBezTo>
                      <a:pt x="278" y="448"/>
                      <a:pt x="286" y="448"/>
                      <a:pt x="294" y="448"/>
                    </a:cubicBezTo>
                    <a:cubicBezTo>
                      <a:pt x="479" y="448"/>
                      <a:pt x="590" y="232"/>
                      <a:pt x="470" y="84"/>
                    </a:cubicBezTo>
                    <a:cubicBezTo>
                      <a:pt x="424" y="29"/>
                      <a:pt x="360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0" name="Google Shape;5400;p38"/>
              <p:cNvSpPr/>
              <p:nvPr/>
            </p:nvSpPr>
            <p:spPr>
              <a:xfrm>
                <a:off x="4219575" y="3795225"/>
                <a:ext cx="140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9" extrusionOk="0">
                    <a:moveTo>
                      <a:pt x="281" y="1"/>
                    </a:moveTo>
                    <a:cubicBezTo>
                      <a:pt x="234" y="1"/>
                      <a:pt x="187" y="17"/>
                      <a:pt x="148" y="49"/>
                    </a:cubicBezTo>
                    <a:cubicBezTo>
                      <a:pt x="0" y="167"/>
                      <a:pt x="71" y="409"/>
                      <a:pt x="260" y="428"/>
                    </a:cubicBezTo>
                    <a:cubicBezTo>
                      <a:pt x="268" y="429"/>
                      <a:pt x="276" y="429"/>
                      <a:pt x="283" y="429"/>
                    </a:cubicBezTo>
                    <a:cubicBezTo>
                      <a:pt x="456" y="429"/>
                      <a:pt x="561" y="222"/>
                      <a:pt x="447" y="81"/>
                    </a:cubicBezTo>
                    <a:cubicBezTo>
                      <a:pt x="405" y="28"/>
                      <a:pt x="343" y="1"/>
                      <a:pt x="2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1" name="Google Shape;5401;p38"/>
              <p:cNvSpPr/>
              <p:nvPr/>
            </p:nvSpPr>
            <p:spPr>
              <a:xfrm>
                <a:off x="4206225" y="3778750"/>
                <a:ext cx="1347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0" extrusionOk="0">
                    <a:moveTo>
                      <a:pt x="272" y="0"/>
                    </a:moveTo>
                    <a:cubicBezTo>
                      <a:pt x="227" y="0"/>
                      <a:pt x="181" y="15"/>
                      <a:pt x="142" y="46"/>
                    </a:cubicBezTo>
                    <a:cubicBezTo>
                      <a:pt x="1" y="161"/>
                      <a:pt x="68" y="389"/>
                      <a:pt x="251" y="409"/>
                    </a:cubicBezTo>
                    <a:cubicBezTo>
                      <a:pt x="259" y="410"/>
                      <a:pt x="267" y="410"/>
                      <a:pt x="274" y="410"/>
                    </a:cubicBezTo>
                    <a:cubicBezTo>
                      <a:pt x="441" y="410"/>
                      <a:pt x="539" y="213"/>
                      <a:pt x="431" y="78"/>
                    </a:cubicBezTo>
                    <a:cubicBezTo>
                      <a:pt x="391" y="26"/>
                      <a:pt x="332" y="0"/>
                      <a:pt x="2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2" name="Google Shape;5402;p38"/>
              <p:cNvSpPr/>
              <p:nvPr/>
            </p:nvSpPr>
            <p:spPr>
              <a:xfrm>
                <a:off x="4192975" y="3762175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3"/>
                    </a:cubicBezTo>
                    <a:cubicBezTo>
                      <a:pt x="0" y="156"/>
                      <a:pt x="65" y="371"/>
                      <a:pt x="238" y="390"/>
                    </a:cubicBezTo>
                    <a:cubicBezTo>
                      <a:pt x="246" y="391"/>
                      <a:pt x="254" y="392"/>
                      <a:pt x="261" y="392"/>
                    </a:cubicBezTo>
                    <a:cubicBezTo>
                      <a:pt x="421" y="392"/>
                      <a:pt x="516" y="201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3" name="Google Shape;5403;p38"/>
              <p:cNvSpPr/>
              <p:nvPr/>
            </p:nvSpPr>
            <p:spPr>
              <a:xfrm>
                <a:off x="4179725" y="3745675"/>
                <a:ext cx="12250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0" h="371" extrusionOk="0">
                    <a:moveTo>
                      <a:pt x="244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0" y="144"/>
                      <a:pt x="61" y="353"/>
                      <a:pt x="225" y="369"/>
                    </a:cubicBezTo>
                    <a:cubicBezTo>
                      <a:pt x="233" y="370"/>
                      <a:pt x="241" y="370"/>
                      <a:pt x="248" y="370"/>
                    </a:cubicBezTo>
                    <a:cubicBezTo>
                      <a:pt x="401" y="370"/>
                      <a:pt x="490" y="193"/>
                      <a:pt x="389" y="70"/>
                    </a:cubicBezTo>
                    <a:cubicBezTo>
                      <a:pt x="352" y="24"/>
                      <a:pt x="299" y="0"/>
                      <a:pt x="2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4" name="Google Shape;5404;p38"/>
              <p:cNvSpPr/>
              <p:nvPr/>
            </p:nvSpPr>
            <p:spPr>
              <a:xfrm>
                <a:off x="4166450" y="37291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1" y="0"/>
                    </a:moveTo>
                    <a:cubicBezTo>
                      <a:pt x="193" y="0"/>
                      <a:pt x="154" y="13"/>
                      <a:pt x="123" y="39"/>
                    </a:cubicBezTo>
                    <a:cubicBezTo>
                      <a:pt x="1" y="139"/>
                      <a:pt x="59" y="338"/>
                      <a:pt x="216" y="354"/>
                    </a:cubicBezTo>
                    <a:cubicBezTo>
                      <a:pt x="223" y="355"/>
                      <a:pt x="229" y="355"/>
                      <a:pt x="235" y="355"/>
                    </a:cubicBezTo>
                    <a:cubicBezTo>
                      <a:pt x="378" y="355"/>
                      <a:pt x="466" y="185"/>
                      <a:pt x="370" y="68"/>
                    </a:cubicBezTo>
                    <a:cubicBezTo>
                      <a:pt x="335" y="24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5" name="Google Shape;5405;p38"/>
              <p:cNvSpPr/>
              <p:nvPr/>
            </p:nvSpPr>
            <p:spPr>
              <a:xfrm>
                <a:off x="4153200" y="3712575"/>
                <a:ext cx="110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5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38"/>
                    </a:cubicBezTo>
                    <a:cubicBezTo>
                      <a:pt x="1" y="131"/>
                      <a:pt x="55" y="321"/>
                      <a:pt x="203" y="334"/>
                    </a:cubicBezTo>
                    <a:cubicBezTo>
                      <a:pt x="210" y="334"/>
                      <a:pt x="216" y="335"/>
                      <a:pt x="222" y="335"/>
                    </a:cubicBezTo>
                    <a:cubicBezTo>
                      <a:pt x="359" y="335"/>
                      <a:pt x="440" y="174"/>
                      <a:pt x="351" y="64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6" name="Google Shape;5406;p38"/>
              <p:cNvSpPr/>
              <p:nvPr/>
            </p:nvSpPr>
            <p:spPr>
              <a:xfrm>
                <a:off x="4139875" y="369607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1"/>
                    </a:moveTo>
                    <a:cubicBezTo>
                      <a:pt x="174" y="1"/>
                      <a:pt x="139" y="12"/>
                      <a:pt x="109" y="36"/>
                    </a:cubicBezTo>
                    <a:cubicBezTo>
                      <a:pt x="0" y="123"/>
                      <a:pt x="55" y="300"/>
                      <a:pt x="193" y="316"/>
                    </a:cubicBezTo>
                    <a:cubicBezTo>
                      <a:pt x="198" y="316"/>
                      <a:pt x="204" y="316"/>
                      <a:pt x="209" y="316"/>
                    </a:cubicBezTo>
                    <a:cubicBezTo>
                      <a:pt x="341" y="316"/>
                      <a:pt x="418" y="164"/>
                      <a:pt x="331" y="58"/>
                    </a:cubicBezTo>
                    <a:cubicBezTo>
                      <a:pt x="300" y="20"/>
                      <a:pt x="255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7" name="Google Shape;5407;p38"/>
              <p:cNvSpPr/>
              <p:nvPr/>
            </p:nvSpPr>
            <p:spPr>
              <a:xfrm>
                <a:off x="4343625" y="3913025"/>
                <a:ext cx="190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7" extrusionOk="0">
                    <a:moveTo>
                      <a:pt x="381" y="0"/>
                    </a:moveTo>
                    <a:cubicBezTo>
                      <a:pt x="318" y="0"/>
                      <a:pt x="253" y="21"/>
                      <a:pt x="199" y="64"/>
                    </a:cubicBezTo>
                    <a:cubicBezTo>
                      <a:pt x="0" y="225"/>
                      <a:pt x="97" y="549"/>
                      <a:pt x="350" y="575"/>
                    </a:cubicBezTo>
                    <a:cubicBezTo>
                      <a:pt x="361" y="576"/>
                      <a:pt x="371" y="577"/>
                      <a:pt x="382" y="577"/>
                    </a:cubicBezTo>
                    <a:cubicBezTo>
                      <a:pt x="620" y="577"/>
                      <a:pt x="761" y="297"/>
                      <a:pt x="604" y="106"/>
                    </a:cubicBezTo>
                    <a:cubicBezTo>
                      <a:pt x="548" y="36"/>
                      <a:pt x="465" y="0"/>
                      <a:pt x="3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8" name="Google Shape;5408;p38"/>
              <p:cNvSpPr/>
              <p:nvPr/>
            </p:nvSpPr>
            <p:spPr>
              <a:xfrm>
                <a:off x="4330350" y="3896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1" y="0"/>
                    </a:moveTo>
                    <a:cubicBezTo>
                      <a:pt x="309" y="0"/>
                      <a:pt x="246" y="21"/>
                      <a:pt x="194" y="63"/>
                    </a:cubicBezTo>
                    <a:cubicBezTo>
                      <a:pt x="1" y="220"/>
                      <a:pt x="94" y="532"/>
                      <a:pt x="341" y="555"/>
                    </a:cubicBezTo>
                    <a:cubicBezTo>
                      <a:pt x="352" y="556"/>
                      <a:pt x="362" y="556"/>
                      <a:pt x="372" y="556"/>
                    </a:cubicBezTo>
                    <a:cubicBezTo>
                      <a:pt x="601" y="556"/>
                      <a:pt x="737" y="286"/>
                      <a:pt x="586" y="101"/>
                    </a:cubicBezTo>
                    <a:cubicBezTo>
                      <a:pt x="531" y="35"/>
                      <a:pt x="452" y="0"/>
                      <a:pt x="3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9" name="Google Shape;5409;p38"/>
              <p:cNvSpPr/>
              <p:nvPr/>
            </p:nvSpPr>
            <p:spPr>
              <a:xfrm>
                <a:off x="4317100" y="3879925"/>
                <a:ext cx="17775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2" extrusionOk="0">
                    <a:moveTo>
                      <a:pt x="357" y="1"/>
                    </a:moveTo>
                    <a:cubicBezTo>
                      <a:pt x="297" y="1"/>
                      <a:pt x="237" y="20"/>
                      <a:pt x="187" y="61"/>
                    </a:cubicBezTo>
                    <a:cubicBezTo>
                      <a:pt x="1" y="212"/>
                      <a:pt x="87" y="514"/>
                      <a:pt x="328" y="540"/>
                    </a:cubicBezTo>
                    <a:cubicBezTo>
                      <a:pt x="339" y="541"/>
                      <a:pt x="349" y="541"/>
                      <a:pt x="359" y="541"/>
                    </a:cubicBezTo>
                    <a:cubicBezTo>
                      <a:pt x="579" y="541"/>
                      <a:pt x="711" y="281"/>
                      <a:pt x="566" y="102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0" name="Google Shape;5410;p38"/>
              <p:cNvSpPr/>
              <p:nvPr/>
            </p:nvSpPr>
            <p:spPr>
              <a:xfrm>
                <a:off x="4303775" y="3863375"/>
                <a:ext cx="17200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8" h="522" extrusionOk="0">
                    <a:moveTo>
                      <a:pt x="345" y="1"/>
                    </a:moveTo>
                    <a:cubicBezTo>
                      <a:pt x="288" y="1"/>
                      <a:pt x="231" y="19"/>
                      <a:pt x="183" y="57"/>
                    </a:cubicBezTo>
                    <a:cubicBezTo>
                      <a:pt x="0" y="202"/>
                      <a:pt x="87" y="495"/>
                      <a:pt x="315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9" y="522"/>
                      <a:pt x="688" y="271"/>
                      <a:pt x="546" y="99"/>
                    </a:cubicBezTo>
                    <a:cubicBezTo>
                      <a:pt x="497" y="35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1" name="Google Shape;5411;p38"/>
              <p:cNvSpPr/>
              <p:nvPr/>
            </p:nvSpPr>
            <p:spPr>
              <a:xfrm>
                <a:off x="4290500" y="3846850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3" y="1"/>
                    </a:moveTo>
                    <a:cubicBezTo>
                      <a:pt x="277" y="1"/>
                      <a:pt x="221" y="19"/>
                      <a:pt x="174" y="56"/>
                    </a:cubicBezTo>
                    <a:cubicBezTo>
                      <a:pt x="1" y="198"/>
                      <a:pt x="84" y="477"/>
                      <a:pt x="306" y="503"/>
                    </a:cubicBezTo>
                    <a:cubicBezTo>
                      <a:pt x="315" y="504"/>
                      <a:pt x="324" y="505"/>
                      <a:pt x="333" y="505"/>
                    </a:cubicBezTo>
                    <a:cubicBezTo>
                      <a:pt x="539" y="505"/>
                      <a:pt x="663" y="261"/>
                      <a:pt x="528" y="95"/>
                    </a:cubicBezTo>
                    <a:cubicBezTo>
                      <a:pt x="478" y="33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2" name="Google Shape;5412;p38"/>
              <p:cNvSpPr/>
              <p:nvPr/>
            </p:nvSpPr>
            <p:spPr>
              <a:xfrm>
                <a:off x="4277250" y="3830350"/>
                <a:ext cx="159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4" extrusionOk="0">
                    <a:moveTo>
                      <a:pt x="320" y="1"/>
                    </a:moveTo>
                    <a:cubicBezTo>
                      <a:pt x="266" y="1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6" y="482"/>
                    </a:cubicBezTo>
                    <a:cubicBezTo>
                      <a:pt x="305" y="483"/>
                      <a:pt x="314" y="483"/>
                      <a:pt x="323" y="483"/>
                    </a:cubicBezTo>
                    <a:cubicBezTo>
                      <a:pt x="519" y="483"/>
                      <a:pt x="638" y="250"/>
                      <a:pt x="508" y="90"/>
                    </a:cubicBezTo>
                    <a:cubicBezTo>
                      <a:pt x="461" y="31"/>
                      <a:pt x="390" y="1"/>
                      <a:pt x="32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3" name="Google Shape;5413;p38"/>
              <p:cNvSpPr/>
              <p:nvPr/>
            </p:nvSpPr>
            <p:spPr>
              <a:xfrm>
                <a:off x="4264000" y="3813800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10" y="1"/>
                    </a:moveTo>
                    <a:cubicBezTo>
                      <a:pt x="258" y="1"/>
                      <a:pt x="206" y="18"/>
                      <a:pt x="161" y="54"/>
                    </a:cubicBezTo>
                    <a:cubicBezTo>
                      <a:pt x="0" y="183"/>
                      <a:pt x="77" y="443"/>
                      <a:pt x="286" y="466"/>
                    </a:cubicBezTo>
                    <a:cubicBezTo>
                      <a:pt x="294" y="466"/>
                      <a:pt x="302" y="467"/>
                      <a:pt x="310" y="467"/>
                    </a:cubicBezTo>
                    <a:cubicBezTo>
                      <a:pt x="501" y="467"/>
                      <a:pt x="615" y="241"/>
                      <a:pt x="489" y="87"/>
                    </a:cubicBezTo>
                    <a:cubicBezTo>
                      <a:pt x="443" y="30"/>
                      <a:pt x="377" y="1"/>
                      <a:pt x="3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4" name="Google Shape;5414;p38"/>
              <p:cNvSpPr/>
              <p:nvPr/>
            </p:nvSpPr>
            <p:spPr>
              <a:xfrm>
                <a:off x="4250750" y="3797300"/>
                <a:ext cx="146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6" h="446" extrusionOk="0">
                    <a:moveTo>
                      <a:pt x="294" y="0"/>
                    </a:moveTo>
                    <a:cubicBezTo>
                      <a:pt x="245" y="0"/>
                      <a:pt x="196" y="16"/>
                      <a:pt x="154" y="49"/>
                    </a:cubicBezTo>
                    <a:cubicBezTo>
                      <a:pt x="0" y="174"/>
                      <a:pt x="74" y="425"/>
                      <a:pt x="270" y="444"/>
                    </a:cubicBezTo>
                    <a:cubicBezTo>
                      <a:pt x="279" y="445"/>
                      <a:pt x="288" y="446"/>
                      <a:pt x="297" y="446"/>
                    </a:cubicBezTo>
                    <a:cubicBezTo>
                      <a:pt x="480" y="446"/>
                      <a:pt x="586" y="228"/>
                      <a:pt x="466" y="81"/>
                    </a:cubicBezTo>
                    <a:cubicBezTo>
                      <a:pt x="422" y="28"/>
                      <a:pt x="358" y="0"/>
                      <a:pt x="2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5" name="Google Shape;5415;p38"/>
              <p:cNvSpPr/>
              <p:nvPr/>
            </p:nvSpPr>
            <p:spPr>
              <a:xfrm>
                <a:off x="4237400" y="3780725"/>
                <a:ext cx="14200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8" h="431" extrusionOk="0">
                    <a:moveTo>
                      <a:pt x="285" y="1"/>
                    </a:moveTo>
                    <a:cubicBezTo>
                      <a:pt x="237" y="1"/>
                      <a:pt x="189" y="17"/>
                      <a:pt x="148" y="50"/>
                    </a:cubicBezTo>
                    <a:cubicBezTo>
                      <a:pt x="1" y="169"/>
                      <a:pt x="71" y="407"/>
                      <a:pt x="261" y="429"/>
                    </a:cubicBezTo>
                    <a:cubicBezTo>
                      <a:pt x="269" y="430"/>
                      <a:pt x="277" y="431"/>
                      <a:pt x="284" y="431"/>
                    </a:cubicBezTo>
                    <a:cubicBezTo>
                      <a:pt x="460" y="431"/>
                      <a:pt x="567" y="224"/>
                      <a:pt x="450" y="79"/>
                    </a:cubicBezTo>
                    <a:cubicBezTo>
                      <a:pt x="409" y="28"/>
                      <a:pt x="347" y="1"/>
                      <a:pt x="2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6" name="Google Shape;5416;p38"/>
              <p:cNvSpPr/>
              <p:nvPr/>
            </p:nvSpPr>
            <p:spPr>
              <a:xfrm>
                <a:off x="4224150" y="3764200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72" y="0"/>
                    </a:moveTo>
                    <a:cubicBezTo>
                      <a:pt x="226" y="0"/>
                      <a:pt x="180" y="15"/>
                      <a:pt x="142" y="46"/>
                    </a:cubicBezTo>
                    <a:cubicBezTo>
                      <a:pt x="0" y="162"/>
                      <a:pt x="68" y="390"/>
                      <a:pt x="251" y="409"/>
                    </a:cubicBezTo>
                    <a:cubicBezTo>
                      <a:pt x="259" y="410"/>
                      <a:pt x="266" y="410"/>
                      <a:pt x="274" y="410"/>
                    </a:cubicBezTo>
                    <a:cubicBezTo>
                      <a:pt x="440" y="410"/>
                      <a:pt x="538" y="213"/>
                      <a:pt x="431" y="78"/>
                    </a:cubicBezTo>
                    <a:cubicBezTo>
                      <a:pt x="391" y="27"/>
                      <a:pt x="332" y="0"/>
                      <a:pt x="2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7" name="Google Shape;5417;p38"/>
              <p:cNvSpPr/>
              <p:nvPr/>
            </p:nvSpPr>
            <p:spPr>
              <a:xfrm>
                <a:off x="4210875" y="3747700"/>
                <a:ext cx="129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8" h="392" extrusionOk="0">
                    <a:moveTo>
                      <a:pt x="258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9" y="391"/>
                    </a:cubicBezTo>
                    <a:cubicBezTo>
                      <a:pt x="245" y="392"/>
                      <a:pt x="252" y="392"/>
                      <a:pt x="258" y="392"/>
                    </a:cubicBezTo>
                    <a:cubicBezTo>
                      <a:pt x="420" y="392"/>
                      <a:pt x="517" y="203"/>
                      <a:pt x="412" y="73"/>
                    </a:cubicBezTo>
                    <a:cubicBezTo>
                      <a:pt x="372" y="25"/>
                      <a:pt x="315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8" name="Google Shape;5418;p38"/>
              <p:cNvSpPr/>
              <p:nvPr/>
            </p:nvSpPr>
            <p:spPr>
              <a:xfrm>
                <a:off x="4197625" y="3731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1"/>
                    </a:moveTo>
                    <a:cubicBezTo>
                      <a:pt x="205" y="1"/>
                      <a:pt x="164" y="14"/>
                      <a:pt x="129" y="42"/>
                    </a:cubicBezTo>
                    <a:cubicBezTo>
                      <a:pt x="1" y="148"/>
                      <a:pt x="62" y="357"/>
                      <a:pt x="226" y="373"/>
                    </a:cubicBezTo>
                    <a:cubicBezTo>
                      <a:pt x="232" y="373"/>
                      <a:pt x="239" y="374"/>
                      <a:pt x="245" y="374"/>
                    </a:cubicBezTo>
                    <a:cubicBezTo>
                      <a:pt x="398" y="374"/>
                      <a:pt x="491" y="194"/>
                      <a:pt x="390" y="71"/>
                    </a:cubicBezTo>
                    <a:cubicBezTo>
                      <a:pt x="353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9" name="Google Shape;5419;p38"/>
              <p:cNvSpPr/>
              <p:nvPr/>
            </p:nvSpPr>
            <p:spPr>
              <a:xfrm>
                <a:off x="4184375" y="3714625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2" y="1"/>
                    </a:moveTo>
                    <a:cubicBezTo>
                      <a:pt x="193" y="1"/>
                      <a:pt x="154" y="13"/>
                      <a:pt x="123" y="40"/>
                    </a:cubicBezTo>
                    <a:cubicBezTo>
                      <a:pt x="0" y="139"/>
                      <a:pt x="58" y="335"/>
                      <a:pt x="216" y="351"/>
                    </a:cubicBezTo>
                    <a:cubicBezTo>
                      <a:pt x="223" y="352"/>
                      <a:pt x="231" y="353"/>
                      <a:pt x="238" y="353"/>
                    </a:cubicBezTo>
                    <a:cubicBezTo>
                      <a:pt x="379" y="353"/>
                      <a:pt x="465" y="181"/>
                      <a:pt x="370" y="65"/>
                    </a:cubicBezTo>
                    <a:cubicBezTo>
                      <a:pt x="335" y="23"/>
                      <a:pt x="284" y="1"/>
                      <a:pt x="23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0" name="Google Shape;5420;p38"/>
              <p:cNvSpPr/>
              <p:nvPr/>
            </p:nvSpPr>
            <p:spPr>
              <a:xfrm>
                <a:off x="4171025" y="3698100"/>
                <a:ext cx="11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6" extrusionOk="0">
                    <a:moveTo>
                      <a:pt x="223" y="1"/>
                    </a:moveTo>
                    <a:cubicBezTo>
                      <a:pt x="185" y="1"/>
                      <a:pt x="148" y="13"/>
                      <a:pt x="117" y="39"/>
                    </a:cubicBezTo>
                    <a:cubicBezTo>
                      <a:pt x="1" y="132"/>
                      <a:pt x="56" y="318"/>
                      <a:pt x="203" y="334"/>
                    </a:cubicBezTo>
                    <a:cubicBezTo>
                      <a:pt x="210" y="335"/>
                      <a:pt x="217" y="335"/>
                      <a:pt x="223" y="335"/>
                    </a:cubicBezTo>
                    <a:cubicBezTo>
                      <a:pt x="362" y="335"/>
                      <a:pt x="443" y="172"/>
                      <a:pt x="351" y="61"/>
                    </a:cubicBezTo>
                    <a:cubicBezTo>
                      <a:pt x="319" y="21"/>
                      <a:pt x="271" y="1"/>
                      <a:pt x="22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1" name="Google Shape;5421;p38"/>
              <p:cNvSpPr/>
              <p:nvPr/>
            </p:nvSpPr>
            <p:spPr>
              <a:xfrm>
                <a:off x="4157775" y="3681550"/>
                <a:ext cx="10475" cy="797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319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5"/>
                    </a:cubicBezTo>
                    <a:cubicBezTo>
                      <a:pt x="1" y="125"/>
                      <a:pt x="52" y="302"/>
                      <a:pt x="194" y="318"/>
                    </a:cubicBezTo>
                    <a:cubicBezTo>
                      <a:pt x="199" y="319"/>
                      <a:pt x="204" y="319"/>
                      <a:pt x="209" y="319"/>
                    </a:cubicBezTo>
                    <a:cubicBezTo>
                      <a:pt x="341" y="319"/>
                      <a:pt x="418" y="166"/>
                      <a:pt x="332" y="61"/>
                    </a:cubicBezTo>
                    <a:cubicBezTo>
                      <a:pt x="301" y="21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2" name="Google Shape;5422;p38"/>
              <p:cNvSpPr/>
              <p:nvPr/>
            </p:nvSpPr>
            <p:spPr>
              <a:xfrm>
                <a:off x="4348275" y="3881975"/>
                <a:ext cx="18425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9" extrusionOk="0">
                    <a:moveTo>
                      <a:pt x="368" y="1"/>
                    </a:moveTo>
                    <a:cubicBezTo>
                      <a:pt x="306" y="1"/>
                      <a:pt x="244" y="21"/>
                      <a:pt x="193" y="62"/>
                    </a:cubicBezTo>
                    <a:cubicBezTo>
                      <a:pt x="0" y="220"/>
                      <a:pt x="94" y="531"/>
                      <a:pt x="341" y="557"/>
                    </a:cubicBezTo>
                    <a:cubicBezTo>
                      <a:pt x="352" y="558"/>
                      <a:pt x="362" y="559"/>
                      <a:pt x="372" y="559"/>
                    </a:cubicBezTo>
                    <a:cubicBezTo>
                      <a:pt x="601" y="559"/>
                      <a:pt x="736" y="289"/>
                      <a:pt x="585" y="104"/>
                    </a:cubicBezTo>
                    <a:cubicBezTo>
                      <a:pt x="530" y="36"/>
                      <a:pt x="449" y="1"/>
                      <a:pt x="3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3" name="Google Shape;5423;p38"/>
              <p:cNvSpPr/>
              <p:nvPr/>
            </p:nvSpPr>
            <p:spPr>
              <a:xfrm>
                <a:off x="4335025" y="3865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0"/>
                    </a:moveTo>
                    <a:cubicBezTo>
                      <a:pt x="297" y="0"/>
                      <a:pt x="237" y="21"/>
                      <a:pt x="187" y="62"/>
                    </a:cubicBezTo>
                    <a:cubicBezTo>
                      <a:pt x="0" y="210"/>
                      <a:pt x="87" y="512"/>
                      <a:pt x="328" y="538"/>
                    </a:cubicBezTo>
                    <a:cubicBezTo>
                      <a:pt x="338" y="539"/>
                      <a:pt x="349" y="540"/>
                      <a:pt x="359" y="540"/>
                    </a:cubicBezTo>
                    <a:cubicBezTo>
                      <a:pt x="578" y="540"/>
                      <a:pt x="710" y="279"/>
                      <a:pt x="566" y="101"/>
                    </a:cubicBezTo>
                    <a:cubicBezTo>
                      <a:pt x="513" y="35"/>
                      <a:pt x="435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4" name="Google Shape;5424;p38"/>
              <p:cNvSpPr/>
              <p:nvPr/>
            </p:nvSpPr>
            <p:spPr>
              <a:xfrm>
                <a:off x="4321675" y="3848875"/>
                <a:ext cx="17250" cy="13100"/>
              </a:xfrm>
              <a:custGeom>
                <a:avLst/>
                <a:gdLst/>
                <a:ahLst/>
                <a:cxnLst/>
                <a:rect l="l" t="t" r="r" b="b"/>
                <a:pathLst>
                  <a:path w="690" h="524" extrusionOk="0">
                    <a:moveTo>
                      <a:pt x="345" y="1"/>
                    </a:moveTo>
                    <a:cubicBezTo>
                      <a:pt x="288" y="1"/>
                      <a:pt x="229" y="20"/>
                      <a:pt x="181" y="59"/>
                    </a:cubicBezTo>
                    <a:cubicBezTo>
                      <a:pt x="1" y="207"/>
                      <a:pt x="88" y="496"/>
                      <a:pt x="319" y="522"/>
                    </a:cubicBezTo>
                    <a:cubicBezTo>
                      <a:pt x="328" y="523"/>
                      <a:pt x="337" y="523"/>
                      <a:pt x="346" y="523"/>
                    </a:cubicBezTo>
                    <a:cubicBezTo>
                      <a:pt x="561" y="523"/>
                      <a:pt x="689" y="270"/>
                      <a:pt x="547" y="98"/>
                    </a:cubicBezTo>
                    <a:cubicBezTo>
                      <a:pt x="496" y="34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5" name="Google Shape;5425;p38"/>
              <p:cNvSpPr/>
              <p:nvPr/>
            </p:nvSpPr>
            <p:spPr>
              <a:xfrm>
                <a:off x="4308425" y="3832400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4" y="0"/>
                    </a:moveTo>
                    <a:cubicBezTo>
                      <a:pt x="278" y="0"/>
                      <a:pt x="221" y="18"/>
                      <a:pt x="174" y="56"/>
                    </a:cubicBezTo>
                    <a:cubicBezTo>
                      <a:pt x="0" y="197"/>
                      <a:pt x="84" y="477"/>
                      <a:pt x="306" y="499"/>
                    </a:cubicBezTo>
                    <a:cubicBezTo>
                      <a:pt x="316" y="501"/>
                      <a:pt x="326" y="501"/>
                      <a:pt x="336" y="501"/>
                    </a:cubicBezTo>
                    <a:cubicBezTo>
                      <a:pt x="543" y="501"/>
                      <a:pt x="662" y="257"/>
                      <a:pt x="528" y="91"/>
                    </a:cubicBezTo>
                    <a:cubicBezTo>
                      <a:pt x="478" y="31"/>
                      <a:pt x="407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6" name="Google Shape;5426;p38"/>
              <p:cNvSpPr/>
              <p:nvPr/>
            </p:nvSpPr>
            <p:spPr>
              <a:xfrm>
                <a:off x="4295175" y="3815825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8" y="0"/>
                    </a:moveTo>
                    <a:cubicBezTo>
                      <a:pt x="265" y="0"/>
                      <a:pt x="211" y="18"/>
                      <a:pt x="167" y="54"/>
                    </a:cubicBezTo>
                    <a:cubicBezTo>
                      <a:pt x="0" y="189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7" y="249"/>
                      <a:pt x="508" y="92"/>
                    </a:cubicBezTo>
                    <a:cubicBezTo>
                      <a:pt x="460" y="32"/>
                      <a:pt x="389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7" name="Google Shape;5427;p38"/>
              <p:cNvSpPr/>
              <p:nvPr/>
            </p:nvSpPr>
            <p:spPr>
              <a:xfrm>
                <a:off x="4281900" y="3799325"/>
                <a:ext cx="1532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5" extrusionOk="0">
                    <a:moveTo>
                      <a:pt x="306" y="1"/>
                    </a:moveTo>
                    <a:cubicBezTo>
                      <a:pt x="255" y="1"/>
                      <a:pt x="204" y="17"/>
                      <a:pt x="162" y="52"/>
                    </a:cubicBezTo>
                    <a:cubicBezTo>
                      <a:pt x="1" y="183"/>
                      <a:pt x="78" y="444"/>
                      <a:pt x="284" y="463"/>
                    </a:cubicBezTo>
                    <a:cubicBezTo>
                      <a:pt x="293" y="464"/>
                      <a:pt x="302" y="465"/>
                      <a:pt x="311" y="465"/>
                    </a:cubicBezTo>
                    <a:cubicBezTo>
                      <a:pt x="500" y="465"/>
                      <a:pt x="612" y="241"/>
                      <a:pt x="486" y="87"/>
                    </a:cubicBezTo>
                    <a:cubicBezTo>
                      <a:pt x="440" y="30"/>
                      <a:pt x="373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8" name="Google Shape;5428;p38"/>
              <p:cNvSpPr/>
              <p:nvPr/>
            </p:nvSpPr>
            <p:spPr>
              <a:xfrm>
                <a:off x="4268575" y="3782775"/>
                <a:ext cx="147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9" extrusionOk="0">
                    <a:moveTo>
                      <a:pt x="296" y="0"/>
                    </a:moveTo>
                    <a:cubicBezTo>
                      <a:pt x="246" y="0"/>
                      <a:pt x="196" y="17"/>
                      <a:pt x="155" y="52"/>
                    </a:cubicBezTo>
                    <a:cubicBezTo>
                      <a:pt x="0" y="174"/>
                      <a:pt x="74" y="424"/>
                      <a:pt x="274" y="447"/>
                    </a:cubicBezTo>
                    <a:cubicBezTo>
                      <a:pt x="282" y="448"/>
                      <a:pt x="289" y="448"/>
                      <a:pt x="297" y="448"/>
                    </a:cubicBezTo>
                    <a:cubicBezTo>
                      <a:pt x="482" y="448"/>
                      <a:pt x="590" y="232"/>
                      <a:pt x="470" y="84"/>
                    </a:cubicBezTo>
                    <a:cubicBezTo>
                      <a:pt x="426" y="29"/>
                      <a:pt x="361" y="0"/>
                      <a:pt x="2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9" name="Google Shape;5429;p38"/>
              <p:cNvSpPr/>
              <p:nvPr/>
            </p:nvSpPr>
            <p:spPr>
              <a:xfrm>
                <a:off x="4255325" y="3766225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4" y="1"/>
                    </a:moveTo>
                    <a:cubicBezTo>
                      <a:pt x="237" y="1"/>
                      <a:pt x="188" y="16"/>
                      <a:pt x="148" y="48"/>
                    </a:cubicBezTo>
                    <a:cubicBezTo>
                      <a:pt x="0" y="167"/>
                      <a:pt x="71" y="408"/>
                      <a:pt x="261" y="428"/>
                    </a:cubicBezTo>
                    <a:cubicBezTo>
                      <a:pt x="268" y="428"/>
                      <a:pt x="276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8" y="28"/>
                      <a:pt x="347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0" name="Google Shape;5430;p38"/>
              <p:cNvSpPr/>
              <p:nvPr/>
            </p:nvSpPr>
            <p:spPr>
              <a:xfrm>
                <a:off x="4242050" y="3749725"/>
                <a:ext cx="13500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08" extrusionOk="0">
                    <a:moveTo>
                      <a:pt x="272" y="1"/>
                    </a:moveTo>
                    <a:cubicBezTo>
                      <a:pt x="226" y="1"/>
                      <a:pt x="180" y="16"/>
                      <a:pt x="142" y="46"/>
                    </a:cubicBezTo>
                    <a:cubicBezTo>
                      <a:pt x="1" y="159"/>
                      <a:pt x="68" y="390"/>
                      <a:pt x="252" y="406"/>
                    </a:cubicBezTo>
                    <a:cubicBezTo>
                      <a:pt x="259" y="407"/>
                      <a:pt x="267" y="408"/>
                      <a:pt x="275" y="408"/>
                    </a:cubicBezTo>
                    <a:cubicBezTo>
                      <a:pt x="441" y="408"/>
                      <a:pt x="539" y="211"/>
                      <a:pt x="432" y="75"/>
                    </a:cubicBezTo>
                    <a:cubicBezTo>
                      <a:pt x="392" y="26"/>
                      <a:pt x="332" y="1"/>
                      <a:pt x="27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1" name="Google Shape;5431;p38"/>
              <p:cNvSpPr/>
              <p:nvPr/>
            </p:nvSpPr>
            <p:spPr>
              <a:xfrm>
                <a:off x="4228800" y="3733150"/>
                <a:ext cx="129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3" extrusionOk="0">
                    <a:moveTo>
                      <a:pt x="259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7"/>
                      <a:pt x="65" y="372"/>
                      <a:pt x="238" y="391"/>
                    </a:cubicBezTo>
                    <a:cubicBezTo>
                      <a:pt x="246" y="392"/>
                      <a:pt x="254" y="393"/>
                      <a:pt x="261" y="393"/>
                    </a:cubicBezTo>
                    <a:cubicBezTo>
                      <a:pt x="421" y="393"/>
                      <a:pt x="516" y="202"/>
                      <a:pt x="412" y="73"/>
                    </a:cubicBezTo>
                    <a:cubicBezTo>
                      <a:pt x="374" y="26"/>
                      <a:pt x="317" y="1"/>
                      <a:pt x="25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2" name="Google Shape;5432;p38"/>
              <p:cNvSpPr/>
              <p:nvPr/>
            </p:nvSpPr>
            <p:spPr>
              <a:xfrm>
                <a:off x="4215550" y="3716675"/>
                <a:ext cx="122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88" h="374" extrusionOk="0">
                    <a:moveTo>
                      <a:pt x="243" y="0"/>
                    </a:moveTo>
                    <a:cubicBezTo>
                      <a:pt x="203" y="0"/>
                      <a:pt x="162" y="14"/>
                      <a:pt x="129" y="41"/>
                    </a:cubicBezTo>
                    <a:cubicBezTo>
                      <a:pt x="0" y="144"/>
                      <a:pt x="61" y="353"/>
                      <a:pt x="225" y="372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397" y="373"/>
                      <a:pt x="488" y="193"/>
                      <a:pt x="389" y="70"/>
                    </a:cubicBezTo>
                    <a:cubicBezTo>
                      <a:pt x="352" y="24"/>
                      <a:pt x="298" y="0"/>
                      <a:pt x="24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3" name="Google Shape;5433;p38"/>
              <p:cNvSpPr/>
              <p:nvPr/>
            </p:nvSpPr>
            <p:spPr>
              <a:xfrm>
                <a:off x="4202200" y="3700100"/>
                <a:ext cx="117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70" h="355" extrusionOk="0">
                    <a:moveTo>
                      <a:pt x="236" y="1"/>
                    </a:moveTo>
                    <a:cubicBezTo>
                      <a:pt x="196" y="1"/>
                      <a:pt x="156" y="14"/>
                      <a:pt x="123" y="42"/>
                    </a:cubicBezTo>
                    <a:cubicBezTo>
                      <a:pt x="1" y="139"/>
                      <a:pt x="62" y="338"/>
                      <a:pt x="216" y="354"/>
                    </a:cubicBezTo>
                    <a:cubicBezTo>
                      <a:pt x="223" y="355"/>
                      <a:pt x="229" y="355"/>
                      <a:pt x="236" y="355"/>
                    </a:cubicBezTo>
                    <a:cubicBezTo>
                      <a:pt x="382" y="355"/>
                      <a:pt x="469" y="185"/>
                      <a:pt x="374" y="68"/>
                    </a:cubicBezTo>
                    <a:cubicBezTo>
                      <a:pt x="339" y="24"/>
                      <a:pt x="288" y="1"/>
                      <a:pt x="23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4" name="Google Shape;5434;p38"/>
              <p:cNvSpPr/>
              <p:nvPr/>
            </p:nvSpPr>
            <p:spPr>
              <a:xfrm>
                <a:off x="4188950" y="3683575"/>
                <a:ext cx="111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5" extrusionOk="0">
                    <a:moveTo>
                      <a:pt x="223" y="0"/>
                    </a:moveTo>
                    <a:cubicBezTo>
                      <a:pt x="186" y="0"/>
                      <a:pt x="148" y="13"/>
                      <a:pt x="116" y="38"/>
                    </a:cubicBezTo>
                    <a:cubicBezTo>
                      <a:pt x="1" y="131"/>
                      <a:pt x="55" y="321"/>
                      <a:pt x="206" y="334"/>
                    </a:cubicBezTo>
                    <a:cubicBezTo>
                      <a:pt x="213" y="334"/>
                      <a:pt x="219" y="335"/>
                      <a:pt x="226" y="335"/>
                    </a:cubicBezTo>
                    <a:cubicBezTo>
                      <a:pt x="362" y="335"/>
                      <a:pt x="443" y="174"/>
                      <a:pt x="354" y="64"/>
                    </a:cubicBezTo>
                    <a:cubicBezTo>
                      <a:pt x="320" y="22"/>
                      <a:pt x="271" y="0"/>
                      <a:pt x="2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5" name="Google Shape;5435;p38"/>
              <p:cNvSpPr/>
              <p:nvPr/>
            </p:nvSpPr>
            <p:spPr>
              <a:xfrm>
                <a:off x="4175700" y="366707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6"/>
                    </a:cubicBezTo>
                    <a:cubicBezTo>
                      <a:pt x="0" y="123"/>
                      <a:pt x="52" y="299"/>
                      <a:pt x="193" y="315"/>
                    </a:cubicBezTo>
                    <a:cubicBezTo>
                      <a:pt x="198" y="316"/>
                      <a:pt x="204" y="316"/>
                      <a:pt x="209" y="316"/>
                    </a:cubicBezTo>
                    <a:cubicBezTo>
                      <a:pt x="338" y="316"/>
                      <a:pt x="418" y="163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6" name="Google Shape;5436;p38"/>
              <p:cNvSpPr/>
              <p:nvPr/>
            </p:nvSpPr>
            <p:spPr>
              <a:xfrm>
                <a:off x="4339600" y="3834375"/>
                <a:ext cx="1712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2" extrusionOk="0">
                    <a:moveTo>
                      <a:pt x="342" y="1"/>
                    </a:moveTo>
                    <a:cubicBezTo>
                      <a:pt x="285" y="1"/>
                      <a:pt x="228" y="19"/>
                      <a:pt x="180" y="57"/>
                    </a:cubicBezTo>
                    <a:cubicBezTo>
                      <a:pt x="0" y="202"/>
                      <a:pt x="84" y="494"/>
                      <a:pt x="315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9" y="522"/>
                      <a:pt x="685" y="271"/>
                      <a:pt x="547" y="99"/>
                    </a:cubicBezTo>
                    <a:cubicBezTo>
                      <a:pt x="495" y="34"/>
                      <a:pt x="419" y="1"/>
                      <a:pt x="3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7" name="Google Shape;5437;p38"/>
              <p:cNvSpPr/>
              <p:nvPr/>
            </p:nvSpPr>
            <p:spPr>
              <a:xfrm>
                <a:off x="4326350" y="3817850"/>
                <a:ext cx="16575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5" extrusionOk="0">
                    <a:moveTo>
                      <a:pt x="331" y="1"/>
                    </a:moveTo>
                    <a:cubicBezTo>
                      <a:pt x="275" y="1"/>
                      <a:pt x="219" y="19"/>
                      <a:pt x="174" y="56"/>
                    </a:cubicBezTo>
                    <a:cubicBezTo>
                      <a:pt x="0" y="198"/>
                      <a:pt x="84" y="477"/>
                      <a:pt x="305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8" y="504"/>
                      <a:pt x="663" y="261"/>
                      <a:pt x="527" y="95"/>
                    </a:cubicBezTo>
                    <a:cubicBezTo>
                      <a:pt x="478" y="33"/>
                      <a:pt x="404" y="1"/>
                      <a:pt x="3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8" name="Google Shape;5438;p38"/>
              <p:cNvSpPr/>
              <p:nvPr/>
            </p:nvSpPr>
            <p:spPr>
              <a:xfrm>
                <a:off x="4313075" y="3801350"/>
                <a:ext cx="15875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4" extrusionOk="0">
                    <a:moveTo>
                      <a:pt x="320" y="1"/>
                    </a:moveTo>
                    <a:cubicBezTo>
                      <a:pt x="266" y="1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2"/>
                    </a:cubicBezTo>
                    <a:cubicBezTo>
                      <a:pt x="303" y="483"/>
                      <a:pt x="312" y="483"/>
                      <a:pt x="321" y="483"/>
                    </a:cubicBezTo>
                    <a:cubicBezTo>
                      <a:pt x="519" y="483"/>
                      <a:pt x="635" y="250"/>
                      <a:pt x="509" y="90"/>
                    </a:cubicBezTo>
                    <a:cubicBezTo>
                      <a:pt x="461" y="31"/>
                      <a:pt x="391" y="1"/>
                      <a:pt x="32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9" name="Google Shape;5439;p38"/>
              <p:cNvSpPr/>
              <p:nvPr/>
            </p:nvSpPr>
            <p:spPr>
              <a:xfrm>
                <a:off x="4299750" y="3784800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10" y="0"/>
                    </a:moveTo>
                    <a:cubicBezTo>
                      <a:pt x="258" y="0"/>
                      <a:pt x="206" y="18"/>
                      <a:pt x="161" y="54"/>
                    </a:cubicBezTo>
                    <a:cubicBezTo>
                      <a:pt x="0" y="183"/>
                      <a:pt x="78" y="443"/>
                      <a:pt x="286" y="466"/>
                    </a:cubicBezTo>
                    <a:cubicBezTo>
                      <a:pt x="294" y="466"/>
                      <a:pt x="302" y="467"/>
                      <a:pt x="310" y="467"/>
                    </a:cubicBezTo>
                    <a:cubicBezTo>
                      <a:pt x="502" y="467"/>
                      <a:pt x="616" y="241"/>
                      <a:pt x="489" y="86"/>
                    </a:cubicBezTo>
                    <a:cubicBezTo>
                      <a:pt x="443" y="30"/>
                      <a:pt x="377" y="0"/>
                      <a:pt x="3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0" name="Google Shape;5440;p38"/>
              <p:cNvSpPr/>
              <p:nvPr/>
            </p:nvSpPr>
            <p:spPr>
              <a:xfrm>
                <a:off x="4286500" y="3768275"/>
                <a:ext cx="1472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89" h="447" extrusionOk="0">
                    <a:moveTo>
                      <a:pt x="295" y="1"/>
                    </a:moveTo>
                    <a:cubicBezTo>
                      <a:pt x="246" y="1"/>
                      <a:pt x="196" y="17"/>
                      <a:pt x="154" y="50"/>
                    </a:cubicBezTo>
                    <a:cubicBezTo>
                      <a:pt x="0" y="175"/>
                      <a:pt x="74" y="426"/>
                      <a:pt x="273" y="445"/>
                    </a:cubicBezTo>
                    <a:cubicBezTo>
                      <a:pt x="282" y="446"/>
                      <a:pt x="291" y="447"/>
                      <a:pt x="300" y="447"/>
                    </a:cubicBezTo>
                    <a:cubicBezTo>
                      <a:pt x="480" y="447"/>
                      <a:pt x="589" y="229"/>
                      <a:pt x="469" y="82"/>
                    </a:cubicBezTo>
                    <a:cubicBezTo>
                      <a:pt x="425" y="29"/>
                      <a:pt x="360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1" name="Google Shape;5441;p38"/>
              <p:cNvSpPr/>
              <p:nvPr/>
            </p:nvSpPr>
            <p:spPr>
              <a:xfrm>
                <a:off x="4273225" y="3751725"/>
                <a:ext cx="14125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1" extrusionOk="0">
                    <a:moveTo>
                      <a:pt x="284" y="1"/>
                    </a:moveTo>
                    <a:cubicBezTo>
                      <a:pt x="236" y="1"/>
                      <a:pt x="189" y="17"/>
                      <a:pt x="149" y="50"/>
                    </a:cubicBezTo>
                    <a:cubicBezTo>
                      <a:pt x="1" y="169"/>
                      <a:pt x="72" y="407"/>
                      <a:pt x="261" y="429"/>
                    </a:cubicBezTo>
                    <a:cubicBezTo>
                      <a:pt x="269" y="430"/>
                      <a:pt x="277" y="430"/>
                      <a:pt x="284" y="430"/>
                    </a:cubicBezTo>
                    <a:cubicBezTo>
                      <a:pt x="460" y="430"/>
                      <a:pt x="565" y="224"/>
                      <a:pt x="451" y="82"/>
                    </a:cubicBezTo>
                    <a:cubicBezTo>
                      <a:pt x="409" y="29"/>
                      <a:pt x="347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2" name="Google Shape;5442;p38"/>
              <p:cNvSpPr/>
              <p:nvPr/>
            </p:nvSpPr>
            <p:spPr>
              <a:xfrm>
                <a:off x="4259975" y="3735200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0"/>
                    </a:moveTo>
                    <a:cubicBezTo>
                      <a:pt x="224" y="0"/>
                      <a:pt x="179" y="15"/>
                      <a:pt x="142" y="46"/>
                    </a:cubicBezTo>
                    <a:cubicBezTo>
                      <a:pt x="1" y="161"/>
                      <a:pt x="68" y="390"/>
                      <a:pt x="248" y="409"/>
                    </a:cubicBezTo>
                    <a:cubicBezTo>
                      <a:pt x="256" y="410"/>
                      <a:pt x="264" y="410"/>
                      <a:pt x="272" y="410"/>
                    </a:cubicBezTo>
                    <a:cubicBezTo>
                      <a:pt x="441" y="410"/>
                      <a:pt x="539" y="213"/>
                      <a:pt x="428" y="78"/>
                    </a:cubicBezTo>
                    <a:cubicBezTo>
                      <a:pt x="388" y="27"/>
                      <a:pt x="329" y="0"/>
                      <a:pt x="2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3" name="Google Shape;5443;p38"/>
              <p:cNvSpPr/>
              <p:nvPr/>
            </p:nvSpPr>
            <p:spPr>
              <a:xfrm>
                <a:off x="4246725" y="3718700"/>
                <a:ext cx="12825" cy="97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89" extrusionOk="0">
                    <a:moveTo>
                      <a:pt x="257" y="0"/>
                    </a:moveTo>
                    <a:cubicBezTo>
                      <a:pt x="215" y="0"/>
                      <a:pt x="171" y="15"/>
                      <a:pt x="135" y="44"/>
                    </a:cubicBezTo>
                    <a:cubicBezTo>
                      <a:pt x="0" y="153"/>
                      <a:pt x="65" y="371"/>
                      <a:pt x="238" y="388"/>
                    </a:cubicBezTo>
                    <a:cubicBezTo>
                      <a:pt x="246" y="388"/>
                      <a:pt x="253" y="389"/>
                      <a:pt x="261" y="389"/>
                    </a:cubicBezTo>
                    <a:cubicBezTo>
                      <a:pt x="418" y="389"/>
                      <a:pt x="513" y="201"/>
                      <a:pt x="408" y="73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4" name="Google Shape;5444;p38"/>
              <p:cNvSpPr/>
              <p:nvPr/>
            </p:nvSpPr>
            <p:spPr>
              <a:xfrm>
                <a:off x="4233375" y="3702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6" y="1"/>
                    </a:moveTo>
                    <a:cubicBezTo>
                      <a:pt x="205" y="1"/>
                      <a:pt x="164" y="14"/>
                      <a:pt x="129" y="41"/>
                    </a:cubicBezTo>
                    <a:cubicBezTo>
                      <a:pt x="1" y="147"/>
                      <a:pt x="62" y="356"/>
                      <a:pt x="229" y="372"/>
                    </a:cubicBezTo>
                    <a:cubicBezTo>
                      <a:pt x="236" y="373"/>
                      <a:pt x="242" y="373"/>
                      <a:pt x="248" y="373"/>
                    </a:cubicBezTo>
                    <a:cubicBezTo>
                      <a:pt x="401" y="373"/>
                      <a:pt x="492" y="194"/>
                      <a:pt x="393" y="70"/>
                    </a:cubicBezTo>
                    <a:cubicBezTo>
                      <a:pt x="356" y="24"/>
                      <a:pt x="302" y="1"/>
                      <a:pt x="24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5" name="Google Shape;5445;p38"/>
              <p:cNvSpPr/>
              <p:nvPr/>
            </p:nvSpPr>
            <p:spPr>
              <a:xfrm>
                <a:off x="4220125" y="3685625"/>
                <a:ext cx="1165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3" extrusionOk="0">
                    <a:moveTo>
                      <a:pt x="234" y="1"/>
                    </a:moveTo>
                    <a:cubicBezTo>
                      <a:pt x="195" y="1"/>
                      <a:pt x="156" y="13"/>
                      <a:pt x="123" y="39"/>
                    </a:cubicBezTo>
                    <a:cubicBezTo>
                      <a:pt x="1" y="139"/>
                      <a:pt x="58" y="335"/>
                      <a:pt x="216" y="351"/>
                    </a:cubicBezTo>
                    <a:cubicBezTo>
                      <a:pt x="224" y="352"/>
                      <a:pt x="231" y="353"/>
                      <a:pt x="239" y="353"/>
                    </a:cubicBezTo>
                    <a:cubicBezTo>
                      <a:pt x="382" y="353"/>
                      <a:pt x="465" y="181"/>
                      <a:pt x="373" y="65"/>
                    </a:cubicBezTo>
                    <a:cubicBezTo>
                      <a:pt x="337" y="23"/>
                      <a:pt x="285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6" name="Google Shape;5446;p38"/>
              <p:cNvSpPr/>
              <p:nvPr/>
            </p:nvSpPr>
            <p:spPr>
              <a:xfrm>
                <a:off x="4206875" y="3669100"/>
                <a:ext cx="1107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6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8"/>
                    </a:cubicBezTo>
                    <a:cubicBezTo>
                      <a:pt x="0" y="132"/>
                      <a:pt x="55" y="318"/>
                      <a:pt x="203" y="334"/>
                    </a:cubicBezTo>
                    <a:cubicBezTo>
                      <a:pt x="209" y="335"/>
                      <a:pt x="216" y="335"/>
                      <a:pt x="222" y="335"/>
                    </a:cubicBezTo>
                    <a:cubicBezTo>
                      <a:pt x="362" y="335"/>
                      <a:pt x="443" y="172"/>
                      <a:pt x="351" y="61"/>
                    </a:cubicBezTo>
                    <a:cubicBezTo>
                      <a:pt x="318" y="21"/>
                      <a:pt x="270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7" name="Google Shape;5447;p38"/>
              <p:cNvSpPr/>
              <p:nvPr/>
            </p:nvSpPr>
            <p:spPr>
              <a:xfrm>
                <a:off x="4193625" y="3652550"/>
                <a:ext cx="10450" cy="797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9" extrusionOk="0">
                    <a:moveTo>
                      <a:pt x="208" y="0"/>
                    </a:moveTo>
                    <a:cubicBezTo>
                      <a:pt x="173" y="0"/>
                      <a:pt x="138" y="12"/>
                      <a:pt x="109" y="35"/>
                    </a:cubicBezTo>
                    <a:cubicBezTo>
                      <a:pt x="0" y="125"/>
                      <a:pt x="51" y="302"/>
                      <a:pt x="193" y="318"/>
                    </a:cubicBezTo>
                    <a:cubicBezTo>
                      <a:pt x="198" y="318"/>
                      <a:pt x="204" y="319"/>
                      <a:pt x="209" y="319"/>
                    </a:cubicBezTo>
                    <a:cubicBezTo>
                      <a:pt x="341" y="319"/>
                      <a:pt x="418" y="166"/>
                      <a:pt x="331" y="61"/>
                    </a:cubicBezTo>
                    <a:cubicBezTo>
                      <a:pt x="300" y="21"/>
                      <a:pt x="254" y="0"/>
                      <a:pt x="2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8" name="Google Shape;5448;p38"/>
              <p:cNvSpPr/>
              <p:nvPr/>
            </p:nvSpPr>
            <p:spPr>
              <a:xfrm>
                <a:off x="4344250" y="3803375"/>
                <a:ext cx="166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2" extrusionOk="0">
                    <a:moveTo>
                      <a:pt x="333" y="1"/>
                    </a:moveTo>
                    <a:cubicBezTo>
                      <a:pt x="277" y="1"/>
                      <a:pt x="220" y="19"/>
                      <a:pt x="174" y="57"/>
                    </a:cubicBezTo>
                    <a:cubicBezTo>
                      <a:pt x="1" y="198"/>
                      <a:pt x="84" y="478"/>
                      <a:pt x="306" y="500"/>
                    </a:cubicBezTo>
                    <a:cubicBezTo>
                      <a:pt x="315" y="501"/>
                      <a:pt x="324" y="502"/>
                      <a:pt x="333" y="502"/>
                    </a:cubicBezTo>
                    <a:cubicBezTo>
                      <a:pt x="539" y="502"/>
                      <a:pt x="663" y="259"/>
                      <a:pt x="528" y="92"/>
                    </a:cubicBezTo>
                    <a:cubicBezTo>
                      <a:pt x="479" y="32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9" name="Google Shape;5449;p38"/>
              <p:cNvSpPr/>
              <p:nvPr/>
            </p:nvSpPr>
            <p:spPr>
              <a:xfrm>
                <a:off x="4331000" y="378682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5" y="0"/>
                      <a:pt x="212" y="18"/>
                      <a:pt x="168" y="54"/>
                    </a:cubicBezTo>
                    <a:cubicBezTo>
                      <a:pt x="1" y="189"/>
                      <a:pt x="81" y="458"/>
                      <a:pt x="293" y="481"/>
                    </a:cubicBezTo>
                    <a:cubicBezTo>
                      <a:pt x="302" y="482"/>
                      <a:pt x="311" y="482"/>
                      <a:pt x="320" y="482"/>
                    </a:cubicBezTo>
                    <a:cubicBezTo>
                      <a:pt x="516" y="482"/>
                      <a:pt x="634" y="249"/>
                      <a:pt x="505" y="92"/>
                    </a:cubicBezTo>
                    <a:cubicBezTo>
                      <a:pt x="457" y="31"/>
                      <a:pt x="387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0" name="Google Shape;5450;p38"/>
              <p:cNvSpPr/>
              <p:nvPr/>
            </p:nvSpPr>
            <p:spPr>
              <a:xfrm>
                <a:off x="4317675" y="3770325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6" y="0"/>
                    </a:moveTo>
                    <a:cubicBezTo>
                      <a:pt x="255" y="0"/>
                      <a:pt x="203" y="17"/>
                      <a:pt x="161" y="52"/>
                    </a:cubicBezTo>
                    <a:cubicBezTo>
                      <a:pt x="0" y="183"/>
                      <a:pt x="77" y="444"/>
                      <a:pt x="283" y="463"/>
                    </a:cubicBezTo>
                    <a:cubicBezTo>
                      <a:pt x="292" y="464"/>
                      <a:pt x="301" y="464"/>
                      <a:pt x="310" y="464"/>
                    </a:cubicBezTo>
                    <a:cubicBezTo>
                      <a:pt x="503" y="464"/>
                      <a:pt x="614" y="240"/>
                      <a:pt x="489" y="87"/>
                    </a:cubicBezTo>
                    <a:cubicBezTo>
                      <a:pt x="443" y="30"/>
                      <a:pt x="375" y="0"/>
                      <a:pt x="3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1" name="Google Shape;5451;p38"/>
              <p:cNvSpPr/>
              <p:nvPr/>
            </p:nvSpPr>
            <p:spPr>
              <a:xfrm>
                <a:off x="4304400" y="3753775"/>
                <a:ext cx="14775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8" extrusionOk="0">
                    <a:moveTo>
                      <a:pt x="296" y="0"/>
                    </a:moveTo>
                    <a:cubicBezTo>
                      <a:pt x="247" y="0"/>
                      <a:pt x="197" y="17"/>
                      <a:pt x="155" y="52"/>
                    </a:cubicBezTo>
                    <a:cubicBezTo>
                      <a:pt x="1" y="174"/>
                      <a:pt x="75" y="424"/>
                      <a:pt x="274" y="447"/>
                    </a:cubicBezTo>
                    <a:cubicBezTo>
                      <a:pt x="282" y="448"/>
                      <a:pt x="290" y="448"/>
                      <a:pt x="297" y="448"/>
                    </a:cubicBezTo>
                    <a:cubicBezTo>
                      <a:pt x="480" y="448"/>
                      <a:pt x="590" y="232"/>
                      <a:pt x="470" y="84"/>
                    </a:cubicBezTo>
                    <a:cubicBezTo>
                      <a:pt x="426" y="29"/>
                      <a:pt x="362" y="0"/>
                      <a:pt x="2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2" name="Google Shape;5452;p38"/>
              <p:cNvSpPr/>
              <p:nvPr/>
            </p:nvSpPr>
            <p:spPr>
              <a:xfrm>
                <a:off x="4291150" y="3737225"/>
                <a:ext cx="1405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2" h="429" extrusionOk="0">
                    <a:moveTo>
                      <a:pt x="282" y="1"/>
                    </a:moveTo>
                    <a:cubicBezTo>
                      <a:pt x="235" y="1"/>
                      <a:pt x="187" y="16"/>
                      <a:pt x="148" y="48"/>
                    </a:cubicBezTo>
                    <a:cubicBezTo>
                      <a:pt x="1" y="167"/>
                      <a:pt x="71" y="408"/>
                      <a:pt x="261" y="427"/>
                    </a:cubicBezTo>
                    <a:cubicBezTo>
                      <a:pt x="269" y="428"/>
                      <a:pt x="276" y="429"/>
                      <a:pt x="284" y="429"/>
                    </a:cubicBezTo>
                    <a:cubicBezTo>
                      <a:pt x="457" y="429"/>
                      <a:pt x="561" y="222"/>
                      <a:pt x="447" y="80"/>
                    </a:cubicBezTo>
                    <a:cubicBezTo>
                      <a:pt x="405" y="28"/>
                      <a:pt x="344" y="1"/>
                      <a:pt x="2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3" name="Google Shape;5453;p38"/>
              <p:cNvSpPr/>
              <p:nvPr/>
            </p:nvSpPr>
            <p:spPr>
              <a:xfrm>
                <a:off x="4277900" y="3720725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1"/>
                    </a:moveTo>
                    <a:cubicBezTo>
                      <a:pt x="225" y="1"/>
                      <a:pt x="179" y="16"/>
                      <a:pt x="142" y="46"/>
                    </a:cubicBezTo>
                    <a:cubicBezTo>
                      <a:pt x="0" y="159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1" y="407"/>
                    </a:cubicBezTo>
                    <a:cubicBezTo>
                      <a:pt x="440" y="407"/>
                      <a:pt x="538" y="210"/>
                      <a:pt x="428" y="75"/>
                    </a:cubicBezTo>
                    <a:cubicBezTo>
                      <a:pt x="388" y="26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4" name="Google Shape;5454;p38"/>
              <p:cNvSpPr/>
              <p:nvPr/>
            </p:nvSpPr>
            <p:spPr>
              <a:xfrm>
                <a:off x="4264625" y="3704150"/>
                <a:ext cx="1285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3" extrusionOk="0">
                    <a:moveTo>
                      <a:pt x="257" y="1"/>
                    </a:moveTo>
                    <a:cubicBezTo>
                      <a:pt x="214" y="1"/>
                      <a:pt x="170" y="15"/>
                      <a:pt x="133" y="44"/>
                    </a:cubicBezTo>
                    <a:cubicBezTo>
                      <a:pt x="1" y="156"/>
                      <a:pt x="65" y="372"/>
                      <a:pt x="239" y="391"/>
                    </a:cubicBezTo>
                    <a:cubicBezTo>
                      <a:pt x="246" y="392"/>
                      <a:pt x="254" y="392"/>
                      <a:pt x="261" y="392"/>
                    </a:cubicBezTo>
                    <a:cubicBezTo>
                      <a:pt x="418" y="392"/>
                      <a:pt x="514" y="202"/>
                      <a:pt x="409" y="73"/>
                    </a:cubicBezTo>
                    <a:cubicBezTo>
                      <a:pt x="371" y="25"/>
                      <a:pt x="315" y="1"/>
                      <a:pt x="2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5" name="Google Shape;5455;p38"/>
              <p:cNvSpPr/>
              <p:nvPr/>
            </p:nvSpPr>
            <p:spPr>
              <a:xfrm>
                <a:off x="4251300" y="3687650"/>
                <a:ext cx="12275" cy="930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2" extrusionOk="0">
                    <a:moveTo>
                      <a:pt x="247" y="1"/>
                    </a:moveTo>
                    <a:cubicBezTo>
                      <a:pt x="206" y="1"/>
                      <a:pt x="164" y="14"/>
                      <a:pt x="129" y="42"/>
                    </a:cubicBezTo>
                    <a:cubicBezTo>
                      <a:pt x="1" y="145"/>
                      <a:pt x="62" y="354"/>
                      <a:pt x="229" y="370"/>
                    </a:cubicBezTo>
                    <a:cubicBezTo>
                      <a:pt x="236" y="371"/>
                      <a:pt x="244" y="371"/>
                      <a:pt x="252" y="371"/>
                    </a:cubicBezTo>
                    <a:cubicBezTo>
                      <a:pt x="402" y="371"/>
                      <a:pt x="491" y="193"/>
                      <a:pt x="393" y="68"/>
                    </a:cubicBezTo>
                    <a:cubicBezTo>
                      <a:pt x="356" y="24"/>
                      <a:pt x="302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6" name="Google Shape;5456;p38"/>
              <p:cNvSpPr/>
              <p:nvPr/>
            </p:nvSpPr>
            <p:spPr>
              <a:xfrm>
                <a:off x="4238050" y="36711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4" y="1"/>
                    </a:moveTo>
                    <a:cubicBezTo>
                      <a:pt x="195" y="1"/>
                      <a:pt x="156" y="14"/>
                      <a:pt x="122" y="42"/>
                    </a:cubicBezTo>
                    <a:cubicBezTo>
                      <a:pt x="0" y="138"/>
                      <a:pt x="58" y="338"/>
                      <a:pt x="216" y="354"/>
                    </a:cubicBezTo>
                    <a:cubicBezTo>
                      <a:pt x="222" y="354"/>
                      <a:pt x="229" y="355"/>
                      <a:pt x="235" y="355"/>
                    </a:cubicBezTo>
                    <a:cubicBezTo>
                      <a:pt x="381" y="355"/>
                      <a:pt x="465" y="185"/>
                      <a:pt x="370" y="68"/>
                    </a:cubicBezTo>
                    <a:cubicBezTo>
                      <a:pt x="335" y="24"/>
                      <a:pt x="285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7" name="Google Shape;5457;p38"/>
              <p:cNvSpPr/>
              <p:nvPr/>
            </p:nvSpPr>
            <p:spPr>
              <a:xfrm>
                <a:off x="4224775" y="3654575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2" y="0"/>
                    </a:moveTo>
                    <a:cubicBezTo>
                      <a:pt x="185" y="0"/>
                      <a:pt x="147" y="13"/>
                      <a:pt x="117" y="38"/>
                    </a:cubicBezTo>
                    <a:cubicBezTo>
                      <a:pt x="1" y="131"/>
                      <a:pt x="56" y="321"/>
                      <a:pt x="203" y="333"/>
                    </a:cubicBezTo>
                    <a:cubicBezTo>
                      <a:pt x="210" y="334"/>
                      <a:pt x="216" y="334"/>
                      <a:pt x="223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2"/>
                      <a:pt x="270" y="0"/>
                      <a:pt x="2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8" name="Google Shape;5458;p38"/>
              <p:cNvSpPr/>
              <p:nvPr/>
            </p:nvSpPr>
            <p:spPr>
              <a:xfrm>
                <a:off x="4211525" y="3638075"/>
                <a:ext cx="1040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6" h="316" extrusionOk="0">
                    <a:moveTo>
                      <a:pt x="210" y="0"/>
                    </a:moveTo>
                    <a:cubicBezTo>
                      <a:pt x="175" y="0"/>
                      <a:pt x="139" y="12"/>
                      <a:pt x="110" y="36"/>
                    </a:cubicBezTo>
                    <a:cubicBezTo>
                      <a:pt x="1" y="122"/>
                      <a:pt x="52" y="299"/>
                      <a:pt x="190" y="315"/>
                    </a:cubicBezTo>
                    <a:cubicBezTo>
                      <a:pt x="196" y="316"/>
                      <a:pt x="201" y="316"/>
                      <a:pt x="206" y="316"/>
                    </a:cubicBezTo>
                    <a:cubicBezTo>
                      <a:pt x="338" y="316"/>
                      <a:pt x="415" y="163"/>
                      <a:pt x="332" y="58"/>
                    </a:cubicBezTo>
                    <a:cubicBezTo>
                      <a:pt x="301" y="20"/>
                      <a:pt x="256" y="0"/>
                      <a:pt x="2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9" name="Google Shape;5459;p38"/>
              <p:cNvSpPr/>
              <p:nvPr/>
            </p:nvSpPr>
            <p:spPr>
              <a:xfrm>
                <a:off x="4348925" y="3772350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8" y="1"/>
                    </a:moveTo>
                    <a:cubicBezTo>
                      <a:pt x="265" y="1"/>
                      <a:pt x="211" y="18"/>
                      <a:pt x="167" y="54"/>
                    </a:cubicBezTo>
                    <a:cubicBezTo>
                      <a:pt x="0" y="192"/>
                      <a:pt x="81" y="459"/>
                      <a:pt x="293" y="482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7" y="253"/>
                      <a:pt x="508" y="93"/>
                    </a:cubicBezTo>
                    <a:cubicBezTo>
                      <a:pt x="460" y="32"/>
                      <a:pt x="389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0" name="Google Shape;5460;p38"/>
              <p:cNvSpPr/>
              <p:nvPr/>
            </p:nvSpPr>
            <p:spPr>
              <a:xfrm>
                <a:off x="4335575" y="3755800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09" y="0"/>
                    </a:moveTo>
                    <a:cubicBezTo>
                      <a:pt x="257" y="0"/>
                      <a:pt x="205" y="18"/>
                      <a:pt x="161" y="54"/>
                    </a:cubicBezTo>
                    <a:cubicBezTo>
                      <a:pt x="1" y="183"/>
                      <a:pt x="78" y="443"/>
                      <a:pt x="284" y="465"/>
                    </a:cubicBezTo>
                    <a:cubicBezTo>
                      <a:pt x="291" y="466"/>
                      <a:pt x="299" y="467"/>
                      <a:pt x="307" y="467"/>
                    </a:cubicBezTo>
                    <a:cubicBezTo>
                      <a:pt x="499" y="467"/>
                      <a:pt x="616" y="241"/>
                      <a:pt x="489" y="86"/>
                    </a:cubicBezTo>
                    <a:cubicBezTo>
                      <a:pt x="444" y="30"/>
                      <a:pt x="377" y="0"/>
                      <a:pt x="3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1" name="Google Shape;5461;p38"/>
              <p:cNvSpPr/>
              <p:nvPr/>
            </p:nvSpPr>
            <p:spPr>
              <a:xfrm>
                <a:off x="4322325" y="3739275"/>
                <a:ext cx="14750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7" extrusionOk="0">
                    <a:moveTo>
                      <a:pt x="294" y="1"/>
                    </a:moveTo>
                    <a:cubicBezTo>
                      <a:pt x="245" y="1"/>
                      <a:pt x="196" y="17"/>
                      <a:pt x="155" y="50"/>
                    </a:cubicBezTo>
                    <a:cubicBezTo>
                      <a:pt x="0" y="175"/>
                      <a:pt x="74" y="426"/>
                      <a:pt x="270" y="445"/>
                    </a:cubicBezTo>
                    <a:cubicBezTo>
                      <a:pt x="280" y="446"/>
                      <a:pt x="288" y="447"/>
                      <a:pt x="297" y="447"/>
                    </a:cubicBezTo>
                    <a:cubicBezTo>
                      <a:pt x="481" y="447"/>
                      <a:pt x="589" y="229"/>
                      <a:pt x="470" y="82"/>
                    </a:cubicBezTo>
                    <a:cubicBezTo>
                      <a:pt x="424" y="29"/>
                      <a:pt x="359" y="1"/>
                      <a:pt x="2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2" name="Google Shape;5462;p38"/>
              <p:cNvSpPr/>
              <p:nvPr/>
            </p:nvSpPr>
            <p:spPr>
              <a:xfrm>
                <a:off x="4309075" y="3722725"/>
                <a:ext cx="14100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31" extrusionOk="0">
                    <a:moveTo>
                      <a:pt x="281" y="1"/>
                    </a:moveTo>
                    <a:cubicBezTo>
                      <a:pt x="234" y="1"/>
                      <a:pt x="187" y="17"/>
                      <a:pt x="148" y="50"/>
                    </a:cubicBezTo>
                    <a:cubicBezTo>
                      <a:pt x="0" y="169"/>
                      <a:pt x="71" y="407"/>
                      <a:pt x="260" y="429"/>
                    </a:cubicBezTo>
                    <a:cubicBezTo>
                      <a:pt x="268" y="430"/>
                      <a:pt x="276" y="430"/>
                      <a:pt x="284" y="430"/>
                    </a:cubicBezTo>
                    <a:cubicBezTo>
                      <a:pt x="460" y="430"/>
                      <a:pt x="564" y="224"/>
                      <a:pt x="447" y="82"/>
                    </a:cubicBezTo>
                    <a:cubicBezTo>
                      <a:pt x="405" y="29"/>
                      <a:pt x="343" y="1"/>
                      <a:pt x="2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3" name="Google Shape;5463;p38"/>
              <p:cNvSpPr/>
              <p:nvPr/>
            </p:nvSpPr>
            <p:spPr>
              <a:xfrm>
                <a:off x="4295725" y="3706200"/>
                <a:ext cx="1357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543" h="410" extrusionOk="0">
                    <a:moveTo>
                      <a:pt x="273" y="0"/>
                    </a:moveTo>
                    <a:cubicBezTo>
                      <a:pt x="228" y="0"/>
                      <a:pt x="183" y="15"/>
                      <a:pt x="145" y="46"/>
                    </a:cubicBezTo>
                    <a:cubicBezTo>
                      <a:pt x="1" y="161"/>
                      <a:pt x="71" y="389"/>
                      <a:pt x="251" y="409"/>
                    </a:cubicBezTo>
                    <a:cubicBezTo>
                      <a:pt x="259" y="410"/>
                      <a:pt x="267" y="410"/>
                      <a:pt x="274" y="410"/>
                    </a:cubicBezTo>
                    <a:cubicBezTo>
                      <a:pt x="441" y="410"/>
                      <a:pt x="542" y="213"/>
                      <a:pt x="431" y="78"/>
                    </a:cubicBezTo>
                    <a:cubicBezTo>
                      <a:pt x="391" y="26"/>
                      <a:pt x="332" y="0"/>
                      <a:pt x="2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4" name="Google Shape;5464;p38"/>
              <p:cNvSpPr/>
              <p:nvPr/>
            </p:nvSpPr>
            <p:spPr>
              <a:xfrm>
                <a:off x="4282475" y="3689700"/>
                <a:ext cx="12925" cy="97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89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4"/>
                    </a:cubicBezTo>
                    <a:cubicBezTo>
                      <a:pt x="0" y="153"/>
                      <a:pt x="65" y="371"/>
                      <a:pt x="238" y="387"/>
                    </a:cubicBezTo>
                    <a:cubicBezTo>
                      <a:pt x="246" y="388"/>
                      <a:pt x="254" y="389"/>
                      <a:pt x="262" y="389"/>
                    </a:cubicBezTo>
                    <a:cubicBezTo>
                      <a:pt x="421" y="389"/>
                      <a:pt x="516" y="201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5" name="Google Shape;5465;p38"/>
              <p:cNvSpPr/>
              <p:nvPr/>
            </p:nvSpPr>
            <p:spPr>
              <a:xfrm>
                <a:off x="4269225" y="3673125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5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0" y="147"/>
                      <a:pt x="61" y="356"/>
                      <a:pt x="225" y="372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400" y="373"/>
                      <a:pt x="491" y="194"/>
                      <a:pt x="392" y="70"/>
                    </a:cubicBezTo>
                    <a:cubicBezTo>
                      <a:pt x="354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6" name="Google Shape;5466;p38"/>
              <p:cNvSpPr/>
              <p:nvPr/>
            </p:nvSpPr>
            <p:spPr>
              <a:xfrm>
                <a:off x="4255875" y="3656625"/>
                <a:ext cx="117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3" extrusionOk="0">
                    <a:moveTo>
                      <a:pt x="235" y="0"/>
                    </a:moveTo>
                    <a:cubicBezTo>
                      <a:pt x="196" y="0"/>
                      <a:pt x="156" y="13"/>
                      <a:pt x="123" y="39"/>
                    </a:cubicBezTo>
                    <a:cubicBezTo>
                      <a:pt x="1" y="139"/>
                      <a:pt x="62" y="335"/>
                      <a:pt x="216" y="351"/>
                    </a:cubicBezTo>
                    <a:cubicBezTo>
                      <a:pt x="224" y="352"/>
                      <a:pt x="231" y="352"/>
                      <a:pt x="239" y="352"/>
                    </a:cubicBezTo>
                    <a:cubicBezTo>
                      <a:pt x="383" y="352"/>
                      <a:pt x="468" y="181"/>
                      <a:pt x="373" y="65"/>
                    </a:cubicBezTo>
                    <a:cubicBezTo>
                      <a:pt x="339" y="23"/>
                      <a:pt x="287" y="0"/>
                      <a:pt x="2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7" name="Google Shape;5467;p38"/>
              <p:cNvSpPr/>
              <p:nvPr/>
            </p:nvSpPr>
            <p:spPr>
              <a:xfrm>
                <a:off x="4242700" y="364010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8"/>
                    </a:cubicBezTo>
                    <a:cubicBezTo>
                      <a:pt x="1" y="131"/>
                      <a:pt x="55" y="318"/>
                      <a:pt x="203" y="334"/>
                    </a:cubicBezTo>
                    <a:cubicBezTo>
                      <a:pt x="210" y="335"/>
                      <a:pt x="216" y="335"/>
                      <a:pt x="222" y="335"/>
                    </a:cubicBezTo>
                    <a:cubicBezTo>
                      <a:pt x="359" y="335"/>
                      <a:pt x="440" y="171"/>
                      <a:pt x="351" y="61"/>
                    </a:cubicBezTo>
                    <a:cubicBezTo>
                      <a:pt x="318" y="21"/>
                      <a:pt x="271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8" name="Google Shape;5468;p38"/>
              <p:cNvSpPr/>
              <p:nvPr/>
            </p:nvSpPr>
            <p:spPr>
              <a:xfrm>
                <a:off x="4229375" y="362352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2" y="1"/>
                    </a:moveTo>
                    <a:cubicBezTo>
                      <a:pt x="176" y="1"/>
                      <a:pt x="140" y="12"/>
                      <a:pt x="109" y="36"/>
                    </a:cubicBezTo>
                    <a:cubicBezTo>
                      <a:pt x="0" y="123"/>
                      <a:pt x="52" y="300"/>
                      <a:pt x="193" y="316"/>
                    </a:cubicBezTo>
                    <a:cubicBezTo>
                      <a:pt x="199" y="316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4" y="58"/>
                    </a:cubicBezTo>
                    <a:cubicBezTo>
                      <a:pt x="303" y="20"/>
                      <a:pt x="258" y="1"/>
                      <a:pt x="21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9" name="Google Shape;5469;p38"/>
              <p:cNvSpPr/>
              <p:nvPr/>
            </p:nvSpPr>
            <p:spPr>
              <a:xfrm>
                <a:off x="4340250" y="3724750"/>
                <a:ext cx="14675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9" extrusionOk="0">
                    <a:moveTo>
                      <a:pt x="295" y="1"/>
                    </a:moveTo>
                    <a:cubicBezTo>
                      <a:pt x="246" y="1"/>
                      <a:pt x="196" y="18"/>
                      <a:pt x="154" y="52"/>
                    </a:cubicBezTo>
                    <a:cubicBezTo>
                      <a:pt x="0" y="174"/>
                      <a:pt x="74" y="425"/>
                      <a:pt x="270" y="448"/>
                    </a:cubicBezTo>
                    <a:cubicBezTo>
                      <a:pt x="278" y="448"/>
                      <a:pt x="286" y="449"/>
                      <a:pt x="294" y="449"/>
                    </a:cubicBezTo>
                    <a:cubicBezTo>
                      <a:pt x="479" y="449"/>
                      <a:pt x="587" y="233"/>
                      <a:pt x="469" y="84"/>
                    </a:cubicBezTo>
                    <a:cubicBezTo>
                      <a:pt x="424" y="30"/>
                      <a:pt x="359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0" name="Google Shape;5470;p38"/>
              <p:cNvSpPr/>
              <p:nvPr/>
            </p:nvSpPr>
            <p:spPr>
              <a:xfrm>
                <a:off x="4326975" y="3708225"/>
                <a:ext cx="1405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2" h="429" extrusionOk="0">
                    <a:moveTo>
                      <a:pt x="282" y="0"/>
                    </a:moveTo>
                    <a:cubicBezTo>
                      <a:pt x="235" y="0"/>
                      <a:pt x="188" y="16"/>
                      <a:pt x="149" y="48"/>
                    </a:cubicBezTo>
                    <a:cubicBezTo>
                      <a:pt x="1" y="167"/>
                      <a:pt x="72" y="408"/>
                      <a:pt x="258" y="427"/>
                    </a:cubicBezTo>
                    <a:cubicBezTo>
                      <a:pt x="266" y="428"/>
                      <a:pt x="274" y="429"/>
                      <a:pt x="281" y="429"/>
                    </a:cubicBezTo>
                    <a:cubicBezTo>
                      <a:pt x="457" y="429"/>
                      <a:pt x="562" y="222"/>
                      <a:pt x="448" y="80"/>
                    </a:cubicBezTo>
                    <a:cubicBezTo>
                      <a:pt x="406" y="27"/>
                      <a:pt x="344" y="0"/>
                      <a:pt x="2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1" name="Google Shape;5471;p38"/>
              <p:cNvSpPr/>
              <p:nvPr/>
            </p:nvSpPr>
            <p:spPr>
              <a:xfrm>
                <a:off x="4313725" y="3691725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1" y="159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2" y="407"/>
                    </a:cubicBezTo>
                    <a:cubicBezTo>
                      <a:pt x="441" y="407"/>
                      <a:pt x="539" y="210"/>
                      <a:pt x="428" y="75"/>
                    </a:cubicBezTo>
                    <a:cubicBezTo>
                      <a:pt x="388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2" name="Google Shape;5472;p38"/>
              <p:cNvSpPr/>
              <p:nvPr/>
            </p:nvSpPr>
            <p:spPr>
              <a:xfrm>
                <a:off x="4300400" y="3675150"/>
                <a:ext cx="12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6" h="393" extrusionOk="0">
                    <a:moveTo>
                      <a:pt x="257" y="1"/>
                    </a:moveTo>
                    <a:cubicBezTo>
                      <a:pt x="214" y="1"/>
                      <a:pt x="171" y="15"/>
                      <a:pt x="135" y="44"/>
                    </a:cubicBezTo>
                    <a:cubicBezTo>
                      <a:pt x="0" y="156"/>
                      <a:pt x="64" y="372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21" y="392"/>
                      <a:pt x="516" y="202"/>
                      <a:pt x="411" y="73"/>
                    </a:cubicBezTo>
                    <a:cubicBezTo>
                      <a:pt x="371" y="25"/>
                      <a:pt x="314" y="1"/>
                      <a:pt x="2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3" name="Google Shape;5473;p38"/>
              <p:cNvSpPr/>
              <p:nvPr/>
            </p:nvSpPr>
            <p:spPr>
              <a:xfrm>
                <a:off x="4287125" y="365865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1"/>
                    </a:moveTo>
                    <a:cubicBezTo>
                      <a:pt x="205" y="1"/>
                      <a:pt x="164" y="14"/>
                      <a:pt x="129" y="42"/>
                    </a:cubicBezTo>
                    <a:cubicBezTo>
                      <a:pt x="1" y="145"/>
                      <a:pt x="62" y="354"/>
                      <a:pt x="226" y="370"/>
                    </a:cubicBezTo>
                    <a:cubicBezTo>
                      <a:pt x="234" y="371"/>
                      <a:pt x="241" y="371"/>
                      <a:pt x="249" y="371"/>
                    </a:cubicBezTo>
                    <a:cubicBezTo>
                      <a:pt x="399" y="371"/>
                      <a:pt x="491" y="193"/>
                      <a:pt x="390" y="71"/>
                    </a:cubicBezTo>
                    <a:cubicBezTo>
                      <a:pt x="353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4" name="Google Shape;5474;p38"/>
              <p:cNvSpPr/>
              <p:nvPr/>
            </p:nvSpPr>
            <p:spPr>
              <a:xfrm>
                <a:off x="4273875" y="36421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1" y="0"/>
                    </a:moveTo>
                    <a:cubicBezTo>
                      <a:pt x="192" y="0"/>
                      <a:pt x="154" y="13"/>
                      <a:pt x="123" y="39"/>
                    </a:cubicBezTo>
                    <a:cubicBezTo>
                      <a:pt x="1" y="138"/>
                      <a:pt x="58" y="337"/>
                      <a:pt x="216" y="354"/>
                    </a:cubicBezTo>
                    <a:cubicBezTo>
                      <a:pt x="222" y="354"/>
                      <a:pt x="229" y="355"/>
                      <a:pt x="235" y="355"/>
                    </a:cubicBezTo>
                    <a:cubicBezTo>
                      <a:pt x="378" y="355"/>
                      <a:pt x="466" y="184"/>
                      <a:pt x="370" y="68"/>
                    </a:cubicBezTo>
                    <a:cubicBezTo>
                      <a:pt x="335" y="23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5" name="Google Shape;5475;p38"/>
              <p:cNvSpPr/>
              <p:nvPr/>
            </p:nvSpPr>
            <p:spPr>
              <a:xfrm>
                <a:off x="4260550" y="3625575"/>
                <a:ext cx="1107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5" extrusionOk="0">
                    <a:moveTo>
                      <a:pt x="224" y="0"/>
                    </a:moveTo>
                    <a:cubicBezTo>
                      <a:pt x="187" y="0"/>
                      <a:pt x="150" y="13"/>
                      <a:pt x="119" y="38"/>
                    </a:cubicBezTo>
                    <a:cubicBezTo>
                      <a:pt x="0" y="131"/>
                      <a:pt x="58" y="320"/>
                      <a:pt x="206" y="333"/>
                    </a:cubicBezTo>
                    <a:cubicBezTo>
                      <a:pt x="212" y="334"/>
                      <a:pt x="219" y="334"/>
                      <a:pt x="225" y="334"/>
                    </a:cubicBezTo>
                    <a:cubicBezTo>
                      <a:pt x="361" y="334"/>
                      <a:pt x="443" y="174"/>
                      <a:pt x="354" y="63"/>
                    </a:cubicBezTo>
                    <a:cubicBezTo>
                      <a:pt x="321" y="21"/>
                      <a:pt x="273" y="0"/>
                      <a:pt x="2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6" name="Google Shape;5476;p38"/>
              <p:cNvSpPr/>
              <p:nvPr/>
            </p:nvSpPr>
            <p:spPr>
              <a:xfrm>
                <a:off x="4247275" y="3609075"/>
                <a:ext cx="10475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9" h="316" extrusionOk="0">
                    <a:moveTo>
                      <a:pt x="210" y="0"/>
                    </a:moveTo>
                    <a:cubicBezTo>
                      <a:pt x="175" y="0"/>
                      <a:pt x="139" y="12"/>
                      <a:pt x="110" y="36"/>
                    </a:cubicBezTo>
                    <a:cubicBezTo>
                      <a:pt x="1" y="122"/>
                      <a:pt x="55" y="299"/>
                      <a:pt x="194" y="315"/>
                    </a:cubicBezTo>
                    <a:cubicBezTo>
                      <a:pt x="199" y="316"/>
                      <a:pt x="204" y="316"/>
                      <a:pt x="210" y="316"/>
                    </a:cubicBezTo>
                    <a:cubicBezTo>
                      <a:pt x="341" y="316"/>
                      <a:pt x="418" y="163"/>
                      <a:pt x="332" y="58"/>
                    </a:cubicBezTo>
                    <a:cubicBezTo>
                      <a:pt x="301" y="20"/>
                      <a:pt x="256" y="0"/>
                      <a:pt x="2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7" name="Google Shape;5477;p38"/>
              <p:cNvSpPr/>
              <p:nvPr/>
            </p:nvSpPr>
            <p:spPr>
              <a:xfrm>
                <a:off x="4344825" y="3693725"/>
                <a:ext cx="14125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1" extrusionOk="0">
                    <a:moveTo>
                      <a:pt x="283" y="1"/>
                    </a:moveTo>
                    <a:cubicBezTo>
                      <a:pt x="236" y="1"/>
                      <a:pt x="188" y="16"/>
                      <a:pt x="148" y="50"/>
                    </a:cubicBezTo>
                    <a:cubicBezTo>
                      <a:pt x="0" y="169"/>
                      <a:pt x="71" y="406"/>
                      <a:pt x="261" y="429"/>
                    </a:cubicBezTo>
                    <a:cubicBezTo>
                      <a:pt x="269" y="430"/>
                      <a:pt x="276" y="430"/>
                      <a:pt x="284" y="430"/>
                    </a:cubicBezTo>
                    <a:cubicBezTo>
                      <a:pt x="460" y="430"/>
                      <a:pt x="564" y="223"/>
                      <a:pt x="450" y="82"/>
                    </a:cubicBezTo>
                    <a:cubicBezTo>
                      <a:pt x="408" y="29"/>
                      <a:pt x="346" y="1"/>
                      <a:pt x="28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8" name="Google Shape;5478;p38"/>
              <p:cNvSpPr/>
              <p:nvPr/>
            </p:nvSpPr>
            <p:spPr>
              <a:xfrm>
                <a:off x="4331575" y="3677200"/>
                <a:ext cx="1347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0" extrusionOk="0">
                    <a:moveTo>
                      <a:pt x="270" y="0"/>
                    </a:moveTo>
                    <a:cubicBezTo>
                      <a:pt x="224" y="0"/>
                      <a:pt x="179" y="15"/>
                      <a:pt x="141" y="45"/>
                    </a:cubicBezTo>
                    <a:cubicBezTo>
                      <a:pt x="0" y="161"/>
                      <a:pt x="68" y="389"/>
                      <a:pt x="251" y="409"/>
                    </a:cubicBezTo>
                    <a:cubicBezTo>
                      <a:pt x="259" y="409"/>
                      <a:pt x="266" y="410"/>
                      <a:pt x="274" y="410"/>
                    </a:cubicBezTo>
                    <a:cubicBezTo>
                      <a:pt x="440" y="410"/>
                      <a:pt x="538" y="213"/>
                      <a:pt x="431" y="78"/>
                    </a:cubicBezTo>
                    <a:cubicBezTo>
                      <a:pt x="390" y="26"/>
                      <a:pt x="330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9" name="Google Shape;5479;p38"/>
              <p:cNvSpPr/>
              <p:nvPr/>
            </p:nvSpPr>
            <p:spPr>
              <a:xfrm>
                <a:off x="4318300" y="3660700"/>
                <a:ext cx="12850" cy="9725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89" extrusionOk="0">
                    <a:moveTo>
                      <a:pt x="258" y="0"/>
                    </a:moveTo>
                    <a:cubicBezTo>
                      <a:pt x="215" y="0"/>
                      <a:pt x="172" y="14"/>
                      <a:pt x="136" y="43"/>
                    </a:cubicBezTo>
                    <a:cubicBezTo>
                      <a:pt x="1" y="153"/>
                      <a:pt x="65" y="371"/>
                      <a:pt x="239" y="387"/>
                    </a:cubicBezTo>
                    <a:cubicBezTo>
                      <a:pt x="246" y="388"/>
                      <a:pt x="254" y="389"/>
                      <a:pt x="262" y="389"/>
                    </a:cubicBezTo>
                    <a:cubicBezTo>
                      <a:pt x="421" y="389"/>
                      <a:pt x="513" y="201"/>
                      <a:pt x="409" y="72"/>
                    </a:cubicBezTo>
                    <a:cubicBezTo>
                      <a:pt x="371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0" name="Google Shape;5480;p38"/>
              <p:cNvSpPr/>
              <p:nvPr/>
            </p:nvSpPr>
            <p:spPr>
              <a:xfrm>
                <a:off x="4305050" y="3644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0" y="147"/>
                      <a:pt x="62" y="356"/>
                      <a:pt x="225" y="372"/>
                    </a:cubicBezTo>
                    <a:cubicBezTo>
                      <a:pt x="232" y="373"/>
                      <a:pt x="239" y="373"/>
                      <a:pt x="245" y="373"/>
                    </a:cubicBezTo>
                    <a:cubicBezTo>
                      <a:pt x="398" y="373"/>
                      <a:pt x="491" y="193"/>
                      <a:pt x="389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1" name="Google Shape;5481;p38"/>
              <p:cNvSpPr/>
              <p:nvPr/>
            </p:nvSpPr>
            <p:spPr>
              <a:xfrm>
                <a:off x="4291800" y="3627625"/>
                <a:ext cx="115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63" h="352" extrusionOk="0">
                    <a:moveTo>
                      <a:pt x="231" y="0"/>
                    </a:moveTo>
                    <a:cubicBezTo>
                      <a:pt x="192" y="0"/>
                      <a:pt x="152" y="13"/>
                      <a:pt x="119" y="39"/>
                    </a:cubicBezTo>
                    <a:cubicBezTo>
                      <a:pt x="0" y="139"/>
                      <a:pt x="58" y="335"/>
                      <a:pt x="212" y="351"/>
                    </a:cubicBezTo>
                    <a:cubicBezTo>
                      <a:pt x="219" y="352"/>
                      <a:pt x="225" y="352"/>
                      <a:pt x="232" y="352"/>
                    </a:cubicBezTo>
                    <a:cubicBezTo>
                      <a:pt x="378" y="352"/>
                      <a:pt x="462" y="182"/>
                      <a:pt x="370" y="65"/>
                    </a:cubicBezTo>
                    <a:cubicBezTo>
                      <a:pt x="335" y="23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2" name="Google Shape;5482;p38"/>
              <p:cNvSpPr/>
              <p:nvPr/>
            </p:nvSpPr>
            <p:spPr>
              <a:xfrm>
                <a:off x="4278450" y="3611100"/>
                <a:ext cx="111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5" extrusionOk="0">
                    <a:moveTo>
                      <a:pt x="226" y="0"/>
                    </a:moveTo>
                    <a:cubicBezTo>
                      <a:pt x="188" y="0"/>
                      <a:pt x="151" y="13"/>
                      <a:pt x="120" y="38"/>
                    </a:cubicBezTo>
                    <a:cubicBezTo>
                      <a:pt x="1" y="131"/>
                      <a:pt x="59" y="318"/>
                      <a:pt x="206" y="334"/>
                    </a:cubicBezTo>
                    <a:cubicBezTo>
                      <a:pt x="213" y="334"/>
                      <a:pt x="219" y="335"/>
                      <a:pt x="225" y="335"/>
                    </a:cubicBezTo>
                    <a:cubicBezTo>
                      <a:pt x="362" y="335"/>
                      <a:pt x="443" y="171"/>
                      <a:pt x="354" y="61"/>
                    </a:cubicBezTo>
                    <a:cubicBezTo>
                      <a:pt x="322" y="21"/>
                      <a:pt x="274" y="0"/>
                      <a:pt x="2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3" name="Google Shape;5483;p38"/>
              <p:cNvSpPr/>
              <p:nvPr/>
            </p:nvSpPr>
            <p:spPr>
              <a:xfrm>
                <a:off x="4265200" y="359452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0" y="1"/>
                    </a:moveTo>
                    <a:cubicBezTo>
                      <a:pt x="174" y="1"/>
                      <a:pt x="139" y="12"/>
                      <a:pt x="110" y="36"/>
                    </a:cubicBezTo>
                    <a:cubicBezTo>
                      <a:pt x="0" y="126"/>
                      <a:pt x="52" y="303"/>
                      <a:pt x="193" y="315"/>
                    </a:cubicBezTo>
                    <a:cubicBezTo>
                      <a:pt x="200" y="316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1" y="58"/>
                    </a:cubicBezTo>
                    <a:cubicBezTo>
                      <a:pt x="301" y="20"/>
                      <a:pt x="255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4" name="Google Shape;5484;p38"/>
              <p:cNvSpPr/>
              <p:nvPr/>
            </p:nvSpPr>
            <p:spPr>
              <a:xfrm>
                <a:off x="4336225" y="3646150"/>
                <a:ext cx="128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3" extrusionOk="0">
                    <a:moveTo>
                      <a:pt x="258" y="0"/>
                    </a:moveTo>
                    <a:cubicBezTo>
                      <a:pt x="215" y="0"/>
                      <a:pt x="171" y="15"/>
                      <a:pt x="135" y="44"/>
                    </a:cubicBezTo>
                    <a:cubicBezTo>
                      <a:pt x="0" y="156"/>
                      <a:pt x="65" y="371"/>
                      <a:pt x="238" y="391"/>
                    </a:cubicBezTo>
                    <a:cubicBezTo>
                      <a:pt x="246" y="392"/>
                      <a:pt x="254" y="392"/>
                      <a:pt x="261" y="392"/>
                    </a:cubicBezTo>
                    <a:cubicBezTo>
                      <a:pt x="421" y="392"/>
                      <a:pt x="513" y="202"/>
                      <a:pt x="409" y="73"/>
                    </a:cubicBezTo>
                    <a:cubicBezTo>
                      <a:pt x="370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5" name="Google Shape;5485;p38"/>
              <p:cNvSpPr/>
              <p:nvPr/>
            </p:nvSpPr>
            <p:spPr>
              <a:xfrm>
                <a:off x="4322875" y="362965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7" y="1"/>
                    </a:moveTo>
                    <a:cubicBezTo>
                      <a:pt x="206" y="1"/>
                      <a:pt x="166" y="14"/>
                      <a:pt x="133" y="42"/>
                    </a:cubicBezTo>
                    <a:cubicBezTo>
                      <a:pt x="1" y="145"/>
                      <a:pt x="62" y="353"/>
                      <a:pt x="229" y="369"/>
                    </a:cubicBezTo>
                    <a:cubicBezTo>
                      <a:pt x="237" y="370"/>
                      <a:pt x="245" y="371"/>
                      <a:pt x="252" y="371"/>
                    </a:cubicBezTo>
                    <a:cubicBezTo>
                      <a:pt x="402" y="371"/>
                      <a:pt x="491" y="193"/>
                      <a:pt x="393" y="71"/>
                    </a:cubicBezTo>
                    <a:cubicBezTo>
                      <a:pt x="356" y="25"/>
                      <a:pt x="302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6" name="Google Shape;5486;p38"/>
              <p:cNvSpPr/>
              <p:nvPr/>
            </p:nvSpPr>
            <p:spPr>
              <a:xfrm>
                <a:off x="4309625" y="3613075"/>
                <a:ext cx="11650" cy="890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6" extrusionOk="0">
                    <a:moveTo>
                      <a:pt x="234" y="1"/>
                    </a:moveTo>
                    <a:cubicBezTo>
                      <a:pt x="195" y="1"/>
                      <a:pt x="156" y="13"/>
                      <a:pt x="123" y="39"/>
                    </a:cubicBezTo>
                    <a:cubicBezTo>
                      <a:pt x="1" y="139"/>
                      <a:pt x="59" y="338"/>
                      <a:pt x="216" y="354"/>
                    </a:cubicBezTo>
                    <a:cubicBezTo>
                      <a:pt x="223" y="355"/>
                      <a:pt x="229" y="355"/>
                      <a:pt x="236" y="355"/>
                    </a:cubicBezTo>
                    <a:cubicBezTo>
                      <a:pt x="381" y="355"/>
                      <a:pt x="466" y="185"/>
                      <a:pt x="373" y="68"/>
                    </a:cubicBezTo>
                    <a:cubicBezTo>
                      <a:pt x="338" y="24"/>
                      <a:pt x="286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7" name="Google Shape;5487;p38"/>
              <p:cNvSpPr/>
              <p:nvPr/>
            </p:nvSpPr>
            <p:spPr>
              <a:xfrm>
                <a:off x="4296375" y="3596550"/>
                <a:ext cx="1107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6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38"/>
                    </a:cubicBezTo>
                    <a:cubicBezTo>
                      <a:pt x="0" y="132"/>
                      <a:pt x="55" y="321"/>
                      <a:pt x="206" y="334"/>
                    </a:cubicBezTo>
                    <a:cubicBezTo>
                      <a:pt x="213" y="335"/>
                      <a:pt x="219" y="335"/>
                      <a:pt x="225" y="335"/>
                    </a:cubicBezTo>
                    <a:cubicBezTo>
                      <a:pt x="362" y="335"/>
                      <a:pt x="443" y="175"/>
                      <a:pt x="351" y="64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8" name="Google Shape;5488;p38"/>
              <p:cNvSpPr/>
              <p:nvPr/>
            </p:nvSpPr>
            <p:spPr>
              <a:xfrm>
                <a:off x="4283125" y="3580075"/>
                <a:ext cx="1045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6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09" y="35"/>
                    </a:cubicBezTo>
                    <a:cubicBezTo>
                      <a:pt x="0" y="122"/>
                      <a:pt x="52" y="299"/>
                      <a:pt x="193" y="315"/>
                    </a:cubicBezTo>
                    <a:cubicBezTo>
                      <a:pt x="198" y="315"/>
                      <a:pt x="203" y="316"/>
                      <a:pt x="208" y="316"/>
                    </a:cubicBezTo>
                    <a:cubicBezTo>
                      <a:pt x="338" y="316"/>
                      <a:pt x="418" y="163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9" name="Google Shape;5489;p38"/>
              <p:cNvSpPr/>
              <p:nvPr/>
            </p:nvSpPr>
            <p:spPr>
              <a:xfrm>
                <a:off x="4340800" y="361512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5" y="0"/>
                    </a:moveTo>
                    <a:cubicBezTo>
                      <a:pt x="204" y="0"/>
                      <a:pt x="164" y="13"/>
                      <a:pt x="129" y="41"/>
                    </a:cubicBezTo>
                    <a:cubicBezTo>
                      <a:pt x="1" y="147"/>
                      <a:pt x="62" y="356"/>
                      <a:pt x="226" y="372"/>
                    </a:cubicBezTo>
                    <a:cubicBezTo>
                      <a:pt x="232" y="373"/>
                      <a:pt x="239" y="373"/>
                      <a:pt x="245" y="373"/>
                    </a:cubicBezTo>
                    <a:cubicBezTo>
                      <a:pt x="398" y="373"/>
                      <a:pt x="491" y="193"/>
                      <a:pt x="389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0" name="Google Shape;5490;p38"/>
              <p:cNvSpPr/>
              <p:nvPr/>
            </p:nvSpPr>
            <p:spPr>
              <a:xfrm>
                <a:off x="4327550" y="3598625"/>
                <a:ext cx="1165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2" extrusionOk="0">
                    <a:moveTo>
                      <a:pt x="233" y="0"/>
                    </a:moveTo>
                    <a:cubicBezTo>
                      <a:pt x="195" y="0"/>
                      <a:pt x="156" y="13"/>
                      <a:pt x="122" y="39"/>
                    </a:cubicBezTo>
                    <a:cubicBezTo>
                      <a:pt x="0" y="139"/>
                      <a:pt x="58" y="335"/>
                      <a:pt x="216" y="351"/>
                    </a:cubicBezTo>
                    <a:cubicBezTo>
                      <a:pt x="222" y="351"/>
                      <a:pt x="229" y="352"/>
                      <a:pt x="235" y="352"/>
                    </a:cubicBezTo>
                    <a:cubicBezTo>
                      <a:pt x="381" y="352"/>
                      <a:pt x="465" y="182"/>
                      <a:pt x="370" y="65"/>
                    </a:cubicBezTo>
                    <a:cubicBezTo>
                      <a:pt x="335" y="22"/>
                      <a:pt x="284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1" name="Google Shape;5491;p38"/>
              <p:cNvSpPr/>
              <p:nvPr/>
            </p:nvSpPr>
            <p:spPr>
              <a:xfrm>
                <a:off x="4314300" y="3582100"/>
                <a:ext cx="110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5" extrusionOk="0">
                    <a:moveTo>
                      <a:pt x="222" y="0"/>
                    </a:moveTo>
                    <a:cubicBezTo>
                      <a:pt x="184" y="0"/>
                      <a:pt x="147" y="13"/>
                      <a:pt x="116" y="38"/>
                    </a:cubicBezTo>
                    <a:cubicBezTo>
                      <a:pt x="0" y="131"/>
                      <a:pt x="55" y="318"/>
                      <a:pt x="203" y="334"/>
                    </a:cubicBezTo>
                    <a:cubicBezTo>
                      <a:pt x="209" y="334"/>
                      <a:pt x="215" y="335"/>
                      <a:pt x="222" y="335"/>
                    </a:cubicBezTo>
                    <a:cubicBezTo>
                      <a:pt x="358" y="335"/>
                      <a:pt x="440" y="171"/>
                      <a:pt x="350" y="60"/>
                    </a:cubicBezTo>
                    <a:cubicBezTo>
                      <a:pt x="318" y="21"/>
                      <a:pt x="270" y="0"/>
                      <a:pt x="2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2" name="Google Shape;5492;p38"/>
              <p:cNvSpPr/>
              <p:nvPr/>
            </p:nvSpPr>
            <p:spPr>
              <a:xfrm>
                <a:off x="4301025" y="3565550"/>
                <a:ext cx="1045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6" extrusionOk="0">
                    <a:moveTo>
                      <a:pt x="208" y="0"/>
                    </a:moveTo>
                    <a:cubicBezTo>
                      <a:pt x="173" y="0"/>
                      <a:pt x="139" y="11"/>
                      <a:pt x="110" y="35"/>
                    </a:cubicBezTo>
                    <a:cubicBezTo>
                      <a:pt x="1" y="125"/>
                      <a:pt x="52" y="301"/>
                      <a:pt x="190" y="314"/>
                    </a:cubicBezTo>
                    <a:cubicBezTo>
                      <a:pt x="197" y="315"/>
                      <a:pt x="203" y="315"/>
                      <a:pt x="210" y="315"/>
                    </a:cubicBezTo>
                    <a:cubicBezTo>
                      <a:pt x="340" y="315"/>
                      <a:pt x="418" y="161"/>
                      <a:pt x="332" y="57"/>
                    </a:cubicBezTo>
                    <a:cubicBezTo>
                      <a:pt x="300" y="20"/>
                      <a:pt x="254" y="0"/>
                      <a:pt x="2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493" name="Google Shape;5493;p38"/>
            <p:cNvSpPr/>
            <p:nvPr/>
          </p:nvSpPr>
          <p:spPr>
            <a:xfrm>
              <a:off x="6928153" y="3892363"/>
              <a:ext cx="2245086" cy="1279539"/>
            </a:xfrm>
            <a:custGeom>
              <a:avLst/>
              <a:gdLst/>
              <a:ahLst/>
              <a:cxnLst/>
              <a:rect l="l" t="t" r="r" b="b"/>
              <a:pathLst>
                <a:path w="37331" h="21276" extrusionOk="0">
                  <a:moveTo>
                    <a:pt x="37218" y="21247"/>
                  </a:moveTo>
                  <a:lnTo>
                    <a:pt x="37331" y="1"/>
                  </a:lnTo>
                  <a:cubicBezTo>
                    <a:pt x="34220" y="322"/>
                    <a:pt x="28249" y="2074"/>
                    <a:pt x="24232" y="10391"/>
                  </a:cubicBezTo>
                  <a:cubicBezTo>
                    <a:pt x="18977" y="21276"/>
                    <a:pt x="5772" y="13730"/>
                    <a:pt x="0" y="2104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41CB514-1B0D-4B6A-9005-BFFF732576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269" y="0"/>
            <a:ext cx="768146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2961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03" name="Google Shape;5603;p44"/>
          <p:cNvPicPr preferRelativeResize="0"/>
          <p:nvPr/>
        </p:nvPicPr>
        <p:blipFill rotWithShape="1">
          <a:blip r:embed="rId3">
            <a:alphaModFix/>
          </a:blip>
          <a:srcRect l="15110" t="29278" r="17910" b="26693"/>
          <a:stretch/>
        </p:blipFill>
        <p:spPr>
          <a:xfrm>
            <a:off x="950900" y="1258526"/>
            <a:ext cx="4119550" cy="2708076"/>
          </a:xfrm>
          <a:prstGeom prst="rect">
            <a:avLst/>
          </a:prstGeom>
          <a:noFill/>
          <a:ln>
            <a:noFill/>
          </a:ln>
        </p:spPr>
      </p:pic>
      <p:sp>
        <p:nvSpPr>
          <p:cNvPr id="5604" name="Google Shape;5604;p44"/>
          <p:cNvSpPr/>
          <p:nvPr/>
        </p:nvSpPr>
        <p:spPr>
          <a:xfrm>
            <a:off x="5711225" y="854217"/>
            <a:ext cx="1911599" cy="1735812"/>
          </a:xfrm>
          <a:custGeom>
            <a:avLst/>
            <a:gdLst/>
            <a:ahLst/>
            <a:cxnLst/>
            <a:rect l="l" t="t" r="r" b="b"/>
            <a:pathLst>
              <a:path w="1100" h="999" extrusionOk="0">
                <a:moveTo>
                  <a:pt x="547" y="1"/>
                </a:moveTo>
                <a:cubicBezTo>
                  <a:pt x="322" y="1"/>
                  <a:pt x="117" y="156"/>
                  <a:pt x="65" y="384"/>
                </a:cubicBezTo>
                <a:cubicBezTo>
                  <a:pt x="0" y="654"/>
                  <a:pt x="167" y="921"/>
                  <a:pt x="434" y="985"/>
                </a:cubicBezTo>
                <a:cubicBezTo>
                  <a:pt x="473" y="994"/>
                  <a:pt x="512" y="999"/>
                  <a:pt x="551" y="999"/>
                </a:cubicBezTo>
                <a:cubicBezTo>
                  <a:pt x="777" y="999"/>
                  <a:pt x="980" y="844"/>
                  <a:pt x="1035" y="615"/>
                </a:cubicBezTo>
                <a:cubicBezTo>
                  <a:pt x="1099" y="346"/>
                  <a:pt x="932" y="76"/>
                  <a:pt x="662" y="15"/>
                </a:cubicBezTo>
                <a:cubicBezTo>
                  <a:pt x="624" y="5"/>
                  <a:pt x="585" y="1"/>
                  <a:pt x="54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05" name="Google Shape;5605;p44"/>
          <p:cNvSpPr txBox="1">
            <a:spLocks noGrp="1"/>
          </p:cNvSpPr>
          <p:nvPr>
            <p:ph type="title"/>
          </p:nvPr>
        </p:nvSpPr>
        <p:spPr>
          <a:xfrm>
            <a:off x="5236987" y="2281040"/>
            <a:ext cx="2907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Inleveren via teams</a:t>
            </a:r>
            <a:endParaRPr dirty="0">
              <a:solidFill>
                <a:schemeClr val="dk2"/>
              </a:solidFill>
            </a:endParaRPr>
          </a:p>
        </p:txBody>
      </p:sp>
      <p:sp>
        <p:nvSpPr>
          <p:cNvPr id="5606" name="Google Shape;5606;p44"/>
          <p:cNvSpPr txBox="1">
            <a:spLocks noGrp="1"/>
          </p:cNvSpPr>
          <p:nvPr>
            <p:ph type="title" idx="2"/>
          </p:nvPr>
        </p:nvSpPr>
        <p:spPr>
          <a:xfrm>
            <a:off x="5070450" y="1002685"/>
            <a:ext cx="3240674" cy="143887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Aft>
                <a:spcPts val="0"/>
              </a:spcAft>
              <a:buNone/>
            </a:pPr>
            <a:r>
              <a:rPr lang="en" sz="5000" dirty="0"/>
              <a:t>25 </a:t>
            </a:r>
            <a:br>
              <a:rPr lang="en" sz="5000" dirty="0"/>
            </a:br>
            <a:r>
              <a:rPr lang="en" sz="5000" dirty="0"/>
              <a:t>maart</a:t>
            </a:r>
            <a:endParaRPr sz="5000" dirty="0"/>
          </a:p>
        </p:txBody>
      </p:sp>
      <p:sp>
        <p:nvSpPr>
          <p:cNvPr id="5607" name="Google Shape;5607;p44"/>
          <p:cNvSpPr txBox="1">
            <a:spLocks noGrp="1"/>
          </p:cNvSpPr>
          <p:nvPr>
            <p:ph type="subTitle" idx="1"/>
          </p:nvPr>
        </p:nvSpPr>
        <p:spPr>
          <a:xfrm>
            <a:off x="4685957" y="3396409"/>
            <a:ext cx="3812583" cy="165206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nl-NL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maakt je eigen verslag samen met je klasgenoot. Het verslag van iemand anders overnemen en delen van iemand anders overnemen zal worden bestraft (zie examenvoorschriften). </a:t>
            </a:r>
            <a:endParaRPr lang="nl-NL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nl-NL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 dag dat je het verslag te laat </a:t>
            </a:r>
            <a:r>
              <a:rPr lang="nl-NL" i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inleverd</a:t>
            </a:r>
            <a:r>
              <a:rPr lang="nl-NL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gaat er 0,2 punt van je eindcijfer af. </a:t>
            </a:r>
            <a:endParaRPr lang="nl-NL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nl-NL" sz="1000" dirty="0"/>
          </a:p>
        </p:txBody>
      </p:sp>
    </p:spTree>
    <p:extLst>
      <p:ext uri="{BB962C8B-B14F-4D97-AF65-F5344CB8AC3E}">
        <p14:creationId xmlns:p14="http://schemas.microsoft.com/office/powerpoint/2010/main" val="26352901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3" name="Google Shape;5613;p45"/>
          <p:cNvSpPr txBox="1">
            <a:spLocks noGrp="1"/>
          </p:cNvSpPr>
          <p:nvPr>
            <p:ph type="title"/>
          </p:nvPr>
        </p:nvSpPr>
        <p:spPr>
          <a:xfrm>
            <a:off x="704000" y="1713150"/>
            <a:ext cx="4050900" cy="115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/>
              <a:t>Aan de slag!</a:t>
            </a:r>
            <a:endParaRPr dirty="0"/>
          </a:p>
        </p:txBody>
      </p:sp>
      <p:pic>
        <p:nvPicPr>
          <p:cNvPr id="5614" name="Google Shape;5614;p45"/>
          <p:cNvPicPr preferRelativeResize="0"/>
          <p:nvPr/>
        </p:nvPicPr>
        <p:blipFill rotWithShape="1">
          <a:blip r:embed="rId3">
            <a:alphaModFix/>
          </a:blip>
          <a:srcRect l="11161" t="7994" r="10178" b="7581"/>
          <a:stretch/>
        </p:blipFill>
        <p:spPr>
          <a:xfrm>
            <a:off x="4717325" y="768038"/>
            <a:ext cx="3361174" cy="360741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615" name="Google Shape;5615;p45"/>
          <p:cNvGrpSpPr/>
          <p:nvPr/>
        </p:nvGrpSpPr>
        <p:grpSpPr>
          <a:xfrm>
            <a:off x="6636775" y="-8900"/>
            <a:ext cx="3063933" cy="2558972"/>
            <a:chOff x="6636775" y="-8900"/>
            <a:chExt cx="3063933" cy="2558972"/>
          </a:xfrm>
        </p:grpSpPr>
        <p:grpSp>
          <p:nvGrpSpPr>
            <p:cNvPr id="5616" name="Google Shape;5616;p45"/>
            <p:cNvGrpSpPr/>
            <p:nvPr/>
          </p:nvGrpSpPr>
          <p:grpSpPr>
            <a:xfrm rot="-10346140" flipH="1">
              <a:off x="7531166" y="269926"/>
              <a:ext cx="2036531" cy="2155482"/>
              <a:chOff x="3844200" y="3565550"/>
              <a:chExt cx="524325" cy="554950"/>
            </a:xfrm>
          </p:grpSpPr>
          <p:sp>
            <p:nvSpPr>
              <p:cNvPr id="5617" name="Google Shape;5617;p45"/>
              <p:cNvSpPr/>
              <p:nvPr/>
            </p:nvSpPr>
            <p:spPr>
              <a:xfrm>
                <a:off x="3937150" y="4105850"/>
                <a:ext cx="159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4" extrusionOk="0">
                    <a:moveTo>
                      <a:pt x="319" y="1"/>
                    </a:moveTo>
                    <a:cubicBezTo>
                      <a:pt x="265" y="1"/>
                      <a:pt x="212" y="18"/>
                      <a:pt x="168" y="54"/>
                    </a:cubicBezTo>
                    <a:cubicBezTo>
                      <a:pt x="1" y="192"/>
                      <a:pt x="81" y="459"/>
                      <a:pt x="293" y="482"/>
                    </a:cubicBezTo>
                    <a:cubicBezTo>
                      <a:pt x="302" y="483"/>
                      <a:pt x="312" y="483"/>
                      <a:pt x="320" y="483"/>
                    </a:cubicBezTo>
                    <a:cubicBezTo>
                      <a:pt x="520" y="483"/>
                      <a:pt x="638" y="250"/>
                      <a:pt x="509" y="93"/>
                    </a:cubicBezTo>
                    <a:cubicBezTo>
                      <a:pt x="461" y="32"/>
                      <a:pt x="390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8" name="Google Shape;5618;p45"/>
              <p:cNvSpPr/>
              <p:nvPr/>
            </p:nvSpPr>
            <p:spPr>
              <a:xfrm>
                <a:off x="3923900" y="4089375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5" y="0"/>
                    </a:moveTo>
                    <a:cubicBezTo>
                      <a:pt x="254" y="0"/>
                      <a:pt x="202" y="17"/>
                      <a:pt x="158" y="51"/>
                    </a:cubicBezTo>
                    <a:cubicBezTo>
                      <a:pt x="0" y="183"/>
                      <a:pt x="74" y="440"/>
                      <a:pt x="280" y="463"/>
                    </a:cubicBezTo>
                    <a:cubicBezTo>
                      <a:pt x="289" y="464"/>
                      <a:pt x="298" y="464"/>
                      <a:pt x="307" y="464"/>
                    </a:cubicBezTo>
                    <a:cubicBezTo>
                      <a:pt x="497" y="464"/>
                      <a:pt x="612" y="240"/>
                      <a:pt x="486" y="87"/>
                    </a:cubicBezTo>
                    <a:cubicBezTo>
                      <a:pt x="440" y="30"/>
                      <a:pt x="373" y="0"/>
                      <a:pt x="30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9" name="Google Shape;5619;p45"/>
              <p:cNvSpPr/>
              <p:nvPr/>
            </p:nvSpPr>
            <p:spPr>
              <a:xfrm>
                <a:off x="3910575" y="4072850"/>
                <a:ext cx="14750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7" extrusionOk="0">
                    <a:moveTo>
                      <a:pt x="297" y="0"/>
                    </a:moveTo>
                    <a:cubicBezTo>
                      <a:pt x="247" y="0"/>
                      <a:pt x="196" y="17"/>
                      <a:pt x="154" y="50"/>
                    </a:cubicBezTo>
                    <a:cubicBezTo>
                      <a:pt x="0" y="176"/>
                      <a:pt x="74" y="423"/>
                      <a:pt x="273" y="445"/>
                    </a:cubicBezTo>
                    <a:cubicBezTo>
                      <a:pt x="281" y="446"/>
                      <a:pt x="289" y="447"/>
                      <a:pt x="296" y="447"/>
                    </a:cubicBezTo>
                    <a:cubicBezTo>
                      <a:pt x="479" y="447"/>
                      <a:pt x="590" y="230"/>
                      <a:pt x="469" y="82"/>
                    </a:cubicBezTo>
                    <a:cubicBezTo>
                      <a:pt x="426" y="28"/>
                      <a:pt x="362" y="0"/>
                      <a:pt x="2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0" name="Google Shape;5620;p45"/>
              <p:cNvSpPr/>
              <p:nvPr/>
            </p:nvSpPr>
            <p:spPr>
              <a:xfrm>
                <a:off x="3897300" y="4056275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5" y="0"/>
                    </a:moveTo>
                    <a:cubicBezTo>
                      <a:pt x="237" y="0"/>
                      <a:pt x="189" y="16"/>
                      <a:pt x="149" y="48"/>
                    </a:cubicBezTo>
                    <a:cubicBezTo>
                      <a:pt x="1" y="170"/>
                      <a:pt x="71" y="408"/>
                      <a:pt x="261" y="427"/>
                    </a:cubicBezTo>
                    <a:cubicBezTo>
                      <a:pt x="269" y="428"/>
                      <a:pt x="277" y="428"/>
                      <a:pt x="284" y="428"/>
                    </a:cubicBezTo>
                    <a:cubicBezTo>
                      <a:pt x="460" y="428"/>
                      <a:pt x="565" y="222"/>
                      <a:pt x="451" y="80"/>
                    </a:cubicBezTo>
                    <a:cubicBezTo>
                      <a:pt x="409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1" name="Google Shape;5621;p45"/>
              <p:cNvSpPr/>
              <p:nvPr/>
            </p:nvSpPr>
            <p:spPr>
              <a:xfrm>
                <a:off x="3884050" y="4039775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0" y="158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1" y="407"/>
                    </a:cubicBezTo>
                    <a:cubicBezTo>
                      <a:pt x="440" y="407"/>
                      <a:pt x="539" y="210"/>
                      <a:pt x="428" y="75"/>
                    </a:cubicBezTo>
                    <a:cubicBezTo>
                      <a:pt x="388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2" name="Google Shape;5622;p45"/>
              <p:cNvSpPr/>
              <p:nvPr/>
            </p:nvSpPr>
            <p:spPr>
              <a:xfrm>
                <a:off x="3870800" y="4023200"/>
                <a:ext cx="128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3" extrusionOk="0">
                    <a:moveTo>
                      <a:pt x="257" y="0"/>
                    </a:moveTo>
                    <a:cubicBezTo>
                      <a:pt x="214" y="0"/>
                      <a:pt x="171" y="15"/>
                      <a:pt x="135" y="44"/>
                    </a:cubicBezTo>
                    <a:cubicBezTo>
                      <a:pt x="0" y="153"/>
                      <a:pt x="64" y="371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18" y="392"/>
                      <a:pt x="513" y="202"/>
                      <a:pt x="408" y="73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3" name="Google Shape;5623;p45"/>
              <p:cNvSpPr/>
              <p:nvPr/>
            </p:nvSpPr>
            <p:spPr>
              <a:xfrm>
                <a:off x="3857450" y="4006700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7" y="1"/>
                    </a:moveTo>
                    <a:cubicBezTo>
                      <a:pt x="206" y="1"/>
                      <a:pt x="166" y="14"/>
                      <a:pt x="132" y="42"/>
                    </a:cubicBezTo>
                    <a:cubicBezTo>
                      <a:pt x="1" y="144"/>
                      <a:pt x="65" y="353"/>
                      <a:pt x="229" y="373"/>
                    </a:cubicBezTo>
                    <a:cubicBezTo>
                      <a:pt x="235" y="373"/>
                      <a:pt x="242" y="374"/>
                      <a:pt x="248" y="374"/>
                    </a:cubicBezTo>
                    <a:cubicBezTo>
                      <a:pt x="401" y="374"/>
                      <a:pt x="492" y="194"/>
                      <a:pt x="393" y="71"/>
                    </a:cubicBezTo>
                    <a:cubicBezTo>
                      <a:pt x="356" y="25"/>
                      <a:pt x="301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4" name="Google Shape;5624;p45"/>
              <p:cNvSpPr/>
              <p:nvPr/>
            </p:nvSpPr>
            <p:spPr>
              <a:xfrm>
                <a:off x="3844200" y="3990175"/>
                <a:ext cx="11650" cy="885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4" extrusionOk="0">
                    <a:moveTo>
                      <a:pt x="235" y="1"/>
                    </a:moveTo>
                    <a:cubicBezTo>
                      <a:pt x="196" y="1"/>
                      <a:pt x="156" y="14"/>
                      <a:pt x="123" y="41"/>
                    </a:cubicBezTo>
                    <a:cubicBezTo>
                      <a:pt x="0" y="137"/>
                      <a:pt x="58" y="336"/>
                      <a:pt x="216" y="352"/>
                    </a:cubicBezTo>
                    <a:cubicBezTo>
                      <a:pt x="222" y="353"/>
                      <a:pt x="229" y="353"/>
                      <a:pt x="235" y="353"/>
                    </a:cubicBezTo>
                    <a:cubicBezTo>
                      <a:pt x="381" y="353"/>
                      <a:pt x="465" y="183"/>
                      <a:pt x="370" y="66"/>
                    </a:cubicBezTo>
                    <a:cubicBezTo>
                      <a:pt x="336" y="23"/>
                      <a:pt x="286" y="1"/>
                      <a:pt x="23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5" name="Google Shape;5625;p45"/>
              <p:cNvSpPr/>
              <p:nvPr/>
            </p:nvSpPr>
            <p:spPr>
              <a:xfrm>
                <a:off x="3968325" y="4107900"/>
                <a:ext cx="16525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661" h="504" extrusionOk="0">
                    <a:moveTo>
                      <a:pt x="330" y="0"/>
                    </a:moveTo>
                    <a:cubicBezTo>
                      <a:pt x="275" y="0"/>
                      <a:pt x="220" y="18"/>
                      <a:pt x="174" y="56"/>
                    </a:cubicBezTo>
                    <a:cubicBezTo>
                      <a:pt x="1" y="197"/>
                      <a:pt x="84" y="480"/>
                      <a:pt x="306" y="503"/>
                    </a:cubicBezTo>
                    <a:cubicBezTo>
                      <a:pt x="315" y="503"/>
                      <a:pt x="324" y="504"/>
                      <a:pt x="333" y="504"/>
                    </a:cubicBezTo>
                    <a:cubicBezTo>
                      <a:pt x="539" y="504"/>
                      <a:pt x="660" y="261"/>
                      <a:pt x="528" y="94"/>
                    </a:cubicBezTo>
                    <a:cubicBezTo>
                      <a:pt x="477" y="32"/>
                      <a:pt x="403" y="0"/>
                      <a:pt x="3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6" name="Google Shape;5626;p45"/>
              <p:cNvSpPr/>
              <p:nvPr/>
            </p:nvSpPr>
            <p:spPr>
              <a:xfrm>
                <a:off x="3955075" y="409140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8" y="0"/>
                    </a:moveTo>
                    <a:cubicBezTo>
                      <a:pt x="264" y="0"/>
                      <a:pt x="210" y="18"/>
                      <a:pt x="164" y="54"/>
                    </a:cubicBezTo>
                    <a:cubicBezTo>
                      <a:pt x="0" y="189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6" y="483"/>
                      <a:pt x="634" y="249"/>
                      <a:pt x="505" y="89"/>
                    </a:cubicBezTo>
                    <a:cubicBezTo>
                      <a:pt x="457" y="31"/>
                      <a:pt x="388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7" name="Google Shape;5627;p45"/>
              <p:cNvSpPr/>
              <p:nvPr/>
            </p:nvSpPr>
            <p:spPr>
              <a:xfrm>
                <a:off x="3941725" y="4074825"/>
                <a:ext cx="154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8" extrusionOk="0">
                    <a:moveTo>
                      <a:pt x="309" y="1"/>
                    </a:moveTo>
                    <a:cubicBezTo>
                      <a:pt x="257" y="1"/>
                      <a:pt x="205" y="18"/>
                      <a:pt x="162" y="55"/>
                    </a:cubicBezTo>
                    <a:cubicBezTo>
                      <a:pt x="1" y="183"/>
                      <a:pt x="78" y="444"/>
                      <a:pt x="284" y="466"/>
                    </a:cubicBezTo>
                    <a:cubicBezTo>
                      <a:pt x="293" y="467"/>
                      <a:pt x="302" y="468"/>
                      <a:pt x="310" y="468"/>
                    </a:cubicBezTo>
                    <a:cubicBezTo>
                      <a:pt x="501" y="468"/>
                      <a:pt x="615" y="241"/>
                      <a:pt x="489" y="87"/>
                    </a:cubicBezTo>
                    <a:cubicBezTo>
                      <a:pt x="444" y="31"/>
                      <a:pt x="377" y="1"/>
                      <a:pt x="3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8" name="Google Shape;5628;p45"/>
              <p:cNvSpPr/>
              <p:nvPr/>
            </p:nvSpPr>
            <p:spPr>
              <a:xfrm>
                <a:off x="3928475" y="4058325"/>
                <a:ext cx="147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5" y="50"/>
                    </a:cubicBezTo>
                    <a:cubicBezTo>
                      <a:pt x="1" y="175"/>
                      <a:pt x="75" y="426"/>
                      <a:pt x="274" y="445"/>
                    </a:cubicBezTo>
                    <a:cubicBezTo>
                      <a:pt x="282" y="446"/>
                      <a:pt x="289" y="446"/>
                      <a:pt x="297" y="446"/>
                    </a:cubicBezTo>
                    <a:cubicBezTo>
                      <a:pt x="480" y="446"/>
                      <a:pt x="590" y="230"/>
                      <a:pt x="470" y="82"/>
                    </a:cubicBezTo>
                    <a:cubicBezTo>
                      <a:pt x="426" y="28"/>
                      <a:pt x="361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9" name="Google Shape;5629;p45"/>
              <p:cNvSpPr/>
              <p:nvPr/>
            </p:nvSpPr>
            <p:spPr>
              <a:xfrm>
                <a:off x="3915225" y="404180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2" y="1"/>
                    </a:moveTo>
                    <a:cubicBezTo>
                      <a:pt x="235" y="1"/>
                      <a:pt x="187" y="16"/>
                      <a:pt x="148" y="48"/>
                    </a:cubicBezTo>
                    <a:cubicBezTo>
                      <a:pt x="0" y="167"/>
                      <a:pt x="71" y="405"/>
                      <a:pt x="261" y="428"/>
                    </a:cubicBezTo>
                    <a:cubicBezTo>
                      <a:pt x="269" y="428"/>
                      <a:pt x="276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7" y="28"/>
                      <a:pt x="344" y="1"/>
                      <a:pt x="2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0" name="Google Shape;5630;p45"/>
              <p:cNvSpPr/>
              <p:nvPr/>
            </p:nvSpPr>
            <p:spPr>
              <a:xfrm>
                <a:off x="3901975" y="4025225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1"/>
                    </a:moveTo>
                    <a:cubicBezTo>
                      <a:pt x="224" y="1"/>
                      <a:pt x="179" y="16"/>
                      <a:pt x="142" y="46"/>
                    </a:cubicBezTo>
                    <a:cubicBezTo>
                      <a:pt x="0" y="162"/>
                      <a:pt x="68" y="390"/>
                      <a:pt x="248" y="409"/>
                    </a:cubicBezTo>
                    <a:cubicBezTo>
                      <a:pt x="256" y="410"/>
                      <a:pt x="263" y="411"/>
                      <a:pt x="271" y="411"/>
                    </a:cubicBezTo>
                    <a:cubicBezTo>
                      <a:pt x="440" y="411"/>
                      <a:pt x="538" y="214"/>
                      <a:pt x="428" y="78"/>
                    </a:cubicBezTo>
                    <a:cubicBezTo>
                      <a:pt x="387" y="27"/>
                      <a:pt x="328" y="1"/>
                      <a:pt x="2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1" name="Google Shape;5631;p45"/>
              <p:cNvSpPr/>
              <p:nvPr/>
            </p:nvSpPr>
            <p:spPr>
              <a:xfrm>
                <a:off x="3888625" y="4008725"/>
                <a:ext cx="129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0" extrusionOk="0">
                    <a:moveTo>
                      <a:pt x="260" y="1"/>
                    </a:moveTo>
                    <a:cubicBezTo>
                      <a:pt x="217" y="1"/>
                      <a:pt x="173" y="15"/>
                      <a:pt x="136" y="44"/>
                    </a:cubicBezTo>
                    <a:cubicBezTo>
                      <a:pt x="1" y="153"/>
                      <a:pt x="68" y="372"/>
                      <a:pt x="238" y="388"/>
                    </a:cubicBezTo>
                    <a:cubicBezTo>
                      <a:pt x="246" y="389"/>
                      <a:pt x="254" y="389"/>
                      <a:pt x="262" y="389"/>
                    </a:cubicBezTo>
                    <a:cubicBezTo>
                      <a:pt x="422" y="389"/>
                      <a:pt x="516" y="202"/>
                      <a:pt x="412" y="73"/>
                    </a:cubicBezTo>
                    <a:cubicBezTo>
                      <a:pt x="374" y="26"/>
                      <a:pt x="318" y="1"/>
                      <a:pt x="26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2" name="Google Shape;5632;p45"/>
              <p:cNvSpPr/>
              <p:nvPr/>
            </p:nvSpPr>
            <p:spPr>
              <a:xfrm>
                <a:off x="3875375" y="399217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8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0" y="147"/>
                      <a:pt x="61" y="356"/>
                      <a:pt x="229" y="372"/>
                    </a:cubicBezTo>
                    <a:cubicBezTo>
                      <a:pt x="235" y="373"/>
                      <a:pt x="242" y="373"/>
                      <a:pt x="248" y="373"/>
                    </a:cubicBezTo>
                    <a:cubicBezTo>
                      <a:pt x="400" y="373"/>
                      <a:pt x="491" y="193"/>
                      <a:pt x="392" y="70"/>
                    </a:cubicBezTo>
                    <a:cubicBezTo>
                      <a:pt x="356" y="25"/>
                      <a:pt x="302" y="1"/>
                      <a:pt x="2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3" name="Google Shape;5633;p45"/>
              <p:cNvSpPr/>
              <p:nvPr/>
            </p:nvSpPr>
            <p:spPr>
              <a:xfrm>
                <a:off x="3862125" y="397567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3" y="0"/>
                    </a:moveTo>
                    <a:cubicBezTo>
                      <a:pt x="194" y="0"/>
                      <a:pt x="155" y="13"/>
                      <a:pt x="122" y="39"/>
                    </a:cubicBezTo>
                    <a:cubicBezTo>
                      <a:pt x="0" y="139"/>
                      <a:pt x="58" y="335"/>
                      <a:pt x="215" y="354"/>
                    </a:cubicBezTo>
                    <a:cubicBezTo>
                      <a:pt x="222" y="355"/>
                      <a:pt x="228" y="355"/>
                      <a:pt x="235" y="355"/>
                    </a:cubicBezTo>
                    <a:cubicBezTo>
                      <a:pt x="381" y="355"/>
                      <a:pt x="465" y="182"/>
                      <a:pt x="370" y="65"/>
                    </a:cubicBezTo>
                    <a:cubicBezTo>
                      <a:pt x="335" y="22"/>
                      <a:pt x="284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4" name="Google Shape;5634;p45"/>
              <p:cNvSpPr/>
              <p:nvPr/>
            </p:nvSpPr>
            <p:spPr>
              <a:xfrm>
                <a:off x="3848850" y="395915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3" y="0"/>
                    </a:moveTo>
                    <a:cubicBezTo>
                      <a:pt x="185" y="0"/>
                      <a:pt x="148" y="13"/>
                      <a:pt x="117" y="38"/>
                    </a:cubicBezTo>
                    <a:cubicBezTo>
                      <a:pt x="1" y="131"/>
                      <a:pt x="55" y="318"/>
                      <a:pt x="203" y="334"/>
                    </a:cubicBezTo>
                    <a:cubicBezTo>
                      <a:pt x="210" y="334"/>
                      <a:pt x="216" y="335"/>
                      <a:pt x="222" y="335"/>
                    </a:cubicBezTo>
                    <a:cubicBezTo>
                      <a:pt x="359" y="335"/>
                      <a:pt x="440" y="171"/>
                      <a:pt x="351" y="60"/>
                    </a:cubicBezTo>
                    <a:cubicBezTo>
                      <a:pt x="319" y="21"/>
                      <a:pt x="271" y="0"/>
                      <a:pt x="2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5" name="Google Shape;5635;p45"/>
              <p:cNvSpPr/>
              <p:nvPr/>
            </p:nvSpPr>
            <p:spPr>
              <a:xfrm>
                <a:off x="3986250" y="4093425"/>
                <a:ext cx="165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0" h="502" extrusionOk="0">
                    <a:moveTo>
                      <a:pt x="331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0" y="198"/>
                      <a:pt x="81" y="477"/>
                      <a:pt x="306" y="500"/>
                    </a:cubicBezTo>
                    <a:cubicBezTo>
                      <a:pt x="316" y="501"/>
                      <a:pt x="326" y="502"/>
                      <a:pt x="336" y="502"/>
                    </a:cubicBezTo>
                    <a:cubicBezTo>
                      <a:pt x="540" y="502"/>
                      <a:pt x="659" y="257"/>
                      <a:pt x="527" y="92"/>
                    </a:cubicBezTo>
                    <a:cubicBezTo>
                      <a:pt x="476" y="32"/>
                      <a:pt x="404" y="0"/>
                      <a:pt x="3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6" name="Google Shape;5636;p45"/>
              <p:cNvSpPr/>
              <p:nvPr/>
            </p:nvSpPr>
            <p:spPr>
              <a:xfrm>
                <a:off x="3973000" y="4076850"/>
                <a:ext cx="158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4" h="483" extrusionOk="0">
                    <a:moveTo>
                      <a:pt x="316" y="1"/>
                    </a:moveTo>
                    <a:cubicBezTo>
                      <a:pt x="263" y="1"/>
                      <a:pt x="209" y="18"/>
                      <a:pt x="164" y="54"/>
                    </a:cubicBezTo>
                    <a:cubicBezTo>
                      <a:pt x="0" y="192"/>
                      <a:pt x="80" y="459"/>
                      <a:pt x="293" y="482"/>
                    </a:cubicBezTo>
                    <a:cubicBezTo>
                      <a:pt x="302" y="482"/>
                      <a:pt x="311" y="483"/>
                      <a:pt x="319" y="483"/>
                    </a:cubicBezTo>
                    <a:cubicBezTo>
                      <a:pt x="516" y="483"/>
                      <a:pt x="634" y="250"/>
                      <a:pt x="505" y="93"/>
                    </a:cubicBezTo>
                    <a:cubicBezTo>
                      <a:pt x="457" y="32"/>
                      <a:pt x="387" y="1"/>
                      <a:pt x="31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7" name="Google Shape;5637;p45"/>
              <p:cNvSpPr/>
              <p:nvPr/>
            </p:nvSpPr>
            <p:spPr>
              <a:xfrm>
                <a:off x="3959650" y="4060350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7" y="1"/>
                    </a:moveTo>
                    <a:cubicBezTo>
                      <a:pt x="256" y="1"/>
                      <a:pt x="204" y="18"/>
                      <a:pt x="161" y="52"/>
                    </a:cubicBezTo>
                    <a:cubicBezTo>
                      <a:pt x="1" y="184"/>
                      <a:pt x="78" y="441"/>
                      <a:pt x="283" y="463"/>
                    </a:cubicBezTo>
                    <a:cubicBezTo>
                      <a:pt x="293" y="464"/>
                      <a:pt x="302" y="465"/>
                      <a:pt x="310" y="465"/>
                    </a:cubicBezTo>
                    <a:cubicBezTo>
                      <a:pt x="500" y="465"/>
                      <a:pt x="612" y="241"/>
                      <a:pt x="489" y="87"/>
                    </a:cubicBezTo>
                    <a:cubicBezTo>
                      <a:pt x="443" y="31"/>
                      <a:pt x="375" y="1"/>
                      <a:pt x="3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8" name="Google Shape;5638;p45"/>
              <p:cNvSpPr/>
              <p:nvPr/>
            </p:nvSpPr>
            <p:spPr>
              <a:xfrm>
                <a:off x="3946400" y="4043800"/>
                <a:ext cx="146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6" extrusionOk="0">
                    <a:moveTo>
                      <a:pt x="295" y="1"/>
                    </a:moveTo>
                    <a:cubicBezTo>
                      <a:pt x="246" y="1"/>
                      <a:pt x="196" y="17"/>
                      <a:pt x="155" y="52"/>
                    </a:cubicBezTo>
                    <a:cubicBezTo>
                      <a:pt x="0" y="177"/>
                      <a:pt x="74" y="425"/>
                      <a:pt x="270" y="444"/>
                    </a:cubicBezTo>
                    <a:cubicBezTo>
                      <a:pt x="280" y="445"/>
                      <a:pt x="289" y="446"/>
                      <a:pt x="297" y="446"/>
                    </a:cubicBezTo>
                    <a:cubicBezTo>
                      <a:pt x="480" y="446"/>
                      <a:pt x="586" y="231"/>
                      <a:pt x="470" y="84"/>
                    </a:cubicBezTo>
                    <a:cubicBezTo>
                      <a:pt x="424" y="29"/>
                      <a:pt x="360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9" name="Google Shape;5639;p45"/>
              <p:cNvSpPr/>
              <p:nvPr/>
            </p:nvSpPr>
            <p:spPr>
              <a:xfrm>
                <a:off x="3933150" y="4027275"/>
                <a:ext cx="1410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9" extrusionOk="0">
                    <a:moveTo>
                      <a:pt x="281" y="0"/>
                    </a:moveTo>
                    <a:cubicBezTo>
                      <a:pt x="234" y="0"/>
                      <a:pt x="187" y="16"/>
                      <a:pt x="148" y="48"/>
                    </a:cubicBezTo>
                    <a:cubicBezTo>
                      <a:pt x="0" y="170"/>
                      <a:pt x="71" y="408"/>
                      <a:pt x="260" y="427"/>
                    </a:cubicBezTo>
                    <a:cubicBezTo>
                      <a:pt x="268" y="428"/>
                      <a:pt x="276" y="428"/>
                      <a:pt x="284" y="428"/>
                    </a:cubicBezTo>
                    <a:cubicBezTo>
                      <a:pt x="459" y="428"/>
                      <a:pt x="564" y="222"/>
                      <a:pt x="447" y="80"/>
                    </a:cubicBezTo>
                    <a:cubicBezTo>
                      <a:pt x="405" y="27"/>
                      <a:pt x="343" y="0"/>
                      <a:pt x="2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0" name="Google Shape;5640;p45"/>
              <p:cNvSpPr/>
              <p:nvPr/>
            </p:nvSpPr>
            <p:spPr>
              <a:xfrm>
                <a:off x="3919800" y="4010775"/>
                <a:ext cx="135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07" extrusionOk="0">
                    <a:moveTo>
                      <a:pt x="274" y="0"/>
                    </a:moveTo>
                    <a:cubicBezTo>
                      <a:pt x="228" y="0"/>
                      <a:pt x="183" y="15"/>
                      <a:pt x="145" y="46"/>
                    </a:cubicBezTo>
                    <a:cubicBezTo>
                      <a:pt x="1" y="158"/>
                      <a:pt x="71" y="390"/>
                      <a:pt x="251" y="406"/>
                    </a:cubicBezTo>
                    <a:cubicBezTo>
                      <a:pt x="259" y="407"/>
                      <a:pt x="267" y="407"/>
                      <a:pt x="274" y="407"/>
                    </a:cubicBezTo>
                    <a:cubicBezTo>
                      <a:pt x="441" y="407"/>
                      <a:pt x="542" y="210"/>
                      <a:pt x="431" y="75"/>
                    </a:cubicBezTo>
                    <a:cubicBezTo>
                      <a:pt x="391" y="26"/>
                      <a:pt x="333" y="0"/>
                      <a:pt x="27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1" name="Google Shape;5641;p45"/>
              <p:cNvSpPr/>
              <p:nvPr/>
            </p:nvSpPr>
            <p:spPr>
              <a:xfrm>
                <a:off x="3906550" y="3994200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4"/>
                    </a:cubicBezTo>
                    <a:cubicBezTo>
                      <a:pt x="0" y="153"/>
                      <a:pt x="65" y="371"/>
                      <a:pt x="238" y="391"/>
                    </a:cubicBezTo>
                    <a:cubicBezTo>
                      <a:pt x="246" y="391"/>
                      <a:pt x="254" y="392"/>
                      <a:pt x="261" y="392"/>
                    </a:cubicBezTo>
                    <a:cubicBezTo>
                      <a:pt x="421" y="392"/>
                      <a:pt x="516" y="201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2" name="Google Shape;5642;p45"/>
              <p:cNvSpPr/>
              <p:nvPr/>
            </p:nvSpPr>
            <p:spPr>
              <a:xfrm>
                <a:off x="3893300" y="3977700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4" y="1"/>
                    </a:moveTo>
                    <a:cubicBezTo>
                      <a:pt x="204" y="1"/>
                      <a:pt x="163" y="14"/>
                      <a:pt x="129" y="42"/>
                    </a:cubicBezTo>
                    <a:cubicBezTo>
                      <a:pt x="0" y="144"/>
                      <a:pt x="61" y="353"/>
                      <a:pt x="228" y="373"/>
                    </a:cubicBezTo>
                    <a:cubicBezTo>
                      <a:pt x="235" y="373"/>
                      <a:pt x="241" y="373"/>
                      <a:pt x="248" y="373"/>
                    </a:cubicBezTo>
                    <a:cubicBezTo>
                      <a:pt x="400" y="373"/>
                      <a:pt x="491" y="194"/>
                      <a:pt x="389" y="70"/>
                    </a:cubicBezTo>
                    <a:cubicBezTo>
                      <a:pt x="352" y="24"/>
                      <a:pt x="299" y="1"/>
                      <a:pt x="24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3" name="Google Shape;5643;p45"/>
              <p:cNvSpPr/>
              <p:nvPr/>
            </p:nvSpPr>
            <p:spPr>
              <a:xfrm>
                <a:off x="3880025" y="396115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3" y="0"/>
                    </a:moveTo>
                    <a:cubicBezTo>
                      <a:pt x="194" y="0"/>
                      <a:pt x="155" y="14"/>
                      <a:pt x="123" y="41"/>
                    </a:cubicBezTo>
                    <a:cubicBezTo>
                      <a:pt x="1" y="138"/>
                      <a:pt x="59" y="337"/>
                      <a:pt x="216" y="353"/>
                    </a:cubicBezTo>
                    <a:cubicBezTo>
                      <a:pt x="223" y="354"/>
                      <a:pt x="229" y="354"/>
                      <a:pt x="235" y="354"/>
                    </a:cubicBezTo>
                    <a:cubicBezTo>
                      <a:pt x="378" y="354"/>
                      <a:pt x="466" y="184"/>
                      <a:pt x="370" y="67"/>
                    </a:cubicBezTo>
                    <a:cubicBezTo>
                      <a:pt x="336" y="23"/>
                      <a:pt x="284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4" name="Google Shape;5644;p45"/>
              <p:cNvSpPr/>
              <p:nvPr/>
            </p:nvSpPr>
            <p:spPr>
              <a:xfrm>
                <a:off x="3866775" y="3944625"/>
                <a:ext cx="11000" cy="8350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4" extrusionOk="0">
                    <a:moveTo>
                      <a:pt x="219" y="1"/>
                    </a:moveTo>
                    <a:cubicBezTo>
                      <a:pt x="182" y="1"/>
                      <a:pt x="144" y="13"/>
                      <a:pt x="113" y="37"/>
                    </a:cubicBezTo>
                    <a:cubicBezTo>
                      <a:pt x="1" y="130"/>
                      <a:pt x="55" y="317"/>
                      <a:pt x="203" y="333"/>
                    </a:cubicBezTo>
                    <a:cubicBezTo>
                      <a:pt x="210" y="334"/>
                      <a:pt x="216" y="334"/>
                      <a:pt x="222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2"/>
                      <a:pt x="268" y="1"/>
                      <a:pt x="2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5" name="Google Shape;5645;p45"/>
              <p:cNvSpPr/>
              <p:nvPr/>
            </p:nvSpPr>
            <p:spPr>
              <a:xfrm>
                <a:off x="3853450" y="3928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1" y="1"/>
                    </a:moveTo>
                    <a:cubicBezTo>
                      <a:pt x="176" y="1"/>
                      <a:pt x="140" y="12"/>
                      <a:pt x="109" y="36"/>
                    </a:cubicBezTo>
                    <a:cubicBezTo>
                      <a:pt x="0" y="123"/>
                      <a:pt x="55" y="300"/>
                      <a:pt x="193" y="316"/>
                    </a:cubicBezTo>
                    <a:cubicBezTo>
                      <a:pt x="199" y="317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4" y="59"/>
                    </a:cubicBezTo>
                    <a:cubicBezTo>
                      <a:pt x="302" y="21"/>
                      <a:pt x="257" y="1"/>
                      <a:pt x="21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6" name="Google Shape;5646;p45"/>
              <p:cNvSpPr/>
              <p:nvPr/>
            </p:nvSpPr>
            <p:spPr>
              <a:xfrm>
                <a:off x="4017350" y="4095400"/>
                <a:ext cx="1720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8" h="523" extrusionOk="0">
                    <a:moveTo>
                      <a:pt x="345" y="1"/>
                    </a:moveTo>
                    <a:cubicBezTo>
                      <a:pt x="288" y="1"/>
                      <a:pt x="231" y="19"/>
                      <a:pt x="183" y="58"/>
                    </a:cubicBezTo>
                    <a:cubicBezTo>
                      <a:pt x="0" y="202"/>
                      <a:pt x="87" y="495"/>
                      <a:pt x="318" y="520"/>
                    </a:cubicBezTo>
                    <a:cubicBezTo>
                      <a:pt x="329" y="522"/>
                      <a:pt x="339" y="522"/>
                      <a:pt x="349" y="522"/>
                    </a:cubicBezTo>
                    <a:cubicBezTo>
                      <a:pt x="559" y="522"/>
                      <a:pt x="688" y="271"/>
                      <a:pt x="550" y="99"/>
                    </a:cubicBezTo>
                    <a:cubicBezTo>
                      <a:pt x="498" y="35"/>
                      <a:pt x="422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7" name="Google Shape;5647;p45"/>
              <p:cNvSpPr/>
              <p:nvPr/>
            </p:nvSpPr>
            <p:spPr>
              <a:xfrm>
                <a:off x="4004075" y="407887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3" y="1"/>
                    </a:moveTo>
                    <a:cubicBezTo>
                      <a:pt x="277" y="1"/>
                      <a:pt x="221" y="19"/>
                      <a:pt x="174" y="57"/>
                    </a:cubicBezTo>
                    <a:cubicBezTo>
                      <a:pt x="1" y="198"/>
                      <a:pt x="84" y="481"/>
                      <a:pt x="306" y="503"/>
                    </a:cubicBezTo>
                    <a:cubicBezTo>
                      <a:pt x="315" y="504"/>
                      <a:pt x="325" y="505"/>
                      <a:pt x="334" y="505"/>
                    </a:cubicBezTo>
                    <a:cubicBezTo>
                      <a:pt x="542" y="505"/>
                      <a:pt x="663" y="262"/>
                      <a:pt x="528" y="95"/>
                    </a:cubicBezTo>
                    <a:cubicBezTo>
                      <a:pt x="478" y="33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8" name="Google Shape;5648;p45"/>
              <p:cNvSpPr/>
              <p:nvPr/>
            </p:nvSpPr>
            <p:spPr>
              <a:xfrm>
                <a:off x="3990825" y="4062400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20" y="0"/>
                    </a:moveTo>
                    <a:cubicBezTo>
                      <a:pt x="266" y="0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6" y="481"/>
                    </a:cubicBezTo>
                    <a:cubicBezTo>
                      <a:pt x="305" y="482"/>
                      <a:pt x="314" y="482"/>
                      <a:pt x="323" y="482"/>
                    </a:cubicBezTo>
                    <a:cubicBezTo>
                      <a:pt x="519" y="482"/>
                      <a:pt x="638" y="249"/>
                      <a:pt x="508" y="89"/>
                    </a:cubicBezTo>
                    <a:cubicBezTo>
                      <a:pt x="461" y="30"/>
                      <a:pt x="390" y="0"/>
                      <a:pt x="3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9" name="Google Shape;5649;p45"/>
              <p:cNvSpPr/>
              <p:nvPr/>
            </p:nvSpPr>
            <p:spPr>
              <a:xfrm>
                <a:off x="3977575" y="4045825"/>
                <a:ext cx="153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8" extrusionOk="0">
                    <a:moveTo>
                      <a:pt x="309" y="1"/>
                    </a:moveTo>
                    <a:cubicBezTo>
                      <a:pt x="257" y="1"/>
                      <a:pt x="204" y="18"/>
                      <a:pt x="161" y="55"/>
                    </a:cubicBezTo>
                    <a:cubicBezTo>
                      <a:pt x="0" y="183"/>
                      <a:pt x="77" y="443"/>
                      <a:pt x="283" y="466"/>
                    </a:cubicBezTo>
                    <a:cubicBezTo>
                      <a:pt x="292" y="467"/>
                      <a:pt x="301" y="467"/>
                      <a:pt x="310" y="467"/>
                    </a:cubicBezTo>
                    <a:cubicBezTo>
                      <a:pt x="500" y="467"/>
                      <a:pt x="612" y="240"/>
                      <a:pt x="489" y="87"/>
                    </a:cubicBezTo>
                    <a:cubicBezTo>
                      <a:pt x="443" y="30"/>
                      <a:pt x="376" y="1"/>
                      <a:pt x="3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0" name="Google Shape;5650;p45"/>
              <p:cNvSpPr/>
              <p:nvPr/>
            </p:nvSpPr>
            <p:spPr>
              <a:xfrm>
                <a:off x="3964325" y="4029325"/>
                <a:ext cx="146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6" extrusionOk="0">
                    <a:moveTo>
                      <a:pt x="294" y="0"/>
                    </a:moveTo>
                    <a:cubicBezTo>
                      <a:pt x="245" y="0"/>
                      <a:pt x="196" y="16"/>
                      <a:pt x="154" y="49"/>
                    </a:cubicBezTo>
                    <a:cubicBezTo>
                      <a:pt x="0" y="175"/>
                      <a:pt x="74" y="425"/>
                      <a:pt x="270" y="445"/>
                    </a:cubicBezTo>
                    <a:cubicBezTo>
                      <a:pt x="278" y="445"/>
                      <a:pt x="286" y="446"/>
                      <a:pt x="293" y="446"/>
                    </a:cubicBezTo>
                    <a:cubicBezTo>
                      <a:pt x="479" y="446"/>
                      <a:pt x="586" y="230"/>
                      <a:pt x="466" y="81"/>
                    </a:cubicBezTo>
                    <a:cubicBezTo>
                      <a:pt x="422" y="28"/>
                      <a:pt x="358" y="0"/>
                      <a:pt x="2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1" name="Google Shape;5651;p45"/>
              <p:cNvSpPr/>
              <p:nvPr/>
            </p:nvSpPr>
            <p:spPr>
              <a:xfrm>
                <a:off x="3951050" y="4012800"/>
                <a:ext cx="1402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6" extrusionOk="0">
                    <a:moveTo>
                      <a:pt x="282" y="1"/>
                    </a:moveTo>
                    <a:cubicBezTo>
                      <a:pt x="235" y="1"/>
                      <a:pt x="188" y="16"/>
                      <a:pt x="149" y="48"/>
                    </a:cubicBezTo>
                    <a:cubicBezTo>
                      <a:pt x="1" y="167"/>
                      <a:pt x="71" y="405"/>
                      <a:pt x="261" y="424"/>
                    </a:cubicBezTo>
                    <a:cubicBezTo>
                      <a:pt x="270" y="425"/>
                      <a:pt x="279" y="426"/>
                      <a:pt x="288" y="426"/>
                    </a:cubicBezTo>
                    <a:cubicBezTo>
                      <a:pt x="458" y="426"/>
                      <a:pt x="561" y="221"/>
                      <a:pt x="447" y="80"/>
                    </a:cubicBezTo>
                    <a:cubicBezTo>
                      <a:pt x="406" y="28"/>
                      <a:pt x="344" y="1"/>
                      <a:pt x="2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2" name="Google Shape;5652;p45"/>
              <p:cNvSpPr/>
              <p:nvPr/>
            </p:nvSpPr>
            <p:spPr>
              <a:xfrm>
                <a:off x="3937725" y="3996225"/>
                <a:ext cx="135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11" extrusionOk="0">
                    <a:moveTo>
                      <a:pt x="272" y="1"/>
                    </a:moveTo>
                    <a:cubicBezTo>
                      <a:pt x="226" y="1"/>
                      <a:pt x="180" y="16"/>
                      <a:pt x="142" y="46"/>
                    </a:cubicBezTo>
                    <a:cubicBezTo>
                      <a:pt x="0" y="162"/>
                      <a:pt x="68" y="390"/>
                      <a:pt x="251" y="409"/>
                    </a:cubicBezTo>
                    <a:cubicBezTo>
                      <a:pt x="259" y="410"/>
                      <a:pt x="266" y="410"/>
                      <a:pt x="274" y="410"/>
                    </a:cubicBezTo>
                    <a:cubicBezTo>
                      <a:pt x="441" y="410"/>
                      <a:pt x="542" y="213"/>
                      <a:pt x="431" y="78"/>
                    </a:cubicBezTo>
                    <a:cubicBezTo>
                      <a:pt x="391" y="27"/>
                      <a:pt x="332" y="1"/>
                      <a:pt x="27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3" name="Google Shape;5653;p45"/>
              <p:cNvSpPr/>
              <p:nvPr/>
            </p:nvSpPr>
            <p:spPr>
              <a:xfrm>
                <a:off x="3924450" y="3979725"/>
                <a:ext cx="129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0" extrusionOk="0">
                    <a:moveTo>
                      <a:pt x="258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9" y="388"/>
                    </a:cubicBezTo>
                    <a:cubicBezTo>
                      <a:pt x="247" y="389"/>
                      <a:pt x="254" y="389"/>
                      <a:pt x="262" y="389"/>
                    </a:cubicBezTo>
                    <a:cubicBezTo>
                      <a:pt x="422" y="389"/>
                      <a:pt x="517" y="202"/>
                      <a:pt x="412" y="73"/>
                    </a:cubicBezTo>
                    <a:cubicBezTo>
                      <a:pt x="372" y="25"/>
                      <a:pt x="315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4" name="Google Shape;5654;p45"/>
              <p:cNvSpPr/>
              <p:nvPr/>
            </p:nvSpPr>
            <p:spPr>
              <a:xfrm>
                <a:off x="3911200" y="396317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7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1" y="147"/>
                      <a:pt x="62" y="356"/>
                      <a:pt x="226" y="372"/>
                    </a:cubicBezTo>
                    <a:cubicBezTo>
                      <a:pt x="232" y="372"/>
                      <a:pt x="239" y="373"/>
                      <a:pt x="245" y="373"/>
                    </a:cubicBezTo>
                    <a:cubicBezTo>
                      <a:pt x="401" y="373"/>
                      <a:pt x="491" y="193"/>
                      <a:pt x="390" y="70"/>
                    </a:cubicBezTo>
                    <a:cubicBezTo>
                      <a:pt x="353" y="24"/>
                      <a:pt x="301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5" name="Google Shape;5655;p45"/>
              <p:cNvSpPr/>
              <p:nvPr/>
            </p:nvSpPr>
            <p:spPr>
              <a:xfrm>
                <a:off x="3897950" y="394667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2" y="0"/>
                    </a:moveTo>
                    <a:cubicBezTo>
                      <a:pt x="193" y="0"/>
                      <a:pt x="154" y="13"/>
                      <a:pt x="123" y="39"/>
                    </a:cubicBezTo>
                    <a:cubicBezTo>
                      <a:pt x="0" y="138"/>
                      <a:pt x="58" y="334"/>
                      <a:pt x="216" y="354"/>
                    </a:cubicBezTo>
                    <a:cubicBezTo>
                      <a:pt x="222" y="354"/>
                      <a:pt x="228" y="355"/>
                      <a:pt x="235" y="355"/>
                    </a:cubicBezTo>
                    <a:cubicBezTo>
                      <a:pt x="378" y="355"/>
                      <a:pt x="466" y="182"/>
                      <a:pt x="370" y="65"/>
                    </a:cubicBezTo>
                    <a:cubicBezTo>
                      <a:pt x="335" y="22"/>
                      <a:pt x="284" y="0"/>
                      <a:pt x="2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6" name="Google Shape;5656;p45"/>
              <p:cNvSpPr/>
              <p:nvPr/>
            </p:nvSpPr>
            <p:spPr>
              <a:xfrm>
                <a:off x="3884600" y="3930150"/>
                <a:ext cx="111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5" extrusionOk="0">
                    <a:moveTo>
                      <a:pt x="226" y="0"/>
                    </a:moveTo>
                    <a:cubicBezTo>
                      <a:pt x="189" y="0"/>
                      <a:pt x="151" y="12"/>
                      <a:pt x="120" y="38"/>
                    </a:cubicBezTo>
                    <a:cubicBezTo>
                      <a:pt x="1" y="131"/>
                      <a:pt x="59" y="317"/>
                      <a:pt x="207" y="333"/>
                    </a:cubicBezTo>
                    <a:cubicBezTo>
                      <a:pt x="213" y="334"/>
                      <a:pt x="219" y="334"/>
                      <a:pt x="226" y="334"/>
                    </a:cubicBezTo>
                    <a:cubicBezTo>
                      <a:pt x="362" y="334"/>
                      <a:pt x="444" y="171"/>
                      <a:pt x="354" y="60"/>
                    </a:cubicBezTo>
                    <a:cubicBezTo>
                      <a:pt x="322" y="21"/>
                      <a:pt x="274" y="0"/>
                      <a:pt x="2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7" name="Google Shape;5657;p45"/>
              <p:cNvSpPr/>
              <p:nvPr/>
            </p:nvSpPr>
            <p:spPr>
              <a:xfrm>
                <a:off x="3871350" y="391357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6"/>
                    </a:cubicBezTo>
                    <a:cubicBezTo>
                      <a:pt x="1" y="126"/>
                      <a:pt x="55" y="302"/>
                      <a:pt x="194" y="315"/>
                    </a:cubicBezTo>
                    <a:cubicBezTo>
                      <a:pt x="200" y="316"/>
                      <a:pt x="207" y="316"/>
                      <a:pt x="213" y="316"/>
                    </a:cubicBezTo>
                    <a:cubicBezTo>
                      <a:pt x="343" y="316"/>
                      <a:pt x="417" y="165"/>
                      <a:pt x="332" y="61"/>
                    </a:cubicBezTo>
                    <a:cubicBezTo>
                      <a:pt x="301" y="21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8" name="Google Shape;5658;p45"/>
              <p:cNvSpPr/>
              <p:nvPr/>
            </p:nvSpPr>
            <p:spPr>
              <a:xfrm>
                <a:off x="4048525" y="4097525"/>
                <a:ext cx="17850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4" h="540" extrusionOk="0">
                    <a:moveTo>
                      <a:pt x="358" y="0"/>
                    </a:moveTo>
                    <a:cubicBezTo>
                      <a:pt x="298" y="0"/>
                      <a:pt x="239" y="20"/>
                      <a:pt x="190" y="59"/>
                    </a:cubicBezTo>
                    <a:cubicBezTo>
                      <a:pt x="0" y="210"/>
                      <a:pt x="90" y="513"/>
                      <a:pt x="331" y="538"/>
                    </a:cubicBezTo>
                    <a:cubicBezTo>
                      <a:pt x="341" y="539"/>
                      <a:pt x="352" y="540"/>
                      <a:pt x="362" y="540"/>
                    </a:cubicBezTo>
                    <a:cubicBezTo>
                      <a:pt x="581" y="540"/>
                      <a:pt x="713" y="279"/>
                      <a:pt x="569" y="101"/>
                    </a:cubicBezTo>
                    <a:cubicBezTo>
                      <a:pt x="515" y="35"/>
                      <a:pt x="437" y="0"/>
                      <a:pt x="3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9" name="Google Shape;5659;p45"/>
              <p:cNvSpPr/>
              <p:nvPr/>
            </p:nvSpPr>
            <p:spPr>
              <a:xfrm>
                <a:off x="4035250" y="4080925"/>
                <a:ext cx="17150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0" extrusionOk="0">
                    <a:moveTo>
                      <a:pt x="345" y="0"/>
                    </a:moveTo>
                    <a:cubicBezTo>
                      <a:pt x="288" y="0"/>
                      <a:pt x="229" y="19"/>
                      <a:pt x="181" y="58"/>
                    </a:cubicBezTo>
                    <a:cubicBezTo>
                      <a:pt x="1" y="203"/>
                      <a:pt x="88" y="495"/>
                      <a:pt x="316" y="518"/>
                    </a:cubicBezTo>
                    <a:cubicBezTo>
                      <a:pt x="326" y="519"/>
                      <a:pt x="337" y="520"/>
                      <a:pt x="347" y="520"/>
                    </a:cubicBezTo>
                    <a:cubicBezTo>
                      <a:pt x="560" y="520"/>
                      <a:pt x="685" y="272"/>
                      <a:pt x="547" y="97"/>
                    </a:cubicBezTo>
                    <a:cubicBezTo>
                      <a:pt x="496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0" name="Google Shape;5660;p45"/>
              <p:cNvSpPr/>
              <p:nvPr/>
            </p:nvSpPr>
            <p:spPr>
              <a:xfrm>
                <a:off x="4022000" y="4064425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4" y="0"/>
                    </a:moveTo>
                    <a:cubicBezTo>
                      <a:pt x="278" y="0"/>
                      <a:pt x="221" y="19"/>
                      <a:pt x="174" y="56"/>
                    </a:cubicBezTo>
                    <a:cubicBezTo>
                      <a:pt x="0" y="198"/>
                      <a:pt x="84" y="477"/>
                      <a:pt x="306" y="500"/>
                    </a:cubicBezTo>
                    <a:cubicBezTo>
                      <a:pt x="316" y="501"/>
                      <a:pt x="326" y="501"/>
                      <a:pt x="336" y="501"/>
                    </a:cubicBezTo>
                    <a:cubicBezTo>
                      <a:pt x="543" y="501"/>
                      <a:pt x="662" y="257"/>
                      <a:pt x="528" y="92"/>
                    </a:cubicBezTo>
                    <a:cubicBezTo>
                      <a:pt x="478" y="31"/>
                      <a:pt x="407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1" name="Google Shape;5661;p45"/>
              <p:cNvSpPr/>
              <p:nvPr/>
            </p:nvSpPr>
            <p:spPr>
              <a:xfrm>
                <a:off x="4008750" y="4047850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8" y="1"/>
                    </a:moveTo>
                    <a:cubicBezTo>
                      <a:pt x="265" y="1"/>
                      <a:pt x="211" y="18"/>
                      <a:pt x="167" y="54"/>
                    </a:cubicBezTo>
                    <a:cubicBezTo>
                      <a:pt x="0" y="192"/>
                      <a:pt x="81" y="459"/>
                      <a:pt x="296" y="481"/>
                    </a:cubicBezTo>
                    <a:cubicBezTo>
                      <a:pt x="305" y="482"/>
                      <a:pt x="314" y="483"/>
                      <a:pt x="323" y="483"/>
                    </a:cubicBezTo>
                    <a:cubicBezTo>
                      <a:pt x="519" y="483"/>
                      <a:pt x="637" y="249"/>
                      <a:pt x="508" y="92"/>
                    </a:cubicBezTo>
                    <a:cubicBezTo>
                      <a:pt x="460" y="32"/>
                      <a:pt x="389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2" name="Google Shape;5662;p45"/>
              <p:cNvSpPr/>
              <p:nvPr/>
            </p:nvSpPr>
            <p:spPr>
              <a:xfrm>
                <a:off x="3995475" y="4031350"/>
                <a:ext cx="1532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5" extrusionOk="0">
                    <a:moveTo>
                      <a:pt x="306" y="1"/>
                    </a:moveTo>
                    <a:cubicBezTo>
                      <a:pt x="255" y="1"/>
                      <a:pt x="204" y="17"/>
                      <a:pt x="162" y="52"/>
                    </a:cubicBezTo>
                    <a:cubicBezTo>
                      <a:pt x="1" y="184"/>
                      <a:pt x="78" y="441"/>
                      <a:pt x="284" y="463"/>
                    </a:cubicBezTo>
                    <a:cubicBezTo>
                      <a:pt x="293" y="464"/>
                      <a:pt x="302" y="465"/>
                      <a:pt x="311" y="465"/>
                    </a:cubicBezTo>
                    <a:cubicBezTo>
                      <a:pt x="500" y="465"/>
                      <a:pt x="612" y="241"/>
                      <a:pt x="489" y="87"/>
                    </a:cubicBezTo>
                    <a:cubicBezTo>
                      <a:pt x="442" y="30"/>
                      <a:pt x="374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3" name="Google Shape;5663;p45"/>
              <p:cNvSpPr/>
              <p:nvPr/>
            </p:nvSpPr>
            <p:spPr>
              <a:xfrm>
                <a:off x="3982225" y="4014800"/>
                <a:ext cx="146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6" extrusionOk="0">
                    <a:moveTo>
                      <a:pt x="293" y="0"/>
                    </a:moveTo>
                    <a:cubicBezTo>
                      <a:pt x="243" y="0"/>
                      <a:pt x="193" y="17"/>
                      <a:pt x="152" y="52"/>
                    </a:cubicBezTo>
                    <a:cubicBezTo>
                      <a:pt x="1" y="177"/>
                      <a:pt x="75" y="425"/>
                      <a:pt x="271" y="444"/>
                    </a:cubicBezTo>
                    <a:cubicBezTo>
                      <a:pt x="280" y="445"/>
                      <a:pt x="289" y="445"/>
                      <a:pt x="297" y="445"/>
                    </a:cubicBezTo>
                    <a:cubicBezTo>
                      <a:pt x="478" y="445"/>
                      <a:pt x="586" y="231"/>
                      <a:pt x="467" y="84"/>
                    </a:cubicBezTo>
                    <a:cubicBezTo>
                      <a:pt x="423" y="29"/>
                      <a:pt x="358" y="0"/>
                      <a:pt x="2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4" name="Google Shape;5664;p45"/>
              <p:cNvSpPr/>
              <p:nvPr/>
            </p:nvSpPr>
            <p:spPr>
              <a:xfrm>
                <a:off x="3968900" y="3998250"/>
                <a:ext cx="14125" cy="10750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0" extrusionOk="0">
                    <a:moveTo>
                      <a:pt x="284" y="1"/>
                    </a:moveTo>
                    <a:cubicBezTo>
                      <a:pt x="237" y="1"/>
                      <a:pt x="188" y="17"/>
                      <a:pt x="148" y="49"/>
                    </a:cubicBezTo>
                    <a:cubicBezTo>
                      <a:pt x="0" y="171"/>
                      <a:pt x="71" y="409"/>
                      <a:pt x="261" y="428"/>
                    </a:cubicBezTo>
                    <a:cubicBezTo>
                      <a:pt x="268" y="429"/>
                      <a:pt x="276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8" y="28"/>
                      <a:pt x="347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5" name="Google Shape;5665;p45"/>
              <p:cNvSpPr/>
              <p:nvPr/>
            </p:nvSpPr>
            <p:spPr>
              <a:xfrm>
                <a:off x="3955625" y="3981750"/>
                <a:ext cx="13500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08" extrusionOk="0">
                    <a:moveTo>
                      <a:pt x="271" y="1"/>
                    </a:moveTo>
                    <a:cubicBezTo>
                      <a:pt x="226" y="1"/>
                      <a:pt x="180" y="16"/>
                      <a:pt x="142" y="47"/>
                    </a:cubicBezTo>
                    <a:cubicBezTo>
                      <a:pt x="1" y="159"/>
                      <a:pt x="68" y="390"/>
                      <a:pt x="252" y="407"/>
                    </a:cubicBezTo>
                    <a:cubicBezTo>
                      <a:pt x="259" y="407"/>
                      <a:pt x="267" y="408"/>
                      <a:pt x="275" y="408"/>
                    </a:cubicBezTo>
                    <a:cubicBezTo>
                      <a:pt x="441" y="408"/>
                      <a:pt x="539" y="211"/>
                      <a:pt x="432" y="76"/>
                    </a:cubicBezTo>
                    <a:cubicBezTo>
                      <a:pt x="390" y="26"/>
                      <a:pt x="330" y="1"/>
                      <a:pt x="2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6" name="Google Shape;5666;p45"/>
              <p:cNvSpPr/>
              <p:nvPr/>
            </p:nvSpPr>
            <p:spPr>
              <a:xfrm>
                <a:off x="3942375" y="3965200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8" y="0"/>
                    </a:moveTo>
                    <a:cubicBezTo>
                      <a:pt x="215" y="0"/>
                      <a:pt x="172" y="14"/>
                      <a:pt x="136" y="43"/>
                    </a:cubicBezTo>
                    <a:cubicBezTo>
                      <a:pt x="1" y="153"/>
                      <a:pt x="65" y="371"/>
                      <a:pt x="238" y="390"/>
                    </a:cubicBezTo>
                    <a:cubicBezTo>
                      <a:pt x="246" y="391"/>
                      <a:pt x="254" y="392"/>
                      <a:pt x="261" y="392"/>
                    </a:cubicBezTo>
                    <a:cubicBezTo>
                      <a:pt x="421" y="392"/>
                      <a:pt x="513" y="201"/>
                      <a:pt x="409" y="72"/>
                    </a:cubicBezTo>
                    <a:cubicBezTo>
                      <a:pt x="370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7" name="Google Shape;5667;p45"/>
              <p:cNvSpPr/>
              <p:nvPr/>
            </p:nvSpPr>
            <p:spPr>
              <a:xfrm>
                <a:off x="3929125" y="3948625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7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0" y="147"/>
                      <a:pt x="61" y="356"/>
                      <a:pt x="225" y="372"/>
                    </a:cubicBezTo>
                    <a:cubicBezTo>
                      <a:pt x="233" y="373"/>
                      <a:pt x="241" y="373"/>
                      <a:pt x="248" y="373"/>
                    </a:cubicBezTo>
                    <a:cubicBezTo>
                      <a:pt x="399" y="373"/>
                      <a:pt x="490" y="193"/>
                      <a:pt x="389" y="70"/>
                    </a:cubicBezTo>
                    <a:cubicBezTo>
                      <a:pt x="353" y="25"/>
                      <a:pt x="300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8" name="Google Shape;5668;p45"/>
              <p:cNvSpPr/>
              <p:nvPr/>
            </p:nvSpPr>
            <p:spPr>
              <a:xfrm>
                <a:off x="3915775" y="3932150"/>
                <a:ext cx="117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70" h="355" extrusionOk="0">
                    <a:moveTo>
                      <a:pt x="236" y="0"/>
                    </a:moveTo>
                    <a:cubicBezTo>
                      <a:pt x="197" y="0"/>
                      <a:pt x="158" y="14"/>
                      <a:pt x="126" y="41"/>
                    </a:cubicBezTo>
                    <a:cubicBezTo>
                      <a:pt x="1" y="138"/>
                      <a:pt x="62" y="337"/>
                      <a:pt x="216" y="353"/>
                    </a:cubicBezTo>
                    <a:cubicBezTo>
                      <a:pt x="223" y="354"/>
                      <a:pt x="229" y="354"/>
                      <a:pt x="236" y="354"/>
                    </a:cubicBezTo>
                    <a:cubicBezTo>
                      <a:pt x="382" y="354"/>
                      <a:pt x="469" y="184"/>
                      <a:pt x="374" y="67"/>
                    </a:cubicBezTo>
                    <a:cubicBezTo>
                      <a:pt x="339" y="23"/>
                      <a:pt x="288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9" name="Google Shape;5669;p45"/>
              <p:cNvSpPr/>
              <p:nvPr/>
            </p:nvSpPr>
            <p:spPr>
              <a:xfrm>
                <a:off x="3902525" y="3915625"/>
                <a:ext cx="11100" cy="835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4" extrusionOk="0">
                    <a:moveTo>
                      <a:pt x="221" y="1"/>
                    </a:moveTo>
                    <a:cubicBezTo>
                      <a:pt x="184" y="1"/>
                      <a:pt x="148" y="12"/>
                      <a:pt x="116" y="37"/>
                    </a:cubicBezTo>
                    <a:cubicBezTo>
                      <a:pt x="1" y="130"/>
                      <a:pt x="58" y="317"/>
                      <a:pt x="206" y="333"/>
                    </a:cubicBezTo>
                    <a:cubicBezTo>
                      <a:pt x="213" y="333"/>
                      <a:pt x="219" y="334"/>
                      <a:pt x="226" y="334"/>
                    </a:cubicBezTo>
                    <a:cubicBezTo>
                      <a:pt x="362" y="334"/>
                      <a:pt x="443" y="173"/>
                      <a:pt x="351" y="63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0" name="Google Shape;5670;p45"/>
              <p:cNvSpPr/>
              <p:nvPr/>
            </p:nvSpPr>
            <p:spPr>
              <a:xfrm>
                <a:off x="3889275" y="3899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3" y="1"/>
                    </a:moveTo>
                    <a:cubicBezTo>
                      <a:pt x="178" y="1"/>
                      <a:pt x="142" y="12"/>
                      <a:pt x="113" y="36"/>
                    </a:cubicBezTo>
                    <a:cubicBezTo>
                      <a:pt x="0" y="123"/>
                      <a:pt x="55" y="300"/>
                      <a:pt x="193" y="316"/>
                    </a:cubicBezTo>
                    <a:cubicBezTo>
                      <a:pt x="200" y="316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5" y="59"/>
                    </a:cubicBezTo>
                    <a:cubicBezTo>
                      <a:pt x="304" y="20"/>
                      <a:pt x="258" y="1"/>
                      <a:pt x="21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1" name="Google Shape;5671;p45"/>
              <p:cNvSpPr/>
              <p:nvPr/>
            </p:nvSpPr>
            <p:spPr>
              <a:xfrm>
                <a:off x="4079775" y="4099525"/>
                <a:ext cx="183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3" h="557" extrusionOk="0">
                    <a:moveTo>
                      <a:pt x="369" y="0"/>
                    </a:moveTo>
                    <a:cubicBezTo>
                      <a:pt x="307" y="0"/>
                      <a:pt x="245" y="21"/>
                      <a:pt x="193" y="63"/>
                    </a:cubicBezTo>
                    <a:cubicBezTo>
                      <a:pt x="0" y="220"/>
                      <a:pt x="93" y="532"/>
                      <a:pt x="341" y="555"/>
                    </a:cubicBezTo>
                    <a:cubicBezTo>
                      <a:pt x="351" y="556"/>
                      <a:pt x="361" y="556"/>
                      <a:pt x="371" y="556"/>
                    </a:cubicBezTo>
                    <a:cubicBezTo>
                      <a:pt x="598" y="556"/>
                      <a:pt x="733" y="286"/>
                      <a:pt x="585" y="102"/>
                    </a:cubicBezTo>
                    <a:cubicBezTo>
                      <a:pt x="529" y="35"/>
                      <a:pt x="449" y="0"/>
                      <a:pt x="3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2" name="Google Shape;5672;p45"/>
              <p:cNvSpPr/>
              <p:nvPr/>
            </p:nvSpPr>
            <p:spPr>
              <a:xfrm>
                <a:off x="4066425" y="4082975"/>
                <a:ext cx="17800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2" h="540" extrusionOk="0">
                    <a:moveTo>
                      <a:pt x="356" y="1"/>
                    </a:moveTo>
                    <a:cubicBezTo>
                      <a:pt x="298" y="1"/>
                      <a:pt x="238" y="20"/>
                      <a:pt x="187" y="60"/>
                    </a:cubicBezTo>
                    <a:cubicBezTo>
                      <a:pt x="1" y="211"/>
                      <a:pt x="91" y="513"/>
                      <a:pt x="328" y="539"/>
                    </a:cubicBezTo>
                    <a:cubicBezTo>
                      <a:pt x="338" y="539"/>
                      <a:pt x="347" y="540"/>
                      <a:pt x="356" y="540"/>
                    </a:cubicBezTo>
                    <a:cubicBezTo>
                      <a:pt x="581" y="540"/>
                      <a:pt x="711" y="281"/>
                      <a:pt x="566" y="102"/>
                    </a:cubicBezTo>
                    <a:cubicBezTo>
                      <a:pt x="513" y="35"/>
                      <a:pt x="435" y="1"/>
                      <a:pt x="35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3" name="Google Shape;5673;p45"/>
              <p:cNvSpPr/>
              <p:nvPr/>
            </p:nvSpPr>
            <p:spPr>
              <a:xfrm>
                <a:off x="4053175" y="4066450"/>
                <a:ext cx="17125" cy="13025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1" extrusionOk="0">
                    <a:moveTo>
                      <a:pt x="345" y="1"/>
                    </a:moveTo>
                    <a:cubicBezTo>
                      <a:pt x="287" y="1"/>
                      <a:pt x="229" y="20"/>
                      <a:pt x="180" y="59"/>
                    </a:cubicBezTo>
                    <a:cubicBezTo>
                      <a:pt x="0" y="203"/>
                      <a:pt x="87" y="493"/>
                      <a:pt x="315" y="518"/>
                    </a:cubicBezTo>
                    <a:cubicBezTo>
                      <a:pt x="326" y="519"/>
                      <a:pt x="336" y="520"/>
                      <a:pt x="346" y="520"/>
                    </a:cubicBezTo>
                    <a:cubicBezTo>
                      <a:pt x="559" y="520"/>
                      <a:pt x="685" y="269"/>
                      <a:pt x="547" y="97"/>
                    </a:cubicBezTo>
                    <a:cubicBezTo>
                      <a:pt x="496" y="33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4" name="Google Shape;5674;p45"/>
              <p:cNvSpPr/>
              <p:nvPr/>
            </p:nvSpPr>
            <p:spPr>
              <a:xfrm>
                <a:off x="4039925" y="4049875"/>
                <a:ext cx="16575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5" extrusionOk="0">
                    <a:moveTo>
                      <a:pt x="331" y="1"/>
                    </a:moveTo>
                    <a:cubicBezTo>
                      <a:pt x="275" y="1"/>
                      <a:pt x="219" y="19"/>
                      <a:pt x="174" y="56"/>
                    </a:cubicBezTo>
                    <a:cubicBezTo>
                      <a:pt x="0" y="198"/>
                      <a:pt x="84" y="481"/>
                      <a:pt x="305" y="503"/>
                    </a:cubicBezTo>
                    <a:cubicBezTo>
                      <a:pt x="315" y="504"/>
                      <a:pt x="324" y="505"/>
                      <a:pt x="333" y="505"/>
                    </a:cubicBezTo>
                    <a:cubicBezTo>
                      <a:pt x="538" y="505"/>
                      <a:pt x="663" y="261"/>
                      <a:pt x="527" y="95"/>
                    </a:cubicBezTo>
                    <a:cubicBezTo>
                      <a:pt x="478" y="33"/>
                      <a:pt x="404" y="1"/>
                      <a:pt x="3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5" name="Google Shape;5675;p45"/>
              <p:cNvSpPr/>
              <p:nvPr/>
            </p:nvSpPr>
            <p:spPr>
              <a:xfrm>
                <a:off x="4026650" y="4033375"/>
                <a:ext cx="15875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4" extrusionOk="0">
                    <a:moveTo>
                      <a:pt x="320" y="1"/>
                    </a:moveTo>
                    <a:cubicBezTo>
                      <a:pt x="266" y="1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2"/>
                    </a:cubicBezTo>
                    <a:cubicBezTo>
                      <a:pt x="303" y="483"/>
                      <a:pt x="312" y="483"/>
                      <a:pt x="321" y="483"/>
                    </a:cubicBezTo>
                    <a:cubicBezTo>
                      <a:pt x="519" y="483"/>
                      <a:pt x="635" y="250"/>
                      <a:pt x="509" y="90"/>
                    </a:cubicBezTo>
                    <a:cubicBezTo>
                      <a:pt x="461" y="31"/>
                      <a:pt x="391" y="1"/>
                      <a:pt x="32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6" name="Google Shape;5676;p45"/>
              <p:cNvSpPr/>
              <p:nvPr/>
            </p:nvSpPr>
            <p:spPr>
              <a:xfrm>
                <a:off x="4013400" y="4016825"/>
                <a:ext cx="1532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7" extrusionOk="0">
                    <a:moveTo>
                      <a:pt x="308" y="1"/>
                    </a:moveTo>
                    <a:cubicBezTo>
                      <a:pt x="256" y="1"/>
                      <a:pt x="205" y="18"/>
                      <a:pt x="161" y="54"/>
                    </a:cubicBezTo>
                    <a:cubicBezTo>
                      <a:pt x="1" y="183"/>
                      <a:pt x="78" y="443"/>
                      <a:pt x="283" y="466"/>
                    </a:cubicBezTo>
                    <a:cubicBezTo>
                      <a:pt x="291" y="467"/>
                      <a:pt x="299" y="467"/>
                      <a:pt x="307" y="467"/>
                    </a:cubicBezTo>
                    <a:cubicBezTo>
                      <a:pt x="499" y="467"/>
                      <a:pt x="613" y="241"/>
                      <a:pt x="486" y="87"/>
                    </a:cubicBezTo>
                    <a:cubicBezTo>
                      <a:pt x="440" y="30"/>
                      <a:pt x="374" y="1"/>
                      <a:pt x="3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7" name="Google Shape;5677;p45"/>
              <p:cNvSpPr/>
              <p:nvPr/>
            </p:nvSpPr>
            <p:spPr>
              <a:xfrm>
                <a:off x="4000075" y="4000325"/>
                <a:ext cx="147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4" y="49"/>
                    </a:cubicBezTo>
                    <a:cubicBezTo>
                      <a:pt x="0" y="175"/>
                      <a:pt x="74" y="425"/>
                      <a:pt x="273" y="444"/>
                    </a:cubicBezTo>
                    <a:cubicBezTo>
                      <a:pt x="281" y="445"/>
                      <a:pt x="289" y="446"/>
                      <a:pt x="296" y="446"/>
                    </a:cubicBezTo>
                    <a:cubicBezTo>
                      <a:pt x="479" y="446"/>
                      <a:pt x="590" y="229"/>
                      <a:pt x="469" y="81"/>
                    </a:cubicBezTo>
                    <a:cubicBezTo>
                      <a:pt x="425" y="28"/>
                      <a:pt x="360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8" name="Google Shape;5678;p45"/>
              <p:cNvSpPr/>
              <p:nvPr/>
            </p:nvSpPr>
            <p:spPr>
              <a:xfrm>
                <a:off x="3986800" y="3983800"/>
                <a:ext cx="1410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6" extrusionOk="0">
                    <a:moveTo>
                      <a:pt x="285" y="0"/>
                    </a:moveTo>
                    <a:cubicBezTo>
                      <a:pt x="237" y="0"/>
                      <a:pt x="189" y="16"/>
                      <a:pt x="149" y="48"/>
                    </a:cubicBezTo>
                    <a:cubicBezTo>
                      <a:pt x="1" y="167"/>
                      <a:pt x="72" y="405"/>
                      <a:pt x="261" y="424"/>
                    </a:cubicBezTo>
                    <a:cubicBezTo>
                      <a:pt x="270" y="425"/>
                      <a:pt x="279" y="426"/>
                      <a:pt x="288" y="426"/>
                    </a:cubicBezTo>
                    <a:cubicBezTo>
                      <a:pt x="462" y="426"/>
                      <a:pt x="564" y="221"/>
                      <a:pt x="451" y="80"/>
                    </a:cubicBezTo>
                    <a:cubicBezTo>
                      <a:pt x="409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9" name="Google Shape;5679;p45"/>
              <p:cNvSpPr/>
              <p:nvPr/>
            </p:nvSpPr>
            <p:spPr>
              <a:xfrm>
                <a:off x="3973550" y="3967225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1"/>
                    </a:moveTo>
                    <a:cubicBezTo>
                      <a:pt x="224" y="1"/>
                      <a:pt x="179" y="16"/>
                      <a:pt x="142" y="46"/>
                    </a:cubicBezTo>
                    <a:cubicBezTo>
                      <a:pt x="1" y="162"/>
                      <a:pt x="68" y="390"/>
                      <a:pt x="248" y="409"/>
                    </a:cubicBezTo>
                    <a:cubicBezTo>
                      <a:pt x="256" y="410"/>
                      <a:pt x="264" y="410"/>
                      <a:pt x="272" y="410"/>
                    </a:cubicBezTo>
                    <a:cubicBezTo>
                      <a:pt x="441" y="410"/>
                      <a:pt x="539" y="213"/>
                      <a:pt x="428" y="78"/>
                    </a:cubicBezTo>
                    <a:cubicBezTo>
                      <a:pt x="388" y="27"/>
                      <a:pt x="329" y="1"/>
                      <a:pt x="2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0" name="Google Shape;5680;p45"/>
              <p:cNvSpPr/>
              <p:nvPr/>
            </p:nvSpPr>
            <p:spPr>
              <a:xfrm>
                <a:off x="3960300" y="395072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7" y="1"/>
                    </a:moveTo>
                    <a:cubicBezTo>
                      <a:pt x="215" y="1"/>
                      <a:pt x="171" y="15"/>
                      <a:pt x="135" y="44"/>
                    </a:cubicBezTo>
                    <a:cubicBezTo>
                      <a:pt x="0" y="153"/>
                      <a:pt x="65" y="372"/>
                      <a:pt x="238" y="391"/>
                    </a:cubicBezTo>
                    <a:cubicBezTo>
                      <a:pt x="245" y="392"/>
                      <a:pt x="251" y="392"/>
                      <a:pt x="257" y="392"/>
                    </a:cubicBezTo>
                    <a:cubicBezTo>
                      <a:pt x="417" y="392"/>
                      <a:pt x="514" y="203"/>
                      <a:pt x="408" y="73"/>
                    </a:cubicBezTo>
                    <a:cubicBezTo>
                      <a:pt x="370" y="25"/>
                      <a:pt x="314" y="1"/>
                      <a:pt x="2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1" name="Google Shape;5681;p45"/>
              <p:cNvSpPr/>
              <p:nvPr/>
            </p:nvSpPr>
            <p:spPr>
              <a:xfrm>
                <a:off x="3946950" y="393417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9" y="0"/>
                    </a:moveTo>
                    <a:cubicBezTo>
                      <a:pt x="208" y="0"/>
                      <a:pt x="166" y="15"/>
                      <a:pt x="133" y="44"/>
                    </a:cubicBezTo>
                    <a:cubicBezTo>
                      <a:pt x="1" y="147"/>
                      <a:pt x="65" y="356"/>
                      <a:pt x="229" y="372"/>
                    </a:cubicBezTo>
                    <a:cubicBezTo>
                      <a:pt x="236" y="372"/>
                      <a:pt x="242" y="373"/>
                      <a:pt x="248" y="373"/>
                    </a:cubicBezTo>
                    <a:cubicBezTo>
                      <a:pt x="401" y="373"/>
                      <a:pt x="492" y="193"/>
                      <a:pt x="393" y="70"/>
                    </a:cubicBezTo>
                    <a:cubicBezTo>
                      <a:pt x="357" y="24"/>
                      <a:pt x="303" y="0"/>
                      <a:pt x="24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2" name="Google Shape;5682;p45"/>
              <p:cNvSpPr/>
              <p:nvPr/>
            </p:nvSpPr>
            <p:spPr>
              <a:xfrm>
                <a:off x="3933700" y="39176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6" y="0"/>
                    </a:moveTo>
                    <a:cubicBezTo>
                      <a:pt x="196" y="0"/>
                      <a:pt x="156" y="14"/>
                      <a:pt x="123" y="42"/>
                    </a:cubicBezTo>
                    <a:cubicBezTo>
                      <a:pt x="1" y="138"/>
                      <a:pt x="58" y="337"/>
                      <a:pt x="216" y="353"/>
                    </a:cubicBezTo>
                    <a:cubicBezTo>
                      <a:pt x="223" y="354"/>
                      <a:pt x="229" y="354"/>
                      <a:pt x="235" y="354"/>
                    </a:cubicBezTo>
                    <a:cubicBezTo>
                      <a:pt x="381" y="354"/>
                      <a:pt x="466" y="184"/>
                      <a:pt x="373" y="67"/>
                    </a:cubicBezTo>
                    <a:cubicBezTo>
                      <a:pt x="339" y="24"/>
                      <a:pt x="287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3" name="Google Shape;5683;p45"/>
              <p:cNvSpPr/>
              <p:nvPr/>
            </p:nvSpPr>
            <p:spPr>
              <a:xfrm>
                <a:off x="3920450" y="3901125"/>
                <a:ext cx="110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6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9"/>
                    </a:cubicBezTo>
                    <a:cubicBezTo>
                      <a:pt x="0" y="132"/>
                      <a:pt x="55" y="318"/>
                      <a:pt x="203" y="334"/>
                    </a:cubicBezTo>
                    <a:cubicBezTo>
                      <a:pt x="209" y="335"/>
                      <a:pt x="216" y="335"/>
                      <a:pt x="222" y="335"/>
                    </a:cubicBezTo>
                    <a:cubicBezTo>
                      <a:pt x="358" y="335"/>
                      <a:pt x="440" y="172"/>
                      <a:pt x="351" y="61"/>
                    </a:cubicBezTo>
                    <a:cubicBezTo>
                      <a:pt x="318" y="21"/>
                      <a:pt x="270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4" name="Google Shape;5684;p45"/>
              <p:cNvSpPr/>
              <p:nvPr/>
            </p:nvSpPr>
            <p:spPr>
              <a:xfrm>
                <a:off x="3907200" y="3884650"/>
                <a:ext cx="1045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6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09" y="36"/>
                    </a:cubicBezTo>
                    <a:cubicBezTo>
                      <a:pt x="0" y="122"/>
                      <a:pt x="51" y="299"/>
                      <a:pt x="193" y="315"/>
                    </a:cubicBezTo>
                    <a:cubicBezTo>
                      <a:pt x="198" y="316"/>
                      <a:pt x="203" y="316"/>
                      <a:pt x="208" y="316"/>
                    </a:cubicBezTo>
                    <a:cubicBezTo>
                      <a:pt x="338" y="316"/>
                      <a:pt x="418" y="163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5" name="Google Shape;5685;p45"/>
              <p:cNvSpPr/>
              <p:nvPr/>
            </p:nvSpPr>
            <p:spPr>
              <a:xfrm>
                <a:off x="4110950" y="4101525"/>
                <a:ext cx="189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58" h="577" extrusionOk="0">
                    <a:moveTo>
                      <a:pt x="381" y="0"/>
                    </a:moveTo>
                    <a:cubicBezTo>
                      <a:pt x="317" y="0"/>
                      <a:pt x="252" y="22"/>
                      <a:pt x="199" y="67"/>
                    </a:cubicBezTo>
                    <a:cubicBezTo>
                      <a:pt x="0" y="227"/>
                      <a:pt x="93" y="549"/>
                      <a:pt x="350" y="574"/>
                    </a:cubicBezTo>
                    <a:cubicBezTo>
                      <a:pt x="362" y="576"/>
                      <a:pt x="374" y="576"/>
                      <a:pt x="385" y="576"/>
                    </a:cubicBezTo>
                    <a:cubicBezTo>
                      <a:pt x="618" y="576"/>
                      <a:pt x="758" y="298"/>
                      <a:pt x="604" y="108"/>
                    </a:cubicBezTo>
                    <a:cubicBezTo>
                      <a:pt x="548" y="37"/>
                      <a:pt x="465" y="0"/>
                      <a:pt x="3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6" name="Google Shape;5686;p45"/>
              <p:cNvSpPr/>
              <p:nvPr/>
            </p:nvSpPr>
            <p:spPr>
              <a:xfrm>
                <a:off x="4097600" y="4085000"/>
                <a:ext cx="185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40" h="559" extrusionOk="0">
                    <a:moveTo>
                      <a:pt x="369" y="1"/>
                    </a:moveTo>
                    <a:cubicBezTo>
                      <a:pt x="308" y="1"/>
                      <a:pt x="246" y="21"/>
                      <a:pt x="193" y="62"/>
                    </a:cubicBezTo>
                    <a:cubicBezTo>
                      <a:pt x="1" y="220"/>
                      <a:pt x="94" y="532"/>
                      <a:pt x="341" y="557"/>
                    </a:cubicBezTo>
                    <a:cubicBezTo>
                      <a:pt x="352" y="558"/>
                      <a:pt x="362" y="559"/>
                      <a:pt x="372" y="559"/>
                    </a:cubicBezTo>
                    <a:cubicBezTo>
                      <a:pt x="602" y="559"/>
                      <a:pt x="740" y="289"/>
                      <a:pt x="589" y="104"/>
                    </a:cubicBezTo>
                    <a:cubicBezTo>
                      <a:pt x="532" y="36"/>
                      <a:pt x="451" y="1"/>
                      <a:pt x="3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7" name="Google Shape;5687;p45"/>
              <p:cNvSpPr/>
              <p:nvPr/>
            </p:nvSpPr>
            <p:spPr>
              <a:xfrm>
                <a:off x="4084350" y="4068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2"/>
                    </a:cubicBezTo>
                    <a:cubicBezTo>
                      <a:pt x="0" y="213"/>
                      <a:pt x="90" y="512"/>
                      <a:pt x="328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82" y="540"/>
                      <a:pt x="710" y="279"/>
                      <a:pt x="566" y="101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8" name="Google Shape;5688;p45"/>
              <p:cNvSpPr/>
              <p:nvPr/>
            </p:nvSpPr>
            <p:spPr>
              <a:xfrm>
                <a:off x="4071100" y="4051925"/>
                <a:ext cx="17125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0" extrusionOk="0">
                    <a:moveTo>
                      <a:pt x="345" y="0"/>
                    </a:moveTo>
                    <a:cubicBezTo>
                      <a:pt x="287" y="0"/>
                      <a:pt x="229" y="19"/>
                      <a:pt x="180" y="58"/>
                    </a:cubicBezTo>
                    <a:cubicBezTo>
                      <a:pt x="0" y="203"/>
                      <a:pt x="84" y="495"/>
                      <a:pt x="315" y="518"/>
                    </a:cubicBezTo>
                    <a:cubicBezTo>
                      <a:pt x="326" y="519"/>
                      <a:pt x="336" y="519"/>
                      <a:pt x="346" y="519"/>
                    </a:cubicBezTo>
                    <a:cubicBezTo>
                      <a:pt x="559" y="519"/>
                      <a:pt x="684" y="271"/>
                      <a:pt x="546" y="97"/>
                    </a:cubicBezTo>
                    <a:cubicBezTo>
                      <a:pt x="495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9" name="Google Shape;5689;p45"/>
              <p:cNvSpPr/>
              <p:nvPr/>
            </p:nvSpPr>
            <p:spPr>
              <a:xfrm>
                <a:off x="4057825" y="403542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1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1" y="197"/>
                      <a:pt x="84" y="477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9" y="504"/>
                      <a:pt x="663" y="261"/>
                      <a:pt x="528" y="95"/>
                    </a:cubicBezTo>
                    <a:cubicBezTo>
                      <a:pt x="478" y="32"/>
                      <a:pt x="405" y="0"/>
                      <a:pt x="3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0" name="Google Shape;5690;p45"/>
              <p:cNvSpPr/>
              <p:nvPr/>
            </p:nvSpPr>
            <p:spPr>
              <a:xfrm>
                <a:off x="4044575" y="4018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5" y="0"/>
                      <a:pt x="212" y="18"/>
                      <a:pt x="168" y="54"/>
                    </a:cubicBezTo>
                    <a:cubicBezTo>
                      <a:pt x="1" y="192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4" y="249"/>
                      <a:pt x="508" y="92"/>
                    </a:cubicBezTo>
                    <a:cubicBezTo>
                      <a:pt x="459" y="32"/>
                      <a:pt x="388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1" name="Google Shape;5691;p45"/>
              <p:cNvSpPr/>
              <p:nvPr/>
            </p:nvSpPr>
            <p:spPr>
              <a:xfrm>
                <a:off x="4031250" y="4002350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6" y="1"/>
                    </a:moveTo>
                    <a:cubicBezTo>
                      <a:pt x="255" y="1"/>
                      <a:pt x="203" y="17"/>
                      <a:pt x="161" y="52"/>
                    </a:cubicBezTo>
                    <a:cubicBezTo>
                      <a:pt x="0" y="184"/>
                      <a:pt x="77" y="444"/>
                      <a:pt x="283" y="463"/>
                    </a:cubicBezTo>
                    <a:cubicBezTo>
                      <a:pt x="292" y="464"/>
                      <a:pt x="301" y="465"/>
                      <a:pt x="310" y="465"/>
                    </a:cubicBezTo>
                    <a:cubicBezTo>
                      <a:pt x="503" y="465"/>
                      <a:pt x="614" y="241"/>
                      <a:pt x="489" y="87"/>
                    </a:cubicBezTo>
                    <a:cubicBezTo>
                      <a:pt x="443" y="30"/>
                      <a:pt x="375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2" name="Google Shape;5692;p45"/>
              <p:cNvSpPr/>
              <p:nvPr/>
            </p:nvSpPr>
            <p:spPr>
              <a:xfrm>
                <a:off x="4017975" y="3985800"/>
                <a:ext cx="14775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9" extrusionOk="0">
                    <a:moveTo>
                      <a:pt x="296" y="0"/>
                    </a:moveTo>
                    <a:cubicBezTo>
                      <a:pt x="247" y="0"/>
                      <a:pt x="197" y="17"/>
                      <a:pt x="155" y="52"/>
                    </a:cubicBezTo>
                    <a:cubicBezTo>
                      <a:pt x="1" y="177"/>
                      <a:pt x="75" y="425"/>
                      <a:pt x="274" y="447"/>
                    </a:cubicBezTo>
                    <a:cubicBezTo>
                      <a:pt x="282" y="448"/>
                      <a:pt x="290" y="448"/>
                      <a:pt x="297" y="448"/>
                    </a:cubicBezTo>
                    <a:cubicBezTo>
                      <a:pt x="480" y="448"/>
                      <a:pt x="590" y="232"/>
                      <a:pt x="470" y="84"/>
                    </a:cubicBezTo>
                    <a:cubicBezTo>
                      <a:pt x="426" y="29"/>
                      <a:pt x="362" y="0"/>
                      <a:pt x="2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3" name="Google Shape;5693;p45"/>
              <p:cNvSpPr/>
              <p:nvPr/>
            </p:nvSpPr>
            <p:spPr>
              <a:xfrm>
                <a:off x="4004725" y="3969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4" y="1"/>
                    </a:moveTo>
                    <a:cubicBezTo>
                      <a:pt x="236" y="1"/>
                      <a:pt x="189" y="16"/>
                      <a:pt x="148" y="48"/>
                    </a:cubicBezTo>
                    <a:cubicBezTo>
                      <a:pt x="1" y="171"/>
                      <a:pt x="71" y="408"/>
                      <a:pt x="261" y="428"/>
                    </a:cubicBezTo>
                    <a:cubicBezTo>
                      <a:pt x="269" y="429"/>
                      <a:pt x="277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7" y="28"/>
                      <a:pt x="345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4" name="Google Shape;5694;p45"/>
              <p:cNvSpPr/>
              <p:nvPr/>
            </p:nvSpPr>
            <p:spPr>
              <a:xfrm>
                <a:off x="3991475" y="3952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1"/>
                    </a:moveTo>
                    <a:cubicBezTo>
                      <a:pt x="225" y="1"/>
                      <a:pt x="179" y="16"/>
                      <a:pt x="142" y="46"/>
                    </a:cubicBezTo>
                    <a:cubicBezTo>
                      <a:pt x="0" y="159"/>
                      <a:pt x="68" y="390"/>
                      <a:pt x="248" y="406"/>
                    </a:cubicBezTo>
                    <a:cubicBezTo>
                      <a:pt x="256" y="407"/>
                      <a:pt x="264" y="408"/>
                      <a:pt x="271" y="408"/>
                    </a:cubicBezTo>
                    <a:cubicBezTo>
                      <a:pt x="440" y="408"/>
                      <a:pt x="538" y="211"/>
                      <a:pt x="428" y="75"/>
                    </a:cubicBezTo>
                    <a:cubicBezTo>
                      <a:pt x="388" y="26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5" name="Google Shape;5695;p45"/>
              <p:cNvSpPr/>
              <p:nvPr/>
            </p:nvSpPr>
            <p:spPr>
              <a:xfrm>
                <a:off x="3978125" y="3936175"/>
                <a:ext cx="129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3" extrusionOk="0">
                    <a:moveTo>
                      <a:pt x="260" y="1"/>
                    </a:moveTo>
                    <a:cubicBezTo>
                      <a:pt x="217" y="1"/>
                      <a:pt x="173" y="15"/>
                      <a:pt x="136" y="44"/>
                    </a:cubicBezTo>
                    <a:cubicBezTo>
                      <a:pt x="1" y="153"/>
                      <a:pt x="68" y="372"/>
                      <a:pt x="239" y="391"/>
                    </a:cubicBezTo>
                    <a:cubicBezTo>
                      <a:pt x="246" y="392"/>
                      <a:pt x="254" y="393"/>
                      <a:pt x="262" y="393"/>
                    </a:cubicBezTo>
                    <a:cubicBezTo>
                      <a:pt x="421" y="393"/>
                      <a:pt x="517" y="202"/>
                      <a:pt x="412" y="73"/>
                    </a:cubicBezTo>
                    <a:cubicBezTo>
                      <a:pt x="374" y="26"/>
                      <a:pt x="318" y="1"/>
                      <a:pt x="26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6" name="Google Shape;5696;p45"/>
              <p:cNvSpPr/>
              <p:nvPr/>
            </p:nvSpPr>
            <p:spPr>
              <a:xfrm>
                <a:off x="3964875" y="391970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6" y="0"/>
                    </a:moveTo>
                    <a:cubicBezTo>
                      <a:pt x="205" y="0"/>
                      <a:pt x="163" y="14"/>
                      <a:pt x="129" y="41"/>
                    </a:cubicBezTo>
                    <a:cubicBezTo>
                      <a:pt x="1" y="147"/>
                      <a:pt x="65" y="353"/>
                      <a:pt x="229" y="369"/>
                    </a:cubicBezTo>
                    <a:cubicBezTo>
                      <a:pt x="236" y="370"/>
                      <a:pt x="244" y="370"/>
                      <a:pt x="252" y="370"/>
                    </a:cubicBezTo>
                    <a:cubicBezTo>
                      <a:pt x="402" y="370"/>
                      <a:pt x="491" y="193"/>
                      <a:pt x="393" y="70"/>
                    </a:cubicBezTo>
                    <a:cubicBezTo>
                      <a:pt x="356" y="24"/>
                      <a:pt x="301" y="0"/>
                      <a:pt x="2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7" name="Google Shape;5697;p45"/>
              <p:cNvSpPr/>
              <p:nvPr/>
            </p:nvSpPr>
            <p:spPr>
              <a:xfrm>
                <a:off x="3951625" y="3903150"/>
                <a:ext cx="11650" cy="885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4" extrusionOk="0">
                    <a:moveTo>
                      <a:pt x="234" y="0"/>
                    </a:moveTo>
                    <a:cubicBezTo>
                      <a:pt x="195" y="0"/>
                      <a:pt x="156" y="13"/>
                      <a:pt x="122" y="41"/>
                    </a:cubicBezTo>
                    <a:cubicBezTo>
                      <a:pt x="0" y="138"/>
                      <a:pt x="58" y="337"/>
                      <a:pt x="216" y="353"/>
                    </a:cubicBezTo>
                    <a:cubicBezTo>
                      <a:pt x="222" y="354"/>
                      <a:pt x="229" y="354"/>
                      <a:pt x="235" y="354"/>
                    </a:cubicBezTo>
                    <a:cubicBezTo>
                      <a:pt x="381" y="354"/>
                      <a:pt x="465" y="184"/>
                      <a:pt x="370" y="67"/>
                    </a:cubicBezTo>
                    <a:cubicBezTo>
                      <a:pt x="335" y="23"/>
                      <a:pt x="285" y="0"/>
                      <a:pt x="2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8" name="Google Shape;5698;p45"/>
              <p:cNvSpPr/>
              <p:nvPr/>
            </p:nvSpPr>
            <p:spPr>
              <a:xfrm>
                <a:off x="3938350" y="388660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2" y="0"/>
                    </a:moveTo>
                    <a:cubicBezTo>
                      <a:pt x="185" y="0"/>
                      <a:pt x="147" y="13"/>
                      <a:pt x="117" y="38"/>
                    </a:cubicBezTo>
                    <a:cubicBezTo>
                      <a:pt x="1" y="131"/>
                      <a:pt x="56" y="318"/>
                      <a:pt x="203" y="334"/>
                    </a:cubicBezTo>
                    <a:cubicBezTo>
                      <a:pt x="210" y="334"/>
                      <a:pt x="216" y="335"/>
                      <a:pt x="223" y="335"/>
                    </a:cubicBezTo>
                    <a:cubicBezTo>
                      <a:pt x="359" y="335"/>
                      <a:pt x="440" y="174"/>
                      <a:pt x="351" y="64"/>
                    </a:cubicBezTo>
                    <a:cubicBezTo>
                      <a:pt x="318" y="22"/>
                      <a:pt x="270" y="0"/>
                      <a:pt x="2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9" name="Google Shape;5699;p45"/>
              <p:cNvSpPr/>
              <p:nvPr/>
            </p:nvSpPr>
            <p:spPr>
              <a:xfrm>
                <a:off x="3925100" y="3870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0" y="1"/>
                    </a:moveTo>
                    <a:cubicBezTo>
                      <a:pt x="175" y="1"/>
                      <a:pt x="139" y="12"/>
                      <a:pt x="110" y="36"/>
                    </a:cubicBezTo>
                    <a:cubicBezTo>
                      <a:pt x="1" y="123"/>
                      <a:pt x="52" y="299"/>
                      <a:pt x="190" y="315"/>
                    </a:cubicBezTo>
                    <a:cubicBezTo>
                      <a:pt x="197" y="316"/>
                      <a:pt x="203" y="317"/>
                      <a:pt x="209" y="317"/>
                    </a:cubicBezTo>
                    <a:cubicBezTo>
                      <a:pt x="340" y="317"/>
                      <a:pt x="418" y="163"/>
                      <a:pt x="332" y="58"/>
                    </a:cubicBezTo>
                    <a:cubicBezTo>
                      <a:pt x="301" y="20"/>
                      <a:pt x="256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0" name="Google Shape;5700;p45"/>
              <p:cNvSpPr/>
              <p:nvPr/>
            </p:nvSpPr>
            <p:spPr>
              <a:xfrm>
                <a:off x="4128775" y="4087050"/>
                <a:ext cx="1907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7" extrusionOk="0">
                    <a:moveTo>
                      <a:pt x="384" y="0"/>
                    </a:moveTo>
                    <a:cubicBezTo>
                      <a:pt x="320" y="0"/>
                      <a:pt x="256" y="21"/>
                      <a:pt x="203" y="64"/>
                    </a:cubicBezTo>
                    <a:cubicBezTo>
                      <a:pt x="1" y="225"/>
                      <a:pt x="97" y="549"/>
                      <a:pt x="354" y="575"/>
                    </a:cubicBezTo>
                    <a:cubicBezTo>
                      <a:pt x="364" y="576"/>
                      <a:pt x="375" y="576"/>
                      <a:pt x="385" y="576"/>
                    </a:cubicBezTo>
                    <a:cubicBezTo>
                      <a:pt x="621" y="576"/>
                      <a:pt x="762" y="297"/>
                      <a:pt x="608" y="106"/>
                    </a:cubicBezTo>
                    <a:cubicBezTo>
                      <a:pt x="551" y="36"/>
                      <a:pt x="468" y="0"/>
                      <a:pt x="38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1" name="Google Shape;5701;p45"/>
              <p:cNvSpPr/>
              <p:nvPr/>
            </p:nvSpPr>
            <p:spPr>
              <a:xfrm>
                <a:off x="4115525" y="4070525"/>
                <a:ext cx="18400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7" extrusionOk="0">
                    <a:moveTo>
                      <a:pt x="370" y="0"/>
                    </a:moveTo>
                    <a:cubicBezTo>
                      <a:pt x="308" y="0"/>
                      <a:pt x="245" y="21"/>
                      <a:pt x="193" y="63"/>
                    </a:cubicBezTo>
                    <a:cubicBezTo>
                      <a:pt x="0" y="220"/>
                      <a:pt x="93" y="532"/>
                      <a:pt x="341" y="555"/>
                    </a:cubicBezTo>
                    <a:cubicBezTo>
                      <a:pt x="351" y="556"/>
                      <a:pt x="362" y="556"/>
                      <a:pt x="372" y="556"/>
                    </a:cubicBezTo>
                    <a:cubicBezTo>
                      <a:pt x="601" y="556"/>
                      <a:pt x="736" y="286"/>
                      <a:pt x="585" y="101"/>
                    </a:cubicBezTo>
                    <a:cubicBezTo>
                      <a:pt x="531" y="34"/>
                      <a:pt x="451" y="0"/>
                      <a:pt x="3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2" name="Google Shape;5702;p45"/>
              <p:cNvSpPr/>
              <p:nvPr/>
            </p:nvSpPr>
            <p:spPr>
              <a:xfrm>
                <a:off x="4102275" y="4053975"/>
                <a:ext cx="17775" cy="13525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1" extrusionOk="0">
                    <a:moveTo>
                      <a:pt x="354" y="0"/>
                    </a:moveTo>
                    <a:cubicBezTo>
                      <a:pt x="295" y="0"/>
                      <a:pt x="236" y="20"/>
                      <a:pt x="186" y="60"/>
                    </a:cubicBezTo>
                    <a:cubicBezTo>
                      <a:pt x="0" y="211"/>
                      <a:pt x="90" y="513"/>
                      <a:pt x="328" y="538"/>
                    </a:cubicBezTo>
                    <a:cubicBezTo>
                      <a:pt x="338" y="540"/>
                      <a:pt x="348" y="540"/>
                      <a:pt x="359" y="540"/>
                    </a:cubicBezTo>
                    <a:cubicBezTo>
                      <a:pt x="578" y="540"/>
                      <a:pt x="710" y="280"/>
                      <a:pt x="566" y="101"/>
                    </a:cubicBezTo>
                    <a:cubicBezTo>
                      <a:pt x="512" y="35"/>
                      <a:pt x="434" y="0"/>
                      <a:pt x="3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3" name="Google Shape;5703;p45"/>
              <p:cNvSpPr/>
              <p:nvPr/>
            </p:nvSpPr>
            <p:spPr>
              <a:xfrm>
                <a:off x="4089000" y="4037400"/>
                <a:ext cx="17150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2" extrusionOk="0">
                    <a:moveTo>
                      <a:pt x="342" y="1"/>
                    </a:moveTo>
                    <a:cubicBezTo>
                      <a:pt x="286" y="1"/>
                      <a:pt x="229" y="19"/>
                      <a:pt x="181" y="57"/>
                    </a:cubicBezTo>
                    <a:cubicBezTo>
                      <a:pt x="1" y="202"/>
                      <a:pt x="84" y="494"/>
                      <a:pt x="316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7" y="522"/>
                      <a:pt x="685" y="271"/>
                      <a:pt x="547" y="99"/>
                    </a:cubicBezTo>
                    <a:cubicBezTo>
                      <a:pt x="495" y="34"/>
                      <a:pt x="419" y="1"/>
                      <a:pt x="3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4" name="Google Shape;5704;p45"/>
              <p:cNvSpPr/>
              <p:nvPr/>
            </p:nvSpPr>
            <p:spPr>
              <a:xfrm>
                <a:off x="4075750" y="4020875"/>
                <a:ext cx="165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0" h="505" extrusionOk="0">
                    <a:moveTo>
                      <a:pt x="330" y="1"/>
                    </a:moveTo>
                    <a:cubicBezTo>
                      <a:pt x="275" y="1"/>
                      <a:pt x="220" y="19"/>
                      <a:pt x="174" y="56"/>
                    </a:cubicBezTo>
                    <a:cubicBezTo>
                      <a:pt x="0" y="198"/>
                      <a:pt x="81" y="481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8" y="504"/>
                      <a:pt x="660" y="261"/>
                      <a:pt x="524" y="95"/>
                    </a:cubicBezTo>
                    <a:cubicBezTo>
                      <a:pt x="475" y="33"/>
                      <a:pt x="403" y="1"/>
                      <a:pt x="3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5" name="Google Shape;5705;p45"/>
              <p:cNvSpPr/>
              <p:nvPr/>
            </p:nvSpPr>
            <p:spPr>
              <a:xfrm>
                <a:off x="4062500" y="4004375"/>
                <a:ext cx="158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4" h="484" extrusionOk="0">
                    <a:moveTo>
                      <a:pt x="317" y="1"/>
                    </a:moveTo>
                    <a:cubicBezTo>
                      <a:pt x="264" y="1"/>
                      <a:pt x="210" y="18"/>
                      <a:pt x="164" y="54"/>
                    </a:cubicBezTo>
                    <a:cubicBezTo>
                      <a:pt x="0" y="189"/>
                      <a:pt x="81" y="459"/>
                      <a:pt x="293" y="482"/>
                    </a:cubicBezTo>
                    <a:cubicBezTo>
                      <a:pt x="302" y="483"/>
                      <a:pt x="311" y="483"/>
                      <a:pt x="319" y="483"/>
                    </a:cubicBezTo>
                    <a:cubicBezTo>
                      <a:pt x="516" y="483"/>
                      <a:pt x="634" y="250"/>
                      <a:pt x="505" y="90"/>
                    </a:cubicBezTo>
                    <a:cubicBezTo>
                      <a:pt x="457" y="31"/>
                      <a:pt x="388" y="1"/>
                      <a:pt x="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6" name="Google Shape;5706;p45"/>
              <p:cNvSpPr/>
              <p:nvPr/>
            </p:nvSpPr>
            <p:spPr>
              <a:xfrm>
                <a:off x="4049150" y="3987825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09" y="0"/>
                    </a:moveTo>
                    <a:cubicBezTo>
                      <a:pt x="257" y="0"/>
                      <a:pt x="205" y="18"/>
                      <a:pt x="161" y="54"/>
                    </a:cubicBezTo>
                    <a:cubicBezTo>
                      <a:pt x="1" y="183"/>
                      <a:pt x="78" y="443"/>
                      <a:pt x="284" y="466"/>
                    </a:cubicBezTo>
                    <a:cubicBezTo>
                      <a:pt x="291" y="466"/>
                      <a:pt x="299" y="467"/>
                      <a:pt x="307" y="467"/>
                    </a:cubicBezTo>
                    <a:cubicBezTo>
                      <a:pt x="499" y="467"/>
                      <a:pt x="616" y="241"/>
                      <a:pt x="489" y="86"/>
                    </a:cubicBezTo>
                    <a:cubicBezTo>
                      <a:pt x="444" y="30"/>
                      <a:pt x="377" y="0"/>
                      <a:pt x="3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7" name="Google Shape;5707;p45"/>
              <p:cNvSpPr/>
              <p:nvPr/>
            </p:nvSpPr>
            <p:spPr>
              <a:xfrm>
                <a:off x="4035900" y="3971300"/>
                <a:ext cx="1467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7" extrusionOk="0">
                    <a:moveTo>
                      <a:pt x="295" y="1"/>
                    </a:moveTo>
                    <a:cubicBezTo>
                      <a:pt x="246" y="1"/>
                      <a:pt x="196" y="17"/>
                      <a:pt x="155" y="50"/>
                    </a:cubicBezTo>
                    <a:cubicBezTo>
                      <a:pt x="0" y="175"/>
                      <a:pt x="74" y="426"/>
                      <a:pt x="270" y="445"/>
                    </a:cubicBezTo>
                    <a:cubicBezTo>
                      <a:pt x="278" y="446"/>
                      <a:pt x="286" y="446"/>
                      <a:pt x="294" y="446"/>
                    </a:cubicBezTo>
                    <a:cubicBezTo>
                      <a:pt x="479" y="446"/>
                      <a:pt x="587" y="230"/>
                      <a:pt x="470" y="82"/>
                    </a:cubicBezTo>
                    <a:cubicBezTo>
                      <a:pt x="426" y="29"/>
                      <a:pt x="361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8" name="Google Shape;5708;p45"/>
              <p:cNvSpPr/>
              <p:nvPr/>
            </p:nvSpPr>
            <p:spPr>
              <a:xfrm>
                <a:off x="4022650" y="3954750"/>
                <a:ext cx="14100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8" extrusionOk="0">
                    <a:moveTo>
                      <a:pt x="281" y="1"/>
                    </a:moveTo>
                    <a:cubicBezTo>
                      <a:pt x="234" y="1"/>
                      <a:pt x="187" y="17"/>
                      <a:pt x="148" y="50"/>
                    </a:cubicBezTo>
                    <a:cubicBezTo>
                      <a:pt x="0" y="169"/>
                      <a:pt x="71" y="407"/>
                      <a:pt x="261" y="426"/>
                    </a:cubicBezTo>
                    <a:cubicBezTo>
                      <a:pt x="270" y="427"/>
                      <a:pt x="279" y="428"/>
                      <a:pt x="287" y="428"/>
                    </a:cubicBezTo>
                    <a:cubicBezTo>
                      <a:pt x="461" y="428"/>
                      <a:pt x="563" y="223"/>
                      <a:pt x="447" y="82"/>
                    </a:cubicBezTo>
                    <a:cubicBezTo>
                      <a:pt x="405" y="29"/>
                      <a:pt x="343" y="1"/>
                      <a:pt x="2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9" name="Google Shape;5709;p45"/>
              <p:cNvSpPr/>
              <p:nvPr/>
            </p:nvSpPr>
            <p:spPr>
              <a:xfrm>
                <a:off x="4009375" y="3938225"/>
                <a:ext cx="1350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11" extrusionOk="0">
                    <a:moveTo>
                      <a:pt x="271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1" y="161"/>
                      <a:pt x="68" y="390"/>
                      <a:pt x="252" y="409"/>
                    </a:cubicBezTo>
                    <a:cubicBezTo>
                      <a:pt x="259" y="410"/>
                      <a:pt x="267" y="410"/>
                      <a:pt x="275" y="410"/>
                    </a:cubicBezTo>
                    <a:cubicBezTo>
                      <a:pt x="441" y="410"/>
                      <a:pt x="539" y="213"/>
                      <a:pt x="432" y="78"/>
                    </a:cubicBezTo>
                    <a:cubicBezTo>
                      <a:pt x="391" y="27"/>
                      <a:pt x="331" y="0"/>
                      <a:pt x="2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0" name="Google Shape;5710;p45"/>
              <p:cNvSpPr/>
              <p:nvPr/>
            </p:nvSpPr>
            <p:spPr>
              <a:xfrm>
                <a:off x="3996050" y="3921725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5"/>
                      <a:pt x="135" y="44"/>
                    </a:cubicBezTo>
                    <a:cubicBezTo>
                      <a:pt x="0" y="153"/>
                      <a:pt x="65" y="372"/>
                      <a:pt x="238" y="391"/>
                    </a:cubicBezTo>
                    <a:cubicBezTo>
                      <a:pt x="245" y="391"/>
                      <a:pt x="251" y="392"/>
                      <a:pt x="258" y="392"/>
                    </a:cubicBezTo>
                    <a:cubicBezTo>
                      <a:pt x="420" y="392"/>
                      <a:pt x="517" y="202"/>
                      <a:pt x="412" y="73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1" name="Google Shape;5711;p45"/>
              <p:cNvSpPr/>
              <p:nvPr/>
            </p:nvSpPr>
            <p:spPr>
              <a:xfrm>
                <a:off x="3982800" y="3905150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5" y="1"/>
                    </a:moveTo>
                    <a:cubicBezTo>
                      <a:pt x="204" y="1"/>
                      <a:pt x="163" y="14"/>
                      <a:pt x="129" y="42"/>
                    </a:cubicBezTo>
                    <a:cubicBezTo>
                      <a:pt x="0" y="148"/>
                      <a:pt x="61" y="353"/>
                      <a:pt x="225" y="373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397" y="373"/>
                      <a:pt x="491" y="194"/>
                      <a:pt x="389" y="70"/>
                    </a:cubicBezTo>
                    <a:cubicBezTo>
                      <a:pt x="352" y="24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2" name="Google Shape;5712;p45"/>
              <p:cNvSpPr/>
              <p:nvPr/>
            </p:nvSpPr>
            <p:spPr>
              <a:xfrm>
                <a:off x="3969525" y="3888650"/>
                <a:ext cx="1165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3" extrusionOk="0">
                    <a:moveTo>
                      <a:pt x="232" y="1"/>
                    </a:moveTo>
                    <a:cubicBezTo>
                      <a:pt x="194" y="1"/>
                      <a:pt x="155" y="13"/>
                      <a:pt x="123" y="39"/>
                    </a:cubicBezTo>
                    <a:cubicBezTo>
                      <a:pt x="1" y="139"/>
                      <a:pt x="59" y="335"/>
                      <a:pt x="216" y="351"/>
                    </a:cubicBezTo>
                    <a:cubicBezTo>
                      <a:pt x="224" y="352"/>
                      <a:pt x="231" y="353"/>
                      <a:pt x="239" y="353"/>
                    </a:cubicBezTo>
                    <a:cubicBezTo>
                      <a:pt x="380" y="353"/>
                      <a:pt x="465" y="181"/>
                      <a:pt x="370" y="65"/>
                    </a:cubicBezTo>
                    <a:cubicBezTo>
                      <a:pt x="336" y="23"/>
                      <a:pt x="284" y="1"/>
                      <a:pt x="23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3" name="Google Shape;5713;p45"/>
              <p:cNvSpPr/>
              <p:nvPr/>
            </p:nvSpPr>
            <p:spPr>
              <a:xfrm>
                <a:off x="3956275" y="3872125"/>
                <a:ext cx="11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6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8"/>
                    </a:cubicBezTo>
                    <a:cubicBezTo>
                      <a:pt x="1" y="132"/>
                      <a:pt x="55" y="318"/>
                      <a:pt x="203" y="334"/>
                    </a:cubicBezTo>
                    <a:cubicBezTo>
                      <a:pt x="210" y="335"/>
                      <a:pt x="216" y="335"/>
                      <a:pt x="222" y="335"/>
                    </a:cubicBezTo>
                    <a:cubicBezTo>
                      <a:pt x="359" y="335"/>
                      <a:pt x="440" y="172"/>
                      <a:pt x="351" y="61"/>
                    </a:cubicBezTo>
                    <a:cubicBezTo>
                      <a:pt x="318" y="21"/>
                      <a:pt x="271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4" name="Google Shape;5714;p45"/>
              <p:cNvSpPr/>
              <p:nvPr/>
            </p:nvSpPr>
            <p:spPr>
              <a:xfrm>
                <a:off x="3943025" y="3855550"/>
                <a:ext cx="103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7" extrusionOk="0">
                    <a:moveTo>
                      <a:pt x="209" y="1"/>
                    </a:moveTo>
                    <a:cubicBezTo>
                      <a:pt x="173" y="1"/>
                      <a:pt x="137" y="12"/>
                      <a:pt x="106" y="36"/>
                    </a:cubicBezTo>
                    <a:cubicBezTo>
                      <a:pt x="0" y="126"/>
                      <a:pt x="52" y="303"/>
                      <a:pt x="190" y="316"/>
                    </a:cubicBezTo>
                    <a:cubicBezTo>
                      <a:pt x="197" y="317"/>
                      <a:pt x="203" y="317"/>
                      <a:pt x="209" y="317"/>
                    </a:cubicBezTo>
                    <a:cubicBezTo>
                      <a:pt x="339" y="317"/>
                      <a:pt x="414" y="166"/>
                      <a:pt x="331" y="59"/>
                    </a:cubicBezTo>
                    <a:cubicBezTo>
                      <a:pt x="300" y="21"/>
                      <a:pt x="255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5" name="Google Shape;5715;p45"/>
              <p:cNvSpPr/>
              <p:nvPr/>
            </p:nvSpPr>
            <p:spPr>
              <a:xfrm>
                <a:off x="4159950" y="4089075"/>
                <a:ext cx="1967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6" extrusionOk="0">
                    <a:moveTo>
                      <a:pt x="395" y="0"/>
                    </a:moveTo>
                    <a:cubicBezTo>
                      <a:pt x="329" y="0"/>
                      <a:pt x="263" y="22"/>
                      <a:pt x="209" y="66"/>
                    </a:cubicBezTo>
                    <a:cubicBezTo>
                      <a:pt x="0" y="234"/>
                      <a:pt x="100" y="565"/>
                      <a:pt x="364" y="593"/>
                    </a:cubicBezTo>
                    <a:cubicBezTo>
                      <a:pt x="375" y="595"/>
                      <a:pt x="387" y="595"/>
                      <a:pt x="398" y="595"/>
                    </a:cubicBezTo>
                    <a:cubicBezTo>
                      <a:pt x="641" y="595"/>
                      <a:pt x="787" y="308"/>
                      <a:pt x="627" y="111"/>
                    </a:cubicBezTo>
                    <a:cubicBezTo>
                      <a:pt x="569" y="38"/>
                      <a:pt x="482" y="0"/>
                      <a:pt x="3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6" name="Google Shape;5716;p45"/>
              <p:cNvSpPr/>
              <p:nvPr/>
            </p:nvSpPr>
            <p:spPr>
              <a:xfrm>
                <a:off x="4146700" y="4072525"/>
                <a:ext cx="1902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1" h="577" extrusionOk="0">
                    <a:moveTo>
                      <a:pt x="382" y="0"/>
                    </a:moveTo>
                    <a:cubicBezTo>
                      <a:pt x="318" y="0"/>
                      <a:pt x="254" y="22"/>
                      <a:pt x="199" y="66"/>
                    </a:cubicBezTo>
                    <a:cubicBezTo>
                      <a:pt x="0" y="227"/>
                      <a:pt x="97" y="548"/>
                      <a:pt x="351" y="574"/>
                    </a:cubicBezTo>
                    <a:cubicBezTo>
                      <a:pt x="362" y="575"/>
                      <a:pt x="374" y="576"/>
                      <a:pt x="385" y="576"/>
                    </a:cubicBezTo>
                    <a:cubicBezTo>
                      <a:pt x="622" y="576"/>
                      <a:pt x="761" y="298"/>
                      <a:pt x="608" y="108"/>
                    </a:cubicBezTo>
                    <a:cubicBezTo>
                      <a:pt x="549" y="37"/>
                      <a:pt x="466" y="0"/>
                      <a:pt x="3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7" name="Google Shape;5717;p45"/>
              <p:cNvSpPr/>
              <p:nvPr/>
            </p:nvSpPr>
            <p:spPr>
              <a:xfrm>
                <a:off x="4133425" y="4056000"/>
                <a:ext cx="18425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9" extrusionOk="0">
                    <a:moveTo>
                      <a:pt x="368" y="1"/>
                    </a:moveTo>
                    <a:cubicBezTo>
                      <a:pt x="307" y="1"/>
                      <a:pt x="245" y="21"/>
                      <a:pt x="194" y="62"/>
                    </a:cubicBezTo>
                    <a:cubicBezTo>
                      <a:pt x="1" y="220"/>
                      <a:pt x="94" y="531"/>
                      <a:pt x="342" y="557"/>
                    </a:cubicBezTo>
                    <a:cubicBezTo>
                      <a:pt x="352" y="558"/>
                      <a:pt x="362" y="559"/>
                      <a:pt x="373" y="559"/>
                    </a:cubicBezTo>
                    <a:cubicBezTo>
                      <a:pt x="602" y="559"/>
                      <a:pt x="737" y="289"/>
                      <a:pt x="586" y="104"/>
                    </a:cubicBezTo>
                    <a:cubicBezTo>
                      <a:pt x="531" y="36"/>
                      <a:pt x="450" y="1"/>
                      <a:pt x="3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8" name="Google Shape;5718;p45"/>
              <p:cNvSpPr/>
              <p:nvPr/>
            </p:nvSpPr>
            <p:spPr>
              <a:xfrm>
                <a:off x="4120175" y="4039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0"/>
                    </a:moveTo>
                    <a:cubicBezTo>
                      <a:pt x="297" y="0"/>
                      <a:pt x="237" y="20"/>
                      <a:pt x="187" y="62"/>
                    </a:cubicBezTo>
                    <a:cubicBezTo>
                      <a:pt x="1" y="213"/>
                      <a:pt x="87" y="512"/>
                      <a:pt x="328" y="538"/>
                    </a:cubicBezTo>
                    <a:cubicBezTo>
                      <a:pt x="339" y="539"/>
                      <a:pt x="349" y="539"/>
                      <a:pt x="359" y="539"/>
                    </a:cubicBezTo>
                    <a:cubicBezTo>
                      <a:pt x="579" y="539"/>
                      <a:pt x="711" y="279"/>
                      <a:pt x="566" y="101"/>
                    </a:cubicBezTo>
                    <a:cubicBezTo>
                      <a:pt x="513" y="35"/>
                      <a:pt x="436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9" name="Google Shape;5719;p45"/>
              <p:cNvSpPr/>
              <p:nvPr/>
            </p:nvSpPr>
            <p:spPr>
              <a:xfrm>
                <a:off x="4106925" y="4022900"/>
                <a:ext cx="17125" cy="13025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1" extrusionOk="0">
                    <a:moveTo>
                      <a:pt x="345" y="1"/>
                    </a:moveTo>
                    <a:cubicBezTo>
                      <a:pt x="287" y="1"/>
                      <a:pt x="229" y="20"/>
                      <a:pt x="180" y="59"/>
                    </a:cubicBezTo>
                    <a:cubicBezTo>
                      <a:pt x="0" y="204"/>
                      <a:pt x="84" y="496"/>
                      <a:pt x="315" y="518"/>
                    </a:cubicBezTo>
                    <a:cubicBezTo>
                      <a:pt x="326" y="520"/>
                      <a:pt x="336" y="520"/>
                      <a:pt x="346" y="520"/>
                    </a:cubicBezTo>
                    <a:cubicBezTo>
                      <a:pt x="556" y="520"/>
                      <a:pt x="685" y="272"/>
                      <a:pt x="547" y="97"/>
                    </a:cubicBezTo>
                    <a:cubicBezTo>
                      <a:pt x="496" y="34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0" name="Google Shape;5720;p45"/>
              <p:cNvSpPr/>
              <p:nvPr/>
            </p:nvSpPr>
            <p:spPr>
              <a:xfrm>
                <a:off x="4093575" y="4006400"/>
                <a:ext cx="16575" cy="1257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3" extrusionOk="0">
                    <a:moveTo>
                      <a:pt x="334" y="1"/>
                    </a:moveTo>
                    <a:cubicBezTo>
                      <a:pt x="278" y="1"/>
                      <a:pt x="222" y="19"/>
                      <a:pt x="174" y="57"/>
                    </a:cubicBezTo>
                    <a:cubicBezTo>
                      <a:pt x="1" y="198"/>
                      <a:pt x="84" y="478"/>
                      <a:pt x="309" y="500"/>
                    </a:cubicBezTo>
                    <a:cubicBezTo>
                      <a:pt x="320" y="502"/>
                      <a:pt x="330" y="502"/>
                      <a:pt x="340" y="502"/>
                    </a:cubicBezTo>
                    <a:cubicBezTo>
                      <a:pt x="543" y="502"/>
                      <a:pt x="663" y="258"/>
                      <a:pt x="528" y="92"/>
                    </a:cubicBezTo>
                    <a:cubicBezTo>
                      <a:pt x="479" y="32"/>
                      <a:pt x="407" y="1"/>
                      <a:pt x="3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1" name="Google Shape;5721;p45"/>
              <p:cNvSpPr/>
              <p:nvPr/>
            </p:nvSpPr>
            <p:spPr>
              <a:xfrm>
                <a:off x="4080400" y="3989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4" y="0"/>
                      <a:pt x="210" y="18"/>
                      <a:pt x="165" y="54"/>
                    </a:cubicBezTo>
                    <a:cubicBezTo>
                      <a:pt x="1" y="192"/>
                      <a:pt x="81" y="459"/>
                      <a:pt x="293" y="481"/>
                    </a:cubicBezTo>
                    <a:cubicBezTo>
                      <a:pt x="302" y="482"/>
                      <a:pt x="311" y="482"/>
                      <a:pt x="320" y="482"/>
                    </a:cubicBezTo>
                    <a:cubicBezTo>
                      <a:pt x="517" y="482"/>
                      <a:pt x="635" y="249"/>
                      <a:pt x="505" y="92"/>
                    </a:cubicBezTo>
                    <a:cubicBezTo>
                      <a:pt x="458" y="32"/>
                      <a:pt x="388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2" name="Google Shape;5722;p45"/>
              <p:cNvSpPr/>
              <p:nvPr/>
            </p:nvSpPr>
            <p:spPr>
              <a:xfrm>
                <a:off x="4067075" y="3973350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7" y="0"/>
                    </a:moveTo>
                    <a:cubicBezTo>
                      <a:pt x="255" y="0"/>
                      <a:pt x="204" y="17"/>
                      <a:pt x="161" y="52"/>
                    </a:cubicBezTo>
                    <a:cubicBezTo>
                      <a:pt x="0" y="183"/>
                      <a:pt x="78" y="444"/>
                      <a:pt x="283" y="463"/>
                    </a:cubicBezTo>
                    <a:cubicBezTo>
                      <a:pt x="292" y="464"/>
                      <a:pt x="301" y="464"/>
                      <a:pt x="310" y="464"/>
                    </a:cubicBezTo>
                    <a:cubicBezTo>
                      <a:pt x="500" y="464"/>
                      <a:pt x="612" y="240"/>
                      <a:pt x="489" y="87"/>
                    </a:cubicBezTo>
                    <a:cubicBezTo>
                      <a:pt x="443" y="30"/>
                      <a:pt x="375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3" name="Google Shape;5723;p45"/>
              <p:cNvSpPr/>
              <p:nvPr/>
            </p:nvSpPr>
            <p:spPr>
              <a:xfrm>
                <a:off x="4053825" y="3956800"/>
                <a:ext cx="14675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8" extrusionOk="0">
                    <a:moveTo>
                      <a:pt x="295" y="0"/>
                    </a:moveTo>
                    <a:cubicBezTo>
                      <a:pt x="246" y="0"/>
                      <a:pt x="196" y="17"/>
                      <a:pt x="154" y="52"/>
                    </a:cubicBezTo>
                    <a:cubicBezTo>
                      <a:pt x="0" y="177"/>
                      <a:pt x="74" y="424"/>
                      <a:pt x="270" y="447"/>
                    </a:cubicBezTo>
                    <a:cubicBezTo>
                      <a:pt x="278" y="448"/>
                      <a:pt x="286" y="448"/>
                      <a:pt x="294" y="448"/>
                    </a:cubicBezTo>
                    <a:cubicBezTo>
                      <a:pt x="479" y="448"/>
                      <a:pt x="587" y="232"/>
                      <a:pt x="469" y="84"/>
                    </a:cubicBezTo>
                    <a:cubicBezTo>
                      <a:pt x="424" y="29"/>
                      <a:pt x="359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4" name="Google Shape;5724;p45"/>
              <p:cNvSpPr/>
              <p:nvPr/>
            </p:nvSpPr>
            <p:spPr>
              <a:xfrm>
                <a:off x="4040475" y="3940250"/>
                <a:ext cx="1420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8" h="429" extrusionOk="0">
                    <a:moveTo>
                      <a:pt x="285" y="1"/>
                    </a:moveTo>
                    <a:cubicBezTo>
                      <a:pt x="238" y="1"/>
                      <a:pt x="191" y="16"/>
                      <a:pt x="152" y="48"/>
                    </a:cubicBezTo>
                    <a:cubicBezTo>
                      <a:pt x="1" y="167"/>
                      <a:pt x="71" y="408"/>
                      <a:pt x="264" y="428"/>
                    </a:cubicBezTo>
                    <a:cubicBezTo>
                      <a:pt x="272" y="428"/>
                      <a:pt x="280" y="429"/>
                      <a:pt x="287" y="429"/>
                    </a:cubicBezTo>
                    <a:cubicBezTo>
                      <a:pt x="463" y="429"/>
                      <a:pt x="568" y="222"/>
                      <a:pt x="451" y="80"/>
                    </a:cubicBezTo>
                    <a:cubicBezTo>
                      <a:pt x="409" y="28"/>
                      <a:pt x="347" y="1"/>
                      <a:pt x="2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5" name="Google Shape;5725;p45"/>
              <p:cNvSpPr/>
              <p:nvPr/>
            </p:nvSpPr>
            <p:spPr>
              <a:xfrm>
                <a:off x="4027225" y="3923750"/>
                <a:ext cx="13550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08" extrusionOk="0">
                    <a:moveTo>
                      <a:pt x="273" y="1"/>
                    </a:moveTo>
                    <a:cubicBezTo>
                      <a:pt x="227" y="1"/>
                      <a:pt x="181" y="16"/>
                      <a:pt x="142" y="46"/>
                    </a:cubicBezTo>
                    <a:cubicBezTo>
                      <a:pt x="0" y="159"/>
                      <a:pt x="68" y="390"/>
                      <a:pt x="251" y="406"/>
                    </a:cubicBezTo>
                    <a:cubicBezTo>
                      <a:pt x="259" y="407"/>
                      <a:pt x="267" y="407"/>
                      <a:pt x="274" y="407"/>
                    </a:cubicBezTo>
                    <a:cubicBezTo>
                      <a:pt x="441" y="407"/>
                      <a:pt x="542" y="210"/>
                      <a:pt x="431" y="75"/>
                    </a:cubicBezTo>
                    <a:cubicBezTo>
                      <a:pt x="391" y="26"/>
                      <a:pt x="332" y="1"/>
                      <a:pt x="27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6" name="Google Shape;5726;p45"/>
              <p:cNvSpPr/>
              <p:nvPr/>
            </p:nvSpPr>
            <p:spPr>
              <a:xfrm>
                <a:off x="4013975" y="3907175"/>
                <a:ext cx="12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6" h="393" extrusionOk="0">
                    <a:moveTo>
                      <a:pt x="258" y="1"/>
                    </a:moveTo>
                    <a:cubicBezTo>
                      <a:pt x="215" y="1"/>
                      <a:pt x="171" y="15"/>
                      <a:pt x="135" y="44"/>
                    </a:cubicBezTo>
                    <a:cubicBezTo>
                      <a:pt x="0" y="153"/>
                      <a:pt x="64" y="372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21" y="392"/>
                      <a:pt x="516" y="202"/>
                      <a:pt x="411" y="73"/>
                    </a:cubicBezTo>
                    <a:cubicBezTo>
                      <a:pt x="373" y="25"/>
                      <a:pt x="316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7" name="Google Shape;5727;p45"/>
              <p:cNvSpPr/>
              <p:nvPr/>
            </p:nvSpPr>
            <p:spPr>
              <a:xfrm>
                <a:off x="4000700" y="389070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0"/>
                    </a:moveTo>
                    <a:cubicBezTo>
                      <a:pt x="205" y="0"/>
                      <a:pt x="164" y="14"/>
                      <a:pt x="129" y="41"/>
                    </a:cubicBezTo>
                    <a:cubicBezTo>
                      <a:pt x="1" y="147"/>
                      <a:pt x="62" y="353"/>
                      <a:pt x="226" y="369"/>
                    </a:cubicBezTo>
                    <a:cubicBezTo>
                      <a:pt x="234" y="370"/>
                      <a:pt x="242" y="370"/>
                      <a:pt x="249" y="370"/>
                    </a:cubicBezTo>
                    <a:cubicBezTo>
                      <a:pt x="402" y="370"/>
                      <a:pt x="491" y="192"/>
                      <a:pt x="390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8" name="Google Shape;5728;p45"/>
              <p:cNvSpPr/>
              <p:nvPr/>
            </p:nvSpPr>
            <p:spPr>
              <a:xfrm>
                <a:off x="3987450" y="387412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1" y="0"/>
                    </a:moveTo>
                    <a:cubicBezTo>
                      <a:pt x="192" y="0"/>
                      <a:pt x="154" y="13"/>
                      <a:pt x="123" y="39"/>
                    </a:cubicBezTo>
                    <a:cubicBezTo>
                      <a:pt x="1" y="138"/>
                      <a:pt x="58" y="338"/>
                      <a:pt x="216" y="354"/>
                    </a:cubicBezTo>
                    <a:cubicBezTo>
                      <a:pt x="222" y="354"/>
                      <a:pt x="229" y="355"/>
                      <a:pt x="235" y="355"/>
                    </a:cubicBezTo>
                    <a:cubicBezTo>
                      <a:pt x="378" y="355"/>
                      <a:pt x="466" y="185"/>
                      <a:pt x="370" y="68"/>
                    </a:cubicBezTo>
                    <a:cubicBezTo>
                      <a:pt x="335" y="23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9" name="Google Shape;5729;p45"/>
              <p:cNvSpPr/>
              <p:nvPr/>
            </p:nvSpPr>
            <p:spPr>
              <a:xfrm>
                <a:off x="3974200" y="3857600"/>
                <a:ext cx="110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5" extrusionOk="0">
                    <a:moveTo>
                      <a:pt x="221" y="0"/>
                    </a:moveTo>
                    <a:cubicBezTo>
                      <a:pt x="184" y="0"/>
                      <a:pt x="147" y="13"/>
                      <a:pt x="116" y="38"/>
                    </a:cubicBezTo>
                    <a:cubicBezTo>
                      <a:pt x="0" y="131"/>
                      <a:pt x="55" y="317"/>
                      <a:pt x="203" y="333"/>
                    </a:cubicBezTo>
                    <a:cubicBezTo>
                      <a:pt x="209" y="334"/>
                      <a:pt x="216" y="334"/>
                      <a:pt x="222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2"/>
                      <a:pt x="270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0" name="Google Shape;5730;p45"/>
              <p:cNvSpPr/>
              <p:nvPr/>
            </p:nvSpPr>
            <p:spPr>
              <a:xfrm>
                <a:off x="3960850" y="3841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0" y="0"/>
                    </a:moveTo>
                    <a:cubicBezTo>
                      <a:pt x="175" y="0"/>
                      <a:pt x="139" y="12"/>
                      <a:pt x="110" y="36"/>
                    </a:cubicBezTo>
                    <a:cubicBezTo>
                      <a:pt x="1" y="123"/>
                      <a:pt x="52" y="299"/>
                      <a:pt x="194" y="315"/>
                    </a:cubicBezTo>
                    <a:cubicBezTo>
                      <a:pt x="200" y="316"/>
                      <a:pt x="207" y="316"/>
                      <a:pt x="213" y="316"/>
                    </a:cubicBezTo>
                    <a:cubicBezTo>
                      <a:pt x="343" y="316"/>
                      <a:pt x="418" y="162"/>
                      <a:pt x="335" y="58"/>
                    </a:cubicBezTo>
                    <a:cubicBezTo>
                      <a:pt x="302" y="20"/>
                      <a:pt x="256" y="0"/>
                      <a:pt x="2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1" name="Google Shape;5731;p45"/>
              <p:cNvSpPr/>
              <p:nvPr/>
            </p:nvSpPr>
            <p:spPr>
              <a:xfrm>
                <a:off x="4191125" y="4091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9" y="1"/>
                    </a:moveTo>
                    <a:cubicBezTo>
                      <a:pt x="341" y="1"/>
                      <a:pt x="273" y="23"/>
                      <a:pt x="216" y="69"/>
                    </a:cubicBezTo>
                    <a:cubicBezTo>
                      <a:pt x="0" y="239"/>
                      <a:pt x="103" y="583"/>
                      <a:pt x="376" y="612"/>
                    </a:cubicBezTo>
                    <a:cubicBezTo>
                      <a:pt x="388" y="613"/>
                      <a:pt x="400" y="614"/>
                      <a:pt x="411" y="614"/>
                    </a:cubicBezTo>
                    <a:cubicBezTo>
                      <a:pt x="660" y="614"/>
                      <a:pt x="809" y="317"/>
                      <a:pt x="646" y="114"/>
                    </a:cubicBezTo>
                    <a:cubicBezTo>
                      <a:pt x="586" y="39"/>
                      <a:pt x="498" y="1"/>
                      <a:pt x="4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2" name="Google Shape;5732;p45"/>
              <p:cNvSpPr/>
              <p:nvPr/>
            </p:nvSpPr>
            <p:spPr>
              <a:xfrm>
                <a:off x="4177875" y="4074525"/>
                <a:ext cx="1967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6" extrusionOk="0">
                    <a:moveTo>
                      <a:pt x="393" y="1"/>
                    </a:moveTo>
                    <a:cubicBezTo>
                      <a:pt x="327" y="1"/>
                      <a:pt x="261" y="22"/>
                      <a:pt x="206" y="67"/>
                    </a:cubicBezTo>
                    <a:cubicBezTo>
                      <a:pt x="0" y="234"/>
                      <a:pt x="100" y="568"/>
                      <a:pt x="363" y="594"/>
                    </a:cubicBezTo>
                    <a:cubicBezTo>
                      <a:pt x="375" y="595"/>
                      <a:pt x="387" y="596"/>
                      <a:pt x="398" y="596"/>
                    </a:cubicBezTo>
                    <a:cubicBezTo>
                      <a:pt x="641" y="596"/>
                      <a:pt x="786" y="308"/>
                      <a:pt x="627" y="112"/>
                    </a:cubicBezTo>
                    <a:cubicBezTo>
                      <a:pt x="566" y="39"/>
                      <a:pt x="480" y="1"/>
                      <a:pt x="3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3" name="Google Shape;5733;p45"/>
              <p:cNvSpPr/>
              <p:nvPr/>
            </p:nvSpPr>
            <p:spPr>
              <a:xfrm>
                <a:off x="4164600" y="4058025"/>
                <a:ext cx="19075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8" extrusionOk="0">
                    <a:moveTo>
                      <a:pt x="382" y="1"/>
                    </a:moveTo>
                    <a:cubicBezTo>
                      <a:pt x="318" y="1"/>
                      <a:pt x="254" y="22"/>
                      <a:pt x="200" y="65"/>
                    </a:cubicBezTo>
                    <a:cubicBezTo>
                      <a:pt x="1" y="225"/>
                      <a:pt x="97" y="550"/>
                      <a:pt x="351" y="576"/>
                    </a:cubicBezTo>
                    <a:cubicBezTo>
                      <a:pt x="362" y="577"/>
                      <a:pt x="372" y="577"/>
                      <a:pt x="382" y="577"/>
                    </a:cubicBezTo>
                    <a:cubicBezTo>
                      <a:pt x="621" y="577"/>
                      <a:pt x="762" y="298"/>
                      <a:pt x="605" y="106"/>
                    </a:cubicBezTo>
                    <a:cubicBezTo>
                      <a:pt x="548" y="37"/>
                      <a:pt x="466" y="1"/>
                      <a:pt x="3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4" name="Google Shape;5734;p45"/>
              <p:cNvSpPr/>
              <p:nvPr/>
            </p:nvSpPr>
            <p:spPr>
              <a:xfrm>
                <a:off x="4151350" y="4041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1" y="1"/>
                    </a:moveTo>
                    <a:cubicBezTo>
                      <a:pt x="308" y="1"/>
                      <a:pt x="245" y="22"/>
                      <a:pt x="193" y="64"/>
                    </a:cubicBezTo>
                    <a:cubicBezTo>
                      <a:pt x="1" y="221"/>
                      <a:pt x="94" y="533"/>
                      <a:pt x="341" y="555"/>
                    </a:cubicBezTo>
                    <a:cubicBezTo>
                      <a:pt x="352" y="556"/>
                      <a:pt x="362" y="557"/>
                      <a:pt x="372" y="557"/>
                    </a:cubicBezTo>
                    <a:cubicBezTo>
                      <a:pt x="601" y="557"/>
                      <a:pt x="736" y="287"/>
                      <a:pt x="586" y="102"/>
                    </a:cubicBezTo>
                    <a:cubicBezTo>
                      <a:pt x="531" y="35"/>
                      <a:pt x="451" y="1"/>
                      <a:pt x="3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5" name="Google Shape;5735;p45"/>
              <p:cNvSpPr/>
              <p:nvPr/>
            </p:nvSpPr>
            <p:spPr>
              <a:xfrm>
                <a:off x="4138025" y="4024975"/>
                <a:ext cx="17850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4" h="540" extrusionOk="0">
                    <a:moveTo>
                      <a:pt x="358" y="0"/>
                    </a:moveTo>
                    <a:cubicBezTo>
                      <a:pt x="299" y="0"/>
                      <a:pt x="239" y="20"/>
                      <a:pt x="190" y="59"/>
                    </a:cubicBezTo>
                    <a:cubicBezTo>
                      <a:pt x="0" y="210"/>
                      <a:pt x="90" y="513"/>
                      <a:pt x="331" y="538"/>
                    </a:cubicBezTo>
                    <a:cubicBezTo>
                      <a:pt x="342" y="539"/>
                      <a:pt x="352" y="540"/>
                      <a:pt x="362" y="540"/>
                    </a:cubicBezTo>
                    <a:cubicBezTo>
                      <a:pt x="582" y="540"/>
                      <a:pt x="713" y="279"/>
                      <a:pt x="569" y="101"/>
                    </a:cubicBezTo>
                    <a:cubicBezTo>
                      <a:pt x="516" y="35"/>
                      <a:pt x="437" y="0"/>
                      <a:pt x="3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6" name="Google Shape;5736;p45"/>
              <p:cNvSpPr/>
              <p:nvPr/>
            </p:nvSpPr>
            <p:spPr>
              <a:xfrm>
                <a:off x="4124750" y="4008450"/>
                <a:ext cx="17225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9" h="520" extrusionOk="0">
                    <a:moveTo>
                      <a:pt x="346" y="0"/>
                    </a:moveTo>
                    <a:cubicBezTo>
                      <a:pt x="289" y="0"/>
                      <a:pt x="231" y="19"/>
                      <a:pt x="184" y="58"/>
                    </a:cubicBezTo>
                    <a:cubicBezTo>
                      <a:pt x="1" y="203"/>
                      <a:pt x="88" y="495"/>
                      <a:pt x="319" y="518"/>
                    </a:cubicBezTo>
                    <a:cubicBezTo>
                      <a:pt x="329" y="519"/>
                      <a:pt x="340" y="520"/>
                      <a:pt x="350" y="520"/>
                    </a:cubicBezTo>
                    <a:cubicBezTo>
                      <a:pt x="563" y="520"/>
                      <a:pt x="688" y="269"/>
                      <a:pt x="550" y="97"/>
                    </a:cubicBezTo>
                    <a:cubicBezTo>
                      <a:pt x="498" y="33"/>
                      <a:pt x="422" y="0"/>
                      <a:pt x="3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7" name="Google Shape;5737;p45"/>
              <p:cNvSpPr/>
              <p:nvPr/>
            </p:nvSpPr>
            <p:spPr>
              <a:xfrm>
                <a:off x="4111500" y="399187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3" y="1"/>
                    </a:moveTo>
                    <a:cubicBezTo>
                      <a:pt x="277" y="1"/>
                      <a:pt x="221" y="19"/>
                      <a:pt x="174" y="56"/>
                    </a:cubicBezTo>
                    <a:cubicBezTo>
                      <a:pt x="1" y="198"/>
                      <a:pt x="84" y="480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42" y="504"/>
                      <a:pt x="663" y="261"/>
                      <a:pt x="528" y="95"/>
                    </a:cubicBezTo>
                    <a:cubicBezTo>
                      <a:pt x="478" y="33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8" name="Google Shape;5738;p45"/>
              <p:cNvSpPr/>
              <p:nvPr/>
            </p:nvSpPr>
            <p:spPr>
              <a:xfrm>
                <a:off x="4098250" y="3975375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9" y="1"/>
                    </a:moveTo>
                    <a:cubicBezTo>
                      <a:pt x="266" y="1"/>
                      <a:pt x="212" y="18"/>
                      <a:pt x="167" y="54"/>
                    </a:cubicBezTo>
                    <a:cubicBezTo>
                      <a:pt x="0" y="189"/>
                      <a:pt x="81" y="459"/>
                      <a:pt x="296" y="482"/>
                    </a:cubicBezTo>
                    <a:cubicBezTo>
                      <a:pt x="305" y="483"/>
                      <a:pt x="314" y="483"/>
                      <a:pt x="323" y="483"/>
                    </a:cubicBezTo>
                    <a:cubicBezTo>
                      <a:pt x="519" y="483"/>
                      <a:pt x="637" y="249"/>
                      <a:pt x="508" y="90"/>
                    </a:cubicBezTo>
                    <a:cubicBezTo>
                      <a:pt x="461" y="31"/>
                      <a:pt x="390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9" name="Google Shape;5739;p45"/>
              <p:cNvSpPr/>
              <p:nvPr/>
            </p:nvSpPr>
            <p:spPr>
              <a:xfrm>
                <a:off x="4085000" y="3958825"/>
                <a:ext cx="1532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7" extrusionOk="0">
                    <a:moveTo>
                      <a:pt x="307" y="0"/>
                    </a:moveTo>
                    <a:cubicBezTo>
                      <a:pt x="256" y="0"/>
                      <a:pt x="204" y="18"/>
                      <a:pt x="161" y="54"/>
                    </a:cubicBezTo>
                    <a:cubicBezTo>
                      <a:pt x="0" y="183"/>
                      <a:pt x="77" y="443"/>
                      <a:pt x="283" y="465"/>
                    </a:cubicBezTo>
                    <a:cubicBezTo>
                      <a:pt x="291" y="466"/>
                      <a:pt x="299" y="467"/>
                      <a:pt x="306" y="467"/>
                    </a:cubicBezTo>
                    <a:cubicBezTo>
                      <a:pt x="498" y="467"/>
                      <a:pt x="612" y="241"/>
                      <a:pt x="489" y="86"/>
                    </a:cubicBezTo>
                    <a:cubicBezTo>
                      <a:pt x="441" y="30"/>
                      <a:pt x="375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0" name="Google Shape;5740;p45"/>
              <p:cNvSpPr/>
              <p:nvPr/>
            </p:nvSpPr>
            <p:spPr>
              <a:xfrm>
                <a:off x="4071725" y="3942275"/>
                <a:ext cx="14700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88" h="448" extrusionOk="0">
                    <a:moveTo>
                      <a:pt x="295" y="1"/>
                    </a:moveTo>
                    <a:cubicBezTo>
                      <a:pt x="245" y="1"/>
                      <a:pt x="196" y="17"/>
                      <a:pt x="155" y="51"/>
                    </a:cubicBezTo>
                    <a:cubicBezTo>
                      <a:pt x="1" y="176"/>
                      <a:pt x="75" y="424"/>
                      <a:pt x="271" y="446"/>
                    </a:cubicBezTo>
                    <a:cubicBezTo>
                      <a:pt x="279" y="447"/>
                      <a:pt x="287" y="447"/>
                      <a:pt x="294" y="447"/>
                    </a:cubicBezTo>
                    <a:cubicBezTo>
                      <a:pt x="479" y="447"/>
                      <a:pt x="587" y="231"/>
                      <a:pt x="467" y="83"/>
                    </a:cubicBezTo>
                    <a:cubicBezTo>
                      <a:pt x="423" y="29"/>
                      <a:pt x="359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1" name="Google Shape;5741;p45"/>
              <p:cNvSpPr/>
              <p:nvPr/>
            </p:nvSpPr>
            <p:spPr>
              <a:xfrm>
                <a:off x="4058400" y="3925750"/>
                <a:ext cx="14100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8" extrusionOk="0">
                    <a:moveTo>
                      <a:pt x="283" y="1"/>
                    </a:moveTo>
                    <a:cubicBezTo>
                      <a:pt x="236" y="1"/>
                      <a:pt x="188" y="17"/>
                      <a:pt x="148" y="50"/>
                    </a:cubicBezTo>
                    <a:cubicBezTo>
                      <a:pt x="0" y="169"/>
                      <a:pt x="71" y="407"/>
                      <a:pt x="261" y="426"/>
                    </a:cubicBezTo>
                    <a:cubicBezTo>
                      <a:pt x="270" y="427"/>
                      <a:pt x="279" y="427"/>
                      <a:pt x="288" y="427"/>
                    </a:cubicBezTo>
                    <a:cubicBezTo>
                      <a:pt x="461" y="427"/>
                      <a:pt x="563" y="223"/>
                      <a:pt x="450" y="82"/>
                    </a:cubicBezTo>
                    <a:cubicBezTo>
                      <a:pt x="408" y="29"/>
                      <a:pt x="346" y="1"/>
                      <a:pt x="28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2" name="Google Shape;5742;p45"/>
              <p:cNvSpPr/>
              <p:nvPr/>
            </p:nvSpPr>
            <p:spPr>
              <a:xfrm>
                <a:off x="4045150" y="3909225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70" y="0"/>
                    </a:moveTo>
                    <a:cubicBezTo>
                      <a:pt x="224" y="0"/>
                      <a:pt x="179" y="15"/>
                      <a:pt x="141" y="46"/>
                    </a:cubicBezTo>
                    <a:cubicBezTo>
                      <a:pt x="0" y="161"/>
                      <a:pt x="68" y="389"/>
                      <a:pt x="251" y="409"/>
                    </a:cubicBezTo>
                    <a:cubicBezTo>
                      <a:pt x="259" y="410"/>
                      <a:pt x="266" y="410"/>
                      <a:pt x="274" y="410"/>
                    </a:cubicBezTo>
                    <a:cubicBezTo>
                      <a:pt x="440" y="410"/>
                      <a:pt x="538" y="213"/>
                      <a:pt x="431" y="78"/>
                    </a:cubicBezTo>
                    <a:cubicBezTo>
                      <a:pt x="390" y="26"/>
                      <a:pt x="330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3" name="Google Shape;5743;p45"/>
              <p:cNvSpPr/>
              <p:nvPr/>
            </p:nvSpPr>
            <p:spPr>
              <a:xfrm>
                <a:off x="4031875" y="389272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8" y="0"/>
                    </a:moveTo>
                    <a:cubicBezTo>
                      <a:pt x="215" y="0"/>
                      <a:pt x="172" y="15"/>
                      <a:pt x="136" y="44"/>
                    </a:cubicBezTo>
                    <a:cubicBezTo>
                      <a:pt x="1" y="153"/>
                      <a:pt x="65" y="371"/>
                      <a:pt x="239" y="391"/>
                    </a:cubicBezTo>
                    <a:cubicBezTo>
                      <a:pt x="245" y="391"/>
                      <a:pt x="252" y="392"/>
                      <a:pt x="258" y="392"/>
                    </a:cubicBezTo>
                    <a:cubicBezTo>
                      <a:pt x="420" y="392"/>
                      <a:pt x="514" y="202"/>
                      <a:pt x="409" y="73"/>
                    </a:cubicBezTo>
                    <a:cubicBezTo>
                      <a:pt x="371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4" name="Google Shape;5744;p45"/>
              <p:cNvSpPr/>
              <p:nvPr/>
            </p:nvSpPr>
            <p:spPr>
              <a:xfrm>
                <a:off x="4018625" y="3876150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1" y="147"/>
                      <a:pt x="62" y="356"/>
                      <a:pt x="225" y="372"/>
                    </a:cubicBezTo>
                    <a:cubicBezTo>
                      <a:pt x="232" y="373"/>
                      <a:pt x="239" y="373"/>
                      <a:pt x="245" y="373"/>
                    </a:cubicBezTo>
                    <a:cubicBezTo>
                      <a:pt x="398" y="373"/>
                      <a:pt x="491" y="194"/>
                      <a:pt x="389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5" name="Google Shape;5745;p45"/>
              <p:cNvSpPr/>
              <p:nvPr/>
            </p:nvSpPr>
            <p:spPr>
              <a:xfrm>
                <a:off x="4005300" y="3859650"/>
                <a:ext cx="1170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8" h="353" extrusionOk="0">
                    <a:moveTo>
                      <a:pt x="234" y="1"/>
                    </a:moveTo>
                    <a:cubicBezTo>
                      <a:pt x="195" y="1"/>
                      <a:pt x="155" y="13"/>
                      <a:pt x="122" y="39"/>
                    </a:cubicBezTo>
                    <a:cubicBezTo>
                      <a:pt x="0" y="139"/>
                      <a:pt x="61" y="335"/>
                      <a:pt x="215" y="351"/>
                    </a:cubicBezTo>
                    <a:cubicBezTo>
                      <a:pt x="223" y="352"/>
                      <a:pt x="231" y="352"/>
                      <a:pt x="238" y="352"/>
                    </a:cubicBezTo>
                    <a:cubicBezTo>
                      <a:pt x="382" y="352"/>
                      <a:pt x="468" y="181"/>
                      <a:pt x="373" y="65"/>
                    </a:cubicBezTo>
                    <a:cubicBezTo>
                      <a:pt x="338" y="23"/>
                      <a:pt x="286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6" name="Google Shape;5746;p45"/>
              <p:cNvSpPr/>
              <p:nvPr/>
            </p:nvSpPr>
            <p:spPr>
              <a:xfrm>
                <a:off x="3992025" y="3843100"/>
                <a:ext cx="11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6" extrusionOk="0">
                    <a:moveTo>
                      <a:pt x="223" y="0"/>
                    </a:moveTo>
                    <a:cubicBezTo>
                      <a:pt x="186" y="0"/>
                      <a:pt x="148" y="13"/>
                      <a:pt x="116" y="39"/>
                    </a:cubicBezTo>
                    <a:cubicBezTo>
                      <a:pt x="1" y="133"/>
                      <a:pt x="59" y="319"/>
                      <a:pt x="206" y="335"/>
                    </a:cubicBezTo>
                    <a:cubicBezTo>
                      <a:pt x="213" y="336"/>
                      <a:pt x="219" y="336"/>
                      <a:pt x="225" y="336"/>
                    </a:cubicBezTo>
                    <a:cubicBezTo>
                      <a:pt x="362" y="336"/>
                      <a:pt x="443" y="172"/>
                      <a:pt x="351" y="62"/>
                    </a:cubicBezTo>
                    <a:cubicBezTo>
                      <a:pt x="318" y="22"/>
                      <a:pt x="271" y="0"/>
                      <a:pt x="2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7" name="Google Shape;5747;p45"/>
              <p:cNvSpPr/>
              <p:nvPr/>
            </p:nvSpPr>
            <p:spPr>
              <a:xfrm>
                <a:off x="3978775" y="382655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8" y="1"/>
                    </a:moveTo>
                    <a:cubicBezTo>
                      <a:pt x="174" y="1"/>
                      <a:pt x="139" y="13"/>
                      <a:pt x="110" y="36"/>
                    </a:cubicBezTo>
                    <a:cubicBezTo>
                      <a:pt x="0" y="126"/>
                      <a:pt x="52" y="303"/>
                      <a:pt x="193" y="316"/>
                    </a:cubicBezTo>
                    <a:cubicBezTo>
                      <a:pt x="200" y="316"/>
                      <a:pt x="206" y="317"/>
                      <a:pt x="212" y="317"/>
                    </a:cubicBezTo>
                    <a:cubicBezTo>
                      <a:pt x="340" y="317"/>
                      <a:pt x="417" y="166"/>
                      <a:pt x="331" y="62"/>
                    </a:cubicBezTo>
                    <a:cubicBezTo>
                      <a:pt x="300" y="21"/>
                      <a:pt x="255" y="1"/>
                      <a:pt x="2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8" name="Google Shape;5748;p45"/>
              <p:cNvSpPr/>
              <p:nvPr/>
            </p:nvSpPr>
            <p:spPr>
              <a:xfrm>
                <a:off x="4222300" y="4093100"/>
                <a:ext cx="2087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34" extrusionOk="0">
                    <a:moveTo>
                      <a:pt x="421" y="1"/>
                    </a:moveTo>
                    <a:cubicBezTo>
                      <a:pt x="351" y="1"/>
                      <a:pt x="280" y="24"/>
                      <a:pt x="222" y="73"/>
                    </a:cubicBezTo>
                    <a:cubicBezTo>
                      <a:pt x="0" y="249"/>
                      <a:pt x="106" y="603"/>
                      <a:pt x="386" y="632"/>
                    </a:cubicBezTo>
                    <a:cubicBezTo>
                      <a:pt x="398" y="633"/>
                      <a:pt x="409" y="634"/>
                      <a:pt x="421" y="634"/>
                    </a:cubicBezTo>
                    <a:cubicBezTo>
                      <a:pt x="680" y="634"/>
                      <a:pt x="835" y="327"/>
                      <a:pt x="666" y="118"/>
                    </a:cubicBezTo>
                    <a:cubicBezTo>
                      <a:pt x="604" y="41"/>
                      <a:pt x="513" y="1"/>
                      <a:pt x="4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9" name="Google Shape;5749;p45"/>
              <p:cNvSpPr/>
              <p:nvPr/>
            </p:nvSpPr>
            <p:spPr>
              <a:xfrm>
                <a:off x="4209050" y="4076550"/>
                <a:ext cx="20225" cy="15375"/>
              </a:xfrm>
              <a:custGeom>
                <a:avLst/>
                <a:gdLst/>
                <a:ahLst/>
                <a:cxnLst/>
                <a:rect l="l" t="t" r="r" b="b"/>
                <a:pathLst>
                  <a:path w="809" h="615" extrusionOk="0">
                    <a:moveTo>
                      <a:pt x="407" y="1"/>
                    </a:moveTo>
                    <a:cubicBezTo>
                      <a:pt x="338" y="1"/>
                      <a:pt x="269" y="23"/>
                      <a:pt x="212" y="69"/>
                    </a:cubicBezTo>
                    <a:cubicBezTo>
                      <a:pt x="0" y="243"/>
                      <a:pt x="103" y="587"/>
                      <a:pt x="376" y="612"/>
                    </a:cubicBezTo>
                    <a:cubicBezTo>
                      <a:pt x="388" y="614"/>
                      <a:pt x="399" y="614"/>
                      <a:pt x="411" y="614"/>
                    </a:cubicBezTo>
                    <a:cubicBezTo>
                      <a:pt x="660" y="614"/>
                      <a:pt x="809" y="320"/>
                      <a:pt x="646" y="114"/>
                    </a:cubicBezTo>
                    <a:cubicBezTo>
                      <a:pt x="586" y="40"/>
                      <a:pt x="497" y="1"/>
                      <a:pt x="4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0" name="Google Shape;5750;p45"/>
              <p:cNvSpPr/>
              <p:nvPr/>
            </p:nvSpPr>
            <p:spPr>
              <a:xfrm>
                <a:off x="4195775" y="4060075"/>
                <a:ext cx="19625" cy="14975"/>
              </a:xfrm>
              <a:custGeom>
                <a:avLst/>
                <a:gdLst/>
                <a:ahLst/>
                <a:cxnLst/>
                <a:rect l="l" t="t" r="r" b="b"/>
                <a:pathLst>
                  <a:path w="785" h="599" extrusionOk="0">
                    <a:moveTo>
                      <a:pt x="396" y="1"/>
                    </a:moveTo>
                    <a:cubicBezTo>
                      <a:pt x="329" y="1"/>
                      <a:pt x="262" y="23"/>
                      <a:pt x="206" y="69"/>
                    </a:cubicBezTo>
                    <a:cubicBezTo>
                      <a:pt x="1" y="233"/>
                      <a:pt x="100" y="568"/>
                      <a:pt x="364" y="597"/>
                    </a:cubicBezTo>
                    <a:cubicBezTo>
                      <a:pt x="374" y="598"/>
                      <a:pt x="385" y="598"/>
                      <a:pt x="395" y="598"/>
                    </a:cubicBezTo>
                    <a:cubicBezTo>
                      <a:pt x="640" y="598"/>
                      <a:pt x="785" y="309"/>
                      <a:pt x="624" y="111"/>
                    </a:cubicBezTo>
                    <a:cubicBezTo>
                      <a:pt x="566" y="39"/>
                      <a:pt x="481" y="1"/>
                      <a:pt x="3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1" name="Google Shape;5751;p45"/>
              <p:cNvSpPr/>
              <p:nvPr/>
            </p:nvSpPr>
            <p:spPr>
              <a:xfrm>
                <a:off x="4182525" y="4043525"/>
                <a:ext cx="1905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6" extrusionOk="0">
                    <a:moveTo>
                      <a:pt x="381" y="0"/>
                    </a:moveTo>
                    <a:cubicBezTo>
                      <a:pt x="317" y="0"/>
                      <a:pt x="253" y="22"/>
                      <a:pt x="200" y="66"/>
                    </a:cubicBezTo>
                    <a:cubicBezTo>
                      <a:pt x="1" y="227"/>
                      <a:pt x="97" y="548"/>
                      <a:pt x="351" y="574"/>
                    </a:cubicBezTo>
                    <a:cubicBezTo>
                      <a:pt x="363" y="575"/>
                      <a:pt x="374" y="576"/>
                      <a:pt x="386" y="576"/>
                    </a:cubicBezTo>
                    <a:cubicBezTo>
                      <a:pt x="622" y="576"/>
                      <a:pt x="761" y="298"/>
                      <a:pt x="605" y="108"/>
                    </a:cubicBezTo>
                    <a:cubicBezTo>
                      <a:pt x="548" y="37"/>
                      <a:pt x="465" y="0"/>
                      <a:pt x="3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2" name="Google Shape;5752;p45"/>
              <p:cNvSpPr/>
              <p:nvPr/>
            </p:nvSpPr>
            <p:spPr>
              <a:xfrm>
                <a:off x="4169275" y="4027000"/>
                <a:ext cx="184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9" extrusionOk="0">
                    <a:moveTo>
                      <a:pt x="366" y="1"/>
                    </a:moveTo>
                    <a:cubicBezTo>
                      <a:pt x="305" y="1"/>
                      <a:pt x="244" y="21"/>
                      <a:pt x="193" y="62"/>
                    </a:cubicBezTo>
                    <a:cubicBezTo>
                      <a:pt x="0" y="219"/>
                      <a:pt x="93" y="531"/>
                      <a:pt x="341" y="557"/>
                    </a:cubicBezTo>
                    <a:cubicBezTo>
                      <a:pt x="351" y="558"/>
                      <a:pt x="362" y="559"/>
                      <a:pt x="372" y="559"/>
                    </a:cubicBezTo>
                    <a:cubicBezTo>
                      <a:pt x="601" y="559"/>
                      <a:pt x="736" y="288"/>
                      <a:pt x="585" y="104"/>
                    </a:cubicBezTo>
                    <a:cubicBezTo>
                      <a:pt x="528" y="36"/>
                      <a:pt x="447" y="1"/>
                      <a:pt x="3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3" name="Google Shape;5753;p45"/>
              <p:cNvSpPr/>
              <p:nvPr/>
            </p:nvSpPr>
            <p:spPr>
              <a:xfrm>
                <a:off x="4155925" y="4010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9" y="0"/>
                    </a:moveTo>
                    <a:cubicBezTo>
                      <a:pt x="300" y="0"/>
                      <a:pt x="240" y="20"/>
                      <a:pt x="190" y="62"/>
                    </a:cubicBezTo>
                    <a:cubicBezTo>
                      <a:pt x="1" y="210"/>
                      <a:pt x="91" y="512"/>
                      <a:pt x="329" y="538"/>
                    </a:cubicBezTo>
                    <a:cubicBezTo>
                      <a:pt x="339" y="539"/>
                      <a:pt x="350" y="539"/>
                      <a:pt x="360" y="539"/>
                    </a:cubicBezTo>
                    <a:cubicBezTo>
                      <a:pt x="582" y="539"/>
                      <a:pt x="711" y="279"/>
                      <a:pt x="570" y="101"/>
                    </a:cubicBezTo>
                    <a:cubicBezTo>
                      <a:pt x="515" y="35"/>
                      <a:pt x="437" y="0"/>
                      <a:pt x="3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4" name="Google Shape;5754;p45"/>
              <p:cNvSpPr/>
              <p:nvPr/>
            </p:nvSpPr>
            <p:spPr>
              <a:xfrm>
                <a:off x="4142675" y="3993875"/>
                <a:ext cx="1712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2" extrusionOk="0">
                    <a:moveTo>
                      <a:pt x="344" y="0"/>
                    </a:moveTo>
                    <a:cubicBezTo>
                      <a:pt x="287" y="0"/>
                      <a:pt x="229" y="20"/>
                      <a:pt x="180" y="60"/>
                    </a:cubicBezTo>
                    <a:cubicBezTo>
                      <a:pt x="1" y="204"/>
                      <a:pt x="87" y="494"/>
                      <a:pt x="315" y="519"/>
                    </a:cubicBezTo>
                    <a:cubicBezTo>
                      <a:pt x="326" y="520"/>
                      <a:pt x="336" y="521"/>
                      <a:pt x="346" y="521"/>
                    </a:cubicBezTo>
                    <a:cubicBezTo>
                      <a:pt x="559" y="521"/>
                      <a:pt x="685" y="270"/>
                      <a:pt x="547" y="98"/>
                    </a:cubicBezTo>
                    <a:cubicBezTo>
                      <a:pt x="496" y="34"/>
                      <a:pt x="420" y="0"/>
                      <a:pt x="3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5" name="Google Shape;5755;p45"/>
              <p:cNvSpPr/>
              <p:nvPr/>
            </p:nvSpPr>
            <p:spPr>
              <a:xfrm>
                <a:off x="4129425" y="3977400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3" y="1"/>
                    </a:moveTo>
                    <a:cubicBezTo>
                      <a:pt x="278" y="1"/>
                      <a:pt x="221" y="19"/>
                      <a:pt x="174" y="57"/>
                    </a:cubicBezTo>
                    <a:cubicBezTo>
                      <a:pt x="0" y="198"/>
                      <a:pt x="84" y="478"/>
                      <a:pt x="306" y="500"/>
                    </a:cubicBezTo>
                    <a:cubicBezTo>
                      <a:pt x="316" y="501"/>
                      <a:pt x="326" y="502"/>
                      <a:pt x="336" y="502"/>
                    </a:cubicBezTo>
                    <a:cubicBezTo>
                      <a:pt x="540" y="502"/>
                      <a:pt x="662" y="258"/>
                      <a:pt x="527" y="92"/>
                    </a:cubicBezTo>
                    <a:cubicBezTo>
                      <a:pt x="478" y="32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6" name="Google Shape;5756;p45"/>
              <p:cNvSpPr/>
              <p:nvPr/>
            </p:nvSpPr>
            <p:spPr>
              <a:xfrm>
                <a:off x="4116150" y="3960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9" y="0"/>
                    </a:moveTo>
                    <a:cubicBezTo>
                      <a:pt x="266" y="0"/>
                      <a:pt x="212" y="18"/>
                      <a:pt x="168" y="53"/>
                    </a:cubicBezTo>
                    <a:cubicBezTo>
                      <a:pt x="1" y="188"/>
                      <a:pt x="81" y="458"/>
                      <a:pt x="293" y="481"/>
                    </a:cubicBezTo>
                    <a:cubicBezTo>
                      <a:pt x="303" y="482"/>
                      <a:pt x="312" y="482"/>
                      <a:pt x="321" y="482"/>
                    </a:cubicBezTo>
                    <a:cubicBezTo>
                      <a:pt x="520" y="482"/>
                      <a:pt x="635" y="249"/>
                      <a:pt x="509" y="92"/>
                    </a:cubicBezTo>
                    <a:cubicBezTo>
                      <a:pt x="461" y="31"/>
                      <a:pt x="390" y="0"/>
                      <a:pt x="3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7" name="Google Shape;5757;p45"/>
              <p:cNvSpPr/>
              <p:nvPr/>
            </p:nvSpPr>
            <p:spPr>
              <a:xfrm>
                <a:off x="4102900" y="3944350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6" y="0"/>
                    </a:moveTo>
                    <a:cubicBezTo>
                      <a:pt x="255" y="0"/>
                      <a:pt x="204" y="17"/>
                      <a:pt x="161" y="51"/>
                    </a:cubicBezTo>
                    <a:cubicBezTo>
                      <a:pt x="1" y="183"/>
                      <a:pt x="78" y="444"/>
                      <a:pt x="284" y="463"/>
                    </a:cubicBezTo>
                    <a:cubicBezTo>
                      <a:pt x="293" y="464"/>
                      <a:pt x="302" y="464"/>
                      <a:pt x="311" y="464"/>
                    </a:cubicBezTo>
                    <a:cubicBezTo>
                      <a:pt x="500" y="464"/>
                      <a:pt x="612" y="240"/>
                      <a:pt x="486" y="87"/>
                    </a:cubicBezTo>
                    <a:cubicBezTo>
                      <a:pt x="440" y="30"/>
                      <a:pt x="373" y="0"/>
                      <a:pt x="3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8" name="Google Shape;5758;p45"/>
              <p:cNvSpPr/>
              <p:nvPr/>
            </p:nvSpPr>
            <p:spPr>
              <a:xfrm>
                <a:off x="4089575" y="3927775"/>
                <a:ext cx="147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9" extrusionOk="0">
                    <a:moveTo>
                      <a:pt x="296" y="1"/>
                    </a:moveTo>
                    <a:cubicBezTo>
                      <a:pt x="246" y="1"/>
                      <a:pt x="196" y="18"/>
                      <a:pt x="154" y="52"/>
                    </a:cubicBezTo>
                    <a:cubicBezTo>
                      <a:pt x="0" y="178"/>
                      <a:pt x="74" y="425"/>
                      <a:pt x="273" y="448"/>
                    </a:cubicBezTo>
                    <a:cubicBezTo>
                      <a:pt x="281" y="448"/>
                      <a:pt x="289" y="449"/>
                      <a:pt x="297" y="449"/>
                    </a:cubicBezTo>
                    <a:cubicBezTo>
                      <a:pt x="479" y="449"/>
                      <a:pt x="590" y="233"/>
                      <a:pt x="469" y="85"/>
                    </a:cubicBezTo>
                    <a:cubicBezTo>
                      <a:pt x="426" y="30"/>
                      <a:pt x="361" y="1"/>
                      <a:pt x="2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9" name="Google Shape;5759;p45"/>
              <p:cNvSpPr/>
              <p:nvPr/>
            </p:nvSpPr>
            <p:spPr>
              <a:xfrm>
                <a:off x="4076300" y="3911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5" y="0"/>
                    </a:moveTo>
                    <a:cubicBezTo>
                      <a:pt x="237" y="0"/>
                      <a:pt x="189" y="16"/>
                      <a:pt x="149" y="48"/>
                    </a:cubicBezTo>
                    <a:cubicBezTo>
                      <a:pt x="1" y="167"/>
                      <a:pt x="72" y="408"/>
                      <a:pt x="261" y="427"/>
                    </a:cubicBezTo>
                    <a:cubicBezTo>
                      <a:pt x="269" y="428"/>
                      <a:pt x="277" y="429"/>
                      <a:pt x="285" y="429"/>
                    </a:cubicBezTo>
                    <a:cubicBezTo>
                      <a:pt x="460" y="429"/>
                      <a:pt x="565" y="222"/>
                      <a:pt x="451" y="80"/>
                    </a:cubicBezTo>
                    <a:cubicBezTo>
                      <a:pt x="409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0" name="Google Shape;5760;p45"/>
              <p:cNvSpPr/>
              <p:nvPr/>
            </p:nvSpPr>
            <p:spPr>
              <a:xfrm>
                <a:off x="4063050" y="3894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1" y="1"/>
                    </a:moveTo>
                    <a:cubicBezTo>
                      <a:pt x="225" y="1"/>
                      <a:pt x="180" y="15"/>
                      <a:pt x="142" y="46"/>
                    </a:cubicBezTo>
                    <a:cubicBezTo>
                      <a:pt x="1" y="159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2" y="407"/>
                    </a:cubicBezTo>
                    <a:cubicBezTo>
                      <a:pt x="441" y="407"/>
                      <a:pt x="539" y="210"/>
                      <a:pt x="431" y="75"/>
                    </a:cubicBezTo>
                    <a:cubicBezTo>
                      <a:pt x="390" y="26"/>
                      <a:pt x="330" y="1"/>
                      <a:pt x="2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1" name="Google Shape;5761;p45"/>
              <p:cNvSpPr/>
              <p:nvPr/>
            </p:nvSpPr>
            <p:spPr>
              <a:xfrm>
                <a:off x="4049800" y="3878175"/>
                <a:ext cx="128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3" extrusionOk="0">
                    <a:moveTo>
                      <a:pt x="258" y="1"/>
                    </a:moveTo>
                    <a:cubicBezTo>
                      <a:pt x="215" y="1"/>
                      <a:pt x="171" y="15"/>
                      <a:pt x="135" y="44"/>
                    </a:cubicBezTo>
                    <a:cubicBezTo>
                      <a:pt x="0" y="153"/>
                      <a:pt x="65" y="372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18" y="392"/>
                      <a:pt x="513" y="202"/>
                      <a:pt x="409" y="73"/>
                    </a:cubicBezTo>
                    <a:cubicBezTo>
                      <a:pt x="370" y="25"/>
                      <a:pt x="314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2" name="Google Shape;5762;p45"/>
              <p:cNvSpPr/>
              <p:nvPr/>
            </p:nvSpPr>
            <p:spPr>
              <a:xfrm>
                <a:off x="4036450" y="386167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7" y="1"/>
                    </a:moveTo>
                    <a:cubicBezTo>
                      <a:pt x="205" y="1"/>
                      <a:pt x="164" y="14"/>
                      <a:pt x="130" y="42"/>
                    </a:cubicBezTo>
                    <a:cubicBezTo>
                      <a:pt x="1" y="145"/>
                      <a:pt x="65" y="354"/>
                      <a:pt x="229" y="373"/>
                    </a:cubicBezTo>
                    <a:cubicBezTo>
                      <a:pt x="236" y="374"/>
                      <a:pt x="242" y="374"/>
                      <a:pt x="249" y="374"/>
                    </a:cubicBezTo>
                    <a:cubicBezTo>
                      <a:pt x="401" y="374"/>
                      <a:pt x="492" y="194"/>
                      <a:pt x="393" y="71"/>
                    </a:cubicBezTo>
                    <a:cubicBezTo>
                      <a:pt x="356" y="25"/>
                      <a:pt x="302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3" name="Google Shape;5763;p45"/>
              <p:cNvSpPr/>
              <p:nvPr/>
            </p:nvSpPr>
            <p:spPr>
              <a:xfrm>
                <a:off x="4023200" y="3845125"/>
                <a:ext cx="11725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5" extrusionOk="0">
                    <a:moveTo>
                      <a:pt x="234" y="0"/>
                    </a:moveTo>
                    <a:cubicBezTo>
                      <a:pt x="195" y="0"/>
                      <a:pt x="156" y="13"/>
                      <a:pt x="123" y="39"/>
                    </a:cubicBezTo>
                    <a:cubicBezTo>
                      <a:pt x="1" y="138"/>
                      <a:pt x="59" y="338"/>
                      <a:pt x="216" y="354"/>
                    </a:cubicBezTo>
                    <a:cubicBezTo>
                      <a:pt x="223" y="354"/>
                      <a:pt x="229" y="355"/>
                      <a:pt x="236" y="355"/>
                    </a:cubicBezTo>
                    <a:cubicBezTo>
                      <a:pt x="382" y="355"/>
                      <a:pt x="469" y="185"/>
                      <a:pt x="373" y="68"/>
                    </a:cubicBezTo>
                    <a:cubicBezTo>
                      <a:pt x="338" y="23"/>
                      <a:pt x="286" y="0"/>
                      <a:pt x="2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4" name="Google Shape;5764;p45"/>
              <p:cNvSpPr/>
              <p:nvPr/>
            </p:nvSpPr>
            <p:spPr>
              <a:xfrm>
                <a:off x="4009950" y="3828600"/>
                <a:ext cx="111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8" extrusionOk="0">
                    <a:moveTo>
                      <a:pt x="221" y="0"/>
                    </a:moveTo>
                    <a:cubicBezTo>
                      <a:pt x="184" y="0"/>
                      <a:pt x="147" y="13"/>
                      <a:pt x="116" y="38"/>
                    </a:cubicBezTo>
                    <a:cubicBezTo>
                      <a:pt x="0" y="131"/>
                      <a:pt x="55" y="320"/>
                      <a:pt x="203" y="337"/>
                    </a:cubicBezTo>
                    <a:cubicBezTo>
                      <a:pt x="208" y="337"/>
                      <a:pt x="214" y="337"/>
                      <a:pt x="219" y="337"/>
                    </a:cubicBezTo>
                    <a:cubicBezTo>
                      <a:pt x="360" y="337"/>
                      <a:pt x="444" y="175"/>
                      <a:pt x="351" y="63"/>
                    </a:cubicBezTo>
                    <a:cubicBezTo>
                      <a:pt x="318" y="21"/>
                      <a:pt x="270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5" name="Google Shape;5765;p45"/>
              <p:cNvSpPr/>
              <p:nvPr/>
            </p:nvSpPr>
            <p:spPr>
              <a:xfrm>
                <a:off x="3996700" y="3812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09" y="36"/>
                    </a:cubicBezTo>
                    <a:cubicBezTo>
                      <a:pt x="0" y="122"/>
                      <a:pt x="52" y="299"/>
                      <a:pt x="193" y="315"/>
                    </a:cubicBezTo>
                    <a:cubicBezTo>
                      <a:pt x="199" y="316"/>
                      <a:pt x="206" y="316"/>
                      <a:pt x="212" y="316"/>
                    </a:cubicBezTo>
                    <a:cubicBezTo>
                      <a:pt x="339" y="316"/>
                      <a:pt x="417" y="162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6" name="Google Shape;5766;p45"/>
              <p:cNvSpPr/>
              <p:nvPr/>
            </p:nvSpPr>
            <p:spPr>
              <a:xfrm>
                <a:off x="4253550" y="4095175"/>
                <a:ext cx="21450" cy="16350"/>
              </a:xfrm>
              <a:custGeom>
                <a:avLst/>
                <a:gdLst/>
                <a:ahLst/>
                <a:cxnLst/>
                <a:rect l="l" t="t" r="r" b="b"/>
                <a:pathLst>
                  <a:path w="858" h="654" extrusionOk="0">
                    <a:moveTo>
                      <a:pt x="430" y="0"/>
                    </a:moveTo>
                    <a:cubicBezTo>
                      <a:pt x="358" y="0"/>
                      <a:pt x="285" y="24"/>
                      <a:pt x="225" y="73"/>
                    </a:cubicBezTo>
                    <a:cubicBezTo>
                      <a:pt x="0" y="256"/>
                      <a:pt x="110" y="623"/>
                      <a:pt x="399" y="652"/>
                    </a:cubicBezTo>
                    <a:cubicBezTo>
                      <a:pt x="411" y="653"/>
                      <a:pt x="422" y="653"/>
                      <a:pt x="433" y="653"/>
                    </a:cubicBezTo>
                    <a:cubicBezTo>
                      <a:pt x="699" y="653"/>
                      <a:pt x="858" y="334"/>
                      <a:pt x="682" y="121"/>
                    </a:cubicBezTo>
                    <a:cubicBezTo>
                      <a:pt x="618" y="41"/>
                      <a:pt x="525" y="0"/>
                      <a:pt x="4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7" name="Google Shape;5767;p45"/>
              <p:cNvSpPr/>
              <p:nvPr/>
            </p:nvSpPr>
            <p:spPr>
              <a:xfrm>
                <a:off x="4240225" y="4078600"/>
                <a:ext cx="20850" cy="15825"/>
              </a:xfrm>
              <a:custGeom>
                <a:avLst/>
                <a:gdLst/>
                <a:ahLst/>
                <a:cxnLst/>
                <a:rect l="l" t="t" r="r" b="b"/>
                <a:pathLst>
                  <a:path w="834" h="633" extrusionOk="0">
                    <a:moveTo>
                      <a:pt x="420" y="0"/>
                    </a:moveTo>
                    <a:cubicBezTo>
                      <a:pt x="349" y="0"/>
                      <a:pt x="278" y="24"/>
                      <a:pt x="219" y="71"/>
                    </a:cubicBezTo>
                    <a:cubicBezTo>
                      <a:pt x="0" y="248"/>
                      <a:pt x="106" y="601"/>
                      <a:pt x="386" y="630"/>
                    </a:cubicBezTo>
                    <a:cubicBezTo>
                      <a:pt x="399" y="632"/>
                      <a:pt x="411" y="632"/>
                      <a:pt x="424" y="632"/>
                    </a:cubicBezTo>
                    <a:cubicBezTo>
                      <a:pt x="681" y="632"/>
                      <a:pt x="834" y="327"/>
                      <a:pt x="665" y="119"/>
                    </a:cubicBezTo>
                    <a:cubicBezTo>
                      <a:pt x="603" y="41"/>
                      <a:pt x="512" y="0"/>
                      <a:pt x="4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8" name="Google Shape;5768;p45"/>
              <p:cNvSpPr/>
              <p:nvPr/>
            </p:nvSpPr>
            <p:spPr>
              <a:xfrm>
                <a:off x="4226950" y="4062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7" y="1"/>
                    </a:moveTo>
                    <a:cubicBezTo>
                      <a:pt x="339" y="1"/>
                      <a:pt x="270" y="23"/>
                      <a:pt x="213" y="69"/>
                    </a:cubicBezTo>
                    <a:cubicBezTo>
                      <a:pt x="1" y="239"/>
                      <a:pt x="104" y="583"/>
                      <a:pt x="377" y="612"/>
                    </a:cubicBezTo>
                    <a:cubicBezTo>
                      <a:pt x="388" y="613"/>
                      <a:pt x="400" y="614"/>
                      <a:pt x="411" y="614"/>
                    </a:cubicBezTo>
                    <a:cubicBezTo>
                      <a:pt x="661" y="614"/>
                      <a:pt x="810" y="317"/>
                      <a:pt x="647" y="114"/>
                    </a:cubicBezTo>
                    <a:cubicBezTo>
                      <a:pt x="587" y="39"/>
                      <a:pt x="497" y="1"/>
                      <a:pt x="4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9" name="Google Shape;5769;p45"/>
              <p:cNvSpPr/>
              <p:nvPr/>
            </p:nvSpPr>
            <p:spPr>
              <a:xfrm>
                <a:off x="4213700" y="4045525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3" y="1"/>
                    </a:moveTo>
                    <a:cubicBezTo>
                      <a:pt x="328" y="1"/>
                      <a:pt x="262" y="22"/>
                      <a:pt x="206" y="67"/>
                    </a:cubicBezTo>
                    <a:cubicBezTo>
                      <a:pt x="0" y="234"/>
                      <a:pt x="100" y="568"/>
                      <a:pt x="364" y="594"/>
                    </a:cubicBezTo>
                    <a:cubicBezTo>
                      <a:pt x="375" y="595"/>
                      <a:pt x="387" y="596"/>
                      <a:pt x="398" y="596"/>
                    </a:cubicBezTo>
                    <a:cubicBezTo>
                      <a:pt x="641" y="596"/>
                      <a:pt x="784" y="308"/>
                      <a:pt x="624" y="112"/>
                    </a:cubicBezTo>
                    <a:cubicBezTo>
                      <a:pt x="565" y="38"/>
                      <a:pt x="480" y="1"/>
                      <a:pt x="3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0" name="Google Shape;5770;p45"/>
              <p:cNvSpPr/>
              <p:nvPr/>
            </p:nvSpPr>
            <p:spPr>
              <a:xfrm>
                <a:off x="4200450" y="4029050"/>
                <a:ext cx="189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58" h="577" extrusionOk="0">
                    <a:moveTo>
                      <a:pt x="381" y="1"/>
                    </a:moveTo>
                    <a:cubicBezTo>
                      <a:pt x="317" y="1"/>
                      <a:pt x="252" y="22"/>
                      <a:pt x="199" y="67"/>
                    </a:cubicBezTo>
                    <a:cubicBezTo>
                      <a:pt x="0" y="227"/>
                      <a:pt x="97" y="549"/>
                      <a:pt x="351" y="575"/>
                    </a:cubicBezTo>
                    <a:cubicBezTo>
                      <a:pt x="362" y="576"/>
                      <a:pt x="374" y="577"/>
                      <a:pt x="385" y="577"/>
                    </a:cubicBezTo>
                    <a:cubicBezTo>
                      <a:pt x="621" y="577"/>
                      <a:pt x="758" y="299"/>
                      <a:pt x="604" y="109"/>
                    </a:cubicBezTo>
                    <a:cubicBezTo>
                      <a:pt x="548" y="38"/>
                      <a:pt x="465" y="1"/>
                      <a:pt x="3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1" name="Google Shape;5771;p45"/>
              <p:cNvSpPr/>
              <p:nvPr/>
            </p:nvSpPr>
            <p:spPr>
              <a:xfrm>
                <a:off x="4187175" y="4012500"/>
                <a:ext cx="18350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4" h="557" extrusionOk="0">
                    <a:moveTo>
                      <a:pt x="370" y="1"/>
                    </a:moveTo>
                    <a:cubicBezTo>
                      <a:pt x="308" y="1"/>
                      <a:pt x="246" y="21"/>
                      <a:pt x="194" y="64"/>
                    </a:cubicBezTo>
                    <a:cubicBezTo>
                      <a:pt x="1" y="221"/>
                      <a:pt x="94" y="533"/>
                      <a:pt x="338" y="555"/>
                    </a:cubicBezTo>
                    <a:cubicBezTo>
                      <a:pt x="349" y="556"/>
                      <a:pt x="359" y="557"/>
                      <a:pt x="369" y="557"/>
                    </a:cubicBezTo>
                    <a:cubicBezTo>
                      <a:pt x="598" y="557"/>
                      <a:pt x="734" y="287"/>
                      <a:pt x="586" y="102"/>
                    </a:cubicBezTo>
                    <a:cubicBezTo>
                      <a:pt x="530" y="35"/>
                      <a:pt x="450" y="1"/>
                      <a:pt x="3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2" name="Google Shape;5772;p45"/>
              <p:cNvSpPr/>
              <p:nvPr/>
            </p:nvSpPr>
            <p:spPr>
              <a:xfrm>
                <a:off x="4173850" y="3995950"/>
                <a:ext cx="17775" cy="13525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1" extrusionOk="0">
                    <a:moveTo>
                      <a:pt x="357" y="0"/>
                    </a:moveTo>
                    <a:cubicBezTo>
                      <a:pt x="297" y="0"/>
                      <a:pt x="237" y="20"/>
                      <a:pt x="187" y="60"/>
                    </a:cubicBezTo>
                    <a:cubicBezTo>
                      <a:pt x="0" y="211"/>
                      <a:pt x="90" y="513"/>
                      <a:pt x="328" y="539"/>
                    </a:cubicBezTo>
                    <a:cubicBezTo>
                      <a:pt x="339" y="540"/>
                      <a:pt x="349" y="541"/>
                      <a:pt x="359" y="541"/>
                    </a:cubicBezTo>
                    <a:cubicBezTo>
                      <a:pt x="582" y="541"/>
                      <a:pt x="711" y="280"/>
                      <a:pt x="566" y="102"/>
                    </a:cubicBezTo>
                    <a:cubicBezTo>
                      <a:pt x="513" y="35"/>
                      <a:pt x="435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3" name="Google Shape;5773;p45"/>
              <p:cNvSpPr/>
              <p:nvPr/>
            </p:nvSpPr>
            <p:spPr>
              <a:xfrm>
                <a:off x="4160600" y="3979400"/>
                <a:ext cx="1712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2" extrusionOk="0">
                    <a:moveTo>
                      <a:pt x="342" y="0"/>
                    </a:moveTo>
                    <a:cubicBezTo>
                      <a:pt x="285" y="0"/>
                      <a:pt x="228" y="19"/>
                      <a:pt x="180" y="57"/>
                    </a:cubicBezTo>
                    <a:cubicBezTo>
                      <a:pt x="0" y="202"/>
                      <a:pt x="84" y="494"/>
                      <a:pt x="315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9" y="522"/>
                      <a:pt x="685" y="271"/>
                      <a:pt x="547" y="99"/>
                    </a:cubicBezTo>
                    <a:cubicBezTo>
                      <a:pt x="495" y="34"/>
                      <a:pt x="419" y="0"/>
                      <a:pt x="34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4" name="Google Shape;5774;p45"/>
              <p:cNvSpPr/>
              <p:nvPr/>
            </p:nvSpPr>
            <p:spPr>
              <a:xfrm>
                <a:off x="4147325" y="396287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2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1" y="197"/>
                      <a:pt x="84" y="477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9" y="504"/>
                      <a:pt x="664" y="261"/>
                      <a:pt x="528" y="95"/>
                    </a:cubicBezTo>
                    <a:cubicBezTo>
                      <a:pt x="479" y="32"/>
                      <a:pt x="405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5" name="Google Shape;5775;p45"/>
              <p:cNvSpPr/>
              <p:nvPr/>
            </p:nvSpPr>
            <p:spPr>
              <a:xfrm>
                <a:off x="4134075" y="394637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8" y="0"/>
                    </a:moveTo>
                    <a:cubicBezTo>
                      <a:pt x="265" y="0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4" y="249"/>
                      <a:pt x="505" y="89"/>
                    </a:cubicBezTo>
                    <a:cubicBezTo>
                      <a:pt x="458" y="31"/>
                      <a:pt x="388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6" name="Google Shape;5776;p45"/>
              <p:cNvSpPr/>
              <p:nvPr/>
            </p:nvSpPr>
            <p:spPr>
              <a:xfrm>
                <a:off x="4120750" y="3929825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10" y="0"/>
                    </a:moveTo>
                    <a:cubicBezTo>
                      <a:pt x="258" y="0"/>
                      <a:pt x="206" y="18"/>
                      <a:pt x="161" y="54"/>
                    </a:cubicBezTo>
                    <a:cubicBezTo>
                      <a:pt x="0" y="183"/>
                      <a:pt x="77" y="443"/>
                      <a:pt x="286" y="465"/>
                    </a:cubicBezTo>
                    <a:cubicBezTo>
                      <a:pt x="294" y="466"/>
                      <a:pt x="302" y="466"/>
                      <a:pt x="310" y="466"/>
                    </a:cubicBezTo>
                    <a:cubicBezTo>
                      <a:pt x="501" y="466"/>
                      <a:pt x="615" y="241"/>
                      <a:pt x="489" y="86"/>
                    </a:cubicBezTo>
                    <a:cubicBezTo>
                      <a:pt x="443" y="30"/>
                      <a:pt x="377" y="0"/>
                      <a:pt x="3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7" name="Google Shape;5777;p45"/>
              <p:cNvSpPr/>
              <p:nvPr/>
            </p:nvSpPr>
            <p:spPr>
              <a:xfrm>
                <a:off x="4107475" y="3913300"/>
                <a:ext cx="1477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7" extrusionOk="0">
                    <a:moveTo>
                      <a:pt x="296" y="1"/>
                    </a:moveTo>
                    <a:cubicBezTo>
                      <a:pt x="246" y="1"/>
                      <a:pt x="197" y="17"/>
                      <a:pt x="155" y="50"/>
                    </a:cubicBezTo>
                    <a:cubicBezTo>
                      <a:pt x="1" y="175"/>
                      <a:pt x="75" y="426"/>
                      <a:pt x="274" y="445"/>
                    </a:cubicBezTo>
                    <a:cubicBezTo>
                      <a:pt x="282" y="446"/>
                      <a:pt x="290" y="446"/>
                      <a:pt x="297" y="446"/>
                    </a:cubicBezTo>
                    <a:cubicBezTo>
                      <a:pt x="480" y="446"/>
                      <a:pt x="590" y="230"/>
                      <a:pt x="470" y="82"/>
                    </a:cubicBezTo>
                    <a:cubicBezTo>
                      <a:pt x="426" y="29"/>
                      <a:pt x="361" y="1"/>
                      <a:pt x="2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8" name="Google Shape;5778;p45"/>
              <p:cNvSpPr/>
              <p:nvPr/>
            </p:nvSpPr>
            <p:spPr>
              <a:xfrm>
                <a:off x="4094300" y="3896750"/>
                <a:ext cx="14025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8" extrusionOk="0">
                    <a:moveTo>
                      <a:pt x="282" y="0"/>
                    </a:moveTo>
                    <a:cubicBezTo>
                      <a:pt x="235" y="0"/>
                      <a:pt x="188" y="16"/>
                      <a:pt x="149" y="50"/>
                    </a:cubicBezTo>
                    <a:cubicBezTo>
                      <a:pt x="1" y="169"/>
                      <a:pt x="72" y="406"/>
                      <a:pt x="261" y="426"/>
                    </a:cubicBezTo>
                    <a:cubicBezTo>
                      <a:pt x="270" y="427"/>
                      <a:pt x="279" y="427"/>
                      <a:pt x="288" y="427"/>
                    </a:cubicBezTo>
                    <a:cubicBezTo>
                      <a:pt x="458" y="427"/>
                      <a:pt x="561" y="222"/>
                      <a:pt x="448" y="79"/>
                    </a:cubicBezTo>
                    <a:cubicBezTo>
                      <a:pt x="406" y="28"/>
                      <a:pt x="344" y="0"/>
                      <a:pt x="2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9" name="Google Shape;5779;p45"/>
              <p:cNvSpPr/>
              <p:nvPr/>
            </p:nvSpPr>
            <p:spPr>
              <a:xfrm>
                <a:off x="4080975" y="388020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1"/>
                    </a:moveTo>
                    <a:cubicBezTo>
                      <a:pt x="225" y="1"/>
                      <a:pt x="179" y="16"/>
                      <a:pt x="142" y="46"/>
                    </a:cubicBezTo>
                    <a:cubicBezTo>
                      <a:pt x="0" y="159"/>
                      <a:pt x="68" y="390"/>
                      <a:pt x="248" y="406"/>
                    </a:cubicBezTo>
                    <a:cubicBezTo>
                      <a:pt x="256" y="407"/>
                      <a:pt x="264" y="408"/>
                      <a:pt x="271" y="408"/>
                    </a:cubicBezTo>
                    <a:cubicBezTo>
                      <a:pt x="440" y="408"/>
                      <a:pt x="538" y="211"/>
                      <a:pt x="428" y="75"/>
                    </a:cubicBezTo>
                    <a:cubicBezTo>
                      <a:pt x="388" y="26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0" name="Google Shape;5780;p45"/>
              <p:cNvSpPr/>
              <p:nvPr/>
            </p:nvSpPr>
            <p:spPr>
              <a:xfrm>
                <a:off x="4067725" y="386372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7" y="0"/>
                    </a:moveTo>
                    <a:cubicBezTo>
                      <a:pt x="214" y="0"/>
                      <a:pt x="171" y="14"/>
                      <a:pt x="135" y="43"/>
                    </a:cubicBezTo>
                    <a:cubicBezTo>
                      <a:pt x="0" y="153"/>
                      <a:pt x="64" y="371"/>
                      <a:pt x="235" y="391"/>
                    </a:cubicBezTo>
                    <a:cubicBezTo>
                      <a:pt x="241" y="391"/>
                      <a:pt x="248" y="391"/>
                      <a:pt x="254" y="391"/>
                    </a:cubicBezTo>
                    <a:cubicBezTo>
                      <a:pt x="416" y="391"/>
                      <a:pt x="513" y="202"/>
                      <a:pt x="408" y="72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1" name="Google Shape;5781;p45"/>
              <p:cNvSpPr/>
              <p:nvPr/>
            </p:nvSpPr>
            <p:spPr>
              <a:xfrm>
                <a:off x="4054375" y="38472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6" y="1"/>
                    </a:moveTo>
                    <a:cubicBezTo>
                      <a:pt x="205" y="1"/>
                      <a:pt x="164" y="14"/>
                      <a:pt x="129" y="41"/>
                    </a:cubicBezTo>
                    <a:cubicBezTo>
                      <a:pt x="1" y="147"/>
                      <a:pt x="65" y="353"/>
                      <a:pt x="229" y="372"/>
                    </a:cubicBezTo>
                    <a:cubicBezTo>
                      <a:pt x="235" y="373"/>
                      <a:pt x="242" y="373"/>
                      <a:pt x="248" y="373"/>
                    </a:cubicBezTo>
                    <a:cubicBezTo>
                      <a:pt x="401" y="373"/>
                      <a:pt x="491" y="194"/>
                      <a:pt x="393" y="70"/>
                    </a:cubicBezTo>
                    <a:cubicBezTo>
                      <a:pt x="356" y="24"/>
                      <a:pt x="301" y="1"/>
                      <a:pt x="24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2" name="Google Shape;5782;p45"/>
              <p:cNvSpPr/>
              <p:nvPr/>
            </p:nvSpPr>
            <p:spPr>
              <a:xfrm>
                <a:off x="4041125" y="3830650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3" y="0"/>
                    </a:moveTo>
                    <a:cubicBezTo>
                      <a:pt x="195" y="0"/>
                      <a:pt x="156" y="13"/>
                      <a:pt x="122" y="39"/>
                    </a:cubicBezTo>
                    <a:cubicBezTo>
                      <a:pt x="0" y="139"/>
                      <a:pt x="58" y="335"/>
                      <a:pt x="216" y="351"/>
                    </a:cubicBezTo>
                    <a:cubicBezTo>
                      <a:pt x="223" y="352"/>
                      <a:pt x="231" y="352"/>
                      <a:pt x="238" y="352"/>
                    </a:cubicBezTo>
                    <a:cubicBezTo>
                      <a:pt x="382" y="352"/>
                      <a:pt x="465" y="181"/>
                      <a:pt x="373" y="65"/>
                    </a:cubicBezTo>
                    <a:cubicBezTo>
                      <a:pt x="336" y="23"/>
                      <a:pt x="285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3" name="Google Shape;5783;p45"/>
              <p:cNvSpPr/>
              <p:nvPr/>
            </p:nvSpPr>
            <p:spPr>
              <a:xfrm>
                <a:off x="4027875" y="3814100"/>
                <a:ext cx="110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6" extrusionOk="0">
                    <a:moveTo>
                      <a:pt x="221" y="0"/>
                    </a:moveTo>
                    <a:cubicBezTo>
                      <a:pt x="184" y="0"/>
                      <a:pt x="146" y="13"/>
                      <a:pt x="116" y="39"/>
                    </a:cubicBezTo>
                    <a:cubicBezTo>
                      <a:pt x="0" y="132"/>
                      <a:pt x="55" y="319"/>
                      <a:pt x="203" y="335"/>
                    </a:cubicBezTo>
                    <a:cubicBezTo>
                      <a:pt x="209" y="336"/>
                      <a:pt x="215" y="336"/>
                      <a:pt x="222" y="336"/>
                    </a:cubicBezTo>
                    <a:cubicBezTo>
                      <a:pt x="358" y="336"/>
                      <a:pt x="440" y="172"/>
                      <a:pt x="350" y="62"/>
                    </a:cubicBezTo>
                    <a:cubicBezTo>
                      <a:pt x="318" y="22"/>
                      <a:pt x="269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4" name="Google Shape;5784;p45"/>
              <p:cNvSpPr/>
              <p:nvPr/>
            </p:nvSpPr>
            <p:spPr>
              <a:xfrm>
                <a:off x="4014600" y="3797550"/>
                <a:ext cx="103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7" extrusionOk="0">
                    <a:moveTo>
                      <a:pt x="209" y="1"/>
                    </a:moveTo>
                    <a:cubicBezTo>
                      <a:pt x="174" y="1"/>
                      <a:pt x="139" y="12"/>
                      <a:pt x="110" y="36"/>
                    </a:cubicBezTo>
                    <a:cubicBezTo>
                      <a:pt x="1" y="126"/>
                      <a:pt x="52" y="303"/>
                      <a:pt x="194" y="316"/>
                    </a:cubicBezTo>
                    <a:cubicBezTo>
                      <a:pt x="200" y="316"/>
                      <a:pt x="206" y="317"/>
                      <a:pt x="213" y="317"/>
                    </a:cubicBezTo>
                    <a:cubicBezTo>
                      <a:pt x="340" y="317"/>
                      <a:pt x="415" y="166"/>
                      <a:pt x="332" y="62"/>
                    </a:cubicBezTo>
                    <a:cubicBezTo>
                      <a:pt x="301" y="21"/>
                      <a:pt x="255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5" name="Google Shape;5785;p45"/>
              <p:cNvSpPr/>
              <p:nvPr/>
            </p:nvSpPr>
            <p:spPr>
              <a:xfrm>
                <a:off x="4271375" y="4080650"/>
                <a:ext cx="21525" cy="16250"/>
              </a:xfrm>
              <a:custGeom>
                <a:avLst/>
                <a:gdLst/>
                <a:ahLst/>
                <a:cxnLst/>
                <a:rect l="l" t="t" r="r" b="b"/>
                <a:pathLst>
                  <a:path w="861" h="650" extrusionOk="0">
                    <a:moveTo>
                      <a:pt x="431" y="1"/>
                    </a:moveTo>
                    <a:cubicBezTo>
                      <a:pt x="359" y="1"/>
                      <a:pt x="287" y="24"/>
                      <a:pt x="226" y="72"/>
                    </a:cubicBezTo>
                    <a:cubicBezTo>
                      <a:pt x="1" y="256"/>
                      <a:pt x="110" y="619"/>
                      <a:pt x="399" y="648"/>
                    </a:cubicBezTo>
                    <a:cubicBezTo>
                      <a:pt x="412" y="649"/>
                      <a:pt x="425" y="650"/>
                      <a:pt x="438" y="650"/>
                    </a:cubicBezTo>
                    <a:cubicBezTo>
                      <a:pt x="701" y="650"/>
                      <a:pt x="860" y="335"/>
                      <a:pt x="685" y="121"/>
                    </a:cubicBezTo>
                    <a:cubicBezTo>
                      <a:pt x="621" y="42"/>
                      <a:pt x="527" y="1"/>
                      <a:pt x="4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6" name="Google Shape;5786;p45"/>
              <p:cNvSpPr/>
              <p:nvPr/>
            </p:nvSpPr>
            <p:spPr>
              <a:xfrm>
                <a:off x="4258125" y="4064100"/>
                <a:ext cx="20900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6" h="634" extrusionOk="0">
                    <a:moveTo>
                      <a:pt x="418" y="0"/>
                    </a:moveTo>
                    <a:cubicBezTo>
                      <a:pt x="348" y="0"/>
                      <a:pt x="278" y="24"/>
                      <a:pt x="219" y="72"/>
                    </a:cubicBezTo>
                    <a:cubicBezTo>
                      <a:pt x="1" y="249"/>
                      <a:pt x="107" y="603"/>
                      <a:pt x="386" y="632"/>
                    </a:cubicBezTo>
                    <a:cubicBezTo>
                      <a:pt x="398" y="633"/>
                      <a:pt x="410" y="633"/>
                      <a:pt x="421" y="633"/>
                    </a:cubicBezTo>
                    <a:cubicBezTo>
                      <a:pt x="680" y="633"/>
                      <a:pt x="835" y="327"/>
                      <a:pt x="666" y="117"/>
                    </a:cubicBezTo>
                    <a:cubicBezTo>
                      <a:pt x="602" y="41"/>
                      <a:pt x="510" y="0"/>
                      <a:pt x="4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7" name="Google Shape;5787;p45"/>
              <p:cNvSpPr/>
              <p:nvPr/>
            </p:nvSpPr>
            <p:spPr>
              <a:xfrm>
                <a:off x="4244875" y="4047550"/>
                <a:ext cx="20250" cy="15375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5" extrusionOk="0">
                    <a:moveTo>
                      <a:pt x="406" y="1"/>
                    </a:moveTo>
                    <a:cubicBezTo>
                      <a:pt x="338" y="1"/>
                      <a:pt x="270" y="23"/>
                      <a:pt x="213" y="69"/>
                    </a:cubicBezTo>
                    <a:cubicBezTo>
                      <a:pt x="0" y="243"/>
                      <a:pt x="103" y="587"/>
                      <a:pt x="373" y="612"/>
                    </a:cubicBezTo>
                    <a:cubicBezTo>
                      <a:pt x="385" y="614"/>
                      <a:pt x="397" y="614"/>
                      <a:pt x="408" y="614"/>
                    </a:cubicBezTo>
                    <a:cubicBezTo>
                      <a:pt x="661" y="614"/>
                      <a:pt x="809" y="320"/>
                      <a:pt x="643" y="114"/>
                    </a:cubicBezTo>
                    <a:cubicBezTo>
                      <a:pt x="583" y="39"/>
                      <a:pt x="495" y="1"/>
                      <a:pt x="4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8" name="Google Shape;5788;p45"/>
              <p:cNvSpPr/>
              <p:nvPr/>
            </p:nvSpPr>
            <p:spPr>
              <a:xfrm>
                <a:off x="4231625" y="4031075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2" y="0"/>
                    </a:moveTo>
                    <a:cubicBezTo>
                      <a:pt x="326" y="0"/>
                      <a:pt x="260" y="22"/>
                      <a:pt x="206" y="66"/>
                    </a:cubicBezTo>
                    <a:cubicBezTo>
                      <a:pt x="0" y="233"/>
                      <a:pt x="97" y="564"/>
                      <a:pt x="360" y="593"/>
                    </a:cubicBezTo>
                    <a:cubicBezTo>
                      <a:pt x="372" y="594"/>
                      <a:pt x="384" y="595"/>
                      <a:pt x="395" y="595"/>
                    </a:cubicBezTo>
                    <a:cubicBezTo>
                      <a:pt x="641" y="595"/>
                      <a:pt x="783" y="308"/>
                      <a:pt x="624" y="111"/>
                    </a:cubicBezTo>
                    <a:cubicBezTo>
                      <a:pt x="565" y="38"/>
                      <a:pt x="478" y="0"/>
                      <a:pt x="39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9" name="Google Shape;5789;p45"/>
              <p:cNvSpPr/>
              <p:nvPr/>
            </p:nvSpPr>
            <p:spPr>
              <a:xfrm>
                <a:off x="4218275" y="4014500"/>
                <a:ext cx="190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7" extrusionOk="0">
                    <a:moveTo>
                      <a:pt x="384" y="1"/>
                    </a:moveTo>
                    <a:cubicBezTo>
                      <a:pt x="319" y="1"/>
                      <a:pt x="254" y="23"/>
                      <a:pt x="200" y="67"/>
                    </a:cubicBezTo>
                    <a:cubicBezTo>
                      <a:pt x="1" y="228"/>
                      <a:pt x="97" y="549"/>
                      <a:pt x="354" y="575"/>
                    </a:cubicBezTo>
                    <a:cubicBezTo>
                      <a:pt x="366" y="576"/>
                      <a:pt x="377" y="577"/>
                      <a:pt x="389" y="577"/>
                    </a:cubicBezTo>
                    <a:cubicBezTo>
                      <a:pt x="622" y="577"/>
                      <a:pt x="761" y="299"/>
                      <a:pt x="608" y="109"/>
                    </a:cubicBezTo>
                    <a:cubicBezTo>
                      <a:pt x="552" y="38"/>
                      <a:pt x="468" y="1"/>
                      <a:pt x="3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0" name="Google Shape;5790;p45"/>
              <p:cNvSpPr/>
              <p:nvPr/>
            </p:nvSpPr>
            <p:spPr>
              <a:xfrm>
                <a:off x="4205025" y="399805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2" y="0"/>
                    </a:moveTo>
                    <a:cubicBezTo>
                      <a:pt x="310" y="0"/>
                      <a:pt x="247" y="21"/>
                      <a:pt x="193" y="63"/>
                    </a:cubicBezTo>
                    <a:cubicBezTo>
                      <a:pt x="0" y="217"/>
                      <a:pt x="94" y="532"/>
                      <a:pt x="341" y="555"/>
                    </a:cubicBezTo>
                    <a:cubicBezTo>
                      <a:pt x="352" y="556"/>
                      <a:pt x="362" y="556"/>
                      <a:pt x="372" y="556"/>
                    </a:cubicBezTo>
                    <a:cubicBezTo>
                      <a:pt x="601" y="556"/>
                      <a:pt x="736" y="286"/>
                      <a:pt x="589" y="102"/>
                    </a:cubicBezTo>
                    <a:cubicBezTo>
                      <a:pt x="532" y="35"/>
                      <a:pt x="453" y="0"/>
                      <a:pt x="3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1" name="Google Shape;5791;p45"/>
              <p:cNvSpPr/>
              <p:nvPr/>
            </p:nvSpPr>
            <p:spPr>
              <a:xfrm>
                <a:off x="4191775" y="3981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0"/>
                    </a:moveTo>
                    <a:cubicBezTo>
                      <a:pt x="297" y="0"/>
                      <a:pt x="237" y="20"/>
                      <a:pt x="187" y="62"/>
                    </a:cubicBezTo>
                    <a:cubicBezTo>
                      <a:pt x="0" y="210"/>
                      <a:pt x="90" y="512"/>
                      <a:pt x="328" y="537"/>
                    </a:cubicBezTo>
                    <a:cubicBezTo>
                      <a:pt x="338" y="539"/>
                      <a:pt x="349" y="539"/>
                      <a:pt x="359" y="539"/>
                    </a:cubicBezTo>
                    <a:cubicBezTo>
                      <a:pt x="578" y="539"/>
                      <a:pt x="710" y="279"/>
                      <a:pt x="566" y="100"/>
                    </a:cubicBezTo>
                    <a:cubicBezTo>
                      <a:pt x="513" y="35"/>
                      <a:pt x="435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2" name="Google Shape;5792;p45"/>
              <p:cNvSpPr/>
              <p:nvPr/>
            </p:nvSpPr>
            <p:spPr>
              <a:xfrm>
                <a:off x="4178500" y="3964875"/>
                <a:ext cx="17150" cy="13025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1" extrusionOk="0">
                    <a:moveTo>
                      <a:pt x="345" y="0"/>
                    </a:moveTo>
                    <a:cubicBezTo>
                      <a:pt x="287" y="0"/>
                      <a:pt x="229" y="19"/>
                      <a:pt x="181" y="60"/>
                    </a:cubicBezTo>
                    <a:cubicBezTo>
                      <a:pt x="1" y="204"/>
                      <a:pt x="84" y="493"/>
                      <a:pt x="316" y="519"/>
                    </a:cubicBezTo>
                    <a:cubicBezTo>
                      <a:pt x="326" y="520"/>
                      <a:pt x="336" y="521"/>
                      <a:pt x="346" y="521"/>
                    </a:cubicBezTo>
                    <a:cubicBezTo>
                      <a:pt x="557" y="521"/>
                      <a:pt x="685" y="270"/>
                      <a:pt x="547" y="98"/>
                    </a:cubicBezTo>
                    <a:cubicBezTo>
                      <a:pt x="496" y="34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3" name="Google Shape;5793;p45"/>
              <p:cNvSpPr/>
              <p:nvPr/>
            </p:nvSpPr>
            <p:spPr>
              <a:xfrm>
                <a:off x="4165250" y="3948400"/>
                <a:ext cx="165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0" h="502" extrusionOk="0">
                    <a:moveTo>
                      <a:pt x="331" y="1"/>
                    </a:moveTo>
                    <a:cubicBezTo>
                      <a:pt x="276" y="1"/>
                      <a:pt x="220" y="19"/>
                      <a:pt x="174" y="57"/>
                    </a:cubicBezTo>
                    <a:cubicBezTo>
                      <a:pt x="1" y="198"/>
                      <a:pt x="81" y="478"/>
                      <a:pt x="306" y="500"/>
                    </a:cubicBezTo>
                    <a:cubicBezTo>
                      <a:pt x="316" y="501"/>
                      <a:pt x="326" y="502"/>
                      <a:pt x="336" y="502"/>
                    </a:cubicBezTo>
                    <a:cubicBezTo>
                      <a:pt x="540" y="502"/>
                      <a:pt x="659" y="260"/>
                      <a:pt x="528" y="92"/>
                    </a:cubicBezTo>
                    <a:cubicBezTo>
                      <a:pt x="477" y="32"/>
                      <a:pt x="404" y="1"/>
                      <a:pt x="3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4" name="Google Shape;5794;p45"/>
              <p:cNvSpPr/>
              <p:nvPr/>
            </p:nvSpPr>
            <p:spPr>
              <a:xfrm>
                <a:off x="4152000" y="3931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4" y="0"/>
                      <a:pt x="211" y="18"/>
                      <a:pt x="167" y="53"/>
                    </a:cubicBezTo>
                    <a:cubicBezTo>
                      <a:pt x="0" y="188"/>
                      <a:pt x="81" y="458"/>
                      <a:pt x="293" y="481"/>
                    </a:cubicBezTo>
                    <a:cubicBezTo>
                      <a:pt x="302" y="482"/>
                      <a:pt x="311" y="482"/>
                      <a:pt x="320" y="482"/>
                    </a:cubicBezTo>
                    <a:cubicBezTo>
                      <a:pt x="516" y="482"/>
                      <a:pt x="634" y="249"/>
                      <a:pt x="505" y="92"/>
                    </a:cubicBezTo>
                    <a:cubicBezTo>
                      <a:pt x="457" y="31"/>
                      <a:pt x="387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5" name="Google Shape;5795;p45"/>
              <p:cNvSpPr/>
              <p:nvPr/>
            </p:nvSpPr>
            <p:spPr>
              <a:xfrm>
                <a:off x="4138650" y="3915350"/>
                <a:ext cx="154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5" extrusionOk="0">
                    <a:moveTo>
                      <a:pt x="307" y="0"/>
                    </a:moveTo>
                    <a:cubicBezTo>
                      <a:pt x="256" y="0"/>
                      <a:pt x="204" y="17"/>
                      <a:pt x="162" y="51"/>
                    </a:cubicBezTo>
                    <a:cubicBezTo>
                      <a:pt x="1" y="183"/>
                      <a:pt x="78" y="443"/>
                      <a:pt x="284" y="463"/>
                    </a:cubicBezTo>
                    <a:cubicBezTo>
                      <a:pt x="293" y="464"/>
                      <a:pt x="302" y="464"/>
                      <a:pt x="311" y="464"/>
                    </a:cubicBezTo>
                    <a:cubicBezTo>
                      <a:pt x="501" y="464"/>
                      <a:pt x="615" y="240"/>
                      <a:pt x="489" y="87"/>
                    </a:cubicBezTo>
                    <a:cubicBezTo>
                      <a:pt x="443" y="30"/>
                      <a:pt x="376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6" name="Google Shape;5796;p45"/>
              <p:cNvSpPr/>
              <p:nvPr/>
            </p:nvSpPr>
            <p:spPr>
              <a:xfrm>
                <a:off x="4125400" y="3898775"/>
                <a:ext cx="14775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9" extrusionOk="0">
                    <a:moveTo>
                      <a:pt x="296" y="1"/>
                    </a:moveTo>
                    <a:cubicBezTo>
                      <a:pt x="247" y="1"/>
                      <a:pt x="196" y="18"/>
                      <a:pt x="155" y="52"/>
                    </a:cubicBezTo>
                    <a:cubicBezTo>
                      <a:pt x="1" y="178"/>
                      <a:pt x="74" y="425"/>
                      <a:pt x="274" y="448"/>
                    </a:cubicBezTo>
                    <a:cubicBezTo>
                      <a:pt x="282" y="448"/>
                      <a:pt x="289" y="449"/>
                      <a:pt x="297" y="449"/>
                    </a:cubicBezTo>
                    <a:cubicBezTo>
                      <a:pt x="479" y="449"/>
                      <a:pt x="590" y="232"/>
                      <a:pt x="470" y="84"/>
                    </a:cubicBezTo>
                    <a:cubicBezTo>
                      <a:pt x="426" y="30"/>
                      <a:pt x="361" y="1"/>
                      <a:pt x="2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7" name="Google Shape;5797;p45"/>
              <p:cNvSpPr/>
              <p:nvPr/>
            </p:nvSpPr>
            <p:spPr>
              <a:xfrm>
                <a:off x="4112150" y="3882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2" y="0"/>
                    </a:moveTo>
                    <a:cubicBezTo>
                      <a:pt x="234" y="0"/>
                      <a:pt x="187" y="16"/>
                      <a:pt x="148" y="48"/>
                    </a:cubicBezTo>
                    <a:cubicBezTo>
                      <a:pt x="0" y="167"/>
                      <a:pt x="71" y="408"/>
                      <a:pt x="261" y="427"/>
                    </a:cubicBezTo>
                    <a:cubicBezTo>
                      <a:pt x="269" y="428"/>
                      <a:pt x="276" y="428"/>
                      <a:pt x="284" y="428"/>
                    </a:cubicBezTo>
                    <a:cubicBezTo>
                      <a:pt x="460" y="428"/>
                      <a:pt x="564" y="222"/>
                      <a:pt x="447" y="80"/>
                    </a:cubicBezTo>
                    <a:cubicBezTo>
                      <a:pt x="405" y="27"/>
                      <a:pt x="344" y="0"/>
                      <a:pt x="2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8" name="Google Shape;5798;p45"/>
              <p:cNvSpPr/>
              <p:nvPr/>
            </p:nvSpPr>
            <p:spPr>
              <a:xfrm>
                <a:off x="4098900" y="3865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0"/>
                    </a:moveTo>
                    <a:cubicBezTo>
                      <a:pt x="225" y="0"/>
                      <a:pt x="179" y="15"/>
                      <a:pt x="141" y="46"/>
                    </a:cubicBezTo>
                    <a:cubicBezTo>
                      <a:pt x="0" y="158"/>
                      <a:pt x="68" y="390"/>
                      <a:pt x="247" y="406"/>
                    </a:cubicBezTo>
                    <a:cubicBezTo>
                      <a:pt x="255" y="407"/>
                      <a:pt x="263" y="407"/>
                      <a:pt x="271" y="407"/>
                    </a:cubicBezTo>
                    <a:cubicBezTo>
                      <a:pt x="437" y="407"/>
                      <a:pt x="538" y="210"/>
                      <a:pt x="427" y="75"/>
                    </a:cubicBezTo>
                    <a:cubicBezTo>
                      <a:pt x="387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9" name="Google Shape;5799;p45"/>
              <p:cNvSpPr/>
              <p:nvPr/>
            </p:nvSpPr>
            <p:spPr>
              <a:xfrm>
                <a:off x="4085550" y="3849175"/>
                <a:ext cx="129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3" extrusionOk="0">
                    <a:moveTo>
                      <a:pt x="259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8" y="391"/>
                    </a:cubicBezTo>
                    <a:cubicBezTo>
                      <a:pt x="246" y="392"/>
                      <a:pt x="254" y="392"/>
                      <a:pt x="261" y="392"/>
                    </a:cubicBezTo>
                    <a:cubicBezTo>
                      <a:pt x="421" y="392"/>
                      <a:pt x="516" y="202"/>
                      <a:pt x="412" y="73"/>
                    </a:cubicBezTo>
                    <a:cubicBezTo>
                      <a:pt x="374" y="25"/>
                      <a:pt x="316" y="1"/>
                      <a:pt x="25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0" name="Google Shape;5800;p45"/>
              <p:cNvSpPr/>
              <p:nvPr/>
            </p:nvSpPr>
            <p:spPr>
              <a:xfrm>
                <a:off x="4072300" y="383267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1"/>
                    </a:moveTo>
                    <a:cubicBezTo>
                      <a:pt x="204" y="1"/>
                      <a:pt x="163" y="14"/>
                      <a:pt x="129" y="42"/>
                    </a:cubicBezTo>
                    <a:cubicBezTo>
                      <a:pt x="0" y="145"/>
                      <a:pt x="61" y="353"/>
                      <a:pt x="228" y="373"/>
                    </a:cubicBezTo>
                    <a:cubicBezTo>
                      <a:pt x="235" y="373"/>
                      <a:pt x="242" y="374"/>
                      <a:pt x="248" y="374"/>
                    </a:cubicBezTo>
                    <a:cubicBezTo>
                      <a:pt x="400" y="374"/>
                      <a:pt x="491" y="194"/>
                      <a:pt x="392" y="71"/>
                    </a:cubicBezTo>
                    <a:cubicBezTo>
                      <a:pt x="354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1" name="Google Shape;5801;p45"/>
              <p:cNvSpPr/>
              <p:nvPr/>
            </p:nvSpPr>
            <p:spPr>
              <a:xfrm>
                <a:off x="4059050" y="3816175"/>
                <a:ext cx="1170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8" h="353" extrusionOk="0">
                    <a:moveTo>
                      <a:pt x="235" y="1"/>
                    </a:moveTo>
                    <a:cubicBezTo>
                      <a:pt x="196" y="1"/>
                      <a:pt x="157" y="14"/>
                      <a:pt x="125" y="40"/>
                    </a:cubicBezTo>
                    <a:cubicBezTo>
                      <a:pt x="0" y="139"/>
                      <a:pt x="61" y="335"/>
                      <a:pt x="215" y="351"/>
                    </a:cubicBezTo>
                    <a:cubicBezTo>
                      <a:pt x="223" y="352"/>
                      <a:pt x="231" y="353"/>
                      <a:pt x="238" y="353"/>
                    </a:cubicBezTo>
                    <a:cubicBezTo>
                      <a:pt x="382" y="353"/>
                      <a:pt x="468" y="182"/>
                      <a:pt x="373" y="65"/>
                    </a:cubicBezTo>
                    <a:cubicBezTo>
                      <a:pt x="338" y="23"/>
                      <a:pt x="286" y="1"/>
                      <a:pt x="23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2" name="Google Shape;5802;p45"/>
              <p:cNvSpPr/>
              <p:nvPr/>
            </p:nvSpPr>
            <p:spPr>
              <a:xfrm>
                <a:off x="4045775" y="379960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1" y="0"/>
                    </a:moveTo>
                    <a:cubicBezTo>
                      <a:pt x="184" y="0"/>
                      <a:pt x="147" y="12"/>
                      <a:pt x="116" y="37"/>
                    </a:cubicBezTo>
                    <a:cubicBezTo>
                      <a:pt x="1" y="131"/>
                      <a:pt x="55" y="320"/>
                      <a:pt x="203" y="333"/>
                    </a:cubicBezTo>
                    <a:cubicBezTo>
                      <a:pt x="210" y="334"/>
                      <a:pt x="216" y="334"/>
                      <a:pt x="223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1"/>
                      <a:pt x="270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3" name="Google Shape;5803;p45"/>
              <p:cNvSpPr/>
              <p:nvPr/>
            </p:nvSpPr>
            <p:spPr>
              <a:xfrm>
                <a:off x="4032525" y="3783100"/>
                <a:ext cx="10375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6" extrusionOk="0">
                    <a:moveTo>
                      <a:pt x="209" y="0"/>
                    </a:moveTo>
                    <a:cubicBezTo>
                      <a:pt x="173" y="0"/>
                      <a:pt x="137" y="12"/>
                      <a:pt x="107" y="35"/>
                    </a:cubicBezTo>
                    <a:cubicBezTo>
                      <a:pt x="0" y="122"/>
                      <a:pt x="52" y="299"/>
                      <a:pt x="190" y="315"/>
                    </a:cubicBezTo>
                    <a:cubicBezTo>
                      <a:pt x="195" y="316"/>
                      <a:pt x="201" y="316"/>
                      <a:pt x="206" y="316"/>
                    </a:cubicBezTo>
                    <a:cubicBezTo>
                      <a:pt x="338" y="316"/>
                      <a:pt x="415" y="163"/>
                      <a:pt x="331" y="58"/>
                    </a:cubicBezTo>
                    <a:cubicBezTo>
                      <a:pt x="301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4" name="Google Shape;5804;p45"/>
              <p:cNvSpPr/>
              <p:nvPr/>
            </p:nvSpPr>
            <p:spPr>
              <a:xfrm>
                <a:off x="4302550" y="4082675"/>
                <a:ext cx="22075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883" h="669" extrusionOk="0">
                    <a:moveTo>
                      <a:pt x="444" y="1"/>
                    </a:moveTo>
                    <a:cubicBezTo>
                      <a:pt x="370" y="1"/>
                      <a:pt x="295" y="25"/>
                      <a:pt x="232" y="75"/>
                    </a:cubicBezTo>
                    <a:cubicBezTo>
                      <a:pt x="1" y="261"/>
                      <a:pt x="113" y="637"/>
                      <a:pt x="409" y="666"/>
                    </a:cubicBezTo>
                    <a:cubicBezTo>
                      <a:pt x="422" y="668"/>
                      <a:pt x="435" y="668"/>
                      <a:pt x="447" y="668"/>
                    </a:cubicBezTo>
                    <a:cubicBezTo>
                      <a:pt x="720" y="668"/>
                      <a:pt x="883" y="344"/>
                      <a:pt x="705" y="123"/>
                    </a:cubicBezTo>
                    <a:cubicBezTo>
                      <a:pt x="639" y="43"/>
                      <a:pt x="542" y="1"/>
                      <a:pt x="44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5" name="Google Shape;5805;p45"/>
              <p:cNvSpPr/>
              <p:nvPr/>
            </p:nvSpPr>
            <p:spPr>
              <a:xfrm>
                <a:off x="4289300" y="4066125"/>
                <a:ext cx="21425" cy="16325"/>
              </a:xfrm>
              <a:custGeom>
                <a:avLst/>
                <a:gdLst/>
                <a:ahLst/>
                <a:cxnLst/>
                <a:rect l="l" t="t" r="r" b="b"/>
                <a:pathLst>
                  <a:path w="857" h="653" extrusionOk="0">
                    <a:moveTo>
                      <a:pt x="429" y="1"/>
                    </a:moveTo>
                    <a:cubicBezTo>
                      <a:pt x="357" y="1"/>
                      <a:pt x="285" y="25"/>
                      <a:pt x="226" y="75"/>
                    </a:cubicBezTo>
                    <a:cubicBezTo>
                      <a:pt x="1" y="255"/>
                      <a:pt x="107" y="621"/>
                      <a:pt x="396" y="650"/>
                    </a:cubicBezTo>
                    <a:cubicBezTo>
                      <a:pt x="409" y="652"/>
                      <a:pt x="422" y="652"/>
                      <a:pt x="434" y="652"/>
                    </a:cubicBezTo>
                    <a:cubicBezTo>
                      <a:pt x="701" y="652"/>
                      <a:pt x="857" y="338"/>
                      <a:pt x="682" y="123"/>
                    </a:cubicBezTo>
                    <a:cubicBezTo>
                      <a:pt x="618" y="43"/>
                      <a:pt x="524" y="1"/>
                      <a:pt x="42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6" name="Google Shape;5806;p45"/>
              <p:cNvSpPr/>
              <p:nvPr/>
            </p:nvSpPr>
            <p:spPr>
              <a:xfrm>
                <a:off x="4276050" y="4049600"/>
                <a:ext cx="20850" cy="15825"/>
              </a:xfrm>
              <a:custGeom>
                <a:avLst/>
                <a:gdLst/>
                <a:ahLst/>
                <a:cxnLst/>
                <a:rect l="l" t="t" r="r" b="b"/>
                <a:pathLst>
                  <a:path w="834" h="633" extrusionOk="0">
                    <a:moveTo>
                      <a:pt x="417" y="0"/>
                    </a:moveTo>
                    <a:cubicBezTo>
                      <a:pt x="347" y="0"/>
                      <a:pt x="277" y="23"/>
                      <a:pt x="219" y="71"/>
                    </a:cubicBezTo>
                    <a:cubicBezTo>
                      <a:pt x="0" y="247"/>
                      <a:pt x="106" y="601"/>
                      <a:pt x="386" y="630"/>
                    </a:cubicBezTo>
                    <a:cubicBezTo>
                      <a:pt x="399" y="631"/>
                      <a:pt x="412" y="632"/>
                      <a:pt x="424" y="632"/>
                    </a:cubicBezTo>
                    <a:cubicBezTo>
                      <a:pt x="681" y="632"/>
                      <a:pt x="834" y="327"/>
                      <a:pt x="662" y="119"/>
                    </a:cubicBezTo>
                    <a:cubicBezTo>
                      <a:pt x="600" y="40"/>
                      <a:pt x="509" y="0"/>
                      <a:pt x="4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7" name="Google Shape;5807;p45"/>
              <p:cNvSpPr/>
              <p:nvPr/>
            </p:nvSpPr>
            <p:spPr>
              <a:xfrm>
                <a:off x="4262800" y="4033100"/>
                <a:ext cx="20225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09" h="614" extrusionOk="0">
                    <a:moveTo>
                      <a:pt x="406" y="0"/>
                    </a:moveTo>
                    <a:cubicBezTo>
                      <a:pt x="338" y="0"/>
                      <a:pt x="269" y="23"/>
                      <a:pt x="212" y="69"/>
                    </a:cubicBezTo>
                    <a:cubicBezTo>
                      <a:pt x="0" y="239"/>
                      <a:pt x="100" y="583"/>
                      <a:pt x="373" y="612"/>
                    </a:cubicBezTo>
                    <a:cubicBezTo>
                      <a:pt x="385" y="613"/>
                      <a:pt x="396" y="614"/>
                      <a:pt x="407" y="614"/>
                    </a:cubicBezTo>
                    <a:cubicBezTo>
                      <a:pt x="657" y="614"/>
                      <a:pt x="809" y="317"/>
                      <a:pt x="643" y="114"/>
                    </a:cubicBezTo>
                    <a:cubicBezTo>
                      <a:pt x="583" y="39"/>
                      <a:pt x="495" y="0"/>
                      <a:pt x="4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8" name="Google Shape;5808;p45"/>
              <p:cNvSpPr/>
              <p:nvPr/>
            </p:nvSpPr>
            <p:spPr>
              <a:xfrm>
                <a:off x="4249450" y="4016525"/>
                <a:ext cx="1967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6" extrusionOk="0">
                    <a:moveTo>
                      <a:pt x="395" y="0"/>
                    </a:moveTo>
                    <a:cubicBezTo>
                      <a:pt x="329" y="0"/>
                      <a:pt x="263" y="22"/>
                      <a:pt x="209" y="66"/>
                    </a:cubicBezTo>
                    <a:cubicBezTo>
                      <a:pt x="1" y="234"/>
                      <a:pt x="100" y="568"/>
                      <a:pt x="364" y="593"/>
                    </a:cubicBezTo>
                    <a:cubicBezTo>
                      <a:pt x="375" y="595"/>
                      <a:pt x="387" y="595"/>
                      <a:pt x="398" y="595"/>
                    </a:cubicBezTo>
                    <a:cubicBezTo>
                      <a:pt x="641" y="595"/>
                      <a:pt x="787" y="308"/>
                      <a:pt x="627" y="111"/>
                    </a:cubicBezTo>
                    <a:cubicBezTo>
                      <a:pt x="569" y="38"/>
                      <a:pt x="482" y="0"/>
                      <a:pt x="3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9" name="Google Shape;5809;p45"/>
              <p:cNvSpPr/>
              <p:nvPr/>
            </p:nvSpPr>
            <p:spPr>
              <a:xfrm>
                <a:off x="4236200" y="4000050"/>
                <a:ext cx="1905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6" extrusionOk="0">
                    <a:moveTo>
                      <a:pt x="384" y="0"/>
                    </a:moveTo>
                    <a:cubicBezTo>
                      <a:pt x="319" y="0"/>
                      <a:pt x="254" y="22"/>
                      <a:pt x="200" y="67"/>
                    </a:cubicBezTo>
                    <a:cubicBezTo>
                      <a:pt x="0" y="227"/>
                      <a:pt x="100" y="549"/>
                      <a:pt x="354" y="574"/>
                    </a:cubicBezTo>
                    <a:cubicBezTo>
                      <a:pt x="364" y="575"/>
                      <a:pt x="375" y="576"/>
                      <a:pt x="385" y="576"/>
                    </a:cubicBezTo>
                    <a:cubicBezTo>
                      <a:pt x="623" y="576"/>
                      <a:pt x="762" y="296"/>
                      <a:pt x="608" y="105"/>
                    </a:cubicBezTo>
                    <a:cubicBezTo>
                      <a:pt x="550" y="36"/>
                      <a:pt x="467" y="0"/>
                      <a:pt x="38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0" name="Google Shape;5810;p45"/>
              <p:cNvSpPr/>
              <p:nvPr/>
            </p:nvSpPr>
            <p:spPr>
              <a:xfrm>
                <a:off x="4222950" y="3983500"/>
                <a:ext cx="18400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7" extrusionOk="0">
                    <a:moveTo>
                      <a:pt x="370" y="1"/>
                    </a:moveTo>
                    <a:cubicBezTo>
                      <a:pt x="308" y="1"/>
                      <a:pt x="245" y="21"/>
                      <a:pt x="193" y="63"/>
                    </a:cubicBezTo>
                    <a:cubicBezTo>
                      <a:pt x="0" y="221"/>
                      <a:pt x="93" y="533"/>
                      <a:pt x="341" y="555"/>
                    </a:cubicBezTo>
                    <a:cubicBezTo>
                      <a:pt x="351" y="556"/>
                      <a:pt x="362" y="557"/>
                      <a:pt x="372" y="557"/>
                    </a:cubicBezTo>
                    <a:cubicBezTo>
                      <a:pt x="601" y="557"/>
                      <a:pt x="736" y="287"/>
                      <a:pt x="585" y="102"/>
                    </a:cubicBezTo>
                    <a:cubicBezTo>
                      <a:pt x="531" y="35"/>
                      <a:pt x="451" y="1"/>
                      <a:pt x="3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1" name="Google Shape;5811;p45"/>
              <p:cNvSpPr/>
              <p:nvPr/>
            </p:nvSpPr>
            <p:spPr>
              <a:xfrm>
                <a:off x="4209675" y="396697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5" y="0"/>
                    </a:moveTo>
                    <a:cubicBezTo>
                      <a:pt x="296" y="0"/>
                      <a:pt x="237" y="19"/>
                      <a:pt x="187" y="59"/>
                    </a:cubicBezTo>
                    <a:cubicBezTo>
                      <a:pt x="1" y="210"/>
                      <a:pt x="88" y="512"/>
                      <a:pt x="329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79" y="540"/>
                      <a:pt x="711" y="279"/>
                      <a:pt x="566" y="101"/>
                    </a:cubicBezTo>
                    <a:cubicBezTo>
                      <a:pt x="513" y="35"/>
                      <a:pt x="434" y="0"/>
                      <a:pt x="35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2" name="Google Shape;5812;p45"/>
              <p:cNvSpPr/>
              <p:nvPr/>
            </p:nvSpPr>
            <p:spPr>
              <a:xfrm>
                <a:off x="4196350" y="3950400"/>
                <a:ext cx="17200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8" h="522" extrusionOk="0">
                    <a:moveTo>
                      <a:pt x="345" y="0"/>
                    </a:moveTo>
                    <a:cubicBezTo>
                      <a:pt x="288" y="0"/>
                      <a:pt x="231" y="19"/>
                      <a:pt x="183" y="57"/>
                    </a:cubicBezTo>
                    <a:cubicBezTo>
                      <a:pt x="0" y="202"/>
                      <a:pt x="87" y="494"/>
                      <a:pt x="318" y="520"/>
                    </a:cubicBezTo>
                    <a:cubicBezTo>
                      <a:pt x="329" y="521"/>
                      <a:pt x="339" y="521"/>
                      <a:pt x="349" y="521"/>
                    </a:cubicBezTo>
                    <a:cubicBezTo>
                      <a:pt x="562" y="521"/>
                      <a:pt x="688" y="271"/>
                      <a:pt x="550" y="99"/>
                    </a:cubicBezTo>
                    <a:cubicBezTo>
                      <a:pt x="498" y="34"/>
                      <a:pt x="422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3" name="Google Shape;5813;p45"/>
              <p:cNvSpPr/>
              <p:nvPr/>
            </p:nvSpPr>
            <p:spPr>
              <a:xfrm>
                <a:off x="4183100" y="3933875"/>
                <a:ext cx="16575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4" extrusionOk="0">
                    <a:moveTo>
                      <a:pt x="333" y="0"/>
                    </a:moveTo>
                    <a:cubicBezTo>
                      <a:pt x="278" y="0"/>
                      <a:pt x="222" y="19"/>
                      <a:pt x="177" y="56"/>
                    </a:cubicBezTo>
                    <a:cubicBezTo>
                      <a:pt x="0" y="197"/>
                      <a:pt x="84" y="477"/>
                      <a:pt x="305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41" y="504"/>
                      <a:pt x="663" y="261"/>
                      <a:pt x="527" y="94"/>
                    </a:cubicBezTo>
                    <a:cubicBezTo>
                      <a:pt x="478" y="32"/>
                      <a:pt x="405" y="0"/>
                      <a:pt x="3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4" name="Google Shape;5814;p45"/>
              <p:cNvSpPr/>
              <p:nvPr/>
            </p:nvSpPr>
            <p:spPr>
              <a:xfrm>
                <a:off x="4169900" y="391737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8" y="0"/>
                    </a:moveTo>
                    <a:cubicBezTo>
                      <a:pt x="265" y="0"/>
                      <a:pt x="211" y="18"/>
                      <a:pt x="165" y="54"/>
                    </a:cubicBezTo>
                    <a:cubicBezTo>
                      <a:pt x="1" y="189"/>
                      <a:pt x="81" y="459"/>
                      <a:pt x="293" y="481"/>
                    </a:cubicBezTo>
                    <a:cubicBezTo>
                      <a:pt x="303" y="482"/>
                      <a:pt x="311" y="483"/>
                      <a:pt x="320" y="483"/>
                    </a:cubicBezTo>
                    <a:cubicBezTo>
                      <a:pt x="517" y="483"/>
                      <a:pt x="635" y="249"/>
                      <a:pt x="506" y="89"/>
                    </a:cubicBezTo>
                    <a:cubicBezTo>
                      <a:pt x="458" y="31"/>
                      <a:pt x="389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5" name="Google Shape;5815;p45"/>
              <p:cNvSpPr/>
              <p:nvPr/>
            </p:nvSpPr>
            <p:spPr>
              <a:xfrm>
                <a:off x="4156575" y="3900825"/>
                <a:ext cx="1532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7" extrusionOk="0">
                    <a:moveTo>
                      <a:pt x="309" y="0"/>
                    </a:moveTo>
                    <a:cubicBezTo>
                      <a:pt x="257" y="0"/>
                      <a:pt x="204" y="18"/>
                      <a:pt x="161" y="54"/>
                    </a:cubicBezTo>
                    <a:cubicBezTo>
                      <a:pt x="0" y="182"/>
                      <a:pt x="78" y="443"/>
                      <a:pt x="283" y="465"/>
                    </a:cubicBezTo>
                    <a:cubicBezTo>
                      <a:pt x="291" y="466"/>
                      <a:pt x="299" y="466"/>
                      <a:pt x="307" y="466"/>
                    </a:cubicBezTo>
                    <a:cubicBezTo>
                      <a:pt x="498" y="466"/>
                      <a:pt x="613" y="240"/>
                      <a:pt x="489" y="86"/>
                    </a:cubicBezTo>
                    <a:cubicBezTo>
                      <a:pt x="444" y="30"/>
                      <a:pt x="377" y="0"/>
                      <a:pt x="3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6" name="Google Shape;5816;p45"/>
              <p:cNvSpPr/>
              <p:nvPr/>
            </p:nvSpPr>
            <p:spPr>
              <a:xfrm>
                <a:off x="4143325" y="3884300"/>
                <a:ext cx="1467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7" extrusionOk="0">
                    <a:moveTo>
                      <a:pt x="294" y="1"/>
                    </a:moveTo>
                    <a:cubicBezTo>
                      <a:pt x="245" y="1"/>
                      <a:pt x="196" y="16"/>
                      <a:pt x="154" y="50"/>
                    </a:cubicBezTo>
                    <a:cubicBezTo>
                      <a:pt x="0" y="175"/>
                      <a:pt x="74" y="426"/>
                      <a:pt x="270" y="445"/>
                    </a:cubicBezTo>
                    <a:cubicBezTo>
                      <a:pt x="278" y="446"/>
                      <a:pt x="286" y="446"/>
                      <a:pt x="294" y="446"/>
                    </a:cubicBezTo>
                    <a:cubicBezTo>
                      <a:pt x="479" y="446"/>
                      <a:pt x="587" y="230"/>
                      <a:pt x="466" y="82"/>
                    </a:cubicBezTo>
                    <a:cubicBezTo>
                      <a:pt x="422" y="29"/>
                      <a:pt x="358" y="1"/>
                      <a:pt x="2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7" name="Google Shape;5817;p45"/>
              <p:cNvSpPr/>
              <p:nvPr/>
            </p:nvSpPr>
            <p:spPr>
              <a:xfrm>
                <a:off x="4130050" y="3867750"/>
                <a:ext cx="14025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8" extrusionOk="0">
                    <a:moveTo>
                      <a:pt x="281" y="0"/>
                    </a:moveTo>
                    <a:cubicBezTo>
                      <a:pt x="234" y="0"/>
                      <a:pt x="187" y="16"/>
                      <a:pt x="149" y="50"/>
                    </a:cubicBezTo>
                    <a:cubicBezTo>
                      <a:pt x="1" y="168"/>
                      <a:pt x="72" y="406"/>
                      <a:pt x="261" y="426"/>
                    </a:cubicBezTo>
                    <a:cubicBezTo>
                      <a:pt x="270" y="427"/>
                      <a:pt x="279" y="427"/>
                      <a:pt x="288" y="427"/>
                    </a:cubicBezTo>
                    <a:cubicBezTo>
                      <a:pt x="459" y="427"/>
                      <a:pt x="561" y="222"/>
                      <a:pt x="448" y="82"/>
                    </a:cubicBezTo>
                    <a:cubicBezTo>
                      <a:pt x="406" y="29"/>
                      <a:pt x="344" y="0"/>
                      <a:pt x="2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8" name="Google Shape;5818;p45"/>
              <p:cNvSpPr/>
              <p:nvPr/>
            </p:nvSpPr>
            <p:spPr>
              <a:xfrm>
                <a:off x="4116725" y="3851200"/>
                <a:ext cx="135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11" extrusionOk="0">
                    <a:moveTo>
                      <a:pt x="272" y="1"/>
                    </a:moveTo>
                    <a:cubicBezTo>
                      <a:pt x="226" y="1"/>
                      <a:pt x="181" y="16"/>
                      <a:pt x="142" y="46"/>
                    </a:cubicBezTo>
                    <a:cubicBezTo>
                      <a:pt x="0" y="162"/>
                      <a:pt x="71" y="390"/>
                      <a:pt x="251" y="409"/>
                    </a:cubicBezTo>
                    <a:cubicBezTo>
                      <a:pt x="259" y="410"/>
                      <a:pt x="267" y="411"/>
                      <a:pt x="274" y="411"/>
                    </a:cubicBezTo>
                    <a:cubicBezTo>
                      <a:pt x="441" y="411"/>
                      <a:pt x="542" y="214"/>
                      <a:pt x="431" y="78"/>
                    </a:cubicBezTo>
                    <a:cubicBezTo>
                      <a:pt x="391" y="27"/>
                      <a:pt x="332" y="1"/>
                      <a:pt x="27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9" name="Google Shape;5819;p45"/>
              <p:cNvSpPr/>
              <p:nvPr/>
            </p:nvSpPr>
            <p:spPr>
              <a:xfrm>
                <a:off x="4103475" y="3834725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3"/>
                    </a:cubicBezTo>
                    <a:cubicBezTo>
                      <a:pt x="0" y="153"/>
                      <a:pt x="64" y="371"/>
                      <a:pt x="238" y="390"/>
                    </a:cubicBezTo>
                    <a:cubicBezTo>
                      <a:pt x="245" y="391"/>
                      <a:pt x="251" y="391"/>
                      <a:pt x="258" y="391"/>
                    </a:cubicBezTo>
                    <a:cubicBezTo>
                      <a:pt x="420" y="391"/>
                      <a:pt x="517" y="202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0" name="Google Shape;5820;p45"/>
              <p:cNvSpPr/>
              <p:nvPr/>
            </p:nvSpPr>
            <p:spPr>
              <a:xfrm>
                <a:off x="4090200" y="3818150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7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1" y="147"/>
                      <a:pt x="62" y="356"/>
                      <a:pt x="226" y="372"/>
                    </a:cubicBezTo>
                    <a:cubicBezTo>
                      <a:pt x="233" y="373"/>
                      <a:pt x="239" y="373"/>
                      <a:pt x="246" y="373"/>
                    </a:cubicBezTo>
                    <a:cubicBezTo>
                      <a:pt x="401" y="373"/>
                      <a:pt x="492" y="193"/>
                      <a:pt x="390" y="70"/>
                    </a:cubicBezTo>
                    <a:cubicBezTo>
                      <a:pt x="354" y="25"/>
                      <a:pt x="301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1" name="Google Shape;5821;p45"/>
              <p:cNvSpPr/>
              <p:nvPr/>
            </p:nvSpPr>
            <p:spPr>
              <a:xfrm>
                <a:off x="4076950" y="3801650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2" y="0"/>
                    </a:moveTo>
                    <a:cubicBezTo>
                      <a:pt x="193" y="0"/>
                      <a:pt x="155" y="13"/>
                      <a:pt x="123" y="39"/>
                    </a:cubicBezTo>
                    <a:cubicBezTo>
                      <a:pt x="1" y="139"/>
                      <a:pt x="59" y="335"/>
                      <a:pt x="216" y="351"/>
                    </a:cubicBezTo>
                    <a:cubicBezTo>
                      <a:pt x="224" y="352"/>
                      <a:pt x="231" y="352"/>
                      <a:pt x="238" y="352"/>
                    </a:cubicBezTo>
                    <a:cubicBezTo>
                      <a:pt x="380" y="352"/>
                      <a:pt x="465" y="181"/>
                      <a:pt x="370" y="65"/>
                    </a:cubicBezTo>
                    <a:cubicBezTo>
                      <a:pt x="335" y="23"/>
                      <a:pt x="284" y="0"/>
                      <a:pt x="2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2" name="Google Shape;5822;p45"/>
              <p:cNvSpPr/>
              <p:nvPr/>
            </p:nvSpPr>
            <p:spPr>
              <a:xfrm>
                <a:off x="4063625" y="3785125"/>
                <a:ext cx="1107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5" extrusionOk="0">
                    <a:moveTo>
                      <a:pt x="223" y="1"/>
                    </a:moveTo>
                    <a:cubicBezTo>
                      <a:pt x="186" y="1"/>
                      <a:pt x="148" y="13"/>
                      <a:pt x="116" y="38"/>
                    </a:cubicBezTo>
                    <a:cubicBezTo>
                      <a:pt x="0" y="131"/>
                      <a:pt x="58" y="321"/>
                      <a:pt x="206" y="334"/>
                    </a:cubicBezTo>
                    <a:cubicBezTo>
                      <a:pt x="212" y="334"/>
                      <a:pt x="219" y="335"/>
                      <a:pt x="225" y="335"/>
                    </a:cubicBezTo>
                    <a:cubicBezTo>
                      <a:pt x="362" y="335"/>
                      <a:pt x="443" y="174"/>
                      <a:pt x="354" y="64"/>
                    </a:cubicBezTo>
                    <a:cubicBezTo>
                      <a:pt x="321" y="22"/>
                      <a:pt x="273" y="1"/>
                      <a:pt x="22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3" name="Google Shape;5823;p45"/>
              <p:cNvSpPr/>
              <p:nvPr/>
            </p:nvSpPr>
            <p:spPr>
              <a:xfrm>
                <a:off x="4050350" y="376855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1"/>
                    </a:moveTo>
                    <a:cubicBezTo>
                      <a:pt x="174" y="1"/>
                      <a:pt x="139" y="12"/>
                      <a:pt x="110" y="36"/>
                    </a:cubicBezTo>
                    <a:cubicBezTo>
                      <a:pt x="1" y="126"/>
                      <a:pt x="56" y="303"/>
                      <a:pt x="194" y="315"/>
                    </a:cubicBezTo>
                    <a:cubicBezTo>
                      <a:pt x="200" y="316"/>
                      <a:pt x="207" y="316"/>
                      <a:pt x="213" y="316"/>
                    </a:cubicBezTo>
                    <a:cubicBezTo>
                      <a:pt x="343" y="316"/>
                      <a:pt x="418" y="166"/>
                      <a:pt x="335" y="61"/>
                    </a:cubicBezTo>
                    <a:cubicBezTo>
                      <a:pt x="302" y="21"/>
                      <a:pt x="256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4" name="Google Shape;5824;p45"/>
              <p:cNvSpPr/>
              <p:nvPr/>
            </p:nvSpPr>
            <p:spPr>
              <a:xfrm>
                <a:off x="4333725" y="4084725"/>
                <a:ext cx="22800" cy="17250"/>
              </a:xfrm>
              <a:custGeom>
                <a:avLst/>
                <a:gdLst/>
                <a:ahLst/>
                <a:cxnLst/>
                <a:rect l="l" t="t" r="r" b="b"/>
                <a:pathLst>
                  <a:path w="912" h="690" extrusionOk="0">
                    <a:moveTo>
                      <a:pt x="457" y="0"/>
                    </a:moveTo>
                    <a:cubicBezTo>
                      <a:pt x="382" y="0"/>
                      <a:pt x="306" y="25"/>
                      <a:pt x="242" y="77"/>
                    </a:cubicBezTo>
                    <a:cubicBezTo>
                      <a:pt x="1" y="269"/>
                      <a:pt x="116" y="655"/>
                      <a:pt x="422" y="687"/>
                    </a:cubicBezTo>
                    <a:cubicBezTo>
                      <a:pt x="435" y="689"/>
                      <a:pt x="448" y="689"/>
                      <a:pt x="460" y="689"/>
                    </a:cubicBezTo>
                    <a:cubicBezTo>
                      <a:pt x="743" y="689"/>
                      <a:pt x="912" y="356"/>
                      <a:pt x="724" y="128"/>
                    </a:cubicBezTo>
                    <a:cubicBezTo>
                      <a:pt x="656" y="44"/>
                      <a:pt x="557" y="0"/>
                      <a:pt x="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5" name="Google Shape;5825;p45"/>
              <p:cNvSpPr/>
              <p:nvPr/>
            </p:nvSpPr>
            <p:spPr>
              <a:xfrm>
                <a:off x="4320475" y="4068175"/>
                <a:ext cx="22075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883" h="670" extrusionOk="0">
                    <a:moveTo>
                      <a:pt x="445" y="0"/>
                    </a:moveTo>
                    <a:cubicBezTo>
                      <a:pt x="370" y="0"/>
                      <a:pt x="295" y="25"/>
                      <a:pt x="232" y="76"/>
                    </a:cubicBezTo>
                    <a:cubicBezTo>
                      <a:pt x="1" y="263"/>
                      <a:pt x="113" y="636"/>
                      <a:pt x="409" y="668"/>
                    </a:cubicBezTo>
                    <a:cubicBezTo>
                      <a:pt x="422" y="669"/>
                      <a:pt x="434" y="670"/>
                      <a:pt x="447" y="670"/>
                    </a:cubicBezTo>
                    <a:cubicBezTo>
                      <a:pt x="720" y="670"/>
                      <a:pt x="883" y="346"/>
                      <a:pt x="704" y="125"/>
                    </a:cubicBezTo>
                    <a:cubicBezTo>
                      <a:pt x="639" y="43"/>
                      <a:pt x="542" y="0"/>
                      <a:pt x="4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6" name="Google Shape;5826;p45"/>
              <p:cNvSpPr/>
              <p:nvPr/>
            </p:nvSpPr>
            <p:spPr>
              <a:xfrm>
                <a:off x="4307225" y="4051650"/>
                <a:ext cx="21425" cy="16250"/>
              </a:xfrm>
              <a:custGeom>
                <a:avLst/>
                <a:gdLst/>
                <a:ahLst/>
                <a:cxnLst/>
                <a:rect l="l" t="t" r="r" b="b"/>
                <a:pathLst>
                  <a:path w="857" h="650" extrusionOk="0">
                    <a:moveTo>
                      <a:pt x="428" y="0"/>
                    </a:moveTo>
                    <a:cubicBezTo>
                      <a:pt x="357" y="0"/>
                      <a:pt x="285" y="24"/>
                      <a:pt x="225" y="72"/>
                    </a:cubicBezTo>
                    <a:cubicBezTo>
                      <a:pt x="0" y="255"/>
                      <a:pt x="110" y="619"/>
                      <a:pt x="396" y="648"/>
                    </a:cubicBezTo>
                    <a:cubicBezTo>
                      <a:pt x="409" y="649"/>
                      <a:pt x="421" y="650"/>
                      <a:pt x="434" y="650"/>
                    </a:cubicBezTo>
                    <a:cubicBezTo>
                      <a:pt x="700" y="650"/>
                      <a:pt x="856" y="335"/>
                      <a:pt x="682" y="120"/>
                    </a:cubicBezTo>
                    <a:cubicBezTo>
                      <a:pt x="617" y="42"/>
                      <a:pt x="523" y="0"/>
                      <a:pt x="4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7" name="Google Shape;5827;p45"/>
              <p:cNvSpPr/>
              <p:nvPr/>
            </p:nvSpPr>
            <p:spPr>
              <a:xfrm>
                <a:off x="4293975" y="4035100"/>
                <a:ext cx="2087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34" extrusionOk="0">
                    <a:moveTo>
                      <a:pt x="417" y="0"/>
                    </a:moveTo>
                    <a:cubicBezTo>
                      <a:pt x="347" y="0"/>
                      <a:pt x="277" y="24"/>
                      <a:pt x="219" y="72"/>
                    </a:cubicBezTo>
                    <a:cubicBezTo>
                      <a:pt x="0" y="249"/>
                      <a:pt x="103" y="602"/>
                      <a:pt x="386" y="631"/>
                    </a:cubicBezTo>
                    <a:cubicBezTo>
                      <a:pt x="397" y="633"/>
                      <a:pt x="409" y="633"/>
                      <a:pt x="420" y="633"/>
                    </a:cubicBezTo>
                    <a:cubicBezTo>
                      <a:pt x="679" y="633"/>
                      <a:pt x="834" y="327"/>
                      <a:pt x="662" y="117"/>
                    </a:cubicBezTo>
                    <a:cubicBezTo>
                      <a:pt x="600" y="41"/>
                      <a:pt x="509" y="0"/>
                      <a:pt x="4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8" name="Google Shape;5828;p45"/>
              <p:cNvSpPr/>
              <p:nvPr/>
            </p:nvSpPr>
            <p:spPr>
              <a:xfrm>
                <a:off x="4280700" y="401855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6" y="1"/>
                    </a:moveTo>
                    <a:cubicBezTo>
                      <a:pt x="338" y="1"/>
                      <a:pt x="270" y="23"/>
                      <a:pt x="213" y="69"/>
                    </a:cubicBezTo>
                    <a:cubicBezTo>
                      <a:pt x="1" y="243"/>
                      <a:pt x="100" y="586"/>
                      <a:pt x="374" y="612"/>
                    </a:cubicBezTo>
                    <a:cubicBezTo>
                      <a:pt x="385" y="613"/>
                      <a:pt x="397" y="614"/>
                      <a:pt x="408" y="614"/>
                    </a:cubicBezTo>
                    <a:cubicBezTo>
                      <a:pt x="658" y="614"/>
                      <a:pt x="809" y="320"/>
                      <a:pt x="643" y="114"/>
                    </a:cubicBezTo>
                    <a:cubicBezTo>
                      <a:pt x="583" y="39"/>
                      <a:pt x="495" y="1"/>
                      <a:pt x="4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9" name="Google Shape;5829;p45"/>
              <p:cNvSpPr/>
              <p:nvPr/>
            </p:nvSpPr>
            <p:spPr>
              <a:xfrm>
                <a:off x="4267375" y="4002075"/>
                <a:ext cx="19675" cy="14875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5" extrusionOk="0">
                    <a:moveTo>
                      <a:pt x="393" y="0"/>
                    </a:moveTo>
                    <a:cubicBezTo>
                      <a:pt x="327" y="0"/>
                      <a:pt x="261" y="22"/>
                      <a:pt x="206" y="66"/>
                    </a:cubicBezTo>
                    <a:cubicBezTo>
                      <a:pt x="0" y="233"/>
                      <a:pt x="100" y="564"/>
                      <a:pt x="363" y="593"/>
                    </a:cubicBezTo>
                    <a:cubicBezTo>
                      <a:pt x="375" y="594"/>
                      <a:pt x="387" y="595"/>
                      <a:pt x="398" y="595"/>
                    </a:cubicBezTo>
                    <a:cubicBezTo>
                      <a:pt x="641" y="595"/>
                      <a:pt x="787" y="307"/>
                      <a:pt x="627" y="111"/>
                    </a:cubicBezTo>
                    <a:cubicBezTo>
                      <a:pt x="567" y="38"/>
                      <a:pt x="480" y="0"/>
                      <a:pt x="3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0" name="Google Shape;5830;p45"/>
              <p:cNvSpPr/>
              <p:nvPr/>
            </p:nvSpPr>
            <p:spPr>
              <a:xfrm>
                <a:off x="4254100" y="3985550"/>
                <a:ext cx="19075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8" extrusionOk="0">
                    <a:moveTo>
                      <a:pt x="383" y="0"/>
                    </a:moveTo>
                    <a:cubicBezTo>
                      <a:pt x="318" y="0"/>
                      <a:pt x="253" y="22"/>
                      <a:pt x="200" y="65"/>
                    </a:cubicBezTo>
                    <a:cubicBezTo>
                      <a:pt x="1" y="229"/>
                      <a:pt x="101" y="550"/>
                      <a:pt x="354" y="576"/>
                    </a:cubicBezTo>
                    <a:cubicBezTo>
                      <a:pt x="365" y="577"/>
                      <a:pt x="375" y="577"/>
                      <a:pt x="385" y="577"/>
                    </a:cubicBezTo>
                    <a:cubicBezTo>
                      <a:pt x="624" y="577"/>
                      <a:pt x="762" y="295"/>
                      <a:pt x="605" y="107"/>
                    </a:cubicBezTo>
                    <a:cubicBezTo>
                      <a:pt x="549" y="36"/>
                      <a:pt x="466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1" name="Google Shape;5831;p45"/>
              <p:cNvSpPr/>
              <p:nvPr/>
            </p:nvSpPr>
            <p:spPr>
              <a:xfrm>
                <a:off x="4240850" y="3969000"/>
                <a:ext cx="18425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9" extrusionOk="0">
                    <a:moveTo>
                      <a:pt x="368" y="0"/>
                    </a:moveTo>
                    <a:cubicBezTo>
                      <a:pt x="306" y="0"/>
                      <a:pt x="245" y="20"/>
                      <a:pt x="194" y="62"/>
                    </a:cubicBezTo>
                    <a:cubicBezTo>
                      <a:pt x="1" y="219"/>
                      <a:pt x="94" y="531"/>
                      <a:pt x="341" y="557"/>
                    </a:cubicBezTo>
                    <a:cubicBezTo>
                      <a:pt x="352" y="558"/>
                      <a:pt x="362" y="558"/>
                      <a:pt x="372" y="558"/>
                    </a:cubicBezTo>
                    <a:cubicBezTo>
                      <a:pt x="601" y="558"/>
                      <a:pt x="736" y="288"/>
                      <a:pt x="586" y="103"/>
                    </a:cubicBezTo>
                    <a:cubicBezTo>
                      <a:pt x="531" y="36"/>
                      <a:pt x="449" y="0"/>
                      <a:pt x="3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2" name="Google Shape;5832;p45"/>
              <p:cNvSpPr/>
              <p:nvPr/>
            </p:nvSpPr>
            <p:spPr>
              <a:xfrm>
                <a:off x="4227600" y="3952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3"/>
                    </a:cubicBezTo>
                    <a:cubicBezTo>
                      <a:pt x="0" y="211"/>
                      <a:pt x="87" y="513"/>
                      <a:pt x="328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79" y="540"/>
                      <a:pt x="710" y="279"/>
                      <a:pt x="566" y="101"/>
                    </a:cubicBezTo>
                    <a:cubicBezTo>
                      <a:pt x="513" y="36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3" name="Google Shape;5833;p45"/>
              <p:cNvSpPr/>
              <p:nvPr/>
            </p:nvSpPr>
            <p:spPr>
              <a:xfrm>
                <a:off x="4214250" y="3935900"/>
                <a:ext cx="17225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9" h="520" extrusionOk="0">
                    <a:moveTo>
                      <a:pt x="347" y="0"/>
                    </a:moveTo>
                    <a:cubicBezTo>
                      <a:pt x="289" y="0"/>
                      <a:pt x="231" y="19"/>
                      <a:pt x="184" y="58"/>
                    </a:cubicBezTo>
                    <a:cubicBezTo>
                      <a:pt x="1" y="203"/>
                      <a:pt x="88" y="492"/>
                      <a:pt x="316" y="518"/>
                    </a:cubicBezTo>
                    <a:cubicBezTo>
                      <a:pt x="326" y="519"/>
                      <a:pt x="337" y="520"/>
                      <a:pt x="347" y="520"/>
                    </a:cubicBezTo>
                    <a:cubicBezTo>
                      <a:pt x="560" y="520"/>
                      <a:pt x="689" y="269"/>
                      <a:pt x="551" y="97"/>
                    </a:cubicBezTo>
                    <a:cubicBezTo>
                      <a:pt x="498" y="33"/>
                      <a:pt x="422" y="0"/>
                      <a:pt x="34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4" name="Google Shape;5834;p45"/>
              <p:cNvSpPr/>
              <p:nvPr/>
            </p:nvSpPr>
            <p:spPr>
              <a:xfrm>
                <a:off x="4201000" y="3919400"/>
                <a:ext cx="166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2" extrusionOk="0">
                    <a:moveTo>
                      <a:pt x="334" y="0"/>
                    </a:moveTo>
                    <a:cubicBezTo>
                      <a:pt x="278" y="0"/>
                      <a:pt x="222" y="19"/>
                      <a:pt x="174" y="56"/>
                    </a:cubicBezTo>
                    <a:cubicBezTo>
                      <a:pt x="1" y="198"/>
                      <a:pt x="84" y="477"/>
                      <a:pt x="306" y="500"/>
                    </a:cubicBezTo>
                    <a:cubicBezTo>
                      <a:pt x="315" y="501"/>
                      <a:pt x="324" y="501"/>
                      <a:pt x="333" y="501"/>
                    </a:cubicBezTo>
                    <a:cubicBezTo>
                      <a:pt x="539" y="501"/>
                      <a:pt x="663" y="261"/>
                      <a:pt x="528" y="92"/>
                    </a:cubicBezTo>
                    <a:cubicBezTo>
                      <a:pt x="479" y="32"/>
                      <a:pt x="407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5" name="Google Shape;5835;p45"/>
              <p:cNvSpPr/>
              <p:nvPr/>
            </p:nvSpPr>
            <p:spPr>
              <a:xfrm>
                <a:off x="4187750" y="3902825"/>
                <a:ext cx="159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4" extrusionOk="0">
                    <a:moveTo>
                      <a:pt x="318" y="1"/>
                    </a:moveTo>
                    <a:cubicBezTo>
                      <a:pt x="265" y="1"/>
                      <a:pt x="212" y="18"/>
                      <a:pt x="168" y="54"/>
                    </a:cubicBezTo>
                    <a:cubicBezTo>
                      <a:pt x="0" y="189"/>
                      <a:pt x="81" y="459"/>
                      <a:pt x="296" y="482"/>
                    </a:cubicBezTo>
                    <a:cubicBezTo>
                      <a:pt x="305" y="483"/>
                      <a:pt x="314" y="483"/>
                      <a:pt x="323" y="483"/>
                    </a:cubicBezTo>
                    <a:cubicBezTo>
                      <a:pt x="519" y="483"/>
                      <a:pt x="637" y="250"/>
                      <a:pt x="508" y="93"/>
                    </a:cubicBezTo>
                    <a:cubicBezTo>
                      <a:pt x="460" y="32"/>
                      <a:pt x="390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6" name="Google Shape;5836;p45"/>
              <p:cNvSpPr/>
              <p:nvPr/>
            </p:nvSpPr>
            <p:spPr>
              <a:xfrm>
                <a:off x="4174500" y="3886325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6" y="1"/>
                    </a:moveTo>
                    <a:cubicBezTo>
                      <a:pt x="255" y="1"/>
                      <a:pt x="204" y="18"/>
                      <a:pt x="161" y="52"/>
                    </a:cubicBezTo>
                    <a:cubicBezTo>
                      <a:pt x="0" y="184"/>
                      <a:pt x="77" y="444"/>
                      <a:pt x="283" y="463"/>
                    </a:cubicBezTo>
                    <a:cubicBezTo>
                      <a:pt x="292" y="465"/>
                      <a:pt x="301" y="465"/>
                      <a:pt x="310" y="465"/>
                    </a:cubicBezTo>
                    <a:cubicBezTo>
                      <a:pt x="500" y="465"/>
                      <a:pt x="611" y="241"/>
                      <a:pt x="489" y="87"/>
                    </a:cubicBezTo>
                    <a:cubicBezTo>
                      <a:pt x="441" y="31"/>
                      <a:pt x="373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7" name="Google Shape;5837;p45"/>
              <p:cNvSpPr/>
              <p:nvPr/>
            </p:nvSpPr>
            <p:spPr>
              <a:xfrm>
                <a:off x="4161225" y="3869775"/>
                <a:ext cx="1470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88" h="449" extrusionOk="0">
                    <a:moveTo>
                      <a:pt x="294" y="1"/>
                    </a:moveTo>
                    <a:cubicBezTo>
                      <a:pt x="245" y="1"/>
                      <a:pt x="195" y="17"/>
                      <a:pt x="155" y="52"/>
                    </a:cubicBezTo>
                    <a:cubicBezTo>
                      <a:pt x="1" y="177"/>
                      <a:pt x="75" y="425"/>
                      <a:pt x="271" y="447"/>
                    </a:cubicBezTo>
                    <a:cubicBezTo>
                      <a:pt x="279" y="448"/>
                      <a:pt x="287" y="449"/>
                      <a:pt x="294" y="449"/>
                    </a:cubicBezTo>
                    <a:cubicBezTo>
                      <a:pt x="479" y="449"/>
                      <a:pt x="587" y="232"/>
                      <a:pt x="467" y="84"/>
                    </a:cubicBezTo>
                    <a:cubicBezTo>
                      <a:pt x="423" y="30"/>
                      <a:pt x="359" y="1"/>
                      <a:pt x="2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8" name="Google Shape;5838;p45"/>
              <p:cNvSpPr/>
              <p:nvPr/>
            </p:nvSpPr>
            <p:spPr>
              <a:xfrm>
                <a:off x="4147900" y="3853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5" y="0"/>
                    </a:moveTo>
                    <a:cubicBezTo>
                      <a:pt x="238" y="0"/>
                      <a:pt x="190" y="16"/>
                      <a:pt x="151" y="48"/>
                    </a:cubicBezTo>
                    <a:cubicBezTo>
                      <a:pt x="0" y="167"/>
                      <a:pt x="71" y="408"/>
                      <a:pt x="261" y="427"/>
                    </a:cubicBezTo>
                    <a:cubicBezTo>
                      <a:pt x="269" y="428"/>
                      <a:pt x="276" y="428"/>
                      <a:pt x="284" y="428"/>
                    </a:cubicBezTo>
                    <a:cubicBezTo>
                      <a:pt x="460" y="428"/>
                      <a:pt x="564" y="222"/>
                      <a:pt x="450" y="80"/>
                    </a:cubicBezTo>
                    <a:cubicBezTo>
                      <a:pt x="408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9" name="Google Shape;5839;p45"/>
              <p:cNvSpPr/>
              <p:nvPr/>
            </p:nvSpPr>
            <p:spPr>
              <a:xfrm>
                <a:off x="4134650" y="3836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3" y="0"/>
                    </a:moveTo>
                    <a:cubicBezTo>
                      <a:pt x="227" y="0"/>
                      <a:pt x="181" y="15"/>
                      <a:pt x="142" y="46"/>
                    </a:cubicBezTo>
                    <a:cubicBezTo>
                      <a:pt x="0" y="158"/>
                      <a:pt x="68" y="390"/>
                      <a:pt x="251" y="406"/>
                    </a:cubicBezTo>
                    <a:cubicBezTo>
                      <a:pt x="259" y="407"/>
                      <a:pt x="266" y="407"/>
                      <a:pt x="274" y="407"/>
                    </a:cubicBezTo>
                    <a:cubicBezTo>
                      <a:pt x="440" y="407"/>
                      <a:pt x="538" y="210"/>
                      <a:pt x="431" y="75"/>
                    </a:cubicBezTo>
                    <a:cubicBezTo>
                      <a:pt x="391" y="26"/>
                      <a:pt x="332" y="0"/>
                      <a:pt x="2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0" name="Google Shape;5840;p45"/>
              <p:cNvSpPr/>
              <p:nvPr/>
            </p:nvSpPr>
            <p:spPr>
              <a:xfrm>
                <a:off x="4121375" y="382017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8" y="0"/>
                    </a:moveTo>
                    <a:cubicBezTo>
                      <a:pt x="215" y="0"/>
                      <a:pt x="172" y="15"/>
                      <a:pt x="136" y="44"/>
                    </a:cubicBezTo>
                    <a:cubicBezTo>
                      <a:pt x="1" y="156"/>
                      <a:pt x="65" y="371"/>
                      <a:pt x="239" y="391"/>
                    </a:cubicBezTo>
                    <a:cubicBezTo>
                      <a:pt x="246" y="392"/>
                      <a:pt x="254" y="392"/>
                      <a:pt x="262" y="392"/>
                    </a:cubicBezTo>
                    <a:cubicBezTo>
                      <a:pt x="421" y="392"/>
                      <a:pt x="513" y="201"/>
                      <a:pt x="409" y="73"/>
                    </a:cubicBezTo>
                    <a:cubicBezTo>
                      <a:pt x="371" y="25"/>
                      <a:pt x="315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1" name="Google Shape;5841;p45"/>
              <p:cNvSpPr/>
              <p:nvPr/>
            </p:nvSpPr>
            <p:spPr>
              <a:xfrm>
                <a:off x="4108125" y="3803675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1"/>
                    </a:moveTo>
                    <a:cubicBezTo>
                      <a:pt x="204" y="1"/>
                      <a:pt x="164" y="14"/>
                      <a:pt x="129" y="42"/>
                    </a:cubicBezTo>
                    <a:cubicBezTo>
                      <a:pt x="1" y="144"/>
                      <a:pt x="62" y="353"/>
                      <a:pt x="226" y="369"/>
                    </a:cubicBezTo>
                    <a:cubicBezTo>
                      <a:pt x="233" y="370"/>
                      <a:pt x="241" y="371"/>
                      <a:pt x="249" y="371"/>
                    </a:cubicBezTo>
                    <a:cubicBezTo>
                      <a:pt x="399" y="371"/>
                      <a:pt x="490" y="193"/>
                      <a:pt x="389" y="71"/>
                    </a:cubicBezTo>
                    <a:cubicBezTo>
                      <a:pt x="353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2" name="Google Shape;5842;p45"/>
              <p:cNvSpPr/>
              <p:nvPr/>
            </p:nvSpPr>
            <p:spPr>
              <a:xfrm>
                <a:off x="4094800" y="3787125"/>
                <a:ext cx="11725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5" extrusionOk="0">
                    <a:moveTo>
                      <a:pt x="236" y="0"/>
                    </a:moveTo>
                    <a:cubicBezTo>
                      <a:pt x="197" y="0"/>
                      <a:pt x="157" y="14"/>
                      <a:pt x="125" y="42"/>
                    </a:cubicBezTo>
                    <a:cubicBezTo>
                      <a:pt x="0" y="138"/>
                      <a:pt x="61" y="337"/>
                      <a:pt x="215" y="353"/>
                    </a:cubicBezTo>
                    <a:cubicBezTo>
                      <a:pt x="222" y="354"/>
                      <a:pt x="229" y="354"/>
                      <a:pt x="235" y="354"/>
                    </a:cubicBezTo>
                    <a:cubicBezTo>
                      <a:pt x="381" y="354"/>
                      <a:pt x="468" y="184"/>
                      <a:pt x="373" y="67"/>
                    </a:cubicBezTo>
                    <a:cubicBezTo>
                      <a:pt x="338" y="23"/>
                      <a:pt x="287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3" name="Google Shape;5843;p45"/>
              <p:cNvSpPr/>
              <p:nvPr/>
            </p:nvSpPr>
            <p:spPr>
              <a:xfrm>
                <a:off x="4081525" y="3770575"/>
                <a:ext cx="11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6" extrusionOk="0">
                    <a:moveTo>
                      <a:pt x="224" y="1"/>
                    </a:moveTo>
                    <a:cubicBezTo>
                      <a:pt x="187" y="1"/>
                      <a:pt x="149" y="13"/>
                      <a:pt x="117" y="38"/>
                    </a:cubicBezTo>
                    <a:cubicBezTo>
                      <a:pt x="1" y="132"/>
                      <a:pt x="59" y="321"/>
                      <a:pt x="207" y="334"/>
                    </a:cubicBezTo>
                    <a:cubicBezTo>
                      <a:pt x="213" y="335"/>
                      <a:pt x="220" y="335"/>
                      <a:pt x="226" y="335"/>
                    </a:cubicBezTo>
                    <a:cubicBezTo>
                      <a:pt x="362" y="335"/>
                      <a:pt x="443" y="175"/>
                      <a:pt x="354" y="64"/>
                    </a:cubicBezTo>
                    <a:cubicBezTo>
                      <a:pt x="322" y="22"/>
                      <a:pt x="273" y="1"/>
                      <a:pt x="22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4" name="Google Shape;5844;p45"/>
              <p:cNvSpPr/>
              <p:nvPr/>
            </p:nvSpPr>
            <p:spPr>
              <a:xfrm>
                <a:off x="4068275" y="3754075"/>
                <a:ext cx="104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317" extrusionOk="0">
                    <a:moveTo>
                      <a:pt x="210" y="1"/>
                    </a:moveTo>
                    <a:cubicBezTo>
                      <a:pt x="175" y="1"/>
                      <a:pt x="139" y="13"/>
                      <a:pt x="110" y="36"/>
                    </a:cubicBezTo>
                    <a:cubicBezTo>
                      <a:pt x="1" y="123"/>
                      <a:pt x="52" y="300"/>
                      <a:pt x="193" y="316"/>
                    </a:cubicBezTo>
                    <a:cubicBezTo>
                      <a:pt x="199" y="316"/>
                      <a:pt x="204" y="317"/>
                      <a:pt x="209" y="317"/>
                    </a:cubicBezTo>
                    <a:cubicBezTo>
                      <a:pt x="338" y="317"/>
                      <a:pt x="418" y="164"/>
                      <a:pt x="332" y="59"/>
                    </a:cubicBezTo>
                    <a:cubicBezTo>
                      <a:pt x="301" y="21"/>
                      <a:pt x="255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5" name="Google Shape;5845;p45"/>
              <p:cNvSpPr/>
              <p:nvPr/>
            </p:nvSpPr>
            <p:spPr>
              <a:xfrm>
                <a:off x="4338400" y="4053675"/>
                <a:ext cx="22075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883" h="669" extrusionOk="0">
                    <a:moveTo>
                      <a:pt x="442" y="1"/>
                    </a:moveTo>
                    <a:cubicBezTo>
                      <a:pt x="368" y="1"/>
                      <a:pt x="294" y="25"/>
                      <a:pt x="232" y="75"/>
                    </a:cubicBezTo>
                    <a:cubicBezTo>
                      <a:pt x="0" y="261"/>
                      <a:pt x="113" y="637"/>
                      <a:pt x="408" y="666"/>
                    </a:cubicBezTo>
                    <a:cubicBezTo>
                      <a:pt x="421" y="668"/>
                      <a:pt x="434" y="668"/>
                      <a:pt x="447" y="668"/>
                    </a:cubicBezTo>
                    <a:cubicBezTo>
                      <a:pt x="720" y="668"/>
                      <a:pt x="882" y="344"/>
                      <a:pt x="704" y="123"/>
                    </a:cubicBezTo>
                    <a:cubicBezTo>
                      <a:pt x="636" y="43"/>
                      <a:pt x="540" y="1"/>
                      <a:pt x="4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6" name="Google Shape;5846;p45"/>
              <p:cNvSpPr/>
              <p:nvPr/>
            </p:nvSpPr>
            <p:spPr>
              <a:xfrm>
                <a:off x="4325125" y="4037125"/>
                <a:ext cx="21450" cy="16325"/>
              </a:xfrm>
              <a:custGeom>
                <a:avLst/>
                <a:gdLst/>
                <a:ahLst/>
                <a:cxnLst/>
                <a:rect l="l" t="t" r="r" b="b"/>
                <a:pathLst>
                  <a:path w="858" h="653" extrusionOk="0">
                    <a:moveTo>
                      <a:pt x="430" y="1"/>
                    </a:moveTo>
                    <a:cubicBezTo>
                      <a:pt x="358" y="1"/>
                      <a:pt x="286" y="25"/>
                      <a:pt x="226" y="75"/>
                    </a:cubicBezTo>
                    <a:cubicBezTo>
                      <a:pt x="1" y="255"/>
                      <a:pt x="107" y="621"/>
                      <a:pt x="396" y="650"/>
                    </a:cubicBezTo>
                    <a:cubicBezTo>
                      <a:pt x="409" y="651"/>
                      <a:pt x="422" y="652"/>
                      <a:pt x="435" y="652"/>
                    </a:cubicBezTo>
                    <a:cubicBezTo>
                      <a:pt x="701" y="652"/>
                      <a:pt x="857" y="338"/>
                      <a:pt x="682" y="123"/>
                    </a:cubicBezTo>
                    <a:cubicBezTo>
                      <a:pt x="618" y="43"/>
                      <a:pt x="524" y="1"/>
                      <a:pt x="4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7" name="Google Shape;5847;p45"/>
              <p:cNvSpPr/>
              <p:nvPr/>
            </p:nvSpPr>
            <p:spPr>
              <a:xfrm>
                <a:off x="4311875" y="4020600"/>
                <a:ext cx="20800" cy="15800"/>
              </a:xfrm>
              <a:custGeom>
                <a:avLst/>
                <a:gdLst/>
                <a:ahLst/>
                <a:cxnLst/>
                <a:rect l="l" t="t" r="r" b="b"/>
                <a:pathLst>
                  <a:path w="832" h="632" extrusionOk="0">
                    <a:moveTo>
                      <a:pt x="418" y="0"/>
                    </a:moveTo>
                    <a:cubicBezTo>
                      <a:pt x="348" y="0"/>
                      <a:pt x="278" y="23"/>
                      <a:pt x="219" y="71"/>
                    </a:cubicBezTo>
                    <a:cubicBezTo>
                      <a:pt x="1" y="247"/>
                      <a:pt x="104" y="601"/>
                      <a:pt x="386" y="630"/>
                    </a:cubicBezTo>
                    <a:cubicBezTo>
                      <a:pt x="399" y="631"/>
                      <a:pt x="412" y="632"/>
                      <a:pt x="425" y="632"/>
                    </a:cubicBezTo>
                    <a:cubicBezTo>
                      <a:pt x="681" y="632"/>
                      <a:pt x="831" y="327"/>
                      <a:pt x="663" y="119"/>
                    </a:cubicBezTo>
                    <a:cubicBezTo>
                      <a:pt x="601" y="40"/>
                      <a:pt x="510" y="0"/>
                      <a:pt x="4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8" name="Google Shape;5848;p45"/>
              <p:cNvSpPr/>
              <p:nvPr/>
            </p:nvSpPr>
            <p:spPr>
              <a:xfrm>
                <a:off x="4298550" y="4004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7" y="0"/>
                    </a:moveTo>
                    <a:cubicBezTo>
                      <a:pt x="338" y="0"/>
                      <a:pt x="269" y="23"/>
                      <a:pt x="212" y="69"/>
                    </a:cubicBezTo>
                    <a:cubicBezTo>
                      <a:pt x="0" y="239"/>
                      <a:pt x="103" y="583"/>
                      <a:pt x="376" y="612"/>
                    </a:cubicBezTo>
                    <a:cubicBezTo>
                      <a:pt x="388" y="613"/>
                      <a:pt x="399" y="614"/>
                      <a:pt x="411" y="614"/>
                    </a:cubicBezTo>
                    <a:cubicBezTo>
                      <a:pt x="660" y="614"/>
                      <a:pt x="809" y="316"/>
                      <a:pt x="646" y="114"/>
                    </a:cubicBezTo>
                    <a:cubicBezTo>
                      <a:pt x="586" y="39"/>
                      <a:pt x="497" y="0"/>
                      <a:pt x="4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9" name="Google Shape;5849;p45"/>
              <p:cNvSpPr/>
              <p:nvPr/>
            </p:nvSpPr>
            <p:spPr>
              <a:xfrm>
                <a:off x="4285275" y="3987525"/>
                <a:ext cx="196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5" h="596" extrusionOk="0">
                    <a:moveTo>
                      <a:pt x="394" y="0"/>
                    </a:moveTo>
                    <a:cubicBezTo>
                      <a:pt x="328" y="0"/>
                      <a:pt x="262" y="22"/>
                      <a:pt x="207" y="66"/>
                    </a:cubicBezTo>
                    <a:cubicBezTo>
                      <a:pt x="1" y="233"/>
                      <a:pt x="101" y="568"/>
                      <a:pt x="364" y="593"/>
                    </a:cubicBezTo>
                    <a:cubicBezTo>
                      <a:pt x="376" y="595"/>
                      <a:pt x="387" y="595"/>
                      <a:pt x="399" y="595"/>
                    </a:cubicBezTo>
                    <a:cubicBezTo>
                      <a:pt x="642" y="595"/>
                      <a:pt x="784" y="308"/>
                      <a:pt x="624" y="111"/>
                    </a:cubicBezTo>
                    <a:cubicBezTo>
                      <a:pt x="566" y="38"/>
                      <a:pt x="480" y="0"/>
                      <a:pt x="3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0" name="Google Shape;5850;p45"/>
              <p:cNvSpPr/>
              <p:nvPr/>
            </p:nvSpPr>
            <p:spPr>
              <a:xfrm>
                <a:off x="4272025" y="3971050"/>
                <a:ext cx="1905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6" extrusionOk="0">
                    <a:moveTo>
                      <a:pt x="383" y="0"/>
                    </a:moveTo>
                    <a:cubicBezTo>
                      <a:pt x="318" y="0"/>
                      <a:pt x="253" y="22"/>
                      <a:pt x="200" y="66"/>
                    </a:cubicBezTo>
                    <a:cubicBezTo>
                      <a:pt x="1" y="227"/>
                      <a:pt x="97" y="552"/>
                      <a:pt x="354" y="574"/>
                    </a:cubicBezTo>
                    <a:cubicBezTo>
                      <a:pt x="365" y="575"/>
                      <a:pt x="375" y="576"/>
                      <a:pt x="385" y="576"/>
                    </a:cubicBezTo>
                    <a:cubicBezTo>
                      <a:pt x="624" y="576"/>
                      <a:pt x="762" y="296"/>
                      <a:pt x="605" y="105"/>
                    </a:cubicBezTo>
                    <a:cubicBezTo>
                      <a:pt x="549" y="36"/>
                      <a:pt x="466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1" name="Google Shape;5851;p45"/>
              <p:cNvSpPr/>
              <p:nvPr/>
            </p:nvSpPr>
            <p:spPr>
              <a:xfrm>
                <a:off x="4258775" y="3954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1" y="0"/>
                    </a:moveTo>
                    <a:cubicBezTo>
                      <a:pt x="308" y="0"/>
                      <a:pt x="245" y="21"/>
                      <a:pt x="193" y="63"/>
                    </a:cubicBezTo>
                    <a:cubicBezTo>
                      <a:pt x="0" y="221"/>
                      <a:pt x="94" y="532"/>
                      <a:pt x="341" y="555"/>
                    </a:cubicBezTo>
                    <a:cubicBezTo>
                      <a:pt x="352" y="556"/>
                      <a:pt x="362" y="557"/>
                      <a:pt x="372" y="557"/>
                    </a:cubicBezTo>
                    <a:cubicBezTo>
                      <a:pt x="601" y="557"/>
                      <a:pt x="736" y="286"/>
                      <a:pt x="585" y="102"/>
                    </a:cubicBezTo>
                    <a:cubicBezTo>
                      <a:pt x="531" y="35"/>
                      <a:pt x="451" y="0"/>
                      <a:pt x="3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2" name="Google Shape;5852;p45"/>
              <p:cNvSpPr/>
              <p:nvPr/>
            </p:nvSpPr>
            <p:spPr>
              <a:xfrm>
                <a:off x="4245425" y="3937925"/>
                <a:ext cx="17875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542" extrusionOk="0">
                    <a:moveTo>
                      <a:pt x="360" y="1"/>
                    </a:moveTo>
                    <a:cubicBezTo>
                      <a:pt x="300" y="1"/>
                      <a:pt x="239" y="20"/>
                      <a:pt x="187" y="61"/>
                    </a:cubicBezTo>
                    <a:cubicBezTo>
                      <a:pt x="1" y="212"/>
                      <a:pt x="91" y="514"/>
                      <a:pt x="329" y="540"/>
                    </a:cubicBezTo>
                    <a:cubicBezTo>
                      <a:pt x="339" y="541"/>
                      <a:pt x="350" y="542"/>
                      <a:pt x="360" y="542"/>
                    </a:cubicBezTo>
                    <a:cubicBezTo>
                      <a:pt x="582" y="542"/>
                      <a:pt x="714" y="281"/>
                      <a:pt x="570" y="100"/>
                    </a:cubicBezTo>
                    <a:cubicBezTo>
                      <a:pt x="515" y="34"/>
                      <a:pt x="438" y="1"/>
                      <a:pt x="36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3" name="Google Shape;5853;p45"/>
              <p:cNvSpPr/>
              <p:nvPr/>
            </p:nvSpPr>
            <p:spPr>
              <a:xfrm>
                <a:off x="4232175" y="3921375"/>
                <a:ext cx="1715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3" extrusionOk="0">
                    <a:moveTo>
                      <a:pt x="342" y="1"/>
                    </a:moveTo>
                    <a:cubicBezTo>
                      <a:pt x="286" y="1"/>
                      <a:pt x="228" y="20"/>
                      <a:pt x="181" y="58"/>
                    </a:cubicBezTo>
                    <a:cubicBezTo>
                      <a:pt x="1" y="202"/>
                      <a:pt x="87" y="495"/>
                      <a:pt x="316" y="521"/>
                    </a:cubicBezTo>
                    <a:cubicBezTo>
                      <a:pt x="326" y="522"/>
                      <a:pt x="336" y="522"/>
                      <a:pt x="346" y="522"/>
                    </a:cubicBezTo>
                    <a:cubicBezTo>
                      <a:pt x="559" y="522"/>
                      <a:pt x="685" y="271"/>
                      <a:pt x="547" y="100"/>
                    </a:cubicBezTo>
                    <a:cubicBezTo>
                      <a:pt x="495" y="35"/>
                      <a:pt x="419" y="1"/>
                      <a:pt x="3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4" name="Google Shape;5854;p45"/>
              <p:cNvSpPr/>
              <p:nvPr/>
            </p:nvSpPr>
            <p:spPr>
              <a:xfrm>
                <a:off x="4218925" y="3904875"/>
                <a:ext cx="16575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1" extrusionOk="0">
                    <a:moveTo>
                      <a:pt x="332" y="0"/>
                    </a:moveTo>
                    <a:cubicBezTo>
                      <a:pt x="277" y="0"/>
                      <a:pt x="221" y="18"/>
                      <a:pt x="174" y="56"/>
                    </a:cubicBezTo>
                    <a:cubicBezTo>
                      <a:pt x="0" y="197"/>
                      <a:pt x="84" y="477"/>
                      <a:pt x="306" y="499"/>
                    </a:cubicBezTo>
                    <a:cubicBezTo>
                      <a:pt x="316" y="500"/>
                      <a:pt x="326" y="501"/>
                      <a:pt x="336" y="501"/>
                    </a:cubicBezTo>
                    <a:cubicBezTo>
                      <a:pt x="540" y="501"/>
                      <a:pt x="662" y="260"/>
                      <a:pt x="527" y="94"/>
                    </a:cubicBezTo>
                    <a:cubicBezTo>
                      <a:pt x="478" y="32"/>
                      <a:pt x="406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5" name="Google Shape;5855;p45"/>
              <p:cNvSpPr/>
              <p:nvPr/>
            </p:nvSpPr>
            <p:spPr>
              <a:xfrm>
                <a:off x="4205675" y="3888375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9" y="0"/>
                    </a:moveTo>
                    <a:cubicBezTo>
                      <a:pt x="266" y="0"/>
                      <a:pt x="212" y="18"/>
                      <a:pt x="167" y="54"/>
                    </a:cubicBezTo>
                    <a:cubicBezTo>
                      <a:pt x="0" y="189"/>
                      <a:pt x="80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7" y="249"/>
                      <a:pt x="508" y="89"/>
                    </a:cubicBezTo>
                    <a:cubicBezTo>
                      <a:pt x="460" y="31"/>
                      <a:pt x="390" y="0"/>
                      <a:pt x="3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6" name="Google Shape;5856;p45"/>
              <p:cNvSpPr/>
              <p:nvPr/>
            </p:nvSpPr>
            <p:spPr>
              <a:xfrm>
                <a:off x="4192400" y="3871800"/>
                <a:ext cx="15325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8" extrusionOk="0">
                    <a:moveTo>
                      <a:pt x="308" y="1"/>
                    </a:moveTo>
                    <a:cubicBezTo>
                      <a:pt x="257" y="1"/>
                      <a:pt x="205" y="18"/>
                      <a:pt x="162" y="55"/>
                    </a:cubicBezTo>
                    <a:cubicBezTo>
                      <a:pt x="1" y="183"/>
                      <a:pt x="78" y="444"/>
                      <a:pt x="284" y="466"/>
                    </a:cubicBezTo>
                    <a:cubicBezTo>
                      <a:pt x="292" y="467"/>
                      <a:pt x="299" y="467"/>
                      <a:pt x="307" y="467"/>
                    </a:cubicBezTo>
                    <a:cubicBezTo>
                      <a:pt x="499" y="467"/>
                      <a:pt x="613" y="241"/>
                      <a:pt x="489" y="87"/>
                    </a:cubicBezTo>
                    <a:cubicBezTo>
                      <a:pt x="442" y="30"/>
                      <a:pt x="375" y="1"/>
                      <a:pt x="3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7" name="Google Shape;5857;p45"/>
              <p:cNvSpPr/>
              <p:nvPr/>
            </p:nvSpPr>
            <p:spPr>
              <a:xfrm>
                <a:off x="4179150" y="3855300"/>
                <a:ext cx="147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5" y="49"/>
                    </a:cubicBezTo>
                    <a:cubicBezTo>
                      <a:pt x="1" y="175"/>
                      <a:pt x="74" y="425"/>
                      <a:pt x="274" y="445"/>
                    </a:cubicBezTo>
                    <a:cubicBezTo>
                      <a:pt x="282" y="445"/>
                      <a:pt x="289" y="446"/>
                      <a:pt x="297" y="446"/>
                    </a:cubicBezTo>
                    <a:cubicBezTo>
                      <a:pt x="479" y="446"/>
                      <a:pt x="590" y="230"/>
                      <a:pt x="470" y="82"/>
                    </a:cubicBezTo>
                    <a:cubicBezTo>
                      <a:pt x="426" y="28"/>
                      <a:pt x="361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8" name="Google Shape;5858;p45"/>
              <p:cNvSpPr/>
              <p:nvPr/>
            </p:nvSpPr>
            <p:spPr>
              <a:xfrm>
                <a:off x="4165825" y="3838750"/>
                <a:ext cx="14100" cy="1075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30" extrusionOk="0">
                    <a:moveTo>
                      <a:pt x="283" y="0"/>
                    </a:moveTo>
                    <a:cubicBezTo>
                      <a:pt x="236" y="0"/>
                      <a:pt x="188" y="16"/>
                      <a:pt x="148" y="49"/>
                    </a:cubicBezTo>
                    <a:cubicBezTo>
                      <a:pt x="0" y="168"/>
                      <a:pt x="71" y="406"/>
                      <a:pt x="260" y="429"/>
                    </a:cubicBezTo>
                    <a:cubicBezTo>
                      <a:pt x="268" y="429"/>
                      <a:pt x="276" y="430"/>
                      <a:pt x="284" y="430"/>
                    </a:cubicBezTo>
                    <a:cubicBezTo>
                      <a:pt x="460" y="430"/>
                      <a:pt x="564" y="223"/>
                      <a:pt x="450" y="82"/>
                    </a:cubicBezTo>
                    <a:cubicBezTo>
                      <a:pt x="408" y="28"/>
                      <a:pt x="346" y="0"/>
                      <a:pt x="2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9" name="Google Shape;5859;p45"/>
              <p:cNvSpPr/>
              <p:nvPr/>
            </p:nvSpPr>
            <p:spPr>
              <a:xfrm>
                <a:off x="4152550" y="3822200"/>
                <a:ext cx="1350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11" extrusionOk="0">
                    <a:moveTo>
                      <a:pt x="270" y="1"/>
                    </a:moveTo>
                    <a:cubicBezTo>
                      <a:pt x="225" y="1"/>
                      <a:pt x="180" y="16"/>
                      <a:pt x="142" y="46"/>
                    </a:cubicBezTo>
                    <a:cubicBezTo>
                      <a:pt x="1" y="162"/>
                      <a:pt x="68" y="390"/>
                      <a:pt x="251" y="409"/>
                    </a:cubicBezTo>
                    <a:cubicBezTo>
                      <a:pt x="259" y="410"/>
                      <a:pt x="267" y="411"/>
                      <a:pt x="275" y="411"/>
                    </a:cubicBezTo>
                    <a:cubicBezTo>
                      <a:pt x="441" y="411"/>
                      <a:pt x="539" y="214"/>
                      <a:pt x="431" y="78"/>
                    </a:cubicBezTo>
                    <a:cubicBezTo>
                      <a:pt x="389" y="27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0" name="Google Shape;5860;p45"/>
              <p:cNvSpPr/>
              <p:nvPr/>
            </p:nvSpPr>
            <p:spPr>
              <a:xfrm>
                <a:off x="4139300" y="3805700"/>
                <a:ext cx="128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0" extrusionOk="0">
                    <a:moveTo>
                      <a:pt x="258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5" y="388"/>
                    </a:cubicBezTo>
                    <a:cubicBezTo>
                      <a:pt x="243" y="389"/>
                      <a:pt x="251" y="389"/>
                      <a:pt x="258" y="389"/>
                    </a:cubicBezTo>
                    <a:cubicBezTo>
                      <a:pt x="418" y="389"/>
                      <a:pt x="513" y="202"/>
                      <a:pt x="409" y="73"/>
                    </a:cubicBezTo>
                    <a:cubicBezTo>
                      <a:pt x="370" y="26"/>
                      <a:pt x="314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1" name="Google Shape;5861;p45"/>
              <p:cNvSpPr/>
              <p:nvPr/>
            </p:nvSpPr>
            <p:spPr>
              <a:xfrm>
                <a:off x="4126050" y="3789150"/>
                <a:ext cx="122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88" h="373" extrusionOk="0">
                    <a:moveTo>
                      <a:pt x="243" y="0"/>
                    </a:moveTo>
                    <a:cubicBezTo>
                      <a:pt x="203" y="0"/>
                      <a:pt x="162" y="13"/>
                      <a:pt x="129" y="41"/>
                    </a:cubicBezTo>
                    <a:cubicBezTo>
                      <a:pt x="0" y="147"/>
                      <a:pt x="61" y="356"/>
                      <a:pt x="225" y="372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397" y="373"/>
                      <a:pt x="488" y="193"/>
                      <a:pt x="389" y="70"/>
                    </a:cubicBezTo>
                    <a:cubicBezTo>
                      <a:pt x="352" y="24"/>
                      <a:pt x="298" y="0"/>
                      <a:pt x="24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2" name="Google Shape;5862;p45"/>
              <p:cNvSpPr/>
              <p:nvPr/>
            </p:nvSpPr>
            <p:spPr>
              <a:xfrm>
                <a:off x="4112700" y="3772650"/>
                <a:ext cx="117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2" extrusionOk="0">
                    <a:moveTo>
                      <a:pt x="235" y="0"/>
                    </a:moveTo>
                    <a:cubicBezTo>
                      <a:pt x="196" y="0"/>
                      <a:pt x="156" y="13"/>
                      <a:pt x="123" y="39"/>
                    </a:cubicBezTo>
                    <a:cubicBezTo>
                      <a:pt x="1" y="139"/>
                      <a:pt x="62" y="335"/>
                      <a:pt x="216" y="351"/>
                    </a:cubicBezTo>
                    <a:cubicBezTo>
                      <a:pt x="224" y="352"/>
                      <a:pt x="231" y="352"/>
                      <a:pt x="239" y="352"/>
                    </a:cubicBezTo>
                    <a:cubicBezTo>
                      <a:pt x="383" y="352"/>
                      <a:pt x="468" y="181"/>
                      <a:pt x="374" y="65"/>
                    </a:cubicBezTo>
                    <a:cubicBezTo>
                      <a:pt x="339" y="22"/>
                      <a:pt x="287" y="0"/>
                      <a:pt x="2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3" name="Google Shape;5863;p45"/>
              <p:cNvSpPr/>
              <p:nvPr/>
            </p:nvSpPr>
            <p:spPr>
              <a:xfrm>
                <a:off x="4099450" y="3756075"/>
                <a:ext cx="11100" cy="842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7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40"/>
                    </a:cubicBezTo>
                    <a:cubicBezTo>
                      <a:pt x="1" y="133"/>
                      <a:pt x="55" y="319"/>
                      <a:pt x="206" y="336"/>
                    </a:cubicBezTo>
                    <a:cubicBezTo>
                      <a:pt x="213" y="336"/>
                      <a:pt x="219" y="337"/>
                      <a:pt x="225" y="337"/>
                    </a:cubicBezTo>
                    <a:cubicBezTo>
                      <a:pt x="362" y="337"/>
                      <a:pt x="443" y="173"/>
                      <a:pt x="351" y="62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4" name="Google Shape;5864;p45"/>
              <p:cNvSpPr/>
              <p:nvPr/>
            </p:nvSpPr>
            <p:spPr>
              <a:xfrm>
                <a:off x="4086200" y="3739550"/>
                <a:ext cx="103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4" h="317" extrusionOk="0">
                    <a:moveTo>
                      <a:pt x="208" y="1"/>
                    </a:moveTo>
                    <a:cubicBezTo>
                      <a:pt x="173" y="1"/>
                      <a:pt x="139" y="12"/>
                      <a:pt x="110" y="36"/>
                    </a:cubicBezTo>
                    <a:cubicBezTo>
                      <a:pt x="0" y="126"/>
                      <a:pt x="52" y="302"/>
                      <a:pt x="190" y="315"/>
                    </a:cubicBezTo>
                    <a:cubicBezTo>
                      <a:pt x="196" y="316"/>
                      <a:pt x="203" y="316"/>
                      <a:pt x="209" y="316"/>
                    </a:cubicBezTo>
                    <a:cubicBezTo>
                      <a:pt x="339" y="316"/>
                      <a:pt x="414" y="165"/>
                      <a:pt x="331" y="61"/>
                    </a:cubicBezTo>
                    <a:cubicBezTo>
                      <a:pt x="300" y="21"/>
                      <a:pt x="254" y="1"/>
                      <a:pt x="2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5" name="Google Shape;5865;p45"/>
              <p:cNvSpPr/>
              <p:nvPr/>
            </p:nvSpPr>
            <p:spPr>
              <a:xfrm>
                <a:off x="4343050" y="4022675"/>
                <a:ext cx="21450" cy="16300"/>
              </a:xfrm>
              <a:custGeom>
                <a:avLst/>
                <a:gdLst/>
                <a:ahLst/>
                <a:cxnLst/>
                <a:rect l="l" t="t" r="r" b="b"/>
                <a:pathLst>
                  <a:path w="858" h="652" extrusionOk="0">
                    <a:moveTo>
                      <a:pt x="429" y="0"/>
                    </a:moveTo>
                    <a:cubicBezTo>
                      <a:pt x="357" y="0"/>
                      <a:pt x="285" y="24"/>
                      <a:pt x="226" y="74"/>
                    </a:cubicBezTo>
                    <a:cubicBezTo>
                      <a:pt x="1" y="258"/>
                      <a:pt x="107" y="621"/>
                      <a:pt x="396" y="650"/>
                    </a:cubicBezTo>
                    <a:cubicBezTo>
                      <a:pt x="408" y="651"/>
                      <a:pt x="420" y="651"/>
                      <a:pt x="431" y="651"/>
                    </a:cubicBezTo>
                    <a:cubicBezTo>
                      <a:pt x="699" y="651"/>
                      <a:pt x="858" y="338"/>
                      <a:pt x="682" y="123"/>
                    </a:cubicBezTo>
                    <a:cubicBezTo>
                      <a:pt x="618" y="42"/>
                      <a:pt x="524" y="0"/>
                      <a:pt x="4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6" name="Google Shape;5866;p45"/>
              <p:cNvSpPr/>
              <p:nvPr/>
            </p:nvSpPr>
            <p:spPr>
              <a:xfrm>
                <a:off x="4329725" y="4006100"/>
                <a:ext cx="2087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34" extrusionOk="0">
                    <a:moveTo>
                      <a:pt x="420" y="0"/>
                    </a:moveTo>
                    <a:cubicBezTo>
                      <a:pt x="351" y="0"/>
                      <a:pt x="280" y="23"/>
                      <a:pt x="222" y="72"/>
                    </a:cubicBezTo>
                    <a:cubicBezTo>
                      <a:pt x="0" y="249"/>
                      <a:pt x="106" y="602"/>
                      <a:pt x="386" y="631"/>
                    </a:cubicBezTo>
                    <a:cubicBezTo>
                      <a:pt x="398" y="632"/>
                      <a:pt x="409" y="633"/>
                      <a:pt x="420" y="633"/>
                    </a:cubicBezTo>
                    <a:cubicBezTo>
                      <a:pt x="680" y="633"/>
                      <a:pt x="835" y="326"/>
                      <a:pt x="665" y="117"/>
                    </a:cubicBezTo>
                    <a:cubicBezTo>
                      <a:pt x="603" y="40"/>
                      <a:pt x="512" y="0"/>
                      <a:pt x="4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7" name="Google Shape;5867;p45"/>
              <p:cNvSpPr/>
              <p:nvPr/>
            </p:nvSpPr>
            <p:spPr>
              <a:xfrm>
                <a:off x="4316450" y="398955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7" y="1"/>
                    </a:moveTo>
                    <a:cubicBezTo>
                      <a:pt x="338" y="1"/>
                      <a:pt x="270" y="23"/>
                      <a:pt x="213" y="69"/>
                    </a:cubicBezTo>
                    <a:cubicBezTo>
                      <a:pt x="1" y="242"/>
                      <a:pt x="104" y="586"/>
                      <a:pt x="374" y="612"/>
                    </a:cubicBezTo>
                    <a:cubicBezTo>
                      <a:pt x="386" y="613"/>
                      <a:pt x="397" y="614"/>
                      <a:pt x="409" y="614"/>
                    </a:cubicBezTo>
                    <a:cubicBezTo>
                      <a:pt x="661" y="614"/>
                      <a:pt x="810" y="320"/>
                      <a:pt x="647" y="114"/>
                    </a:cubicBezTo>
                    <a:cubicBezTo>
                      <a:pt x="585" y="39"/>
                      <a:pt x="496" y="1"/>
                      <a:pt x="4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8" name="Google Shape;5868;p45"/>
              <p:cNvSpPr/>
              <p:nvPr/>
            </p:nvSpPr>
            <p:spPr>
              <a:xfrm>
                <a:off x="4303200" y="3973050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3" y="1"/>
                    </a:moveTo>
                    <a:cubicBezTo>
                      <a:pt x="328" y="1"/>
                      <a:pt x="262" y="23"/>
                      <a:pt x="206" y="67"/>
                    </a:cubicBezTo>
                    <a:cubicBezTo>
                      <a:pt x="1" y="234"/>
                      <a:pt x="100" y="565"/>
                      <a:pt x="364" y="594"/>
                    </a:cubicBezTo>
                    <a:cubicBezTo>
                      <a:pt x="375" y="595"/>
                      <a:pt x="387" y="596"/>
                      <a:pt x="398" y="596"/>
                    </a:cubicBezTo>
                    <a:cubicBezTo>
                      <a:pt x="641" y="596"/>
                      <a:pt x="784" y="308"/>
                      <a:pt x="624" y="112"/>
                    </a:cubicBezTo>
                    <a:cubicBezTo>
                      <a:pt x="566" y="39"/>
                      <a:pt x="480" y="1"/>
                      <a:pt x="3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9" name="Google Shape;5869;p45"/>
              <p:cNvSpPr/>
              <p:nvPr/>
            </p:nvSpPr>
            <p:spPr>
              <a:xfrm>
                <a:off x="4289950" y="3956475"/>
                <a:ext cx="18950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58" h="578" extrusionOk="0">
                    <a:moveTo>
                      <a:pt x="379" y="1"/>
                    </a:moveTo>
                    <a:cubicBezTo>
                      <a:pt x="316" y="1"/>
                      <a:pt x="252" y="22"/>
                      <a:pt x="200" y="65"/>
                    </a:cubicBezTo>
                    <a:cubicBezTo>
                      <a:pt x="0" y="228"/>
                      <a:pt x="94" y="550"/>
                      <a:pt x="351" y="576"/>
                    </a:cubicBezTo>
                    <a:cubicBezTo>
                      <a:pt x="362" y="577"/>
                      <a:pt x="374" y="578"/>
                      <a:pt x="385" y="578"/>
                    </a:cubicBezTo>
                    <a:cubicBezTo>
                      <a:pt x="619" y="578"/>
                      <a:pt x="758" y="300"/>
                      <a:pt x="604" y="110"/>
                    </a:cubicBezTo>
                    <a:cubicBezTo>
                      <a:pt x="548" y="38"/>
                      <a:pt x="463" y="1"/>
                      <a:pt x="3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0" name="Google Shape;5870;p45"/>
              <p:cNvSpPr/>
              <p:nvPr/>
            </p:nvSpPr>
            <p:spPr>
              <a:xfrm>
                <a:off x="4276700" y="3940000"/>
                <a:ext cx="184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9" extrusionOk="0">
                    <a:moveTo>
                      <a:pt x="366" y="0"/>
                    </a:moveTo>
                    <a:cubicBezTo>
                      <a:pt x="305" y="0"/>
                      <a:pt x="244" y="20"/>
                      <a:pt x="193" y="62"/>
                    </a:cubicBezTo>
                    <a:cubicBezTo>
                      <a:pt x="0" y="219"/>
                      <a:pt x="93" y="531"/>
                      <a:pt x="341" y="556"/>
                    </a:cubicBezTo>
                    <a:cubicBezTo>
                      <a:pt x="351" y="558"/>
                      <a:pt x="362" y="558"/>
                      <a:pt x="372" y="558"/>
                    </a:cubicBezTo>
                    <a:cubicBezTo>
                      <a:pt x="601" y="558"/>
                      <a:pt x="736" y="288"/>
                      <a:pt x="585" y="103"/>
                    </a:cubicBezTo>
                    <a:cubicBezTo>
                      <a:pt x="528" y="35"/>
                      <a:pt x="447" y="0"/>
                      <a:pt x="36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1" name="Google Shape;5871;p45"/>
              <p:cNvSpPr/>
              <p:nvPr/>
            </p:nvSpPr>
            <p:spPr>
              <a:xfrm>
                <a:off x="4263350" y="3923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3"/>
                    </a:cubicBezTo>
                    <a:cubicBezTo>
                      <a:pt x="1" y="210"/>
                      <a:pt x="91" y="512"/>
                      <a:pt x="328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82" y="540"/>
                      <a:pt x="711" y="279"/>
                      <a:pt x="566" y="101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2" name="Google Shape;5872;p45"/>
              <p:cNvSpPr/>
              <p:nvPr/>
            </p:nvSpPr>
            <p:spPr>
              <a:xfrm>
                <a:off x="4250100" y="3906900"/>
                <a:ext cx="17225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9" h="523" extrusionOk="0">
                    <a:moveTo>
                      <a:pt x="345" y="0"/>
                    </a:moveTo>
                    <a:cubicBezTo>
                      <a:pt x="287" y="0"/>
                      <a:pt x="229" y="19"/>
                      <a:pt x="180" y="58"/>
                    </a:cubicBezTo>
                    <a:cubicBezTo>
                      <a:pt x="0" y="206"/>
                      <a:pt x="87" y="495"/>
                      <a:pt x="318" y="521"/>
                    </a:cubicBezTo>
                    <a:cubicBezTo>
                      <a:pt x="328" y="522"/>
                      <a:pt x="337" y="522"/>
                      <a:pt x="346" y="522"/>
                    </a:cubicBezTo>
                    <a:cubicBezTo>
                      <a:pt x="561" y="522"/>
                      <a:pt x="689" y="270"/>
                      <a:pt x="547" y="97"/>
                    </a:cubicBezTo>
                    <a:cubicBezTo>
                      <a:pt x="496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3" name="Google Shape;5873;p45"/>
              <p:cNvSpPr/>
              <p:nvPr/>
            </p:nvSpPr>
            <p:spPr>
              <a:xfrm>
                <a:off x="4236850" y="3890400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2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0" y="198"/>
                      <a:pt x="84" y="477"/>
                      <a:pt x="305" y="500"/>
                    </a:cubicBezTo>
                    <a:cubicBezTo>
                      <a:pt x="315" y="501"/>
                      <a:pt x="324" y="501"/>
                      <a:pt x="333" y="501"/>
                    </a:cubicBezTo>
                    <a:cubicBezTo>
                      <a:pt x="538" y="501"/>
                      <a:pt x="663" y="261"/>
                      <a:pt x="527" y="92"/>
                    </a:cubicBezTo>
                    <a:cubicBezTo>
                      <a:pt x="478" y="32"/>
                      <a:pt x="405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4" name="Google Shape;5874;p45"/>
              <p:cNvSpPr/>
              <p:nvPr/>
            </p:nvSpPr>
            <p:spPr>
              <a:xfrm>
                <a:off x="4223575" y="387382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9" y="0"/>
                    </a:moveTo>
                    <a:cubicBezTo>
                      <a:pt x="266" y="0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1"/>
                    </a:cubicBezTo>
                    <a:cubicBezTo>
                      <a:pt x="302" y="482"/>
                      <a:pt x="312" y="483"/>
                      <a:pt x="320" y="483"/>
                    </a:cubicBezTo>
                    <a:cubicBezTo>
                      <a:pt x="519" y="483"/>
                      <a:pt x="635" y="249"/>
                      <a:pt x="509" y="89"/>
                    </a:cubicBezTo>
                    <a:cubicBezTo>
                      <a:pt x="459" y="31"/>
                      <a:pt x="389" y="0"/>
                      <a:pt x="3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5" name="Google Shape;5875;p45"/>
              <p:cNvSpPr/>
              <p:nvPr/>
            </p:nvSpPr>
            <p:spPr>
              <a:xfrm>
                <a:off x="4210250" y="3857325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9" y="1"/>
                    </a:moveTo>
                    <a:cubicBezTo>
                      <a:pt x="258" y="1"/>
                      <a:pt x="207" y="18"/>
                      <a:pt x="164" y="52"/>
                    </a:cubicBezTo>
                    <a:cubicBezTo>
                      <a:pt x="0" y="184"/>
                      <a:pt x="77" y="444"/>
                      <a:pt x="286" y="463"/>
                    </a:cubicBezTo>
                    <a:cubicBezTo>
                      <a:pt x="295" y="464"/>
                      <a:pt x="304" y="465"/>
                      <a:pt x="313" y="465"/>
                    </a:cubicBezTo>
                    <a:cubicBezTo>
                      <a:pt x="503" y="465"/>
                      <a:pt x="615" y="241"/>
                      <a:pt x="489" y="87"/>
                    </a:cubicBezTo>
                    <a:cubicBezTo>
                      <a:pt x="443" y="30"/>
                      <a:pt x="376" y="1"/>
                      <a:pt x="3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6" name="Google Shape;5876;p45"/>
              <p:cNvSpPr/>
              <p:nvPr/>
            </p:nvSpPr>
            <p:spPr>
              <a:xfrm>
                <a:off x="4197000" y="3840800"/>
                <a:ext cx="14750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8" extrusionOk="0">
                    <a:moveTo>
                      <a:pt x="297" y="1"/>
                    </a:moveTo>
                    <a:cubicBezTo>
                      <a:pt x="247" y="1"/>
                      <a:pt x="196" y="17"/>
                      <a:pt x="154" y="51"/>
                    </a:cubicBezTo>
                    <a:cubicBezTo>
                      <a:pt x="0" y="176"/>
                      <a:pt x="74" y="424"/>
                      <a:pt x="273" y="446"/>
                    </a:cubicBezTo>
                    <a:cubicBezTo>
                      <a:pt x="281" y="447"/>
                      <a:pt x="289" y="447"/>
                      <a:pt x="296" y="447"/>
                    </a:cubicBezTo>
                    <a:cubicBezTo>
                      <a:pt x="479" y="447"/>
                      <a:pt x="590" y="231"/>
                      <a:pt x="469" y="83"/>
                    </a:cubicBezTo>
                    <a:cubicBezTo>
                      <a:pt x="426" y="29"/>
                      <a:pt x="362" y="1"/>
                      <a:pt x="29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7" name="Google Shape;5877;p45"/>
              <p:cNvSpPr/>
              <p:nvPr/>
            </p:nvSpPr>
            <p:spPr>
              <a:xfrm>
                <a:off x="4183725" y="3824225"/>
                <a:ext cx="14125" cy="10750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0" extrusionOk="0">
                    <a:moveTo>
                      <a:pt x="284" y="1"/>
                    </a:moveTo>
                    <a:cubicBezTo>
                      <a:pt x="236" y="1"/>
                      <a:pt x="189" y="17"/>
                      <a:pt x="149" y="49"/>
                    </a:cubicBezTo>
                    <a:cubicBezTo>
                      <a:pt x="1" y="168"/>
                      <a:pt x="71" y="409"/>
                      <a:pt x="261" y="428"/>
                    </a:cubicBezTo>
                    <a:cubicBezTo>
                      <a:pt x="269" y="429"/>
                      <a:pt x="277" y="429"/>
                      <a:pt x="284" y="429"/>
                    </a:cubicBezTo>
                    <a:cubicBezTo>
                      <a:pt x="460" y="429"/>
                      <a:pt x="565" y="223"/>
                      <a:pt x="451" y="81"/>
                    </a:cubicBezTo>
                    <a:cubicBezTo>
                      <a:pt x="407" y="28"/>
                      <a:pt x="346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8" name="Google Shape;5878;p45"/>
              <p:cNvSpPr/>
              <p:nvPr/>
            </p:nvSpPr>
            <p:spPr>
              <a:xfrm>
                <a:off x="4170475" y="3807750"/>
                <a:ext cx="13475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7" extrusionOk="0">
                    <a:moveTo>
                      <a:pt x="270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0" y="158"/>
                      <a:pt x="68" y="390"/>
                      <a:pt x="248" y="406"/>
                    </a:cubicBezTo>
                    <a:cubicBezTo>
                      <a:pt x="256" y="406"/>
                      <a:pt x="264" y="407"/>
                      <a:pt x="271" y="407"/>
                    </a:cubicBezTo>
                    <a:cubicBezTo>
                      <a:pt x="440" y="407"/>
                      <a:pt x="539" y="210"/>
                      <a:pt x="428" y="75"/>
                    </a:cubicBezTo>
                    <a:cubicBezTo>
                      <a:pt x="388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9" name="Google Shape;5879;p45"/>
              <p:cNvSpPr/>
              <p:nvPr/>
            </p:nvSpPr>
            <p:spPr>
              <a:xfrm>
                <a:off x="4157225" y="3791175"/>
                <a:ext cx="128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2" extrusionOk="0">
                    <a:moveTo>
                      <a:pt x="257" y="0"/>
                    </a:moveTo>
                    <a:cubicBezTo>
                      <a:pt x="214" y="0"/>
                      <a:pt x="171" y="14"/>
                      <a:pt x="135" y="43"/>
                    </a:cubicBezTo>
                    <a:cubicBezTo>
                      <a:pt x="0" y="156"/>
                      <a:pt x="64" y="371"/>
                      <a:pt x="238" y="391"/>
                    </a:cubicBezTo>
                    <a:cubicBezTo>
                      <a:pt x="246" y="391"/>
                      <a:pt x="253" y="392"/>
                      <a:pt x="261" y="392"/>
                    </a:cubicBezTo>
                    <a:cubicBezTo>
                      <a:pt x="418" y="392"/>
                      <a:pt x="513" y="201"/>
                      <a:pt x="408" y="72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0" name="Google Shape;5880;p45"/>
              <p:cNvSpPr/>
              <p:nvPr/>
            </p:nvSpPr>
            <p:spPr>
              <a:xfrm>
                <a:off x="4143950" y="3774675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1"/>
                    </a:moveTo>
                    <a:cubicBezTo>
                      <a:pt x="205" y="1"/>
                      <a:pt x="164" y="14"/>
                      <a:pt x="129" y="41"/>
                    </a:cubicBezTo>
                    <a:cubicBezTo>
                      <a:pt x="1" y="144"/>
                      <a:pt x="62" y="353"/>
                      <a:pt x="226" y="369"/>
                    </a:cubicBezTo>
                    <a:cubicBezTo>
                      <a:pt x="234" y="370"/>
                      <a:pt x="241" y="371"/>
                      <a:pt x="249" y="371"/>
                    </a:cubicBezTo>
                    <a:cubicBezTo>
                      <a:pt x="399" y="371"/>
                      <a:pt x="491" y="193"/>
                      <a:pt x="390" y="70"/>
                    </a:cubicBezTo>
                    <a:cubicBezTo>
                      <a:pt x="353" y="24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1" name="Google Shape;5881;p45"/>
              <p:cNvSpPr/>
              <p:nvPr/>
            </p:nvSpPr>
            <p:spPr>
              <a:xfrm>
                <a:off x="4130625" y="375812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4" y="0"/>
                    </a:moveTo>
                    <a:cubicBezTo>
                      <a:pt x="195" y="0"/>
                      <a:pt x="156" y="14"/>
                      <a:pt x="123" y="41"/>
                    </a:cubicBezTo>
                    <a:cubicBezTo>
                      <a:pt x="0" y="138"/>
                      <a:pt x="58" y="337"/>
                      <a:pt x="216" y="353"/>
                    </a:cubicBezTo>
                    <a:cubicBezTo>
                      <a:pt x="222" y="354"/>
                      <a:pt x="229" y="354"/>
                      <a:pt x="235" y="354"/>
                    </a:cubicBezTo>
                    <a:cubicBezTo>
                      <a:pt x="381" y="354"/>
                      <a:pt x="465" y="184"/>
                      <a:pt x="370" y="67"/>
                    </a:cubicBezTo>
                    <a:cubicBezTo>
                      <a:pt x="335" y="23"/>
                      <a:pt x="285" y="0"/>
                      <a:pt x="2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2" name="Google Shape;5882;p45"/>
              <p:cNvSpPr/>
              <p:nvPr/>
            </p:nvSpPr>
            <p:spPr>
              <a:xfrm>
                <a:off x="4117375" y="3741575"/>
                <a:ext cx="1107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5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38"/>
                    </a:cubicBezTo>
                    <a:cubicBezTo>
                      <a:pt x="0" y="131"/>
                      <a:pt x="55" y="321"/>
                      <a:pt x="203" y="334"/>
                    </a:cubicBezTo>
                    <a:cubicBezTo>
                      <a:pt x="209" y="335"/>
                      <a:pt x="216" y="335"/>
                      <a:pt x="222" y="335"/>
                    </a:cubicBezTo>
                    <a:cubicBezTo>
                      <a:pt x="362" y="335"/>
                      <a:pt x="443" y="174"/>
                      <a:pt x="350" y="64"/>
                    </a:cubicBezTo>
                    <a:cubicBezTo>
                      <a:pt x="318" y="22"/>
                      <a:pt x="269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3" name="Google Shape;5883;p45"/>
              <p:cNvSpPr/>
              <p:nvPr/>
            </p:nvSpPr>
            <p:spPr>
              <a:xfrm>
                <a:off x="4104100" y="3725075"/>
                <a:ext cx="1040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6" h="317" extrusionOk="0">
                    <a:moveTo>
                      <a:pt x="210" y="1"/>
                    </a:moveTo>
                    <a:cubicBezTo>
                      <a:pt x="175" y="1"/>
                      <a:pt x="140" y="12"/>
                      <a:pt x="110" y="36"/>
                    </a:cubicBezTo>
                    <a:cubicBezTo>
                      <a:pt x="1" y="123"/>
                      <a:pt x="52" y="300"/>
                      <a:pt x="194" y="316"/>
                    </a:cubicBezTo>
                    <a:cubicBezTo>
                      <a:pt x="199" y="316"/>
                      <a:pt x="204" y="316"/>
                      <a:pt x="209" y="316"/>
                    </a:cubicBezTo>
                    <a:cubicBezTo>
                      <a:pt x="338" y="316"/>
                      <a:pt x="415" y="164"/>
                      <a:pt x="332" y="59"/>
                    </a:cubicBezTo>
                    <a:cubicBezTo>
                      <a:pt x="301" y="20"/>
                      <a:pt x="256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4" name="Google Shape;5884;p45"/>
              <p:cNvSpPr/>
              <p:nvPr/>
            </p:nvSpPr>
            <p:spPr>
              <a:xfrm>
                <a:off x="4347625" y="3991625"/>
                <a:ext cx="20900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6" h="634" extrusionOk="0">
                    <a:moveTo>
                      <a:pt x="418" y="1"/>
                    </a:moveTo>
                    <a:cubicBezTo>
                      <a:pt x="348" y="1"/>
                      <a:pt x="278" y="24"/>
                      <a:pt x="219" y="73"/>
                    </a:cubicBezTo>
                    <a:cubicBezTo>
                      <a:pt x="1" y="249"/>
                      <a:pt x="107" y="603"/>
                      <a:pt x="386" y="632"/>
                    </a:cubicBezTo>
                    <a:cubicBezTo>
                      <a:pt x="398" y="633"/>
                      <a:pt x="410" y="634"/>
                      <a:pt x="421" y="634"/>
                    </a:cubicBezTo>
                    <a:cubicBezTo>
                      <a:pt x="680" y="634"/>
                      <a:pt x="835" y="327"/>
                      <a:pt x="666" y="118"/>
                    </a:cubicBezTo>
                    <a:cubicBezTo>
                      <a:pt x="602" y="41"/>
                      <a:pt x="510" y="1"/>
                      <a:pt x="4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5" name="Google Shape;5885;p45"/>
              <p:cNvSpPr/>
              <p:nvPr/>
            </p:nvSpPr>
            <p:spPr>
              <a:xfrm>
                <a:off x="4334375" y="3975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6" y="0"/>
                    </a:moveTo>
                    <a:cubicBezTo>
                      <a:pt x="338" y="0"/>
                      <a:pt x="270" y="22"/>
                      <a:pt x="213" y="68"/>
                    </a:cubicBezTo>
                    <a:cubicBezTo>
                      <a:pt x="1" y="239"/>
                      <a:pt x="103" y="583"/>
                      <a:pt x="373" y="611"/>
                    </a:cubicBezTo>
                    <a:cubicBezTo>
                      <a:pt x="385" y="613"/>
                      <a:pt x="397" y="613"/>
                      <a:pt x="408" y="613"/>
                    </a:cubicBezTo>
                    <a:cubicBezTo>
                      <a:pt x="661" y="613"/>
                      <a:pt x="809" y="316"/>
                      <a:pt x="643" y="113"/>
                    </a:cubicBezTo>
                    <a:cubicBezTo>
                      <a:pt x="583" y="39"/>
                      <a:pt x="495" y="0"/>
                      <a:pt x="4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6" name="Google Shape;5886;p45"/>
              <p:cNvSpPr/>
              <p:nvPr/>
            </p:nvSpPr>
            <p:spPr>
              <a:xfrm>
                <a:off x="4321125" y="3958525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3" y="0"/>
                    </a:moveTo>
                    <a:cubicBezTo>
                      <a:pt x="327" y="0"/>
                      <a:pt x="261" y="22"/>
                      <a:pt x="206" y="66"/>
                    </a:cubicBezTo>
                    <a:cubicBezTo>
                      <a:pt x="0" y="233"/>
                      <a:pt x="97" y="567"/>
                      <a:pt x="363" y="593"/>
                    </a:cubicBezTo>
                    <a:cubicBezTo>
                      <a:pt x="375" y="594"/>
                      <a:pt x="387" y="595"/>
                      <a:pt x="398" y="595"/>
                    </a:cubicBezTo>
                    <a:cubicBezTo>
                      <a:pt x="641" y="595"/>
                      <a:pt x="783" y="308"/>
                      <a:pt x="624" y="111"/>
                    </a:cubicBezTo>
                    <a:cubicBezTo>
                      <a:pt x="565" y="38"/>
                      <a:pt x="480" y="0"/>
                      <a:pt x="3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7" name="Google Shape;5887;p45"/>
              <p:cNvSpPr/>
              <p:nvPr/>
            </p:nvSpPr>
            <p:spPr>
              <a:xfrm>
                <a:off x="4307775" y="3942025"/>
                <a:ext cx="1907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7" extrusionOk="0">
                    <a:moveTo>
                      <a:pt x="384" y="0"/>
                    </a:moveTo>
                    <a:cubicBezTo>
                      <a:pt x="320" y="0"/>
                      <a:pt x="256" y="21"/>
                      <a:pt x="203" y="64"/>
                    </a:cubicBezTo>
                    <a:cubicBezTo>
                      <a:pt x="1" y="225"/>
                      <a:pt x="97" y="549"/>
                      <a:pt x="354" y="575"/>
                    </a:cubicBezTo>
                    <a:cubicBezTo>
                      <a:pt x="365" y="576"/>
                      <a:pt x="375" y="577"/>
                      <a:pt x="385" y="577"/>
                    </a:cubicBezTo>
                    <a:cubicBezTo>
                      <a:pt x="621" y="577"/>
                      <a:pt x="762" y="297"/>
                      <a:pt x="608" y="106"/>
                    </a:cubicBezTo>
                    <a:cubicBezTo>
                      <a:pt x="552" y="36"/>
                      <a:pt x="468" y="0"/>
                      <a:pt x="38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8" name="Google Shape;5888;p45"/>
              <p:cNvSpPr/>
              <p:nvPr/>
            </p:nvSpPr>
            <p:spPr>
              <a:xfrm>
                <a:off x="4294525" y="3925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2" y="0"/>
                    </a:moveTo>
                    <a:cubicBezTo>
                      <a:pt x="310" y="0"/>
                      <a:pt x="247" y="21"/>
                      <a:pt x="193" y="63"/>
                    </a:cubicBezTo>
                    <a:cubicBezTo>
                      <a:pt x="0" y="221"/>
                      <a:pt x="97" y="532"/>
                      <a:pt x="341" y="555"/>
                    </a:cubicBezTo>
                    <a:cubicBezTo>
                      <a:pt x="352" y="556"/>
                      <a:pt x="362" y="556"/>
                      <a:pt x="372" y="556"/>
                    </a:cubicBezTo>
                    <a:cubicBezTo>
                      <a:pt x="601" y="556"/>
                      <a:pt x="736" y="286"/>
                      <a:pt x="585" y="102"/>
                    </a:cubicBezTo>
                    <a:cubicBezTo>
                      <a:pt x="531" y="35"/>
                      <a:pt x="452" y="0"/>
                      <a:pt x="3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9" name="Google Shape;5889;p45"/>
              <p:cNvSpPr/>
              <p:nvPr/>
            </p:nvSpPr>
            <p:spPr>
              <a:xfrm>
                <a:off x="4281275" y="3908925"/>
                <a:ext cx="17775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2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1"/>
                    </a:cubicBezTo>
                    <a:cubicBezTo>
                      <a:pt x="0" y="212"/>
                      <a:pt x="90" y="514"/>
                      <a:pt x="328" y="540"/>
                    </a:cubicBezTo>
                    <a:cubicBezTo>
                      <a:pt x="339" y="541"/>
                      <a:pt x="349" y="541"/>
                      <a:pt x="359" y="541"/>
                    </a:cubicBezTo>
                    <a:cubicBezTo>
                      <a:pt x="581" y="541"/>
                      <a:pt x="710" y="281"/>
                      <a:pt x="566" y="103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0" name="Google Shape;5890;p45"/>
              <p:cNvSpPr/>
              <p:nvPr/>
            </p:nvSpPr>
            <p:spPr>
              <a:xfrm>
                <a:off x="4268000" y="3892375"/>
                <a:ext cx="1715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3" extrusionOk="0">
                    <a:moveTo>
                      <a:pt x="343" y="1"/>
                    </a:moveTo>
                    <a:cubicBezTo>
                      <a:pt x="286" y="1"/>
                      <a:pt x="229" y="19"/>
                      <a:pt x="181" y="58"/>
                    </a:cubicBezTo>
                    <a:cubicBezTo>
                      <a:pt x="1" y="202"/>
                      <a:pt x="85" y="495"/>
                      <a:pt x="316" y="520"/>
                    </a:cubicBezTo>
                    <a:cubicBezTo>
                      <a:pt x="326" y="522"/>
                      <a:pt x="337" y="522"/>
                      <a:pt x="347" y="522"/>
                    </a:cubicBezTo>
                    <a:cubicBezTo>
                      <a:pt x="560" y="522"/>
                      <a:pt x="685" y="271"/>
                      <a:pt x="547" y="99"/>
                    </a:cubicBezTo>
                    <a:cubicBezTo>
                      <a:pt x="496" y="35"/>
                      <a:pt x="419" y="1"/>
                      <a:pt x="34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1" name="Google Shape;5891;p45"/>
              <p:cNvSpPr/>
              <p:nvPr/>
            </p:nvSpPr>
            <p:spPr>
              <a:xfrm>
                <a:off x="4254750" y="3875850"/>
                <a:ext cx="16525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1" h="505" extrusionOk="0">
                    <a:moveTo>
                      <a:pt x="330" y="1"/>
                    </a:moveTo>
                    <a:cubicBezTo>
                      <a:pt x="275" y="1"/>
                      <a:pt x="220" y="19"/>
                      <a:pt x="174" y="57"/>
                    </a:cubicBezTo>
                    <a:cubicBezTo>
                      <a:pt x="1" y="198"/>
                      <a:pt x="81" y="478"/>
                      <a:pt x="306" y="503"/>
                    </a:cubicBezTo>
                    <a:cubicBezTo>
                      <a:pt x="315" y="504"/>
                      <a:pt x="324" y="505"/>
                      <a:pt x="333" y="505"/>
                    </a:cubicBezTo>
                    <a:cubicBezTo>
                      <a:pt x="539" y="505"/>
                      <a:pt x="660" y="262"/>
                      <a:pt x="528" y="95"/>
                    </a:cubicBezTo>
                    <a:cubicBezTo>
                      <a:pt x="477" y="33"/>
                      <a:pt x="403" y="1"/>
                      <a:pt x="3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2" name="Google Shape;5892;p45"/>
              <p:cNvSpPr/>
              <p:nvPr/>
            </p:nvSpPr>
            <p:spPr>
              <a:xfrm>
                <a:off x="4241500" y="3859350"/>
                <a:ext cx="15875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4" extrusionOk="0">
                    <a:moveTo>
                      <a:pt x="318" y="1"/>
                    </a:moveTo>
                    <a:cubicBezTo>
                      <a:pt x="264" y="1"/>
                      <a:pt x="210" y="19"/>
                      <a:pt x="164" y="55"/>
                    </a:cubicBezTo>
                    <a:cubicBezTo>
                      <a:pt x="0" y="190"/>
                      <a:pt x="81" y="459"/>
                      <a:pt x="293" y="482"/>
                    </a:cubicBezTo>
                    <a:cubicBezTo>
                      <a:pt x="302" y="483"/>
                      <a:pt x="311" y="483"/>
                      <a:pt x="320" y="483"/>
                    </a:cubicBezTo>
                    <a:cubicBezTo>
                      <a:pt x="516" y="483"/>
                      <a:pt x="634" y="250"/>
                      <a:pt x="505" y="90"/>
                    </a:cubicBezTo>
                    <a:cubicBezTo>
                      <a:pt x="457" y="31"/>
                      <a:pt x="388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3" name="Google Shape;5893;p45"/>
              <p:cNvSpPr/>
              <p:nvPr/>
            </p:nvSpPr>
            <p:spPr>
              <a:xfrm>
                <a:off x="4228150" y="3842800"/>
                <a:ext cx="154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5" extrusionOk="0">
                    <a:moveTo>
                      <a:pt x="307" y="0"/>
                    </a:moveTo>
                    <a:cubicBezTo>
                      <a:pt x="256" y="0"/>
                      <a:pt x="204" y="17"/>
                      <a:pt x="162" y="51"/>
                    </a:cubicBezTo>
                    <a:cubicBezTo>
                      <a:pt x="1" y="183"/>
                      <a:pt x="78" y="440"/>
                      <a:pt x="284" y="463"/>
                    </a:cubicBezTo>
                    <a:cubicBezTo>
                      <a:pt x="293" y="464"/>
                      <a:pt x="302" y="464"/>
                      <a:pt x="311" y="464"/>
                    </a:cubicBezTo>
                    <a:cubicBezTo>
                      <a:pt x="501" y="464"/>
                      <a:pt x="615" y="240"/>
                      <a:pt x="489" y="87"/>
                    </a:cubicBezTo>
                    <a:cubicBezTo>
                      <a:pt x="444" y="30"/>
                      <a:pt x="376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4" name="Google Shape;5894;p45"/>
              <p:cNvSpPr/>
              <p:nvPr/>
            </p:nvSpPr>
            <p:spPr>
              <a:xfrm>
                <a:off x="4214900" y="3826300"/>
                <a:ext cx="147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5" y="49"/>
                    </a:cubicBezTo>
                    <a:cubicBezTo>
                      <a:pt x="1" y="175"/>
                      <a:pt x="75" y="425"/>
                      <a:pt x="274" y="445"/>
                    </a:cubicBezTo>
                    <a:cubicBezTo>
                      <a:pt x="282" y="445"/>
                      <a:pt x="289" y="446"/>
                      <a:pt x="297" y="446"/>
                    </a:cubicBezTo>
                    <a:cubicBezTo>
                      <a:pt x="480" y="446"/>
                      <a:pt x="590" y="230"/>
                      <a:pt x="470" y="81"/>
                    </a:cubicBezTo>
                    <a:cubicBezTo>
                      <a:pt x="426" y="28"/>
                      <a:pt x="361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5" name="Google Shape;5895;p45"/>
              <p:cNvSpPr/>
              <p:nvPr/>
            </p:nvSpPr>
            <p:spPr>
              <a:xfrm>
                <a:off x="4201650" y="3809800"/>
                <a:ext cx="1410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9" extrusionOk="0">
                    <a:moveTo>
                      <a:pt x="280" y="1"/>
                    </a:moveTo>
                    <a:cubicBezTo>
                      <a:pt x="233" y="1"/>
                      <a:pt x="187" y="16"/>
                      <a:pt x="148" y="47"/>
                    </a:cubicBezTo>
                    <a:cubicBezTo>
                      <a:pt x="0" y="169"/>
                      <a:pt x="71" y="407"/>
                      <a:pt x="261" y="426"/>
                    </a:cubicBezTo>
                    <a:cubicBezTo>
                      <a:pt x="270" y="428"/>
                      <a:pt x="279" y="428"/>
                      <a:pt x="287" y="428"/>
                    </a:cubicBezTo>
                    <a:cubicBezTo>
                      <a:pt x="461" y="428"/>
                      <a:pt x="564" y="220"/>
                      <a:pt x="450" y="79"/>
                    </a:cubicBezTo>
                    <a:cubicBezTo>
                      <a:pt x="406" y="28"/>
                      <a:pt x="343" y="1"/>
                      <a:pt x="28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6" name="Google Shape;5896;p45"/>
              <p:cNvSpPr/>
              <p:nvPr/>
            </p:nvSpPr>
            <p:spPr>
              <a:xfrm>
                <a:off x="4188400" y="3793200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1"/>
                    </a:moveTo>
                    <a:cubicBezTo>
                      <a:pt x="224" y="1"/>
                      <a:pt x="179" y="16"/>
                      <a:pt x="142" y="46"/>
                    </a:cubicBezTo>
                    <a:cubicBezTo>
                      <a:pt x="0" y="162"/>
                      <a:pt x="68" y="390"/>
                      <a:pt x="248" y="409"/>
                    </a:cubicBezTo>
                    <a:cubicBezTo>
                      <a:pt x="255" y="410"/>
                      <a:pt x="263" y="410"/>
                      <a:pt x="271" y="410"/>
                    </a:cubicBezTo>
                    <a:cubicBezTo>
                      <a:pt x="437" y="410"/>
                      <a:pt x="538" y="213"/>
                      <a:pt x="428" y="78"/>
                    </a:cubicBezTo>
                    <a:cubicBezTo>
                      <a:pt x="387" y="27"/>
                      <a:pt x="328" y="1"/>
                      <a:pt x="2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7" name="Google Shape;5897;p45"/>
              <p:cNvSpPr/>
              <p:nvPr/>
            </p:nvSpPr>
            <p:spPr>
              <a:xfrm>
                <a:off x="4175050" y="3776700"/>
                <a:ext cx="129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0" extrusionOk="0">
                    <a:moveTo>
                      <a:pt x="261" y="1"/>
                    </a:moveTo>
                    <a:cubicBezTo>
                      <a:pt x="218" y="1"/>
                      <a:pt x="175" y="15"/>
                      <a:pt x="139" y="44"/>
                    </a:cubicBezTo>
                    <a:cubicBezTo>
                      <a:pt x="1" y="153"/>
                      <a:pt x="68" y="372"/>
                      <a:pt x="238" y="388"/>
                    </a:cubicBezTo>
                    <a:cubicBezTo>
                      <a:pt x="246" y="389"/>
                      <a:pt x="254" y="389"/>
                      <a:pt x="262" y="389"/>
                    </a:cubicBezTo>
                    <a:cubicBezTo>
                      <a:pt x="422" y="389"/>
                      <a:pt x="516" y="202"/>
                      <a:pt x="412" y="73"/>
                    </a:cubicBezTo>
                    <a:cubicBezTo>
                      <a:pt x="374" y="25"/>
                      <a:pt x="318" y="1"/>
                      <a:pt x="26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8" name="Google Shape;5898;p45"/>
              <p:cNvSpPr/>
              <p:nvPr/>
            </p:nvSpPr>
            <p:spPr>
              <a:xfrm>
                <a:off x="4161800" y="3760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6" y="1"/>
                    </a:moveTo>
                    <a:cubicBezTo>
                      <a:pt x="205" y="1"/>
                      <a:pt x="163" y="14"/>
                      <a:pt x="129" y="42"/>
                    </a:cubicBezTo>
                    <a:cubicBezTo>
                      <a:pt x="0" y="148"/>
                      <a:pt x="61" y="357"/>
                      <a:pt x="229" y="373"/>
                    </a:cubicBezTo>
                    <a:cubicBezTo>
                      <a:pt x="235" y="373"/>
                      <a:pt x="242" y="374"/>
                      <a:pt x="248" y="374"/>
                    </a:cubicBezTo>
                    <a:cubicBezTo>
                      <a:pt x="400" y="374"/>
                      <a:pt x="491" y="194"/>
                      <a:pt x="392" y="71"/>
                    </a:cubicBezTo>
                    <a:cubicBezTo>
                      <a:pt x="356" y="25"/>
                      <a:pt x="301" y="1"/>
                      <a:pt x="24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9" name="Google Shape;5899;p45"/>
              <p:cNvSpPr/>
              <p:nvPr/>
            </p:nvSpPr>
            <p:spPr>
              <a:xfrm>
                <a:off x="4148550" y="3743625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3" y="1"/>
                    </a:moveTo>
                    <a:cubicBezTo>
                      <a:pt x="194" y="1"/>
                      <a:pt x="155" y="14"/>
                      <a:pt x="122" y="40"/>
                    </a:cubicBezTo>
                    <a:cubicBezTo>
                      <a:pt x="0" y="139"/>
                      <a:pt x="58" y="335"/>
                      <a:pt x="215" y="351"/>
                    </a:cubicBezTo>
                    <a:cubicBezTo>
                      <a:pt x="223" y="352"/>
                      <a:pt x="231" y="353"/>
                      <a:pt x="238" y="353"/>
                    </a:cubicBezTo>
                    <a:cubicBezTo>
                      <a:pt x="382" y="353"/>
                      <a:pt x="464" y="182"/>
                      <a:pt x="370" y="65"/>
                    </a:cubicBezTo>
                    <a:cubicBezTo>
                      <a:pt x="335" y="23"/>
                      <a:pt x="284" y="1"/>
                      <a:pt x="2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0" name="Google Shape;5900;p45"/>
              <p:cNvSpPr/>
              <p:nvPr/>
            </p:nvSpPr>
            <p:spPr>
              <a:xfrm>
                <a:off x="4135275" y="3727075"/>
                <a:ext cx="11025" cy="842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7" extrusionOk="0">
                    <a:moveTo>
                      <a:pt x="222" y="1"/>
                    </a:moveTo>
                    <a:cubicBezTo>
                      <a:pt x="184" y="1"/>
                      <a:pt x="147" y="13"/>
                      <a:pt x="117" y="40"/>
                    </a:cubicBezTo>
                    <a:cubicBezTo>
                      <a:pt x="1" y="133"/>
                      <a:pt x="55" y="319"/>
                      <a:pt x="203" y="335"/>
                    </a:cubicBezTo>
                    <a:cubicBezTo>
                      <a:pt x="210" y="336"/>
                      <a:pt x="216" y="336"/>
                      <a:pt x="222" y="336"/>
                    </a:cubicBezTo>
                    <a:cubicBezTo>
                      <a:pt x="359" y="336"/>
                      <a:pt x="440" y="173"/>
                      <a:pt x="351" y="62"/>
                    </a:cubicBezTo>
                    <a:cubicBezTo>
                      <a:pt x="318" y="22"/>
                      <a:pt x="270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1" name="Google Shape;5901;p45"/>
              <p:cNvSpPr/>
              <p:nvPr/>
            </p:nvSpPr>
            <p:spPr>
              <a:xfrm>
                <a:off x="4122025" y="3710550"/>
                <a:ext cx="103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5"/>
                    </a:cubicBezTo>
                    <a:cubicBezTo>
                      <a:pt x="1" y="125"/>
                      <a:pt x="52" y="302"/>
                      <a:pt x="190" y="315"/>
                    </a:cubicBezTo>
                    <a:cubicBezTo>
                      <a:pt x="197" y="316"/>
                      <a:pt x="203" y="316"/>
                      <a:pt x="210" y="316"/>
                    </a:cubicBezTo>
                    <a:cubicBezTo>
                      <a:pt x="339" y="316"/>
                      <a:pt x="414" y="165"/>
                      <a:pt x="332" y="61"/>
                    </a:cubicBezTo>
                    <a:cubicBezTo>
                      <a:pt x="300" y="21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2" name="Google Shape;5902;p45"/>
              <p:cNvSpPr/>
              <p:nvPr/>
            </p:nvSpPr>
            <p:spPr>
              <a:xfrm>
                <a:off x="4338950" y="3944050"/>
                <a:ext cx="197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8" h="596" extrusionOk="0">
                    <a:moveTo>
                      <a:pt x="395" y="1"/>
                    </a:moveTo>
                    <a:cubicBezTo>
                      <a:pt x="330" y="1"/>
                      <a:pt x="264" y="22"/>
                      <a:pt x="210" y="67"/>
                    </a:cubicBezTo>
                    <a:cubicBezTo>
                      <a:pt x="1" y="234"/>
                      <a:pt x="100" y="565"/>
                      <a:pt x="364" y="594"/>
                    </a:cubicBezTo>
                    <a:cubicBezTo>
                      <a:pt x="376" y="595"/>
                      <a:pt x="387" y="596"/>
                      <a:pt x="398" y="596"/>
                    </a:cubicBezTo>
                    <a:cubicBezTo>
                      <a:pt x="642" y="596"/>
                      <a:pt x="787" y="308"/>
                      <a:pt x="627" y="112"/>
                    </a:cubicBezTo>
                    <a:cubicBezTo>
                      <a:pt x="569" y="38"/>
                      <a:pt x="482" y="1"/>
                      <a:pt x="3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3" name="Google Shape;5903;p45"/>
              <p:cNvSpPr/>
              <p:nvPr/>
            </p:nvSpPr>
            <p:spPr>
              <a:xfrm>
                <a:off x="4325700" y="3927475"/>
                <a:ext cx="19050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8" extrusionOk="0">
                    <a:moveTo>
                      <a:pt x="381" y="1"/>
                    </a:moveTo>
                    <a:cubicBezTo>
                      <a:pt x="317" y="1"/>
                      <a:pt x="253" y="22"/>
                      <a:pt x="200" y="64"/>
                    </a:cubicBezTo>
                    <a:cubicBezTo>
                      <a:pt x="0" y="228"/>
                      <a:pt x="97" y="550"/>
                      <a:pt x="354" y="575"/>
                    </a:cubicBezTo>
                    <a:cubicBezTo>
                      <a:pt x="366" y="577"/>
                      <a:pt x="377" y="577"/>
                      <a:pt x="388" y="577"/>
                    </a:cubicBezTo>
                    <a:cubicBezTo>
                      <a:pt x="622" y="577"/>
                      <a:pt x="761" y="300"/>
                      <a:pt x="608" y="109"/>
                    </a:cubicBezTo>
                    <a:cubicBezTo>
                      <a:pt x="549" y="38"/>
                      <a:pt x="465" y="1"/>
                      <a:pt x="3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4" name="Google Shape;5904;p45"/>
              <p:cNvSpPr/>
              <p:nvPr/>
            </p:nvSpPr>
            <p:spPr>
              <a:xfrm>
                <a:off x="4312450" y="3910975"/>
                <a:ext cx="184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9" extrusionOk="0">
                    <a:moveTo>
                      <a:pt x="369" y="1"/>
                    </a:moveTo>
                    <a:cubicBezTo>
                      <a:pt x="307" y="1"/>
                      <a:pt x="245" y="21"/>
                      <a:pt x="193" y="62"/>
                    </a:cubicBezTo>
                    <a:cubicBezTo>
                      <a:pt x="0" y="220"/>
                      <a:pt x="93" y="532"/>
                      <a:pt x="341" y="557"/>
                    </a:cubicBezTo>
                    <a:cubicBezTo>
                      <a:pt x="351" y="558"/>
                      <a:pt x="362" y="559"/>
                      <a:pt x="372" y="559"/>
                    </a:cubicBezTo>
                    <a:cubicBezTo>
                      <a:pt x="601" y="559"/>
                      <a:pt x="736" y="289"/>
                      <a:pt x="585" y="104"/>
                    </a:cubicBezTo>
                    <a:cubicBezTo>
                      <a:pt x="530" y="36"/>
                      <a:pt x="450" y="1"/>
                      <a:pt x="3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5" name="Google Shape;5905;p45"/>
              <p:cNvSpPr/>
              <p:nvPr/>
            </p:nvSpPr>
            <p:spPr>
              <a:xfrm>
                <a:off x="4299175" y="3894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8" y="1"/>
                      <a:pt x="237" y="21"/>
                      <a:pt x="187" y="62"/>
                    </a:cubicBezTo>
                    <a:cubicBezTo>
                      <a:pt x="1" y="210"/>
                      <a:pt x="91" y="512"/>
                      <a:pt x="329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79" y="540"/>
                      <a:pt x="711" y="279"/>
                      <a:pt x="567" y="101"/>
                    </a:cubicBezTo>
                    <a:cubicBezTo>
                      <a:pt x="514" y="35"/>
                      <a:pt x="436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6" name="Google Shape;5906;p45"/>
              <p:cNvSpPr/>
              <p:nvPr/>
            </p:nvSpPr>
            <p:spPr>
              <a:xfrm>
                <a:off x="4285925" y="3877900"/>
                <a:ext cx="17150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0" extrusionOk="0">
                    <a:moveTo>
                      <a:pt x="345" y="0"/>
                    </a:moveTo>
                    <a:cubicBezTo>
                      <a:pt x="288" y="0"/>
                      <a:pt x="229" y="19"/>
                      <a:pt x="181" y="58"/>
                    </a:cubicBezTo>
                    <a:cubicBezTo>
                      <a:pt x="1" y="203"/>
                      <a:pt x="84" y="492"/>
                      <a:pt x="316" y="518"/>
                    </a:cubicBezTo>
                    <a:cubicBezTo>
                      <a:pt x="326" y="519"/>
                      <a:pt x="336" y="519"/>
                      <a:pt x="346" y="519"/>
                    </a:cubicBezTo>
                    <a:cubicBezTo>
                      <a:pt x="557" y="519"/>
                      <a:pt x="685" y="269"/>
                      <a:pt x="547" y="97"/>
                    </a:cubicBezTo>
                    <a:cubicBezTo>
                      <a:pt x="496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7" name="Google Shape;5907;p45"/>
              <p:cNvSpPr/>
              <p:nvPr/>
            </p:nvSpPr>
            <p:spPr>
              <a:xfrm>
                <a:off x="4272600" y="3861400"/>
                <a:ext cx="16575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1" extrusionOk="0">
                    <a:moveTo>
                      <a:pt x="334" y="0"/>
                    </a:moveTo>
                    <a:cubicBezTo>
                      <a:pt x="279" y="0"/>
                      <a:pt x="223" y="18"/>
                      <a:pt x="177" y="56"/>
                    </a:cubicBezTo>
                    <a:cubicBezTo>
                      <a:pt x="0" y="198"/>
                      <a:pt x="84" y="477"/>
                      <a:pt x="305" y="500"/>
                    </a:cubicBezTo>
                    <a:cubicBezTo>
                      <a:pt x="315" y="501"/>
                      <a:pt x="324" y="501"/>
                      <a:pt x="333" y="501"/>
                    </a:cubicBezTo>
                    <a:cubicBezTo>
                      <a:pt x="541" y="501"/>
                      <a:pt x="663" y="261"/>
                      <a:pt x="527" y="91"/>
                    </a:cubicBezTo>
                    <a:cubicBezTo>
                      <a:pt x="478" y="31"/>
                      <a:pt x="406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8" name="Google Shape;5908;p45"/>
              <p:cNvSpPr/>
              <p:nvPr/>
            </p:nvSpPr>
            <p:spPr>
              <a:xfrm>
                <a:off x="4259425" y="3844825"/>
                <a:ext cx="158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4" h="483" extrusionOk="0">
                    <a:moveTo>
                      <a:pt x="316" y="1"/>
                    </a:moveTo>
                    <a:cubicBezTo>
                      <a:pt x="263" y="1"/>
                      <a:pt x="209" y="18"/>
                      <a:pt x="164" y="54"/>
                    </a:cubicBezTo>
                    <a:cubicBezTo>
                      <a:pt x="0" y="189"/>
                      <a:pt x="80" y="459"/>
                      <a:pt x="293" y="481"/>
                    </a:cubicBezTo>
                    <a:cubicBezTo>
                      <a:pt x="302" y="482"/>
                      <a:pt x="311" y="483"/>
                      <a:pt x="319" y="483"/>
                    </a:cubicBezTo>
                    <a:cubicBezTo>
                      <a:pt x="516" y="483"/>
                      <a:pt x="634" y="249"/>
                      <a:pt x="505" y="92"/>
                    </a:cubicBezTo>
                    <a:cubicBezTo>
                      <a:pt x="457" y="32"/>
                      <a:pt x="387" y="1"/>
                      <a:pt x="31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9" name="Google Shape;5909;p45"/>
              <p:cNvSpPr/>
              <p:nvPr/>
            </p:nvSpPr>
            <p:spPr>
              <a:xfrm>
                <a:off x="4246075" y="3828325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7" y="1"/>
                    </a:moveTo>
                    <a:cubicBezTo>
                      <a:pt x="256" y="1"/>
                      <a:pt x="204" y="17"/>
                      <a:pt x="161" y="52"/>
                    </a:cubicBezTo>
                    <a:cubicBezTo>
                      <a:pt x="1" y="184"/>
                      <a:pt x="78" y="444"/>
                      <a:pt x="283" y="463"/>
                    </a:cubicBezTo>
                    <a:cubicBezTo>
                      <a:pt x="293" y="464"/>
                      <a:pt x="302" y="465"/>
                      <a:pt x="310" y="465"/>
                    </a:cubicBezTo>
                    <a:cubicBezTo>
                      <a:pt x="500" y="465"/>
                      <a:pt x="615" y="241"/>
                      <a:pt x="489" y="87"/>
                    </a:cubicBezTo>
                    <a:cubicBezTo>
                      <a:pt x="443" y="30"/>
                      <a:pt x="375" y="1"/>
                      <a:pt x="3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0" name="Google Shape;5910;p45"/>
              <p:cNvSpPr/>
              <p:nvPr/>
            </p:nvSpPr>
            <p:spPr>
              <a:xfrm>
                <a:off x="4232825" y="3811775"/>
                <a:ext cx="147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9" extrusionOk="0">
                    <a:moveTo>
                      <a:pt x="295" y="0"/>
                    </a:moveTo>
                    <a:cubicBezTo>
                      <a:pt x="246" y="0"/>
                      <a:pt x="196" y="17"/>
                      <a:pt x="155" y="52"/>
                    </a:cubicBezTo>
                    <a:cubicBezTo>
                      <a:pt x="0" y="174"/>
                      <a:pt x="74" y="425"/>
                      <a:pt x="270" y="447"/>
                    </a:cubicBezTo>
                    <a:cubicBezTo>
                      <a:pt x="278" y="448"/>
                      <a:pt x="286" y="448"/>
                      <a:pt x="294" y="448"/>
                    </a:cubicBezTo>
                    <a:cubicBezTo>
                      <a:pt x="479" y="448"/>
                      <a:pt x="590" y="232"/>
                      <a:pt x="470" y="84"/>
                    </a:cubicBezTo>
                    <a:cubicBezTo>
                      <a:pt x="424" y="29"/>
                      <a:pt x="360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1" name="Google Shape;5911;p45"/>
              <p:cNvSpPr/>
              <p:nvPr/>
            </p:nvSpPr>
            <p:spPr>
              <a:xfrm>
                <a:off x="4219575" y="3795225"/>
                <a:ext cx="140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9" extrusionOk="0">
                    <a:moveTo>
                      <a:pt x="281" y="1"/>
                    </a:moveTo>
                    <a:cubicBezTo>
                      <a:pt x="234" y="1"/>
                      <a:pt x="187" y="17"/>
                      <a:pt x="148" y="49"/>
                    </a:cubicBezTo>
                    <a:cubicBezTo>
                      <a:pt x="0" y="167"/>
                      <a:pt x="71" y="409"/>
                      <a:pt x="260" y="428"/>
                    </a:cubicBezTo>
                    <a:cubicBezTo>
                      <a:pt x="268" y="429"/>
                      <a:pt x="276" y="429"/>
                      <a:pt x="283" y="429"/>
                    </a:cubicBezTo>
                    <a:cubicBezTo>
                      <a:pt x="456" y="429"/>
                      <a:pt x="561" y="222"/>
                      <a:pt x="447" y="81"/>
                    </a:cubicBezTo>
                    <a:cubicBezTo>
                      <a:pt x="405" y="28"/>
                      <a:pt x="343" y="1"/>
                      <a:pt x="2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2" name="Google Shape;5912;p45"/>
              <p:cNvSpPr/>
              <p:nvPr/>
            </p:nvSpPr>
            <p:spPr>
              <a:xfrm>
                <a:off x="4206225" y="3778750"/>
                <a:ext cx="1347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0" extrusionOk="0">
                    <a:moveTo>
                      <a:pt x="272" y="0"/>
                    </a:moveTo>
                    <a:cubicBezTo>
                      <a:pt x="227" y="0"/>
                      <a:pt x="181" y="15"/>
                      <a:pt x="142" y="46"/>
                    </a:cubicBezTo>
                    <a:cubicBezTo>
                      <a:pt x="1" y="161"/>
                      <a:pt x="68" y="389"/>
                      <a:pt x="251" y="409"/>
                    </a:cubicBezTo>
                    <a:cubicBezTo>
                      <a:pt x="259" y="410"/>
                      <a:pt x="267" y="410"/>
                      <a:pt x="274" y="410"/>
                    </a:cubicBezTo>
                    <a:cubicBezTo>
                      <a:pt x="441" y="410"/>
                      <a:pt x="539" y="213"/>
                      <a:pt x="431" y="78"/>
                    </a:cubicBezTo>
                    <a:cubicBezTo>
                      <a:pt x="391" y="26"/>
                      <a:pt x="332" y="0"/>
                      <a:pt x="2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3" name="Google Shape;5913;p45"/>
              <p:cNvSpPr/>
              <p:nvPr/>
            </p:nvSpPr>
            <p:spPr>
              <a:xfrm>
                <a:off x="4192975" y="3762175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3"/>
                    </a:cubicBezTo>
                    <a:cubicBezTo>
                      <a:pt x="0" y="156"/>
                      <a:pt x="65" y="371"/>
                      <a:pt x="238" y="390"/>
                    </a:cubicBezTo>
                    <a:cubicBezTo>
                      <a:pt x="246" y="391"/>
                      <a:pt x="254" y="392"/>
                      <a:pt x="261" y="392"/>
                    </a:cubicBezTo>
                    <a:cubicBezTo>
                      <a:pt x="421" y="392"/>
                      <a:pt x="516" y="201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4" name="Google Shape;5914;p45"/>
              <p:cNvSpPr/>
              <p:nvPr/>
            </p:nvSpPr>
            <p:spPr>
              <a:xfrm>
                <a:off x="4179725" y="3745675"/>
                <a:ext cx="12250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0" h="371" extrusionOk="0">
                    <a:moveTo>
                      <a:pt x="244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0" y="144"/>
                      <a:pt x="61" y="353"/>
                      <a:pt x="225" y="369"/>
                    </a:cubicBezTo>
                    <a:cubicBezTo>
                      <a:pt x="233" y="370"/>
                      <a:pt x="241" y="370"/>
                      <a:pt x="248" y="370"/>
                    </a:cubicBezTo>
                    <a:cubicBezTo>
                      <a:pt x="401" y="370"/>
                      <a:pt x="490" y="193"/>
                      <a:pt x="389" y="70"/>
                    </a:cubicBezTo>
                    <a:cubicBezTo>
                      <a:pt x="352" y="24"/>
                      <a:pt x="299" y="0"/>
                      <a:pt x="2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5" name="Google Shape;5915;p45"/>
              <p:cNvSpPr/>
              <p:nvPr/>
            </p:nvSpPr>
            <p:spPr>
              <a:xfrm>
                <a:off x="4166450" y="37291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1" y="0"/>
                    </a:moveTo>
                    <a:cubicBezTo>
                      <a:pt x="193" y="0"/>
                      <a:pt x="154" y="13"/>
                      <a:pt x="123" y="39"/>
                    </a:cubicBezTo>
                    <a:cubicBezTo>
                      <a:pt x="1" y="139"/>
                      <a:pt x="59" y="338"/>
                      <a:pt x="216" y="354"/>
                    </a:cubicBezTo>
                    <a:cubicBezTo>
                      <a:pt x="223" y="355"/>
                      <a:pt x="229" y="355"/>
                      <a:pt x="235" y="355"/>
                    </a:cubicBezTo>
                    <a:cubicBezTo>
                      <a:pt x="378" y="355"/>
                      <a:pt x="466" y="185"/>
                      <a:pt x="370" y="68"/>
                    </a:cubicBezTo>
                    <a:cubicBezTo>
                      <a:pt x="335" y="24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6" name="Google Shape;5916;p45"/>
              <p:cNvSpPr/>
              <p:nvPr/>
            </p:nvSpPr>
            <p:spPr>
              <a:xfrm>
                <a:off x="4153200" y="3712575"/>
                <a:ext cx="110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5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38"/>
                    </a:cubicBezTo>
                    <a:cubicBezTo>
                      <a:pt x="1" y="131"/>
                      <a:pt x="55" y="321"/>
                      <a:pt x="203" y="334"/>
                    </a:cubicBezTo>
                    <a:cubicBezTo>
                      <a:pt x="210" y="334"/>
                      <a:pt x="216" y="335"/>
                      <a:pt x="222" y="335"/>
                    </a:cubicBezTo>
                    <a:cubicBezTo>
                      <a:pt x="359" y="335"/>
                      <a:pt x="440" y="174"/>
                      <a:pt x="351" y="64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7" name="Google Shape;5917;p45"/>
              <p:cNvSpPr/>
              <p:nvPr/>
            </p:nvSpPr>
            <p:spPr>
              <a:xfrm>
                <a:off x="4139875" y="369607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1"/>
                    </a:moveTo>
                    <a:cubicBezTo>
                      <a:pt x="174" y="1"/>
                      <a:pt x="139" y="12"/>
                      <a:pt x="109" y="36"/>
                    </a:cubicBezTo>
                    <a:cubicBezTo>
                      <a:pt x="0" y="123"/>
                      <a:pt x="55" y="300"/>
                      <a:pt x="193" y="316"/>
                    </a:cubicBezTo>
                    <a:cubicBezTo>
                      <a:pt x="198" y="316"/>
                      <a:pt x="204" y="316"/>
                      <a:pt x="209" y="316"/>
                    </a:cubicBezTo>
                    <a:cubicBezTo>
                      <a:pt x="341" y="316"/>
                      <a:pt x="418" y="164"/>
                      <a:pt x="331" y="58"/>
                    </a:cubicBezTo>
                    <a:cubicBezTo>
                      <a:pt x="300" y="20"/>
                      <a:pt x="255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8" name="Google Shape;5918;p45"/>
              <p:cNvSpPr/>
              <p:nvPr/>
            </p:nvSpPr>
            <p:spPr>
              <a:xfrm>
                <a:off x="4343625" y="3913025"/>
                <a:ext cx="190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7" extrusionOk="0">
                    <a:moveTo>
                      <a:pt x="381" y="0"/>
                    </a:moveTo>
                    <a:cubicBezTo>
                      <a:pt x="318" y="0"/>
                      <a:pt x="253" y="21"/>
                      <a:pt x="199" y="64"/>
                    </a:cubicBezTo>
                    <a:cubicBezTo>
                      <a:pt x="0" y="225"/>
                      <a:pt x="97" y="549"/>
                      <a:pt x="350" y="575"/>
                    </a:cubicBezTo>
                    <a:cubicBezTo>
                      <a:pt x="361" y="576"/>
                      <a:pt x="371" y="577"/>
                      <a:pt x="382" y="577"/>
                    </a:cubicBezTo>
                    <a:cubicBezTo>
                      <a:pt x="620" y="577"/>
                      <a:pt x="761" y="297"/>
                      <a:pt x="604" y="106"/>
                    </a:cubicBezTo>
                    <a:cubicBezTo>
                      <a:pt x="548" y="36"/>
                      <a:pt x="465" y="0"/>
                      <a:pt x="3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9" name="Google Shape;5919;p45"/>
              <p:cNvSpPr/>
              <p:nvPr/>
            </p:nvSpPr>
            <p:spPr>
              <a:xfrm>
                <a:off x="4330350" y="3896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1" y="0"/>
                    </a:moveTo>
                    <a:cubicBezTo>
                      <a:pt x="309" y="0"/>
                      <a:pt x="246" y="21"/>
                      <a:pt x="194" y="63"/>
                    </a:cubicBezTo>
                    <a:cubicBezTo>
                      <a:pt x="1" y="220"/>
                      <a:pt x="94" y="532"/>
                      <a:pt x="341" y="555"/>
                    </a:cubicBezTo>
                    <a:cubicBezTo>
                      <a:pt x="352" y="556"/>
                      <a:pt x="362" y="556"/>
                      <a:pt x="372" y="556"/>
                    </a:cubicBezTo>
                    <a:cubicBezTo>
                      <a:pt x="601" y="556"/>
                      <a:pt x="737" y="286"/>
                      <a:pt x="586" y="101"/>
                    </a:cubicBezTo>
                    <a:cubicBezTo>
                      <a:pt x="531" y="35"/>
                      <a:pt x="452" y="0"/>
                      <a:pt x="3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0" name="Google Shape;5920;p45"/>
              <p:cNvSpPr/>
              <p:nvPr/>
            </p:nvSpPr>
            <p:spPr>
              <a:xfrm>
                <a:off x="4317100" y="3879925"/>
                <a:ext cx="17775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2" extrusionOk="0">
                    <a:moveTo>
                      <a:pt x="357" y="1"/>
                    </a:moveTo>
                    <a:cubicBezTo>
                      <a:pt x="297" y="1"/>
                      <a:pt x="237" y="20"/>
                      <a:pt x="187" y="61"/>
                    </a:cubicBezTo>
                    <a:cubicBezTo>
                      <a:pt x="1" y="212"/>
                      <a:pt x="87" y="514"/>
                      <a:pt x="328" y="540"/>
                    </a:cubicBezTo>
                    <a:cubicBezTo>
                      <a:pt x="339" y="541"/>
                      <a:pt x="349" y="541"/>
                      <a:pt x="359" y="541"/>
                    </a:cubicBezTo>
                    <a:cubicBezTo>
                      <a:pt x="579" y="541"/>
                      <a:pt x="711" y="281"/>
                      <a:pt x="566" y="102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1" name="Google Shape;5921;p45"/>
              <p:cNvSpPr/>
              <p:nvPr/>
            </p:nvSpPr>
            <p:spPr>
              <a:xfrm>
                <a:off x="4303775" y="3863375"/>
                <a:ext cx="17200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8" h="522" extrusionOk="0">
                    <a:moveTo>
                      <a:pt x="345" y="1"/>
                    </a:moveTo>
                    <a:cubicBezTo>
                      <a:pt x="288" y="1"/>
                      <a:pt x="231" y="19"/>
                      <a:pt x="183" y="57"/>
                    </a:cubicBezTo>
                    <a:cubicBezTo>
                      <a:pt x="0" y="202"/>
                      <a:pt x="87" y="495"/>
                      <a:pt x="315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9" y="522"/>
                      <a:pt x="688" y="271"/>
                      <a:pt x="546" y="99"/>
                    </a:cubicBezTo>
                    <a:cubicBezTo>
                      <a:pt x="497" y="35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2" name="Google Shape;5922;p45"/>
              <p:cNvSpPr/>
              <p:nvPr/>
            </p:nvSpPr>
            <p:spPr>
              <a:xfrm>
                <a:off x="4290500" y="3846850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3" y="1"/>
                    </a:moveTo>
                    <a:cubicBezTo>
                      <a:pt x="277" y="1"/>
                      <a:pt x="221" y="19"/>
                      <a:pt x="174" y="56"/>
                    </a:cubicBezTo>
                    <a:cubicBezTo>
                      <a:pt x="1" y="198"/>
                      <a:pt x="84" y="477"/>
                      <a:pt x="306" y="503"/>
                    </a:cubicBezTo>
                    <a:cubicBezTo>
                      <a:pt x="315" y="504"/>
                      <a:pt x="324" y="505"/>
                      <a:pt x="333" y="505"/>
                    </a:cubicBezTo>
                    <a:cubicBezTo>
                      <a:pt x="539" y="505"/>
                      <a:pt x="663" y="261"/>
                      <a:pt x="528" y="95"/>
                    </a:cubicBezTo>
                    <a:cubicBezTo>
                      <a:pt x="478" y="33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3" name="Google Shape;5923;p45"/>
              <p:cNvSpPr/>
              <p:nvPr/>
            </p:nvSpPr>
            <p:spPr>
              <a:xfrm>
                <a:off x="4277250" y="3830350"/>
                <a:ext cx="159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4" extrusionOk="0">
                    <a:moveTo>
                      <a:pt x="320" y="1"/>
                    </a:moveTo>
                    <a:cubicBezTo>
                      <a:pt x="266" y="1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6" y="482"/>
                    </a:cubicBezTo>
                    <a:cubicBezTo>
                      <a:pt x="305" y="483"/>
                      <a:pt x="314" y="483"/>
                      <a:pt x="323" y="483"/>
                    </a:cubicBezTo>
                    <a:cubicBezTo>
                      <a:pt x="519" y="483"/>
                      <a:pt x="638" y="250"/>
                      <a:pt x="508" y="90"/>
                    </a:cubicBezTo>
                    <a:cubicBezTo>
                      <a:pt x="461" y="31"/>
                      <a:pt x="390" y="1"/>
                      <a:pt x="32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4" name="Google Shape;5924;p45"/>
              <p:cNvSpPr/>
              <p:nvPr/>
            </p:nvSpPr>
            <p:spPr>
              <a:xfrm>
                <a:off x="4264000" y="3813800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10" y="1"/>
                    </a:moveTo>
                    <a:cubicBezTo>
                      <a:pt x="258" y="1"/>
                      <a:pt x="206" y="18"/>
                      <a:pt x="161" y="54"/>
                    </a:cubicBezTo>
                    <a:cubicBezTo>
                      <a:pt x="0" y="183"/>
                      <a:pt x="77" y="443"/>
                      <a:pt x="286" y="466"/>
                    </a:cubicBezTo>
                    <a:cubicBezTo>
                      <a:pt x="294" y="466"/>
                      <a:pt x="302" y="467"/>
                      <a:pt x="310" y="467"/>
                    </a:cubicBezTo>
                    <a:cubicBezTo>
                      <a:pt x="501" y="467"/>
                      <a:pt x="615" y="241"/>
                      <a:pt x="489" y="87"/>
                    </a:cubicBezTo>
                    <a:cubicBezTo>
                      <a:pt x="443" y="30"/>
                      <a:pt x="377" y="1"/>
                      <a:pt x="3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5" name="Google Shape;5925;p45"/>
              <p:cNvSpPr/>
              <p:nvPr/>
            </p:nvSpPr>
            <p:spPr>
              <a:xfrm>
                <a:off x="4250750" y="3797300"/>
                <a:ext cx="146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6" h="446" extrusionOk="0">
                    <a:moveTo>
                      <a:pt x="294" y="0"/>
                    </a:moveTo>
                    <a:cubicBezTo>
                      <a:pt x="245" y="0"/>
                      <a:pt x="196" y="16"/>
                      <a:pt x="154" y="49"/>
                    </a:cubicBezTo>
                    <a:cubicBezTo>
                      <a:pt x="0" y="174"/>
                      <a:pt x="74" y="425"/>
                      <a:pt x="270" y="444"/>
                    </a:cubicBezTo>
                    <a:cubicBezTo>
                      <a:pt x="279" y="445"/>
                      <a:pt x="288" y="446"/>
                      <a:pt x="297" y="446"/>
                    </a:cubicBezTo>
                    <a:cubicBezTo>
                      <a:pt x="480" y="446"/>
                      <a:pt x="586" y="228"/>
                      <a:pt x="466" y="81"/>
                    </a:cubicBezTo>
                    <a:cubicBezTo>
                      <a:pt x="422" y="28"/>
                      <a:pt x="358" y="0"/>
                      <a:pt x="2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6" name="Google Shape;5926;p45"/>
              <p:cNvSpPr/>
              <p:nvPr/>
            </p:nvSpPr>
            <p:spPr>
              <a:xfrm>
                <a:off x="4237400" y="3780725"/>
                <a:ext cx="14200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8" h="431" extrusionOk="0">
                    <a:moveTo>
                      <a:pt x="285" y="1"/>
                    </a:moveTo>
                    <a:cubicBezTo>
                      <a:pt x="237" y="1"/>
                      <a:pt x="189" y="17"/>
                      <a:pt x="148" y="50"/>
                    </a:cubicBezTo>
                    <a:cubicBezTo>
                      <a:pt x="1" y="169"/>
                      <a:pt x="71" y="407"/>
                      <a:pt x="261" y="429"/>
                    </a:cubicBezTo>
                    <a:cubicBezTo>
                      <a:pt x="269" y="430"/>
                      <a:pt x="277" y="431"/>
                      <a:pt x="284" y="431"/>
                    </a:cubicBezTo>
                    <a:cubicBezTo>
                      <a:pt x="460" y="431"/>
                      <a:pt x="567" y="224"/>
                      <a:pt x="450" y="79"/>
                    </a:cubicBezTo>
                    <a:cubicBezTo>
                      <a:pt x="409" y="28"/>
                      <a:pt x="347" y="1"/>
                      <a:pt x="2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7" name="Google Shape;5927;p45"/>
              <p:cNvSpPr/>
              <p:nvPr/>
            </p:nvSpPr>
            <p:spPr>
              <a:xfrm>
                <a:off x="4224150" y="3764200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72" y="0"/>
                    </a:moveTo>
                    <a:cubicBezTo>
                      <a:pt x="226" y="0"/>
                      <a:pt x="180" y="15"/>
                      <a:pt x="142" y="46"/>
                    </a:cubicBezTo>
                    <a:cubicBezTo>
                      <a:pt x="0" y="162"/>
                      <a:pt x="68" y="390"/>
                      <a:pt x="251" y="409"/>
                    </a:cubicBezTo>
                    <a:cubicBezTo>
                      <a:pt x="259" y="410"/>
                      <a:pt x="266" y="410"/>
                      <a:pt x="274" y="410"/>
                    </a:cubicBezTo>
                    <a:cubicBezTo>
                      <a:pt x="440" y="410"/>
                      <a:pt x="538" y="213"/>
                      <a:pt x="431" y="78"/>
                    </a:cubicBezTo>
                    <a:cubicBezTo>
                      <a:pt x="391" y="27"/>
                      <a:pt x="332" y="0"/>
                      <a:pt x="2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8" name="Google Shape;5928;p45"/>
              <p:cNvSpPr/>
              <p:nvPr/>
            </p:nvSpPr>
            <p:spPr>
              <a:xfrm>
                <a:off x="4210875" y="3747700"/>
                <a:ext cx="129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8" h="392" extrusionOk="0">
                    <a:moveTo>
                      <a:pt x="258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9" y="391"/>
                    </a:cubicBezTo>
                    <a:cubicBezTo>
                      <a:pt x="245" y="392"/>
                      <a:pt x="252" y="392"/>
                      <a:pt x="258" y="392"/>
                    </a:cubicBezTo>
                    <a:cubicBezTo>
                      <a:pt x="420" y="392"/>
                      <a:pt x="517" y="203"/>
                      <a:pt x="412" y="73"/>
                    </a:cubicBezTo>
                    <a:cubicBezTo>
                      <a:pt x="372" y="25"/>
                      <a:pt x="315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9" name="Google Shape;5929;p45"/>
              <p:cNvSpPr/>
              <p:nvPr/>
            </p:nvSpPr>
            <p:spPr>
              <a:xfrm>
                <a:off x="4197625" y="3731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1"/>
                    </a:moveTo>
                    <a:cubicBezTo>
                      <a:pt x="205" y="1"/>
                      <a:pt x="164" y="14"/>
                      <a:pt x="129" y="42"/>
                    </a:cubicBezTo>
                    <a:cubicBezTo>
                      <a:pt x="1" y="148"/>
                      <a:pt x="62" y="357"/>
                      <a:pt x="226" y="373"/>
                    </a:cubicBezTo>
                    <a:cubicBezTo>
                      <a:pt x="232" y="373"/>
                      <a:pt x="239" y="374"/>
                      <a:pt x="245" y="374"/>
                    </a:cubicBezTo>
                    <a:cubicBezTo>
                      <a:pt x="398" y="374"/>
                      <a:pt x="491" y="194"/>
                      <a:pt x="390" y="71"/>
                    </a:cubicBezTo>
                    <a:cubicBezTo>
                      <a:pt x="353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0" name="Google Shape;5930;p45"/>
              <p:cNvSpPr/>
              <p:nvPr/>
            </p:nvSpPr>
            <p:spPr>
              <a:xfrm>
                <a:off x="4184375" y="3714625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2" y="1"/>
                    </a:moveTo>
                    <a:cubicBezTo>
                      <a:pt x="193" y="1"/>
                      <a:pt x="154" y="13"/>
                      <a:pt x="123" y="40"/>
                    </a:cubicBezTo>
                    <a:cubicBezTo>
                      <a:pt x="0" y="139"/>
                      <a:pt x="58" y="335"/>
                      <a:pt x="216" y="351"/>
                    </a:cubicBezTo>
                    <a:cubicBezTo>
                      <a:pt x="223" y="352"/>
                      <a:pt x="231" y="353"/>
                      <a:pt x="238" y="353"/>
                    </a:cubicBezTo>
                    <a:cubicBezTo>
                      <a:pt x="379" y="353"/>
                      <a:pt x="465" y="181"/>
                      <a:pt x="370" y="65"/>
                    </a:cubicBezTo>
                    <a:cubicBezTo>
                      <a:pt x="335" y="23"/>
                      <a:pt x="284" y="1"/>
                      <a:pt x="23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1" name="Google Shape;5931;p45"/>
              <p:cNvSpPr/>
              <p:nvPr/>
            </p:nvSpPr>
            <p:spPr>
              <a:xfrm>
                <a:off x="4171025" y="3698100"/>
                <a:ext cx="11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6" extrusionOk="0">
                    <a:moveTo>
                      <a:pt x="223" y="1"/>
                    </a:moveTo>
                    <a:cubicBezTo>
                      <a:pt x="185" y="1"/>
                      <a:pt x="148" y="13"/>
                      <a:pt x="117" y="39"/>
                    </a:cubicBezTo>
                    <a:cubicBezTo>
                      <a:pt x="1" y="132"/>
                      <a:pt x="56" y="318"/>
                      <a:pt x="203" y="334"/>
                    </a:cubicBezTo>
                    <a:cubicBezTo>
                      <a:pt x="210" y="335"/>
                      <a:pt x="217" y="335"/>
                      <a:pt x="223" y="335"/>
                    </a:cubicBezTo>
                    <a:cubicBezTo>
                      <a:pt x="362" y="335"/>
                      <a:pt x="443" y="172"/>
                      <a:pt x="351" y="61"/>
                    </a:cubicBezTo>
                    <a:cubicBezTo>
                      <a:pt x="319" y="21"/>
                      <a:pt x="271" y="1"/>
                      <a:pt x="22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2" name="Google Shape;5932;p45"/>
              <p:cNvSpPr/>
              <p:nvPr/>
            </p:nvSpPr>
            <p:spPr>
              <a:xfrm>
                <a:off x="4157775" y="3681550"/>
                <a:ext cx="10475" cy="797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319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5"/>
                    </a:cubicBezTo>
                    <a:cubicBezTo>
                      <a:pt x="1" y="125"/>
                      <a:pt x="52" y="302"/>
                      <a:pt x="194" y="318"/>
                    </a:cubicBezTo>
                    <a:cubicBezTo>
                      <a:pt x="199" y="319"/>
                      <a:pt x="204" y="319"/>
                      <a:pt x="209" y="319"/>
                    </a:cubicBezTo>
                    <a:cubicBezTo>
                      <a:pt x="341" y="319"/>
                      <a:pt x="418" y="166"/>
                      <a:pt x="332" y="61"/>
                    </a:cubicBezTo>
                    <a:cubicBezTo>
                      <a:pt x="301" y="21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3" name="Google Shape;5933;p45"/>
              <p:cNvSpPr/>
              <p:nvPr/>
            </p:nvSpPr>
            <p:spPr>
              <a:xfrm>
                <a:off x="4348275" y="3881975"/>
                <a:ext cx="18425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9" extrusionOk="0">
                    <a:moveTo>
                      <a:pt x="368" y="1"/>
                    </a:moveTo>
                    <a:cubicBezTo>
                      <a:pt x="306" y="1"/>
                      <a:pt x="244" y="21"/>
                      <a:pt x="193" y="62"/>
                    </a:cubicBezTo>
                    <a:cubicBezTo>
                      <a:pt x="0" y="220"/>
                      <a:pt x="94" y="531"/>
                      <a:pt x="341" y="557"/>
                    </a:cubicBezTo>
                    <a:cubicBezTo>
                      <a:pt x="352" y="558"/>
                      <a:pt x="362" y="559"/>
                      <a:pt x="372" y="559"/>
                    </a:cubicBezTo>
                    <a:cubicBezTo>
                      <a:pt x="601" y="559"/>
                      <a:pt x="736" y="289"/>
                      <a:pt x="585" y="104"/>
                    </a:cubicBezTo>
                    <a:cubicBezTo>
                      <a:pt x="530" y="36"/>
                      <a:pt x="449" y="1"/>
                      <a:pt x="3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4" name="Google Shape;5934;p45"/>
              <p:cNvSpPr/>
              <p:nvPr/>
            </p:nvSpPr>
            <p:spPr>
              <a:xfrm>
                <a:off x="4335025" y="3865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0"/>
                    </a:moveTo>
                    <a:cubicBezTo>
                      <a:pt x="297" y="0"/>
                      <a:pt x="237" y="21"/>
                      <a:pt x="187" y="62"/>
                    </a:cubicBezTo>
                    <a:cubicBezTo>
                      <a:pt x="0" y="210"/>
                      <a:pt x="87" y="512"/>
                      <a:pt x="328" y="538"/>
                    </a:cubicBezTo>
                    <a:cubicBezTo>
                      <a:pt x="338" y="539"/>
                      <a:pt x="349" y="540"/>
                      <a:pt x="359" y="540"/>
                    </a:cubicBezTo>
                    <a:cubicBezTo>
                      <a:pt x="578" y="540"/>
                      <a:pt x="710" y="279"/>
                      <a:pt x="566" y="101"/>
                    </a:cubicBezTo>
                    <a:cubicBezTo>
                      <a:pt x="513" y="35"/>
                      <a:pt x="435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5" name="Google Shape;5935;p45"/>
              <p:cNvSpPr/>
              <p:nvPr/>
            </p:nvSpPr>
            <p:spPr>
              <a:xfrm>
                <a:off x="4321675" y="3848875"/>
                <a:ext cx="17250" cy="13100"/>
              </a:xfrm>
              <a:custGeom>
                <a:avLst/>
                <a:gdLst/>
                <a:ahLst/>
                <a:cxnLst/>
                <a:rect l="l" t="t" r="r" b="b"/>
                <a:pathLst>
                  <a:path w="690" h="524" extrusionOk="0">
                    <a:moveTo>
                      <a:pt x="345" y="1"/>
                    </a:moveTo>
                    <a:cubicBezTo>
                      <a:pt x="288" y="1"/>
                      <a:pt x="229" y="20"/>
                      <a:pt x="181" y="59"/>
                    </a:cubicBezTo>
                    <a:cubicBezTo>
                      <a:pt x="1" y="207"/>
                      <a:pt x="88" y="496"/>
                      <a:pt x="319" y="522"/>
                    </a:cubicBezTo>
                    <a:cubicBezTo>
                      <a:pt x="328" y="523"/>
                      <a:pt x="337" y="523"/>
                      <a:pt x="346" y="523"/>
                    </a:cubicBezTo>
                    <a:cubicBezTo>
                      <a:pt x="561" y="523"/>
                      <a:pt x="689" y="270"/>
                      <a:pt x="547" y="98"/>
                    </a:cubicBezTo>
                    <a:cubicBezTo>
                      <a:pt x="496" y="34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6" name="Google Shape;5936;p45"/>
              <p:cNvSpPr/>
              <p:nvPr/>
            </p:nvSpPr>
            <p:spPr>
              <a:xfrm>
                <a:off x="4308425" y="3832400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4" y="0"/>
                    </a:moveTo>
                    <a:cubicBezTo>
                      <a:pt x="278" y="0"/>
                      <a:pt x="221" y="18"/>
                      <a:pt x="174" y="56"/>
                    </a:cubicBezTo>
                    <a:cubicBezTo>
                      <a:pt x="0" y="197"/>
                      <a:pt x="84" y="477"/>
                      <a:pt x="306" y="499"/>
                    </a:cubicBezTo>
                    <a:cubicBezTo>
                      <a:pt x="316" y="501"/>
                      <a:pt x="326" y="501"/>
                      <a:pt x="336" y="501"/>
                    </a:cubicBezTo>
                    <a:cubicBezTo>
                      <a:pt x="543" y="501"/>
                      <a:pt x="662" y="257"/>
                      <a:pt x="528" y="91"/>
                    </a:cubicBezTo>
                    <a:cubicBezTo>
                      <a:pt x="478" y="31"/>
                      <a:pt x="407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7" name="Google Shape;5937;p45"/>
              <p:cNvSpPr/>
              <p:nvPr/>
            </p:nvSpPr>
            <p:spPr>
              <a:xfrm>
                <a:off x="4295175" y="3815825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8" y="0"/>
                    </a:moveTo>
                    <a:cubicBezTo>
                      <a:pt x="265" y="0"/>
                      <a:pt x="211" y="18"/>
                      <a:pt x="167" y="54"/>
                    </a:cubicBezTo>
                    <a:cubicBezTo>
                      <a:pt x="0" y="189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7" y="249"/>
                      <a:pt x="508" y="92"/>
                    </a:cubicBezTo>
                    <a:cubicBezTo>
                      <a:pt x="460" y="32"/>
                      <a:pt x="389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8" name="Google Shape;5938;p45"/>
              <p:cNvSpPr/>
              <p:nvPr/>
            </p:nvSpPr>
            <p:spPr>
              <a:xfrm>
                <a:off x="4281900" y="3799325"/>
                <a:ext cx="1532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5" extrusionOk="0">
                    <a:moveTo>
                      <a:pt x="306" y="1"/>
                    </a:moveTo>
                    <a:cubicBezTo>
                      <a:pt x="255" y="1"/>
                      <a:pt x="204" y="17"/>
                      <a:pt x="162" y="52"/>
                    </a:cubicBezTo>
                    <a:cubicBezTo>
                      <a:pt x="1" y="183"/>
                      <a:pt x="78" y="444"/>
                      <a:pt x="284" y="463"/>
                    </a:cubicBezTo>
                    <a:cubicBezTo>
                      <a:pt x="293" y="464"/>
                      <a:pt x="302" y="465"/>
                      <a:pt x="311" y="465"/>
                    </a:cubicBezTo>
                    <a:cubicBezTo>
                      <a:pt x="500" y="465"/>
                      <a:pt x="612" y="241"/>
                      <a:pt x="486" y="87"/>
                    </a:cubicBezTo>
                    <a:cubicBezTo>
                      <a:pt x="440" y="30"/>
                      <a:pt x="373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9" name="Google Shape;5939;p45"/>
              <p:cNvSpPr/>
              <p:nvPr/>
            </p:nvSpPr>
            <p:spPr>
              <a:xfrm>
                <a:off x="4268575" y="3782775"/>
                <a:ext cx="147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9" extrusionOk="0">
                    <a:moveTo>
                      <a:pt x="296" y="0"/>
                    </a:moveTo>
                    <a:cubicBezTo>
                      <a:pt x="246" y="0"/>
                      <a:pt x="196" y="17"/>
                      <a:pt x="155" y="52"/>
                    </a:cubicBezTo>
                    <a:cubicBezTo>
                      <a:pt x="0" y="174"/>
                      <a:pt x="74" y="424"/>
                      <a:pt x="274" y="447"/>
                    </a:cubicBezTo>
                    <a:cubicBezTo>
                      <a:pt x="282" y="448"/>
                      <a:pt x="289" y="448"/>
                      <a:pt x="297" y="448"/>
                    </a:cubicBezTo>
                    <a:cubicBezTo>
                      <a:pt x="482" y="448"/>
                      <a:pt x="590" y="232"/>
                      <a:pt x="470" y="84"/>
                    </a:cubicBezTo>
                    <a:cubicBezTo>
                      <a:pt x="426" y="29"/>
                      <a:pt x="361" y="0"/>
                      <a:pt x="2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0" name="Google Shape;5940;p45"/>
              <p:cNvSpPr/>
              <p:nvPr/>
            </p:nvSpPr>
            <p:spPr>
              <a:xfrm>
                <a:off x="4255325" y="3766225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4" y="1"/>
                    </a:moveTo>
                    <a:cubicBezTo>
                      <a:pt x="237" y="1"/>
                      <a:pt x="188" y="16"/>
                      <a:pt x="148" y="48"/>
                    </a:cubicBezTo>
                    <a:cubicBezTo>
                      <a:pt x="0" y="167"/>
                      <a:pt x="71" y="408"/>
                      <a:pt x="261" y="428"/>
                    </a:cubicBezTo>
                    <a:cubicBezTo>
                      <a:pt x="268" y="428"/>
                      <a:pt x="276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8" y="28"/>
                      <a:pt x="347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1" name="Google Shape;5941;p45"/>
              <p:cNvSpPr/>
              <p:nvPr/>
            </p:nvSpPr>
            <p:spPr>
              <a:xfrm>
                <a:off x="4242050" y="3749725"/>
                <a:ext cx="13500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08" extrusionOk="0">
                    <a:moveTo>
                      <a:pt x="272" y="1"/>
                    </a:moveTo>
                    <a:cubicBezTo>
                      <a:pt x="226" y="1"/>
                      <a:pt x="180" y="16"/>
                      <a:pt x="142" y="46"/>
                    </a:cubicBezTo>
                    <a:cubicBezTo>
                      <a:pt x="1" y="159"/>
                      <a:pt x="68" y="390"/>
                      <a:pt x="252" y="406"/>
                    </a:cubicBezTo>
                    <a:cubicBezTo>
                      <a:pt x="259" y="407"/>
                      <a:pt x="267" y="408"/>
                      <a:pt x="275" y="408"/>
                    </a:cubicBezTo>
                    <a:cubicBezTo>
                      <a:pt x="441" y="408"/>
                      <a:pt x="539" y="211"/>
                      <a:pt x="432" y="75"/>
                    </a:cubicBezTo>
                    <a:cubicBezTo>
                      <a:pt x="392" y="26"/>
                      <a:pt x="332" y="1"/>
                      <a:pt x="27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2" name="Google Shape;5942;p45"/>
              <p:cNvSpPr/>
              <p:nvPr/>
            </p:nvSpPr>
            <p:spPr>
              <a:xfrm>
                <a:off x="4228800" y="3733150"/>
                <a:ext cx="129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3" extrusionOk="0">
                    <a:moveTo>
                      <a:pt x="259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7"/>
                      <a:pt x="65" y="372"/>
                      <a:pt x="238" y="391"/>
                    </a:cubicBezTo>
                    <a:cubicBezTo>
                      <a:pt x="246" y="392"/>
                      <a:pt x="254" y="393"/>
                      <a:pt x="261" y="393"/>
                    </a:cubicBezTo>
                    <a:cubicBezTo>
                      <a:pt x="421" y="393"/>
                      <a:pt x="516" y="202"/>
                      <a:pt x="412" y="73"/>
                    </a:cubicBezTo>
                    <a:cubicBezTo>
                      <a:pt x="374" y="26"/>
                      <a:pt x="317" y="1"/>
                      <a:pt x="25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3" name="Google Shape;5943;p45"/>
              <p:cNvSpPr/>
              <p:nvPr/>
            </p:nvSpPr>
            <p:spPr>
              <a:xfrm>
                <a:off x="4215550" y="3716675"/>
                <a:ext cx="122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88" h="374" extrusionOk="0">
                    <a:moveTo>
                      <a:pt x="243" y="0"/>
                    </a:moveTo>
                    <a:cubicBezTo>
                      <a:pt x="203" y="0"/>
                      <a:pt x="162" y="14"/>
                      <a:pt x="129" y="41"/>
                    </a:cubicBezTo>
                    <a:cubicBezTo>
                      <a:pt x="0" y="144"/>
                      <a:pt x="61" y="353"/>
                      <a:pt x="225" y="372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397" y="373"/>
                      <a:pt x="488" y="193"/>
                      <a:pt x="389" y="70"/>
                    </a:cubicBezTo>
                    <a:cubicBezTo>
                      <a:pt x="352" y="24"/>
                      <a:pt x="298" y="0"/>
                      <a:pt x="24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4" name="Google Shape;5944;p45"/>
              <p:cNvSpPr/>
              <p:nvPr/>
            </p:nvSpPr>
            <p:spPr>
              <a:xfrm>
                <a:off x="4202200" y="3700100"/>
                <a:ext cx="117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70" h="355" extrusionOk="0">
                    <a:moveTo>
                      <a:pt x="236" y="1"/>
                    </a:moveTo>
                    <a:cubicBezTo>
                      <a:pt x="196" y="1"/>
                      <a:pt x="156" y="14"/>
                      <a:pt x="123" y="42"/>
                    </a:cubicBezTo>
                    <a:cubicBezTo>
                      <a:pt x="1" y="139"/>
                      <a:pt x="62" y="338"/>
                      <a:pt x="216" y="354"/>
                    </a:cubicBezTo>
                    <a:cubicBezTo>
                      <a:pt x="223" y="355"/>
                      <a:pt x="229" y="355"/>
                      <a:pt x="236" y="355"/>
                    </a:cubicBezTo>
                    <a:cubicBezTo>
                      <a:pt x="382" y="355"/>
                      <a:pt x="469" y="185"/>
                      <a:pt x="374" y="68"/>
                    </a:cubicBezTo>
                    <a:cubicBezTo>
                      <a:pt x="339" y="24"/>
                      <a:pt x="288" y="1"/>
                      <a:pt x="23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5" name="Google Shape;5945;p45"/>
              <p:cNvSpPr/>
              <p:nvPr/>
            </p:nvSpPr>
            <p:spPr>
              <a:xfrm>
                <a:off x="4188950" y="3683575"/>
                <a:ext cx="111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5" extrusionOk="0">
                    <a:moveTo>
                      <a:pt x="223" y="0"/>
                    </a:moveTo>
                    <a:cubicBezTo>
                      <a:pt x="186" y="0"/>
                      <a:pt x="148" y="13"/>
                      <a:pt x="116" y="38"/>
                    </a:cubicBezTo>
                    <a:cubicBezTo>
                      <a:pt x="1" y="131"/>
                      <a:pt x="55" y="321"/>
                      <a:pt x="206" y="334"/>
                    </a:cubicBezTo>
                    <a:cubicBezTo>
                      <a:pt x="213" y="334"/>
                      <a:pt x="219" y="335"/>
                      <a:pt x="226" y="335"/>
                    </a:cubicBezTo>
                    <a:cubicBezTo>
                      <a:pt x="362" y="335"/>
                      <a:pt x="443" y="174"/>
                      <a:pt x="354" y="64"/>
                    </a:cubicBezTo>
                    <a:cubicBezTo>
                      <a:pt x="320" y="22"/>
                      <a:pt x="271" y="0"/>
                      <a:pt x="2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6" name="Google Shape;5946;p45"/>
              <p:cNvSpPr/>
              <p:nvPr/>
            </p:nvSpPr>
            <p:spPr>
              <a:xfrm>
                <a:off x="4175700" y="366707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6"/>
                    </a:cubicBezTo>
                    <a:cubicBezTo>
                      <a:pt x="0" y="123"/>
                      <a:pt x="52" y="299"/>
                      <a:pt x="193" y="315"/>
                    </a:cubicBezTo>
                    <a:cubicBezTo>
                      <a:pt x="198" y="316"/>
                      <a:pt x="204" y="316"/>
                      <a:pt x="209" y="316"/>
                    </a:cubicBezTo>
                    <a:cubicBezTo>
                      <a:pt x="338" y="316"/>
                      <a:pt x="418" y="163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7" name="Google Shape;5947;p45"/>
              <p:cNvSpPr/>
              <p:nvPr/>
            </p:nvSpPr>
            <p:spPr>
              <a:xfrm>
                <a:off x="4339600" y="3834375"/>
                <a:ext cx="1712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2" extrusionOk="0">
                    <a:moveTo>
                      <a:pt x="342" y="1"/>
                    </a:moveTo>
                    <a:cubicBezTo>
                      <a:pt x="285" y="1"/>
                      <a:pt x="228" y="19"/>
                      <a:pt x="180" y="57"/>
                    </a:cubicBezTo>
                    <a:cubicBezTo>
                      <a:pt x="0" y="202"/>
                      <a:pt x="84" y="494"/>
                      <a:pt x="315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9" y="522"/>
                      <a:pt x="685" y="271"/>
                      <a:pt x="547" y="99"/>
                    </a:cubicBezTo>
                    <a:cubicBezTo>
                      <a:pt x="495" y="34"/>
                      <a:pt x="419" y="1"/>
                      <a:pt x="3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8" name="Google Shape;5948;p45"/>
              <p:cNvSpPr/>
              <p:nvPr/>
            </p:nvSpPr>
            <p:spPr>
              <a:xfrm>
                <a:off x="4326350" y="3817850"/>
                <a:ext cx="16575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5" extrusionOk="0">
                    <a:moveTo>
                      <a:pt x="331" y="1"/>
                    </a:moveTo>
                    <a:cubicBezTo>
                      <a:pt x="275" y="1"/>
                      <a:pt x="219" y="19"/>
                      <a:pt x="174" y="56"/>
                    </a:cubicBezTo>
                    <a:cubicBezTo>
                      <a:pt x="0" y="198"/>
                      <a:pt x="84" y="477"/>
                      <a:pt x="305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8" y="504"/>
                      <a:pt x="663" y="261"/>
                      <a:pt x="527" y="95"/>
                    </a:cubicBezTo>
                    <a:cubicBezTo>
                      <a:pt x="478" y="33"/>
                      <a:pt x="404" y="1"/>
                      <a:pt x="3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9" name="Google Shape;5949;p45"/>
              <p:cNvSpPr/>
              <p:nvPr/>
            </p:nvSpPr>
            <p:spPr>
              <a:xfrm>
                <a:off x="4313075" y="3801350"/>
                <a:ext cx="15875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4" extrusionOk="0">
                    <a:moveTo>
                      <a:pt x="320" y="1"/>
                    </a:moveTo>
                    <a:cubicBezTo>
                      <a:pt x="266" y="1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2"/>
                    </a:cubicBezTo>
                    <a:cubicBezTo>
                      <a:pt x="303" y="483"/>
                      <a:pt x="312" y="483"/>
                      <a:pt x="321" y="483"/>
                    </a:cubicBezTo>
                    <a:cubicBezTo>
                      <a:pt x="519" y="483"/>
                      <a:pt x="635" y="250"/>
                      <a:pt x="509" y="90"/>
                    </a:cubicBezTo>
                    <a:cubicBezTo>
                      <a:pt x="461" y="31"/>
                      <a:pt x="391" y="1"/>
                      <a:pt x="32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0" name="Google Shape;5950;p45"/>
              <p:cNvSpPr/>
              <p:nvPr/>
            </p:nvSpPr>
            <p:spPr>
              <a:xfrm>
                <a:off x="4299750" y="3784800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10" y="0"/>
                    </a:moveTo>
                    <a:cubicBezTo>
                      <a:pt x="258" y="0"/>
                      <a:pt x="206" y="18"/>
                      <a:pt x="161" y="54"/>
                    </a:cubicBezTo>
                    <a:cubicBezTo>
                      <a:pt x="0" y="183"/>
                      <a:pt x="78" y="443"/>
                      <a:pt x="286" y="466"/>
                    </a:cubicBezTo>
                    <a:cubicBezTo>
                      <a:pt x="294" y="466"/>
                      <a:pt x="302" y="467"/>
                      <a:pt x="310" y="467"/>
                    </a:cubicBezTo>
                    <a:cubicBezTo>
                      <a:pt x="502" y="467"/>
                      <a:pt x="616" y="241"/>
                      <a:pt x="489" y="86"/>
                    </a:cubicBezTo>
                    <a:cubicBezTo>
                      <a:pt x="443" y="30"/>
                      <a:pt x="377" y="0"/>
                      <a:pt x="3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1" name="Google Shape;5951;p45"/>
              <p:cNvSpPr/>
              <p:nvPr/>
            </p:nvSpPr>
            <p:spPr>
              <a:xfrm>
                <a:off x="4286500" y="3768275"/>
                <a:ext cx="1472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89" h="447" extrusionOk="0">
                    <a:moveTo>
                      <a:pt x="295" y="1"/>
                    </a:moveTo>
                    <a:cubicBezTo>
                      <a:pt x="246" y="1"/>
                      <a:pt x="196" y="17"/>
                      <a:pt x="154" y="50"/>
                    </a:cubicBezTo>
                    <a:cubicBezTo>
                      <a:pt x="0" y="175"/>
                      <a:pt x="74" y="426"/>
                      <a:pt x="273" y="445"/>
                    </a:cubicBezTo>
                    <a:cubicBezTo>
                      <a:pt x="282" y="446"/>
                      <a:pt x="291" y="447"/>
                      <a:pt x="300" y="447"/>
                    </a:cubicBezTo>
                    <a:cubicBezTo>
                      <a:pt x="480" y="447"/>
                      <a:pt x="589" y="229"/>
                      <a:pt x="469" y="82"/>
                    </a:cubicBezTo>
                    <a:cubicBezTo>
                      <a:pt x="425" y="29"/>
                      <a:pt x="360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2" name="Google Shape;5952;p45"/>
              <p:cNvSpPr/>
              <p:nvPr/>
            </p:nvSpPr>
            <p:spPr>
              <a:xfrm>
                <a:off x="4273225" y="3751725"/>
                <a:ext cx="14125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1" extrusionOk="0">
                    <a:moveTo>
                      <a:pt x="284" y="1"/>
                    </a:moveTo>
                    <a:cubicBezTo>
                      <a:pt x="236" y="1"/>
                      <a:pt x="189" y="17"/>
                      <a:pt x="149" y="50"/>
                    </a:cubicBezTo>
                    <a:cubicBezTo>
                      <a:pt x="1" y="169"/>
                      <a:pt x="72" y="407"/>
                      <a:pt x="261" y="429"/>
                    </a:cubicBezTo>
                    <a:cubicBezTo>
                      <a:pt x="269" y="430"/>
                      <a:pt x="277" y="430"/>
                      <a:pt x="284" y="430"/>
                    </a:cubicBezTo>
                    <a:cubicBezTo>
                      <a:pt x="460" y="430"/>
                      <a:pt x="565" y="224"/>
                      <a:pt x="451" y="82"/>
                    </a:cubicBezTo>
                    <a:cubicBezTo>
                      <a:pt x="409" y="29"/>
                      <a:pt x="347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3" name="Google Shape;5953;p45"/>
              <p:cNvSpPr/>
              <p:nvPr/>
            </p:nvSpPr>
            <p:spPr>
              <a:xfrm>
                <a:off x="4259975" y="3735200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0"/>
                    </a:moveTo>
                    <a:cubicBezTo>
                      <a:pt x="224" y="0"/>
                      <a:pt x="179" y="15"/>
                      <a:pt x="142" y="46"/>
                    </a:cubicBezTo>
                    <a:cubicBezTo>
                      <a:pt x="1" y="161"/>
                      <a:pt x="68" y="390"/>
                      <a:pt x="248" y="409"/>
                    </a:cubicBezTo>
                    <a:cubicBezTo>
                      <a:pt x="256" y="410"/>
                      <a:pt x="264" y="410"/>
                      <a:pt x="272" y="410"/>
                    </a:cubicBezTo>
                    <a:cubicBezTo>
                      <a:pt x="441" y="410"/>
                      <a:pt x="539" y="213"/>
                      <a:pt x="428" y="78"/>
                    </a:cubicBezTo>
                    <a:cubicBezTo>
                      <a:pt x="388" y="27"/>
                      <a:pt x="329" y="0"/>
                      <a:pt x="2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4" name="Google Shape;5954;p45"/>
              <p:cNvSpPr/>
              <p:nvPr/>
            </p:nvSpPr>
            <p:spPr>
              <a:xfrm>
                <a:off x="4246725" y="3718700"/>
                <a:ext cx="12825" cy="97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89" extrusionOk="0">
                    <a:moveTo>
                      <a:pt x="257" y="0"/>
                    </a:moveTo>
                    <a:cubicBezTo>
                      <a:pt x="215" y="0"/>
                      <a:pt x="171" y="15"/>
                      <a:pt x="135" y="44"/>
                    </a:cubicBezTo>
                    <a:cubicBezTo>
                      <a:pt x="0" y="153"/>
                      <a:pt x="65" y="371"/>
                      <a:pt x="238" y="388"/>
                    </a:cubicBezTo>
                    <a:cubicBezTo>
                      <a:pt x="246" y="388"/>
                      <a:pt x="253" y="389"/>
                      <a:pt x="261" y="389"/>
                    </a:cubicBezTo>
                    <a:cubicBezTo>
                      <a:pt x="418" y="389"/>
                      <a:pt x="513" y="201"/>
                      <a:pt x="408" y="73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5" name="Google Shape;5955;p45"/>
              <p:cNvSpPr/>
              <p:nvPr/>
            </p:nvSpPr>
            <p:spPr>
              <a:xfrm>
                <a:off x="4233375" y="3702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6" y="1"/>
                    </a:moveTo>
                    <a:cubicBezTo>
                      <a:pt x="205" y="1"/>
                      <a:pt x="164" y="14"/>
                      <a:pt x="129" y="41"/>
                    </a:cubicBezTo>
                    <a:cubicBezTo>
                      <a:pt x="1" y="147"/>
                      <a:pt x="62" y="356"/>
                      <a:pt x="229" y="372"/>
                    </a:cubicBezTo>
                    <a:cubicBezTo>
                      <a:pt x="236" y="373"/>
                      <a:pt x="242" y="373"/>
                      <a:pt x="248" y="373"/>
                    </a:cubicBezTo>
                    <a:cubicBezTo>
                      <a:pt x="401" y="373"/>
                      <a:pt x="492" y="194"/>
                      <a:pt x="393" y="70"/>
                    </a:cubicBezTo>
                    <a:cubicBezTo>
                      <a:pt x="356" y="24"/>
                      <a:pt x="302" y="1"/>
                      <a:pt x="24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6" name="Google Shape;5956;p45"/>
              <p:cNvSpPr/>
              <p:nvPr/>
            </p:nvSpPr>
            <p:spPr>
              <a:xfrm>
                <a:off x="4220125" y="3685625"/>
                <a:ext cx="1165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3" extrusionOk="0">
                    <a:moveTo>
                      <a:pt x="234" y="1"/>
                    </a:moveTo>
                    <a:cubicBezTo>
                      <a:pt x="195" y="1"/>
                      <a:pt x="156" y="13"/>
                      <a:pt x="123" y="39"/>
                    </a:cubicBezTo>
                    <a:cubicBezTo>
                      <a:pt x="1" y="139"/>
                      <a:pt x="58" y="335"/>
                      <a:pt x="216" y="351"/>
                    </a:cubicBezTo>
                    <a:cubicBezTo>
                      <a:pt x="224" y="352"/>
                      <a:pt x="231" y="353"/>
                      <a:pt x="239" y="353"/>
                    </a:cubicBezTo>
                    <a:cubicBezTo>
                      <a:pt x="382" y="353"/>
                      <a:pt x="465" y="181"/>
                      <a:pt x="373" y="65"/>
                    </a:cubicBezTo>
                    <a:cubicBezTo>
                      <a:pt x="337" y="23"/>
                      <a:pt x="285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7" name="Google Shape;5957;p45"/>
              <p:cNvSpPr/>
              <p:nvPr/>
            </p:nvSpPr>
            <p:spPr>
              <a:xfrm>
                <a:off x="4206875" y="3669100"/>
                <a:ext cx="1107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6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8"/>
                    </a:cubicBezTo>
                    <a:cubicBezTo>
                      <a:pt x="0" y="132"/>
                      <a:pt x="55" y="318"/>
                      <a:pt x="203" y="334"/>
                    </a:cubicBezTo>
                    <a:cubicBezTo>
                      <a:pt x="209" y="335"/>
                      <a:pt x="216" y="335"/>
                      <a:pt x="222" y="335"/>
                    </a:cubicBezTo>
                    <a:cubicBezTo>
                      <a:pt x="362" y="335"/>
                      <a:pt x="443" y="172"/>
                      <a:pt x="351" y="61"/>
                    </a:cubicBezTo>
                    <a:cubicBezTo>
                      <a:pt x="318" y="21"/>
                      <a:pt x="270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8" name="Google Shape;5958;p45"/>
              <p:cNvSpPr/>
              <p:nvPr/>
            </p:nvSpPr>
            <p:spPr>
              <a:xfrm>
                <a:off x="4193625" y="3652550"/>
                <a:ext cx="10450" cy="797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9" extrusionOk="0">
                    <a:moveTo>
                      <a:pt x="208" y="0"/>
                    </a:moveTo>
                    <a:cubicBezTo>
                      <a:pt x="173" y="0"/>
                      <a:pt x="138" y="12"/>
                      <a:pt x="109" y="35"/>
                    </a:cubicBezTo>
                    <a:cubicBezTo>
                      <a:pt x="0" y="125"/>
                      <a:pt x="51" y="302"/>
                      <a:pt x="193" y="318"/>
                    </a:cubicBezTo>
                    <a:cubicBezTo>
                      <a:pt x="198" y="318"/>
                      <a:pt x="204" y="319"/>
                      <a:pt x="209" y="319"/>
                    </a:cubicBezTo>
                    <a:cubicBezTo>
                      <a:pt x="341" y="319"/>
                      <a:pt x="418" y="166"/>
                      <a:pt x="331" y="61"/>
                    </a:cubicBezTo>
                    <a:cubicBezTo>
                      <a:pt x="300" y="21"/>
                      <a:pt x="254" y="0"/>
                      <a:pt x="2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9" name="Google Shape;5959;p45"/>
              <p:cNvSpPr/>
              <p:nvPr/>
            </p:nvSpPr>
            <p:spPr>
              <a:xfrm>
                <a:off x="4344250" y="3803375"/>
                <a:ext cx="166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2" extrusionOk="0">
                    <a:moveTo>
                      <a:pt x="333" y="1"/>
                    </a:moveTo>
                    <a:cubicBezTo>
                      <a:pt x="277" y="1"/>
                      <a:pt x="220" y="19"/>
                      <a:pt x="174" y="57"/>
                    </a:cubicBezTo>
                    <a:cubicBezTo>
                      <a:pt x="1" y="198"/>
                      <a:pt x="84" y="478"/>
                      <a:pt x="306" y="500"/>
                    </a:cubicBezTo>
                    <a:cubicBezTo>
                      <a:pt x="315" y="501"/>
                      <a:pt x="324" y="502"/>
                      <a:pt x="333" y="502"/>
                    </a:cubicBezTo>
                    <a:cubicBezTo>
                      <a:pt x="539" y="502"/>
                      <a:pt x="663" y="259"/>
                      <a:pt x="528" y="92"/>
                    </a:cubicBezTo>
                    <a:cubicBezTo>
                      <a:pt x="479" y="32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0" name="Google Shape;5960;p45"/>
              <p:cNvSpPr/>
              <p:nvPr/>
            </p:nvSpPr>
            <p:spPr>
              <a:xfrm>
                <a:off x="4331000" y="378682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5" y="0"/>
                      <a:pt x="212" y="18"/>
                      <a:pt x="168" y="54"/>
                    </a:cubicBezTo>
                    <a:cubicBezTo>
                      <a:pt x="1" y="189"/>
                      <a:pt x="81" y="458"/>
                      <a:pt x="293" y="481"/>
                    </a:cubicBezTo>
                    <a:cubicBezTo>
                      <a:pt x="302" y="482"/>
                      <a:pt x="311" y="482"/>
                      <a:pt x="320" y="482"/>
                    </a:cubicBezTo>
                    <a:cubicBezTo>
                      <a:pt x="516" y="482"/>
                      <a:pt x="634" y="249"/>
                      <a:pt x="505" y="92"/>
                    </a:cubicBezTo>
                    <a:cubicBezTo>
                      <a:pt x="457" y="31"/>
                      <a:pt x="387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1" name="Google Shape;5961;p45"/>
              <p:cNvSpPr/>
              <p:nvPr/>
            </p:nvSpPr>
            <p:spPr>
              <a:xfrm>
                <a:off x="4317675" y="3770325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6" y="0"/>
                    </a:moveTo>
                    <a:cubicBezTo>
                      <a:pt x="255" y="0"/>
                      <a:pt x="203" y="17"/>
                      <a:pt x="161" y="52"/>
                    </a:cubicBezTo>
                    <a:cubicBezTo>
                      <a:pt x="0" y="183"/>
                      <a:pt x="77" y="444"/>
                      <a:pt x="283" y="463"/>
                    </a:cubicBezTo>
                    <a:cubicBezTo>
                      <a:pt x="292" y="464"/>
                      <a:pt x="301" y="464"/>
                      <a:pt x="310" y="464"/>
                    </a:cubicBezTo>
                    <a:cubicBezTo>
                      <a:pt x="503" y="464"/>
                      <a:pt x="614" y="240"/>
                      <a:pt x="489" y="87"/>
                    </a:cubicBezTo>
                    <a:cubicBezTo>
                      <a:pt x="443" y="30"/>
                      <a:pt x="375" y="0"/>
                      <a:pt x="3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2" name="Google Shape;5962;p45"/>
              <p:cNvSpPr/>
              <p:nvPr/>
            </p:nvSpPr>
            <p:spPr>
              <a:xfrm>
                <a:off x="4304400" y="3753775"/>
                <a:ext cx="14775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8" extrusionOk="0">
                    <a:moveTo>
                      <a:pt x="296" y="0"/>
                    </a:moveTo>
                    <a:cubicBezTo>
                      <a:pt x="247" y="0"/>
                      <a:pt x="197" y="17"/>
                      <a:pt x="155" y="52"/>
                    </a:cubicBezTo>
                    <a:cubicBezTo>
                      <a:pt x="1" y="174"/>
                      <a:pt x="75" y="424"/>
                      <a:pt x="274" y="447"/>
                    </a:cubicBezTo>
                    <a:cubicBezTo>
                      <a:pt x="282" y="448"/>
                      <a:pt x="290" y="448"/>
                      <a:pt x="297" y="448"/>
                    </a:cubicBezTo>
                    <a:cubicBezTo>
                      <a:pt x="480" y="448"/>
                      <a:pt x="590" y="232"/>
                      <a:pt x="470" y="84"/>
                    </a:cubicBezTo>
                    <a:cubicBezTo>
                      <a:pt x="426" y="29"/>
                      <a:pt x="362" y="0"/>
                      <a:pt x="2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3" name="Google Shape;5963;p45"/>
              <p:cNvSpPr/>
              <p:nvPr/>
            </p:nvSpPr>
            <p:spPr>
              <a:xfrm>
                <a:off x="4291150" y="3737225"/>
                <a:ext cx="1405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2" h="429" extrusionOk="0">
                    <a:moveTo>
                      <a:pt x="282" y="1"/>
                    </a:moveTo>
                    <a:cubicBezTo>
                      <a:pt x="235" y="1"/>
                      <a:pt x="187" y="16"/>
                      <a:pt x="148" y="48"/>
                    </a:cubicBezTo>
                    <a:cubicBezTo>
                      <a:pt x="1" y="167"/>
                      <a:pt x="71" y="408"/>
                      <a:pt x="261" y="427"/>
                    </a:cubicBezTo>
                    <a:cubicBezTo>
                      <a:pt x="269" y="428"/>
                      <a:pt x="276" y="429"/>
                      <a:pt x="284" y="429"/>
                    </a:cubicBezTo>
                    <a:cubicBezTo>
                      <a:pt x="457" y="429"/>
                      <a:pt x="561" y="222"/>
                      <a:pt x="447" y="80"/>
                    </a:cubicBezTo>
                    <a:cubicBezTo>
                      <a:pt x="405" y="28"/>
                      <a:pt x="344" y="1"/>
                      <a:pt x="2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4" name="Google Shape;5964;p45"/>
              <p:cNvSpPr/>
              <p:nvPr/>
            </p:nvSpPr>
            <p:spPr>
              <a:xfrm>
                <a:off x="4277900" y="3720725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1"/>
                    </a:moveTo>
                    <a:cubicBezTo>
                      <a:pt x="225" y="1"/>
                      <a:pt x="179" y="16"/>
                      <a:pt x="142" y="46"/>
                    </a:cubicBezTo>
                    <a:cubicBezTo>
                      <a:pt x="0" y="159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1" y="407"/>
                    </a:cubicBezTo>
                    <a:cubicBezTo>
                      <a:pt x="440" y="407"/>
                      <a:pt x="538" y="210"/>
                      <a:pt x="428" y="75"/>
                    </a:cubicBezTo>
                    <a:cubicBezTo>
                      <a:pt x="388" y="26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5" name="Google Shape;5965;p45"/>
              <p:cNvSpPr/>
              <p:nvPr/>
            </p:nvSpPr>
            <p:spPr>
              <a:xfrm>
                <a:off x="4264625" y="3704150"/>
                <a:ext cx="1285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3" extrusionOk="0">
                    <a:moveTo>
                      <a:pt x="257" y="1"/>
                    </a:moveTo>
                    <a:cubicBezTo>
                      <a:pt x="214" y="1"/>
                      <a:pt x="170" y="15"/>
                      <a:pt x="133" y="44"/>
                    </a:cubicBezTo>
                    <a:cubicBezTo>
                      <a:pt x="1" y="156"/>
                      <a:pt x="65" y="372"/>
                      <a:pt x="239" y="391"/>
                    </a:cubicBezTo>
                    <a:cubicBezTo>
                      <a:pt x="246" y="392"/>
                      <a:pt x="254" y="392"/>
                      <a:pt x="261" y="392"/>
                    </a:cubicBezTo>
                    <a:cubicBezTo>
                      <a:pt x="418" y="392"/>
                      <a:pt x="514" y="202"/>
                      <a:pt x="409" y="73"/>
                    </a:cubicBezTo>
                    <a:cubicBezTo>
                      <a:pt x="371" y="25"/>
                      <a:pt x="315" y="1"/>
                      <a:pt x="2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6" name="Google Shape;5966;p45"/>
              <p:cNvSpPr/>
              <p:nvPr/>
            </p:nvSpPr>
            <p:spPr>
              <a:xfrm>
                <a:off x="4251300" y="3687650"/>
                <a:ext cx="12275" cy="930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2" extrusionOk="0">
                    <a:moveTo>
                      <a:pt x="247" y="1"/>
                    </a:moveTo>
                    <a:cubicBezTo>
                      <a:pt x="206" y="1"/>
                      <a:pt x="164" y="14"/>
                      <a:pt x="129" y="42"/>
                    </a:cubicBezTo>
                    <a:cubicBezTo>
                      <a:pt x="1" y="145"/>
                      <a:pt x="62" y="354"/>
                      <a:pt x="229" y="370"/>
                    </a:cubicBezTo>
                    <a:cubicBezTo>
                      <a:pt x="236" y="371"/>
                      <a:pt x="244" y="371"/>
                      <a:pt x="252" y="371"/>
                    </a:cubicBezTo>
                    <a:cubicBezTo>
                      <a:pt x="402" y="371"/>
                      <a:pt x="491" y="193"/>
                      <a:pt x="393" y="68"/>
                    </a:cubicBezTo>
                    <a:cubicBezTo>
                      <a:pt x="356" y="24"/>
                      <a:pt x="302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7" name="Google Shape;5967;p45"/>
              <p:cNvSpPr/>
              <p:nvPr/>
            </p:nvSpPr>
            <p:spPr>
              <a:xfrm>
                <a:off x="4238050" y="36711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4" y="1"/>
                    </a:moveTo>
                    <a:cubicBezTo>
                      <a:pt x="195" y="1"/>
                      <a:pt x="156" y="14"/>
                      <a:pt x="122" y="42"/>
                    </a:cubicBezTo>
                    <a:cubicBezTo>
                      <a:pt x="0" y="138"/>
                      <a:pt x="58" y="338"/>
                      <a:pt x="216" y="354"/>
                    </a:cubicBezTo>
                    <a:cubicBezTo>
                      <a:pt x="222" y="354"/>
                      <a:pt x="229" y="355"/>
                      <a:pt x="235" y="355"/>
                    </a:cubicBezTo>
                    <a:cubicBezTo>
                      <a:pt x="381" y="355"/>
                      <a:pt x="465" y="185"/>
                      <a:pt x="370" y="68"/>
                    </a:cubicBezTo>
                    <a:cubicBezTo>
                      <a:pt x="335" y="24"/>
                      <a:pt x="285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8" name="Google Shape;5968;p45"/>
              <p:cNvSpPr/>
              <p:nvPr/>
            </p:nvSpPr>
            <p:spPr>
              <a:xfrm>
                <a:off x="4224775" y="3654575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2" y="0"/>
                    </a:moveTo>
                    <a:cubicBezTo>
                      <a:pt x="185" y="0"/>
                      <a:pt x="147" y="13"/>
                      <a:pt x="117" y="38"/>
                    </a:cubicBezTo>
                    <a:cubicBezTo>
                      <a:pt x="1" y="131"/>
                      <a:pt x="56" y="321"/>
                      <a:pt x="203" y="333"/>
                    </a:cubicBezTo>
                    <a:cubicBezTo>
                      <a:pt x="210" y="334"/>
                      <a:pt x="216" y="334"/>
                      <a:pt x="223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2"/>
                      <a:pt x="270" y="0"/>
                      <a:pt x="2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9" name="Google Shape;5969;p45"/>
              <p:cNvSpPr/>
              <p:nvPr/>
            </p:nvSpPr>
            <p:spPr>
              <a:xfrm>
                <a:off x="4211525" y="3638075"/>
                <a:ext cx="1040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6" h="316" extrusionOk="0">
                    <a:moveTo>
                      <a:pt x="210" y="0"/>
                    </a:moveTo>
                    <a:cubicBezTo>
                      <a:pt x="175" y="0"/>
                      <a:pt x="139" y="12"/>
                      <a:pt x="110" y="36"/>
                    </a:cubicBezTo>
                    <a:cubicBezTo>
                      <a:pt x="1" y="122"/>
                      <a:pt x="52" y="299"/>
                      <a:pt x="190" y="315"/>
                    </a:cubicBezTo>
                    <a:cubicBezTo>
                      <a:pt x="196" y="316"/>
                      <a:pt x="201" y="316"/>
                      <a:pt x="206" y="316"/>
                    </a:cubicBezTo>
                    <a:cubicBezTo>
                      <a:pt x="338" y="316"/>
                      <a:pt x="415" y="163"/>
                      <a:pt x="332" y="58"/>
                    </a:cubicBezTo>
                    <a:cubicBezTo>
                      <a:pt x="301" y="20"/>
                      <a:pt x="256" y="0"/>
                      <a:pt x="2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0" name="Google Shape;5970;p45"/>
              <p:cNvSpPr/>
              <p:nvPr/>
            </p:nvSpPr>
            <p:spPr>
              <a:xfrm>
                <a:off x="4348925" y="3772350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8" y="1"/>
                    </a:moveTo>
                    <a:cubicBezTo>
                      <a:pt x="265" y="1"/>
                      <a:pt x="211" y="18"/>
                      <a:pt x="167" y="54"/>
                    </a:cubicBezTo>
                    <a:cubicBezTo>
                      <a:pt x="0" y="192"/>
                      <a:pt x="81" y="459"/>
                      <a:pt x="293" y="482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7" y="253"/>
                      <a:pt x="508" y="93"/>
                    </a:cubicBezTo>
                    <a:cubicBezTo>
                      <a:pt x="460" y="32"/>
                      <a:pt x="389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1" name="Google Shape;5971;p45"/>
              <p:cNvSpPr/>
              <p:nvPr/>
            </p:nvSpPr>
            <p:spPr>
              <a:xfrm>
                <a:off x="4335575" y="3755800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09" y="0"/>
                    </a:moveTo>
                    <a:cubicBezTo>
                      <a:pt x="257" y="0"/>
                      <a:pt x="205" y="18"/>
                      <a:pt x="161" y="54"/>
                    </a:cubicBezTo>
                    <a:cubicBezTo>
                      <a:pt x="1" y="183"/>
                      <a:pt x="78" y="443"/>
                      <a:pt x="284" y="465"/>
                    </a:cubicBezTo>
                    <a:cubicBezTo>
                      <a:pt x="291" y="466"/>
                      <a:pt x="299" y="467"/>
                      <a:pt x="307" y="467"/>
                    </a:cubicBezTo>
                    <a:cubicBezTo>
                      <a:pt x="499" y="467"/>
                      <a:pt x="616" y="241"/>
                      <a:pt x="489" y="86"/>
                    </a:cubicBezTo>
                    <a:cubicBezTo>
                      <a:pt x="444" y="30"/>
                      <a:pt x="377" y="0"/>
                      <a:pt x="3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2" name="Google Shape;5972;p45"/>
              <p:cNvSpPr/>
              <p:nvPr/>
            </p:nvSpPr>
            <p:spPr>
              <a:xfrm>
                <a:off x="4322325" y="3739275"/>
                <a:ext cx="14750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7" extrusionOk="0">
                    <a:moveTo>
                      <a:pt x="294" y="1"/>
                    </a:moveTo>
                    <a:cubicBezTo>
                      <a:pt x="245" y="1"/>
                      <a:pt x="196" y="17"/>
                      <a:pt x="155" y="50"/>
                    </a:cubicBezTo>
                    <a:cubicBezTo>
                      <a:pt x="0" y="175"/>
                      <a:pt x="74" y="426"/>
                      <a:pt x="270" y="445"/>
                    </a:cubicBezTo>
                    <a:cubicBezTo>
                      <a:pt x="280" y="446"/>
                      <a:pt x="288" y="447"/>
                      <a:pt x="297" y="447"/>
                    </a:cubicBezTo>
                    <a:cubicBezTo>
                      <a:pt x="481" y="447"/>
                      <a:pt x="589" y="229"/>
                      <a:pt x="470" y="82"/>
                    </a:cubicBezTo>
                    <a:cubicBezTo>
                      <a:pt x="424" y="29"/>
                      <a:pt x="359" y="1"/>
                      <a:pt x="2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3" name="Google Shape;5973;p45"/>
              <p:cNvSpPr/>
              <p:nvPr/>
            </p:nvSpPr>
            <p:spPr>
              <a:xfrm>
                <a:off x="4309075" y="3722725"/>
                <a:ext cx="14100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31" extrusionOk="0">
                    <a:moveTo>
                      <a:pt x="281" y="1"/>
                    </a:moveTo>
                    <a:cubicBezTo>
                      <a:pt x="234" y="1"/>
                      <a:pt x="187" y="17"/>
                      <a:pt x="148" y="50"/>
                    </a:cubicBezTo>
                    <a:cubicBezTo>
                      <a:pt x="0" y="169"/>
                      <a:pt x="71" y="407"/>
                      <a:pt x="260" y="429"/>
                    </a:cubicBezTo>
                    <a:cubicBezTo>
                      <a:pt x="268" y="430"/>
                      <a:pt x="276" y="430"/>
                      <a:pt x="284" y="430"/>
                    </a:cubicBezTo>
                    <a:cubicBezTo>
                      <a:pt x="460" y="430"/>
                      <a:pt x="564" y="224"/>
                      <a:pt x="447" y="82"/>
                    </a:cubicBezTo>
                    <a:cubicBezTo>
                      <a:pt x="405" y="29"/>
                      <a:pt x="343" y="1"/>
                      <a:pt x="2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4" name="Google Shape;5974;p45"/>
              <p:cNvSpPr/>
              <p:nvPr/>
            </p:nvSpPr>
            <p:spPr>
              <a:xfrm>
                <a:off x="4295725" y="3706200"/>
                <a:ext cx="1357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543" h="410" extrusionOk="0">
                    <a:moveTo>
                      <a:pt x="273" y="0"/>
                    </a:moveTo>
                    <a:cubicBezTo>
                      <a:pt x="228" y="0"/>
                      <a:pt x="183" y="15"/>
                      <a:pt x="145" y="46"/>
                    </a:cubicBezTo>
                    <a:cubicBezTo>
                      <a:pt x="1" y="161"/>
                      <a:pt x="71" y="389"/>
                      <a:pt x="251" y="409"/>
                    </a:cubicBezTo>
                    <a:cubicBezTo>
                      <a:pt x="259" y="410"/>
                      <a:pt x="267" y="410"/>
                      <a:pt x="274" y="410"/>
                    </a:cubicBezTo>
                    <a:cubicBezTo>
                      <a:pt x="441" y="410"/>
                      <a:pt x="542" y="213"/>
                      <a:pt x="431" y="78"/>
                    </a:cubicBezTo>
                    <a:cubicBezTo>
                      <a:pt x="391" y="26"/>
                      <a:pt x="332" y="0"/>
                      <a:pt x="2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5" name="Google Shape;5975;p45"/>
              <p:cNvSpPr/>
              <p:nvPr/>
            </p:nvSpPr>
            <p:spPr>
              <a:xfrm>
                <a:off x="4282475" y="3689700"/>
                <a:ext cx="12925" cy="97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89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4"/>
                    </a:cubicBezTo>
                    <a:cubicBezTo>
                      <a:pt x="0" y="153"/>
                      <a:pt x="65" y="371"/>
                      <a:pt x="238" y="387"/>
                    </a:cubicBezTo>
                    <a:cubicBezTo>
                      <a:pt x="246" y="388"/>
                      <a:pt x="254" y="389"/>
                      <a:pt x="262" y="389"/>
                    </a:cubicBezTo>
                    <a:cubicBezTo>
                      <a:pt x="421" y="389"/>
                      <a:pt x="516" y="201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6" name="Google Shape;5976;p45"/>
              <p:cNvSpPr/>
              <p:nvPr/>
            </p:nvSpPr>
            <p:spPr>
              <a:xfrm>
                <a:off x="4269225" y="3673125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5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0" y="147"/>
                      <a:pt x="61" y="356"/>
                      <a:pt x="225" y="372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400" y="373"/>
                      <a:pt x="491" y="194"/>
                      <a:pt x="392" y="70"/>
                    </a:cubicBezTo>
                    <a:cubicBezTo>
                      <a:pt x="354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7" name="Google Shape;5977;p45"/>
              <p:cNvSpPr/>
              <p:nvPr/>
            </p:nvSpPr>
            <p:spPr>
              <a:xfrm>
                <a:off x="4255875" y="3656625"/>
                <a:ext cx="117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3" extrusionOk="0">
                    <a:moveTo>
                      <a:pt x="235" y="0"/>
                    </a:moveTo>
                    <a:cubicBezTo>
                      <a:pt x="196" y="0"/>
                      <a:pt x="156" y="13"/>
                      <a:pt x="123" y="39"/>
                    </a:cubicBezTo>
                    <a:cubicBezTo>
                      <a:pt x="1" y="139"/>
                      <a:pt x="62" y="335"/>
                      <a:pt x="216" y="351"/>
                    </a:cubicBezTo>
                    <a:cubicBezTo>
                      <a:pt x="224" y="352"/>
                      <a:pt x="231" y="352"/>
                      <a:pt x="239" y="352"/>
                    </a:cubicBezTo>
                    <a:cubicBezTo>
                      <a:pt x="383" y="352"/>
                      <a:pt x="468" y="181"/>
                      <a:pt x="373" y="65"/>
                    </a:cubicBezTo>
                    <a:cubicBezTo>
                      <a:pt x="339" y="23"/>
                      <a:pt x="287" y="0"/>
                      <a:pt x="2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8" name="Google Shape;5978;p45"/>
              <p:cNvSpPr/>
              <p:nvPr/>
            </p:nvSpPr>
            <p:spPr>
              <a:xfrm>
                <a:off x="4242700" y="364010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8"/>
                    </a:cubicBezTo>
                    <a:cubicBezTo>
                      <a:pt x="1" y="131"/>
                      <a:pt x="55" y="318"/>
                      <a:pt x="203" y="334"/>
                    </a:cubicBezTo>
                    <a:cubicBezTo>
                      <a:pt x="210" y="335"/>
                      <a:pt x="216" y="335"/>
                      <a:pt x="222" y="335"/>
                    </a:cubicBezTo>
                    <a:cubicBezTo>
                      <a:pt x="359" y="335"/>
                      <a:pt x="440" y="171"/>
                      <a:pt x="351" y="61"/>
                    </a:cubicBezTo>
                    <a:cubicBezTo>
                      <a:pt x="318" y="21"/>
                      <a:pt x="271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9" name="Google Shape;5979;p45"/>
              <p:cNvSpPr/>
              <p:nvPr/>
            </p:nvSpPr>
            <p:spPr>
              <a:xfrm>
                <a:off x="4229375" y="362352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2" y="1"/>
                    </a:moveTo>
                    <a:cubicBezTo>
                      <a:pt x="176" y="1"/>
                      <a:pt x="140" y="12"/>
                      <a:pt x="109" y="36"/>
                    </a:cubicBezTo>
                    <a:cubicBezTo>
                      <a:pt x="0" y="123"/>
                      <a:pt x="52" y="300"/>
                      <a:pt x="193" y="316"/>
                    </a:cubicBezTo>
                    <a:cubicBezTo>
                      <a:pt x="199" y="316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4" y="58"/>
                    </a:cubicBezTo>
                    <a:cubicBezTo>
                      <a:pt x="303" y="20"/>
                      <a:pt x="258" y="1"/>
                      <a:pt x="21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0" name="Google Shape;5980;p45"/>
              <p:cNvSpPr/>
              <p:nvPr/>
            </p:nvSpPr>
            <p:spPr>
              <a:xfrm>
                <a:off x="4340250" y="3724750"/>
                <a:ext cx="14675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9" extrusionOk="0">
                    <a:moveTo>
                      <a:pt x="295" y="1"/>
                    </a:moveTo>
                    <a:cubicBezTo>
                      <a:pt x="246" y="1"/>
                      <a:pt x="196" y="18"/>
                      <a:pt x="154" y="52"/>
                    </a:cubicBezTo>
                    <a:cubicBezTo>
                      <a:pt x="0" y="174"/>
                      <a:pt x="74" y="425"/>
                      <a:pt x="270" y="448"/>
                    </a:cubicBezTo>
                    <a:cubicBezTo>
                      <a:pt x="278" y="448"/>
                      <a:pt x="286" y="449"/>
                      <a:pt x="294" y="449"/>
                    </a:cubicBezTo>
                    <a:cubicBezTo>
                      <a:pt x="479" y="449"/>
                      <a:pt x="587" y="233"/>
                      <a:pt x="469" y="84"/>
                    </a:cubicBezTo>
                    <a:cubicBezTo>
                      <a:pt x="424" y="30"/>
                      <a:pt x="359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1" name="Google Shape;5981;p45"/>
              <p:cNvSpPr/>
              <p:nvPr/>
            </p:nvSpPr>
            <p:spPr>
              <a:xfrm>
                <a:off x="4326975" y="3708225"/>
                <a:ext cx="1405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2" h="429" extrusionOk="0">
                    <a:moveTo>
                      <a:pt x="282" y="0"/>
                    </a:moveTo>
                    <a:cubicBezTo>
                      <a:pt x="235" y="0"/>
                      <a:pt x="188" y="16"/>
                      <a:pt x="149" y="48"/>
                    </a:cubicBezTo>
                    <a:cubicBezTo>
                      <a:pt x="1" y="167"/>
                      <a:pt x="72" y="408"/>
                      <a:pt x="258" y="427"/>
                    </a:cubicBezTo>
                    <a:cubicBezTo>
                      <a:pt x="266" y="428"/>
                      <a:pt x="274" y="429"/>
                      <a:pt x="281" y="429"/>
                    </a:cubicBezTo>
                    <a:cubicBezTo>
                      <a:pt x="457" y="429"/>
                      <a:pt x="562" y="222"/>
                      <a:pt x="448" y="80"/>
                    </a:cubicBezTo>
                    <a:cubicBezTo>
                      <a:pt x="406" y="27"/>
                      <a:pt x="344" y="0"/>
                      <a:pt x="2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2" name="Google Shape;5982;p45"/>
              <p:cNvSpPr/>
              <p:nvPr/>
            </p:nvSpPr>
            <p:spPr>
              <a:xfrm>
                <a:off x="4313725" y="3691725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1" y="159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2" y="407"/>
                    </a:cubicBezTo>
                    <a:cubicBezTo>
                      <a:pt x="441" y="407"/>
                      <a:pt x="539" y="210"/>
                      <a:pt x="428" y="75"/>
                    </a:cubicBezTo>
                    <a:cubicBezTo>
                      <a:pt x="388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3" name="Google Shape;5983;p45"/>
              <p:cNvSpPr/>
              <p:nvPr/>
            </p:nvSpPr>
            <p:spPr>
              <a:xfrm>
                <a:off x="4300400" y="3675150"/>
                <a:ext cx="12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6" h="393" extrusionOk="0">
                    <a:moveTo>
                      <a:pt x="257" y="1"/>
                    </a:moveTo>
                    <a:cubicBezTo>
                      <a:pt x="214" y="1"/>
                      <a:pt x="171" y="15"/>
                      <a:pt x="135" y="44"/>
                    </a:cubicBezTo>
                    <a:cubicBezTo>
                      <a:pt x="0" y="156"/>
                      <a:pt x="64" y="372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21" y="392"/>
                      <a:pt x="516" y="202"/>
                      <a:pt x="411" y="73"/>
                    </a:cubicBezTo>
                    <a:cubicBezTo>
                      <a:pt x="371" y="25"/>
                      <a:pt x="314" y="1"/>
                      <a:pt x="2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4" name="Google Shape;5984;p45"/>
              <p:cNvSpPr/>
              <p:nvPr/>
            </p:nvSpPr>
            <p:spPr>
              <a:xfrm>
                <a:off x="4287125" y="365865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1"/>
                    </a:moveTo>
                    <a:cubicBezTo>
                      <a:pt x="205" y="1"/>
                      <a:pt x="164" y="14"/>
                      <a:pt x="129" y="42"/>
                    </a:cubicBezTo>
                    <a:cubicBezTo>
                      <a:pt x="1" y="145"/>
                      <a:pt x="62" y="354"/>
                      <a:pt x="226" y="370"/>
                    </a:cubicBezTo>
                    <a:cubicBezTo>
                      <a:pt x="234" y="371"/>
                      <a:pt x="241" y="371"/>
                      <a:pt x="249" y="371"/>
                    </a:cubicBezTo>
                    <a:cubicBezTo>
                      <a:pt x="399" y="371"/>
                      <a:pt x="491" y="193"/>
                      <a:pt x="390" y="71"/>
                    </a:cubicBezTo>
                    <a:cubicBezTo>
                      <a:pt x="353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5" name="Google Shape;5985;p45"/>
              <p:cNvSpPr/>
              <p:nvPr/>
            </p:nvSpPr>
            <p:spPr>
              <a:xfrm>
                <a:off x="4273875" y="36421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1" y="0"/>
                    </a:moveTo>
                    <a:cubicBezTo>
                      <a:pt x="192" y="0"/>
                      <a:pt x="154" y="13"/>
                      <a:pt x="123" y="39"/>
                    </a:cubicBezTo>
                    <a:cubicBezTo>
                      <a:pt x="1" y="138"/>
                      <a:pt x="58" y="337"/>
                      <a:pt x="216" y="354"/>
                    </a:cubicBezTo>
                    <a:cubicBezTo>
                      <a:pt x="222" y="354"/>
                      <a:pt x="229" y="355"/>
                      <a:pt x="235" y="355"/>
                    </a:cubicBezTo>
                    <a:cubicBezTo>
                      <a:pt x="378" y="355"/>
                      <a:pt x="466" y="184"/>
                      <a:pt x="370" y="68"/>
                    </a:cubicBezTo>
                    <a:cubicBezTo>
                      <a:pt x="335" y="23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6" name="Google Shape;5986;p45"/>
              <p:cNvSpPr/>
              <p:nvPr/>
            </p:nvSpPr>
            <p:spPr>
              <a:xfrm>
                <a:off x="4260550" y="3625575"/>
                <a:ext cx="1107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5" extrusionOk="0">
                    <a:moveTo>
                      <a:pt x="224" y="0"/>
                    </a:moveTo>
                    <a:cubicBezTo>
                      <a:pt x="187" y="0"/>
                      <a:pt x="150" y="13"/>
                      <a:pt x="119" y="38"/>
                    </a:cubicBezTo>
                    <a:cubicBezTo>
                      <a:pt x="0" y="131"/>
                      <a:pt x="58" y="320"/>
                      <a:pt x="206" y="333"/>
                    </a:cubicBezTo>
                    <a:cubicBezTo>
                      <a:pt x="212" y="334"/>
                      <a:pt x="219" y="334"/>
                      <a:pt x="225" y="334"/>
                    </a:cubicBezTo>
                    <a:cubicBezTo>
                      <a:pt x="361" y="334"/>
                      <a:pt x="443" y="174"/>
                      <a:pt x="354" y="63"/>
                    </a:cubicBezTo>
                    <a:cubicBezTo>
                      <a:pt x="321" y="21"/>
                      <a:pt x="273" y="0"/>
                      <a:pt x="2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7" name="Google Shape;5987;p45"/>
              <p:cNvSpPr/>
              <p:nvPr/>
            </p:nvSpPr>
            <p:spPr>
              <a:xfrm>
                <a:off x="4247275" y="3609075"/>
                <a:ext cx="10475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9" h="316" extrusionOk="0">
                    <a:moveTo>
                      <a:pt x="210" y="0"/>
                    </a:moveTo>
                    <a:cubicBezTo>
                      <a:pt x="175" y="0"/>
                      <a:pt x="139" y="12"/>
                      <a:pt x="110" y="36"/>
                    </a:cubicBezTo>
                    <a:cubicBezTo>
                      <a:pt x="1" y="122"/>
                      <a:pt x="55" y="299"/>
                      <a:pt x="194" y="315"/>
                    </a:cubicBezTo>
                    <a:cubicBezTo>
                      <a:pt x="199" y="316"/>
                      <a:pt x="204" y="316"/>
                      <a:pt x="210" y="316"/>
                    </a:cubicBezTo>
                    <a:cubicBezTo>
                      <a:pt x="341" y="316"/>
                      <a:pt x="418" y="163"/>
                      <a:pt x="332" y="58"/>
                    </a:cubicBezTo>
                    <a:cubicBezTo>
                      <a:pt x="301" y="20"/>
                      <a:pt x="256" y="0"/>
                      <a:pt x="2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8" name="Google Shape;5988;p45"/>
              <p:cNvSpPr/>
              <p:nvPr/>
            </p:nvSpPr>
            <p:spPr>
              <a:xfrm>
                <a:off x="4344825" y="3693725"/>
                <a:ext cx="14125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1" extrusionOk="0">
                    <a:moveTo>
                      <a:pt x="283" y="1"/>
                    </a:moveTo>
                    <a:cubicBezTo>
                      <a:pt x="236" y="1"/>
                      <a:pt x="188" y="16"/>
                      <a:pt x="148" y="50"/>
                    </a:cubicBezTo>
                    <a:cubicBezTo>
                      <a:pt x="0" y="169"/>
                      <a:pt x="71" y="406"/>
                      <a:pt x="261" y="429"/>
                    </a:cubicBezTo>
                    <a:cubicBezTo>
                      <a:pt x="269" y="430"/>
                      <a:pt x="276" y="430"/>
                      <a:pt x="284" y="430"/>
                    </a:cubicBezTo>
                    <a:cubicBezTo>
                      <a:pt x="460" y="430"/>
                      <a:pt x="564" y="223"/>
                      <a:pt x="450" y="82"/>
                    </a:cubicBezTo>
                    <a:cubicBezTo>
                      <a:pt x="408" y="29"/>
                      <a:pt x="346" y="1"/>
                      <a:pt x="28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9" name="Google Shape;5989;p45"/>
              <p:cNvSpPr/>
              <p:nvPr/>
            </p:nvSpPr>
            <p:spPr>
              <a:xfrm>
                <a:off x="4331575" y="3677200"/>
                <a:ext cx="1347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0" extrusionOk="0">
                    <a:moveTo>
                      <a:pt x="270" y="0"/>
                    </a:moveTo>
                    <a:cubicBezTo>
                      <a:pt x="224" y="0"/>
                      <a:pt x="179" y="15"/>
                      <a:pt x="141" y="45"/>
                    </a:cubicBezTo>
                    <a:cubicBezTo>
                      <a:pt x="0" y="161"/>
                      <a:pt x="68" y="389"/>
                      <a:pt x="251" y="409"/>
                    </a:cubicBezTo>
                    <a:cubicBezTo>
                      <a:pt x="259" y="409"/>
                      <a:pt x="266" y="410"/>
                      <a:pt x="274" y="410"/>
                    </a:cubicBezTo>
                    <a:cubicBezTo>
                      <a:pt x="440" y="410"/>
                      <a:pt x="538" y="213"/>
                      <a:pt x="431" y="78"/>
                    </a:cubicBezTo>
                    <a:cubicBezTo>
                      <a:pt x="390" y="26"/>
                      <a:pt x="330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0" name="Google Shape;5990;p45"/>
              <p:cNvSpPr/>
              <p:nvPr/>
            </p:nvSpPr>
            <p:spPr>
              <a:xfrm>
                <a:off x="4318300" y="3660700"/>
                <a:ext cx="12850" cy="9725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89" extrusionOk="0">
                    <a:moveTo>
                      <a:pt x="258" y="0"/>
                    </a:moveTo>
                    <a:cubicBezTo>
                      <a:pt x="215" y="0"/>
                      <a:pt x="172" y="14"/>
                      <a:pt x="136" y="43"/>
                    </a:cubicBezTo>
                    <a:cubicBezTo>
                      <a:pt x="1" y="153"/>
                      <a:pt x="65" y="371"/>
                      <a:pt x="239" y="387"/>
                    </a:cubicBezTo>
                    <a:cubicBezTo>
                      <a:pt x="246" y="388"/>
                      <a:pt x="254" y="389"/>
                      <a:pt x="262" y="389"/>
                    </a:cubicBezTo>
                    <a:cubicBezTo>
                      <a:pt x="421" y="389"/>
                      <a:pt x="513" y="201"/>
                      <a:pt x="409" y="72"/>
                    </a:cubicBezTo>
                    <a:cubicBezTo>
                      <a:pt x="371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1" name="Google Shape;5991;p45"/>
              <p:cNvSpPr/>
              <p:nvPr/>
            </p:nvSpPr>
            <p:spPr>
              <a:xfrm>
                <a:off x="4305050" y="3644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0" y="147"/>
                      <a:pt x="62" y="356"/>
                      <a:pt x="225" y="372"/>
                    </a:cubicBezTo>
                    <a:cubicBezTo>
                      <a:pt x="232" y="373"/>
                      <a:pt x="239" y="373"/>
                      <a:pt x="245" y="373"/>
                    </a:cubicBezTo>
                    <a:cubicBezTo>
                      <a:pt x="398" y="373"/>
                      <a:pt x="491" y="193"/>
                      <a:pt x="389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2" name="Google Shape;5992;p45"/>
              <p:cNvSpPr/>
              <p:nvPr/>
            </p:nvSpPr>
            <p:spPr>
              <a:xfrm>
                <a:off x="4291800" y="3627625"/>
                <a:ext cx="115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63" h="352" extrusionOk="0">
                    <a:moveTo>
                      <a:pt x="231" y="0"/>
                    </a:moveTo>
                    <a:cubicBezTo>
                      <a:pt x="192" y="0"/>
                      <a:pt x="152" y="13"/>
                      <a:pt x="119" y="39"/>
                    </a:cubicBezTo>
                    <a:cubicBezTo>
                      <a:pt x="0" y="139"/>
                      <a:pt x="58" y="335"/>
                      <a:pt x="212" y="351"/>
                    </a:cubicBezTo>
                    <a:cubicBezTo>
                      <a:pt x="219" y="352"/>
                      <a:pt x="225" y="352"/>
                      <a:pt x="232" y="352"/>
                    </a:cubicBezTo>
                    <a:cubicBezTo>
                      <a:pt x="378" y="352"/>
                      <a:pt x="462" y="182"/>
                      <a:pt x="370" y="65"/>
                    </a:cubicBezTo>
                    <a:cubicBezTo>
                      <a:pt x="335" y="23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3" name="Google Shape;5993;p45"/>
              <p:cNvSpPr/>
              <p:nvPr/>
            </p:nvSpPr>
            <p:spPr>
              <a:xfrm>
                <a:off x="4278450" y="3611100"/>
                <a:ext cx="111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5" extrusionOk="0">
                    <a:moveTo>
                      <a:pt x="226" y="0"/>
                    </a:moveTo>
                    <a:cubicBezTo>
                      <a:pt x="188" y="0"/>
                      <a:pt x="151" y="13"/>
                      <a:pt x="120" y="38"/>
                    </a:cubicBezTo>
                    <a:cubicBezTo>
                      <a:pt x="1" y="131"/>
                      <a:pt x="59" y="318"/>
                      <a:pt x="206" y="334"/>
                    </a:cubicBezTo>
                    <a:cubicBezTo>
                      <a:pt x="213" y="334"/>
                      <a:pt x="219" y="335"/>
                      <a:pt x="225" y="335"/>
                    </a:cubicBezTo>
                    <a:cubicBezTo>
                      <a:pt x="362" y="335"/>
                      <a:pt x="443" y="171"/>
                      <a:pt x="354" y="61"/>
                    </a:cubicBezTo>
                    <a:cubicBezTo>
                      <a:pt x="322" y="21"/>
                      <a:pt x="274" y="0"/>
                      <a:pt x="2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4" name="Google Shape;5994;p45"/>
              <p:cNvSpPr/>
              <p:nvPr/>
            </p:nvSpPr>
            <p:spPr>
              <a:xfrm>
                <a:off x="4265200" y="359452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0" y="1"/>
                    </a:moveTo>
                    <a:cubicBezTo>
                      <a:pt x="174" y="1"/>
                      <a:pt x="139" y="12"/>
                      <a:pt x="110" y="36"/>
                    </a:cubicBezTo>
                    <a:cubicBezTo>
                      <a:pt x="0" y="126"/>
                      <a:pt x="52" y="303"/>
                      <a:pt x="193" y="315"/>
                    </a:cubicBezTo>
                    <a:cubicBezTo>
                      <a:pt x="200" y="316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1" y="58"/>
                    </a:cubicBezTo>
                    <a:cubicBezTo>
                      <a:pt x="301" y="20"/>
                      <a:pt x="255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5" name="Google Shape;5995;p45"/>
              <p:cNvSpPr/>
              <p:nvPr/>
            </p:nvSpPr>
            <p:spPr>
              <a:xfrm>
                <a:off x="4336225" y="3646150"/>
                <a:ext cx="128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3" extrusionOk="0">
                    <a:moveTo>
                      <a:pt x="258" y="0"/>
                    </a:moveTo>
                    <a:cubicBezTo>
                      <a:pt x="215" y="0"/>
                      <a:pt x="171" y="15"/>
                      <a:pt x="135" y="44"/>
                    </a:cubicBezTo>
                    <a:cubicBezTo>
                      <a:pt x="0" y="156"/>
                      <a:pt x="65" y="371"/>
                      <a:pt x="238" y="391"/>
                    </a:cubicBezTo>
                    <a:cubicBezTo>
                      <a:pt x="246" y="392"/>
                      <a:pt x="254" y="392"/>
                      <a:pt x="261" y="392"/>
                    </a:cubicBezTo>
                    <a:cubicBezTo>
                      <a:pt x="421" y="392"/>
                      <a:pt x="513" y="202"/>
                      <a:pt x="409" y="73"/>
                    </a:cubicBezTo>
                    <a:cubicBezTo>
                      <a:pt x="370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6" name="Google Shape;5996;p45"/>
              <p:cNvSpPr/>
              <p:nvPr/>
            </p:nvSpPr>
            <p:spPr>
              <a:xfrm>
                <a:off x="4322875" y="362965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7" y="1"/>
                    </a:moveTo>
                    <a:cubicBezTo>
                      <a:pt x="206" y="1"/>
                      <a:pt x="166" y="14"/>
                      <a:pt x="133" y="42"/>
                    </a:cubicBezTo>
                    <a:cubicBezTo>
                      <a:pt x="1" y="145"/>
                      <a:pt x="62" y="353"/>
                      <a:pt x="229" y="369"/>
                    </a:cubicBezTo>
                    <a:cubicBezTo>
                      <a:pt x="237" y="370"/>
                      <a:pt x="245" y="371"/>
                      <a:pt x="252" y="371"/>
                    </a:cubicBezTo>
                    <a:cubicBezTo>
                      <a:pt x="402" y="371"/>
                      <a:pt x="491" y="193"/>
                      <a:pt x="393" y="71"/>
                    </a:cubicBezTo>
                    <a:cubicBezTo>
                      <a:pt x="356" y="25"/>
                      <a:pt x="302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7" name="Google Shape;5997;p45"/>
              <p:cNvSpPr/>
              <p:nvPr/>
            </p:nvSpPr>
            <p:spPr>
              <a:xfrm>
                <a:off x="4309625" y="3613075"/>
                <a:ext cx="11650" cy="890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6" extrusionOk="0">
                    <a:moveTo>
                      <a:pt x="234" y="1"/>
                    </a:moveTo>
                    <a:cubicBezTo>
                      <a:pt x="195" y="1"/>
                      <a:pt x="156" y="13"/>
                      <a:pt x="123" y="39"/>
                    </a:cubicBezTo>
                    <a:cubicBezTo>
                      <a:pt x="1" y="139"/>
                      <a:pt x="59" y="338"/>
                      <a:pt x="216" y="354"/>
                    </a:cubicBezTo>
                    <a:cubicBezTo>
                      <a:pt x="223" y="355"/>
                      <a:pt x="229" y="355"/>
                      <a:pt x="236" y="355"/>
                    </a:cubicBezTo>
                    <a:cubicBezTo>
                      <a:pt x="381" y="355"/>
                      <a:pt x="466" y="185"/>
                      <a:pt x="373" y="68"/>
                    </a:cubicBezTo>
                    <a:cubicBezTo>
                      <a:pt x="338" y="24"/>
                      <a:pt x="286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8" name="Google Shape;5998;p45"/>
              <p:cNvSpPr/>
              <p:nvPr/>
            </p:nvSpPr>
            <p:spPr>
              <a:xfrm>
                <a:off x="4296375" y="3596550"/>
                <a:ext cx="1107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6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38"/>
                    </a:cubicBezTo>
                    <a:cubicBezTo>
                      <a:pt x="0" y="132"/>
                      <a:pt x="55" y="321"/>
                      <a:pt x="206" y="334"/>
                    </a:cubicBezTo>
                    <a:cubicBezTo>
                      <a:pt x="213" y="335"/>
                      <a:pt x="219" y="335"/>
                      <a:pt x="225" y="335"/>
                    </a:cubicBezTo>
                    <a:cubicBezTo>
                      <a:pt x="362" y="335"/>
                      <a:pt x="443" y="175"/>
                      <a:pt x="351" y="64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9" name="Google Shape;5999;p45"/>
              <p:cNvSpPr/>
              <p:nvPr/>
            </p:nvSpPr>
            <p:spPr>
              <a:xfrm>
                <a:off x="4283125" y="3580075"/>
                <a:ext cx="1045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6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09" y="35"/>
                    </a:cubicBezTo>
                    <a:cubicBezTo>
                      <a:pt x="0" y="122"/>
                      <a:pt x="52" y="299"/>
                      <a:pt x="193" y="315"/>
                    </a:cubicBezTo>
                    <a:cubicBezTo>
                      <a:pt x="198" y="315"/>
                      <a:pt x="203" y="316"/>
                      <a:pt x="208" y="316"/>
                    </a:cubicBezTo>
                    <a:cubicBezTo>
                      <a:pt x="338" y="316"/>
                      <a:pt x="418" y="163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00" name="Google Shape;6000;p45"/>
              <p:cNvSpPr/>
              <p:nvPr/>
            </p:nvSpPr>
            <p:spPr>
              <a:xfrm>
                <a:off x="4340800" y="361512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5" y="0"/>
                    </a:moveTo>
                    <a:cubicBezTo>
                      <a:pt x="204" y="0"/>
                      <a:pt x="164" y="13"/>
                      <a:pt x="129" y="41"/>
                    </a:cubicBezTo>
                    <a:cubicBezTo>
                      <a:pt x="1" y="147"/>
                      <a:pt x="62" y="356"/>
                      <a:pt x="226" y="372"/>
                    </a:cubicBezTo>
                    <a:cubicBezTo>
                      <a:pt x="232" y="373"/>
                      <a:pt x="239" y="373"/>
                      <a:pt x="245" y="373"/>
                    </a:cubicBezTo>
                    <a:cubicBezTo>
                      <a:pt x="398" y="373"/>
                      <a:pt x="491" y="193"/>
                      <a:pt x="389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01" name="Google Shape;6001;p45"/>
              <p:cNvSpPr/>
              <p:nvPr/>
            </p:nvSpPr>
            <p:spPr>
              <a:xfrm>
                <a:off x="4327550" y="3598625"/>
                <a:ext cx="1165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2" extrusionOk="0">
                    <a:moveTo>
                      <a:pt x="233" y="0"/>
                    </a:moveTo>
                    <a:cubicBezTo>
                      <a:pt x="195" y="0"/>
                      <a:pt x="156" y="13"/>
                      <a:pt x="122" y="39"/>
                    </a:cubicBezTo>
                    <a:cubicBezTo>
                      <a:pt x="0" y="139"/>
                      <a:pt x="58" y="335"/>
                      <a:pt x="216" y="351"/>
                    </a:cubicBezTo>
                    <a:cubicBezTo>
                      <a:pt x="222" y="351"/>
                      <a:pt x="229" y="352"/>
                      <a:pt x="235" y="352"/>
                    </a:cubicBezTo>
                    <a:cubicBezTo>
                      <a:pt x="381" y="352"/>
                      <a:pt x="465" y="182"/>
                      <a:pt x="370" y="65"/>
                    </a:cubicBezTo>
                    <a:cubicBezTo>
                      <a:pt x="335" y="22"/>
                      <a:pt x="284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02" name="Google Shape;6002;p45"/>
              <p:cNvSpPr/>
              <p:nvPr/>
            </p:nvSpPr>
            <p:spPr>
              <a:xfrm>
                <a:off x="4314300" y="3582100"/>
                <a:ext cx="110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5" extrusionOk="0">
                    <a:moveTo>
                      <a:pt x="222" y="0"/>
                    </a:moveTo>
                    <a:cubicBezTo>
                      <a:pt x="184" y="0"/>
                      <a:pt x="147" y="13"/>
                      <a:pt x="116" y="38"/>
                    </a:cubicBezTo>
                    <a:cubicBezTo>
                      <a:pt x="0" y="131"/>
                      <a:pt x="55" y="318"/>
                      <a:pt x="203" y="334"/>
                    </a:cubicBezTo>
                    <a:cubicBezTo>
                      <a:pt x="209" y="334"/>
                      <a:pt x="215" y="335"/>
                      <a:pt x="222" y="335"/>
                    </a:cubicBezTo>
                    <a:cubicBezTo>
                      <a:pt x="358" y="335"/>
                      <a:pt x="440" y="171"/>
                      <a:pt x="350" y="60"/>
                    </a:cubicBezTo>
                    <a:cubicBezTo>
                      <a:pt x="318" y="21"/>
                      <a:pt x="270" y="0"/>
                      <a:pt x="2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03" name="Google Shape;6003;p45"/>
              <p:cNvSpPr/>
              <p:nvPr/>
            </p:nvSpPr>
            <p:spPr>
              <a:xfrm>
                <a:off x="4301025" y="3565550"/>
                <a:ext cx="1045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6" extrusionOk="0">
                    <a:moveTo>
                      <a:pt x="208" y="0"/>
                    </a:moveTo>
                    <a:cubicBezTo>
                      <a:pt x="173" y="0"/>
                      <a:pt x="139" y="11"/>
                      <a:pt x="110" y="35"/>
                    </a:cubicBezTo>
                    <a:cubicBezTo>
                      <a:pt x="1" y="125"/>
                      <a:pt x="52" y="301"/>
                      <a:pt x="190" y="314"/>
                    </a:cubicBezTo>
                    <a:cubicBezTo>
                      <a:pt x="197" y="315"/>
                      <a:pt x="203" y="315"/>
                      <a:pt x="210" y="315"/>
                    </a:cubicBezTo>
                    <a:cubicBezTo>
                      <a:pt x="340" y="315"/>
                      <a:pt x="418" y="161"/>
                      <a:pt x="332" y="57"/>
                    </a:cubicBezTo>
                    <a:cubicBezTo>
                      <a:pt x="300" y="20"/>
                      <a:pt x="254" y="0"/>
                      <a:pt x="2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004" name="Google Shape;6004;p45"/>
            <p:cNvSpPr/>
            <p:nvPr/>
          </p:nvSpPr>
          <p:spPr>
            <a:xfrm rot="10800000" flipH="1">
              <a:off x="8119025" y="-8884"/>
              <a:ext cx="1060558" cy="2032721"/>
            </a:xfrm>
            <a:custGeom>
              <a:avLst/>
              <a:gdLst/>
              <a:ahLst/>
              <a:cxnLst/>
              <a:rect l="l" t="t" r="r" b="b"/>
              <a:pathLst>
                <a:path w="20290" h="38887" extrusionOk="0">
                  <a:moveTo>
                    <a:pt x="20289" y="38887"/>
                  </a:moveTo>
                  <a:lnTo>
                    <a:pt x="1" y="38887"/>
                  </a:lnTo>
                  <a:cubicBezTo>
                    <a:pt x="11272" y="34905"/>
                    <a:pt x="8897" y="23307"/>
                    <a:pt x="12461" y="11651"/>
                  </a:cubicBezTo>
                  <a:cubicBezTo>
                    <a:pt x="14411" y="5278"/>
                    <a:pt x="17413" y="1839"/>
                    <a:pt x="202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5" name="Google Shape;6005;p45"/>
            <p:cNvSpPr/>
            <p:nvPr/>
          </p:nvSpPr>
          <p:spPr>
            <a:xfrm>
              <a:off x="6636775" y="-8900"/>
              <a:ext cx="2542768" cy="1325952"/>
            </a:xfrm>
            <a:custGeom>
              <a:avLst/>
              <a:gdLst/>
              <a:ahLst/>
              <a:cxnLst/>
              <a:rect l="l" t="t" r="r" b="b"/>
              <a:pathLst>
                <a:path w="38910" h="20290" extrusionOk="0">
                  <a:moveTo>
                    <a:pt x="38887" y="1"/>
                  </a:moveTo>
                  <a:lnTo>
                    <a:pt x="38910" y="20289"/>
                  </a:lnTo>
                  <a:cubicBezTo>
                    <a:pt x="34915" y="9022"/>
                    <a:pt x="23320" y="11410"/>
                    <a:pt x="11660" y="7858"/>
                  </a:cubicBezTo>
                  <a:cubicBezTo>
                    <a:pt x="5284" y="5914"/>
                    <a:pt x="1842" y="2916"/>
                    <a:pt x="1" y="4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9" name="Google Shape;6239;p51"/>
          <p:cNvSpPr/>
          <p:nvPr/>
        </p:nvSpPr>
        <p:spPr>
          <a:xfrm>
            <a:off x="7407472" y="4209888"/>
            <a:ext cx="324757" cy="375100"/>
          </a:xfrm>
          <a:custGeom>
            <a:avLst/>
            <a:gdLst/>
            <a:ahLst/>
            <a:cxnLst/>
            <a:rect l="l" t="t" r="r" b="b"/>
            <a:pathLst>
              <a:path w="3877" h="4478" extrusionOk="0">
                <a:moveTo>
                  <a:pt x="868" y="1"/>
                </a:moveTo>
                <a:lnTo>
                  <a:pt x="0" y="4478"/>
                </a:lnTo>
                <a:lnTo>
                  <a:pt x="3876" y="34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240" name="Google Shape;6240;p51"/>
          <p:cNvGrpSpPr/>
          <p:nvPr/>
        </p:nvGrpSpPr>
        <p:grpSpPr>
          <a:xfrm>
            <a:off x="1753850" y="1887371"/>
            <a:ext cx="281055" cy="346846"/>
            <a:chOff x="368125" y="2950571"/>
            <a:chExt cx="281055" cy="346846"/>
          </a:xfrm>
        </p:grpSpPr>
        <p:sp>
          <p:nvSpPr>
            <p:cNvPr id="6241" name="Google Shape;6241;p51"/>
            <p:cNvSpPr/>
            <p:nvPr/>
          </p:nvSpPr>
          <p:spPr>
            <a:xfrm>
              <a:off x="368125" y="2950571"/>
              <a:ext cx="281055" cy="346846"/>
            </a:xfrm>
            <a:custGeom>
              <a:avLst/>
              <a:gdLst/>
              <a:ahLst/>
              <a:cxnLst/>
              <a:rect l="l" t="t" r="r" b="b"/>
              <a:pathLst>
                <a:path w="5108" h="6304" extrusionOk="0">
                  <a:moveTo>
                    <a:pt x="2440" y="2180"/>
                  </a:moveTo>
                  <a:lnTo>
                    <a:pt x="868" y="1"/>
                  </a:lnTo>
                  <a:lnTo>
                    <a:pt x="1" y="6303"/>
                  </a:lnTo>
                  <a:lnTo>
                    <a:pt x="5107" y="250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2" name="Google Shape;6242;p51"/>
            <p:cNvSpPr/>
            <p:nvPr/>
          </p:nvSpPr>
          <p:spPr>
            <a:xfrm>
              <a:off x="368125" y="2950571"/>
              <a:ext cx="134255" cy="346846"/>
            </a:xfrm>
            <a:custGeom>
              <a:avLst/>
              <a:gdLst/>
              <a:ahLst/>
              <a:cxnLst/>
              <a:rect l="l" t="t" r="r" b="b"/>
              <a:pathLst>
                <a:path w="2440" h="6304" extrusionOk="0">
                  <a:moveTo>
                    <a:pt x="868" y="1"/>
                  </a:moveTo>
                  <a:lnTo>
                    <a:pt x="1" y="6303"/>
                  </a:lnTo>
                  <a:lnTo>
                    <a:pt x="1" y="6303"/>
                  </a:lnTo>
                  <a:lnTo>
                    <a:pt x="2440" y="218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43" name="Google Shape;6243;p51"/>
          <p:cNvGrpSpPr/>
          <p:nvPr/>
        </p:nvGrpSpPr>
        <p:grpSpPr>
          <a:xfrm>
            <a:off x="6627461" y="1902605"/>
            <a:ext cx="402369" cy="316376"/>
            <a:chOff x="1163250" y="1972063"/>
            <a:chExt cx="106800" cy="83975"/>
          </a:xfrm>
        </p:grpSpPr>
        <p:sp>
          <p:nvSpPr>
            <p:cNvPr id="6244" name="Google Shape;6244;p51"/>
            <p:cNvSpPr/>
            <p:nvPr/>
          </p:nvSpPr>
          <p:spPr>
            <a:xfrm>
              <a:off x="1251000" y="2007013"/>
              <a:ext cx="16725" cy="14325"/>
            </a:xfrm>
            <a:custGeom>
              <a:avLst/>
              <a:gdLst/>
              <a:ahLst/>
              <a:cxnLst/>
              <a:rect l="l" t="t" r="r" b="b"/>
              <a:pathLst>
                <a:path w="669" h="573" extrusionOk="0">
                  <a:moveTo>
                    <a:pt x="380" y="1"/>
                  </a:moveTo>
                  <a:cubicBezTo>
                    <a:pt x="310" y="1"/>
                    <a:pt x="238" y="27"/>
                    <a:pt x="180" y="84"/>
                  </a:cubicBezTo>
                  <a:cubicBezTo>
                    <a:pt x="0" y="264"/>
                    <a:pt x="129" y="572"/>
                    <a:pt x="383" y="572"/>
                  </a:cubicBezTo>
                  <a:cubicBezTo>
                    <a:pt x="540" y="572"/>
                    <a:pt x="665" y="444"/>
                    <a:pt x="669" y="286"/>
                  </a:cubicBezTo>
                  <a:cubicBezTo>
                    <a:pt x="669" y="114"/>
                    <a:pt x="527" y="1"/>
                    <a:pt x="3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5" name="Google Shape;6245;p51"/>
            <p:cNvSpPr/>
            <p:nvPr/>
          </p:nvSpPr>
          <p:spPr>
            <a:xfrm>
              <a:off x="1253400" y="2041788"/>
              <a:ext cx="16650" cy="14250"/>
            </a:xfrm>
            <a:custGeom>
              <a:avLst/>
              <a:gdLst/>
              <a:ahLst/>
              <a:cxnLst/>
              <a:rect l="l" t="t" r="r" b="b"/>
              <a:pathLst>
                <a:path w="666" h="570" extrusionOk="0">
                  <a:moveTo>
                    <a:pt x="287" y="1"/>
                  </a:moveTo>
                  <a:cubicBezTo>
                    <a:pt x="129" y="1"/>
                    <a:pt x="1" y="126"/>
                    <a:pt x="1" y="283"/>
                  </a:cubicBezTo>
                  <a:cubicBezTo>
                    <a:pt x="1" y="455"/>
                    <a:pt x="142" y="570"/>
                    <a:pt x="288" y="570"/>
                  </a:cubicBezTo>
                  <a:cubicBezTo>
                    <a:pt x="358" y="570"/>
                    <a:pt x="429" y="544"/>
                    <a:pt x="486" y="486"/>
                  </a:cubicBezTo>
                  <a:cubicBezTo>
                    <a:pt x="666" y="306"/>
                    <a:pt x="540" y="1"/>
                    <a:pt x="2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6" name="Google Shape;6246;p51"/>
            <p:cNvSpPr/>
            <p:nvPr/>
          </p:nvSpPr>
          <p:spPr>
            <a:xfrm>
              <a:off x="1253400" y="1972363"/>
              <a:ext cx="14325" cy="14425"/>
            </a:xfrm>
            <a:custGeom>
              <a:avLst/>
              <a:gdLst/>
              <a:ahLst/>
              <a:cxnLst/>
              <a:rect l="l" t="t" r="r" b="b"/>
              <a:pathLst>
                <a:path w="573" h="577" extrusionOk="0">
                  <a:moveTo>
                    <a:pt x="287" y="1"/>
                  </a:moveTo>
                  <a:cubicBezTo>
                    <a:pt x="129" y="1"/>
                    <a:pt x="1" y="126"/>
                    <a:pt x="1" y="284"/>
                  </a:cubicBezTo>
                  <a:lnTo>
                    <a:pt x="1" y="287"/>
                  </a:lnTo>
                  <a:lnTo>
                    <a:pt x="1" y="290"/>
                  </a:lnTo>
                  <a:cubicBezTo>
                    <a:pt x="1" y="448"/>
                    <a:pt x="129" y="576"/>
                    <a:pt x="287" y="576"/>
                  </a:cubicBezTo>
                  <a:cubicBezTo>
                    <a:pt x="444" y="576"/>
                    <a:pt x="573" y="448"/>
                    <a:pt x="573" y="290"/>
                  </a:cubicBezTo>
                  <a:lnTo>
                    <a:pt x="573" y="287"/>
                  </a:lnTo>
                  <a:lnTo>
                    <a:pt x="573" y="284"/>
                  </a:lnTo>
                  <a:cubicBezTo>
                    <a:pt x="569" y="126"/>
                    <a:pt x="444" y="1"/>
                    <a:pt x="2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7" name="Google Shape;6247;p51"/>
            <p:cNvSpPr/>
            <p:nvPr/>
          </p:nvSpPr>
          <p:spPr>
            <a:xfrm>
              <a:off x="1206075" y="2007013"/>
              <a:ext cx="16650" cy="14325"/>
            </a:xfrm>
            <a:custGeom>
              <a:avLst/>
              <a:gdLst/>
              <a:ahLst/>
              <a:cxnLst/>
              <a:rect l="l" t="t" r="r" b="b"/>
              <a:pathLst>
                <a:path w="666" h="573" extrusionOk="0">
                  <a:moveTo>
                    <a:pt x="379" y="1"/>
                  </a:moveTo>
                  <a:cubicBezTo>
                    <a:pt x="310" y="1"/>
                    <a:pt x="239" y="27"/>
                    <a:pt x="181" y="84"/>
                  </a:cubicBezTo>
                  <a:cubicBezTo>
                    <a:pt x="1" y="264"/>
                    <a:pt x="126" y="572"/>
                    <a:pt x="380" y="572"/>
                  </a:cubicBezTo>
                  <a:cubicBezTo>
                    <a:pt x="537" y="572"/>
                    <a:pt x="666" y="444"/>
                    <a:pt x="666" y="286"/>
                  </a:cubicBezTo>
                  <a:cubicBezTo>
                    <a:pt x="666" y="114"/>
                    <a:pt x="526" y="1"/>
                    <a:pt x="37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8" name="Google Shape;6248;p51"/>
            <p:cNvSpPr/>
            <p:nvPr/>
          </p:nvSpPr>
          <p:spPr>
            <a:xfrm>
              <a:off x="1206075" y="2041738"/>
              <a:ext cx="16650" cy="14300"/>
            </a:xfrm>
            <a:custGeom>
              <a:avLst/>
              <a:gdLst/>
              <a:ahLst/>
              <a:cxnLst/>
              <a:rect l="l" t="t" r="r" b="b"/>
              <a:pathLst>
                <a:path w="666" h="572" extrusionOk="0">
                  <a:moveTo>
                    <a:pt x="378" y="0"/>
                  </a:moveTo>
                  <a:cubicBezTo>
                    <a:pt x="308" y="0"/>
                    <a:pt x="238" y="26"/>
                    <a:pt x="181" y="83"/>
                  </a:cubicBezTo>
                  <a:cubicBezTo>
                    <a:pt x="1" y="263"/>
                    <a:pt x="126" y="571"/>
                    <a:pt x="380" y="571"/>
                  </a:cubicBezTo>
                  <a:cubicBezTo>
                    <a:pt x="537" y="571"/>
                    <a:pt x="666" y="443"/>
                    <a:pt x="666" y="285"/>
                  </a:cubicBezTo>
                  <a:cubicBezTo>
                    <a:pt x="666" y="113"/>
                    <a:pt x="524" y="0"/>
                    <a:pt x="3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9" name="Google Shape;6249;p51"/>
            <p:cNvSpPr/>
            <p:nvPr/>
          </p:nvSpPr>
          <p:spPr>
            <a:xfrm>
              <a:off x="1163250" y="2007063"/>
              <a:ext cx="14500" cy="14275"/>
            </a:xfrm>
            <a:custGeom>
              <a:avLst/>
              <a:gdLst/>
              <a:ahLst/>
              <a:cxnLst/>
              <a:rect l="l" t="t" r="r" b="b"/>
              <a:pathLst>
                <a:path w="580" h="571" extrusionOk="0">
                  <a:moveTo>
                    <a:pt x="285" y="1"/>
                  </a:moveTo>
                  <a:cubicBezTo>
                    <a:pt x="129" y="1"/>
                    <a:pt x="1" y="127"/>
                    <a:pt x="1" y="284"/>
                  </a:cubicBezTo>
                  <a:cubicBezTo>
                    <a:pt x="1" y="441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70"/>
                  </a:cubicBezTo>
                  <a:cubicBezTo>
                    <a:pt x="454" y="570"/>
                    <a:pt x="579" y="442"/>
                    <a:pt x="579" y="284"/>
                  </a:cubicBezTo>
                  <a:cubicBezTo>
                    <a:pt x="579" y="127"/>
                    <a:pt x="454" y="1"/>
                    <a:pt x="296" y="1"/>
                  </a:cubicBezTo>
                  <a:cubicBezTo>
                    <a:pt x="293" y="1"/>
                    <a:pt x="289" y="1"/>
                    <a:pt x="28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0" name="Google Shape;6250;p51"/>
            <p:cNvSpPr/>
            <p:nvPr/>
          </p:nvSpPr>
          <p:spPr>
            <a:xfrm>
              <a:off x="1163250" y="2041788"/>
              <a:ext cx="14500" cy="14250"/>
            </a:xfrm>
            <a:custGeom>
              <a:avLst/>
              <a:gdLst/>
              <a:ahLst/>
              <a:cxnLst/>
              <a:rect l="l" t="t" r="r" b="b"/>
              <a:pathLst>
                <a:path w="580" h="570" extrusionOk="0">
                  <a:moveTo>
                    <a:pt x="285" y="0"/>
                  </a:moveTo>
                  <a:cubicBezTo>
                    <a:pt x="129" y="0"/>
                    <a:pt x="1" y="127"/>
                    <a:pt x="1" y="283"/>
                  </a:cubicBezTo>
                  <a:cubicBezTo>
                    <a:pt x="1" y="440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69"/>
                  </a:cubicBezTo>
                  <a:cubicBezTo>
                    <a:pt x="454" y="569"/>
                    <a:pt x="579" y="441"/>
                    <a:pt x="579" y="283"/>
                  </a:cubicBezTo>
                  <a:cubicBezTo>
                    <a:pt x="579" y="126"/>
                    <a:pt x="454" y="1"/>
                    <a:pt x="296" y="1"/>
                  </a:cubicBezTo>
                  <a:cubicBezTo>
                    <a:pt x="293" y="0"/>
                    <a:pt x="289" y="0"/>
                    <a:pt x="28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1" name="Google Shape;6251;p51"/>
            <p:cNvSpPr/>
            <p:nvPr/>
          </p:nvSpPr>
          <p:spPr>
            <a:xfrm>
              <a:off x="1208325" y="1972063"/>
              <a:ext cx="14575" cy="14950"/>
            </a:xfrm>
            <a:custGeom>
              <a:avLst/>
              <a:gdLst/>
              <a:ahLst/>
              <a:cxnLst/>
              <a:rect l="l" t="t" r="r" b="b"/>
              <a:pathLst>
                <a:path w="583" h="598" extrusionOk="0">
                  <a:moveTo>
                    <a:pt x="290" y="0"/>
                  </a:moveTo>
                  <a:cubicBezTo>
                    <a:pt x="129" y="0"/>
                    <a:pt x="1" y="135"/>
                    <a:pt x="7" y="296"/>
                  </a:cubicBezTo>
                  <a:lnTo>
                    <a:pt x="7" y="302"/>
                  </a:lnTo>
                  <a:cubicBezTo>
                    <a:pt x="1" y="463"/>
                    <a:pt x="129" y="598"/>
                    <a:pt x="290" y="598"/>
                  </a:cubicBezTo>
                  <a:cubicBezTo>
                    <a:pt x="454" y="598"/>
                    <a:pt x="582" y="463"/>
                    <a:pt x="576" y="302"/>
                  </a:cubicBezTo>
                  <a:lnTo>
                    <a:pt x="576" y="299"/>
                  </a:lnTo>
                  <a:lnTo>
                    <a:pt x="576" y="296"/>
                  </a:lnTo>
                  <a:cubicBezTo>
                    <a:pt x="582" y="13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2" name="Google Shape;6252;p51"/>
            <p:cNvSpPr/>
            <p:nvPr/>
          </p:nvSpPr>
          <p:spPr>
            <a:xfrm>
              <a:off x="1163500" y="1972363"/>
              <a:ext cx="14250" cy="14425"/>
            </a:xfrm>
            <a:custGeom>
              <a:avLst/>
              <a:gdLst/>
              <a:ahLst/>
              <a:cxnLst/>
              <a:rect l="l" t="t" r="r" b="b"/>
              <a:pathLst>
                <a:path w="570" h="577" extrusionOk="0">
                  <a:moveTo>
                    <a:pt x="286" y="1"/>
                  </a:moveTo>
                  <a:cubicBezTo>
                    <a:pt x="129" y="1"/>
                    <a:pt x="0" y="126"/>
                    <a:pt x="0" y="284"/>
                  </a:cubicBezTo>
                  <a:lnTo>
                    <a:pt x="0" y="287"/>
                  </a:lnTo>
                  <a:lnTo>
                    <a:pt x="0" y="290"/>
                  </a:lnTo>
                  <a:cubicBezTo>
                    <a:pt x="0" y="448"/>
                    <a:pt x="129" y="576"/>
                    <a:pt x="286" y="576"/>
                  </a:cubicBezTo>
                  <a:cubicBezTo>
                    <a:pt x="444" y="576"/>
                    <a:pt x="569" y="448"/>
                    <a:pt x="569" y="290"/>
                  </a:cubicBezTo>
                  <a:lnTo>
                    <a:pt x="569" y="287"/>
                  </a:lnTo>
                  <a:lnTo>
                    <a:pt x="569" y="284"/>
                  </a:lnTo>
                  <a:cubicBezTo>
                    <a:pt x="569" y="126"/>
                    <a:pt x="444" y="1"/>
                    <a:pt x="2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253" name="Google Shape;6253;p51"/>
          <p:cNvSpPr/>
          <p:nvPr/>
        </p:nvSpPr>
        <p:spPr>
          <a:xfrm>
            <a:off x="7832448" y="423125"/>
            <a:ext cx="450396" cy="485968"/>
          </a:xfrm>
          <a:custGeom>
            <a:avLst/>
            <a:gdLst/>
            <a:ahLst/>
            <a:cxnLst/>
            <a:rect l="l" t="t" r="r" b="b"/>
            <a:pathLst>
              <a:path w="4195" h="4526" fill="none" extrusionOk="0">
                <a:moveTo>
                  <a:pt x="4195" y="4526"/>
                </a:moveTo>
                <a:lnTo>
                  <a:pt x="3430" y="1"/>
                </a:lnTo>
                <a:lnTo>
                  <a:pt x="1" y="2655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accent2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54" name="Google Shape;6254;p51"/>
          <p:cNvSpPr/>
          <p:nvPr/>
        </p:nvSpPr>
        <p:spPr>
          <a:xfrm>
            <a:off x="4162124" y="1704255"/>
            <a:ext cx="450379" cy="450398"/>
          </a:xfrm>
          <a:custGeom>
            <a:avLst/>
            <a:gdLst/>
            <a:ahLst/>
            <a:cxnLst/>
            <a:rect l="l" t="t" r="r" b="b"/>
            <a:pathLst>
              <a:path w="3777" h="3777" extrusionOk="0">
                <a:moveTo>
                  <a:pt x="3777" y="2015"/>
                </a:moveTo>
                <a:lnTo>
                  <a:pt x="3449" y="816"/>
                </a:lnTo>
                <a:lnTo>
                  <a:pt x="2324" y="1125"/>
                </a:lnTo>
                <a:lnTo>
                  <a:pt x="2016" y="0"/>
                </a:lnTo>
                <a:lnTo>
                  <a:pt x="817" y="328"/>
                </a:lnTo>
                <a:lnTo>
                  <a:pt x="1125" y="1453"/>
                </a:lnTo>
                <a:lnTo>
                  <a:pt x="1" y="1761"/>
                </a:lnTo>
                <a:lnTo>
                  <a:pt x="328" y="2957"/>
                </a:lnTo>
                <a:lnTo>
                  <a:pt x="1453" y="2651"/>
                </a:lnTo>
                <a:lnTo>
                  <a:pt x="1762" y="3776"/>
                </a:lnTo>
                <a:lnTo>
                  <a:pt x="2957" y="3448"/>
                </a:lnTo>
                <a:lnTo>
                  <a:pt x="2652" y="232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55" name="Google Shape;6255;p51"/>
          <p:cNvSpPr/>
          <p:nvPr/>
        </p:nvSpPr>
        <p:spPr>
          <a:xfrm>
            <a:off x="5826460" y="193477"/>
            <a:ext cx="92142" cy="83681"/>
          </a:xfrm>
          <a:custGeom>
            <a:avLst/>
            <a:gdLst/>
            <a:ahLst/>
            <a:cxnLst/>
            <a:rect l="l" t="t" r="r" b="b"/>
            <a:pathLst>
              <a:path w="1100" h="999" extrusionOk="0">
                <a:moveTo>
                  <a:pt x="547" y="1"/>
                </a:moveTo>
                <a:cubicBezTo>
                  <a:pt x="322" y="1"/>
                  <a:pt x="117" y="156"/>
                  <a:pt x="65" y="384"/>
                </a:cubicBezTo>
                <a:cubicBezTo>
                  <a:pt x="0" y="654"/>
                  <a:pt x="167" y="921"/>
                  <a:pt x="434" y="985"/>
                </a:cubicBezTo>
                <a:cubicBezTo>
                  <a:pt x="473" y="994"/>
                  <a:pt x="512" y="999"/>
                  <a:pt x="551" y="999"/>
                </a:cubicBezTo>
                <a:cubicBezTo>
                  <a:pt x="777" y="999"/>
                  <a:pt x="980" y="844"/>
                  <a:pt x="1035" y="615"/>
                </a:cubicBezTo>
                <a:cubicBezTo>
                  <a:pt x="1099" y="346"/>
                  <a:pt x="932" y="76"/>
                  <a:pt x="662" y="15"/>
                </a:cubicBezTo>
                <a:cubicBezTo>
                  <a:pt x="624" y="5"/>
                  <a:pt x="585" y="1"/>
                  <a:pt x="54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56" name="Google Shape;6256;p51"/>
          <p:cNvSpPr/>
          <p:nvPr/>
        </p:nvSpPr>
        <p:spPr>
          <a:xfrm>
            <a:off x="362581" y="1039539"/>
            <a:ext cx="198691" cy="198691"/>
          </a:xfrm>
          <a:custGeom>
            <a:avLst/>
            <a:gdLst/>
            <a:ahLst/>
            <a:cxnLst/>
            <a:rect l="l" t="t" r="r" b="b"/>
            <a:pathLst>
              <a:path w="2372" h="2372" extrusionOk="0">
                <a:moveTo>
                  <a:pt x="1591" y="0"/>
                </a:moveTo>
                <a:lnTo>
                  <a:pt x="771" y="3"/>
                </a:lnTo>
                <a:lnTo>
                  <a:pt x="775" y="778"/>
                </a:lnTo>
                <a:lnTo>
                  <a:pt x="0" y="781"/>
                </a:lnTo>
                <a:lnTo>
                  <a:pt x="3" y="1604"/>
                </a:lnTo>
                <a:lnTo>
                  <a:pt x="778" y="1601"/>
                </a:lnTo>
                <a:lnTo>
                  <a:pt x="781" y="2372"/>
                </a:lnTo>
                <a:lnTo>
                  <a:pt x="1601" y="2369"/>
                </a:lnTo>
                <a:lnTo>
                  <a:pt x="1601" y="1594"/>
                </a:lnTo>
                <a:lnTo>
                  <a:pt x="2372" y="1591"/>
                </a:lnTo>
                <a:lnTo>
                  <a:pt x="2369" y="771"/>
                </a:lnTo>
                <a:lnTo>
                  <a:pt x="1597" y="775"/>
                </a:lnTo>
                <a:lnTo>
                  <a:pt x="159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57" name="Google Shape;6257;p51"/>
          <p:cNvSpPr/>
          <p:nvPr/>
        </p:nvSpPr>
        <p:spPr>
          <a:xfrm>
            <a:off x="2581269" y="1162993"/>
            <a:ext cx="190482" cy="190398"/>
          </a:xfrm>
          <a:custGeom>
            <a:avLst/>
            <a:gdLst/>
            <a:ahLst/>
            <a:cxnLst/>
            <a:rect l="l" t="t" r="r" b="b"/>
            <a:pathLst>
              <a:path w="2274" h="2273" fill="none" extrusionOk="0">
                <a:moveTo>
                  <a:pt x="2273" y="971"/>
                </a:moveTo>
                <a:cubicBezTo>
                  <a:pt x="2273" y="1839"/>
                  <a:pt x="1225" y="2273"/>
                  <a:pt x="612" y="1659"/>
                </a:cubicBezTo>
                <a:cubicBezTo>
                  <a:pt x="1" y="1048"/>
                  <a:pt x="435" y="1"/>
                  <a:pt x="1299" y="1"/>
                </a:cubicBezTo>
                <a:cubicBezTo>
                  <a:pt x="1836" y="1"/>
                  <a:pt x="2273" y="435"/>
                  <a:pt x="2273" y="97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accent2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58" name="Google Shape;6258;p51"/>
          <p:cNvSpPr txBox="1">
            <a:spLocks noGrp="1"/>
          </p:cNvSpPr>
          <p:nvPr>
            <p:ph type="title"/>
          </p:nvPr>
        </p:nvSpPr>
        <p:spPr>
          <a:xfrm>
            <a:off x="630975" y="558512"/>
            <a:ext cx="7709100" cy="47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Succes met jullie onderzoek! </a:t>
            </a:r>
            <a:endParaRPr sz="4000" b="1" dirty="0">
              <a:solidFill>
                <a:schemeClr val="dk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B21055-ED13-4FFC-A3E1-63F213741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CA23813-53A1-4862-981A-1E84BE509F28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Ondertitel 3">
            <a:extLst>
              <a:ext uri="{FF2B5EF4-FFF2-40B4-BE49-F238E27FC236}">
                <a16:creationId xmlns:a16="http://schemas.microsoft.com/office/drawing/2014/main" id="{0E8B7732-B931-48B9-9E4A-3D220AC7507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Onlinemedia 4" title="Pieter Derks rekent af met verzekeringen voor hoger opgeleiden">
            <a:hlinkClick r:id="" action="ppaction://media"/>
            <a:extLst>
              <a:ext uri="{FF2B5EF4-FFF2-40B4-BE49-F238E27FC236}">
                <a16:creationId xmlns:a16="http://schemas.microsoft.com/office/drawing/2014/main" id="{0D98B242-CA15-4A9B-825B-FF0E3E8F2A5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8481" y="44212"/>
            <a:ext cx="8947037" cy="505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852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ndertitel 5">
            <a:extLst>
              <a:ext uri="{FF2B5EF4-FFF2-40B4-BE49-F238E27FC236}">
                <a16:creationId xmlns:a16="http://schemas.microsoft.com/office/drawing/2014/main" id="{B6D34468-9EFB-4F9E-A4DB-65718197DA5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sz="6600" dirty="0"/>
              <a:t>Wat ga je doen? </a:t>
            </a:r>
          </a:p>
        </p:txBody>
      </p:sp>
    </p:spTree>
    <p:extLst>
      <p:ext uri="{BB962C8B-B14F-4D97-AF65-F5344CB8AC3E}">
        <p14:creationId xmlns:p14="http://schemas.microsoft.com/office/powerpoint/2010/main" val="3413930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59" name="Google Shape;8459;p67"/>
          <p:cNvPicPr preferRelativeResize="0"/>
          <p:nvPr/>
        </p:nvPicPr>
        <p:blipFill rotWithShape="1">
          <a:blip r:embed="rId3">
            <a:alphaModFix/>
          </a:blip>
          <a:srcRect l="19891" t="42234" r="61812" b="30540"/>
          <a:stretch/>
        </p:blipFill>
        <p:spPr>
          <a:xfrm>
            <a:off x="6316593" y="2068296"/>
            <a:ext cx="1679704" cy="2499450"/>
          </a:xfrm>
          <a:prstGeom prst="rect">
            <a:avLst/>
          </a:prstGeom>
          <a:noFill/>
          <a:ln>
            <a:noFill/>
          </a:ln>
        </p:spPr>
      </p:pic>
      <p:sp>
        <p:nvSpPr>
          <p:cNvPr id="8462" name="Google Shape;8462;p67"/>
          <p:cNvSpPr txBox="1">
            <a:spLocks noGrp="1"/>
          </p:cNvSpPr>
          <p:nvPr>
            <p:ph type="title"/>
          </p:nvPr>
        </p:nvSpPr>
        <p:spPr>
          <a:xfrm>
            <a:off x="705111" y="657330"/>
            <a:ext cx="7709100" cy="148704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 tweetallen gaan jullie onderzoeken wat je moet verzekeren als je een (sport)evenement organiseert.</a:t>
            </a:r>
            <a:endParaRPr sz="4800" dirty="0"/>
          </a:p>
        </p:txBody>
      </p:sp>
      <p:sp>
        <p:nvSpPr>
          <p:cNvPr id="8464" name="Google Shape;8464;p67"/>
          <p:cNvSpPr/>
          <p:nvPr/>
        </p:nvSpPr>
        <p:spPr>
          <a:xfrm>
            <a:off x="2861056" y="4433326"/>
            <a:ext cx="198691" cy="198691"/>
          </a:xfrm>
          <a:custGeom>
            <a:avLst/>
            <a:gdLst/>
            <a:ahLst/>
            <a:cxnLst/>
            <a:rect l="l" t="t" r="r" b="b"/>
            <a:pathLst>
              <a:path w="2372" h="2372" extrusionOk="0">
                <a:moveTo>
                  <a:pt x="1591" y="0"/>
                </a:moveTo>
                <a:lnTo>
                  <a:pt x="771" y="3"/>
                </a:lnTo>
                <a:lnTo>
                  <a:pt x="775" y="778"/>
                </a:lnTo>
                <a:lnTo>
                  <a:pt x="0" y="781"/>
                </a:lnTo>
                <a:lnTo>
                  <a:pt x="3" y="1604"/>
                </a:lnTo>
                <a:lnTo>
                  <a:pt x="778" y="1601"/>
                </a:lnTo>
                <a:lnTo>
                  <a:pt x="781" y="2372"/>
                </a:lnTo>
                <a:lnTo>
                  <a:pt x="1601" y="2369"/>
                </a:lnTo>
                <a:lnTo>
                  <a:pt x="1601" y="1594"/>
                </a:lnTo>
                <a:lnTo>
                  <a:pt x="2372" y="1591"/>
                </a:lnTo>
                <a:lnTo>
                  <a:pt x="2369" y="771"/>
                </a:lnTo>
                <a:lnTo>
                  <a:pt x="1597" y="775"/>
                </a:lnTo>
                <a:lnTo>
                  <a:pt x="159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65" name="Google Shape;8465;p67"/>
          <p:cNvSpPr/>
          <p:nvPr/>
        </p:nvSpPr>
        <p:spPr>
          <a:xfrm>
            <a:off x="671360" y="4433327"/>
            <a:ext cx="92142" cy="83681"/>
          </a:xfrm>
          <a:custGeom>
            <a:avLst/>
            <a:gdLst/>
            <a:ahLst/>
            <a:cxnLst/>
            <a:rect l="l" t="t" r="r" b="b"/>
            <a:pathLst>
              <a:path w="1100" h="999" extrusionOk="0">
                <a:moveTo>
                  <a:pt x="547" y="1"/>
                </a:moveTo>
                <a:cubicBezTo>
                  <a:pt x="322" y="1"/>
                  <a:pt x="117" y="156"/>
                  <a:pt x="65" y="384"/>
                </a:cubicBezTo>
                <a:cubicBezTo>
                  <a:pt x="0" y="654"/>
                  <a:pt x="167" y="921"/>
                  <a:pt x="434" y="985"/>
                </a:cubicBezTo>
                <a:cubicBezTo>
                  <a:pt x="473" y="994"/>
                  <a:pt x="512" y="999"/>
                  <a:pt x="551" y="999"/>
                </a:cubicBezTo>
                <a:cubicBezTo>
                  <a:pt x="777" y="999"/>
                  <a:pt x="980" y="844"/>
                  <a:pt x="1035" y="615"/>
                </a:cubicBezTo>
                <a:cubicBezTo>
                  <a:pt x="1099" y="346"/>
                  <a:pt x="932" y="76"/>
                  <a:pt x="662" y="15"/>
                </a:cubicBezTo>
                <a:cubicBezTo>
                  <a:pt x="624" y="5"/>
                  <a:pt x="585" y="1"/>
                  <a:pt x="54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66" name="Google Shape;8466;p67"/>
          <p:cNvSpPr/>
          <p:nvPr/>
        </p:nvSpPr>
        <p:spPr>
          <a:xfrm>
            <a:off x="8677244" y="1210456"/>
            <a:ext cx="190482" cy="190398"/>
          </a:xfrm>
          <a:custGeom>
            <a:avLst/>
            <a:gdLst/>
            <a:ahLst/>
            <a:cxnLst/>
            <a:rect l="l" t="t" r="r" b="b"/>
            <a:pathLst>
              <a:path w="2274" h="2273" fill="none" extrusionOk="0">
                <a:moveTo>
                  <a:pt x="2273" y="971"/>
                </a:moveTo>
                <a:cubicBezTo>
                  <a:pt x="2273" y="1839"/>
                  <a:pt x="1225" y="2273"/>
                  <a:pt x="612" y="1659"/>
                </a:cubicBezTo>
                <a:cubicBezTo>
                  <a:pt x="1" y="1048"/>
                  <a:pt x="435" y="1"/>
                  <a:pt x="1299" y="1"/>
                </a:cubicBezTo>
                <a:cubicBezTo>
                  <a:pt x="1836" y="1"/>
                  <a:pt x="2273" y="435"/>
                  <a:pt x="2273" y="97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67" name="Google Shape;8467;p67"/>
          <p:cNvSpPr/>
          <p:nvPr/>
        </p:nvSpPr>
        <p:spPr>
          <a:xfrm>
            <a:off x="5761259" y="2231200"/>
            <a:ext cx="324757" cy="375100"/>
          </a:xfrm>
          <a:custGeom>
            <a:avLst/>
            <a:gdLst/>
            <a:ahLst/>
            <a:cxnLst/>
            <a:rect l="l" t="t" r="r" b="b"/>
            <a:pathLst>
              <a:path w="3877" h="4478" extrusionOk="0">
                <a:moveTo>
                  <a:pt x="868" y="1"/>
                </a:moveTo>
                <a:lnTo>
                  <a:pt x="0" y="4478"/>
                </a:lnTo>
                <a:lnTo>
                  <a:pt x="3876" y="34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468" name="Google Shape;8468;p67"/>
          <p:cNvGrpSpPr/>
          <p:nvPr/>
        </p:nvGrpSpPr>
        <p:grpSpPr>
          <a:xfrm>
            <a:off x="5826175" y="4359246"/>
            <a:ext cx="281055" cy="346846"/>
            <a:chOff x="368125" y="2950571"/>
            <a:chExt cx="281055" cy="346846"/>
          </a:xfrm>
        </p:grpSpPr>
        <p:sp>
          <p:nvSpPr>
            <p:cNvPr id="8469" name="Google Shape;8469;p67"/>
            <p:cNvSpPr/>
            <p:nvPr/>
          </p:nvSpPr>
          <p:spPr>
            <a:xfrm>
              <a:off x="368125" y="2950571"/>
              <a:ext cx="281055" cy="346846"/>
            </a:xfrm>
            <a:custGeom>
              <a:avLst/>
              <a:gdLst/>
              <a:ahLst/>
              <a:cxnLst/>
              <a:rect l="l" t="t" r="r" b="b"/>
              <a:pathLst>
                <a:path w="5108" h="6304" extrusionOk="0">
                  <a:moveTo>
                    <a:pt x="2440" y="2180"/>
                  </a:moveTo>
                  <a:lnTo>
                    <a:pt x="868" y="1"/>
                  </a:lnTo>
                  <a:lnTo>
                    <a:pt x="1" y="6303"/>
                  </a:lnTo>
                  <a:lnTo>
                    <a:pt x="5107" y="25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0" name="Google Shape;8470;p67"/>
            <p:cNvSpPr/>
            <p:nvPr/>
          </p:nvSpPr>
          <p:spPr>
            <a:xfrm>
              <a:off x="368125" y="2950571"/>
              <a:ext cx="134255" cy="346846"/>
            </a:xfrm>
            <a:custGeom>
              <a:avLst/>
              <a:gdLst/>
              <a:ahLst/>
              <a:cxnLst/>
              <a:rect l="l" t="t" r="r" b="b"/>
              <a:pathLst>
                <a:path w="2440" h="6304" extrusionOk="0">
                  <a:moveTo>
                    <a:pt x="868" y="1"/>
                  </a:moveTo>
                  <a:lnTo>
                    <a:pt x="1" y="6303"/>
                  </a:lnTo>
                  <a:lnTo>
                    <a:pt x="1" y="6303"/>
                  </a:lnTo>
                  <a:lnTo>
                    <a:pt x="2440" y="218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71" name="Google Shape;8471;p67"/>
          <p:cNvGrpSpPr/>
          <p:nvPr/>
        </p:nvGrpSpPr>
        <p:grpSpPr>
          <a:xfrm>
            <a:off x="7474861" y="451917"/>
            <a:ext cx="402369" cy="316376"/>
            <a:chOff x="1163250" y="1972063"/>
            <a:chExt cx="106800" cy="83975"/>
          </a:xfrm>
        </p:grpSpPr>
        <p:sp>
          <p:nvSpPr>
            <p:cNvPr id="8472" name="Google Shape;8472;p67"/>
            <p:cNvSpPr/>
            <p:nvPr/>
          </p:nvSpPr>
          <p:spPr>
            <a:xfrm>
              <a:off x="1251000" y="2007013"/>
              <a:ext cx="16725" cy="14325"/>
            </a:xfrm>
            <a:custGeom>
              <a:avLst/>
              <a:gdLst/>
              <a:ahLst/>
              <a:cxnLst/>
              <a:rect l="l" t="t" r="r" b="b"/>
              <a:pathLst>
                <a:path w="669" h="573" extrusionOk="0">
                  <a:moveTo>
                    <a:pt x="380" y="1"/>
                  </a:moveTo>
                  <a:cubicBezTo>
                    <a:pt x="310" y="1"/>
                    <a:pt x="238" y="27"/>
                    <a:pt x="180" y="84"/>
                  </a:cubicBezTo>
                  <a:cubicBezTo>
                    <a:pt x="0" y="264"/>
                    <a:pt x="129" y="572"/>
                    <a:pt x="383" y="572"/>
                  </a:cubicBezTo>
                  <a:cubicBezTo>
                    <a:pt x="540" y="572"/>
                    <a:pt x="665" y="444"/>
                    <a:pt x="669" y="286"/>
                  </a:cubicBezTo>
                  <a:cubicBezTo>
                    <a:pt x="669" y="114"/>
                    <a:pt x="527" y="1"/>
                    <a:pt x="3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3" name="Google Shape;8473;p67"/>
            <p:cNvSpPr/>
            <p:nvPr/>
          </p:nvSpPr>
          <p:spPr>
            <a:xfrm>
              <a:off x="1253400" y="2041788"/>
              <a:ext cx="16650" cy="14250"/>
            </a:xfrm>
            <a:custGeom>
              <a:avLst/>
              <a:gdLst/>
              <a:ahLst/>
              <a:cxnLst/>
              <a:rect l="l" t="t" r="r" b="b"/>
              <a:pathLst>
                <a:path w="666" h="570" extrusionOk="0">
                  <a:moveTo>
                    <a:pt x="287" y="1"/>
                  </a:moveTo>
                  <a:cubicBezTo>
                    <a:pt x="129" y="1"/>
                    <a:pt x="1" y="126"/>
                    <a:pt x="1" y="283"/>
                  </a:cubicBezTo>
                  <a:cubicBezTo>
                    <a:pt x="1" y="455"/>
                    <a:pt x="142" y="570"/>
                    <a:pt x="288" y="570"/>
                  </a:cubicBezTo>
                  <a:cubicBezTo>
                    <a:pt x="358" y="570"/>
                    <a:pt x="429" y="544"/>
                    <a:pt x="486" y="486"/>
                  </a:cubicBezTo>
                  <a:cubicBezTo>
                    <a:pt x="666" y="306"/>
                    <a:pt x="540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4" name="Google Shape;8474;p67"/>
            <p:cNvSpPr/>
            <p:nvPr/>
          </p:nvSpPr>
          <p:spPr>
            <a:xfrm>
              <a:off x="1253400" y="1972363"/>
              <a:ext cx="14325" cy="14425"/>
            </a:xfrm>
            <a:custGeom>
              <a:avLst/>
              <a:gdLst/>
              <a:ahLst/>
              <a:cxnLst/>
              <a:rect l="l" t="t" r="r" b="b"/>
              <a:pathLst>
                <a:path w="573" h="577" extrusionOk="0">
                  <a:moveTo>
                    <a:pt x="287" y="1"/>
                  </a:moveTo>
                  <a:cubicBezTo>
                    <a:pt x="129" y="1"/>
                    <a:pt x="1" y="126"/>
                    <a:pt x="1" y="284"/>
                  </a:cubicBezTo>
                  <a:lnTo>
                    <a:pt x="1" y="287"/>
                  </a:lnTo>
                  <a:lnTo>
                    <a:pt x="1" y="290"/>
                  </a:lnTo>
                  <a:cubicBezTo>
                    <a:pt x="1" y="448"/>
                    <a:pt x="129" y="576"/>
                    <a:pt x="287" y="576"/>
                  </a:cubicBezTo>
                  <a:cubicBezTo>
                    <a:pt x="444" y="576"/>
                    <a:pt x="573" y="448"/>
                    <a:pt x="573" y="290"/>
                  </a:cubicBezTo>
                  <a:lnTo>
                    <a:pt x="573" y="287"/>
                  </a:lnTo>
                  <a:lnTo>
                    <a:pt x="573" y="284"/>
                  </a:lnTo>
                  <a:cubicBezTo>
                    <a:pt x="569" y="126"/>
                    <a:pt x="444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5" name="Google Shape;8475;p67"/>
            <p:cNvSpPr/>
            <p:nvPr/>
          </p:nvSpPr>
          <p:spPr>
            <a:xfrm>
              <a:off x="1206075" y="2007013"/>
              <a:ext cx="16650" cy="14325"/>
            </a:xfrm>
            <a:custGeom>
              <a:avLst/>
              <a:gdLst/>
              <a:ahLst/>
              <a:cxnLst/>
              <a:rect l="l" t="t" r="r" b="b"/>
              <a:pathLst>
                <a:path w="666" h="573" extrusionOk="0">
                  <a:moveTo>
                    <a:pt x="379" y="1"/>
                  </a:moveTo>
                  <a:cubicBezTo>
                    <a:pt x="310" y="1"/>
                    <a:pt x="239" y="27"/>
                    <a:pt x="181" y="84"/>
                  </a:cubicBezTo>
                  <a:cubicBezTo>
                    <a:pt x="1" y="264"/>
                    <a:pt x="126" y="572"/>
                    <a:pt x="380" y="572"/>
                  </a:cubicBezTo>
                  <a:cubicBezTo>
                    <a:pt x="537" y="572"/>
                    <a:pt x="666" y="444"/>
                    <a:pt x="666" y="286"/>
                  </a:cubicBezTo>
                  <a:cubicBezTo>
                    <a:pt x="666" y="114"/>
                    <a:pt x="526" y="1"/>
                    <a:pt x="3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6" name="Google Shape;8476;p67"/>
            <p:cNvSpPr/>
            <p:nvPr/>
          </p:nvSpPr>
          <p:spPr>
            <a:xfrm>
              <a:off x="1206075" y="2041738"/>
              <a:ext cx="16650" cy="14300"/>
            </a:xfrm>
            <a:custGeom>
              <a:avLst/>
              <a:gdLst/>
              <a:ahLst/>
              <a:cxnLst/>
              <a:rect l="l" t="t" r="r" b="b"/>
              <a:pathLst>
                <a:path w="666" h="572" extrusionOk="0">
                  <a:moveTo>
                    <a:pt x="378" y="0"/>
                  </a:moveTo>
                  <a:cubicBezTo>
                    <a:pt x="308" y="0"/>
                    <a:pt x="238" y="26"/>
                    <a:pt x="181" y="83"/>
                  </a:cubicBezTo>
                  <a:cubicBezTo>
                    <a:pt x="1" y="263"/>
                    <a:pt x="126" y="571"/>
                    <a:pt x="380" y="571"/>
                  </a:cubicBezTo>
                  <a:cubicBezTo>
                    <a:pt x="537" y="571"/>
                    <a:pt x="666" y="443"/>
                    <a:pt x="666" y="285"/>
                  </a:cubicBezTo>
                  <a:cubicBezTo>
                    <a:pt x="666" y="113"/>
                    <a:pt x="524" y="0"/>
                    <a:pt x="3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7" name="Google Shape;8477;p67"/>
            <p:cNvSpPr/>
            <p:nvPr/>
          </p:nvSpPr>
          <p:spPr>
            <a:xfrm>
              <a:off x="1163250" y="2007063"/>
              <a:ext cx="14500" cy="14275"/>
            </a:xfrm>
            <a:custGeom>
              <a:avLst/>
              <a:gdLst/>
              <a:ahLst/>
              <a:cxnLst/>
              <a:rect l="l" t="t" r="r" b="b"/>
              <a:pathLst>
                <a:path w="580" h="571" extrusionOk="0">
                  <a:moveTo>
                    <a:pt x="285" y="1"/>
                  </a:moveTo>
                  <a:cubicBezTo>
                    <a:pt x="129" y="1"/>
                    <a:pt x="1" y="127"/>
                    <a:pt x="1" y="284"/>
                  </a:cubicBezTo>
                  <a:cubicBezTo>
                    <a:pt x="1" y="441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70"/>
                  </a:cubicBezTo>
                  <a:cubicBezTo>
                    <a:pt x="454" y="570"/>
                    <a:pt x="579" y="442"/>
                    <a:pt x="579" y="284"/>
                  </a:cubicBezTo>
                  <a:cubicBezTo>
                    <a:pt x="579" y="127"/>
                    <a:pt x="454" y="1"/>
                    <a:pt x="296" y="1"/>
                  </a:cubicBezTo>
                  <a:cubicBezTo>
                    <a:pt x="293" y="1"/>
                    <a:pt x="289" y="1"/>
                    <a:pt x="2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8" name="Google Shape;8478;p67"/>
            <p:cNvSpPr/>
            <p:nvPr/>
          </p:nvSpPr>
          <p:spPr>
            <a:xfrm>
              <a:off x="1163250" y="2041788"/>
              <a:ext cx="14500" cy="14250"/>
            </a:xfrm>
            <a:custGeom>
              <a:avLst/>
              <a:gdLst/>
              <a:ahLst/>
              <a:cxnLst/>
              <a:rect l="l" t="t" r="r" b="b"/>
              <a:pathLst>
                <a:path w="580" h="570" extrusionOk="0">
                  <a:moveTo>
                    <a:pt x="285" y="0"/>
                  </a:moveTo>
                  <a:cubicBezTo>
                    <a:pt x="129" y="0"/>
                    <a:pt x="1" y="127"/>
                    <a:pt x="1" y="283"/>
                  </a:cubicBezTo>
                  <a:cubicBezTo>
                    <a:pt x="1" y="440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69"/>
                  </a:cubicBezTo>
                  <a:cubicBezTo>
                    <a:pt x="454" y="569"/>
                    <a:pt x="579" y="441"/>
                    <a:pt x="579" y="283"/>
                  </a:cubicBezTo>
                  <a:cubicBezTo>
                    <a:pt x="579" y="126"/>
                    <a:pt x="454" y="1"/>
                    <a:pt x="296" y="1"/>
                  </a:cubicBezTo>
                  <a:cubicBezTo>
                    <a:pt x="293" y="0"/>
                    <a:pt x="289" y="0"/>
                    <a:pt x="2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9" name="Google Shape;8479;p67"/>
            <p:cNvSpPr/>
            <p:nvPr/>
          </p:nvSpPr>
          <p:spPr>
            <a:xfrm>
              <a:off x="1208325" y="1972063"/>
              <a:ext cx="14575" cy="14950"/>
            </a:xfrm>
            <a:custGeom>
              <a:avLst/>
              <a:gdLst/>
              <a:ahLst/>
              <a:cxnLst/>
              <a:rect l="l" t="t" r="r" b="b"/>
              <a:pathLst>
                <a:path w="583" h="598" extrusionOk="0">
                  <a:moveTo>
                    <a:pt x="290" y="0"/>
                  </a:moveTo>
                  <a:cubicBezTo>
                    <a:pt x="129" y="0"/>
                    <a:pt x="1" y="135"/>
                    <a:pt x="7" y="296"/>
                  </a:cubicBezTo>
                  <a:lnTo>
                    <a:pt x="7" y="302"/>
                  </a:lnTo>
                  <a:cubicBezTo>
                    <a:pt x="1" y="463"/>
                    <a:pt x="129" y="598"/>
                    <a:pt x="290" y="598"/>
                  </a:cubicBezTo>
                  <a:cubicBezTo>
                    <a:pt x="454" y="598"/>
                    <a:pt x="582" y="463"/>
                    <a:pt x="576" y="302"/>
                  </a:cubicBezTo>
                  <a:lnTo>
                    <a:pt x="576" y="299"/>
                  </a:lnTo>
                  <a:lnTo>
                    <a:pt x="576" y="296"/>
                  </a:lnTo>
                  <a:cubicBezTo>
                    <a:pt x="582" y="13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0" name="Google Shape;8480;p67"/>
            <p:cNvSpPr/>
            <p:nvPr/>
          </p:nvSpPr>
          <p:spPr>
            <a:xfrm>
              <a:off x="1163500" y="1972363"/>
              <a:ext cx="14250" cy="14425"/>
            </a:xfrm>
            <a:custGeom>
              <a:avLst/>
              <a:gdLst/>
              <a:ahLst/>
              <a:cxnLst/>
              <a:rect l="l" t="t" r="r" b="b"/>
              <a:pathLst>
                <a:path w="570" h="577" extrusionOk="0">
                  <a:moveTo>
                    <a:pt x="286" y="1"/>
                  </a:moveTo>
                  <a:cubicBezTo>
                    <a:pt x="129" y="1"/>
                    <a:pt x="0" y="126"/>
                    <a:pt x="0" y="284"/>
                  </a:cubicBezTo>
                  <a:lnTo>
                    <a:pt x="0" y="287"/>
                  </a:lnTo>
                  <a:lnTo>
                    <a:pt x="0" y="290"/>
                  </a:lnTo>
                  <a:cubicBezTo>
                    <a:pt x="0" y="448"/>
                    <a:pt x="129" y="576"/>
                    <a:pt x="286" y="576"/>
                  </a:cubicBezTo>
                  <a:cubicBezTo>
                    <a:pt x="444" y="576"/>
                    <a:pt x="569" y="448"/>
                    <a:pt x="569" y="290"/>
                  </a:cubicBezTo>
                  <a:lnTo>
                    <a:pt x="569" y="287"/>
                  </a:lnTo>
                  <a:lnTo>
                    <a:pt x="569" y="284"/>
                  </a:lnTo>
                  <a:cubicBezTo>
                    <a:pt x="569" y="126"/>
                    <a:pt x="444" y="1"/>
                    <a:pt x="2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81" name="Google Shape;8481;p67"/>
          <p:cNvSpPr/>
          <p:nvPr/>
        </p:nvSpPr>
        <p:spPr>
          <a:xfrm>
            <a:off x="366050" y="2966251"/>
            <a:ext cx="351373" cy="351770"/>
          </a:xfrm>
          <a:custGeom>
            <a:avLst/>
            <a:gdLst/>
            <a:ahLst/>
            <a:cxnLst/>
            <a:rect l="l" t="t" r="r" b="b"/>
            <a:pathLst>
              <a:path w="2701" h="2704" fill="none" extrusionOk="0">
                <a:moveTo>
                  <a:pt x="2035" y="2665"/>
                </a:moveTo>
                <a:lnTo>
                  <a:pt x="2700" y="1958"/>
                </a:lnTo>
                <a:lnTo>
                  <a:pt x="2035" y="1331"/>
                </a:lnTo>
                <a:lnTo>
                  <a:pt x="2662" y="666"/>
                </a:lnTo>
                <a:lnTo>
                  <a:pt x="1955" y="0"/>
                </a:lnTo>
                <a:lnTo>
                  <a:pt x="1328" y="669"/>
                </a:lnTo>
                <a:lnTo>
                  <a:pt x="663" y="42"/>
                </a:lnTo>
                <a:lnTo>
                  <a:pt x="1" y="749"/>
                </a:lnTo>
                <a:lnTo>
                  <a:pt x="666" y="1373"/>
                </a:lnTo>
                <a:lnTo>
                  <a:pt x="39" y="2038"/>
                </a:lnTo>
                <a:lnTo>
                  <a:pt x="746" y="2703"/>
                </a:lnTo>
                <a:lnTo>
                  <a:pt x="1370" y="2038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82" name="Google Shape;8482;p67"/>
          <p:cNvSpPr/>
          <p:nvPr/>
        </p:nvSpPr>
        <p:spPr>
          <a:xfrm>
            <a:off x="3109400" y="2229188"/>
            <a:ext cx="351394" cy="379120"/>
          </a:xfrm>
          <a:custGeom>
            <a:avLst/>
            <a:gdLst/>
            <a:ahLst/>
            <a:cxnLst/>
            <a:rect l="l" t="t" r="r" b="b"/>
            <a:pathLst>
              <a:path w="4195" h="4526" fill="none" extrusionOk="0">
                <a:moveTo>
                  <a:pt x="4195" y="4526"/>
                </a:moveTo>
                <a:lnTo>
                  <a:pt x="3430" y="1"/>
                </a:lnTo>
                <a:lnTo>
                  <a:pt x="1" y="2655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83" name="Google Shape;8483;p67"/>
          <p:cNvSpPr/>
          <p:nvPr/>
        </p:nvSpPr>
        <p:spPr>
          <a:xfrm>
            <a:off x="8226874" y="2559880"/>
            <a:ext cx="450379" cy="450398"/>
          </a:xfrm>
          <a:custGeom>
            <a:avLst/>
            <a:gdLst/>
            <a:ahLst/>
            <a:cxnLst/>
            <a:rect l="l" t="t" r="r" b="b"/>
            <a:pathLst>
              <a:path w="3777" h="3777" extrusionOk="0">
                <a:moveTo>
                  <a:pt x="3777" y="2015"/>
                </a:moveTo>
                <a:lnTo>
                  <a:pt x="3449" y="816"/>
                </a:lnTo>
                <a:lnTo>
                  <a:pt x="2324" y="1125"/>
                </a:lnTo>
                <a:lnTo>
                  <a:pt x="2016" y="0"/>
                </a:lnTo>
                <a:lnTo>
                  <a:pt x="817" y="328"/>
                </a:lnTo>
                <a:lnTo>
                  <a:pt x="1125" y="1453"/>
                </a:lnTo>
                <a:lnTo>
                  <a:pt x="1" y="1761"/>
                </a:lnTo>
                <a:lnTo>
                  <a:pt x="328" y="2957"/>
                </a:lnTo>
                <a:lnTo>
                  <a:pt x="1453" y="2651"/>
                </a:lnTo>
                <a:lnTo>
                  <a:pt x="1762" y="3776"/>
                </a:lnTo>
                <a:lnTo>
                  <a:pt x="2957" y="3448"/>
                </a:lnTo>
                <a:lnTo>
                  <a:pt x="2652" y="23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Google Shape;8433;p66">
            <a:extLst>
              <a:ext uri="{FF2B5EF4-FFF2-40B4-BE49-F238E27FC236}">
                <a16:creationId xmlns:a16="http://schemas.microsoft.com/office/drawing/2014/main" id="{B6265605-C8C5-4E2C-9DF8-F73684328F9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12230" t="48766" r="35348" b="15743"/>
          <a:stretch/>
        </p:blipFill>
        <p:spPr>
          <a:xfrm>
            <a:off x="1258981" y="2068296"/>
            <a:ext cx="3136854" cy="21236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9488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8" name="Google Shape;5498;p39"/>
          <p:cNvSpPr txBox="1">
            <a:spLocks noGrp="1"/>
          </p:cNvSpPr>
          <p:nvPr>
            <p:ph type="title"/>
          </p:nvPr>
        </p:nvSpPr>
        <p:spPr>
          <a:xfrm>
            <a:off x="717425" y="451929"/>
            <a:ext cx="7709100" cy="47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chemeClr val="dk1"/>
                </a:solidFill>
              </a:rPr>
              <a:t>De opdracht 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5499" name="Google Shape;5499;p39"/>
          <p:cNvSpPr txBox="1">
            <a:spLocks noGrp="1"/>
          </p:cNvSpPr>
          <p:nvPr>
            <p:ph type="body" idx="1"/>
          </p:nvPr>
        </p:nvSpPr>
        <p:spPr>
          <a:xfrm>
            <a:off x="525494" y="987254"/>
            <a:ext cx="7709100" cy="396894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2400" indent="0">
              <a:buNone/>
            </a:pPr>
            <a:r>
              <a:rPr lang="nl-N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gaat in een tweetal een verslag maken. Dit </a:t>
            </a:r>
            <a:r>
              <a:rPr lang="nl-NL" sz="16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tweetal mag </a:t>
            </a:r>
            <a:r>
              <a:rPr lang="nl-N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jezelf bepalen. In dit verslag leggen jullie je onderzoek vast naar de verzekeringen van een (sport) evenement. Jullie gaan zelf 10 deelvragen bedenken die de hoofdvraag: “ </a:t>
            </a:r>
            <a:r>
              <a:rPr lang="nl-NL" sz="16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 moet je verzekeren als je een (sport) evenement organiseert?” </a:t>
            </a:r>
            <a:r>
              <a:rPr lang="nl-N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beantwoord. Hierbij kun je denken aan de volgende vragen: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Welke verzekeringen zijn er allemaal?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Welke verzekeringen hebben mensen al (verplicht) in Nederland, die nodig zijn voor een (sport) evenement?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Welke verzekeringen zijn er voor een evenement?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Welke schades kun je lopen als je je niet verzekerd?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Etc. </a:t>
            </a:r>
          </a:p>
          <a:p>
            <a:pPr marL="152400" indent="0">
              <a:buNone/>
            </a:pPr>
            <a:endParaRPr lang="nl-NL" sz="16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2400" indent="0">
              <a:buNone/>
            </a:pPr>
            <a:r>
              <a:rPr lang="nl-N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10 deelvragen moet je beantwoorden. Je mag de voorbeeld deelvragen gebruiken in je onderzoek. Maak gebruik van je economie boek, maar vooral </a:t>
            </a:r>
            <a:r>
              <a:rPr lang="nl-NL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van internet om informatie op te zoeken</a:t>
            </a:r>
            <a:r>
              <a:rPr lang="nl-N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152400" indent="0">
              <a:lnSpc>
                <a:spcPct val="106000"/>
              </a:lnSpc>
              <a:spcAft>
                <a:spcPts val="800"/>
              </a:spcAft>
              <a:buNone/>
            </a:pPr>
            <a:br>
              <a:rPr lang="nl-NL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nl-N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152400" indent="0">
              <a:buNone/>
            </a:pPr>
            <a:endParaRPr lang="nl-NL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50" dirty="0"/>
          </a:p>
        </p:txBody>
      </p:sp>
      <p:grpSp>
        <p:nvGrpSpPr>
          <p:cNvPr id="5500" name="Google Shape;5500;p39"/>
          <p:cNvGrpSpPr/>
          <p:nvPr/>
        </p:nvGrpSpPr>
        <p:grpSpPr>
          <a:xfrm>
            <a:off x="5960229" y="388504"/>
            <a:ext cx="281055" cy="346846"/>
            <a:chOff x="368125" y="2950571"/>
            <a:chExt cx="281055" cy="346846"/>
          </a:xfrm>
        </p:grpSpPr>
        <p:sp>
          <p:nvSpPr>
            <p:cNvPr id="5501" name="Google Shape;5501;p39"/>
            <p:cNvSpPr/>
            <p:nvPr/>
          </p:nvSpPr>
          <p:spPr>
            <a:xfrm>
              <a:off x="368125" y="2950571"/>
              <a:ext cx="281055" cy="346846"/>
            </a:xfrm>
            <a:custGeom>
              <a:avLst/>
              <a:gdLst/>
              <a:ahLst/>
              <a:cxnLst/>
              <a:rect l="l" t="t" r="r" b="b"/>
              <a:pathLst>
                <a:path w="5108" h="6304" extrusionOk="0">
                  <a:moveTo>
                    <a:pt x="2440" y="2180"/>
                  </a:moveTo>
                  <a:lnTo>
                    <a:pt x="868" y="1"/>
                  </a:lnTo>
                  <a:lnTo>
                    <a:pt x="1" y="6303"/>
                  </a:lnTo>
                  <a:lnTo>
                    <a:pt x="5107" y="25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2" name="Google Shape;5502;p39"/>
            <p:cNvSpPr/>
            <p:nvPr/>
          </p:nvSpPr>
          <p:spPr>
            <a:xfrm>
              <a:off x="368125" y="2950571"/>
              <a:ext cx="134255" cy="346846"/>
            </a:xfrm>
            <a:custGeom>
              <a:avLst/>
              <a:gdLst/>
              <a:ahLst/>
              <a:cxnLst/>
              <a:rect l="l" t="t" r="r" b="b"/>
              <a:pathLst>
                <a:path w="2440" h="6304" extrusionOk="0">
                  <a:moveTo>
                    <a:pt x="868" y="1"/>
                  </a:moveTo>
                  <a:lnTo>
                    <a:pt x="1" y="6303"/>
                  </a:lnTo>
                  <a:lnTo>
                    <a:pt x="1" y="6303"/>
                  </a:lnTo>
                  <a:lnTo>
                    <a:pt x="2440" y="218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503" name="Google Shape;5503;p39"/>
          <p:cNvSpPr/>
          <p:nvPr/>
        </p:nvSpPr>
        <p:spPr>
          <a:xfrm>
            <a:off x="7784198" y="621900"/>
            <a:ext cx="450396" cy="485968"/>
          </a:xfrm>
          <a:custGeom>
            <a:avLst/>
            <a:gdLst/>
            <a:ahLst/>
            <a:cxnLst/>
            <a:rect l="l" t="t" r="r" b="b"/>
            <a:pathLst>
              <a:path w="4195" h="4526" fill="none" extrusionOk="0">
                <a:moveTo>
                  <a:pt x="4195" y="4526"/>
                </a:moveTo>
                <a:lnTo>
                  <a:pt x="3430" y="1"/>
                </a:lnTo>
                <a:lnTo>
                  <a:pt x="1" y="2655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04" name="Google Shape;5504;p39"/>
          <p:cNvSpPr/>
          <p:nvPr/>
        </p:nvSpPr>
        <p:spPr>
          <a:xfrm>
            <a:off x="387985" y="1709952"/>
            <a:ext cx="92142" cy="83681"/>
          </a:xfrm>
          <a:custGeom>
            <a:avLst/>
            <a:gdLst/>
            <a:ahLst/>
            <a:cxnLst/>
            <a:rect l="l" t="t" r="r" b="b"/>
            <a:pathLst>
              <a:path w="1100" h="999" extrusionOk="0">
                <a:moveTo>
                  <a:pt x="547" y="1"/>
                </a:moveTo>
                <a:cubicBezTo>
                  <a:pt x="322" y="1"/>
                  <a:pt x="117" y="156"/>
                  <a:pt x="65" y="384"/>
                </a:cubicBezTo>
                <a:cubicBezTo>
                  <a:pt x="0" y="654"/>
                  <a:pt x="167" y="921"/>
                  <a:pt x="434" y="985"/>
                </a:cubicBezTo>
                <a:cubicBezTo>
                  <a:pt x="473" y="994"/>
                  <a:pt x="512" y="999"/>
                  <a:pt x="551" y="999"/>
                </a:cubicBezTo>
                <a:cubicBezTo>
                  <a:pt x="777" y="999"/>
                  <a:pt x="980" y="844"/>
                  <a:pt x="1035" y="615"/>
                </a:cubicBezTo>
                <a:cubicBezTo>
                  <a:pt x="1099" y="346"/>
                  <a:pt x="932" y="76"/>
                  <a:pt x="662" y="15"/>
                </a:cubicBezTo>
                <a:cubicBezTo>
                  <a:pt x="624" y="5"/>
                  <a:pt x="585" y="1"/>
                  <a:pt x="54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63E8D3A6-9CC6-4B9E-B986-CB63979814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Maar wat is nou een hoofdvraag?</a:t>
            </a:r>
          </a:p>
        </p:txBody>
      </p:sp>
      <p:sp>
        <p:nvSpPr>
          <p:cNvPr id="6" name="Ondertitel 5">
            <a:extLst>
              <a:ext uri="{FF2B5EF4-FFF2-40B4-BE49-F238E27FC236}">
                <a16:creationId xmlns:a16="http://schemas.microsoft.com/office/drawing/2014/main" id="{80A62145-7E92-4414-8AA9-7B4BA089FA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7650" y="2271475"/>
            <a:ext cx="5885970" cy="2184234"/>
          </a:xfrm>
        </p:spPr>
        <p:txBody>
          <a:bodyPr/>
          <a:lstStyle/>
          <a:p>
            <a:r>
              <a:rPr lang="nl-NL" sz="20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De </a:t>
            </a:r>
            <a:r>
              <a:rPr lang="nl-NL" sz="2000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hoofdvraag</a:t>
            </a:r>
            <a:r>
              <a:rPr lang="nl-NL" sz="20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of probleemstelling is een vraag of korte stelling waarin je precies samenvat </a:t>
            </a:r>
            <a:r>
              <a:rPr lang="nl-NL" sz="2000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wat</a:t>
            </a:r>
            <a:r>
              <a:rPr lang="nl-NL" sz="20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je in gaat onderzoeken.</a:t>
            </a:r>
          </a:p>
          <a:p>
            <a:endParaRPr lang="nl-NL" sz="2000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r>
              <a:rPr lang="nl-NL" sz="2000" i="1" dirty="0">
                <a:solidFill>
                  <a:srgbClr val="202124"/>
                </a:solidFill>
                <a:latin typeface="arial" panose="020B0604020202020204" pitchFamily="34" charset="0"/>
              </a:rPr>
              <a:t>Deze is al voor jullie opgesteld </a:t>
            </a:r>
          </a:p>
          <a:p>
            <a:endParaRPr lang="nl-NL" sz="2000" i="1" dirty="0"/>
          </a:p>
        </p:txBody>
      </p:sp>
    </p:spTree>
    <p:extLst>
      <p:ext uri="{BB962C8B-B14F-4D97-AF65-F5344CB8AC3E}">
        <p14:creationId xmlns:p14="http://schemas.microsoft.com/office/powerpoint/2010/main" val="255979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1274DA4F-E2B9-43D6-9E86-7C0520B4C7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Wat is een deelvraag?</a:t>
            </a:r>
          </a:p>
        </p:txBody>
      </p:sp>
      <p:sp>
        <p:nvSpPr>
          <p:cNvPr id="6" name="Ondertitel 5">
            <a:extLst>
              <a:ext uri="{FF2B5EF4-FFF2-40B4-BE49-F238E27FC236}">
                <a16:creationId xmlns:a16="http://schemas.microsoft.com/office/drawing/2014/main" id="{B74AA311-0A64-4439-896D-51331D0920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75657" y="2571750"/>
            <a:ext cx="6508377" cy="1692456"/>
          </a:xfrm>
        </p:spPr>
        <p:txBody>
          <a:bodyPr/>
          <a:lstStyle/>
          <a:p>
            <a:r>
              <a:rPr lang="nl-NL" sz="2000" b="1" dirty="0">
                <a:latin typeface="+mj-lt"/>
              </a:rPr>
              <a:t>Deelvragen</a:t>
            </a:r>
            <a:r>
              <a:rPr lang="nl-NL" sz="2000" dirty="0">
                <a:latin typeface="+mj-lt"/>
              </a:rPr>
              <a:t> zijn de </a:t>
            </a:r>
            <a:r>
              <a:rPr lang="nl-NL" sz="2000" dirty="0" err="1">
                <a:latin typeface="+mj-lt"/>
              </a:rPr>
              <a:t>subvragen</a:t>
            </a:r>
            <a:r>
              <a:rPr lang="nl-NL" sz="2000" dirty="0">
                <a:latin typeface="+mj-lt"/>
              </a:rPr>
              <a:t> van je hoofdvraag. Vaak kun je de onderzoeksvraag van je onderzoek niet in één keer beantwoorden. Daarom gebruik je </a:t>
            </a:r>
            <a:r>
              <a:rPr lang="nl-NL" sz="2000" b="1" dirty="0">
                <a:latin typeface="+mj-lt"/>
              </a:rPr>
              <a:t>deelvragen</a:t>
            </a:r>
            <a:r>
              <a:rPr lang="nl-NL" sz="2000" dirty="0">
                <a:latin typeface="+mj-lt"/>
              </a:rPr>
              <a:t> die zich op een kleiner deel van je onderzoeksvraag focussen. De antwoorden op al je </a:t>
            </a:r>
            <a:r>
              <a:rPr lang="nl-NL" sz="2000" b="1" dirty="0">
                <a:latin typeface="+mj-lt"/>
              </a:rPr>
              <a:t>deelvragen</a:t>
            </a:r>
            <a:r>
              <a:rPr lang="nl-NL" sz="2000" dirty="0">
                <a:latin typeface="+mj-lt"/>
              </a:rPr>
              <a:t> leiden tot de beantwoording van je hoofdvraag.</a:t>
            </a:r>
          </a:p>
          <a:p>
            <a:endParaRPr lang="nl-NL" sz="2000" dirty="0">
              <a:latin typeface="+mj-lt"/>
            </a:endParaRPr>
          </a:p>
          <a:p>
            <a:r>
              <a:rPr lang="nl-NL" sz="2000" dirty="0">
                <a:latin typeface="+mj-lt"/>
              </a:rPr>
              <a:t>Deze moeten jullie zelf bedenken. </a:t>
            </a:r>
          </a:p>
          <a:p>
            <a:endParaRPr lang="nl-NL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29875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ndertitel 5">
            <a:extLst>
              <a:ext uri="{FF2B5EF4-FFF2-40B4-BE49-F238E27FC236}">
                <a16:creationId xmlns:a16="http://schemas.microsoft.com/office/drawing/2014/main" id="{7E72D06E-07D7-4329-925A-0F1437D288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61549" y="1567950"/>
            <a:ext cx="6699001" cy="1490400"/>
          </a:xfrm>
        </p:spPr>
        <p:txBody>
          <a:bodyPr/>
          <a:lstStyle/>
          <a:p>
            <a:r>
              <a:rPr lang="nl-NL" sz="4800" b="1" dirty="0"/>
              <a:t>Hoe zoek je nou informatie op internet?</a:t>
            </a:r>
          </a:p>
        </p:txBody>
      </p:sp>
    </p:spTree>
    <p:extLst>
      <p:ext uri="{BB962C8B-B14F-4D97-AF65-F5344CB8AC3E}">
        <p14:creationId xmlns:p14="http://schemas.microsoft.com/office/powerpoint/2010/main" val="2116534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>
            <a:extLst>
              <a:ext uri="{FF2B5EF4-FFF2-40B4-BE49-F238E27FC236}">
                <a16:creationId xmlns:a16="http://schemas.microsoft.com/office/drawing/2014/main" id="{5AC99471-56B5-401B-A16B-1DF9FDF8EF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7D6868D-7735-42F2-B5D6-55867D655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Onlinemedia 3" title="Alles over literatuur! | Tips voor je profielwerkstuk">
            <a:hlinkClick r:id="" action="ppaction://media"/>
            <a:extLst>
              <a:ext uri="{FF2B5EF4-FFF2-40B4-BE49-F238E27FC236}">
                <a16:creationId xmlns:a16="http://schemas.microsoft.com/office/drawing/2014/main" id="{441B0DC1-22EE-4702-A042-FA5DFFEAD30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34131" y="114473"/>
            <a:ext cx="8787032" cy="496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011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roductive Team Meeting by Slidesgo">
  <a:themeElements>
    <a:clrScheme name="Simple Light">
      <a:dk1>
        <a:srgbClr val="3B3B3B"/>
      </a:dk1>
      <a:lt1>
        <a:srgbClr val="F3F3F3"/>
      </a:lt1>
      <a:dk2>
        <a:srgbClr val="FF7000"/>
      </a:dk2>
      <a:lt2>
        <a:srgbClr val="FF9A3F"/>
      </a:lt2>
      <a:accent1>
        <a:srgbClr val="CCCCCC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7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70F6754C1A65C44B8EA455FD097AF6A" ma:contentTypeVersion="2" ma:contentTypeDescription="Een nieuw document maken." ma:contentTypeScope="" ma:versionID="c772c3722b525a95cd4afb450413735b">
  <xsd:schema xmlns:xsd="http://www.w3.org/2001/XMLSchema" xmlns:xs="http://www.w3.org/2001/XMLSchema" xmlns:p="http://schemas.microsoft.com/office/2006/metadata/properties" xmlns:ns2="dc372a19-e184-459a-a1e4-64b909f15819" targetNamespace="http://schemas.microsoft.com/office/2006/metadata/properties" ma:root="true" ma:fieldsID="128308949178454dd550b4c6f3112293" ns2:_="">
    <xsd:import namespace="dc372a19-e184-459a-a1e4-64b909f158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372a19-e184-459a-a1e4-64b909f1581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B43BA9E-E502-42A9-BB7D-DFDF048DED5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FBC726-75F5-45F6-BCBD-0D7E2A6030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372a19-e184-459a-a1e4-64b909f158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18034F2-0051-48FE-8C50-E8909CC45D9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355</Words>
  <Application>Microsoft Office PowerPoint</Application>
  <PresentationFormat>Diavoorstelling (16:9)</PresentationFormat>
  <Paragraphs>29</Paragraphs>
  <Slides>13</Slides>
  <Notes>6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21" baseType="lpstr">
      <vt:lpstr>Arial</vt:lpstr>
      <vt:lpstr>Arial</vt:lpstr>
      <vt:lpstr>Asap</vt:lpstr>
      <vt:lpstr>Calibri</vt:lpstr>
      <vt:lpstr>Paytone One</vt:lpstr>
      <vt:lpstr>Roboto Condensed Light</vt:lpstr>
      <vt:lpstr>Symbol</vt:lpstr>
      <vt:lpstr>Productive Team Meeting by Slidesgo</vt:lpstr>
      <vt:lpstr>Economie  Thema week 2: JUST DO IT! </vt:lpstr>
      <vt:lpstr>PowerPoint-presentatie</vt:lpstr>
      <vt:lpstr>PowerPoint-presentatie</vt:lpstr>
      <vt:lpstr>In tweetallen gaan jullie onderzoeken wat je moet verzekeren als je een (sport)evenement organiseert.</vt:lpstr>
      <vt:lpstr>De opdracht </vt:lpstr>
      <vt:lpstr>Maar wat is nou een hoofdvraag?</vt:lpstr>
      <vt:lpstr>Wat is een deelvraag?</vt:lpstr>
      <vt:lpstr>PowerPoint-presentatie</vt:lpstr>
      <vt:lpstr>PowerPoint-presentatie</vt:lpstr>
      <vt:lpstr>PowerPoint-presentatie</vt:lpstr>
      <vt:lpstr>Inleveren via teams</vt:lpstr>
      <vt:lpstr>Aan de slag!</vt:lpstr>
      <vt:lpstr>Succes met jullie onderzoek!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Economie  Thema week 2: JUST DO IT! </dc:title>
  <dc:creator>Peeters, E.I. (Elke)</dc:creator>
  <cp:lastModifiedBy>Peeters, E.I. (Elke)</cp:lastModifiedBy>
  <cp:revision>1</cp:revision>
  <dcterms:modified xsi:type="dcterms:W3CDTF">2022-03-04T14:26:49Z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0x010100E70F6754C1A65C44B8EA455FD097AF6A</vt:lpwstr>
  </property>
</Properties>
</file>