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74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64" r:id="rId17"/>
    <p:sldId id="265" r:id="rId18"/>
    <p:sldId id="266" r:id="rId19"/>
    <p:sldId id="260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9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A3281D-1C8A-4045-B23B-0F770F5457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5D1123B-27A8-41B6-BD97-26DC850674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CDAEE3E-382D-4F7C-8902-EBEE67E06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1D090DC-E079-47F8-970E-5EA4F89E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6C3A38-C311-4D2C-8FC8-EF438FB56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497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E3F128-EED0-4213-B627-A0178649A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984C572-09F9-436C-87D7-F6FA445A1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E43BBF-25E1-4057-B492-2A8C5E403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7525D1A-CE5C-46BE-A9F4-90FE0D10B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EA87AA-C4CA-488A-A58C-93C27C046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419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934E47F-01E7-4A79-857F-B14794D82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A60DEEF-F529-4914-B865-02397020E3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26B753-4345-432D-A309-1F9D327E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E861128-B645-4B74-881B-3F66865C7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4642D20-3BD4-4010-B268-556C4834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6901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89EFEF-10EF-46B4-8B88-B2A8CB4A1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FAAD5B-4CF7-48EE-97E1-A47603CAA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EC38A14-B90E-4B69-A504-036B8180D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B562EF2-E8EE-4542-A057-8BC70AF78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41ECDE6-AEC0-4FA8-A02C-992D55DAB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950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758946-BC57-4AFB-862F-BBC7F1830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1838768-BB12-4EF1-9956-5E33EDD2C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75657F-D640-4922-9044-9365599A7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4B4CA28-2C24-4670-9347-DFE8D5B60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2D09C8-BAA5-4476-9570-BF099C74B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2620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F8EC6B-5DE2-4674-88C0-AEDEA57FD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36B2A5A-9CCF-4656-B01D-B2E2F9F31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F0FEB38-7CCB-49EF-BBFA-A266915A8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66A3C90-F067-4AD2-8DC6-133668BD7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2CEEAD8-F41C-485B-B933-84AFD8C17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EE1C977-E50D-48B8-B972-458A8095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268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14723A-75E2-4A37-8D8F-FFC6B1A70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D3D2406-C76D-4411-B658-F29AD296A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FF36011-762F-4A67-9680-FD65355A30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249F72A-3F01-45D4-AA25-EBCDCC0A43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4408CA5-DFF0-4DF4-9957-4E365AFEC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1B4AFC2-9DFF-4FA1-B987-C889FC86D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76C9069-15C9-4AC8-A8B9-FAB025CAE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46E4CC5-9AE6-4EB1-9B5F-A4B5BB6A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2778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9DF055-4FFC-4E00-9DE0-8FCCC183A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ECC0467-7967-4675-BF42-EF69716FE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1C0194E-46BF-465E-ABA2-D5F9CAE01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CCDEAE8-958C-4E63-A7A3-359F9635B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392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8368FE3-5DA8-4081-9DE8-D92CA57F0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543FA31-0294-4852-ADD9-27AE70EA2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6934DF0-88C6-426D-B582-7AD0CC856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67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82C9E0-56B8-442B-985C-548C25F11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A551B6-99AF-465A-8186-53E04092D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E3028E-94A2-41F1-9106-138B051B86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5DD2188-30F9-49FE-AE13-E2A7C10D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C34291A-9034-49CB-9834-722BE482B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A19F29E-A110-4781-80D2-95F803388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7856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0915C8-BC95-467B-9E8B-D401E5D7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315DEE1-8FB5-4608-8826-ED6F4106B7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30D1E0D-54F4-4B8E-985E-EA19D8CFF0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50595A6-F3DF-4760-837D-329AA0555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74DF9B2-10F5-473E-B159-87D90A6AD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D618AC8-6F3E-4828-981C-8CDD7F06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260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4D8E776-9C22-496F-B662-F63C6A1C6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1205906-BCA8-4CEE-8FF4-E37D485EA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DB0C635-629E-47AA-951D-62D2410C5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AE5DD-EC9E-45E2-8B62-10A94204C6FA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D65C4CB-20B2-43BC-B6CC-3FBABEFD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00B947-0C22-4658-90F9-AFAA9DD56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AD1EB-ADE4-4533-9AC9-55D5C7C331C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098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5058A70-D719-476A-9B2F-008CEABAF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65" t="13066" r="45091" b="20117"/>
          <a:stretch/>
        </p:blipFill>
        <p:spPr>
          <a:xfrm>
            <a:off x="3389153" y="-41043"/>
            <a:ext cx="4169328" cy="69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55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5F2084-ABC3-43ED-AAAF-D59071F23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F39AEE3-995A-4AA8-B1DD-39BEB568A4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74" t="17310" r="22499" b="12515"/>
          <a:stretch/>
        </p:blipFill>
        <p:spPr>
          <a:xfrm>
            <a:off x="1122948" y="0"/>
            <a:ext cx="9946104" cy="676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666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4F9FB5-D30E-4CE7-AD98-1E1C9EAE3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1979A4C-681B-4146-9FE8-2DC539BF61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63" t="16296" r="18817" b="8390"/>
          <a:stretch/>
        </p:blipFill>
        <p:spPr>
          <a:xfrm>
            <a:off x="838200" y="0"/>
            <a:ext cx="10374672" cy="667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21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36B208-8225-49EC-A987-C7967CDB9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CCF6AD5-E053-42C7-BE7C-1BCAD7D6D0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10" t="16374" r="39475" b="20176"/>
          <a:stretch/>
        </p:blipFill>
        <p:spPr>
          <a:xfrm>
            <a:off x="4086726" y="0"/>
            <a:ext cx="4018548" cy="602215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FD56ED9-695F-4028-901D-34878EE818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10" t="81404" r="36185" b="9930"/>
          <a:stretch/>
        </p:blipFill>
        <p:spPr>
          <a:xfrm>
            <a:off x="4271210" y="6090126"/>
            <a:ext cx="3304674" cy="59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86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E3EDED-4729-43B4-B3AE-18D5288997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0596C07-5292-4221-B548-EC8B8E6687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026" t="14035" r="38158" b="11813"/>
          <a:stretch/>
        </p:blipFill>
        <p:spPr>
          <a:xfrm>
            <a:off x="4122821" y="0"/>
            <a:ext cx="3962400" cy="693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13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F4BB7625-AF88-4186-A380-4B9C17180F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12" t="24774" r="18686" b="11446"/>
          <a:stretch/>
        </p:blipFill>
        <p:spPr>
          <a:xfrm>
            <a:off x="521368" y="0"/>
            <a:ext cx="11381875" cy="690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70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5058A70-D719-476A-9B2F-008CEABAF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65" t="13066" r="45091" b="20117"/>
          <a:stretch/>
        </p:blipFill>
        <p:spPr>
          <a:xfrm>
            <a:off x="3389153" y="-41043"/>
            <a:ext cx="4169328" cy="694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91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57E139-33BD-4ACD-AD32-F86D0DAEE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48E4EC0-4FCD-4FA0-BAB3-C96ECD5FBC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289" t="14838" r="38421" b="8389"/>
          <a:stretch/>
        </p:blipFill>
        <p:spPr>
          <a:xfrm>
            <a:off x="3946357" y="0"/>
            <a:ext cx="3818021" cy="681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782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0CF7F9-48C2-417D-BE67-80E175B9C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7CE10D5-CE09-4C93-BD90-91F0CB0EC5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184" t="13099" r="14079" b="20234"/>
          <a:stretch/>
        </p:blipFill>
        <p:spPr>
          <a:xfrm>
            <a:off x="1981200" y="0"/>
            <a:ext cx="8229599" cy="689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26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29ADDFD2-759E-403B-8DFD-0078EAE39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9" t="13866" r="20000" b="8389"/>
          <a:stretch/>
        </p:blipFill>
        <p:spPr>
          <a:xfrm>
            <a:off x="673767" y="0"/>
            <a:ext cx="10090486" cy="697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85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C43F847-780B-4B7B-AFB0-60D46763BE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353" t="13574" r="39931" b="10081"/>
          <a:stretch/>
        </p:blipFill>
        <p:spPr>
          <a:xfrm>
            <a:off x="4384056" y="0"/>
            <a:ext cx="2995311" cy="661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97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" name="Tijdelijke aanduiding voor inhoud 9" descr="blz 2 - Word (Productactivering is mislukt)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6" t="22588" r="18593" b="6864"/>
          <a:stretch/>
        </p:blipFill>
        <p:spPr>
          <a:xfrm>
            <a:off x="754767" y="273367"/>
            <a:ext cx="10682465" cy="6323376"/>
          </a:xfr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E3328D-6429-4948-BD43-5A314DC0D0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252" t="15861" r="25482" b="8811"/>
          <a:stretch/>
        </p:blipFill>
        <p:spPr>
          <a:xfrm>
            <a:off x="1872953" y="76882"/>
            <a:ext cx="8187655" cy="67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545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1A967BE-AAB1-4D55-83C9-82E7225A86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51" t="17512" r="20184" b="6905"/>
          <a:stretch/>
        </p:blipFill>
        <p:spPr>
          <a:xfrm>
            <a:off x="1334972" y="-9422"/>
            <a:ext cx="9522056" cy="686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43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ABCC36-E7EE-4545-B2D3-473F689B3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1297196-1636-450D-8309-41EA1FCCD6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605" t="18968" r="40789" b="8390"/>
          <a:stretch/>
        </p:blipFill>
        <p:spPr>
          <a:xfrm>
            <a:off x="4010526" y="0"/>
            <a:ext cx="3416969" cy="68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95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90704E-C1FF-4D7F-8934-4D8040FF7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9BE8D43-1F73-4F9D-9CC1-49C72B1C52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461" t="13866" r="40239" b="17977"/>
          <a:stretch/>
        </p:blipFill>
        <p:spPr>
          <a:xfrm>
            <a:off x="4170947" y="0"/>
            <a:ext cx="3272590" cy="595162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33A1EB1-71BA-4445-8AF4-9BFD99242D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973" t="82858" r="35264" b="8390"/>
          <a:stretch/>
        </p:blipFill>
        <p:spPr>
          <a:xfrm>
            <a:off x="3858126" y="5951621"/>
            <a:ext cx="4475747" cy="7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1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FC839CC-29C8-41F9-A527-152E1C862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D5DAC0B-C159-4255-BE5F-61AE2B43EE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95" t="24653" r="40000" b="11898"/>
          <a:stretch/>
        </p:blipFill>
        <p:spPr>
          <a:xfrm>
            <a:off x="3705725" y="-1"/>
            <a:ext cx="3753853" cy="683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433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EAD538-2D13-43A5-B4C2-DBBF9C858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8225B9F-8794-494A-B141-7DB919F589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94" t="27712" r="21448" b="6398"/>
          <a:stretch/>
        </p:blipFill>
        <p:spPr>
          <a:xfrm>
            <a:off x="593559" y="84138"/>
            <a:ext cx="11373852" cy="697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09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96E1AC9-79EF-4325-8FAC-62ACB39B4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8887AAE-9A0A-473B-ADCF-D14C15FD1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31" t="28198" r="39342" b="20107"/>
          <a:stretch/>
        </p:blipFill>
        <p:spPr>
          <a:xfrm>
            <a:off x="4146883" y="-46711"/>
            <a:ext cx="4580021" cy="578391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3AAA573-EEDC-4087-AC8D-4803A10329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763" t="81052" r="33026" b="9931"/>
          <a:stretch/>
        </p:blipFill>
        <p:spPr>
          <a:xfrm>
            <a:off x="4146884" y="6002713"/>
            <a:ext cx="4170948" cy="61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5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6A53B6-8AE4-4CEE-B2F8-4D32600283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005EEC0-D149-4058-89D9-468EFCCC25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84" t="13567" r="15000" b="9931"/>
          <a:stretch/>
        </p:blipFill>
        <p:spPr>
          <a:xfrm>
            <a:off x="1696452" y="0"/>
            <a:ext cx="9404686" cy="688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4183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0</Words>
  <Application>Microsoft Office PowerPoint</Application>
  <PresentationFormat>Breedbeeld</PresentationFormat>
  <Paragraphs>0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Den Spike Unattendeds 2016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Windows-gebruiker</dc:creator>
  <cp:lastModifiedBy>Angelique Vissers</cp:lastModifiedBy>
  <cp:revision>15</cp:revision>
  <dcterms:created xsi:type="dcterms:W3CDTF">2021-04-14T08:43:31Z</dcterms:created>
  <dcterms:modified xsi:type="dcterms:W3CDTF">2022-04-08T10:01:41Z</dcterms:modified>
</cp:coreProperties>
</file>