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5" r:id="rId3"/>
    <p:sldId id="266" r:id="rId4"/>
    <p:sldId id="268" r:id="rId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34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0F197E-27A9-46D5-902F-B4E50BFA0730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CC51BA80-9214-4FA2-A0DC-BE87C87721F9}">
      <dgm:prSet/>
      <dgm:spPr/>
      <dgm:t>
        <a:bodyPr/>
        <a:lstStyle/>
        <a:p>
          <a:r>
            <a:rPr lang="nl-NL"/>
            <a:t>Stel vragen over de onderwerpen die je lastig vindt</a:t>
          </a:r>
          <a:endParaRPr lang="en-US"/>
        </a:p>
      </dgm:t>
    </dgm:pt>
    <dgm:pt modelId="{00A451F3-8998-447F-8718-8B81A9100461}" type="parTrans" cxnId="{5322280C-C25A-49E5-8E26-89A5663C0ED6}">
      <dgm:prSet/>
      <dgm:spPr/>
      <dgm:t>
        <a:bodyPr/>
        <a:lstStyle/>
        <a:p>
          <a:endParaRPr lang="en-US"/>
        </a:p>
      </dgm:t>
    </dgm:pt>
    <dgm:pt modelId="{538A0145-32D8-4888-B719-EF9F54B9945B}" type="sibTrans" cxnId="{5322280C-C25A-49E5-8E26-89A5663C0ED6}">
      <dgm:prSet/>
      <dgm:spPr/>
      <dgm:t>
        <a:bodyPr/>
        <a:lstStyle/>
        <a:p>
          <a:endParaRPr lang="en-US"/>
        </a:p>
      </dgm:t>
    </dgm:pt>
    <dgm:pt modelId="{C6E3B5A4-070C-4CB3-B030-B54EE34A3B9A}">
      <dgm:prSet/>
      <dgm:spPr/>
      <dgm:t>
        <a:bodyPr/>
        <a:lstStyle/>
        <a:p>
          <a:r>
            <a:rPr lang="nl-NL"/>
            <a:t>Bespreek de samenvatting met je buurman/buurvrouw</a:t>
          </a:r>
          <a:endParaRPr lang="en-US"/>
        </a:p>
      </dgm:t>
    </dgm:pt>
    <dgm:pt modelId="{9522C11B-54C3-4945-A039-7ADF419D36C6}" type="parTrans" cxnId="{00E54B76-CDCC-464D-B4BE-44D9FAD9C7CD}">
      <dgm:prSet/>
      <dgm:spPr/>
      <dgm:t>
        <a:bodyPr/>
        <a:lstStyle/>
        <a:p>
          <a:endParaRPr lang="en-US"/>
        </a:p>
      </dgm:t>
    </dgm:pt>
    <dgm:pt modelId="{803BAAE8-E431-4D73-A119-B70F4F8FDB41}" type="sibTrans" cxnId="{00E54B76-CDCC-464D-B4BE-44D9FAD9C7CD}">
      <dgm:prSet/>
      <dgm:spPr/>
      <dgm:t>
        <a:bodyPr/>
        <a:lstStyle/>
        <a:p>
          <a:endParaRPr lang="en-US"/>
        </a:p>
      </dgm:t>
    </dgm:pt>
    <dgm:pt modelId="{E0B32C06-0FEE-4350-80E0-4C9AD3D21DCF}">
      <dgm:prSet/>
      <dgm:spPr/>
      <dgm:t>
        <a:bodyPr/>
        <a:lstStyle/>
        <a:p>
          <a:r>
            <a:rPr lang="nl-NL"/>
            <a:t>Maak de opdrachten in Wikiwijs</a:t>
          </a:r>
          <a:endParaRPr lang="en-US"/>
        </a:p>
      </dgm:t>
    </dgm:pt>
    <dgm:pt modelId="{38B82D6B-B96A-47EA-8E11-189804D5D525}" type="parTrans" cxnId="{742C7755-756A-4DD7-9D77-ABA8356AD3E4}">
      <dgm:prSet/>
      <dgm:spPr/>
      <dgm:t>
        <a:bodyPr/>
        <a:lstStyle/>
        <a:p>
          <a:endParaRPr lang="en-US"/>
        </a:p>
      </dgm:t>
    </dgm:pt>
    <dgm:pt modelId="{2CB94203-E446-464C-AC7E-567A70B1D33A}" type="sibTrans" cxnId="{742C7755-756A-4DD7-9D77-ABA8356AD3E4}">
      <dgm:prSet/>
      <dgm:spPr/>
      <dgm:t>
        <a:bodyPr/>
        <a:lstStyle/>
        <a:p>
          <a:endParaRPr lang="en-US"/>
        </a:p>
      </dgm:t>
    </dgm:pt>
    <dgm:pt modelId="{BBAE5F66-582E-480C-B891-8EAC2FCCA494}" type="pres">
      <dgm:prSet presAssocID="{2C0F197E-27A9-46D5-902F-B4E50BFA0730}" presName="root" presStyleCnt="0">
        <dgm:presLayoutVars>
          <dgm:dir/>
          <dgm:resizeHandles val="exact"/>
        </dgm:presLayoutVars>
      </dgm:prSet>
      <dgm:spPr/>
    </dgm:pt>
    <dgm:pt modelId="{21F72F8E-CAFB-400F-930A-865AB4464E08}" type="pres">
      <dgm:prSet presAssocID="{CC51BA80-9214-4FA2-A0DC-BE87C87721F9}" presName="compNode" presStyleCnt="0"/>
      <dgm:spPr/>
    </dgm:pt>
    <dgm:pt modelId="{2D034E16-AA1F-497C-BE77-5DC227D6E634}" type="pres">
      <dgm:prSet presAssocID="{CC51BA80-9214-4FA2-A0DC-BE87C87721F9}" presName="bgRect" presStyleLbl="bgShp" presStyleIdx="0" presStyleCnt="3"/>
      <dgm:spPr/>
    </dgm:pt>
    <dgm:pt modelId="{2FF10F02-E7F1-4211-82A5-733811520BB9}" type="pres">
      <dgm:prSet presAssocID="{CC51BA80-9214-4FA2-A0DC-BE87C87721F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lp"/>
        </a:ext>
      </dgm:extLst>
    </dgm:pt>
    <dgm:pt modelId="{F6BC86D2-ED01-4F99-9779-412AAE91A79D}" type="pres">
      <dgm:prSet presAssocID="{CC51BA80-9214-4FA2-A0DC-BE87C87721F9}" presName="spaceRect" presStyleCnt="0"/>
      <dgm:spPr/>
    </dgm:pt>
    <dgm:pt modelId="{2A97F560-E41C-4F18-BC22-488CF7E47990}" type="pres">
      <dgm:prSet presAssocID="{CC51BA80-9214-4FA2-A0DC-BE87C87721F9}" presName="parTx" presStyleLbl="revTx" presStyleIdx="0" presStyleCnt="3">
        <dgm:presLayoutVars>
          <dgm:chMax val="0"/>
          <dgm:chPref val="0"/>
        </dgm:presLayoutVars>
      </dgm:prSet>
      <dgm:spPr/>
    </dgm:pt>
    <dgm:pt modelId="{C0E9CD6F-AA36-4165-949F-A6E45ADC3C44}" type="pres">
      <dgm:prSet presAssocID="{538A0145-32D8-4888-B719-EF9F54B9945B}" presName="sibTrans" presStyleCnt="0"/>
      <dgm:spPr/>
    </dgm:pt>
    <dgm:pt modelId="{BD23B319-595F-4CBC-9D5B-E248720CCCD4}" type="pres">
      <dgm:prSet presAssocID="{C6E3B5A4-070C-4CB3-B030-B54EE34A3B9A}" presName="compNode" presStyleCnt="0"/>
      <dgm:spPr/>
    </dgm:pt>
    <dgm:pt modelId="{17CF85C3-8652-4C72-9B36-2B51A6019E8C}" type="pres">
      <dgm:prSet presAssocID="{C6E3B5A4-070C-4CB3-B030-B54EE34A3B9A}" presName="bgRect" presStyleLbl="bgShp" presStyleIdx="1" presStyleCnt="3"/>
      <dgm:spPr/>
    </dgm:pt>
    <dgm:pt modelId="{40532214-8BB2-45BC-A484-8CDC9753E902}" type="pres">
      <dgm:prSet presAssocID="{C6E3B5A4-070C-4CB3-B030-B54EE34A3B9A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ard Room"/>
        </a:ext>
      </dgm:extLst>
    </dgm:pt>
    <dgm:pt modelId="{7B02E773-6A2D-40C5-9B29-22D3E03172F0}" type="pres">
      <dgm:prSet presAssocID="{C6E3B5A4-070C-4CB3-B030-B54EE34A3B9A}" presName="spaceRect" presStyleCnt="0"/>
      <dgm:spPr/>
    </dgm:pt>
    <dgm:pt modelId="{B7D4EEE8-F2A4-4F34-A93E-937F2B3CF896}" type="pres">
      <dgm:prSet presAssocID="{C6E3B5A4-070C-4CB3-B030-B54EE34A3B9A}" presName="parTx" presStyleLbl="revTx" presStyleIdx="1" presStyleCnt="3">
        <dgm:presLayoutVars>
          <dgm:chMax val="0"/>
          <dgm:chPref val="0"/>
        </dgm:presLayoutVars>
      </dgm:prSet>
      <dgm:spPr/>
    </dgm:pt>
    <dgm:pt modelId="{C729E32D-A603-4CE1-B39B-7535B72E0154}" type="pres">
      <dgm:prSet presAssocID="{803BAAE8-E431-4D73-A119-B70F4F8FDB41}" presName="sibTrans" presStyleCnt="0"/>
      <dgm:spPr/>
    </dgm:pt>
    <dgm:pt modelId="{A6563112-4556-4EE1-AE2B-02DAB3A57799}" type="pres">
      <dgm:prSet presAssocID="{E0B32C06-0FEE-4350-80E0-4C9AD3D21DCF}" presName="compNode" presStyleCnt="0"/>
      <dgm:spPr/>
    </dgm:pt>
    <dgm:pt modelId="{A5C429FE-0AAD-4993-BC2D-40C680ABD6C2}" type="pres">
      <dgm:prSet presAssocID="{E0B32C06-0FEE-4350-80E0-4C9AD3D21DCF}" presName="bgRect" presStyleLbl="bgShp" presStyleIdx="2" presStyleCnt="3"/>
      <dgm:spPr/>
    </dgm:pt>
    <dgm:pt modelId="{82E09E1B-213B-4D7A-80AB-53C8AC39DBE8}" type="pres">
      <dgm:prSet presAssocID="{E0B32C06-0FEE-4350-80E0-4C9AD3D21DCF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otlood"/>
        </a:ext>
      </dgm:extLst>
    </dgm:pt>
    <dgm:pt modelId="{A4285886-859E-4D41-A6B1-D61FC35B27E3}" type="pres">
      <dgm:prSet presAssocID="{E0B32C06-0FEE-4350-80E0-4C9AD3D21DCF}" presName="spaceRect" presStyleCnt="0"/>
      <dgm:spPr/>
    </dgm:pt>
    <dgm:pt modelId="{87A548DD-EA03-4913-9132-79F27FF9DF4D}" type="pres">
      <dgm:prSet presAssocID="{E0B32C06-0FEE-4350-80E0-4C9AD3D21DCF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5322280C-C25A-49E5-8E26-89A5663C0ED6}" srcId="{2C0F197E-27A9-46D5-902F-B4E50BFA0730}" destId="{CC51BA80-9214-4FA2-A0DC-BE87C87721F9}" srcOrd="0" destOrd="0" parTransId="{00A451F3-8998-447F-8718-8B81A9100461}" sibTransId="{538A0145-32D8-4888-B719-EF9F54B9945B}"/>
    <dgm:cxn modelId="{FF92C210-1E40-4C42-8D5A-29C15395D138}" type="presOf" srcId="{CC51BA80-9214-4FA2-A0DC-BE87C87721F9}" destId="{2A97F560-E41C-4F18-BC22-488CF7E47990}" srcOrd="0" destOrd="0" presId="urn:microsoft.com/office/officeart/2018/2/layout/IconVerticalSolidList"/>
    <dgm:cxn modelId="{8193AA47-973E-42AF-A8B5-DEB9EC759E3B}" type="presOf" srcId="{E0B32C06-0FEE-4350-80E0-4C9AD3D21DCF}" destId="{87A548DD-EA03-4913-9132-79F27FF9DF4D}" srcOrd="0" destOrd="0" presId="urn:microsoft.com/office/officeart/2018/2/layout/IconVerticalSolidList"/>
    <dgm:cxn modelId="{742C7755-756A-4DD7-9D77-ABA8356AD3E4}" srcId="{2C0F197E-27A9-46D5-902F-B4E50BFA0730}" destId="{E0B32C06-0FEE-4350-80E0-4C9AD3D21DCF}" srcOrd="2" destOrd="0" parTransId="{38B82D6B-B96A-47EA-8E11-189804D5D525}" sibTransId="{2CB94203-E446-464C-AC7E-567A70B1D33A}"/>
    <dgm:cxn modelId="{00E54B76-CDCC-464D-B4BE-44D9FAD9C7CD}" srcId="{2C0F197E-27A9-46D5-902F-B4E50BFA0730}" destId="{C6E3B5A4-070C-4CB3-B030-B54EE34A3B9A}" srcOrd="1" destOrd="0" parTransId="{9522C11B-54C3-4945-A039-7ADF419D36C6}" sibTransId="{803BAAE8-E431-4D73-A119-B70F4F8FDB41}"/>
    <dgm:cxn modelId="{C1EC85B4-9737-4DF1-AF79-AF040EF7EAC2}" type="presOf" srcId="{C6E3B5A4-070C-4CB3-B030-B54EE34A3B9A}" destId="{B7D4EEE8-F2A4-4F34-A93E-937F2B3CF896}" srcOrd="0" destOrd="0" presId="urn:microsoft.com/office/officeart/2018/2/layout/IconVerticalSolidList"/>
    <dgm:cxn modelId="{22F984CC-41B9-40B9-A138-2122F2D1758C}" type="presOf" srcId="{2C0F197E-27A9-46D5-902F-B4E50BFA0730}" destId="{BBAE5F66-582E-480C-B891-8EAC2FCCA494}" srcOrd="0" destOrd="0" presId="urn:microsoft.com/office/officeart/2018/2/layout/IconVerticalSolidList"/>
    <dgm:cxn modelId="{C9F965A5-CA11-4853-8124-F19B6BC45BB4}" type="presParOf" srcId="{BBAE5F66-582E-480C-B891-8EAC2FCCA494}" destId="{21F72F8E-CAFB-400F-930A-865AB4464E08}" srcOrd="0" destOrd="0" presId="urn:microsoft.com/office/officeart/2018/2/layout/IconVerticalSolidList"/>
    <dgm:cxn modelId="{5757CD87-0364-423E-B75D-F9348EB1FDAE}" type="presParOf" srcId="{21F72F8E-CAFB-400F-930A-865AB4464E08}" destId="{2D034E16-AA1F-497C-BE77-5DC227D6E634}" srcOrd="0" destOrd="0" presId="urn:microsoft.com/office/officeart/2018/2/layout/IconVerticalSolidList"/>
    <dgm:cxn modelId="{E84B1840-AACD-40C9-9550-9E505BF14CB6}" type="presParOf" srcId="{21F72F8E-CAFB-400F-930A-865AB4464E08}" destId="{2FF10F02-E7F1-4211-82A5-733811520BB9}" srcOrd="1" destOrd="0" presId="urn:microsoft.com/office/officeart/2018/2/layout/IconVerticalSolidList"/>
    <dgm:cxn modelId="{1A63BFF2-6DD4-44DF-8CAC-9925D0295D08}" type="presParOf" srcId="{21F72F8E-CAFB-400F-930A-865AB4464E08}" destId="{F6BC86D2-ED01-4F99-9779-412AAE91A79D}" srcOrd="2" destOrd="0" presId="urn:microsoft.com/office/officeart/2018/2/layout/IconVerticalSolidList"/>
    <dgm:cxn modelId="{123577F5-0B62-4390-934D-93B35BB824AD}" type="presParOf" srcId="{21F72F8E-CAFB-400F-930A-865AB4464E08}" destId="{2A97F560-E41C-4F18-BC22-488CF7E47990}" srcOrd="3" destOrd="0" presId="urn:microsoft.com/office/officeart/2018/2/layout/IconVerticalSolidList"/>
    <dgm:cxn modelId="{898A0411-FB00-4C67-9BAB-9902386F4B9A}" type="presParOf" srcId="{BBAE5F66-582E-480C-B891-8EAC2FCCA494}" destId="{C0E9CD6F-AA36-4165-949F-A6E45ADC3C44}" srcOrd="1" destOrd="0" presId="urn:microsoft.com/office/officeart/2018/2/layout/IconVerticalSolidList"/>
    <dgm:cxn modelId="{73C0BBE9-76D3-4554-96ED-5BBBF5902CB3}" type="presParOf" srcId="{BBAE5F66-582E-480C-B891-8EAC2FCCA494}" destId="{BD23B319-595F-4CBC-9D5B-E248720CCCD4}" srcOrd="2" destOrd="0" presId="urn:microsoft.com/office/officeart/2018/2/layout/IconVerticalSolidList"/>
    <dgm:cxn modelId="{BF29BC99-CBBD-4A55-8DEA-F162EA5DA601}" type="presParOf" srcId="{BD23B319-595F-4CBC-9D5B-E248720CCCD4}" destId="{17CF85C3-8652-4C72-9B36-2B51A6019E8C}" srcOrd="0" destOrd="0" presId="urn:microsoft.com/office/officeart/2018/2/layout/IconVerticalSolidList"/>
    <dgm:cxn modelId="{BC4A5B60-FBDE-44E4-86BB-5A810803F709}" type="presParOf" srcId="{BD23B319-595F-4CBC-9D5B-E248720CCCD4}" destId="{40532214-8BB2-45BC-A484-8CDC9753E902}" srcOrd="1" destOrd="0" presId="urn:microsoft.com/office/officeart/2018/2/layout/IconVerticalSolidList"/>
    <dgm:cxn modelId="{14FEB3BC-2D27-4B0D-B4DD-A9418979082E}" type="presParOf" srcId="{BD23B319-595F-4CBC-9D5B-E248720CCCD4}" destId="{7B02E773-6A2D-40C5-9B29-22D3E03172F0}" srcOrd="2" destOrd="0" presId="urn:microsoft.com/office/officeart/2018/2/layout/IconVerticalSolidList"/>
    <dgm:cxn modelId="{ABB220F1-EA16-44BB-B2A3-6288C910D5DB}" type="presParOf" srcId="{BD23B319-595F-4CBC-9D5B-E248720CCCD4}" destId="{B7D4EEE8-F2A4-4F34-A93E-937F2B3CF896}" srcOrd="3" destOrd="0" presId="urn:microsoft.com/office/officeart/2018/2/layout/IconVerticalSolidList"/>
    <dgm:cxn modelId="{07853D40-3626-4293-92F9-AF281DAE93F0}" type="presParOf" srcId="{BBAE5F66-582E-480C-B891-8EAC2FCCA494}" destId="{C729E32D-A603-4CE1-B39B-7535B72E0154}" srcOrd="3" destOrd="0" presId="urn:microsoft.com/office/officeart/2018/2/layout/IconVerticalSolidList"/>
    <dgm:cxn modelId="{97543962-7CCA-4352-B36D-BC9E8C8955EA}" type="presParOf" srcId="{BBAE5F66-582E-480C-B891-8EAC2FCCA494}" destId="{A6563112-4556-4EE1-AE2B-02DAB3A57799}" srcOrd="4" destOrd="0" presId="urn:microsoft.com/office/officeart/2018/2/layout/IconVerticalSolidList"/>
    <dgm:cxn modelId="{F1C6BC33-5F10-470F-B2E9-358EA79D0B5A}" type="presParOf" srcId="{A6563112-4556-4EE1-AE2B-02DAB3A57799}" destId="{A5C429FE-0AAD-4993-BC2D-40C680ABD6C2}" srcOrd="0" destOrd="0" presId="urn:microsoft.com/office/officeart/2018/2/layout/IconVerticalSolidList"/>
    <dgm:cxn modelId="{5DA48C57-067C-454B-A6A2-CDDDCF28CCA2}" type="presParOf" srcId="{A6563112-4556-4EE1-AE2B-02DAB3A57799}" destId="{82E09E1B-213B-4D7A-80AB-53C8AC39DBE8}" srcOrd="1" destOrd="0" presId="urn:microsoft.com/office/officeart/2018/2/layout/IconVerticalSolidList"/>
    <dgm:cxn modelId="{6AD81664-26DD-425D-9E89-29AEC0BA0E2C}" type="presParOf" srcId="{A6563112-4556-4EE1-AE2B-02DAB3A57799}" destId="{A4285886-859E-4D41-A6B1-D61FC35B27E3}" srcOrd="2" destOrd="0" presId="urn:microsoft.com/office/officeart/2018/2/layout/IconVerticalSolidList"/>
    <dgm:cxn modelId="{922A102A-8C54-4E08-B03B-BDE666E5EE38}" type="presParOf" srcId="{A6563112-4556-4EE1-AE2B-02DAB3A57799}" destId="{87A548DD-EA03-4913-9132-79F27FF9DF4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034E16-AA1F-497C-BE77-5DC227D6E634}">
      <dsp:nvSpPr>
        <dsp:cNvPr id="0" name=""/>
        <dsp:cNvSpPr/>
      </dsp:nvSpPr>
      <dsp:spPr>
        <a:xfrm>
          <a:off x="0" y="686"/>
          <a:ext cx="7742583" cy="160684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F10F02-E7F1-4211-82A5-733811520BB9}">
      <dsp:nvSpPr>
        <dsp:cNvPr id="0" name=""/>
        <dsp:cNvSpPr/>
      </dsp:nvSpPr>
      <dsp:spPr>
        <a:xfrm>
          <a:off x="486071" y="362227"/>
          <a:ext cx="883766" cy="88376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97F560-E41C-4F18-BC22-488CF7E47990}">
      <dsp:nvSpPr>
        <dsp:cNvPr id="0" name=""/>
        <dsp:cNvSpPr/>
      </dsp:nvSpPr>
      <dsp:spPr>
        <a:xfrm>
          <a:off x="1855909" y="686"/>
          <a:ext cx="5886673" cy="16068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058" tIns="170058" rIns="170058" bIns="170058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/>
            <a:t>Stel vragen over de onderwerpen die je lastig vindt</a:t>
          </a:r>
          <a:endParaRPr lang="en-US" sz="2500" kern="1200"/>
        </a:p>
      </dsp:txBody>
      <dsp:txXfrm>
        <a:off x="1855909" y="686"/>
        <a:ext cx="5886673" cy="1606847"/>
      </dsp:txXfrm>
    </dsp:sp>
    <dsp:sp modelId="{17CF85C3-8652-4C72-9B36-2B51A6019E8C}">
      <dsp:nvSpPr>
        <dsp:cNvPr id="0" name=""/>
        <dsp:cNvSpPr/>
      </dsp:nvSpPr>
      <dsp:spPr>
        <a:xfrm>
          <a:off x="0" y="2009246"/>
          <a:ext cx="7742583" cy="160684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532214-8BB2-45BC-A484-8CDC9753E902}">
      <dsp:nvSpPr>
        <dsp:cNvPr id="0" name=""/>
        <dsp:cNvSpPr/>
      </dsp:nvSpPr>
      <dsp:spPr>
        <a:xfrm>
          <a:off x="486071" y="2370787"/>
          <a:ext cx="883766" cy="88376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D4EEE8-F2A4-4F34-A93E-937F2B3CF896}">
      <dsp:nvSpPr>
        <dsp:cNvPr id="0" name=""/>
        <dsp:cNvSpPr/>
      </dsp:nvSpPr>
      <dsp:spPr>
        <a:xfrm>
          <a:off x="1855909" y="2009246"/>
          <a:ext cx="5886673" cy="16068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058" tIns="170058" rIns="170058" bIns="170058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/>
            <a:t>Bespreek de samenvatting met je buurman/buurvrouw</a:t>
          </a:r>
          <a:endParaRPr lang="en-US" sz="2500" kern="1200"/>
        </a:p>
      </dsp:txBody>
      <dsp:txXfrm>
        <a:off x="1855909" y="2009246"/>
        <a:ext cx="5886673" cy="1606847"/>
      </dsp:txXfrm>
    </dsp:sp>
    <dsp:sp modelId="{A5C429FE-0AAD-4993-BC2D-40C680ABD6C2}">
      <dsp:nvSpPr>
        <dsp:cNvPr id="0" name=""/>
        <dsp:cNvSpPr/>
      </dsp:nvSpPr>
      <dsp:spPr>
        <a:xfrm>
          <a:off x="0" y="4017806"/>
          <a:ext cx="7742583" cy="160684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E09E1B-213B-4D7A-80AB-53C8AC39DBE8}">
      <dsp:nvSpPr>
        <dsp:cNvPr id="0" name=""/>
        <dsp:cNvSpPr/>
      </dsp:nvSpPr>
      <dsp:spPr>
        <a:xfrm>
          <a:off x="486071" y="4379347"/>
          <a:ext cx="883766" cy="88376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A548DD-EA03-4913-9132-79F27FF9DF4D}">
      <dsp:nvSpPr>
        <dsp:cNvPr id="0" name=""/>
        <dsp:cNvSpPr/>
      </dsp:nvSpPr>
      <dsp:spPr>
        <a:xfrm>
          <a:off x="1855909" y="4017806"/>
          <a:ext cx="5886673" cy="16068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058" tIns="170058" rIns="170058" bIns="170058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/>
            <a:t>Maak de opdrachten in Wikiwijs</a:t>
          </a:r>
          <a:endParaRPr lang="en-US" sz="2500" kern="1200"/>
        </a:p>
      </dsp:txBody>
      <dsp:txXfrm>
        <a:off x="1855909" y="4017806"/>
        <a:ext cx="5886673" cy="16068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AFAA21-F8AF-4B92-B091-D1DC0D756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D2A3EC5-16AB-4C0C-A1C4-118B10E623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994D232-B19F-47CF-BBBA-81918F764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C74986F-9435-47DD-BD70-E847FDC8F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C8776D0-D2AC-4718-90F6-9B0D34F4C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3744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CDF0B0-5B33-4E1E-A95D-44242F361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126EE27D-1D28-4B5E-B303-3C1A4441D5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2DBB873-5C32-45AD-94A6-709632219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FF6A248-6DF3-439C-B0BD-4FAF4AD10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2268F02-D95E-4917-A5EA-CE93B989D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2825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0FAB8332-F088-4AF8-812F-23C54AE4BE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800865D-F648-4B9B-86DF-4944363136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BC39B67-F843-4526-9E8C-8F272C9A1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FAE620A-48EA-4257-BFD9-AC6750C40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B80E84C-3147-46F0-906E-1B3460DFD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1687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50666DC1-CD27-4874-9484-9D06C59FE4D0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77579F-F417-47C2-AC03-911CCED021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4552" y="447675"/>
            <a:ext cx="8397511" cy="2714625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43E600-28DA-4780-9E00-2E12F74F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4552" y="3602037"/>
            <a:ext cx="8397511" cy="2460625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6F1DC-ADFB-42C9-AB34-FCB38C812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8219-6E45-4D12-B767-46F92D5844D4}" type="datetime1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799E6D-BBA8-4A15-94DA-DBE8A4FDE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03C82-8719-4FAC-94BF-2A91335FB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175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9CF16-986E-4D90-AA40-CDB46E233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F14DA-A783-43BC-8F15-95408B89DE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C48B6-C394-452A-94D9-D4802755D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296A2-D8F0-4E17-BFD0-A6C902250D59}" type="datetime1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858A8A-3DD0-41C8-9F48-F4309FA19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706C92-7C02-4D34-B3E5-D549A7A36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323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66F9FA-E6B8-4CFC-B3F1-0C075546EE33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16F270-B2AA-4935-885F-5924B1F63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10862898" cy="272415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22658E-3D87-4D5A-A602-847153CC48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3695701"/>
            <a:ext cx="10862898" cy="239395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AB1D84-A229-45B1-BD42-0DC0CE9F8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08C9C-1ACB-4C84-A002-C7E0E45B937A}" type="datetime1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64EEF4-D461-49D7-8F24-8BFE2444B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44055A-7488-4646-9E88-692036EA2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083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F1F74-ED26-4F8B-BF51-3533D8404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760"/>
            <a:ext cx="11264536" cy="168751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1D2D7-7F18-43E0-9B2E-3FCD83CC83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4552" y="2552699"/>
            <a:ext cx="5323703" cy="3624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CBBB66-EB7D-4F8C-9C78-1D1C888464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0162" y="2552699"/>
            <a:ext cx="5323703" cy="3624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684E6-393D-4587-AA45-E6734FB47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F2A5-B297-4977-9E5B-4D3050E23689}" type="datetime1">
              <a:rPr lang="en-US" smtClean="0"/>
              <a:t>1/15/2022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1D8EE0-0333-4ABC-AE18-10DD5071C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452369-A8F0-4709-8372-B420A67DB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741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91592-4621-4D72-BC2D-F2C439F81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759"/>
            <a:ext cx="10870836" cy="16916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B823F5-0A90-4666-BE88-2BE0D0A616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2436473"/>
            <a:ext cx="5332026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EC6A7C-6260-463D-B3FD-71A07ACD06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4552" y="3409051"/>
            <a:ext cx="5332026" cy="27806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F2AF8D-90ED-4512-9423-C91BF73A99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0162" y="2436473"/>
            <a:ext cx="5358285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D838EA-E20D-4CC3-83C2-AFE0DE9F7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0162" y="3409051"/>
            <a:ext cx="5358285" cy="27806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603F8A-08E1-4160-9B7E-E0CA4BF8E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7434-4794-409A-9547-04789BA47588}" type="datetime1">
              <a:rPr lang="en-US" smtClean="0"/>
              <a:t>1/15/2022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8291AB-3C5C-4BE1-9E50-02F489336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596E64-CD6C-4CF7-8624-FA4AE9760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4983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562B3-06A0-4F2F-96EC-A062DAE2F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FC0095-49F0-4A83-AE8C-9D13E15C2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58635-357A-4E3D-B824-A5CEFDB8449C}" type="datetime1">
              <a:rPr lang="en-US" smtClean="0"/>
              <a:t>1/15/2022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824898-D4EA-497A-8FC8-43E0D0213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4821F6-2C08-450C-A18C-702D73842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613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FFE119-5FCA-4D9C-9C07-1B81A0BF3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FF77-2719-4AD0-8740-0B90FF5D1EFB}" type="datetime1">
              <a:rPr lang="en-US" smtClean="0"/>
              <a:t>1/15/2022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2C5995-6284-4D7F-AB1C-CA8FE63A7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E4B0D-9C21-48D0-9438-C47370681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0277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90AF76DA-8F95-47D9-9EB6-B1EC93437387}"/>
              </a:ext>
            </a:extLst>
          </p:cNvPr>
          <p:cNvGrpSpPr/>
          <p:nvPr/>
        </p:nvGrpSpPr>
        <p:grpSpPr>
          <a:xfrm>
            <a:off x="2" y="0"/>
            <a:ext cx="6095998" cy="6858002"/>
            <a:chOff x="1" y="4563942"/>
            <a:chExt cx="12192005" cy="229406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1355B14-077B-4BA1-962D-6E97D93FFCCC}"/>
                </a:ext>
              </a:extLst>
            </p:cNvPr>
            <p:cNvSpPr/>
            <p:nvPr/>
          </p:nvSpPr>
          <p:spPr>
            <a:xfrm>
              <a:off x="10" y="4563942"/>
              <a:ext cx="12191996" cy="22940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230B99F-AC6F-4973-A35E-16C87C38711D}"/>
                </a:ext>
              </a:extLst>
            </p:cNvPr>
            <p:cNvSpPr/>
            <p:nvPr/>
          </p:nvSpPr>
          <p:spPr>
            <a:xfrm>
              <a:off x="1" y="4563942"/>
              <a:ext cx="12192000" cy="229406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58E41614-9483-47F8-A429-FB0D1C5AA89A}"/>
              </a:ext>
            </a:extLst>
          </p:cNvPr>
          <p:cNvSpPr/>
          <p:nvPr/>
        </p:nvSpPr>
        <p:spPr>
          <a:xfrm>
            <a:off x="0" y="0"/>
            <a:ext cx="6095999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B5E91C-3C4F-40A2-BCC6-918D3BEDD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5287234" cy="16002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0F113-1C61-4F74-BD5B-727668BBE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70162" y="457201"/>
            <a:ext cx="5085226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0EB228-A180-4DF6-9D5B-2CF86B6B9B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552" y="2514600"/>
            <a:ext cx="5287234" cy="33543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13719-D65D-4BAE-97B7-FAE8F3998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41C83-1089-48B9-8B65-293D4C236D35}" type="datetime1">
              <a:rPr lang="en-US" smtClean="0"/>
              <a:t>1/15/2022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47F5BB-DC3C-45D1-A0D2-05168FECA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344BA3-19DB-4072-9A2C-08C92361A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942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DA4919-4905-4029-BE00-EE60BD945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84B7B85-77DB-4D11-9A0F-307D4114DE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FC5D475-C755-48B8-813B-F2972EE0E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97B5FD3-D96E-4ED6-894F-D424CE81E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56A604D-8149-490E-A6AC-C6670A48B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58450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B0A6909D-DC0B-4221-8140-21E981D896AF}"/>
              </a:ext>
            </a:extLst>
          </p:cNvPr>
          <p:cNvGrpSpPr/>
          <p:nvPr/>
        </p:nvGrpSpPr>
        <p:grpSpPr>
          <a:xfrm>
            <a:off x="2" y="0"/>
            <a:ext cx="6095998" cy="6858002"/>
            <a:chOff x="1" y="4563942"/>
            <a:chExt cx="12192005" cy="229406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3D581C2-F39E-4958-A3F3-BB65AB1C5E66}"/>
                </a:ext>
              </a:extLst>
            </p:cNvPr>
            <p:cNvSpPr/>
            <p:nvPr/>
          </p:nvSpPr>
          <p:spPr>
            <a:xfrm>
              <a:off x="10" y="4563942"/>
              <a:ext cx="12191996" cy="22940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FD77040-27EF-4D2C-8D34-32337B0C8544}"/>
                </a:ext>
              </a:extLst>
            </p:cNvPr>
            <p:cNvSpPr/>
            <p:nvPr/>
          </p:nvSpPr>
          <p:spPr>
            <a:xfrm>
              <a:off x="1" y="4563942"/>
              <a:ext cx="12192000" cy="229406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E1A26D20-69F8-4BBC-98C0-BEB470AB8284}"/>
              </a:ext>
            </a:extLst>
          </p:cNvPr>
          <p:cNvSpPr/>
          <p:nvPr/>
        </p:nvSpPr>
        <p:spPr>
          <a:xfrm>
            <a:off x="0" y="0"/>
            <a:ext cx="6095999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47B6BC-4B2A-4001-9634-47473F827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5211519" cy="16002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97D074-2CCB-4AB8-A7A0-7847D3C1EF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0162" y="457201"/>
            <a:ext cx="5085226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FB94BD-D906-4213-9F31-1BE17A86F9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552" y="2514600"/>
            <a:ext cx="5211519" cy="33543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1B8431-70CB-4E9F-8A49-CDFF18554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2FE45-CC1E-47DB-8B82-6CF0636FBDB8}" type="datetime1">
              <a:rPr lang="en-US" smtClean="0"/>
              <a:t>1/15/2022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D2F293-170E-410E-88BF-187A63C5E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ED93A2-588D-43B5-B6FA-0B7892E6E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4631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68A33-CB96-4CB1-9941-753BD0824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3EB269-70DF-4510-A313-336226558E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1EA3CC-B2DC-4E87-826C-B885A7E62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30B8-6059-41E5-A5DC-C07A76F5859A}" type="datetime1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F37F52-A7C4-4E21-A12A-02546D477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66031F-5A79-48A7-8EDC-DDD9A9E4B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4246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9188483-96C4-4E9C-AA6A-E70005461AEE}"/>
              </a:ext>
            </a:extLst>
          </p:cNvPr>
          <p:cNvSpPr/>
          <p:nvPr/>
        </p:nvSpPr>
        <p:spPr>
          <a:xfrm>
            <a:off x="9144000" y="0"/>
            <a:ext cx="3048000" cy="685466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4FCD54-7F0B-446E-9998-93E7BD7CE7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534222" y="365125"/>
            <a:ext cx="2238678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766238-BBF1-4672-BC09-746C6967E5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4552" y="365125"/>
            <a:ext cx="8374062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F32A5-B67B-45C1-B454-12E9FBE0C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D0CB7-D16E-4358-B7F4-EA4A24554592}" type="datetime1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E91896-9441-4636-89D5-84E5932A1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2811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37DFE-7F48-4EB0-83BC-A93F342D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alpha val="80000"/>
                  </a:schemeClr>
                </a:solidFill>
              </a:defRPr>
            </a:lvl1pPr>
          </a:lstStyle>
          <a:p>
            <a:fld id="{1F646F3F-274D-499B-ABBE-824EB4ABDC3D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098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891E56-E180-46AC-A4FB-4C1CD62DC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3DAA191-894A-454C-8902-FB170EA9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27D64DA-A669-4621-9FFC-5D89AE791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CE72D-6F16-4CD9-BE97-29245FD61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DEEADAE-C7AB-47F7-9C90-7B3E61511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0674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14E9C9-9667-44EF-8447-C4F25F569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21C0D77-85AA-4D4C-B9F2-CE45C41D4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1BBE494-68FC-4A4C-9F51-51EF3C5D36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CB42F7B-CB9F-4913-B98B-70B157A40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852090D-8890-41B9-94A4-3EC1CD143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B11B3CE-8974-4EFC-A5D2-37665B25E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46609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B04DA1-7014-4986-B952-44FB9779F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E7F0434-DC4F-4BA9-9DE5-C83975C01B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FEAC1B-3C69-46B5-A12D-0F6B0B240C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BF66D84-8584-45EC-8544-504FADA4A7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982EC0C-C10F-421B-A525-6FF3571B80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3AB021C-3C9E-4CF9-BA1D-61325BF9B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5A646B02-AD59-4A56-A77A-3AA19739E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E38BB3C0-BE38-45BA-A932-0AE688892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6895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D46FB4-7E05-407B-BED5-EA41997C3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57EFE874-B1B0-444B-AD12-D315E7C71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D744C4B-7FD6-406A-8C06-D67927E87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EE674D4-D595-4B44-848A-0D3CFCC3B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0170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E73B299D-7BAF-458C-B886-2C7091F46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22C9C74D-53C6-42C1-8901-8FE9F9EEB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81B2581-D5D2-45DD-BD9B-701851C98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7689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D8EF9F-3256-4D42-8E3E-22297DE84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852D7EB-53E3-4F17-A63A-A1AD30CE57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1984AE0-7264-4341-93FB-3146ABBE40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5CA254B-8394-4654-8D7E-8D100FFEC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7820288-23AD-4EF7-B0DD-E090A48F4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167B240-9F51-4A6A-8D8F-483074B19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3448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DA6F46-48E7-4830-B109-62C731C3E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5204FFB-33FA-4580-92AF-E7EA8472B1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B98DCC8-0EF1-47A0-A278-F680AA83E5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75A6F22-E35F-434C-B62C-A18CE9C59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A4136E4-BE18-47B0-8DA5-082191928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0847B1A-01D9-4D00-8139-200B824EB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0011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C39A1AD-43F2-487E-90D6-2A4B43C96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8E20BF0-0099-429C-96B5-0A0D6A7C86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2B2FAF2-761F-4207-9CB6-0ACF8D3AD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2DB166C-80C7-4330-AB81-B8B0B5AE8B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992A9A3-74BF-4D7E-8309-B11DE9F8B6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072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A26A151-13BF-4305-A6DC-9DC7C9877195}"/>
              </a:ext>
            </a:extLst>
          </p:cNvPr>
          <p:cNvSpPr/>
          <p:nvPr/>
        </p:nvSpPr>
        <p:spPr>
          <a:xfrm>
            <a:off x="0" y="0"/>
            <a:ext cx="12192000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EE6AE3-3BCC-4B3B-AC4E-60F910144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125"/>
            <a:ext cx="10869248" cy="16875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CB514A-E7EA-41A8-ADBA-85CA1DF6D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2576513"/>
            <a:ext cx="10869248" cy="3600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9CB0BD-D6E3-4B3D-BCBB-6FECA5D632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6221" y="635720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C8E16-3C03-4238-9C6F-B34F3D10F77E}" type="datetime1">
              <a:rPr lang="en-US" smtClean="0"/>
              <a:t>1/15/2022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147F7-B466-4892-BE27-876F947515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70162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B4FE0-65CC-4435-A6AF-150E52F35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64983" y="6356350"/>
            <a:ext cx="12807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6F3F-274D-499B-ABBE-824EB4ABDC3D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47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2" Type="http://schemas.microsoft.com/office/2007/relationships/media" Target="../media/media1.m4a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7" Type="http://schemas.openxmlformats.org/officeDocument/2006/relationships/image" Target="../media/image2.png"/><Relationship Id="rId2" Type="http://schemas.microsoft.com/office/2007/relationships/media" Target="../media/media2.m4a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13.xml"/><Relationship Id="rId7" Type="http://schemas.openxmlformats.org/officeDocument/2006/relationships/diagramColors" Target="../diagrams/colors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6FF8DE50-7A65-4407-ADF1-2CD17A919C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F5B6F84-73EF-47ED-850E-4308B2C0D1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27988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F042A83-C504-4979-A587-3E137795B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125"/>
            <a:ext cx="10869248" cy="1530910"/>
          </a:xfrm>
        </p:spPr>
        <p:txBody>
          <a:bodyPr>
            <a:normAutofit/>
          </a:bodyPr>
          <a:lstStyle/>
          <a:p>
            <a:r>
              <a:rPr lang="nl-NL" dirty="0"/>
              <a:t>Nuttige en schadelijke bacteriën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FE7BE5-91E0-442C-AFDF-E979A92FFE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552" y="2837329"/>
            <a:ext cx="5331229" cy="3339634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nl-NL" dirty="0"/>
              <a:t>Samen met schimmels opruimers van natuur</a:t>
            </a:r>
          </a:p>
          <a:p>
            <a:endParaRPr lang="nl-NL" dirty="0"/>
          </a:p>
          <a:p>
            <a:pPr marL="342900" indent="-342900">
              <a:buFontTx/>
              <a:buChar char="-"/>
            </a:pPr>
            <a:r>
              <a:rPr lang="nl-NL" dirty="0"/>
              <a:t>Nuttig gebruik van de bacterie</a:t>
            </a:r>
          </a:p>
          <a:p>
            <a:pPr marL="571500" lvl="1" indent="-342900">
              <a:buFontTx/>
              <a:buChar char="-"/>
            </a:pPr>
            <a:r>
              <a:rPr lang="nl-NL" dirty="0"/>
              <a:t>Bieden bescherming</a:t>
            </a:r>
          </a:p>
          <a:p>
            <a:pPr marL="571500" lvl="1" indent="-342900">
              <a:buFontTx/>
              <a:buChar char="-"/>
            </a:pPr>
            <a:r>
              <a:rPr lang="nl-NL" dirty="0"/>
              <a:t>Voor het maken van voedsel</a:t>
            </a:r>
          </a:p>
          <a:p>
            <a:pPr marL="571500" lvl="1" indent="-342900">
              <a:buFontTx/>
              <a:buChar char="-"/>
            </a:pPr>
            <a:endParaRPr lang="nl-NL" dirty="0"/>
          </a:p>
        </p:txBody>
      </p:sp>
      <p:pic>
        <p:nvPicPr>
          <p:cNvPr id="5" name="Afbeelding 4" descr="Afbeelding met tekst&#10;&#10;Automatisch gegenereerde beschrijving">
            <a:extLst>
              <a:ext uri="{FF2B5EF4-FFF2-40B4-BE49-F238E27FC236}">
                <a16:creationId xmlns:a16="http://schemas.microsoft.com/office/drawing/2014/main" id="{D4EE4673-8061-46BA-A1E5-A5A2A215DCA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659" r="11787"/>
          <a:stretch/>
        </p:blipFill>
        <p:spPr>
          <a:xfrm>
            <a:off x="6095998" y="2279889"/>
            <a:ext cx="6095998" cy="4578111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F366EF65-0295-4E58-867B-F7CBB72BE216}"/>
              </a:ext>
            </a:extLst>
          </p:cNvPr>
          <p:cNvSpPr txBox="1"/>
          <p:nvPr/>
        </p:nvSpPr>
        <p:spPr>
          <a:xfrm>
            <a:off x="7236514" y="6377459"/>
            <a:ext cx="697726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Bron: Biologievoorjou (onderbouw MAX, 2019) leerwerkboek A</a:t>
            </a:r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58F3FD36-8FA0-4311-B7D7-E34CC178893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0103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0355"/>
    </mc:Choice>
    <mc:Fallback>
      <p:transition spd="slow" advTm="1803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2">
            <a:extLst>
              <a:ext uri="{FF2B5EF4-FFF2-40B4-BE49-F238E27FC236}">
                <a16:creationId xmlns:a16="http://schemas.microsoft.com/office/drawing/2014/main" id="{D279CB98-976B-40EA-81C0-E41C11E7A0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D10FC428-98F2-41B0-859F-EC3A5A41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9143999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F042A83-C504-4979-A587-3E137795B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125"/>
            <a:ext cx="8212639" cy="2663825"/>
          </a:xfrm>
        </p:spPr>
        <p:txBody>
          <a:bodyPr>
            <a:normAutofit/>
          </a:bodyPr>
          <a:lstStyle/>
          <a:p>
            <a:r>
              <a:rPr lang="nl-NL" dirty="0"/>
              <a:t>Nuttige en schadelijke bacteriën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58B10E8A-2B6C-45BC-951A-10AD6DDF042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910" r="-4" b="-4"/>
          <a:stretch/>
        </p:blipFill>
        <p:spPr>
          <a:xfrm>
            <a:off x="-1" y="3423166"/>
            <a:ext cx="3047999" cy="3434834"/>
          </a:xfrm>
          <a:prstGeom prst="rect">
            <a:avLst/>
          </a:prstGeom>
        </p:spPr>
      </p:pic>
      <p:pic>
        <p:nvPicPr>
          <p:cNvPr id="8" name="Afbeelding 7" descr="Afbeelding met tekst&#10;&#10;Automatisch gegenereerde beschrijving">
            <a:extLst>
              <a:ext uri="{FF2B5EF4-FFF2-40B4-BE49-F238E27FC236}">
                <a16:creationId xmlns:a16="http://schemas.microsoft.com/office/drawing/2014/main" id="{B38996A0-714A-4237-8FC1-6467AF6DE2D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027" r="9107" b="-2"/>
          <a:stretch/>
        </p:blipFill>
        <p:spPr>
          <a:xfrm>
            <a:off x="3047998" y="3423166"/>
            <a:ext cx="6095999" cy="3434834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FE7BE5-91E0-442C-AFDF-E979A92FFE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88185" y="649432"/>
            <a:ext cx="2587337" cy="5527531"/>
          </a:xfrm>
        </p:spPr>
        <p:txBody>
          <a:bodyPr anchor="ctr">
            <a:normAutofit/>
          </a:bodyPr>
          <a:lstStyle/>
          <a:p>
            <a:pPr marL="571500" lvl="1" indent="-342900">
              <a:buFontTx/>
              <a:buChar char="-"/>
            </a:pPr>
            <a:r>
              <a:rPr lang="nl-NL" sz="1600" dirty="0"/>
              <a:t>Voedselbederf</a:t>
            </a:r>
          </a:p>
          <a:p>
            <a:pPr marL="571500" lvl="1" indent="-342900">
              <a:buFontTx/>
              <a:buChar char="-"/>
            </a:pPr>
            <a:endParaRPr lang="nl-NL" sz="1600" dirty="0"/>
          </a:p>
          <a:p>
            <a:pPr marL="571500" lvl="1" indent="-342900">
              <a:buFontTx/>
              <a:buChar char="-"/>
            </a:pPr>
            <a:r>
              <a:rPr lang="nl-NL" sz="1600" dirty="0"/>
              <a:t>Ziekmakende bacteriën:</a:t>
            </a:r>
          </a:p>
          <a:p>
            <a:pPr marL="800100" lvl="2" indent="-342900">
              <a:buFontTx/>
              <a:buChar char="-"/>
            </a:pPr>
            <a:r>
              <a:rPr lang="nl-NL" dirty="0"/>
              <a:t>Longontsteking</a:t>
            </a:r>
          </a:p>
          <a:p>
            <a:pPr marL="800100" lvl="2" indent="-342900">
              <a:buFontTx/>
              <a:buChar char="-"/>
            </a:pPr>
            <a:r>
              <a:rPr lang="nl-NL" dirty="0"/>
              <a:t>Oorontsteking</a:t>
            </a:r>
          </a:p>
          <a:p>
            <a:pPr marL="800100" lvl="2" indent="-342900">
              <a:buFontTx/>
              <a:buChar char="-"/>
            </a:pPr>
            <a:r>
              <a:rPr lang="nl-NL" dirty="0"/>
              <a:t>Wondinfectie</a:t>
            </a:r>
          </a:p>
          <a:p>
            <a:pPr lvl="2"/>
            <a:endParaRPr lang="nl-NL" dirty="0"/>
          </a:p>
        </p:txBody>
      </p:sp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BF2BB262-CBC9-4B59-BEB9-93C970417C4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31104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6495"/>
    </mc:Choice>
    <mc:Fallback>
      <p:transition spd="slow" advTm="1664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61008" x="3411538" y="6330950"/>
          <p14:tracePt t="61131" x="3505200" y="6696075"/>
          <p14:tracePt t="61139" x="3830638" y="6570663"/>
          <p14:tracePt t="61151" x="4043363" y="6470650"/>
          <p14:tracePt t="61155" x="4330700" y="6357938"/>
          <p14:tracePt t="61167" x="4643438" y="6245225"/>
          <p14:tracePt t="61170" x="5032375" y="6094413"/>
          <p14:tracePt t="61177" x="5319713" y="5956300"/>
          <p14:tracePt t="61185" x="5670550" y="5807075"/>
          <p14:tracePt t="61193" x="5995988" y="5668963"/>
          <p14:tracePt t="61201" x="6383338" y="5494338"/>
          <p14:tracePt t="61209" x="6746875" y="5418138"/>
          <p14:tracePt t="61219" x="7046913" y="5381625"/>
          <p14:tracePt t="61225" x="7310438" y="5305425"/>
          <p14:tracePt t="61233" x="7561263" y="5194300"/>
          <p14:tracePt t="61243" x="7923213" y="5005388"/>
          <p14:tracePt t="61252" x="8048625" y="4930775"/>
          <p14:tracePt t="61259" x="8161338" y="4843463"/>
          <p14:tracePt t="61267" x="8274050" y="4756150"/>
          <p14:tracePt t="61275" x="8374063" y="4667250"/>
          <p14:tracePt t="61284" x="8474075" y="4579938"/>
          <p14:tracePt t="61289" x="8548688" y="4505325"/>
          <p14:tracePt t="61300" x="8624888" y="4430713"/>
          <p14:tracePt t="61304" x="8737600" y="4354513"/>
          <p14:tracePt t="61315" x="8824913" y="4279900"/>
          <p14:tracePt t="61320" x="8924925" y="4230688"/>
          <p14:tracePt t="61332" x="8999538" y="4179888"/>
          <p14:tracePt t="61334" x="9088438" y="4117975"/>
          <p14:tracePt t="61342" x="9163050" y="4092575"/>
          <p14:tracePt t="61350" x="9237663" y="4054475"/>
          <p14:tracePt t="61358" x="9288463" y="4029075"/>
          <p14:tracePt t="61366" x="9312275" y="4017963"/>
          <p14:tracePt t="61374" x="9363075" y="3967163"/>
          <p14:tracePt t="61385" x="9388475" y="3954463"/>
          <p14:tracePt t="61388" x="9437688" y="3916363"/>
          <p14:tracePt t="61398" x="9513888" y="3879850"/>
          <p14:tracePt t="61404" x="9575800" y="3841750"/>
          <p14:tracePt t="61415" x="9650413" y="3816350"/>
          <p14:tracePt t="61420" x="9701213" y="3792538"/>
          <p14:tracePt t="61431" x="9750425" y="3767138"/>
          <p14:tracePt t="61434" x="9775825" y="3754438"/>
          <p14:tracePt t="61442" x="9788525" y="3729038"/>
          <p14:tracePt t="61450" x="9813925" y="3716338"/>
          <p14:tracePt t="61458" x="9852025" y="3692525"/>
          <p14:tracePt t="61467" x="9875838" y="3679825"/>
          <p14:tracePt t="61474" x="9901238" y="3654425"/>
          <p14:tracePt t="61483" x="9926638" y="3641725"/>
          <p14:tracePt t="61492" x="9952038" y="3616325"/>
          <p14:tracePt t="61500" x="9963150" y="3616325"/>
          <p14:tracePt t="61508" x="9988550" y="3590925"/>
          <p14:tracePt t="61524" x="10013950" y="3567113"/>
          <p14:tracePt t="61533" x="10026650" y="3567113"/>
          <p14:tracePt t="61540" x="10039350" y="3554413"/>
          <p14:tracePt t="61548" x="10064750" y="3541713"/>
          <p14:tracePt t="61554" x="10075863" y="3541713"/>
          <p14:tracePt t="61566" x="10088563" y="3529013"/>
          <p14:tracePt t="61570" x="10113963" y="3529013"/>
          <p14:tracePt t="61582" x="10126663" y="3516313"/>
          <p14:tracePt t="61586" x="10139363" y="3516313"/>
          <p14:tracePt t="61592" x="10164763" y="3516313"/>
          <p14:tracePt t="61600" x="10177463" y="3516313"/>
          <p14:tracePt t="61608" x="10188575" y="3516313"/>
          <p14:tracePt t="61617" x="10201275" y="3516313"/>
          <p14:tracePt t="61624" x="10213975" y="3516313"/>
          <p14:tracePt t="61633" x="10226675" y="3516313"/>
          <p14:tracePt t="61640" x="10239375" y="3516313"/>
          <p14:tracePt t="61650" x="10264775" y="3516313"/>
          <p14:tracePt t="61665" x="10288588" y="3516313"/>
          <p14:tracePt t="61682" x="10301288" y="3516313"/>
          <p14:tracePt t="61699" x="10313988" y="3516313"/>
          <p14:tracePt t="61716" x="10339388" y="3516313"/>
          <p14:tracePt t="61733" x="10352088" y="3516313"/>
          <p14:tracePt t="61740" x="10364788" y="3516313"/>
          <p14:tracePt t="61750" x="10377488" y="3516313"/>
          <p14:tracePt t="61754" x="10390188" y="3529013"/>
          <p14:tracePt t="61766" x="10401300" y="3541713"/>
          <p14:tracePt t="61770" x="10426700" y="3567113"/>
          <p14:tracePt t="61781" x="10439400" y="3579813"/>
          <p14:tracePt t="61786" x="10464800" y="3603625"/>
          <p14:tracePt t="61795" x="10490200" y="3616325"/>
          <p14:tracePt t="61802" x="10514013" y="3641725"/>
          <p14:tracePt t="61808" x="10539413" y="3641725"/>
          <p14:tracePt t="61817" x="10564813" y="3667125"/>
          <p14:tracePt t="61824" x="10602913" y="3679825"/>
          <p14:tracePt t="61834" x="10614025" y="3679825"/>
          <p14:tracePt t="61840" x="10639425" y="3692525"/>
          <p14:tracePt t="61850" x="10664825" y="3692525"/>
          <p14:tracePt t="61856" x="10677525" y="3703638"/>
          <p14:tracePt t="61865" x="10690225" y="3703638"/>
          <p14:tracePt t="61870" x="10715625" y="3703638"/>
          <p14:tracePt t="61882" x="10726738" y="3703638"/>
          <p14:tracePt t="61886" x="10739438" y="3716338"/>
          <p14:tracePt t="61895" x="10752138" y="3716338"/>
          <p14:tracePt t="61902" x="10790238" y="3716338"/>
          <p14:tracePt t="61910" x="10815638" y="3716338"/>
          <p14:tracePt t="61917" x="10839450" y="3716338"/>
          <p14:tracePt t="61924" x="10864850" y="3716338"/>
          <p14:tracePt t="61933" x="10890250" y="3716338"/>
          <p14:tracePt t="61940" x="10915650" y="3716338"/>
          <p14:tracePt t="61949" x="10939463" y="3716338"/>
          <p14:tracePt t="61956" x="10964863" y="3716338"/>
          <p14:tracePt t="61995" x="11064875" y="3729038"/>
          <p14:tracePt t="62020" x="11515725" y="3729038"/>
          <p14:tracePt t="62030" x="11591925" y="3729038"/>
          <p14:tracePt t="62036" x="11653838" y="3729038"/>
          <p14:tracePt t="62045" x="11728450" y="3741738"/>
          <p14:tracePt t="62052" x="11779250" y="3754438"/>
          <p14:tracePt t="62060" x="11815763" y="3767138"/>
          <p14:tracePt t="62067" x="11841163" y="3767138"/>
          <p14:tracePt t="62074" x="11866563" y="3767138"/>
          <p14:tracePt t="62084" x="11879263" y="3767138"/>
          <p14:tracePt t="62090" x="11891963" y="3767138"/>
          <p14:tracePt t="62099" x="11917363" y="3754438"/>
          <p14:tracePt t="62106" x="11928475" y="3754438"/>
          <p14:tracePt t="62116" x="11941175" y="3741738"/>
          <p14:tracePt t="62120" x="11966575" y="3729038"/>
          <p14:tracePt t="62132" x="11979275" y="3729038"/>
          <p14:tracePt t="62136" x="12004675" y="3703638"/>
          <p14:tracePt t="62145" x="12017375" y="3692525"/>
          <p14:tracePt t="62152" x="12028488" y="3679825"/>
          <p14:tracePt t="62160" x="12053888" y="3667125"/>
          <p14:tracePt t="62168" x="12066588" y="3654425"/>
          <p14:tracePt t="62174" x="12079288" y="3641725"/>
          <p14:tracePt t="62190" x="12079288" y="3629025"/>
          <p14:tracePt t="62199" x="12079288" y="3603625"/>
          <p14:tracePt t="62206" x="12079288" y="3590925"/>
          <p14:tracePt t="62216" x="12079288" y="3579813"/>
          <p14:tracePt t="62222" x="12066588" y="3554413"/>
          <p14:tracePt t="62232" x="12053888" y="3541713"/>
          <p14:tracePt t="62236" x="12041188" y="3529013"/>
          <p14:tracePt t="62245" x="12017375" y="3516313"/>
          <p14:tracePt t="62252" x="12004675" y="3490913"/>
          <p14:tracePt t="62260" x="11991975" y="3479800"/>
          <p14:tracePt t="62268" x="11979275" y="3467100"/>
          <p14:tracePt t="62276" x="11953875" y="3441700"/>
          <p14:tracePt t="62283" x="11941175" y="3441700"/>
          <p14:tracePt t="62290" x="11917363" y="3429000"/>
          <p14:tracePt t="62300" x="11904663" y="3429000"/>
          <p14:tracePt t="62306" x="11891963" y="3416300"/>
          <p14:tracePt t="62317" x="11866563" y="3403600"/>
          <p14:tracePt t="62322" x="11841163" y="3403600"/>
          <p14:tracePt t="62332" x="11804650" y="3403600"/>
          <p14:tracePt t="62336" x="11779250" y="3403600"/>
          <p14:tracePt t="62345" x="11753850" y="3390900"/>
          <p14:tracePt t="62352" x="11715750" y="3390900"/>
          <p14:tracePt t="62360" x="11691938" y="3390900"/>
          <p14:tracePt t="62368" x="11666538" y="3390900"/>
          <p14:tracePt t="62376" x="11641138" y="3390900"/>
          <p14:tracePt t="62383" x="11603038" y="3390900"/>
          <p14:tracePt t="62390" x="11591925" y="3390900"/>
          <p14:tracePt t="62400" x="11566525" y="3403600"/>
          <p14:tracePt t="62406" x="11528425" y="3403600"/>
          <p14:tracePt t="62416" x="11490325" y="3416300"/>
          <p14:tracePt t="62422" x="11466513" y="3416300"/>
          <p14:tracePt t="62432" x="11441113" y="3416300"/>
          <p14:tracePt t="62436" x="11390313" y="3429000"/>
          <p14:tracePt t="62445" x="11366500" y="3429000"/>
          <p14:tracePt t="62453" x="11353800" y="3429000"/>
          <p14:tracePt t="62460" x="11328400" y="3429000"/>
          <p14:tracePt t="62468" x="11303000" y="3429000"/>
          <p14:tracePt t="62476" x="11277600" y="3429000"/>
          <p14:tracePt t="62484" x="11253788" y="3429000"/>
          <p14:tracePt t="62490" x="11241088" y="3429000"/>
          <p14:tracePt t="62500" x="11228388" y="3441700"/>
          <p14:tracePt t="62506" x="11190288" y="3454400"/>
          <p14:tracePt t="62516" x="11153775" y="3454400"/>
          <p14:tracePt t="62522" x="11102975" y="3467100"/>
          <p14:tracePt t="62532" x="11077575" y="3479800"/>
          <p14:tracePt t="62538" x="11041063" y="3490913"/>
          <p14:tracePt t="62545" x="11015663" y="3503613"/>
          <p14:tracePt t="62552" x="10990263" y="3503613"/>
          <p14:tracePt t="62560" x="10964863" y="3503613"/>
          <p14:tracePt t="62568" x="10939463" y="3516313"/>
          <p14:tracePt t="62576" x="10928350" y="3516313"/>
          <p14:tracePt t="62584" x="10915650" y="3529013"/>
          <p14:tracePt t="62590" x="10890250" y="3529013"/>
          <p14:tracePt t="62600" x="10877550" y="3529013"/>
          <p14:tracePt t="62606" x="10864850" y="3541713"/>
          <p14:tracePt t="62616" x="10839450" y="3541713"/>
          <p14:tracePt t="62622" x="10828338" y="3541713"/>
          <p14:tracePt t="62632" x="10815638" y="3541713"/>
          <p14:tracePt t="62638" x="10802938" y="3541713"/>
          <p14:tracePt t="62645" x="10790238" y="3541713"/>
          <p14:tracePt t="62652" x="10777538" y="3541713"/>
          <p14:tracePt t="62660" x="10764838" y="3541713"/>
          <p14:tracePt t="62668" x="10752138" y="3541713"/>
          <p14:tracePt t="62684" x="10739438" y="3541713"/>
          <p14:tracePt t="62692" x="10726738" y="3541713"/>
          <p14:tracePt t="62700" x="10715625" y="3541713"/>
          <p14:tracePt t="62706" x="10702925" y="3541713"/>
          <p14:tracePt t="62716" x="10677525" y="3541713"/>
          <p14:tracePt t="62722" x="10652125" y="3541713"/>
          <p14:tracePt t="62732" x="10639425" y="3541713"/>
          <p14:tracePt t="62738" x="10626725" y="3541713"/>
          <p14:tracePt t="62748" x="10602913" y="3541713"/>
          <p14:tracePt t="62752" x="10577513" y="3541713"/>
          <p14:tracePt t="62760" x="10564813" y="3541713"/>
          <p14:tracePt t="62768" x="10539413" y="3541713"/>
          <p14:tracePt t="62776" x="10502900" y="3554413"/>
          <p14:tracePt t="62784" x="10477500" y="3579813"/>
          <p14:tracePt t="62792" x="10452100" y="3579813"/>
          <p14:tracePt t="62800" x="10426700" y="3603625"/>
          <p14:tracePt t="62806" x="10390188" y="3616325"/>
          <p14:tracePt t="62816" x="10364788" y="3641725"/>
          <p14:tracePt t="62822" x="10326688" y="3654425"/>
          <p14:tracePt t="62833" x="10301288" y="3679825"/>
          <p14:tracePt t="62838" x="10277475" y="3692525"/>
          <p14:tracePt t="62849" x="10264775" y="3716338"/>
          <p14:tracePt t="62854" x="10252075" y="3729038"/>
          <p14:tracePt t="62860" x="10226675" y="3754438"/>
          <p14:tracePt t="62868" x="10213975" y="3767138"/>
          <p14:tracePt t="62876" x="10188575" y="3792538"/>
          <p14:tracePt t="62884" x="10177463" y="3803650"/>
          <p14:tracePt t="62892" x="10164763" y="3816350"/>
          <p14:tracePt t="62900" x="10152063" y="3841750"/>
          <p14:tracePt t="62906" x="10139363" y="3854450"/>
          <p14:tracePt t="62916" x="10126663" y="3867150"/>
          <p14:tracePt t="62922" x="10113963" y="3892550"/>
          <p14:tracePt t="62932" x="10101263" y="3905250"/>
          <p14:tracePt t="62938" x="10088563" y="3929063"/>
          <p14:tracePt t="62948" x="10088563" y="3954463"/>
          <p14:tracePt t="62954" x="10075863" y="3967163"/>
          <p14:tracePt t="62960" x="10075863" y="3979863"/>
          <p14:tracePt t="62968" x="10075863" y="4005263"/>
          <p14:tracePt t="62976" x="10075863" y="4017963"/>
          <p14:tracePt t="62984" x="10075863" y="4029075"/>
          <p14:tracePt t="62992" x="10088563" y="4054475"/>
          <p14:tracePt t="63000" x="10113963" y="4067175"/>
          <p14:tracePt t="63008" x="10126663" y="4079875"/>
          <p14:tracePt t="63016" x="10152063" y="4092575"/>
          <p14:tracePt t="63022" x="10188575" y="4105275"/>
          <p14:tracePt t="63032" x="10264775" y="4129088"/>
          <p14:tracePt t="63050" x="10401300" y="4167188"/>
          <p14:tracePt t="63055" x="10514013" y="4192588"/>
          <p14:tracePt t="63066" x="10577513" y="4205288"/>
          <p14:tracePt t="63068" x="10664825" y="4217988"/>
          <p14:tracePt t="63076" x="10739438" y="4230688"/>
          <p14:tracePt t="63084" x="10802938" y="4241800"/>
          <p14:tracePt t="63092" x="10877550" y="4241800"/>
          <p14:tracePt t="63100" x="10939463" y="4241800"/>
          <p14:tracePt t="63108" x="11028363" y="4254500"/>
          <p14:tracePt t="63117" x="11115675" y="4267200"/>
          <p14:tracePt t="63122" x="11177588" y="4267200"/>
          <p14:tracePt t="63132" x="11253788" y="4267200"/>
          <p14:tracePt t="63138" x="11303000" y="4267200"/>
          <p14:tracePt t="63149" x="11341100" y="4267200"/>
          <p14:tracePt t="63154" x="11377613" y="4267200"/>
          <p14:tracePt t="63166" x="11415713" y="4267200"/>
          <p14:tracePt t="63170" x="11466513" y="4279900"/>
          <p14:tracePt t="63176" x="11515725" y="4279900"/>
          <p14:tracePt t="63184" x="11553825" y="4279900"/>
          <p14:tracePt t="63192" x="11591925" y="4279900"/>
          <p14:tracePt t="63200" x="11653838" y="4279900"/>
          <p14:tracePt t="63208" x="11703050" y="4279900"/>
          <p14:tracePt t="63216" x="11779250" y="4279900"/>
          <p14:tracePt t="63224" x="11815763" y="4279900"/>
          <p14:tracePt t="63232" x="11853863" y="4279900"/>
          <p14:tracePt t="63238" x="11891963" y="4279900"/>
          <p14:tracePt t="63249" x="11917363" y="4279900"/>
          <p14:tracePt t="63254" x="11928475" y="4279900"/>
          <p14:tracePt t="63266" x="11953875" y="4267200"/>
          <p14:tracePt t="63270" x="11966575" y="4254500"/>
          <p14:tracePt t="63282" x="11991975" y="4254500"/>
          <p14:tracePt t="63284" x="11991975" y="4230688"/>
          <p14:tracePt t="63292" x="11991975" y="4217988"/>
          <p14:tracePt t="63300" x="11991975" y="4205288"/>
          <p14:tracePt t="63308" x="11991975" y="4179888"/>
          <p14:tracePt t="63316" x="11966575" y="4154488"/>
          <p14:tracePt t="63324" x="11953875" y="4141788"/>
          <p14:tracePt t="63333" x="11928475" y="4117975"/>
          <p14:tracePt t="63338" x="11917363" y="4105275"/>
          <p14:tracePt t="63349" x="11904663" y="4079875"/>
          <p14:tracePt t="63354" x="11879263" y="4067175"/>
          <p14:tracePt t="63366" x="11853863" y="4054475"/>
          <p14:tracePt t="63370" x="11815763" y="4029075"/>
          <p14:tracePt t="63382" x="11766550" y="4005263"/>
          <p14:tracePt t="63384" x="11715750" y="3979863"/>
          <p14:tracePt t="63392" x="11653838" y="3967163"/>
          <p14:tracePt t="63400" x="11603038" y="3929063"/>
          <p14:tracePt t="63408" x="11541125" y="3905250"/>
          <p14:tracePt t="63417" x="11515725" y="3892550"/>
          <p14:tracePt t="63424" x="11490325" y="3867150"/>
          <p14:tracePt t="63433" x="11466513" y="3854450"/>
          <p14:tracePt t="63438" x="11428413" y="3841750"/>
          <p14:tracePt t="63448" x="11415713" y="3841750"/>
          <p14:tracePt t="63454" x="11377613" y="3816350"/>
          <p14:tracePt t="63466" x="11353800" y="3803650"/>
          <p14:tracePt t="63470" x="11315700" y="3803650"/>
          <p14:tracePt t="63482" x="11303000" y="3803650"/>
          <p14:tracePt t="63486" x="11277600" y="3792538"/>
          <p14:tracePt t="63492" x="11253788" y="3779838"/>
          <p14:tracePt t="63501" x="11228388" y="3779838"/>
          <p14:tracePt t="63508" x="11202988" y="3754438"/>
          <p14:tracePt t="63517" x="11177588" y="3741738"/>
          <p14:tracePt t="63524" x="11164888" y="3741738"/>
          <p14:tracePt t="63534" x="11141075" y="3729038"/>
          <p14:tracePt t="63540" x="11115675" y="3729038"/>
          <p14:tracePt t="63548" x="11102975" y="3716338"/>
          <p14:tracePt t="63554" x="11077575" y="3716338"/>
          <p14:tracePt t="63565" x="11052175" y="3716338"/>
          <p14:tracePt t="63570" x="11041063" y="3716338"/>
          <p14:tracePt t="63582" x="11028363" y="3716338"/>
          <p14:tracePt t="63586" x="11002963" y="3716338"/>
          <p14:tracePt t="63595" x="10977563" y="3716338"/>
          <p14:tracePt t="63600" x="10952163" y="3716338"/>
          <p14:tracePt t="63608" x="10902950" y="3716338"/>
          <p14:tracePt t="63616" x="10839450" y="3716338"/>
          <p14:tracePt t="63624" x="10777538" y="3716338"/>
          <p14:tracePt t="63633" x="10739438" y="3741738"/>
          <p14:tracePt t="63640" x="10715625" y="3754438"/>
          <p14:tracePt t="63650" x="10690225" y="3767138"/>
          <p14:tracePt t="63654" x="10652125" y="3779838"/>
          <p14:tracePt t="63665" x="10626725" y="3792538"/>
          <p14:tracePt t="63670" x="10602913" y="3803650"/>
          <p14:tracePt t="63682" x="10590213" y="3816350"/>
          <p14:tracePt t="63686" x="10564813" y="3816350"/>
          <p14:tracePt t="63695" x="10552113" y="3829050"/>
          <p14:tracePt t="63701" x="10539413" y="3841750"/>
          <p14:tracePt t="63708" x="10514013" y="3841750"/>
          <p14:tracePt t="63717" x="10502900" y="3854450"/>
          <p14:tracePt t="63724" x="10477500" y="3879850"/>
          <p14:tracePt t="63733" x="10452100" y="3892550"/>
          <p14:tracePt t="63740" x="10426700" y="3916363"/>
          <p14:tracePt t="63750" x="10401300" y="3929063"/>
          <p14:tracePt t="63754" x="10364788" y="3954463"/>
          <p14:tracePt t="63766" x="10326688" y="3967163"/>
          <p14:tracePt t="63770" x="10301288" y="3992563"/>
          <p14:tracePt t="63782" x="10288588" y="4005263"/>
          <p14:tracePt t="63786" x="10239375" y="4029075"/>
          <p14:tracePt t="63795" x="10201275" y="4041775"/>
          <p14:tracePt t="63802" x="10177463" y="4067175"/>
          <p14:tracePt t="63808" x="10152063" y="4079875"/>
          <p14:tracePt t="63817" x="10126663" y="4105275"/>
          <p14:tracePt t="63824" x="10113963" y="4117975"/>
          <p14:tracePt t="63833" x="10075863" y="4141788"/>
          <p14:tracePt t="63840" x="10064750" y="4154488"/>
          <p14:tracePt t="63850" x="10039350" y="4179888"/>
          <p14:tracePt t="63856" x="10013950" y="4192588"/>
          <p14:tracePt t="63866" x="10001250" y="4205288"/>
          <p14:tracePt t="63870" x="9988550" y="4230688"/>
          <p14:tracePt t="63882" x="9963150" y="4241800"/>
          <p14:tracePt t="63886" x="9952038" y="4267200"/>
          <p14:tracePt t="63895" x="9939338" y="4279900"/>
          <p14:tracePt t="63902" x="9926638" y="4292600"/>
          <p14:tracePt t="63910" x="9926638" y="4318000"/>
          <p14:tracePt t="63917" x="9913938" y="4330700"/>
          <p14:tracePt t="63924" x="9913938" y="4341813"/>
          <p14:tracePt t="63933" x="9901238" y="4367213"/>
          <p14:tracePt t="63940" x="9901238" y="4379913"/>
          <p14:tracePt t="63950" x="9901238" y="4392613"/>
          <p14:tracePt t="63956" x="9901238" y="4418013"/>
          <p14:tracePt t="63966" x="9901238" y="4430713"/>
          <p14:tracePt t="63982" x="9913938" y="4454525"/>
          <p14:tracePt t="63986" x="9939338" y="4467225"/>
          <p14:tracePt t="63995" x="9939338" y="4479925"/>
          <p14:tracePt t="64002" x="9963150" y="4492625"/>
          <p14:tracePt t="64010" x="9975850" y="4518025"/>
          <p14:tracePt t="64018" x="9988550" y="4518025"/>
          <p14:tracePt t="64024" x="10013950" y="4543425"/>
          <p14:tracePt t="64033" x="10026650" y="4554538"/>
          <p14:tracePt t="64041" x="10052050" y="4554538"/>
          <p14:tracePt t="64050" x="10064750" y="4579938"/>
          <p14:tracePt t="64056" x="10075863" y="4592638"/>
          <p14:tracePt t="64066" x="10101263" y="4605338"/>
          <p14:tracePt t="64072" x="10113963" y="4618038"/>
          <p14:tracePt t="64082" x="10139363" y="4643438"/>
          <p14:tracePt t="64087" x="10152063" y="4656138"/>
          <p14:tracePt t="64095" x="10177463" y="4667250"/>
          <p14:tracePt t="64102" x="10201275" y="4667250"/>
          <p14:tracePt t="64110" x="10239375" y="4679950"/>
          <p14:tracePt t="64118" x="10252075" y="4692650"/>
          <p14:tracePt t="64124" x="10277475" y="4705350"/>
          <p14:tracePt t="64134" x="10313988" y="4718050"/>
          <p14:tracePt t="64140" x="10352088" y="4730750"/>
          <p14:tracePt t="64150" x="10364788" y="4743450"/>
          <p14:tracePt t="64156" x="10390188" y="4743450"/>
          <p14:tracePt t="64166" x="10414000" y="4768850"/>
          <p14:tracePt t="64172" x="10452100" y="4779963"/>
          <p14:tracePt t="64182" x="10464800" y="4779963"/>
          <p14:tracePt t="64186" x="10490200" y="4792663"/>
          <p14:tracePt t="64195" x="10514013" y="4792663"/>
          <p14:tracePt t="64202" x="10552113" y="4805363"/>
          <p14:tracePt t="64210" x="10614025" y="4805363"/>
          <p14:tracePt t="64218" x="10639425" y="4805363"/>
          <p14:tracePt t="64226" x="10677525" y="4805363"/>
          <p14:tracePt t="64233" x="10715625" y="4805363"/>
          <p14:tracePt t="64240" x="10790238" y="4805363"/>
          <p14:tracePt t="64249" x="10852150" y="4805363"/>
          <p14:tracePt t="64256" x="10915650" y="4805363"/>
          <p14:tracePt t="64266" x="10990263" y="4818063"/>
          <p14:tracePt t="64272" x="11077575" y="4843463"/>
          <p14:tracePt t="64282" x="11153775" y="4868863"/>
          <p14:tracePt t="64286" x="11228388" y="4892675"/>
          <p14:tracePt t="64295" x="11290300" y="4892675"/>
          <p14:tracePt t="64302" x="11366500" y="4905375"/>
          <p14:tracePt t="64310" x="11428413" y="4905375"/>
          <p14:tracePt t="64318" x="11503025" y="4918075"/>
          <p14:tracePt t="64326" x="11566525" y="4930775"/>
          <p14:tracePt t="64333" x="11641138" y="4943475"/>
          <p14:tracePt t="64340" x="11691938" y="4943475"/>
          <p14:tracePt t="64349" x="11728450" y="4943475"/>
          <p14:tracePt t="64356" x="11791950" y="4918075"/>
          <p14:tracePt t="64365" x="11841163" y="4892675"/>
          <p14:tracePt t="64372" x="11891963" y="4868863"/>
          <p14:tracePt t="64382" x="11917363" y="4868863"/>
          <p14:tracePt t="64386" x="11928475" y="4843463"/>
          <p14:tracePt t="64394" x="11953875" y="4830763"/>
          <p14:tracePt t="64402" x="11966575" y="4805363"/>
          <p14:tracePt t="64410" x="11991975" y="4792663"/>
          <p14:tracePt t="64418" x="12004675" y="4768850"/>
          <p14:tracePt t="64426" x="12017375" y="4756150"/>
          <p14:tracePt t="64434" x="12028488" y="4743450"/>
          <p14:tracePt t="64440" x="12041188" y="4718050"/>
          <p14:tracePt t="64449" x="12053888" y="4705350"/>
          <p14:tracePt t="64456" x="12053888" y="4679950"/>
          <p14:tracePt t="64466" x="12053888" y="4656138"/>
          <p14:tracePt t="64472" x="12053888" y="4630738"/>
          <p14:tracePt t="64482" x="12053888" y="4618038"/>
          <p14:tracePt t="64488" x="12028488" y="4605338"/>
          <p14:tracePt t="64494" x="12017375" y="4579938"/>
          <p14:tracePt t="64502" x="12004675" y="4567238"/>
          <p14:tracePt t="64510" x="11979275" y="4543425"/>
          <p14:tracePt t="64518" x="11953875" y="4530725"/>
          <p14:tracePt t="64526" x="11917363" y="4505325"/>
          <p14:tracePt t="64534" x="11891963" y="4492625"/>
          <p14:tracePt t="64542" x="11853863" y="4467225"/>
          <p14:tracePt t="64549" x="11828463" y="4454525"/>
          <p14:tracePt t="64556" x="11804650" y="4430713"/>
          <p14:tracePt t="64565" x="11766550" y="4418013"/>
          <p14:tracePt t="64572" x="11715750" y="4392613"/>
          <p14:tracePt t="64582" x="11666538" y="4379913"/>
          <p14:tracePt t="64588" x="11615738" y="4367213"/>
          <p14:tracePt t="64598" x="11553825" y="4354513"/>
          <p14:tracePt t="64602" x="11503025" y="4341813"/>
          <p14:tracePt t="64610" x="11428413" y="4330700"/>
          <p14:tracePt t="64618" x="11377613" y="4318000"/>
          <p14:tracePt t="64626" x="11353800" y="4292600"/>
          <p14:tracePt t="64634" x="11315700" y="4292600"/>
          <p14:tracePt t="64642" x="11290300" y="4279900"/>
          <p14:tracePt t="64650" x="11277600" y="4279900"/>
          <p14:tracePt t="64656" x="11241088" y="4279900"/>
          <p14:tracePt t="64666" x="11215688" y="4279900"/>
          <p14:tracePt t="64672" x="11190288" y="4279900"/>
          <p14:tracePt t="64682" x="11164888" y="4292600"/>
          <p14:tracePt t="64688" x="11153775" y="4305300"/>
          <p14:tracePt t="64698" x="11115675" y="4318000"/>
          <p14:tracePt t="64704" x="11052175" y="4341813"/>
          <p14:tracePt t="64710" x="11002963" y="4341813"/>
          <p14:tracePt t="64718" x="10928350" y="4367213"/>
          <p14:tracePt t="64726" x="10852150" y="4392613"/>
          <p14:tracePt t="64734" x="10802938" y="4418013"/>
          <p14:tracePt t="64742" x="10777538" y="4430713"/>
          <p14:tracePt t="64750" x="10752138" y="4443413"/>
          <p14:tracePt t="64756" x="10702925" y="4454525"/>
          <p14:tracePt t="64766" x="10664825" y="4467225"/>
          <p14:tracePt t="64772" x="10652125" y="4479925"/>
          <p14:tracePt t="64782" x="10626725" y="4492625"/>
          <p14:tracePt t="64788" x="10590213" y="4518025"/>
          <p14:tracePt t="64798" x="10552113" y="4543425"/>
          <p14:tracePt t="64804" x="10514013" y="4554538"/>
          <p14:tracePt t="64810" x="10477500" y="4579938"/>
          <p14:tracePt t="64818" x="10426700" y="4592638"/>
          <p14:tracePt t="64826" x="10401300" y="4618038"/>
          <p14:tracePt t="64834" x="10390188" y="4630738"/>
          <p14:tracePt t="64842" x="10364788" y="4656138"/>
          <p14:tracePt t="64850" x="10352088" y="4667250"/>
          <p14:tracePt t="64858" x="10326688" y="4692650"/>
          <p14:tracePt t="64865" x="10313988" y="4705350"/>
          <p14:tracePt t="64872" x="10277475" y="4730750"/>
          <p14:tracePt t="64882" x="10252075" y="4756150"/>
          <p14:tracePt t="64888" x="10213975" y="4768850"/>
          <p14:tracePt t="64898" x="10177463" y="4792663"/>
          <p14:tracePt t="64904" x="10126663" y="4818063"/>
          <p14:tracePt t="64915" x="10101263" y="4830763"/>
          <p14:tracePt t="64918" x="10052050" y="4843463"/>
          <p14:tracePt t="64926" x="10001250" y="4868863"/>
          <p14:tracePt t="64934" x="9939338" y="4879975"/>
          <p14:tracePt t="64942" x="9901238" y="4892675"/>
          <p14:tracePt t="64950" x="9875838" y="4905375"/>
          <p14:tracePt t="64966" x="9763125" y="4943475"/>
          <p14:tracePt t="64972" x="9726613" y="4956175"/>
          <p14:tracePt t="64982" x="9701213" y="4956175"/>
          <p14:tracePt t="64988" x="9663113" y="4981575"/>
          <p14:tracePt t="64998" x="9613900" y="4992688"/>
          <p14:tracePt t="65004" x="9563100" y="5018088"/>
          <p14:tracePt t="65015" x="9501188" y="5043488"/>
          <p14:tracePt t="65020" x="9450388" y="5068888"/>
          <p14:tracePt t="65026" x="9388475" y="5081588"/>
          <p14:tracePt t="65034" x="9350375" y="5092700"/>
          <p14:tracePt t="65042" x="9312275" y="5118100"/>
          <p14:tracePt t="65050" x="9275763" y="5143500"/>
          <p14:tracePt t="65058" x="9224963" y="5156200"/>
          <p14:tracePt t="65066" x="9188450" y="5156200"/>
          <p14:tracePt t="65072" x="9124950" y="5168900"/>
          <p14:tracePt t="65082" x="9075738" y="5194300"/>
          <p14:tracePt t="65088" x="9037638" y="5218113"/>
          <p14:tracePt t="65098" x="8986838" y="5230813"/>
          <p14:tracePt t="65104" x="8912225" y="5256213"/>
          <p14:tracePt t="65116" x="8837613" y="5281613"/>
          <p14:tracePt t="65120" x="8763000" y="5294313"/>
          <p14:tracePt t="65126" x="8674100" y="5318125"/>
          <p14:tracePt t="65134" x="8612188" y="5343525"/>
          <p14:tracePt t="65142" x="8537575" y="5368925"/>
          <p14:tracePt t="65150" x="8461375" y="5394325"/>
          <p14:tracePt t="65158" x="8412163" y="5407025"/>
          <p14:tracePt t="65166" x="8335963" y="5407025"/>
          <p14:tracePt t="65174" x="8286750" y="5407025"/>
          <p14:tracePt t="65182" x="8235950" y="5407025"/>
          <p14:tracePt t="65188" x="8174038" y="5407025"/>
          <p14:tracePt t="65198" x="8110538" y="5418138"/>
          <p14:tracePt t="65204" x="8061325" y="5418138"/>
          <p14:tracePt t="65215" x="7999413" y="5418138"/>
          <p14:tracePt t="65220" x="7910513" y="5430838"/>
          <p14:tracePt t="65231" x="7810500" y="5430838"/>
          <p14:tracePt t="65234" x="7723188" y="5443538"/>
          <p14:tracePt t="65242" x="7623175" y="5443538"/>
          <p14:tracePt t="65250" x="7523163" y="5443538"/>
          <p14:tracePt t="65258" x="7423150" y="5443538"/>
          <p14:tracePt t="65266" x="7335838" y="5443538"/>
          <p14:tracePt t="65274" x="7246938" y="5430838"/>
          <p14:tracePt t="65283" x="7172325" y="5430838"/>
          <p14:tracePt t="65288" x="7097713" y="5430838"/>
          <p14:tracePt t="65298" x="7046913" y="5430838"/>
          <p14:tracePt t="65304" x="6985000" y="5430838"/>
          <p14:tracePt t="65315" x="6910388" y="5443538"/>
          <p14:tracePt t="65320" x="6846888" y="5456238"/>
          <p14:tracePt t="65331" x="6772275" y="5456238"/>
          <p14:tracePt t="65336" x="6696075" y="5456238"/>
          <p14:tracePt t="65342" x="6621463" y="5468938"/>
          <p14:tracePt t="65350" x="6521450" y="5494338"/>
          <p14:tracePt t="65358" x="6396038" y="5518150"/>
          <p14:tracePt t="65366" x="6283325" y="5556250"/>
          <p14:tracePt t="65374" x="6170613" y="5581650"/>
          <p14:tracePt t="65382" x="6070600" y="5594350"/>
          <p14:tracePt t="65388" x="5983288" y="5607050"/>
          <p14:tracePt t="65398" x="5908675" y="5607050"/>
          <p14:tracePt t="65404" x="5808663" y="5607050"/>
          <p14:tracePt t="65415" x="5708650" y="5607050"/>
          <p14:tracePt t="65420" x="5595938" y="5607050"/>
          <p14:tracePt t="65431" x="5495925" y="5619750"/>
          <p14:tracePt t="65436" x="5394325" y="5619750"/>
          <p14:tracePt t="65442" x="5294313" y="5643563"/>
          <p14:tracePt t="65450" x="5194300" y="5656263"/>
          <p14:tracePt t="65458" x="5057775" y="5681663"/>
          <p14:tracePt t="65466" x="4956175" y="5694363"/>
          <p14:tracePt t="65474" x="4856163" y="5694363"/>
          <p14:tracePt t="65483" x="4768850" y="5694363"/>
          <p14:tracePt t="65490" x="4681538" y="5694363"/>
          <p14:tracePt t="65498" x="4606925" y="5694363"/>
          <p14:tracePt t="65504" x="4518025" y="5694363"/>
          <p14:tracePt t="65515" x="4430713" y="5694363"/>
          <p14:tracePt t="65520" x="4318000" y="5694363"/>
          <p14:tracePt t="65529" x="4181475" y="5681663"/>
          <p14:tracePt t="65536" x="4043363" y="5656263"/>
          <p14:tracePt t="65544" x="3892550" y="5619750"/>
          <p14:tracePt t="65550" x="3743325" y="5581650"/>
          <p14:tracePt t="65558" x="3617913" y="5556250"/>
          <p14:tracePt t="65566" x="3517900" y="5543550"/>
          <p14:tracePt t="65574" x="3454400" y="5543550"/>
          <p14:tracePt t="65582" x="3392488" y="5543550"/>
          <p14:tracePt t="65590" x="3341688" y="5556250"/>
          <p14:tracePt t="65599" x="3317875" y="5568950"/>
          <p14:tracePt t="65604" x="3292475" y="5581650"/>
          <p14:tracePt t="65615" x="3267075" y="5594350"/>
          <p14:tracePt t="65620" x="3254375" y="5594350"/>
          <p14:tracePt t="65632" x="3228975" y="5607050"/>
          <p14:tracePt t="65636" x="3216275" y="5619750"/>
          <p14:tracePt t="65644" x="3205163" y="5619750"/>
          <p14:tracePt t="65652" x="3179763" y="5630863"/>
          <p14:tracePt t="65658" x="3154363" y="5656263"/>
          <p14:tracePt t="65666" x="3141663" y="5656263"/>
          <p14:tracePt t="65674" x="3116263" y="5681663"/>
          <p14:tracePt t="65683" x="3103563" y="5681663"/>
          <p14:tracePt t="65690" x="3092450" y="5694363"/>
          <p14:tracePt t="65699" x="3067050" y="5707063"/>
          <p14:tracePt t="65706" x="3054350" y="5732463"/>
          <p14:tracePt t="65715" x="3041650" y="5732463"/>
          <p14:tracePt t="65720" x="3028950" y="5756275"/>
          <p14:tracePt t="65729" x="3003550" y="5768975"/>
          <p14:tracePt t="65736" x="3003550" y="5781675"/>
          <p14:tracePt t="65744" x="2979738" y="5794375"/>
          <p14:tracePt t="65752" x="2979738" y="5819775"/>
          <p14:tracePt t="65758" x="2954338" y="5819775"/>
          <p14:tracePt t="65766" x="2941638" y="5843588"/>
          <p14:tracePt t="65782" x="2928938" y="5868988"/>
          <p14:tracePt t="65790" x="2916238" y="5868988"/>
          <p14:tracePt t="65799" x="2903538" y="5881688"/>
          <p14:tracePt t="65806" x="2890838" y="5894388"/>
          <p14:tracePt t="65815" x="2879725" y="5907088"/>
          <p14:tracePt t="65840" x="2867025" y="5907088"/>
          <p14:tracePt t="65849" x="2867025" y="5919788"/>
          <p14:tracePt t="65866" x="2854325" y="5932488"/>
          <p14:tracePt t="65870" x="2854325" y="5945188"/>
          <p14:tracePt t="65879" x="2828925" y="5956300"/>
          <p14:tracePt t="65886" x="2816225" y="5981700"/>
          <p14:tracePt t="65894" x="2803525" y="5994400"/>
          <p14:tracePt t="65902" x="2790825" y="6007100"/>
          <p14:tracePt t="65910" x="2790825" y="6032500"/>
          <p14:tracePt t="65918" x="2778125" y="6045200"/>
          <p14:tracePt t="65924" x="2778125" y="6056313"/>
          <p14:tracePt t="65933" x="2767013" y="6081713"/>
          <p14:tracePt t="65940" x="2767013" y="6094413"/>
          <p14:tracePt t="65949" x="2767013" y="6107113"/>
          <p14:tracePt t="65956" x="2754313" y="6132513"/>
          <p14:tracePt t="65982" x="2716213" y="6181725"/>
          <p14:tracePt t="65986" x="2703513" y="6194425"/>
          <p14:tracePt t="65994" x="2690813" y="6207125"/>
          <p14:tracePt t="66002" x="2678113" y="6219825"/>
          <p14:tracePt t="66010" x="2667000" y="6245225"/>
          <p14:tracePt t="66018" x="2654300" y="6257925"/>
          <p14:tracePt t="66024" x="2641600" y="6269038"/>
          <p14:tracePt t="66032" x="2628900" y="6294438"/>
          <p14:tracePt t="66040" x="2628900" y="6307138"/>
          <p14:tracePt t="66049" x="2616200" y="6319838"/>
          <p14:tracePt t="66056" x="2616200" y="6357938"/>
          <p14:tracePt t="66066" x="2603500" y="6381750"/>
          <p14:tracePt t="66072" x="2590800" y="6419850"/>
          <p14:tracePt t="66079" x="2590800" y="6457950"/>
          <p14:tracePt t="66086" x="2590800" y="6494463"/>
          <p14:tracePt t="66094" x="2578100" y="6545263"/>
          <p14:tracePt t="66102" x="2565400" y="6583363"/>
          <p14:tracePt t="66110" x="2565400" y="6619875"/>
          <p14:tracePt t="66118" x="2565400" y="6632575"/>
          <p14:tracePt t="66126" x="2565400" y="6670675"/>
          <p14:tracePt t="66132" x="2565400" y="6707188"/>
          <p14:tracePt t="66140" x="2565400" y="6745288"/>
          <p14:tracePt t="66149" x="2565400" y="6770688"/>
          <p14:tracePt t="66156" x="2578100" y="6807200"/>
          <p14:tracePt t="68026" x="0" y="0"/>
        </p14:tracePtLst>
        <p14:tracePtLst>
          <p14:tracePt t="131294" x="3367088" y="6296025"/>
          <p14:tracePt t="131502" x="2803525" y="6770688"/>
          <p14:tracePt t="131505" x="2879725" y="6707188"/>
          <p14:tracePt t="131517" x="2941638" y="6632575"/>
          <p14:tracePt t="131522" x="2979738" y="6583363"/>
          <p14:tracePt t="131535" x="3016250" y="6545263"/>
          <p14:tracePt t="131539" x="3041650" y="6507163"/>
          <p14:tracePt t="131545" x="3067050" y="6470650"/>
          <p14:tracePt t="131553" x="3092450" y="6445250"/>
          <p14:tracePt t="131559" x="3128963" y="6419850"/>
          <p14:tracePt t="131567" x="3141663" y="6394450"/>
          <p14:tracePt t="131575" x="3154363" y="6394450"/>
          <p14:tracePt t="131584" x="3154363" y="6381750"/>
          <p14:tracePt t="131591" x="3167063" y="6370638"/>
          <p14:tracePt t="131600" x="3192463" y="6345238"/>
          <p14:tracePt t="131605" x="3216275" y="6307138"/>
          <p14:tracePt t="131616" x="3241675" y="6294438"/>
          <p14:tracePt t="131621" x="3254375" y="6281738"/>
          <p14:tracePt t="131633" x="3267075" y="6257925"/>
          <p14:tracePt t="131637" x="3292475" y="6245225"/>
          <p14:tracePt t="131646" x="3305175" y="6219825"/>
          <p14:tracePt t="131653" x="3328988" y="6207125"/>
          <p14:tracePt t="131659" x="3341688" y="6181725"/>
          <p14:tracePt t="131667" x="3367088" y="6169025"/>
          <p14:tracePt t="131675" x="3379788" y="6157913"/>
          <p14:tracePt t="131684" x="3392488" y="6132513"/>
          <p14:tracePt t="131691" x="3417888" y="6119813"/>
          <p14:tracePt t="131701" x="3429000" y="6094413"/>
          <p14:tracePt t="131707" x="3454400" y="6094413"/>
          <p14:tracePt t="131721" x="3467100" y="6081713"/>
          <p14:tracePt t="131812" x="3505200" y="6069013"/>
          <p14:tracePt t="131818" x="3554413" y="6045200"/>
          <p14:tracePt t="131826" x="3617913" y="6019800"/>
          <p14:tracePt t="131836" x="3679825" y="5994400"/>
          <p14:tracePt t="131842" x="3730625" y="5956300"/>
          <p14:tracePt t="131851" x="3805238" y="5907088"/>
          <p14:tracePt t="131858" x="3867150" y="5881688"/>
          <p14:tracePt t="131868" x="3905250" y="5843588"/>
          <p14:tracePt t="131872" x="3943350" y="5832475"/>
          <p14:tracePt t="131883" x="3956050" y="5807075"/>
          <p14:tracePt t="131887" x="3968750" y="5794375"/>
          <p14:tracePt t="131896" x="3992563" y="5781675"/>
          <p14:tracePt t="131903" x="4005263" y="5756275"/>
          <p14:tracePt t="131912" x="4017963" y="5743575"/>
          <p14:tracePt t="131919" x="4030663" y="5719763"/>
          <p14:tracePt t="131925" x="4030663" y="5707063"/>
          <p14:tracePt t="131934" x="4043363" y="5694363"/>
          <p14:tracePt t="131941" x="4056063" y="5668963"/>
          <p14:tracePt t="131951" x="4068763" y="5656263"/>
          <p14:tracePt t="131957" x="4092575" y="5630863"/>
          <p14:tracePt t="131967" x="4105275" y="5619750"/>
          <p14:tracePt t="131973" x="4117975" y="5607050"/>
          <p14:tracePt t="131983" x="4143375" y="5581650"/>
          <p14:tracePt t="131987" x="4156075" y="5568950"/>
          <p14:tracePt t="131996" x="4168775" y="5543550"/>
          <p14:tracePt t="132003" x="4181475" y="5530850"/>
          <p14:tracePt t="132011" x="4205288" y="5518150"/>
          <p14:tracePt t="132019" x="4217988" y="5507038"/>
          <p14:tracePt t="132027" x="4243388" y="5494338"/>
          <p14:tracePt t="132034" x="4256088" y="5481638"/>
          <p14:tracePt t="132041" x="4268788" y="5481638"/>
          <p14:tracePt t="132051" x="4281488" y="5468938"/>
          <p14:tracePt t="132057" x="4281488" y="5456238"/>
          <p14:tracePt t="132066" x="4294188" y="5443538"/>
          <p14:tracePt t="132073" x="4305300" y="5418138"/>
          <p14:tracePt t="132083" x="4305300" y="5407025"/>
          <p14:tracePt t="132087" x="4318000" y="5381625"/>
          <p14:tracePt t="132096" x="4330700" y="5368925"/>
          <p14:tracePt t="132103" x="4343400" y="5356225"/>
          <p14:tracePt t="132112" x="4356100" y="5343525"/>
          <p14:tracePt t="132127" x="4368800" y="5330825"/>
          <p14:tracePt t="132135" x="4381500" y="5318125"/>
          <p14:tracePt t="132151" x="4381500" y="5305425"/>
          <p14:tracePt t="132169" x="4394200" y="5294313"/>
          <p14:tracePt t="132177" x="4394200" y="5281613"/>
          <p14:tracePt t="132185" x="4394200" y="5268913"/>
          <p14:tracePt t="132191" x="4406900" y="5256213"/>
          <p14:tracePt t="132202" x="4418013" y="5256213"/>
          <p14:tracePt t="132207" x="4418013" y="5230813"/>
          <p14:tracePt t="132217" x="4430713" y="5230813"/>
          <p14:tracePt t="132223" x="4430713" y="5205413"/>
          <p14:tracePt t="132239" x="4430713" y="5194300"/>
          <p14:tracePt t="132245" x="4430713" y="5168900"/>
          <p14:tracePt t="132261" x="4430713" y="5156200"/>
          <p14:tracePt t="132269" x="4430713" y="5143500"/>
          <p14:tracePt t="132277" x="4430713" y="5130800"/>
          <p14:tracePt t="132285" x="4418013" y="5130800"/>
          <p14:tracePt t="132293" x="4418013" y="5118100"/>
          <p14:tracePt t="132301" x="4406900" y="5105400"/>
          <p14:tracePt t="132307" x="4406900" y="5092700"/>
          <p14:tracePt t="132317" x="4394200" y="5081588"/>
          <p14:tracePt t="132323" x="4381500" y="5068888"/>
          <p14:tracePt t="132333" x="4368800" y="5056188"/>
          <p14:tracePt t="132339" x="4356100" y="5030788"/>
          <p14:tracePt t="132345" x="4343400" y="5030788"/>
          <p14:tracePt t="132361" x="4318000" y="5005388"/>
          <p14:tracePt t="132377" x="4305300" y="4992688"/>
          <p14:tracePt t="132389" x="4294188" y="4992688"/>
          <p14:tracePt t="132399" x="4281488" y="4992688"/>
          <p14:tracePt t="132416" x="4268788" y="4992688"/>
          <p14:tracePt t="132423" x="4268788" y="4981575"/>
          <p14:tracePt t="132432" x="4256088" y="4981575"/>
          <p14:tracePt t="132439" x="4243388" y="4968875"/>
          <p14:tracePt t="132449" x="4230688" y="4968875"/>
          <p14:tracePt t="132453" x="4217988" y="4968875"/>
          <p14:tracePt t="132461" x="4205288" y="4968875"/>
          <p14:tracePt t="132469" x="4192588" y="4968875"/>
          <p14:tracePt t="132477" x="4181475" y="4968875"/>
          <p14:tracePt t="132485" x="4168775" y="4956175"/>
          <p14:tracePt t="132493" x="4143375" y="4956175"/>
          <p14:tracePt t="132501" x="4130675" y="4956175"/>
          <p14:tracePt t="132509" x="4117975" y="4956175"/>
          <p14:tracePt t="132517" x="4105275" y="4956175"/>
          <p14:tracePt t="132523" x="4081463" y="4956175"/>
          <p14:tracePt t="132533" x="4068763" y="4956175"/>
          <p14:tracePt t="132539" x="4056063" y="4956175"/>
          <p14:tracePt t="132549" x="4043363" y="4956175"/>
          <p14:tracePt t="132561" x="4017963" y="4956175"/>
          <p14:tracePt t="132569" x="4005263" y="4956175"/>
          <p14:tracePt t="132577" x="3992563" y="4956175"/>
          <p14:tracePt t="132585" x="3979863" y="4956175"/>
          <p14:tracePt t="132593" x="3956050" y="4968875"/>
          <p14:tracePt t="132601" x="3943350" y="4968875"/>
          <p14:tracePt t="132609" x="3930650" y="4968875"/>
          <p14:tracePt t="132616" x="3905250" y="4968875"/>
          <p14:tracePt t="132623" x="3892550" y="4981575"/>
          <p14:tracePt t="132633" x="3879850" y="4981575"/>
          <p14:tracePt t="132639" x="3856038" y="4992688"/>
          <p14:tracePt t="132649" x="3843338" y="5005388"/>
          <p14:tracePt t="132655" x="3830638" y="5018088"/>
          <p14:tracePt t="132666" x="3817938" y="5043488"/>
          <p14:tracePt t="132669" x="3792538" y="5056188"/>
          <p14:tracePt t="132677" x="3792538" y="5081588"/>
          <p14:tracePt t="132685" x="3767138" y="5092700"/>
          <p14:tracePt t="132693" x="3756025" y="5105400"/>
          <p14:tracePt t="132701" x="3756025" y="5130800"/>
          <p14:tracePt t="132709" x="3743325" y="5143500"/>
          <p14:tracePt t="132717" x="3743325" y="5156200"/>
          <p14:tracePt t="132723" x="3743325" y="5181600"/>
          <p14:tracePt t="132733" x="3743325" y="5205413"/>
          <p14:tracePt t="132739" x="3756025" y="5218113"/>
          <p14:tracePt t="132749" x="3756025" y="5243513"/>
          <p14:tracePt t="132755" x="3779838" y="5256213"/>
          <p14:tracePt t="132766" x="3792538" y="5268913"/>
          <p14:tracePt t="132769" x="3805238" y="5294313"/>
          <p14:tracePt t="132777" x="3805238" y="5305425"/>
          <p14:tracePt t="132785" x="3830638" y="5330825"/>
          <p14:tracePt t="132801" x="3856038" y="5343525"/>
          <p14:tracePt t="132809" x="3856038" y="5356225"/>
          <p14:tracePt t="132817" x="3867150" y="5368925"/>
          <p14:tracePt t="132823" x="3879850" y="5381625"/>
          <p14:tracePt t="132833" x="3892550" y="5394325"/>
          <p14:tracePt t="132839" x="3917950" y="5394325"/>
          <p14:tracePt t="132849" x="3930650" y="5394325"/>
          <p14:tracePt t="132855" x="3956050" y="5418138"/>
          <p14:tracePt t="132866" x="3968750" y="5418138"/>
          <p14:tracePt t="132871" x="3979863" y="5418138"/>
          <p14:tracePt t="132877" x="3992563" y="5418138"/>
          <p14:tracePt t="132885" x="4005263" y="5418138"/>
          <p14:tracePt t="132893" x="4017963" y="5418138"/>
          <p14:tracePt t="132901" x="4030663" y="5418138"/>
          <p14:tracePt t="132927" x="4043363" y="5418138"/>
          <p14:tracePt t="132935" x="4056063" y="5418138"/>
          <p14:tracePt t="132951" x="4068763" y="5418138"/>
          <p14:tracePt t="132967" x="4081463" y="5418138"/>
          <p14:tracePt t="132975" x="4081463" y="5407025"/>
          <p14:tracePt t="132983" x="4081463" y="5394325"/>
          <p14:tracePt t="132989" x="4092575" y="5394325"/>
          <p14:tracePt t="132999" x="4092575" y="5381625"/>
          <p14:tracePt t="133016" x="4092575" y="5368925"/>
          <p14:tracePt t="133025" x="4105275" y="5368925"/>
          <p14:tracePt t="133049" x="4105275" y="5356225"/>
          <p14:tracePt t="133067" x="4105275" y="5343525"/>
          <p14:tracePt t="133093" x="4117975" y="5343525"/>
          <p14:tracePt t="133101" x="4117975" y="5330825"/>
          <p14:tracePt t="133188" x="4130675" y="5330825"/>
          <p14:tracePt t="133269" x="4143375" y="5343525"/>
          <p14:tracePt t="133349" x="4143375" y="5330825"/>
          <p14:tracePt t="133355" x="4143375" y="5318125"/>
          <p14:tracePt t="133364" x="4143375" y="5305425"/>
          <p14:tracePt t="133371" x="4156075" y="5281613"/>
          <p14:tracePt t="133387" x="4156075" y="5268913"/>
          <p14:tracePt t="133487" x="4168775" y="5268913"/>
          <p14:tracePt t="133533" x="4168775" y="5281613"/>
          <p14:tracePt t="133550" x="4168775" y="5294313"/>
          <p14:tracePt t="133567" x="4168775" y="5305425"/>
          <p14:tracePt t="133571" x="4168775" y="5318125"/>
          <p14:tracePt t="133587" x="4168775" y="5330825"/>
          <p14:tracePt t="133595" x="4156075" y="5343525"/>
          <p14:tracePt t="133603" x="4143375" y="5356225"/>
          <p14:tracePt t="133611" x="4143375" y="5368925"/>
          <p14:tracePt t="133619" x="4143375" y="5381625"/>
          <p14:tracePt t="133625" x="4130675" y="5394325"/>
          <p14:tracePt t="133633" x="4117975" y="5418138"/>
          <p14:tracePt t="133641" x="4117975" y="5430838"/>
          <p14:tracePt t="133657" x="4117975" y="5443538"/>
          <p14:tracePt t="133667" x="4117975" y="5456238"/>
          <p14:tracePt t="133673" x="4117975" y="5468938"/>
          <p14:tracePt t="133687" x="4117975" y="5481638"/>
          <p14:tracePt t="133703" x="4130675" y="5481638"/>
          <p14:tracePt t="133711" x="4143375" y="5481638"/>
          <p14:tracePt t="133725" x="4156075" y="5481638"/>
          <p14:tracePt t="133733" x="4181475" y="5481638"/>
          <p14:tracePt t="133741" x="4192588" y="5481638"/>
          <p14:tracePt t="133750" x="4217988" y="5481638"/>
          <p14:tracePt t="133757" x="4243388" y="5481638"/>
          <p14:tracePt t="133766" x="4268788" y="5481638"/>
          <p14:tracePt t="133773" x="4281488" y="5481638"/>
          <p14:tracePt t="133782" x="4305300" y="5481638"/>
          <p14:tracePt t="133787" x="4318000" y="5481638"/>
          <p14:tracePt t="133795" x="4343400" y="5481638"/>
          <p14:tracePt t="133811" x="4356100" y="5481638"/>
          <p14:tracePt t="133827" x="4368800" y="5481638"/>
          <p14:tracePt t="133833" x="4381500" y="5481638"/>
          <p14:tracePt t="133849" x="4394200" y="5481638"/>
          <p14:tracePt t="133857" x="4406900" y="5468938"/>
          <p14:tracePt t="133873" x="4418013" y="5456238"/>
          <p14:tracePt t="133883" x="4430713" y="5456238"/>
          <p14:tracePt t="133887" x="4443413" y="5456238"/>
          <p14:tracePt t="133911" x="4456113" y="5456238"/>
          <p14:tracePt t="133934" x="4468813" y="5456238"/>
          <p14:tracePt t="133978" x="4481513" y="5456238"/>
          <p14:tracePt t="133986" x="4494213" y="5456238"/>
          <p14:tracePt t="133992" x="4506913" y="5456238"/>
          <p14:tracePt t="134005" x="4518025" y="5456238"/>
          <p14:tracePt t="134008" x="4543425" y="5443538"/>
          <p14:tracePt t="134017" x="4556125" y="5443538"/>
          <p14:tracePt t="134024" x="4568825" y="5443538"/>
          <p14:tracePt t="134033" x="4581525" y="5443538"/>
          <p14:tracePt t="134049" x="4594225" y="5430838"/>
          <p14:tracePt t="134061" x="4606925" y="5430838"/>
          <p14:tracePt t="134077" x="4619625" y="5430838"/>
          <p14:tracePt t="134093" x="4630738" y="5430838"/>
          <p14:tracePt t="134100" x="4643438" y="5418138"/>
          <p14:tracePt t="134107" x="4656138" y="5418138"/>
          <p14:tracePt t="134116" x="4681538" y="5407025"/>
          <p14:tracePt t="134123" x="4694238" y="5407025"/>
          <p14:tracePt t="134133" x="4706938" y="5407025"/>
          <p14:tracePt t="134139" x="4719638" y="5407025"/>
          <p14:tracePt t="134153" x="4732338" y="5407025"/>
          <p14:tracePt t="134166" x="4743450" y="5407025"/>
          <p14:tracePt t="134173" x="4756150" y="5407025"/>
          <p14:tracePt t="134189" x="4768850" y="5407025"/>
          <p14:tracePt t="134200" x="4781550" y="5407025"/>
          <p14:tracePt t="134205" x="4794250" y="5394325"/>
          <p14:tracePt t="134211" x="4806950" y="5381625"/>
          <p14:tracePt t="134219" x="4819650" y="5381625"/>
          <p14:tracePt t="134227" x="4832350" y="5381625"/>
          <p14:tracePt t="134235" x="4832350" y="5368925"/>
          <p14:tracePt t="134243" x="4843463" y="5368925"/>
          <p14:tracePt t="134251" x="4843463" y="5356225"/>
          <p14:tracePt t="134257" x="4856163" y="5343525"/>
          <p14:tracePt t="134267" x="4856163" y="5330825"/>
          <p14:tracePt t="134273" x="4868863" y="5330825"/>
          <p14:tracePt t="134283" x="4868863" y="5305425"/>
          <p14:tracePt t="134289" x="4868863" y="5294313"/>
          <p14:tracePt t="134305" x="4868863" y="5268913"/>
          <p14:tracePt t="134319" x="4868863" y="5256213"/>
          <p14:tracePt t="134335" x="4868863" y="5243513"/>
          <p14:tracePt t="134343" x="4881563" y="5230813"/>
          <p14:tracePt t="134351" x="4881563" y="5218113"/>
          <p14:tracePt t="134366" x="4881563" y="5194300"/>
          <p14:tracePt t="134373" x="4881563" y="5181600"/>
          <p14:tracePt t="134383" x="4881563" y="5168900"/>
          <p14:tracePt t="134389" x="4881563" y="5156200"/>
          <p14:tracePt t="134399" x="4881563" y="5143500"/>
          <p14:tracePt t="134405" x="4881563" y="5130800"/>
          <p14:tracePt t="134416" x="4881563" y="5118100"/>
          <p14:tracePt t="134427" x="4881563" y="5092700"/>
          <p14:tracePt t="134435" x="4881563" y="5081588"/>
          <p14:tracePt t="134443" x="4881563" y="5068888"/>
          <p14:tracePt t="134451" x="4881563" y="5056188"/>
          <p14:tracePt t="134459" x="4881563" y="5030788"/>
          <p14:tracePt t="134473" x="4881563" y="5005388"/>
          <p14:tracePt t="134483" x="4881563" y="4992688"/>
          <p14:tracePt t="134489" x="4881563" y="4981575"/>
          <p14:tracePt t="134499" x="4881563" y="4968875"/>
          <p14:tracePt t="134505" x="4881563" y="4943475"/>
          <p14:tracePt t="134516" x="4868863" y="4930775"/>
          <p14:tracePt t="134521" x="4868863" y="4918075"/>
          <p14:tracePt t="134527" x="4868863" y="4905375"/>
          <p14:tracePt t="134535" x="4868863" y="4892675"/>
          <p14:tracePt t="134543" x="4868863" y="4879975"/>
          <p14:tracePt t="134551" x="4868863" y="4868863"/>
          <p14:tracePt t="134559" x="4868863" y="4856163"/>
          <p14:tracePt t="134567" x="4868863" y="4843463"/>
          <p14:tracePt t="134575" x="4868863" y="4830763"/>
          <p14:tracePt t="134583" x="4868863" y="4818063"/>
          <p14:tracePt t="134589" x="4868863" y="4792663"/>
          <p14:tracePt t="134599" x="4868863" y="4779963"/>
          <p14:tracePt t="134605" x="4868863" y="4768850"/>
          <p14:tracePt t="134616" x="4856163" y="4756150"/>
          <p14:tracePt t="134621" x="4856163" y="4743450"/>
          <p14:tracePt t="134627" x="4856163" y="4730750"/>
          <p14:tracePt t="134635" x="4856163" y="4718050"/>
          <p14:tracePt t="134651" x="4843463" y="4692650"/>
          <p14:tracePt t="134659" x="4843463" y="4679950"/>
          <p14:tracePt t="134668" x="4832350" y="4667250"/>
          <p14:tracePt t="134690" x="4819650" y="4667250"/>
          <p14:tracePt t="134701" x="4819650" y="4656138"/>
          <p14:tracePt t="134718" x="4806950" y="4656138"/>
          <p14:tracePt t="134722" x="4794250" y="4643438"/>
          <p14:tracePt t="134737" x="4781550" y="4643438"/>
          <p14:tracePt t="134744" x="4768850" y="4630738"/>
          <p14:tracePt t="134760" x="4743450" y="4618038"/>
          <p14:tracePt t="134782" x="4732338" y="4618038"/>
          <p14:tracePt t="134810" x="4719638" y="4618038"/>
          <p14:tracePt t="134819" x="4706938" y="4618038"/>
          <p14:tracePt t="134838" x="4694238" y="4618038"/>
          <p14:tracePt t="134852" x="4681538" y="4618038"/>
          <p14:tracePt t="134860" x="4681538" y="4630738"/>
          <p14:tracePt t="134869" x="4668838" y="4630738"/>
          <p14:tracePt t="134876" x="4656138" y="4643438"/>
          <p14:tracePt t="134886" x="4643438" y="4656138"/>
          <p14:tracePt t="134892" x="4630738" y="4667250"/>
          <p14:tracePt t="134906" x="4619625" y="4667250"/>
          <p14:tracePt t="134917" x="4606925" y="4692650"/>
          <p14:tracePt t="134922" x="4594225" y="4692650"/>
          <p14:tracePt t="134934" x="4594225" y="4705350"/>
          <p14:tracePt t="134938" x="4581525" y="4705350"/>
          <p14:tracePt t="134947" x="4568825" y="4718050"/>
          <p14:tracePt t="134956" x="4556125" y="4718050"/>
          <p14:tracePt t="134968" x="4556125" y="4730750"/>
          <p14:tracePt t="134988" x="4543425" y="4743450"/>
          <p14:tracePt t="135003" x="4530725" y="4743450"/>
          <p14:tracePt t="135010" x="4530725" y="4756150"/>
          <p14:tracePt t="135020" x="4518025" y="4756150"/>
          <p14:tracePt t="135026" x="4506913" y="4756150"/>
          <p14:tracePt t="135036" x="4481513" y="4779963"/>
          <p14:tracePt t="135042" x="4468813" y="4779963"/>
          <p14:tracePt t="135051" x="4456113" y="4792663"/>
          <p14:tracePt t="135055" x="4430713" y="4805363"/>
          <p14:tracePt t="135066" x="4418013" y="4818063"/>
          <p14:tracePt t="135071" x="4406900" y="4830763"/>
          <p14:tracePt t="135082" x="4406900" y="4843463"/>
          <p14:tracePt t="135087" x="4406900" y="4856163"/>
          <p14:tracePt t="135095" x="4394200" y="4856163"/>
          <p14:tracePt t="135103" x="4394200" y="4868863"/>
          <p14:tracePt t="135109" x="4394200" y="4879975"/>
          <p14:tracePt t="135125" x="4394200" y="4905375"/>
          <p14:tracePt t="135133" x="4381500" y="4905375"/>
          <p14:tracePt t="135141" x="4381500" y="4918075"/>
          <p14:tracePt t="135150" x="4381500" y="4930775"/>
          <p14:tracePt t="135157" x="4368800" y="4943475"/>
          <p14:tracePt t="135166" x="4368800" y="4968875"/>
          <p14:tracePt t="135171" x="4368800" y="4981575"/>
          <p14:tracePt t="135182" x="4356100" y="4992688"/>
          <p14:tracePt t="135187" x="4356100" y="5018088"/>
          <p14:tracePt t="135195" x="4356100" y="5030788"/>
          <p14:tracePt t="135211" x="4356100" y="5056188"/>
          <p14:tracePt t="135225" x="4356100" y="5068888"/>
          <p14:tracePt t="135234" x="4356100" y="5081588"/>
          <p14:tracePt t="135241" x="4356100" y="5092700"/>
          <p14:tracePt t="135257" x="4356100" y="5105400"/>
          <p14:tracePt t="135267" x="4356100" y="5118100"/>
          <p14:tracePt t="135271" x="4343400" y="5130800"/>
          <p14:tracePt t="135283" x="4343400" y="5143500"/>
          <p14:tracePt t="135287" x="4343400" y="5156200"/>
          <p14:tracePt t="135295" x="4343400" y="5168900"/>
          <p14:tracePt t="135311" x="4343400" y="5181600"/>
          <p14:tracePt t="135325" x="4343400" y="5194300"/>
          <p14:tracePt t="135334" x="4343400" y="5205413"/>
          <p14:tracePt t="135341" x="4343400" y="5218113"/>
          <p14:tracePt t="135357" x="4343400" y="5230813"/>
          <p14:tracePt t="135367" x="4343400" y="5256213"/>
          <p14:tracePt t="135371" x="4356100" y="5256213"/>
          <p14:tracePt t="135383" x="4356100" y="5268913"/>
          <p14:tracePt t="135400" x="4356100" y="5281613"/>
          <p14:tracePt t="135407" x="4368800" y="5281613"/>
          <p14:tracePt t="135417" x="4368800" y="5294313"/>
          <p14:tracePt t="135421" x="4381500" y="5305425"/>
          <p14:tracePt t="135432" x="4381500" y="5318125"/>
          <p14:tracePt t="135437" x="4406900" y="5330825"/>
          <p14:tracePt t="135445" x="4418013" y="5330825"/>
          <p14:tracePt t="135468" x="4456113" y="5356225"/>
          <p14:tracePt t="135475" x="4468813" y="5368925"/>
          <p14:tracePt t="135491" x="4481513" y="5368925"/>
          <p14:tracePt t="135500" x="4494213" y="5368925"/>
          <p14:tracePt t="135517" x="4506913" y="5368925"/>
          <p14:tracePt t="135533" x="4518025" y="5368925"/>
          <p14:tracePt t="135541" x="4530725" y="5368925"/>
          <p14:tracePt t="135561" x="4543425" y="5368925"/>
          <p14:tracePt t="135577" x="4556125" y="5368925"/>
          <p14:tracePt t="135591" x="4568825" y="5368925"/>
          <p14:tracePt t="135600" x="4581525" y="5368925"/>
          <p14:tracePt t="135616" x="4581525" y="5356225"/>
          <p14:tracePt t="135623" x="4594225" y="5356225"/>
          <p14:tracePt t="135633" x="4594225" y="5343525"/>
          <p14:tracePt t="135637" x="4606925" y="5343525"/>
          <p14:tracePt t="135661" x="4630738" y="5343525"/>
          <p14:tracePt t="135669" x="4630738" y="5330825"/>
          <p14:tracePt t="135677" x="4643438" y="5330825"/>
          <p14:tracePt t="135691" x="4656138" y="5318125"/>
          <p14:tracePt t="135707" x="4668838" y="5318125"/>
          <p14:tracePt t="135717" x="4681538" y="5305425"/>
          <p14:tracePt t="135723" x="4681538" y="5294313"/>
          <p14:tracePt t="135739" x="4694238" y="5281613"/>
          <p14:tracePt t="135753" x="4694238" y="5268913"/>
          <p14:tracePt t="135761" x="4706938" y="5268913"/>
          <p14:tracePt t="135769" x="4706938" y="5256213"/>
          <p14:tracePt t="135777" x="4706938" y="5243513"/>
          <p14:tracePt t="135785" x="4719638" y="5230813"/>
          <p14:tracePt t="135800" x="4732338" y="5218113"/>
          <p14:tracePt t="135817" x="4732338" y="5194300"/>
          <p14:tracePt t="135833" x="4743450" y="5181600"/>
          <p14:tracePt t="135839" x="4743450" y="5168900"/>
          <p14:tracePt t="135845" x="4743450" y="5156200"/>
          <p14:tracePt t="135853" x="4756150" y="5143500"/>
          <p14:tracePt t="135867" x="4768850" y="5143500"/>
          <p14:tracePt t="135873" x="4768850" y="5118100"/>
          <p14:tracePt t="135883" x="4781550" y="5118100"/>
          <p14:tracePt t="135889" x="4781550" y="5092700"/>
          <p14:tracePt t="135899" x="4794250" y="5081588"/>
          <p14:tracePt t="135903" x="4806950" y="5068888"/>
          <p14:tracePt t="135911" x="4806950" y="5056188"/>
          <p14:tracePt t="135919" x="4819650" y="5043488"/>
          <p14:tracePt t="135927" x="4832350" y="5030788"/>
          <p14:tracePt t="135935" x="4832350" y="5005388"/>
          <p14:tracePt t="135943" x="4843463" y="4992688"/>
          <p14:tracePt t="135951" x="4856163" y="4968875"/>
          <p14:tracePt t="135957" x="4856163" y="4956175"/>
          <p14:tracePt t="135967" x="4881563" y="4943475"/>
          <p14:tracePt t="135973" x="4881563" y="4918075"/>
          <p14:tracePt t="135983" x="4894263" y="4905375"/>
          <p14:tracePt t="135989" x="4894263" y="4892675"/>
          <p14:tracePt t="135999" x="4894263" y="4868863"/>
          <p14:tracePt t="136005" x="4894263" y="4856163"/>
          <p14:tracePt t="136019" x="4894263" y="4830763"/>
          <p14:tracePt t="136027" x="4894263" y="4818063"/>
          <p14:tracePt t="136035" x="4881563" y="4805363"/>
          <p14:tracePt t="136043" x="4881563" y="4779963"/>
          <p14:tracePt t="136059" x="4868863" y="4756150"/>
          <p14:tracePt t="136067" x="4868863" y="4743450"/>
          <p14:tracePt t="136083" x="4856163" y="4718050"/>
          <p14:tracePt t="136099" x="4856163" y="4705350"/>
          <p14:tracePt t="136111" x="4856163" y="4692650"/>
          <p14:tracePt t="136119" x="4843463" y="4679950"/>
          <p14:tracePt t="136139" x="4832350" y="4667250"/>
          <p14:tracePt t="136149" x="4819650" y="4656138"/>
          <p14:tracePt t="136155" x="4819650" y="4643438"/>
          <p14:tracePt t="136166" x="4806950" y="4643438"/>
          <p14:tracePt t="136169" x="4794250" y="4630738"/>
          <p14:tracePt t="136177" x="4781550" y="4630738"/>
          <p14:tracePt t="136189" x="4768850" y="4618038"/>
          <p14:tracePt t="136217" x="4743450" y="4618038"/>
          <p14:tracePt t="136227" x="4732338" y="4618038"/>
          <p14:tracePt t="136243" x="4719638" y="4618038"/>
          <p14:tracePt t="136259" x="4694238" y="4618038"/>
          <p14:tracePt t="136273" x="4681538" y="4618038"/>
          <p14:tracePt t="136283" x="4668838" y="4618038"/>
          <p14:tracePt t="136289" x="4656138" y="4618038"/>
          <p14:tracePt t="136299" x="4643438" y="4630738"/>
          <p14:tracePt t="136305" x="4630738" y="4643438"/>
          <p14:tracePt t="136316" x="4619625" y="4643438"/>
          <p14:tracePt t="136321" x="4594225" y="4643438"/>
          <p14:tracePt t="136327" x="4581525" y="4643438"/>
          <p14:tracePt t="136335" x="4568825" y="4656138"/>
          <p14:tracePt t="136351" x="4556125" y="4656138"/>
          <p14:tracePt t="136359" x="4556125" y="4667250"/>
          <p14:tracePt t="136367" x="4543425" y="4667250"/>
          <p14:tracePt t="136383" x="4518025" y="4692650"/>
          <p14:tracePt t="136400" x="4506913" y="4718050"/>
          <p14:tracePt t="136416" x="4494213" y="4730750"/>
          <p14:tracePt t="136421" x="4481513" y="4730750"/>
          <p14:tracePt t="136427" x="4468813" y="4756150"/>
          <p14:tracePt t="136443" x="4456113" y="4768850"/>
          <p14:tracePt t="136451" x="4443413" y="4768850"/>
          <p14:tracePt t="136459" x="4443413" y="4792663"/>
          <p14:tracePt t="136467" x="4430713" y="4792663"/>
          <p14:tracePt t="136475" x="4430713" y="4805363"/>
          <p14:tracePt t="136483" x="4418013" y="4818063"/>
          <p14:tracePt t="136489" x="4418013" y="4830763"/>
          <p14:tracePt t="136499" x="4406900" y="4843463"/>
          <p14:tracePt t="136516" x="4394200" y="4868863"/>
          <p14:tracePt t="136521" x="4381500" y="4879975"/>
          <p14:tracePt t="136532" x="4381500" y="4892675"/>
          <p14:tracePt t="136535" x="4381500" y="4905375"/>
          <p14:tracePt t="136543" x="4368800" y="4918075"/>
          <p14:tracePt t="136551" x="4368800" y="4930775"/>
          <p14:tracePt t="136559" x="4368800" y="4943475"/>
          <p14:tracePt t="136567" x="4368800" y="4956175"/>
          <p14:tracePt t="136575" x="4368800" y="4981575"/>
          <p14:tracePt t="136583" x="4356100" y="4992688"/>
          <p14:tracePt t="136589" x="4356100" y="5005388"/>
          <p14:tracePt t="136599" x="4356100" y="5018088"/>
          <p14:tracePt t="136605" x="4356100" y="5030788"/>
          <p14:tracePt t="136616" x="4356100" y="5043488"/>
          <p14:tracePt t="136621" x="4356100" y="5068888"/>
          <p14:tracePt t="136630" x="4356100" y="5081588"/>
          <p14:tracePt t="136643" x="4356100" y="5105400"/>
          <p14:tracePt t="136651" x="4356100" y="5118100"/>
          <p14:tracePt t="136659" x="4356100" y="5130800"/>
          <p14:tracePt t="136667" x="4356100" y="5143500"/>
          <p14:tracePt t="136675" x="4356100" y="5156200"/>
          <p14:tracePt t="136684" x="4356100" y="5168900"/>
          <p14:tracePt t="136691" x="4356100" y="5194300"/>
          <p14:tracePt t="136699" x="4356100" y="5205413"/>
          <p14:tracePt t="136705" x="4368800" y="5218113"/>
          <p14:tracePt t="136716" x="4381500" y="5243513"/>
          <p14:tracePt t="136721" x="4381500" y="5256213"/>
          <p14:tracePt t="136730" x="4381500" y="5268913"/>
          <p14:tracePt t="136737" x="4381500" y="5294313"/>
          <p14:tracePt t="136743" x="4394200" y="5305425"/>
          <p14:tracePt t="136751" x="4394200" y="5318125"/>
          <p14:tracePt t="136759" x="4406900" y="5330825"/>
          <p14:tracePt t="136767" x="4406900" y="5343525"/>
          <p14:tracePt t="136775" x="4406900" y="5356225"/>
          <p14:tracePt t="136784" x="4406900" y="5368925"/>
          <p14:tracePt t="136791" x="4418013" y="5381625"/>
          <p14:tracePt t="136799" x="4418013" y="5394325"/>
          <p14:tracePt t="136805" x="4443413" y="5394325"/>
          <p14:tracePt t="136816" x="4456113" y="5394325"/>
          <p14:tracePt t="136821" x="4468813" y="5407025"/>
          <p14:tracePt t="136833" x="4481513" y="5407025"/>
          <p14:tracePt t="136845" x="4506913" y="5407025"/>
          <p14:tracePt t="136859" x="4518025" y="5407025"/>
          <p14:tracePt t="136867" x="4530725" y="5407025"/>
          <p14:tracePt t="136875" x="4543425" y="5407025"/>
          <p14:tracePt t="136891" x="4556125" y="5407025"/>
          <p14:tracePt t="136900" x="4581525" y="5407025"/>
          <p14:tracePt t="136905" x="4594225" y="5407025"/>
          <p14:tracePt t="136916" x="4606925" y="5407025"/>
          <p14:tracePt t="136921" x="4630738" y="5407025"/>
          <p14:tracePt t="136937" x="4643438" y="5407025"/>
          <p14:tracePt t="136953" x="4656138" y="5394325"/>
          <p14:tracePt t="136959" x="4668838" y="5394325"/>
          <p14:tracePt t="136971" x="4681538" y="5394325"/>
          <p14:tracePt t="136982" x="4681538" y="5368925"/>
          <p14:tracePt t="136995" x="4694238" y="5356225"/>
          <p14:tracePt t="137003" x="4706938" y="5330825"/>
          <p14:tracePt t="137017" x="4719638" y="5318125"/>
          <p14:tracePt t="137025" x="4719638" y="5305425"/>
          <p14:tracePt t="137033" x="4743450" y="5294313"/>
          <p14:tracePt t="137041" x="4756150" y="5281613"/>
          <p14:tracePt t="137050" x="4768850" y="5256213"/>
          <p14:tracePt t="137057" x="4781550" y="5256213"/>
          <p14:tracePt t="137066" x="4794250" y="5230813"/>
          <p14:tracePt t="137071" x="4819650" y="5218113"/>
          <p14:tracePt t="137080" x="4832350" y="5194300"/>
          <p14:tracePt t="137087" x="4832350" y="5181600"/>
          <p14:tracePt t="137095" x="4843463" y="5156200"/>
          <p14:tracePt t="137103" x="4856163" y="5143500"/>
          <p14:tracePt t="137111" x="4868863" y="5118100"/>
          <p14:tracePt t="137117" x="4881563" y="5105400"/>
          <p14:tracePt t="137125" x="4881563" y="5081588"/>
          <p14:tracePt t="137134" x="4894263" y="5068888"/>
          <p14:tracePt t="137141" x="4906963" y="5056188"/>
          <p14:tracePt t="137151" x="4906963" y="5030788"/>
          <p14:tracePt t="137157" x="4906963" y="5018088"/>
          <p14:tracePt t="137171" x="4906963" y="4992688"/>
          <p14:tracePt t="137180" x="4906963" y="4981575"/>
          <p14:tracePt t="137187" x="4906963" y="4968875"/>
          <p14:tracePt t="137200" x="4906963" y="4943475"/>
          <p14:tracePt t="137203" x="4906963" y="4930775"/>
          <p14:tracePt t="137211" x="4906963" y="4918075"/>
          <p14:tracePt t="137219" x="4906963" y="4892675"/>
          <p14:tracePt t="137225" x="4894263" y="4879975"/>
          <p14:tracePt t="137233" x="4894263" y="4868863"/>
          <p14:tracePt t="137241" x="4881563" y="4856163"/>
          <p14:tracePt t="137250" x="4868863" y="4843463"/>
          <p14:tracePt t="137257" x="4868863" y="4830763"/>
          <p14:tracePt t="137267" x="4868863" y="4805363"/>
          <p14:tracePt t="137273" x="4843463" y="4792663"/>
          <p14:tracePt t="137282" x="4843463" y="4768850"/>
          <p14:tracePt t="137287" x="4819650" y="4756150"/>
          <p14:tracePt t="137295" x="4819650" y="4743450"/>
          <p14:tracePt t="137303" x="4806950" y="4730750"/>
          <p14:tracePt t="137311" x="4794250" y="4730750"/>
          <p14:tracePt t="137319" x="4794250" y="4718050"/>
          <p14:tracePt t="137325" x="4781550" y="4718050"/>
          <p14:tracePt t="137334" x="4781550" y="4705350"/>
          <p14:tracePt t="137341" x="4781550" y="4692650"/>
          <p14:tracePt t="137350" x="4768850" y="4692650"/>
          <p14:tracePt t="137373" x="4756150" y="4679950"/>
          <p14:tracePt t="137383" x="4743450" y="4679950"/>
          <p14:tracePt t="137400" x="4732338" y="4679950"/>
          <p14:tracePt t="137427" x="4719638" y="4679950"/>
          <p14:tracePt t="137445" x="4719638" y="4667250"/>
          <p14:tracePt t="137453" x="4706938" y="4667250"/>
          <p14:tracePt t="137461" x="4694238" y="4667250"/>
          <p14:tracePt t="137469" x="4681538" y="4667250"/>
          <p14:tracePt t="137483" x="4668838" y="4667250"/>
          <p14:tracePt t="137491" x="4656138" y="4667250"/>
          <p14:tracePt t="137500" x="4643438" y="4667250"/>
          <p14:tracePt t="137507" x="4630738" y="4667250"/>
          <p14:tracePt t="137517" x="4619625" y="4692650"/>
          <p14:tracePt t="137523" x="4606925" y="4692650"/>
          <p14:tracePt t="137537" x="4581525" y="4705350"/>
          <p14:tracePt t="137553" x="4568825" y="4718050"/>
          <p14:tracePt t="137569" x="4556125" y="4730750"/>
          <p14:tracePt t="137583" x="4543425" y="4730750"/>
          <p14:tracePt t="137595" x="4543425" y="4743450"/>
          <p14:tracePt t="137603" x="4530725" y="4743450"/>
          <p14:tracePt t="137611" x="4530725" y="4756150"/>
          <p14:tracePt t="137627" x="4518025" y="4768850"/>
          <p14:tracePt t="137635" x="4518025" y="4779963"/>
          <p14:tracePt t="137650" x="4506913" y="4792663"/>
          <p14:tracePt t="137667" x="4494213" y="4805363"/>
          <p14:tracePt t="137683" x="4494213" y="4830763"/>
          <p14:tracePt t="137695" x="4494213" y="4843463"/>
          <p14:tracePt t="137703" x="4481513" y="4856163"/>
          <p14:tracePt t="137711" x="4481513" y="4868863"/>
          <p14:tracePt t="137720" x="4481513" y="4892675"/>
          <p14:tracePt t="137735" x="4481513" y="4905375"/>
          <p14:tracePt t="137743" x="4468813" y="4930775"/>
          <p14:tracePt t="137750" x="4468813" y="4943475"/>
          <p14:tracePt t="137757" x="4468813" y="4956175"/>
          <p14:tracePt t="137767" x="4468813" y="4981575"/>
          <p14:tracePt t="137773" x="4456113" y="4992688"/>
          <p14:tracePt t="137783" x="4456113" y="5005388"/>
          <p14:tracePt t="137789" x="4456113" y="5030788"/>
          <p14:tracePt t="137800" x="4456113" y="5043488"/>
          <p14:tracePt t="137803" x="4456113" y="5056188"/>
          <p14:tracePt t="137811" x="4456113" y="5068888"/>
          <p14:tracePt t="137819" x="4456113" y="5081588"/>
          <p14:tracePt t="137827" x="4443413" y="5092700"/>
          <p14:tracePt t="137835" x="4443413" y="5118100"/>
          <p14:tracePt t="137843" x="4430713" y="5130800"/>
          <p14:tracePt t="137851" x="4430713" y="5143500"/>
          <p14:tracePt t="137857" x="4430713" y="5156200"/>
          <p14:tracePt t="137866" x="4430713" y="5168900"/>
          <p14:tracePt t="137873" x="4430713" y="5181600"/>
          <p14:tracePt t="137883" x="4430713" y="5205413"/>
          <p14:tracePt t="137900" x="4418013" y="5218113"/>
          <p14:tracePt t="137905" x="4418013" y="5243513"/>
          <p14:tracePt t="137911" x="4418013" y="5256213"/>
          <p14:tracePt t="137919" x="4418013" y="5268913"/>
          <p14:tracePt t="137927" x="4418013" y="5294313"/>
          <p14:tracePt t="137935" x="4430713" y="5305425"/>
          <p14:tracePt t="137943" x="4443413" y="5330825"/>
          <p14:tracePt t="137951" x="4443413" y="5343525"/>
          <p14:tracePt t="137959" x="4443413" y="5356225"/>
          <p14:tracePt t="137966" x="4456113" y="5381625"/>
          <p14:tracePt t="137973" x="4468813" y="5394325"/>
          <p14:tracePt t="137983" x="4494213" y="5407025"/>
          <p14:tracePt t="137999" x="4518025" y="5418138"/>
          <p14:tracePt t="138005" x="4530725" y="5418138"/>
          <p14:tracePt t="138016" x="4543425" y="5418138"/>
          <p14:tracePt t="138019" x="4568825" y="5418138"/>
          <p14:tracePt t="138029" x="4581525" y="5418138"/>
          <p14:tracePt t="138035" x="4594225" y="5430838"/>
          <p14:tracePt t="138043" x="4606925" y="5430838"/>
          <p14:tracePt t="138051" x="4619625" y="5430838"/>
          <p14:tracePt t="138059" x="4630738" y="5430838"/>
          <p14:tracePt t="138066" x="4643438" y="5430838"/>
          <p14:tracePt t="138073" x="4656138" y="5430838"/>
          <p14:tracePt t="138083" x="4668838" y="5430838"/>
          <p14:tracePt t="138089" x="4681538" y="5418138"/>
          <p14:tracePt t="138099" x="4694238" y="5407025"/>
          <p14:tracePt t="138105" x="4719638" y="5394325"/>
          <p14:tracePt t="138119" x="4743450" y="5368925"/>
          <p14:tracePt t="138127" x="4756150" y="5356225"/>
          <p14:tracePt t="138135" x="4756150" y="5343525"/>
          <p14:tracePt t="138143" x="4768850" y="5330825"/>
          <p14:tracePt t="138151" x="4768850" y="5318125"/>
          <p14:tracePt t="138159" x="4781550" y="5294313"/>
          <p14:tracePt t="138167" x="4781550" y="5281613"/>
          <p14:tracePt t="138173" x="4794250" y="5268913"/>
          <p14:tracePt t="138184" x="4794250" y="5243513"/>
          <p14:tracePt t="138189" x="4806950" y="5230813"/>
          <p14:tracePt t="138199" x="4819650" y="5218113"/>
          <p14:tracePt t="138205" x="4832350" y="5181600"/>
          <p14:tracePt t="138216" x="4832350" y="5156200"/>
          <p14:tracePt t="138221" x="4843463" y="5130800"/>
          <p14:tracePt t="138227" x="4856163" y="5118100"/>
          <p14:tracePt t="138235" x="4856163" y="5092700"/>
          <p14:tracePt t="138243" x="4881563" y="5081588"/>
          <p14:tracePt t="138251" x="4881563" y="5068888"/>
          <p14:tracePt t="138259" x="4894263" y="5056188"/>
          <p14:tracePt t="138267" x="4894263" y="5043488"/>
          <p14:tracePt t="138275" x="4906963" y="5030788"/>
          <p14:tracePt t="138289" x="4906963" y="5005388"/>
          <p14:tracePt t="138325" x="4906963" y="4992688"/>
          <p14:tracePt t="138368" x="4906963" y="4981575"/>
          <p14:tracePt t="138382" x="4906963" y="4968875"/>
          <p14:tracePt t="138390" x="4906963" y="4956175"/>
          <p14:tracePt t="138406" x="4894263" y="4930775"/>
          <p14:tracePt t="138415" x="4881563" y="4918075"/>
          <p14:tracePt t="138422" x="4881563" y="4905375"/>
          <p14:tracePt t="138430" x="4868863" y="4879975"/>
          <p14:tracePt t="138437" x="4868863" y="4868863"/>
          <p14:tracePt t="138443" x="4856163" y="4856163"/>
          <p14:tracePt t="138451" x="4843463" y="4830763"/>
          <p14:tracePt t="138459" x="4843463" y="4805363"/>
          <p14:tracePt t="138467" x="4843463" y="4792663"/>
          <p14:tracePt t="138475" x="4832350" y="4756150"/>
          <p14:tracePt t="138484" x="4819650" y="4730750"/>
          <p14:tracePt t="138500" x="4806950" y="4718050"/>
          <p14:tracePt t="138505" x="4794250" y="4705350"/>
          <p14:tracePt t="138517" x="4794250" y="4692650"/>
          <p14:tracePt t="138521" x="4794250" y="4679950"/>
          <p14:tracePt t="138537" x="4794250" y="4656138"/>
          <p14:tracePt t="138551" x="4794250" y="4643438"/>
          <p14:tracePt t="138559" x="4794250" y="4630738"/>
          <p14:tracePt t="138568" x="4781550" y="4630738"/>
          <p14:tracePt t="138596" x="4768850" y="4630738"/>
          <p14:tracePt t="138617" x="4756150" y="4630738"/>
          <p14:tracePt t="138621" x="4743450" y="4630738"/>
          <p14:tracePt t="138637" x="4732338" y="4630738"/>
          <p14:tracePt t="138659" x="4719638" y="4630738"/>
          <p14:tracePt t="138667" x="4706938" y="4630738"/>
          <p14:tracePt t="138675" x="4694238" y="4630738"/>
          <p14:tracePt t="138683" x="4681538" y="4630738"/>
          <p14:tracePt t="138691" x="4668838" y="4618038"/>
          <p14:tracePt t="138700" x="4643438" y="4618038"/>
          <p14:tracePt t="138705" x="4619625" y="4618038"/>
          <p14:tracePt t="138716" x="4581525" y="4618038"/>
          <p14:tracePt t="138721" x="4556125" y="4618038"/>
          <p14:tracePt t="138730" x="4518025" y="4618038"/>
          <p14:tracePt t="138737" x="4494213" y="4618038"/>
          <p14:tracePt t="138745" x="4481513" y="4630738"/>
          <p14:tracePt t="138753" x="4456113" y="4630738"/>
          <p14:tracePt t="138759" x="4418013" y="4630738"/>
          <p14:tracePt t="138767" x="4381500" y="4630738"/>
          <p14:tracePt t="138775" x="4368800" y="4643438"/>
          <p14:tracePt t="138784" x="4356100" y="4643438"/>
          <p14:tracePt t="138791" x="4330700" y="4643438"/>
          <p14:tracePt t="138800" x="4318000" y="4643438"/>
          <p14:tracePt t="138807" x="4305300" y="4643438"/>
          <p14:tracePt t="138816" x="4281488" y="4643438"/>
          <p14:tracePt t="138821" x="4268788" y="4643438"/>
          <p14:tracePt t="138830" x="4256088" y="4630738"/>
          <p14:tracePt t="138845" x="4243388" y="4630738"/>
          <p14:tracePt t="138853" x="4217988" y="4618038"/>
          <p14:tracePt t="138867" x="4192588" y="4605338"/>
          <p14:tracePt t="138875" x="4181475" y="4605338"/>
          <p14:tracePt t="138883" x="4168775" y="4605338"/>
          <p14:tracePt t="138891" x="4143375" y="4592638"/>
          <p14:tracePt t="138900" x="4117975" y="4579938"/>
          <p14:tracePt t="138907" x="4105275" y="4567238"/>
          <p14:tracePt t="138916" x="4092575" y="4567238"/>
          <p14:tracePt t="138921" x="4068763" y="4543425"/>
          <p14:tracePt t="138932" x="4056063" y="4530725"/>
          <p14:tracePt t="138937" x="4030663" y="4518025"/>
          <p14:tracePt t="138945" x="4017963" y="4492625"/>
          <p14:tracePt t="138953" x="3992563" y="4479925"/>
          <p14:tracePt t="138961" x="3979863" y="4454525"/>
          <p14:tracePt t="138968" x="3968750" y="4443413"/>
          <p14:tracePt t="138975" x="3943350" y="4418013"/>
          <p14:tracePt t="138984" x="3930650" y="4405313"/>
          <p14:tracePt t="138991" x="3905250" y="4379913"/>
          <p14:tracePt t="139001" x="3892550" y="4367213"/>
          <p14:tracePt t="139007" x="3867150" y="4354513"/>
          <p14:tracePt t="139017" x="3856038" y="4330700"/>
          <p14:tracePt t="139021" x="3843338" y="4318000"/>
          <p14:tracePt t="139030" x="3843338" y="4292600"/>
          <p14:tracePt t="139037" x="3830638" y="4279900"/>
          <p14:tracePt t="139045" x="3817938" y="4267200"/>
          <p14:tracePt t="139053" x="3805238" y="4241800"/>
          <p14:tracePt t="139069" x="3792538" y="4230688"/>
          <p14:tracePt t="139075" x="3792538" y="4217988"/>
          <p14:tracePt t="139084" x="3792538" y="4205288"/>
          <p14:tracePt t="139091" x="3792538" y="4179888"/>
          <p14:tracePt t="139100" x="3792538" y="4167188"/>
          <p14:tracePt t="139107" x="3792538" y="4154488"/>
          <p14:tracePt t="139117" x="3792538" y="4141788"/>
          <p14:tracePt t="139123" x="3792538" y="4117975"/>
          <p14:tracePt t="139130" x="3805238" y="4092575"/>
          <p14:tracePt t="139137" x="3805238" y="4079875"/>
          <p14:tracePt t="139145" x="3830638" y="4054475"/>
          <p14:tracePt t="139153" x="3830638" y="4041775"/>
          <p14:tracePt t="139161" x="3843338" y="4017963"/>
          <p14:tracePt t="139169" x="3867150" y="3992563"/>
          <p14:tracePt t="139177" x="3879850" y="3979863"/>
          <p14:tracePt t="139183" x="3892550" y="3954463"/>
          <p14:tracePt t="139191" x="3917950" y="3941763"/>
          <p14:tracePt t="139201" x="3930650" y="3929063"/>
          <p14:tracePt t="139207" x="3956050" y="3905250"/>
          <p14:tracePt t="139217" x="3968750" y="3892550"/>
          <p14:tracePt t="139223" x="3979863" y="3879850"/>
          <p14:tracePt t="139233" x="4017963" y="3867150"/>
          <p14:tracePt t="139237" x="4043363" y="3854450"/>
          <p14:tracePt t="139245" x="4056063" y="3829050"/>
          <p14:tracePt t="139253" x="4081463" y="3816350"/>
          <p14:tracePt t="139261" x="4105275" y="3792538"/>
          <p14:tracePt t="139269" x="4117975" y="3779838"/>
          <p14:tracePt t="139277" x="4156075" y="3767138"/>
          <p14:tracePt t="139285" x="4168775" y="3754438"/>
          <p14:tracePt t="139291" x="4181475" y="3741738"/>
          <p14:tracePt t="139301" x="4205288" y="3729038"/>
          <p14:tracePt t="139307" x="4217988" y="3729038"/>
          <p14:tracePt t="139316" x="4230688" y="3716338"/>
          <p14:tracePt t="139323" x="4256088" y="3716338"/>
          <p14:tracePt t="139333" x="4268788" y="3703638"/>
          <p14:tracePt t="139337" x="4281488" y="3703638"/>
          <p14:tracePt t="139345" x="4305300" y="3703638"/>
          <p14:tracePt t="139353" x="4318000" y="3703638"/>
          <p14:tracePt t="139361" x="4330700" y="3703638"/>
          <p14:tracePt t="139369" x="4356100" y="3703638"/>
          <p14:tracePt t="139385" x="4368800" y="3703638"/>
          <p14:tracePt t="139391" x="4381500" y="3703638"/>
          <p14:tracePt t="139400" x="4394200" y="3703638"/>
          <p14:tracePt t="139407" x="4406900" y="3703638"/>
          <p14:tracePt t="139416" x="4418013" y="3716338"/>
          <p14:tracePt t="139423" x="4430713" y="3729038"/>
          <p14:tracePt t="139433" x="4443413" y="3741738"/>
          <p14:tracePt t="139439" x="4443413" y="3754438"/>
          <p14:tracePt t="139445" x="4468813" y="3754438"/>
          <p14:tracePt t="139453" x="4481513" y="3779838"/>
          <p14:tracePt t="139461" x="4506913" y="3792538"/>
          <p14:tracePt t="139469" x="4518025" y="3803650"/>
          <p14:tracePt t="139477" x="4543425" y="3816350"/>
          <p14:tracePt t="139485" x="4556125" y="3841750"/>
          <p14:tracePt t="139491" x="4568825" y="3854450"/>
          <p14:tracePt t="139501" x="4581525" y="3867150"/>
          <p14:tracePt t="139517" x="4606925" y="3879850"/>
          <p14:tracePt t="139523" x="4619625" y="3892550"/>
          <p14:tracePt t="139533" x="4619625" y="3905250"/>
          <p14:tracePt t="139539" x="4630738" y="3916363"/>
          <p14:tracePt t="139553" x="4630738" y="3929063"/>
          <p14:tracePt t="139561" x="4643438" y="3941763"/>
          <p14:tracePt t="139569" x="4656138" y="3954463"/>
          <p14:tracePt t="139577" x="4668838" y="3979863"/>
          <p14:tracePt t="139585" x="4668838" y="3992563"/>
          <p14:tracePt t="139593" x="4668838" y="4005263"/>
          <p14:tracePt t="139600" x="4668838" y="4017963"/>
          <p14:tracePt t="139607" x="4681538" y="4041775"/>
          <p14:tracePt t="139617" x="4681538" y="4054475"/>
          <p14:tracePt t="139623" x="4694238" y="4067175"/>
          <p14:tracePt t="139633" x="4706938" y="4092575"/>
          <p14:tracePt t="139639" x="4706938" y="4105275"/>
          <p14:tracePt t="139649" x="4706938" y="4117975"/>
          <p14:tracePt t="139653" x="4706938" y="4141788"/>
          <p14:tracePt t="139661" x="4706938" y="4154488"/>
          <p14:tracePt t="139669" x="4706938" y="4167188"/>
          <p14:tracePt t="139677" x="4706938" y="4192588"/>
          <p14:tracePt t="139685" x="4706938" y="4205288"/>
          <p14:tracePt t="139693" x="4706938" y="4217988"/>
          <p14:tracePt t="139701" x="4706938" y="4241800"/>
          <p14:tracePt t="139707" x="4706938" y="4254500"/>
          <p14:tracePt t="139717" x="4694238" y="4267200"/>
          <p14:tracePt t="139723" x="4681538" y="4292600"/>
          <p14:tracePt t="139733" x="4681538" y="4305300"/>
          <p14:tracePt t="139739" x="4656138" y="4318000"/>
          <p14:tracePt t="139749" x="4656138" y="4330700"/>
          <p14:tracePt t="139755" x="4643438" y="4341813"/>
          <p14:tracePt t="139761" x="4630738" y="4367213"/>
          <p14:tracePt t="139769" x="4606925" y="4367213"/>
          <p14:tracePt t="139777" x="4594225" y="4392613"/>
          <p14:tracePt t="139785" x="4581525" y="4405313"/>
          <p14:tracePt t="139793" x="4568825" y="4418013"/>
          <p14:tracePt t="139801" x="4556125" y="4430713"/>
          <p14:tracePt t="139807" x="4543425" y="4443413"/>
          <p14:tracePt t="139817" x="4530725" y="4454525"/>
          <p14:tracePt t="139823" x="4506913" y="4467225"/>
          <p14:tracePt t="139833" x="4494213" y="4467225"/>
          <p14:tracePt t="139839" x="4481513" y="4467225"/>
          <p14:tracePt t="139848" x="4456113" y="4467225"/>
          <p14:tracePt t="139855" x="4443413" y="4479925"/>
          <p14:tracePt t="139866" x="4418013" y="4479925"/>
          <p14:tracePt t="139869" x="4394200" y="4492625"/>
          <p14:tracePt t="139877" x="4368800" y="4492625"/>
          <p14:tracePt t="139885" x="4356100" y="4492625"/>
          <p14:tracePt t="139893" x="4330700" y="4492625"/>
          <p14:tracePt t="139901" x="4318000" y="4492625"/>
          <p14:tracePt t="139909" x="4294188" y="4492625"/>
          <p14:tracePt t="139918" x="4256088" y="4492625"/>
          <p14:tracePt t="139924" x="4243388" y="4492625"/>
          <p14:tracePt t="139935" x="4217988" y="4492625"/>
          <p14:tracePt t="139940" x="4192588" y="4492625"/>
          <p14:tracePt t="139951" x="4168775" y="4505325"/>
          <p14:tracePt t="139956" x="4130675" y="4505325"/>
          <p14:tracePt t="139968" x="4105275" y="4505325"/>
          <p14:tracePt t="139971" x="4092575" y="4505325"/>
          <p14:tracePt t="139978" x="4068763" y="4505325"/>
          <p14:tracePt t="139986" x="4056063" y="4505325"/>
          <p14:tracePt t="139994" x="4030663" y="4492625"/>
          <p14:tracePt t="140004" x="4005263" y="4492625"/>
          <p14:tracePt t="140010" x="3992563" y="4492625"/>
          <p14:tracePt t="140019" x="3968750" y="4492625"/>
          <p14:tracePt t="140024" x="3956050" y="4492625"/>
          <p14:tracePt t="140034" x="3943350" y="4492625"/>
          <p14:tracePt t="140040" x="3930650" y="4492625"/>
          <p14:tracePt t="140051" x="3905250" y="4479925"/>
          <p14:tracePt t="140056" x="3879850" y="4479925"/>
          <p14:tracePt t="140068" x="3867150" y="4479925"/>
          <p14:tracePt t="140072" x="3843338" y="4479925"/>
          <p14:tracePt t="140078" x="3805238" y="4479925"/>
          <p14:tracePt t="140086" x="3779838" y="4467225"/>
          <p14:tracePt t="140095" x="3756025" y="4467225"/>
          <p14:tracePt t="140103" x="3743325" y="4467225"/>
          <p14:tracePt t="140110" x="3730625" y="4454525"/>
          <p14:tracePt t="140118" x="3705225" y="4454525"/>
          <p14:tracePt t="140124" x="3692525" y="4454525"/>
          <p14:tracePt t="140134" x="3679825" y="4443413"/>
          <p14:tracePt t="140140" x="3654425" y="4443413"/>
          <p14:tracePt t="140151" x="3643313" y="4430713"/>
          <p14:tracePt t="140156" x="3630613" y="4418013"/>
          <p14:tracePt t="140168" x="3630613" y="4405313"/>
          <p14:tracePt t="140172" x="3605213" y="4392613"/>
          <p14:tracePt t="140184" x="3592513" y="4379913"/>
          <p14:tracePt t="140188" x="3579813" y="4379913"/>
          <p14:tracePt t="140194" x="3554413" y="4367213"/>
          <p14:tracePt t="140204" x="3554413" y="4354513"/>
          <p14:tracePt t="140210" x="3541713" y="4341813"/>
          <p14:tracePt t="140220" x="3517900" y="4330700"/>
          <p14:tracePt t="140226" x="3517900" y="4305300"/>
          <p14:tracePt t="140236" x="3492500" y="4292600"/>
          <p14:tracePt t="140241" x="3492500" y="4279900"/>
          <p14:tracePt t="140249" x="3467100" y="4254500"/>
          <p14:tracePt t="140266" x="3454400" y="4230688"/>
          <p14:tracePt t="140271" x="3441700" y="4217988"/>
          <p14:tracePt t="140279" x="3441700" y="4205288"/>
          <p14:tracePt t="140285" x="3441700" y="4192588"/>
          <p14:tracePt t="140293" x="3441700" y="4179888"/>
          <p14:tracePt t="140301" x="3441700" y="4154488"/>
          <p14:tracePt t="140309" x="3454400" y="4141788"/>
          <p14:tracePt t="140317" x="3467100" y="4129088"/>
          <p14:tracePt t="140325" x="3479800" y="4105275"/>
          <p14:tracePt t="140339" x="3505200" y="4079875"/>
          <p14:tracePt t="140348" x="3517900" y="4067175"/>
          <p14:tracePt t="140355" x="3530600" y="4054475"/>
          <p14:tracePt t="140366" x="3541713" y="4041775"/>
          <p14:tracePt t="140371" x="3554413" y="4029075"/>
          <p14:tracePt t="140380" x="3567113" y="4017963"/>
          <p14:tracePt t="140387" x="3592513" y="4005263"/>
          <p14:tracePt t="140393" x="3605213" y="3992563"/>
          <p14:tracePt t="140401" x="3617913" y="3979863"/>
          <p14:tracePt t="140418" x="3654425" y="3954463"/>
          <p14:tracePt t="140425" x="3679825" y="3941763"/>
          <p14:tracePt t="140434" x="3692525" y="3941763"/>
          <p14:tracePt t="140441" x="3705225" y="3916363"/>
          <p14:tracePt t="140449" x="3730625" y="3916363"/>
          <p14:tracePt t="140455" x="3756025" y="3905250"/>
          <p14:tracePt t="140466" x="3767138" y="3892550"/>
          <p14:tracePt t="140471" x="3792538" y="3879850"/>
          <p14:tracePt t="140480" x="3817938" y="3879850"/>
          <p14:tracePt t="140487" x="3830638" y="3854450"/>
          <p14:tracePt t="140493" x="3856038" y="3841750"/>
          <p14:tracePt t="140501" x="3905250" y="3816350"/>
          <p14:tracePt t="140509" x="3930650" y="3816350"/>
          <p14:tracePt t="140518" x="3943350" y="3803650"/>
          <p14:tracePt t="140525" x="3968750" y="3779838"/>
          <p14:tracePt t="140534" x="3992563" y="3779838"/>
          <p14:tracePt t="140541" x="4005263" y="3767138"/>
          <p14:tracePt t="140549" x="4030663" y="3754438"/>
          <p14:tracePt t="140555" x="4043363" y="3741738"/>
          <p14:tracePt t="140567" x="4068763" y="3729038"/>
          <p14:tracePt t="140571" x="4092575" y="3716338"/>
          <p14:tracePt t="140580" x="4105275" y="3703638"/>
          <p14:tracePt t="140587" x="4117975" y="3703638"/>
          <p14:tracePt t="140595" x="4143375" y="3703638"/>
          <p14:tracePt t="140609" x="4156075" y="3692525"/>
          <p14:tracePt t="140617" x="4168775" y="3692525"/>
          <p14:tracePt t="140630" x="4181475" y="3692525"/>
          <p14:tracePt t="140645" x="4192588" y="3692525"/>
          <p14:tracePt t="140653" x="4205288" y="3692525"/>
          <p14:tracePt t="140667" x="4230688" y="3692525"/>
          <p14:tracePt t="140675" x="4243388" y="3692525"/>
          <p14:tracePt t="140707" x="4256088" y="3692525"/>
          <p14:tracePt t="140715" x="4268788" y="3692525"/>
          <p14:tracePt t="140721" x="4281488" y="3692525"/>
          <p14:tracePt t="140730" x="4294188" y="3692525"/>
          <p14:tracePt t="140737" x="4305300" y="3692525"/>
          <p14:tracePt t="140746" x="4330700" y="3692525"/>
          <p14:tracePt t="140753" x="4343400" y="3692525"/>
          <p14:tracePt t="140759" x="4356100" y="3692525"/>
          <p14:tracePt t="140768" x="4381500" y="3703638"/>
          <p14:tracePt t="140775" x="4406900" y="3703638"/>
          <p14:tracePt t="140784" x="4418013" y="3716338"/>
          <p14:tracePt t="140791" x="4430713" y="3729038"/>
          <p14:tracePt t="140801" x="4443413" y="3729038"/>
          <p14:tracePt t="140807" x="4456113" y="3741738"/>
          <p14:tracePt t="140817" x="4481513" y="3741738"/>
          <p14:tracePt t="140821" x="4481513" y="3754438"/>
          <p14:tracePt t="140830" x="4494213" y="3754438"/>
          <p14:tracePt t="140837" x="4518025" y="3754438"/>
          <p14:tracePt t="140846" x="4530725" y="3767138"/>
          <p14:tracePt t="140853" x="4543425" y="3779838"/>
          <p14:tracePt t="140861" x="4556125" y="3779838"/>
          <p14:tracePt t="140868" x="4568825" y="3779838"/>
          <p14:tracePt t="140875" x="4581525" y="3779838"/>
          <p14:tracePt t="140891" x="4606925" y="3792538"/>
          <p14:tracePt t="140901" x="4619625" y="3803650"/>
          <p14:tracePt t="140907" x="4630738" y="3803650"/>
          <p14:tracePt t="140917" x="4643438" y="3816350"/>
          <p14:tracePt t="140930" x="4668838" y="3816350"/>
          <p14:tracePt t="140937" x="4668838" y="3841750"/>
          <p14:tracePt t="140945" x="4694238" y="3841750"/>
          <p14:tracePt t="140953" x="4694238" y="3867150"/>
          <p14:tracePt t="140961" x="4719638" y="3879850"/>
          <p14:tracePt t="140969" x="4719638" y="3892550"/>
          <p14:tracePt t="140975" x="4743450" y="3916363"/>
          <p14:tracePt t="140984" x="4756150" y="3929063"/>
          <p14:tracePt t="140991" x="4768850" y="3954463"/>
          <p14:tracePt t="141001" x="4781550" y="3967163"/>
          <p14:tracePt t="141007" x="4781550" y="3979863"/>
          <p14:tracePt t="141017" x="4781550" y="4005263"/>
          <p14:tracePt t="141021" x="4806950" y="4017963"/>
          <p14:tracePt t="141030" x="4806950" y="4029075"/>
          <p14:tracePt t="141037" x="4806950" y="4054475"/>
          <p14:tracePt t="141046" x="4819650" y="4067175"/>
          <p14:tracePt t="141053" x="4832350" y="4079875"/>
          <p14:tracePt t="141061" x="4832350" y="4105275"/>
          <p14:tracePt t="141069" x="4832350" y="4117975"/>
          <p14:tracePt t="141075" x="4832350" y="4129088"/>
          <p14:tracePt t="141085" x="4832350" y="4154488"/>
          <p14:tracePt t="141091" x="4832350" y="4167188"/>
          <p14:tracePt t="141101" x="4832350" y="4179888"/>
          <p14:tracePt t="141107" x="4832350" y="4205288"/>
          <p14:tracePt t="141116" x="4832350" y="4217988"/>
          <p14:tracePt t="141123" x="4819650" y="4230688"/>
          <p14:tracePt t="141130" x="4806950" y="4254500"/>
          <p14:tracePt t="141137" x="4794250" y="4254500"/>
          <p14:tracePt t="141146" x="4781550" y="4279900"/>
          <p14:tracePt t="141153" x="4768850" y="4292600"/>
          <p14:tracePt t="141161" x="4743450" y="4305300"/>
          <p14:tracePt t="141169" x="4732338" y="4330700"/>
          <p14:tracePt t="141177" x="4706938" y="4341813"/>
          <p14:tracePt t="141185" x="4694238" y="4367213"/>
          <p14:tracePt t="141202" x="4656138" y="4405313"/>
          <p14:tracePt t="141207" x="4643438" y="4405313"/>
          <p14:tracePt t="141218" x="4619625" y="4430713"/>
          <p14:tracePt t="141223" x="4606925" y="4430713"/>
          <p14:tracePt t="141233" x="4594225" y="4430713"/>
          <p14:tracePt t="141237" x="4581525" y="4443413"/>
          <p14:tracePt t="141253" x="4556125" y="4454525"/>
          <p14:tracePt t="141269" x="4543425" y="4454525"/>
          <p14:tracePt t="141277" x="4518025" y="4467225"/>
          <p14:tracePt t="141285" x="4506913" y="4479925"/>
          <p14:tracePt t="141291" x="4481513" y="4479925"/>
          <p14:tracePt t="141301" x="4468813" y="4492625"/>
          <p14:tracePt t="141307" x="4456113" y="4505325"/>
          <p14:tracePt t="141319" x="4430713" y="4505325"/>
          <p14:tracePt t="141323" x="4418013" y="4518025"/>
          <p14:tracePt t="141333" x="4406900" y="4518025"/>
          <p14:tracePt t="141339" x="4381500" y="4530725"/>
          <p14:tracePt t="141346" x="4368800" y="4530725"/>
          <p14:tracePt t="141353" x="4356100" y="4530725"/>
          <p14:tracePt t="141362" x="4343400" y="4530725"/>
          <p14:tracePt t="141369" x="4330700" y="4543425"/>
          <p14:tracePt t="141377" x="4318000" y="4554538"/>
          <p14:tracePt t="141385" x="4294188" y="4554538"/>
          <p14:tracePt t="141393" x="4281488" y="4554538"/>
          <p14:tracePt t="141401" x="4268788" y="4554538"/>
          <p14:tracePt t="141408" x="4243388" y="4554538"/>
          <p14:tracePt t="141416" x="4230688" y="4567238"/>
          <p14:tracePt t="141423" x="4217988" y="4567238"/>
          <p14:tracePt t="141434" x="4192588" y="4567238"/>
          <p14:tracePt t="141439" x="4156075" y="4579938"/>
          <p14:tracePt t="141446" x="4143375" y="4579938"/>
          <p14:tracePt t="141453" x="4130675" y="4579938"/>
          <p14:tracePt t="141461" x="4105275" y="4579938"/>
          <p14:tracePt t="141469" x="4092575" y="4567238"/>
          <p14:tracePt t="141477" x="4081463" y="4567238"/>
          <p14:tracePt t="141485" x="4056063" y="4567238"/>
          <p14:tracePt t="141493" x="4043363" y="4554538"/>
          <p14:tracePt t="141501" x="4030663" y="4543425"/>
          <p14:tracePt t="141507" x="4005263" y="4543425"/>
          <p14:tracePt t="141517" x="3992563" y="4543425"/>
          <p14:tracePt t="141523" x="3979863" y="4543425"/>
          <p14:tracePt t="141534" x="3956050" y="4530725"/>
          <p14:tracePt t="141539" x="3943350" y="4518025"/>
          <p14:tracePt t="141550" x="3930650" y="4505325"/>
          <p14:tracePt t="141553" x="3905250" y="4492625"/>
          <p14:tracePt t="141561" x="3892550" y="4492625"/>
          <p14:tracePt t="141569" x="3879850" y="4492625"/>
          <p14:tracePt t="141577" x="3856038" y="4479925"/>
          <p14:tracePt t="141585" x="3843338" y="4479925"/>
          <p14:tracePt t="141593" x="3830638" y="4467225"/>
          <p14:tracePt t="141601" x="3805238" y="4454525"/>
          <p14:tracePt t="141607" x="3792538" y="4454525"/>
          <p14:tracePt t="141617" x="3779838" y="4454525"/>
          <p14:tracePt t="141623" x="3756025" y="4443413"/>
          <p14:tracePt t="141633" x="3730625" y="4430713"/>
          <p14:tracePt t="141639" x="3717925" y="4430713"/>
          <p14:tracePt t="141650" x="3705225" y="4430713"/>
          <p14:tracePt t="141655" x="3692525" y="4418013"/>
          <p14:tracePt t="141661" x="3667125" y="4405313"/>
          <p14:tracePt t="141669" x="3667125" y="4392613"/>
          <p14:tracePt t="141677" x="3654425" y="4379913"/>
          <p14:tracePt t="141685" x="3630613" y="4367213"/>
          <p14:tracePt t="141693" x="3617913" y="4354513"/>
          <p14:tracePt t="141701" x="3592513" y="4330700"/>
          <p14:tracePt t="141707" x="3579813" y="4318000"/>
          <p14:tracePt t="141717" x="3567113" y="4305300"/>
          <p14:tracePt t="141734" x="3541713" y="4279900"/>
          <p14:tracePt t="141739" x="3541713" y="4267200"/>
          <p14:tracePt t="141750" x="3530600" y="4254500"/>
          <p14:tracePt t="141755" x="3517900" y="4230688"/>
          <p14:tracePt t="141761" x="3517900" y="4217988"/>
          <p14:tracePt t="141769" x="3517900" y="4205288"/>
          <p14:tracePt t="141777" x="3517900" y="4179888"/>
          <p14:tracePt t="141785" x="3517900" y="4167188"/>
          <p14:tracePt t="141793" x="3517900" y="4154488"/>
          <p14:tracePt t="141801" x="3517900" y="4141788"/>
          <p14:tracePt t="141809" x="3517900" y="4117975"/>
          <p14:tracePt t="141817" x="3530600" y="4105275"/>
          <p14:tracePt t="141823" x="3541713" y="4079875"/>
          <p14:tracePt t="141834" x="3554413" y="4067175"/>
          <p14:tracePt t="141839" x="3567113" y="4054475"/>
          <p14:tracePt t="141850" x="3579813" y="4029075"/>
          <p14:tracePt t="141855" x="3592513" y="4017963"/>
          <p14:tracePt t="141866" x="3617913" y="4005263"/>
          <p14:tracePt t="141877" x="3643313" y="3992563"/>
          <p14:tracePt t="141886" x="3643313" y="3979863"/>
          <p14:tracePt t="141893" x="3654425" y="3979863"/>
          <p14:tracePt t="141901" x="3679825" y="3967163"/>
          <p14:tracePt t="141909" x="3692525" y="3954463"/>
          <p14:tracePt t="141918" x="3705225" y="3954463"/>
          <p14:tracePt t="141923" x="3717925" y="3941763"/>
          <p14:tracePt t="141933" x="3730625" y="3929063"/>
          <p14:tracePt t="141939" x="3756025" y="3929063"/>
          <p14:tracePt t="141949" x="3767138" y="3905250"/>
          <p14:tracePt t="141955" x="3779838" y="3905250"/>
          <p14:tracePt t="141966" x="3805238" y="3892550"/>
          <p14:tracePt t="141971" x="3817938" y="3879850"/>
          <p14:tracePt t="141977" x="3843338" y="3854450"/>
          <p14:tracePt t="141985" x="3856038" y="3841750"/>
          <p14:tracePt t="141993" x="3879850" y="3829050"/>
          <p14:tracePt t="142002" x="3905250" y="3829050"/>
          <p14:tracePt t="142009" x="3917950" y="3816350"/>
          <p14:tracePt t="142018" x="3930650" y="3816350"/>
          <p14:tracePt t="142023" x="3943350" y="3816350"/>
          <p14:tracePt t="142034" x="3968750" y="3816350"/>
          <p14:tracePt t="142039" x="3979863" y="3816350"/>
          <p14:tracePt t="142050" x="4005263" y="3803650"/>
          <p14:tracePt t="142055" x="4017963" y="3792538"/>
          <p14:tracePt t="142067" x="4030663" y="3792538"/>
          <p14:tracePt t="142071" x="4056063" y="3779838"/>
          <p14:tracePt t="142077" x="4092575" y="3767138"/>
          <p14:tracePt t="142085" x="4117975" y="3754438"/>
          <p14:tracePt t="142093" x="4156075" y="3754438"/>
          <p14:tracePt t="142101" x="4192588" y="3754438"/>
          <p14:tracePt t="142109" x="4217988" y="3754438"/>
          <p14:tracePt t="142118" x="4243388" y="3767138"/>
          <p14:tracePt t="142125" x="4256088" y="3767138"/>
          <p14:tracePt t="142133" x="4281488" y="3767138"/>
          <p14:tracePt t="142139" x="4294188" y="3767138"/>
          <p14:tracePt t="142150" x="4305300" y="3767138"/>
          <p14:tracePt t="142184" x="4318000" y="3767138"/>
          <p14:tracePt t="142200" x="4330700" y="3779838"/>
          <p14:tracePt t="142205" x="4343400" y="3792538"/>
          <p14:tracePt t="142217" x="4368800" y="3792538"/>
          <p14:tracePt t="142221" x="4368800" y="3803650"/>
          <p14:tracePt t="142230" x="4381500" y="3803650"/>
          <p14:tracePt t="142237" x="4381500" y="3816350"/>
          <p14:tracePt t="142243" x="4394200" y="3829050"/>
          <p14:tracePt t="142252" x="4406900" y="3854450"/>
          <p14:tracePt t="142259" x="4406900" y="3867150"/>
          <p14:tracePt t="142268" x="4430713" y="3879850"/>
          <p14:tracePt t="142275" x="4430713" y="3905250"/>
          <p14:tracePt t="142285" x="4456113" y="3916363"/>
          <p14:tracePt t="142291" x="4468813" y="3941763"/>
          <p14:tracePt t="142299" x="4506913" y="3979863"/>
          <p14:tracePt t="142305" x="4556125" y="4054475"/>
          <p14:tracePt t="142316" x="4619625" y="4117975"/>
          <p14:tracePt t="142321" x="4643438" y="4154488"/>
          <p14:tracePt t="142329" x="4668838" y="4217988"/>
          <p14:tracePt t="142337" x="4694238" y="4279900"/>
          <p14:tracePt t="142345" x="4719638" y="4341813"/>
          <p14:tracePt t="142351" x="4732338" y="4367213"/>
          <p14:tracePt t="142359" x="4756150" y="4392613"/>
          <p14:tracePt t="142367" x="4756150" y="4418013"/>
          <p14:tracePt t="142375" x="4768850" y="4443413"/>
          <p14:tracePt t="142384" x="4768850" y="4454525"/>
          <p14:tracePt t="142391" x="4768850" y="4492625"/>
          <p14:tracePt t="142399" x="4756150" y="4530725"/>
          <p14:tracePt t="142405" x="4756150" y="4567238"/>
          <p14:tracePt t="142416" x="4743450" y="4592638"/>
          <p14:tracePt t="142421" x="4732338" y="4630738"/>
          <p14:tracePt t="142430" x="4732338" y="4656138"/>
          <p14:tracePt t="142437" x="4719638" y="4718050"/>
          <p14:tracePt t="142445" x="4706938" y="4792663"/>
          <p14:tracePt t="142451" x="4681538" y="4868863"/>
          <p14:tracePt t="142459" x="4656138" y="4918075"/>
          <p14:tracePt t="142468" x="4619625" y="4992688"/>
          <p14:tracePt t="142475" x="4568825" y="5043488"/>
          <p14:tracePt t="142484" x="4518025" y="5105400"/>
          <p14:tracePt t="142491" x="4456113" y="5168900"/>
          <p14:tracePt t="142501" x="4394200" y="5230813"/>
          <p14:tracePt t="142505" x="4330700" y="5268913"/>
          <p14:tracePt t="142516" x="4256088" y="5330825"/>
          <p14:tracePt t="142521" x="4192588" y="5394325"/>
          <p14:tracePt t="142530" x="4143375" y="5430838"/>
          <p14:tracePt t="142537" x="4081463" y="5494338"/>
          <p14:tracePt t="142545" x="4043363" y="5543550"/>
          <p14:tracePt t="142553" x="4005263" y="5556250"/>
          <p14:tracePt t="142559" x="3943350" y="5594350"/>
          <p14:tracePt t="142567" x="3879850" y="5630863"/>
          <p14:tracePt t="142575" x="3843338" y="5643563"/>
          <p14:tracePt t="142584" x="3779838" y="5668963"/>
          <p14:tracePt t="142591" x="3743325" y="5694363"/>
          <p14:tracePt t="142601" x="3705225" y="5719763"/>
          <p14:tracePt t="142607" x="3679825" y="5732463"/>
          <p14:tracePt t="142616" x="3643313" y="5756275"/>
          <p14:tracePt t="142621" x="3630613" y="5768975"/>
          <p14:tracePt t="142630" x="3605213" y="5781675"/>
          <p14:tracePt t="142637" x="3592513" y="5807075"/>
          <p14:tracePt t="142645" x="3579813" y="5819775"/>
          <p14:tracePt t="142653" x="3554413" y="5843588"/>
          <p14:tracePt t="142661" x="3541713" y="5856288"/>
          <p14:tracePt t="142667" x="3517900" y="5868988"/>
          <p14:tracePt t="142675" x="3505200" y="5894388"/>
          <p14:tracePt t="142684" x="3479800" y="5907088"/>
          <p14:tracePt t="142691" x="3429000" y="5945188"/>
          <p14:tracePt t="142700" x="3405188" y="5981700"/>
          <p14:tracePt t="142707" x="3379788" y="6007100"/>
          <p14:tracePt t="142716" x="3341688" y="6032500"/>
          <p14:tracePt t="142721" x="3305175" y="6056313"/>
          <p14:tracePt t="142730" x="3267075" y="6069013"/>
          <p14:tracePt t="142737" x="3241675" y="6094413"/>
          <p14:tracePt t="142745" x="3216275" y="6107113"/>
          <p14:tracePt t="142753" x="3192463" y="6132513"/>
          <p14:tracePt t="142761" x="3167063" y="6145213"/>
          <p14:tracePt t="142767" x="3103563" y="6169025"/>
          <p14:tracePt t="142775" x="3067050" y="6181725"/>
          <p14:tracePt t="142784" x="3016250" y="6194425"/>
          <p14:tracePt t="142791" x="2992438" y="6194425"/>
          <p14:tracePt t="142801" x="2967038" y="6194425"/>
          <p14:tracePt t="142807" x="2941638" y="6207125"/>
          <p14:tracePt t="142830" x="2928938" y="6207125"/>
          <p14:tracePt t="142974" x="2928938" y="6219825"/>
          <p14:tracePt t="142992" x="2941638" y="6232525"/>
          <p14:tracePt t="143001" x="2967038" y="6232525"/>
          <p14:tracePt t="143009" x="3003550" y="6232525"/>
          <p14:tracePt t="143018" x="3054350" y="6245225"/>
          <p14:tracePt t="143024" x="3128963" y="6269038"/>
          <p14:tracePt t="143035" x="3205163" y="6281738"/>
          <p14:tracePt t="143039" x="3292475" y="6307138"/>
          <p14:tracePt t="143046" x="3354388" y="6307138"/>
          <p14:tracePt t="143054" x="3429000" y="6307138"/>
          <p14:tracePt t="143064" x="3517900" y="6307138"/>
          <p14:tracePt t="143071" x="3567113" y="6307138"/>
          <p14:tracePt t="143078" x="3630613" y="6307138"/>
          <p14:tracePt t="143086" x="3705225" y="6307138"/>
          <p14:tracePt t="143092" x="3743325" y="6307138"/>
          <p14:tracePt t="143102" x="3756025" y="6307138"/>
          <p14:tracePt t="143108" x="3767138" y="6307138"/>
          <p14:tracePt t="143119" x="3779838" y="6307138"/>
          <p14:tracePt t="143125" x="3805238" y="6307138"/>
          <p14:tracePt t="143135" x="3817938" y="6307138"/>
          <p14:tracePt t="143138" x="3830638" y="6307138"/>
          <p14:tracePt t="143147" x="3856038" y="6307138"/>
          <p14:tracePt t="143155" x="3867150" y="6307138"/>
          <p14:tracePt t="143163" x="3879850" y="6307138"/>
          <p14:tracePt t="143170" x="3917950" y="6307138"/>
          <p14:tracePt t="143178" x="3943350" y="6294438"/>
          <p14:tracePt t="143187" x="3956050" y="6294438"/>
          <p14:tracePt t="143204" x="3992563" y="6269038"/>
          <p14:tracePt t="143208" x="4005263" y="6269038"/>
          <p14:tracePt t="143218" x="4030663" y="6257925"/>
          <p14:tracePt t="143224" x="4056063" y="6245225"/>
          <p14:tracePt t="143232" x="4081463" y="6245225"/>
          <p14:tracePt t="143237" x="4105275" y="6245225"/>
          <p14:tracePt t="143246" x="4130675" y="6245225"/>
          <p14:tracePt t="143253" x="4181475" y="6245225"/>
          <p14:tracePt t="143261" x="4243388" y="6245225"/>
          <p14:tracePt t="143269" x="4305300" y="6245225"/>
          <p14:tracePt t="143277" x="4356100" y="6232525"/>
          <p14:tracePt t="143286" x="4418013" y="6232525"/>
          <p14:tracePt t="143293" x="4481513" y="6219825"/>
          <p14:tracePt t="143300" x="4530725" y="6207125"/>
          <p14:tracePt t="143307" x="4581525" y="6207125"/>
          <p14:tracePt t="143317" x="4619625" y="6207125"/>
          <p14:tracePt t="143323" x="4656138" y="6194425"/>
          <p14:tracePt t="143333" x="4719638" y="6181725"/>
          <p14:tracePt t="143339" x="4768850" y="6169025"/>
          <p14:tracePt t="143346" x="4819650" y="6157913"/>
          <p14:tracePt t="143353" x="4881563" y="6132513"/>
          <p14:tracePt t="143361" x="4956175" y="6119813"/>
          <p14:tracePt t="143369" x="5019675" y="6094413"/>
          <p14:tracePt t="143377" x="5081588" y="6081713"/>
          <p14:tracePt t="143385" x="5119688" y="6069013"/>
          <p14:tracePt t="143393" x="5145088" y="6069013"/>
          <p14:tracePt t="143401" x="5170488" y="6045200"/>
          <p14:tracePt t="143407" x="5194300" y="6045200"/>
          <p14:tracePt t="143417" x="5207000" y="6032500"/>
          <p14:tracePt t="143423" x="5219700" y="6019800"/>
          <p14:tracePt t="143433" x="5257800" y="6019800"/>
          <p14:tracePt t="143439" x="5270500" y="6007100"/>
          <p14:tracePt t="143446" x="5307013" y="5981700"/>
          <p14:tracePt t="143453" x="5319713" y="5981700"/>
          <p14:tracePt t="143461" x="5357813" y="5969000"/>
          <p14:tracePt t="143470" x="5383213" y="5969000"/>
          <p14:tracePt t="143477" x="5419725" y="5956300"/>
          <p14:tracePt t="143485" x="5445125" y="5945188"/>
          <p14:tracePt t="143493" x="5483225" y="5919788"/>
          <p14:tracePt t="143502" x="5519738" y="5907088"/>
          <p14:tracePt t="143507" x="5557838" y="5881688"/>
          <p14:tracePt t="143517" x="5583238" y="5868988"/>
          <p14:tracePt t="143523" x="5595938" y="5843588"/>
          <p14:tracePt t="143534" x="5645150" y="5819775"/>
          <p14:tracePt t="143539" x="5670550" y="5768975"/>
          <p14:tracePt t="143550" x="5708650" y="5743575"/>
          <p14:tracePt t="143553" x="5745163" y="5681663"/>
          <p14:tracePt t="143562" x="5770563" y="5630863"/>
          <p14:tracePt t="143569" x="5808663" y="5568950"/>
          <p14:tracePt t="143577" x="5845175" y="5494338"/>
          <p14:tracePt t="143585" x="5883275" y="5407025"/>
          <p14:tracePt t="143594" x="5921375" y="5330825"/>
          <p14:tracePt t="143602" x="5957888" y="5243513"/>
          <p14:tracePt t="143608" x="5995988" y="5168900"/>
          <p14:tracePt t="143617" x="6021388" y="5081588"/>
          <p14:tracePt t="143624" x="6045200" y="5018088"/>
          <p14:tracePt t="143634" x="6057900" y="4968875"/>
          <p14:tracePt t="143639" x="6070600" y="4892675"/>
          <p14:tracePt t="143650" x="6083300" y="4830763"/>
          <p14:tracePt t="143656" x="6083300" y="4756150"/>
          <p14:tracePt t="143661" x="6108700" y="4705350"/>
          <p14:tracePt t="143669" x="6108700" y="4656138"/>
          <p14:tracePt t="143677" x="6108700" y="4579938"/>
          <p14:tracePt t="143686" x="6096000" y="4505325"/>
          <p14:tracePt t="143694" x="6070600" y="4443413"/>
          <p14:tracePt t="143702" x="6045200" y="4367213"/>
          <p14:tracePt t="143709" x="5983288" y="4292600"/>
          <p14:tracePt t="143717" x="5932488" y="4217988"/>
          <p14:tracePt t="143723" x="5870575" y="4141788"/>
          <p14:tracePt t="143734" x="5821363" y="4067175"/>
          <p14:tracePt t="143739" x="5783263" y="4017963"/>
          <p14:tracePt t="143750" x="5732463" y="3979863"/>
          <p14:tracePt t="143755" x="5657850" y="3905250"/>
          <p14:tracePt t="143767" x="5595938" y="3829050"/>
          <p14:tracePt t="143769" x="5519738" y="3767138"/>
          <p14:tracePt t="143777" x="5445125" y="3692525"/>
          <p14:tracePt t="143785" x="5357813" y="3603625"/>
          <p14:tracePt t="143794" x="5294313" y="3529013"/>
          <p14:tracePt t="143802" x="5232400" y="3454400"/>
          <p14:tracePt t="143809" x="5170488" y="3390900"/>
          <p14:tracePt t="143819" x="5119688" y="3328988"/>
          <p14:tracePt t="143824" x="5045075" y="3267075"/>
          <p14:tracePt t="143834" x="4968875" y="3228975"/>
          <p14:tracePt t="143839" x="4906963" y="3190875"/>
          <p14:tracePt t="143850" x="4843463" y="3165475"/>
          <p14:tracePt t="143855" x="4768850" y="3116263"/>
          <p14:tracePt t="143867" x="4694238" y="3078163"/>
          <p14:tracePt t="143869" x="4630738" y="3054350"/>
          <p14:tracePt t="143877" x="4594225" y="3028950"/>
          <p14:tracePt t="143886" x="4568825" y="3016250"/>
          <p14:tracePt t="143894" x="4543425" y="2990850"/>
          <p14:tracePt t="143902" x="4530725" y="2990850"/>
          <p14:tracePt t="143909" x="4506913" y="2990850"/>
          <p14:tracePt t="143919" x="4468813" y="2978150"/>
          <p14:tracePt t="143924" x="4443413" y="2965450"/>
          <p14:tracePt t="143934" x="4418013" y="2965450"/>
          <p14:tracePt t="143939" x="4381500" y="2965450"/>
          <p14:tracePt t="143950" x="4343400" y="2965450"/>
          <p14:tracePt t="143955" x="4294188" y="2965450"/>
          <p14:tracePt t="143967" x="4243388" y="2965450"/>
          <p14:tracePt t="143971" x="4168775" y="2978150"/>
          <p14:tracePt t="143977" x="4105275" y="2978150"/>
          <p14:tracePt t="143986" x="4030663" y="2990850"/>
          <p14:tracePt t="143993" x="3968750" y="3016250"/>
          <p14:tracePt t="144002" x="3905250" y="3041650"/>
          <p14:tracePt t="144009" x="3830638" y="3078163"/>
          <p14:tracePt t="144019" x="3779838" y="3090863"/>
          <p14:tracePt t="144025" x="3705225" y="3116263"/>
          <p14:tracePt t="144034" x="3617913" y="3165475"/>
          <p14:tracePt t="144039" x="3505200" y="3241675"/>
          <p14:tracePt t="144050" x="3429000" y="3303588"/>
          <p14:tracePt t="144055" x="3354388" y="3367088"/>
          <p14:tracePt t="144067" x="3267075" y="3429000"/>
          <p14:tracePt t="144071" x="3179763" y="3516313"/>
          <p14:tracePt t="144080" x="3092450" y="3590925"/>
          <p14:tracePt t="144085" x="3016250" y="3667125"/>
          <p14:tracePt t="144094" x="2916238" y="3767138"/>
          <p14:tracePt t="144102" x="2803525" y="3867150"/>
          <p14:tracePt t="144109" x="2690813" y="3979863"/>
          <p14:tracePt t="144119" x="2603500" y="4079875"/>
          <p14:tracePt t="144125" x="2503488" y="4167188"/>
          <p14:tracePt t="144134" x="2428875" y="4230688"/>
          <p14:tracePt t="144139" x="2365375" y="4318000"/>
          <p14:tracePt t="144150" x="2328863" y="4367213"/>
          <p14:tracePt t="144155" x="2316163" y="4443413"/>
          <p14:tracePt t="144167" x="2290763" y="4518025"/>
          <p14:tracePt t="144171" x="2265363" y="4579938"/>
          <p14:tracePt t="144180" x="2239963" y="4692650"/>
          <p14:tracePt t="144189" x="2216150" y="4779963"/>
          <p14:tracePt t="144194" x="2190750" y="4856163"/>
          <p14:tracePt t="144202" x="2152650" y="4918075"/>
          <p14:tracePt t="144209" x="2127250" y="4992688"/>
          <p14:tracePt t="144219" x="2103438" y="5068888"/>
          <p14:tracePt t="144225" x="2078038" y="5105400"/>
          <p14:tracePt t="144235" x="2052638" y="5168900"/>
          <p14:tracePt t="144239" x="2039938" y="5218113"/>
          <p14:tracePt t="144250" x="2014538" y="5281613"/>
          <p14:tracePt t="144255" x="1990725" y="5356225"/>
          <p14:tracePt t="144267" x="1990725" y="5418138"/>
          <p14:tracePt t="144271" x="1990725" y="5481638"/>
          <p14:tracePt t="144280" x="1990725" y="5556250"/>
          <p14:tracePt t="144287" x="1990725" y="5656263"/>
          <p14:tracePt t="144293" x="2014538" y="5732463"/>
          <p14:tracePt t="144301" x="2039938" y="5807075"/>
          <p14:tracePt t="144310" x="2065338" y="5868988"/>
          <p14:tracePt t="144319" x="2078038" y="5945188"/>
          <p14:tracePt t="144325" x="2103438" y="6019800"/>
          <p14:tracePt t="144335" x="2116138" y="6069013"/>
          <p14:tracePt t="144341" x="2139950" y="6094413"/>
          <p14:tracePt t="144351" x="2152650" y="6132513"/>
          <p14:tracePt t="144356" x="2178050" y="6157913"/>
          <p14:tracePt t="144367" x="2190750" y="6181725"/>
          <p14:tracePt t="144371" x="2228850" y="6207125"/>
          <p14:tracePt t="144381" x="2239963" y="6245225"/>
          <p14:tracePt t="144387" x="2278063" y="6294438"/>
          <p14:tracePt t="144396" x="2328863" y="6357938"/>
          <p14:tracePt t="144402" x="2378075" y="6407150"/>
          <p14:tracePt t="144409" x="2441575" y="6457950"/>
          <p14:tracePt t="144419" x="2503488" y="6470650"/>
          <p14:tracePt t="144425" x="2554288" y="6494463"/>
          <p14:tracePt t="144435" x="2628900" y="6532563"/>
          <p14:tracePt t="144441" x="2703513" y="6570663"/>
          <p14:tracePt t="144451" x="2767013" y="6607175"/>
          <p14:tracePt t="144455" x="2790825" y="6619875"/>
          <p14:tracePt t="144467" x="2803525" y="6645275"/>
          <p14:tracePt t="144471" x="2841625" y="6657975"/>
          <p14:tracePt t="144480" x="2854325" y="6670675"/>
          <p14:tracePt t="144487" x="2867025" y="6670675"/>
          <p14:tracePt t="144495" x="2879725" y="6670675"/>
          <p14:tracePt t="144504" x="2916238" y="6670675"/>
          <p14:tracePt t="144509" x="2992438" y="6670675"/>
          <p14:tracePt t="144518" x="3092450" y="6645275"/>
          <p14:tracePt t="144525" x="3179763" y="6619875"/>
          <p14:tracePt t="144535" x="3292475" y="6607175"/>
          <p14:tracePt t="144541" x="3441700" y="6594475"/>
          <p14:tracePt t="144551" x="3605213" y="6570663"/>
          <p14:tracePt t="144558" x="3730625" y="6557963"/>
          <p14:tracePt t="144567" x="3817938" y="6545263"/>
          <p14:tracePt t="144571" x="3892550" y="6519863"/>
          <p14:tracePt t="144580" x="3968750" y="6507163"/>
          <p14:tracePt t="144587" x="4030663" y="6507163"/>
          <p14:tracePt t="144596" x="4105275" y="6494463"/>
          <p14:tracePt t="144604" x="4130675" y="6494463"/>
          <p14:tracePt t="144609" x="4168775" y="6483350"/>
          <p14:tracePt t="144618" x="4243388" y="6457950"/>
          <p14:tracePt t="144625" x="4305300" y="6445250"/>
          <p14:tracePt t="144635" x="4394200" y="6445250"/>
          <p14:tracePt t="144641" x="4481513" y="6419850"/>
          <p14:tracePt t="144652" x="4581525" y="6407150"/>
          <p14:tracePt t="144657" x="4668838" y="6394450"/>
          <p14:tracePt t="144667" x="4743450" y="6381750"/>
          <p14:tracePt t="144671" x="4806950" y="6370638"/>
          <p14:tracePt t="144680" x="4843463" y="6370638"/>
          <p14:tracePt t="144687" x="4868863" y="6370638"/>
          <p14:tracePt t="144696" x="4881563" y="6345238"/>
          <p14:tracePt t="144704" x="4894263" y="6345238"/>
          <p14:tracePt t="144718" x="4906963" y="6345238"/>
          <p14:tracePt t="144725" x="4906963" y="6332538"/>
          <p14:tracePt t="144808" x="4894263" y="6332538"/>
          <p14:tracePt t="144866" x="4881563" y="6332538"/>
          <p14:tracePt t="144886" x="4868863" y="6345238"/>
          <p14:tracePt t="144892" x="4843463" y="6357938"/>
          <p14:tracePt t="144902" x="4832350" y="6381750"/>
          <p14:tracePt t="144908" x="4806950" y="6381750"/>
          <p14:tracePt t="144919" x="4781550" y="6407150"/>
          <p14:tracePt t="144924" x="4768850" y="6419850"/>
          <p14:tracePt t="144931" x="4732338" y="6445250"/>
          <p14:tracePt t="144939" x="4706938" y="6457950"/>
          <p14:tracePt t="144946" x="4694238" y="6470650"/>
          <p14:tracePt t="144954" x="4668838" y="6483350"/>
          <p14:tracePt t="144962" x="4656138" y="6494463"/>
          <p14:tracePt t="144970" x="4643438" y="6507163"/>
          <p14:tracePt t="144975" x="4619625" y="6507163"/>
          <p14:tracePt t="144986" x="4606925" y="6519863"/>
          <p14:tracePt t="144992" x="4594225" y="6532563"/>
          <p14:tracePt t="145001" x="4568825" y="6532563"/>
          <p14:tracePt t="145007" x="4556125" y="6532563"/>
          <p14:tracePt t="145017" x="4530725" y="6532563"/>
          <p14:tracePt t="145024" x="4518025" y="6532563"/>
          <p14:tracePt t="145034" x="4494213" y="6532563"/>
          <p14:tracePt t="145037" x="4481513" y="6532563"/>
          <p14:tracePt t="145046" x="4468813" y="6545263"/>
          <p14:tracePt t="145054" x="4443413" y="6545263"/>
          <p14:tracePt t="145062" x="4406900" y="6557963"/>
          <p14:tracePt t="145070" x="4381500" y="6557963"/>
          <p14:tracePt t="145078" x="4343400" y="6570663"/>
          <p14:tracePt t="145085" x="4318000" y="6583363"/>
          <p14:tracePt t="145091" x="4294188" y="6583363"/>
          <p14:tracePt t="145101" x="4256088" y="6607175"/>
          <p14:tracePt t="145108" x="4205288" y="6607175"/>
          <p14:tracePt t="145118" x="4156075" y="6632575"/>
          <p14:tracePt t="145124" x="4092575" y="6657975"/>
          <p14:tracePt t="145133" x="4017963" y="6683375"/>
          <p14:tracePt t="145140" x="3968750" y="6707188"/>
          <p14:tracePt t="145146" x="3892550" y="6719888"/>
          <p14:tracePt t="145154" x="3830638" y="6732588"/>
          <p14:tracePt t="145162" x="3779838" y="6732588"/>
          <p14:tracePt t="145169" x="3743325" y="6732588"/>
          <p14:tracePt t="145178" x="3717925" y="6732588"/>
          <p14:tracePt t="145185" x="3705225" y="6745288"/>
          <p14:tracePt t="145194" x="3679825" y="6757988"/>
          <p14:tracePt t="145201" x="3643313" y="6770688"/>
          <p14:tracePt t="145219" x="3554413" y="6770688"/>
          <p14:tracePt t="145224" x="3492500" y="6783388"/>
          <p14:tracePt t="145234" x="3417888" y="6783388"/>
          <p14:tracePt t="145240" x="3354388" y="6796088"/>
          <p14:tracePt t="145246" x="3279775" y="6819900"/>
          <p14:tracePt t="145254" x="3228975" y="6832600"/>
          <p14:tracePt t="162876" x="2667000" y="6757988"/>
          <p14:tracePt t="162886" x="2641600" y="6683375"/>
          <p14:tracePt t="162891" x="2616200" y="6632575"/>
          <p14:tracePt t="162902" x="2603500" y="6607175"/>
          <p14:tracePt t="162905" x="2578100" y="6545263"/>
          <p14:tracePt t="162914" x="2554288" y="6494463"/>
          <p14:tracePt t="162921" x="2541588" y="6457950"/>
          <p14:tracePt t="162929" x="2516188" y="6432550"/>
          <p14:tracePt t="162937" x="2516188" y="6419850"/>
          <p14:tracePt t="162945" x="2490788" y="6394450"/>
          <p14:tracePt t="162959" x="2490788" y="6381750"/>
          <p14:tracePt t="163065" x="2478088" y="6381750"/>
          <p14:tracePt t="163097" x="2465388" y="6394450"/>
          <p14:tracePt t="163105" x="2452688" y="6407150"/>
          <p14:tracePt t="163112" x="2452688" y="6419850"/>
          <p14:tracePt t="163126" x="2441575" y="6445250"/>
          <p14:tracePt t="163137" x="2428875" y="6457950"/>
          <p14:tracePt t="163142" x="2428875" y="6470650"/>
          <p14:tracePt t="163153" x="2428875" y="6494463"/>
          <p14:tracePt t="163158" x="2428875" y="6507163"/>
          <p14:tracePt t="163168" x="2416175" y="6507163"/>
          <p14:tracePt t="163172" x="2416175" y="6532563"/>
          <p14:tracePt t="163188" x="2403475" y="6557963"/>
          <p14:tracePt t="163195" x="2390775" y="6557963"/>
          <p14:tracePt t="163207" x="2390775" y="6570663"/>
          <p14:tracePt t="163221" x="2378075" y="6583363"/>
          <p14:tracePt t="163237" x="2378075" y="6594475"/>
          <p14:tracePt t="163245" x="2378075" y="6607175"/>
          <p14:tracePt t="163254" x="2365375" y="6607175"/>
          <p14:tracePt t="163262" x="2365375" y="6619875"/>
          <p14:tracePt t="163269" x="2365375" y="6632575"/>
          <p14:tracePt t="163275" x="2352675" y="6645275"/>
          <p14:tracePt t="163285" x="2339975" y="6670675"/>
          <p14:tracePt t="163291" x="2328863" y="6696075"/>
          <p14:tracePt t="163301" x="2328863" y="6719888"/>
          <p14:tracePt t="163308" x="2328863" y="6745288"/>
          <p14:tracePt t="163318" x="2303463" y="6783388"/>
          <p14:tracePt t="163324" x="2303463" y="6807200"/>
          <p14:tracePt t="163330" x="2290763" y="6819900"/>
          <p14:tracePt t="163337" x="2290763" y="6832600"/>
          <p14:tracePt t="164903" x="0" y="0"/>
        </p14:tracePtLst>
      </p14:laserTrace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380A34A-731B-4B77-8D1A-4326EA6123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EF3F9A-9717-4ACB-A30D-96694842C4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0479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B1716BD-3AB2-499F-B126-674312C72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222" y="365125"/>
            <a:ext cx="2689847" cy="3938518"/>
          </a:xfrm>
        </p:spPr>
        <p:txBody>
          <a:bodyPr>
            <a:normAutofit/>
          </a:bodyPr>
          <a:lstStyle/>
          <a:p>
            <a:r>
              <a:rPr lang="nl-NL" sz="3200"/>
              <a:t>Afsluiting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5CD2E8B-968C-4DDC-9470-260B5DA13D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572778"/>
            <a:ext cx="3047997" cy="2285222"/>
            <a:chOff x="0" y="3438071"/>
            <a:chExt cx="3047997" cy="34290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4940AF6-4BB8-4A24-9BCA-B088F02BD8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" y="3438071"/>
              <a:ext cx="3047991" cy="34290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4AD7D5E-CDD6-4468-9F5F-6802387A9C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3447142"/>
              <a:ext cx="3047997" cy="3419929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</p:grp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B4B6F772-7628-4DA8-A3AF-B6B564D1A5F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811656" y="551622"/>
          <a:ext cx="7742583" cy="5625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B5F7624F-02D2-4EBA-B73B-F4C59A2CB0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608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108"/>
    </mc:Choice>
    <mc:Fallback>
      <p:transition spd="slow" advTm="581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8.7|4.3|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0.3|38.9|47.7"/>
</p:tagLst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atrixVTI">
  <a:themeElements>
    <a:clrScheme name="AnalogousFromRegularSeed_2SEEDS">
      <a:dk1>
        <a:srgbClr val="000000"/>
      </a:dk1>
      <a:lt1>
        <a:srgbClr val="FFFFFF"/>
      </a:lt1>
      <a:dk2>
        <a:srgbClr val="1B212F"/>
      </a:dk2>
      <a:lt2>
        <a:srgbClr val="F0F2F3"/>
      </a:lt2>
      <a:accent1>
        <a:srgbClr val="D57517"/>
      </a:accent1>
      <a:accent2>
        <a:srgbClr val="E73829"/>
      </a:accent2>
      <a:accent3>
        <a:srgbClr val="B1A51F"/>
      </a:accent3>
      <a:accent4>
        <a:srgbClr val="17A0D5"/>
      </a:accent4>
      <a:accent5>
        <a:srgbClr val="2963E7"/>
      </a:accent5>
      <a:accent6>
        <a:srgbClr val="422FD9"/>
      </a:accent6>
      <a:hlink>
        <a:srgbClr val="3F7FBF"/>
      </a:hlink>
      <a:folHlink>
        <a:srgbClr val="7F7F7F"/>
      </a:folHlink>
    </a:clrScheme>
    <a:fontScheme name="Custom 4">
      <a:majorFont>
        <a:latin typeface="Bahnschrif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trixVTI" id="{A2576CCC-A559-4FD4-A542-772649F65A84}" vid="{5CBC41A9-80A0-44C6-90CD-6D863034352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67</Words>
  <Application>Microsoft Office PowerPoint</Application>
  <PresentationFormat>Breedbeeld</PresentationFormat>
  <Paragraphs>18</Paragraphs>
  <Slides>3</Slides>
  <Notes>0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2</vt:i4>
      </vt:variant>
      <vt:variant>
        <vt:lpstr>Diatitels</vt:lpstr>
      </vt:variant>
      <vt:variant>
        <vt:i4>3</vt:i4>
      </vt:variant>
    </vt:vector>
  </HeadingPairs>
  <TitlesOfParts>
    <vt:vector size="10" baseType="lpstr">
      <vt:lpstr>Arial</vt:lpstr>
      <vt:lpstr>Avenir Next LT Pro</vt:lpstr>
      <vt:lpstr>Bahnschrift</vt:lpstr>
      <vt:lpstr>Calibri</vt:lpstr>
      <vt:lpstr>Calibri Light</vt:lpstr>
      <vt:lpstr>Kantoorthema</vt:lpstr>
      <vt:lpstr>MatrixVTI</vt:lpstr>
      <vt:lpstr>Nuttige en schadelijke bacteriën</vt:lpstr>
      <vt:lpstr>Nuttige en schadelijke bacteriën</vt:lpstr>
      <vt:lpstr>Afsluiting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Schimmels &amp; Bacteriën</dc:title>
  <dc:creator>Ruben Steen (0911564)</dc:creator>
  <cp:lastModifiedBy>Ruben Steen (0911564)</cp:lastModifiedBy>
  <cp:revision>7</cp:revision>
  <dcterms:created xsi:type="dcterms:W3CDTF">2022-01-16T16:20:11Z</dcterms:created>
  <dcterms:modified xsi:type="dcterms:W3CDTF">2022-01-16T16:28:46Z</dcterms:modified>
</cp:coreProperties>
</file>