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0" r:id="rId3"/>
    <p:sldId id="267" r:id="rId4"/>
    <p:sldId id="263" r:id="rId5"/>
    <p:sldId id="264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3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FAA21-F8AF-4B92-B091-D1DC0D75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D2A3EC5-16AB-4C0C-A1C4-118B10E62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94D232-B19F-47CF-BBBA-81918F76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C74986F-9435-47DD-BD70-E847FDC8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8776D0-D2AC-4718-90F6-9B0D34F4C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74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CDF0B0-5B33-4E1E-A95D-44242F36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6EE27D-1D28-4B5E-B303-3C1A4441D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DBB873-5C32-45AD-94A6-709632219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F6A248-6DF3-439C-B0BD-4FAF4AD1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268F02-D95E-4917-A5EA-CE93B989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8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FAB8332-F088-4AF8-812F-23C54AE4B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800865D-F648-4B9B-86DF-494436313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BC39B67-F843-4526-9E8C-8F272C9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AE620A-48EA-4257-BFD9-AC6750C4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80E84C-3147-46F0-906E-1B3460DFD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6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68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53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48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49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87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235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95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21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DA4919-4905-4029-BE00-EE60BD9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4B7B85-77DB-4D11-9A0F-307D4114D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C5D475-C755-48B8-813B-F2972EE0E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7B5FD3-D96E-4ED6-894F-D424CE81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6A604D-8149-490E-A6AC-C6670A48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845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000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97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06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91E56-E180-46AC-A4FB-4C1CD62DC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DAA191-894A-454C-8902-FB170EA9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7D64DA-A669-4621-9FFC-5D89AE791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CE72D-6F16-4CD9-BE97-29245FD6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EEADAE-C7AB-47F7-9C90-7B3E61511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067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4E9C9-9667-44EF-8447-C4F25F56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1C0D77-85AA-4D4C-B9F2-CE45C41D4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1BBE494-68FC-4A4C-9F51-51EF3C5D3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B42F7B-CB9F-4913-B98B-70B157A40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852090D-8890-41B9-94A4-3EC1CD14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B11B3CE-8974-4EFC-A5D2-37665B25E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660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04DA1-7014-4986-B952-44FB9779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E7F0434-DC4F-4BA9-9DE5-C83975C01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FEAC1B-3C69-46B5-A12D-0F6B0B240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BF66D84-8584-45EC-8544-504FADA4A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982EC0C-C10F-421B-A525-6FF3571B80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3AB021C-3C9E-4CF9-BA1D-61325BF9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646B02-AD59-4A56-A77A-3AA19739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38BB3C0-BE38-45BA-A932-0AE68889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689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46FB4-7E05-407B-BED5-EA41997C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EFE874-B1B0-444B-AD12-D315E7C71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D744C4B-7FD6-406A-8C06-D67927E8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E674D4-D595-4B44-848A-0D3CFCC3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17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73B299D-7BAF-458C-B886-2C7091F46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2C9C74D-53C6-42C1-8901-8FE9F9EEB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1B2581-D5D2-45DD-BD9B-701851C98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68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D8EF9F-3256-4D42-8E3E-22297DE8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52D7EB-53E3-4F17-A63A-A1AD30CE5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1984AE0-7264-4341-93FB-3146ABBE4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CA254B-8394-4654-8D7E-8D100FFEC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820288-23AD-4EF7-B0DD-E090A48F4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67B240-9F51-4A6A-8D8F-483074B1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344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A6F46-48E7-4830-B109-62C731C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5204FFB-33FA-4580-92AF-E7EA8472B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98DCC8-0EF1-47A0-A278-F680AA83E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75A6F22-E35F-434C-B62C-A18CE9C5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A4136E4-BE18-47B0-8DA5-08219192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0847B1A-01D9-4D00-8139-200B824EB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01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C39A1AD-43F2-487E-90D6-2A4B43C9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E20BF0-0099-429C-96B5-0A0D6A7C8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B2FAF2-761F-4207-9CB6-0ACF8D3AD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DB166C-80C7-4330-AB81-B8B0B5AE8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92A9A3-74BF-4D7E-8309-B11DE9F8B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0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1/15/2022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06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7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nl-NL" dirty="0"/>
              <a:t>Aan welke kenmerken kun je de </a:t>
            </a:r>
            <a:r>
              <a:rPr lang="nl-NL" dirty="0" err="1"/>
              <a:t>schimmelcel</a:t>
            </a:r>
            <a:r>
              <a:rPr lang="nl-NL" dirty="0"/>
              <a:t> herkennen?</a:t>
            </a:r>
          </a:p>
          <a:p>
            <a:pPr marL="342900" indent="-342900">
              <a:buFontTx/>
              <a:buChar char="-"/>
            </a:pPr>
            <a:endParaRPr lang="nl-NL" dirty="0"/>
          </a:p>
          <a:p>
            <a:pPr marL="342900" indent="-342900">
              <a:buFontTx/>
              <a:buChar char="-"/>
            </a:pPr>
            <a:r>
              <a:rPr lang="nl-NL" dirty="0"/>
              <a:t>Hoe planten schimmels zich voort?</a:t>
            </a:r>
          </a:p>
          <a:p>
            <a:pPr marL="342900" indent="-342900">
              <a:buFontTx/>
              <a:buChar char="-"/>
            </a:pPr>
            <a:endParaRPr lang="nl-NL" dirty="0"/>
          </a:p>
          <a:p>
            <a:pPr marL="342900" indent="-342900">
              <a:buFontTx/>
              <a:buChar char="-"/>
            </a:pPr>
            <a:r>
              <a:rPr lang="nl-NL" dirty="0"/>
              <a:t>Waar gebruiken wij schimmels voor?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366EF65-0295-4E58-867B-F7CBB72BE216}"/>
              </a:ext>
            </a:extLst>
          </p:cNvPr>
          <p:cNvSpPr txBox="1"/>
          <p:nvPr/>
        </p:nvSpPr>
        <p:spPr>
          <a:xfrm>
            <a:off x="7170253" y="6377459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D02A5FD2-F511-4CE7-9C27-6072B10947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242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236"/>
    </mc:Choice>
    <mc:Fallback>
      <p:transition spd="slow" advTm="44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D2C04-C23D-4645-8989-48EB9E8B2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Leerdoelen:</a:t>
            </a:r>
            <a:br>
              <a:rPr lang="nl-NL" dirty="0"/>
            </a:br>
            <a:r>
              <a:rPr lang="nl-NL" dirty="0"/>
              <a:t>Bacteriën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FB9E58-72DA-4612-BD1E-5A8CCDB20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Leerdoelen:</a:t>
            </a:r>
          </a:p>
          <a:p>
            <a:pPr marL="342900" indent="-342900">
              <a:buFontTx/>
              <a:buChar char="-"/>
            </a:pPr>
            <a:r>
              <a:rPr lang="nl-NL" dirty="0"/>
              <a:t>Je kunt de bouw en voortplanting van een bacterie beschrijven</a:t>
            </a:r>
          </a:p>
          <a:p>
            <a:pPr marL="342900" indent="-342900">
              <a:buFontTx/>
              <a:buChar char="-"/>
            </a:pPr>
            <a:r>
              <a:rPr lang="nl-NL" dirty="0"/>
              <a:t>Je kunt gevaren en het nuttig gebruiken van bacteriën benoemen.</a:t>
            </a:r>
          </a:p>
          <a:p>
            <a:pPr marL="342900" indent="-342900">
              <a:buFontTx/>
              <a:buChar char="-"/>
            </a:pPr>
            <a:endParaRPr lang="nl-NL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CFC593B0-3E87-4711-97BE-7F13595CF4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342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216"/>
    </mc:Choice>
    <mc:Fallback>
      <p:transition spd="slow" advTm="23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06B261F-632C-43DC-8DC7-7723B36827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524C7F-EE50-42C5-9434-7C78CE044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3644" cy="68613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790FCA-0EE7-4A1B-91ED-22B83343B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5022630" cy="2430030"/>
          </a:xfrm>
        </p:spPr>
        <p:txBody>
          <a:bodyPr>
            <a:normAutofit/>
          </a:bodyPr>
          <a:lstStyle/>
          <a:p>
            <a:r>
              <a:rPr lang="nl-NL" dirty="0"/>
              <a:t>Bouw van bacteriën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3D2A5-D093-4C87-9694-448FBE52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054927"/>
            <a:ext cx="5022630" cy="3122036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Cel te herkennen aan: </a:t>
            </a:r>
            <a:r>
              <a:rPr lang="nl-NL" b="1" dirty="0">
                <a:solidFill>
                  <a:schemeClr val="bg1"/>
                </a:solidFill>
              </a:rPr>
              <a:t>wel </a:t>
            </a:r>
            <a:r>
              <a:rPr lang="nl-NL" dirty="0">
                <a:solidFill>
                  <a:schemeClr val="bg1"/>
                </a:solidFill>
              </a:rPr>
              <a:t>celwand </a:t>
            </a:r>
            <a:r>
              <a:rPr lang="nl-NL" b="1" dirty="0">
                <a:solidFill>
                  <a:schemeClr val="bg1"/>
                </a:solidFill>
              </a:rPr>
              <a:t>geen</a:t>
            </a:r>
            <a:r>
              <a:rPr lang="nl-NL" dirty="0">
                <a:solidFill>
                  <a:schemeClr val="bg1"/>
                </a:solidFill>
              </a:rPr>
              <a:t> bladgroenkorrels en </a:t>
            </a:r>
            <a:r>
              <a:rPr lang="nl-NL" u="sng" dirty="0">
                <a:solidFill>
                  <a:schemeClr val="bg1"/>
                </a:solidFill>
              </a:rPr>
              <a:t>geen celkern</a:t>
            </a: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Elektronenmicroscoop</a:t>
            </a: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A1DBAF0-94E6-4BBE-8493-948A59077E95}"/>
              </a:ext>
            </a:extLst>
          </p:cNvPr>
          <p:cNvSpPr txBox="1"/>
          <p:nvPr/>
        </p:nvSpPr>
        <p:spPr>
          <a:xfrm>
            <a:off x="6666670" y="6386676"/>
            <a:ext cx="7289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D3225539-C938-4923-9E96-0105997C636B}"/>
              </a:ext>
            </a:extLst>
          </p:cNvPr>
          <p:cNvSpPr txBox="1"/>
          <p:nvPr/>
        </p:nvSpPr>
        <p:spPr>
          <a:xfrm>
            <a:off x="6666670" y="3552237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5FA1FFD-9B5A-4554-AB50-EA424DB523B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5663"/>
          <a:stretch/>
        </p:blipFill>
        <p:spPr>
          <a:xfrm>
            <a:off x="7210009" y="948630"/>
            <a:ext cx="2729121" cy="23471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7DB727C-AB82-4BF6-86FD-368CEA5303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544" t="-182" b="1"/>
          <a:stretch/>
        </p:blipFill>
        <p:spPr>
          <a:xfrm>
            <a:off x="7210009" y="3854989"/>
            <a:ext cx="2729121" cy="2459767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2D6E650-D9E3-4683-905A-8D06EC717BE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675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27"/>
    </mc:Choice>
    <mc:Fallback>
      <p:transition spd="slow" advTm="63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D03E60-6F40-4141-A981-B061EA33A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2EB7E5-B231-4A9C-A185-467EC1182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2566497"/>
          </a:xfrm>
        </p:spPr>
        <p:txBody>
          <a:bodyPr>
            <a:normAutofit/>
          </a:bodyPr>
          <a:lstStyle/>
          <a:p>
            <a:r>
              <a:rPr lang="nl-NL" dirty="0"/>
              <a:t>Voortplanting bacteriën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118C08-8B55-40E3-9CEC-FBF3E785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428998"/>
            <a:ext cx="6095998" cy="3429001"/>
            <a:chOff x="6096002" y="-9073"/>
            <a:chExt cx="6095998" cy="686707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91841E-34C3-4260-9589-F78AE5FE2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9073"/>
              <a:ext cx="6095998" cy="68670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C1B3BAE-A5DE-4215-8FBA-A815A04298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6987"/>
              <a:ext cx="6095998" cy="6864987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664167"/>
            <a:ext cx="5306648" cy="2512795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/>
              <a:t>Deling</a:t>
            </a:r>
          </a:p>
          <a:p>
            <a:pPr marL="342900" indent="-342900">
              <a:buFontTx/>
              <a:buChar char="-"/>
            </a:pPr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F7C931A-6E78-44AA-83C3-721114D30FFD}"/>
              </a:ext>
            </a:extLst>
          </p:cNvPr>
          <p:cNvSpPr txBox="1"/>
          <p:nvPr/>
        </p:nvSpPr>
        <p:spPr>
          <a:xfrm>
            <a:off x="6400800" y="6262043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3F17A17-3F97-4512-B997-086D5C9238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668" y="4509106"/>
            <a:ext cx="5552661" cy="169047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D6C5B0F-FDFF-4060-AEB9-9A705A6FF2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3511670"/>
            <a:ext cx="4850296" cy="2749333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C83AE87D-A4E9-47F5-9B19-128F96D53841}"/>
              </a:ext>
            </a:extLst>
          </p:cNvPr>
          <p:cNvSpPr txBox="1"/>
          <p:nvPr/>
        </p:nvSpPr>
        <p:spPr>
          <a:xfrm>
            <a:off x="1093305" y="6262043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112D4DA4-D626-47CC-A9AE-8A1F4465513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569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468"/>
    </mc:Choice>
    <mc:Fallback>
      <p:transition spd="slow" advTm="93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5315" x="2628900" y="6696075"/>
          <p14:tracePt t="15323" x="2603500" y="6594475"/>
          <p14:tracePt t="15335" x="2578100" y="6507163"/>
          <p14:tracePt t="15338" x="2565400" y="6432550"/>
          <p14:tracePt t="15351" x="2541588" y="6381750"/>
          <p14:tracePt t="15354" x="2516188" y="6294438"/>
          <p14:tracePt t="15360" x="2490788" y="6219825"/>
          <p14:tracePt t="15370" x="2465388" y="6157913"/>
          <p14:tracePt t="15376" x="2452688" y="6107113"/>
          <p14:tracePt t="15384" x="2441575" y="6032500"/>
          <p14:tracePt t="15390" x="2416175" y="5956300"/>
          <p14:tracePt t="15401" x="2390775" y="5894388"/>
          <p14:tracePt t="15407" x="2390775" y="5832475"/>
          <p14:tracePt t="15417" x="2390775" y="5768975"/>
          <p14:tracePt t="15422" x="2390775" y="5707063"/>
          <p14:tracePt t="15435" x="2378075" y="5594350"/>
          <p14:tracePt t="15438" x="2352675" y="5507038"/>
          <p14:tracePt t="15444" x="2339975" y="5430838"/>
          <p14:tracePt t="15453" x="2316163" y="5318125"/>
          <p14:tracePt t="15460" x="2290763" y="5218113"/>
          <p14:tracePt t="15469" x="2265363" y="5130800"/>
          <p14:tracePt t="15476" x="2239963" y="5043488"/>
          <p14:tracePt t="15486" x="2228850" y="4992688"/>
          <p14:tracePt t="15491" x="2203450" y="4918075"/>
          <p14:tracePt t="15501" x="2178050" y="4830763"/>
          <p14:tracePt t="15506" x="2152650" y="4743450"/>
          <p14:tracePt t="15518" x="2127250" y="4656138"/>
          <p14:tracePt t="15522" x="2116138" y="4579938"/>
          <p14:tracePt t="15534" x="2090738" y="4505325"/>
          <p14:tracePt t="15539" x="2065338" y="4454525"/>
          <p14:tracePt t="15544" x="2052638" y="4418013"/>
          <p14:tracePt t="15552" x="2052638" y="4392613"/>
          <p14:tracePt t="15560" x="2039938" y="4367213"/>
          <p14:tracePt t="15568" x="2027238" y="4341813"/>
          <p14:tracePt t="15575" x="2014538" y="4305300"/>
          <p14:tracePt t="15584" x="2003425" y="4292600"/>
          <p14:tracePt t="15591" x="1990725" y="4267200"/>
          <p14:tracePt t="15599" x="1965325" y="4254500"/>
          <p14:tracePt t="15605" x="1952625" y="4230688"/>
          <p14:tracePt t="15617" x="1927225" y="4205288"/>
          <p14:tracePt t="15621" x="1914525" y="4192588"/>
          <p14:tracePt t="15633" x="1890713" y="4167188"/>
          <p14:tracePt t="15637" x="1878013" y="4154488"/>
          <p14:tracePt t="15645" x="1865313" y="4129088"/>
          <p14:tracePt t="15653" x="1839913" y="4105275"/>
          <p14:tracePt t="15659" x="1827213" y="4079875"/>
          <p14:tracePt t="15668" x="1814513" y="4054475"/>
          <p14:tracePt t="15675" x="1801813" y="4041775"/>
          <p14:tracePt t="15683" x="1790700" y="4029075"/>
          <p14:tracePt t="15691" x="1778000" y="3992563"/>
          <p14:tracePt t="15700" x="1778000" y="3979863"/>
          <p14:tracePt t="15705" x="1765300" y="3967163"/>
          <p14:tracePt t="15716" x="1765300" y="3954463"/>
          <p14:tracePt t="15721" x="1765300" y="3929063"/>
          <p14:tracePt t="15732" x="1765300" y="3916363"/>
          <p14:tracePt t="15737" x="1765300" y="3905250"/>
          <p14:tracePt t="15745" x="1765300" y="3892550"/>
          <p14:tracePt t="15753" x="1765300" y="3879850"/>
          <p14:tracePt t="15759" x="1765300" y="3867150"/>
          <p14:tracePt t="15767" x="1765300" y="3854450"/>
          <p14:tracePt t="15775" x="1765300" y="3841750"/>
          <p14:tracePt t="15783" x="1765300" y="3829050"/>
          <p14:tracePt t="15800" x="1765300" y="3816350"/>
          <p14:tracePt t="15807" x="1765300" y="3792538"/>
          <p14:tracePt t="15815" x="1765300" y="3779838"/>
          <p14:tracePt t="15821" x="1765300" y="3767138"/>
          <p14:tracePt t="15832" x="1765300" y="3741738"/>
          <p14:tracePt t="15837" x="1765300" y="3729038"/>
          <p14:tracePt t="15845" x="1765300" y="3716338"/>
          <p14:tracePt t="15853" x="1752600" y="3692525"/>
          <p14:tracePt t="15861" x="1739900" y="3692525"/>
          <p14:tracePt t="15867" x="1727200" y="3667125"/>
          <p14:tracePt t="15875" x="1714500" y="3654425"/>
          <p14:tracePt t="15883" x="1701800" y="3641725"/>
          <p14:tracePt t="15891" x="1689100" y="3616325"/>
          <p14:tracePt t="15900" x="1665288" y="3603625"/>
          <p14:tracePt t="15907" x="1652588" y="3579813"/>
          <p14:tracePt t="15916" x="1627188" y="3579813"/>
          <p14:tracePt t="15921" x="1614488" y="3567113"/>
          <p14:tracePt t="15932" x="1601788" y="3554413"/>
          <p14:tracePt t="15938" x="1577975" y="3541713"/>
          <p14:tracePt t="15946" x="1565275" y="3529013"/>
          <p14:tracePt t="15967" x="1527175" y="3516313"/>
          <p14:tracePt t="15969" x="1514475" y="3503613"/>
          <p14:tracePt t="15975" x="1489075" y="3503613"/>
          <p14:tracePt t="15983" x="1452563" y="3503613"/>
          <p14:tracePt t="15991" x="1427163" y="3490913"/>
          <p14:tracePt t="16000" x="1401763" y="3490913"/>
          <p14:tracePt t="16007" x="1363663" y="3490913"/>
          <p14:tracePt t="16016" x="1352550" y="3490913"/>
          <p14:tracePt t="16023" x="1327150" y="3490913"/>
          <p14:tracePt t="16032" x="1301750" y="3490913"/>
          <p14:tracePt t="16037" x="1263650" y="3490913"/>
          <p14:tracePt t="16046" x="1227138" y="3490913"/>
          <p14:tracePt t="16053" x="1214438" y="3490913"/>
          <p14:tracePt t="16065" x="1201738" y="3490913"/>
          <p14:tracePt t="16069" x="1189038" y="3490913"/>
          <p14:tracePt t="16077" x="1163638" y="3490913"/>
          <p14:tracePt t="16083" x="1150938" y="3490913"/>
          <p14:tracePt t="16091" x="1139825" y="3490913"/>
          <p14:tracePt t="16099" x="1114425" y="3503613"/>
          <p14:tracePt t="16107" x="1101725" y="3503613"/>
          <p14:tracePt t="16116" x="1089025" y="3503613"/>
          <p14:tracePt t="16123" x="1063625" y="3516313"/>
          <p14:tracePt t="16133" x="1050925" y="3516313"/>
          <p14:tracePt t="16137" x="1038225" y="3516313"/>
          <p14:tracePt t="16146" x="1014413" y="3529013"/>
          <p14:tracePt t="16153" x="1014413" y="3541713"/>
          <p14:tracePt t="16165" x="989013" y="3541713"/>
          <p14:tracePt t="16169" x="963613" y="3567113"/>
          <p14:tracePt t="16177" x="950913" y="3567113"/>
          <p14:tracePt t="16185" x="925513" y="3590925"/>
          <p14:tracePt t="16193" x="901700" y="3590925"/>
          <p14:tracePt t="16203" x="876300" y="3616325"/>
          <p14:tracePt t="16212" x="863600" y="3629025"/>
          <p14:tracePt t="16221" x="838200" y="3641725"/>
          <p14:tracePt t="16227" x="825500" y="3654425"/>
          <p14:tracePt t="16235" x="814388" y="3667125"/>
          <p14:tracePt t="16243" x="801688" y="3679825"/>
          <p14:tracePt t="16251" x="776288" y="3692525"/>
          <p14:tracePt t="16257" x="776288" y="3716338"/>
          <p14:tracePt t="16266" x="750888" y="3729038"/>
          <p14:tracePt t="16273" x="750888" y="3741738"/>
          <p14:tracePt t="16283" x="738188" y="3767138"/>
          <p14:tracePt t="16289" x="712788" y="3779838"/>
          <p14:tracePt t="16299" x="701675" y="3803650"/>
          <p14:tracePt t="16305" x="688975" y="3816350"/>
          <p14:tracePt t="16311" x="676275" y="3841750"/>
          <p14:tracePt t="16319" x="663575" y="3867150"/>
          <p14:tracePt t="16327" x="650875" y="3879850"/>
          <p14:tracePt t="16335" x="650875" y="3892550"/>
          <p14:tracePt t="16343" x="650875" y="3916363"/>
          <p14:tracePt t="16353" x="650875" y="3929063"/>
          <p14:tracePt t="16359" x="650875" y="3941763"/>
          <p14:tracePt t="16410" x="688975" y="4054475"/>
          <p14:tracePt t="16417" x="750888" y="4141788"/>
          <p14:tracePt t="16435" x="776288" y="4167188"/>
          <p14:tracePt t="16440" x="814388" y="4217988"/>
          <p14:tracePt t="16451" x="850900" y="4230688"/>
          <p14:tracePt t="16458" x="876300" y="4254500"/>
          <p14:tracePt t="16467" x="925513" y="4292600"/>
          <p14:tracePt t="16472" x="989013" y="4318000"/>
          <p14:tracePt t="16494" x="1063625" y="4341813"/>
          <p14:tracePt t="16500" x="1314450" y="4443413"/>
          <p14:tracePt t="16506" x="1363663" y="4467225"/>
          <p14:tracePt t="16517" x="1439863" y="4492625"/>
          <p14:tracePt t="16522" x="1514475" y="4505325"/>
          <p14:tracePt t="16529" x="1565275" y="4530725"/>
          <p14:tracePt t="16536" x="1589088" y="4543425"/>
          <p14:tracePt t="16544" x="1639888" y="4567238"/>
          <p14:tracePt t="16552" x="1689100" y="4592638"/>
          <p14:tracePt t="16560" x="1727200" y="4605338"/>
          <p14:tracePt t="16569" x="1801813" y="4630738"/>
          <p14:tracePt t="16576" x="1839913" y="4656138"/>
          <p14:tracePt t="16585" x="1914525" y="4679950"/>
          <p14:tracePt t="16590" x="1978025" y="4705350"/>
          <p14:tracePt t="16600" x="2052638" y="4730750"/>
          <p14:tracePt t="16606" x="2116138" y="4743450"/>
          <p14:tracePt t="16617" x="2190750" y="4779963"/>
          <p14:tracePt t="16622" x="2265363" y="4805363"/>
          <p14:tracePt t="16634" x="2316163" y="4830763"/>
          <p14:tracePt t="16638" x="2365375" y="4856163"/>
          <p14:tracePt t="16644" x="2403475" y="4868863"/>
          <p14:tracePt t="16653" x="2441575" y="4892675"/>
          <p14:tracePt t="16660" x="2490788" y="4918075"/>
          <p14:tracePt t="16668" x="2503488" y="4930775"/>
          <p14:tracePt t="16676" x="2516188" y="4943475"/>
          <p14:tracePt t="16685" x="2541588" y="4956175"/>
          <p14:tracePt t="16692" x="2554288" y="4968875"/>
          <p14:tracePt t="17474" x="2554288" y="4981575"/>
          <p14:tracePt t="17483" x="2578100" y="4981575"/>
          <p14:tracePt t="17491" x="2603500" y="5005388"/>
          <p14:tracePt t="17501" x="2641600" y="5005388"/>
          <p14:tracePt t="17505" x="2654300" y="5018088"/>
          <p14:tracePt t="17513" x="2667000" y="5018088"/>
          <p14:tracePt t="17984" x="2678113" y="5030788"/>
          <p14:tracePt t="17992" x="2690813" y="5030788"/>
          <p14:tracePt t="18000" x="2728913" y="5056188"/>
          <p14:tracePt t="18007" x="2754313" y="5056188"/>
          <p14:tracePt t="18016" x="2778125" y="5056188"/>
          <p14:tracePt t="18021" x="2790825" y="5056188"/>
          <p14:tracePt t="18033" x="2816225" y="5056188"/>
          <p14:tracePt t="18037" x="2854325" y="5056188"/>
          <p14:tracePt t="18044" x="2879725" y="5056188"/>
          <p14:tracePt t="18052" x="2903538" y="5056188"/>
          <p14:tracePt t="18060" x="2916238" y="5056188"/>
          <p14:tracePt t="18067" x="2928938" y="5068888"/>
          <p14:tracePt t="18075" x="2954338" y="5068888"/>
          <p14:tracePt t="18084" x="2967038" y="5068888"/>
          <p14:tracePt t="18092" x="2979738" y="5068888"/>
          <p14:tracePt t="18100" x="3003550" y="5081588"/>
          <p14:tracePt t="18106" x="3016250" y="5081588"/>
          <p14:tracePt t="18116" x="3041650" y="5081588"/>
          <p14:tracePt t="18122" x="3054350" y="5081588"/>
          <p14:tracePt t="18133" x="3079750" y="5092700"/>
          <p14:tracePt t="18138" x="3103563" y="5092700"/>
          <p14:tracePt t="18146" x="3116263" y="5092700"/>
          <p14:tracePt t="18152" x="3128963" y="5105400"/>
          <p14:tracePt t="18502" x="3141663" y="5105400"/>
          <p14:tracePt t="18504" x="3154363" y="5118100"/>
          <p14:tracePt t="18514" x="3167063" y="5118100"/>
          <p14:tracePt t="18520" x="3192463" y="5118100"/>
          <p14:tracePt t="18529" x="3205163" y="5130800"/>
          <p14:tracePt t="18535" x="3216275" y="5143500"/>
          <p14:tracePt t="18543" x="3241675" y="5143500"/>
          <p14:tracePt t="18559" x="3254375" y="5156200"/>
          <p14:tracePt t="22044" x="3254375" y="5143500"/>
          <p14:tracePt t="22052" x="3267075" y="5130800"/>
          <p14:tracePt t="22060" x="3267075" y="5105400"/>
          <p14:tracePt t="22070" x="3279775" y="5092700"/>
          <p14:tracePt t="22076" x="3279775" y="5081588"/>
          <p14:tracePt t="22085" x="3279775" y="5068888"/>
          <p14:tracePt t="22090" x="3279775" y="5056188"/>
          <p14:tracePt t="22101" x="3279775" y="5043488"/>
          <p14:tracePt t="22106" x="3279775" y="5018088"/>
          <p14:tracePt t="22118" x="3279775" y="5005388"/>
          <p14:tracePt t="22122" x="3279775" y="4992688"/>
          <p14:tracePt t="22133" x="3279775" y="4981575"/>
          <p14:tracePt t="22138" x="3279775" y="4968875"/>
          <p14:tracePt t="22147" x="3267075" y="4956175"/>
          <p14:tracePt t="22153" x="3254375" y="4930775"/>
          <p14:tracePt t="22160" x="3228975" y="4918075"/>
          <p14:tracePt t="22168" x="3216275" y="4892675"/>
          <p14:tracePt t="22176" x="3192463" y="4868863"/>
          <p14:tracePt t="22185" x="3128963" y="4843463"/>
          <p14:tracePt t="22192" x="3092450" y="4830763"/>
          <p14:tracePt t="22200" x="3067050" y="4805363"/>
          <p14:tracePt t="22206" x="3016250" y="4792663"/>
          <p14:tracePt t="22217" x="3003550" y="4768850"/>
          <p14:tracePt t="22222" x="2992438" y="4756150"/>
          <p14:tracePt t="22233" x="2967038" y="4743450"/>
          <p14:tracePt t="22238" x="2941638" y="4718050"/>
          <p14:tracePt t="22246" x="2928938" y="4718050"/>
          <p14:tracePt t="22252" x="2903538" y="4705350"/>
          <p14:tracePt t="22260" x="2890838" y="4692650"/>
          <p14:tracePt t="22268" x="2879725" y="4679950"/>
          <p14:tracePt t="22276" x="2854325" y="4667250"/>
          <p14:tracePt t="22283" x="2841625" y="4656138"/>
          <p14:tracePt t="22292" x="2816225" y="4643438"/>
          <p14:tracePt t="22301" x="2803525" y="4643438"/>
          <p14:tracePt t="22308" x="2790825" y="4643438"/>
          <p14:tracePt t="22316" x="2754313" y="4618038"/>
          <p14:tracePt t="22321" x="2728913" y="4605338"/>
          <p14:tracePt t="22333" x="2690813" y="4605338"/>
          <p14:tracePt t="22337" x="2654300" y="4605338"/>
          <p14:tracePt t="22346" x="2616200" y="4605338"/>
          <p14:tracePt t="22354" x="2565400" y="4592638"/>
          <p14:tracePt t="22360" x="2516188" y="4592638"/>
          <p14:tracePt t="22367" x="2441575" y="4579938"/>
          <p14:tracePt t="22376" x="2378075" y="4554538"/>
          <p14:tracePt t="22385" x="2265363" y="4530725"/>
          <p14:tracePt t="22392" x="2178050" y="4505325"/>
          <p14:tracePt t="22401" x="2090738" y="4479925"/>
          <p14:tracePt t="22408" x="2027238" y="4454525"/>
          <p14:tracePt t="22416" x="1965325" y="4430713"/>
          <p14:tracePt t="22421" x="1927225" y="4405313"/>
          <p14:tracePt t="22434" x="1890713" y="4405313"/>
          <p14:tracePt t="22438" x="1852613" y="4392613"/>
          <p14:tracePt t="22447" x="1827213" y="4379913"/>
          <p14:tracePt t="22453" x="1814513" y="4367213"/>
          <p14:tracePt t="22462" x="1801813" y="4367213"/>
          <p14:tracePt t="22468" x="1765300" y="4367213"/>
          <p14:tracePt t="22476" x="1727200" y="4367213"/>
          <p14:tracePt t="22484" x="1689100" y="4367213"/>
          <p14:tracePt t="22492" x="1627188" y="4379913"/>
          <p14:tracePt t="22501" x="1589088" y="4392613"/>
          <p14:tracePt t="22508" x="1539875" y="4405313"/>
          <p14:tracePt t="22516" x="1514475" y="4405313"/>
          <p14:tracePt t="22522" x="1476375" y="4405313"/>
          <p14:tracePt t="22533" x="1452563" y="4405313"/>
          <p14:tracePt t="22537" x="1414463" y="4418013"/>
          <p14:tracePt t="22546" x="1376363" y="4418013"/>
          <p14:tracePt t="22554" x="1339850" y="4418013"/>
          <p14:tracePt t="22562" x="1289050" y="4418013"/>
          <p14:tracePt t="22570" x="1239838" y="4418013"/>
          <p14:tracePt t="22576" x="1163638" y="4430713"/>
          <p14:tracePt t="22584" x="1114425" y="4454525"/>
          <p14:tracePt t="22591" x="1076325" y="4479925"/>
          <p14:tracePt t="22601" x="1027113" y="4492625"/>
          <p14:tracePt t="22608" x="989013" y="4518025"/>
          <p14:tracePt t="22617" x="963613" y="4530725"/>
          <p14:tracePt t="22624" x="925513" y="4554538"/>
          <p14:tracePt t="22633" x="876300" y="4579938"/>
          <p14:tracePt t="22638" x="838200" y="4579938"/>
          <p14:tracePt t="22646" x="814388" y="4605338"/>
          <p14:tracePt t="22653" x="763588" y="4630738"/>
          <p14:tracePt t="22662" x="725488" y="4630738"/>
          <p14:tracePt t="22669" x="688975" y="4656138"/>
          <p14:tracePt t="22678" x="638175" y="4679950"/>
          <p14:tracePt t="22684" x="563563" y="4705350"/>
          <p14:tracePt t="22691" x="512763" y="4718050"/>
          <p14:tracePt t="22701" x="476250" y="4743450"/>
          <p14:tracePt t="22708" x="412750" y="4768850"/>
          <p14:tracePt t="22718" x="363538" y="4792663"/>
          <p14:tracePt t="22724" x="338138" y="4805363"/>
          <p14:tracePt t="22733" x="325438" y="4818063"/>
          <p14:tracePt t="22738" x="300038" y="4843463"/>
          <p14:tracePt t="22747" x="274638" y="4856163"/>
          <p14:tracePt t="22754" x="238125" y="4892675"/>
          <p14:tracePt t="22762" x="187325" y="4918075"/>
          <p14:tracePt t="22770" x="150813" y="4956175"/>
          <p14:tracePt t="22778" x="100013" y="5005388"/>
          <p14:tracePt t="22785" x="61913" y="5018088"/>
          <p14:tracePt t="22792" x="25400" y="5043488"/>
          <p14:tracePt t="22987" x="25400" y="6045200"/>
          <p14:tracePt t="22994" x="87313" y="6069013"/>
          <p14:tracePt t="23002" x="125413" y="6094413"/>
          <p14:tracePt t="23008" x="187325" y="6119813"/>
          <p14:tracePt t="23018" x="250825" y="6157913"/>
          <p14:tracePt t="23024" x="312738" y="6207125"/>
          <p14:tracePt t="23035" x="387350" y="6232525"/>
          <p14:tracePt t="23041" x="463550" y="6257925"/>
          <p14:tracePt t="23051" x="538163" y="6269038"/>
          <p14:tracePt t="23055" x="588963" y="6294438"/>
          <p14:tracePt t="23063" x="650875" y="6319838"/>
          <p14:tracePt t="23071" x="712788" y="6332538"/>
          <p14:tracePt t="23079" x="776288" y="6357938"/>
          <p14:tracePt t="23087" x="838200" y="6357938"/>
          <p14:tracePt t="23094" x="889000" y="6370638"/>
          <p14:tracePt t="23103" x="938213" y="6370638"/>
          <p14:tracePt t="23109" x="1001713" y="6370638"/>
          <p14:tracePt t="23118" x="1076325" y="6394450"/>
          <p14:tracePt t="23124" x="1150938" y="6419850"/>
          <p14:tracePt t="23136" x="1214438" y="6445250"/>
          <p14:tracePt t="23140" x="1289050" y="6470650"/>
          <p14:tracePt t="23151" x="1389063" y="6483350"/>
          <p14:tracePt t="23156" x="1489075" y="6507163"/>
          <p14:tracePt t="23167" x="1601788" y="6532563"/>
          <p14:tracePt t="23172" x="1677988" y="6532563"/>
          <p14:tracePt t="23179" x="1790700" y="6557963"/>
          <p14:tracePt t="23188" x="1890713" y="6583363"/>
          <p14:tracePt t="23194" x="1978025" y="6583363"/>
          <p14:tracePt t="23203" x="2039938" y="6594475"/>
          <p14:tracePt t="23210" x="2127250" y="6607175"/>
          <p14:tracePt t="23218" x="2216150" y="6619875"/>
          <p14:tracePt t="23224" x="2339975" y="6632575"/>
          <p14:tracePt t="23237" x="2441575" y="6632575"/>
          <p14:tracePt t="23242" x="2528888" y="6645275"/>
          <p14:tracePt t="23252" x="2603500" y="6645275"/>
          <p14:tracePt t="23256" x="2690813" y="6645275"/>
          <p14:tracePt t="23266" x="2754313" y="6645275"/>
          <p14:tracePt t="23269" x="2841625" y="6657975"/>
          <p14:tracePt t="23278" x="2941638" y="6670675"/>
          <p14:tracePt t="23285" x="3054350" y="6696075"/>
          <p14:tracePt t="23293" x="3154363" y="6732588"/>
          <p14:tracePt t="23301" x="3254375" y="6757988"/>
          <p14:tracePt t="23309" x="3341688" y="6770688"/>
          <p14:tracePt t="23318" x="3429000" y="6783388"/>
          <p14:tracePt t="23323" x="3517900" y="6783388"/>
          <p14:tracePt t="23334" x="3605213" y="6783388"/>
          <p14:tracePt t="23339" x="3679825" y="6796088"/>
          <p14:tracePt t="23350" x="3756025" y="6807200"/>
          <p14:tracePt t="23355" x="3830638" y="6807200"/>
          <p14:tracePt t="23366" x="3892550" y="6807200"/>
          <p14:tracePt t="23371" x="3968750" y="6807200"/>
          <p14:tracePt t="23377" x="4030663" y="6807200"/>
          <p14:tracePt t="23385" x="4117975" y="6807200"/>
          <p14:tracePt t="23393" x="4205288" y="6796088"/>
          <p14:tracePt t="23401" x="4294188" y="6796088"/>
          <p14:tracePt t="23409" x="4394200" y="6757988"/>
          <p14:tracePt t="23418" x="4494213" y="6732588"/>
          <p14:tracePt t="23425" x="4581525" y="6707188"/>
          <p14:tracePt t="23434" x="4668838" y="6683375"/>
          <p14:tracePt t="23439" x="4756150" y="6657975"/>
          <p14:tracePt t="23450" x="4843463" y="6619875"/>
          <p14:tracePt t="23455" x="4919663" y="6607175"/>
          <p14:tracePt t="23466" x="5006975" y="6583363"/>
          <p14:tracePt t="23471" x="5094288" y="6557963"/>
          <p14:tracePt t="23483" x="5181600" y="6532563"/>
          <p14:tracePt t="23486" x="5281613" y="6507163"/>
          <p14:tracePt t="23493" x="5370513" y="6483350"/>
          <p14:tracePt t="23502" x="5457825" y="6457950"/>
          <p14:tracePt t="23510" x="5545138" y="6432550"/>
          <p14:tracePt t="23518" x="5619750" y="6407150"/>
          <p14:tracePt t="23525" x="5708650" y="6381750"/>
          <p14:tracePt t="23534" x="5808663" y="6357938"/>
          <p14:tracePt t="23539" x="5883275" y="6332538"/>
          <p14:tracePt t="23550" x="5957888" y="6294438"/>
          <p14:tracePt t="23556" x="6034088" y="6257925"/>
          <p14:tracePt t="23567" x="6108700" y="6207125"/>
          <p14:tracePt t="23571" x="6183313" y="6145213"/>
          <p14:tracePt t="23583" x="6259513" y="6069013"/>
          <p14:tracePt t="23586" x="6321425" y="6007100"/>
          <p14:tracePt t="23593" x="6370638" y="5945188"/>
          <p14:tracePt t="23601" x="6446838" y="5881688"/>
          <p14:tracePt t="23609" x="6508750" y="5832475"/>
          <p14:tracePt t="23617" x="6559550" y="5807075"/>
          <p14:tracePt t="23625" x="6608763" y="5743575"/>
          <p14:tracePt t="23634" x="6684963" y="5668963"/>
          <p14:tracePt t="23639" x="6746875" y="5594350"/>
          <p14:tracePt t="23649" x="6784975" y="5530850"/>
          <p14:tracePt t="23655" x="6834188" y="5456238"/>
          <p14:tracePt t="23665" x="6872288" y="5394325"/>
          <p14:tracePt t="23671" x="6897688" y="5318125"/>
          <p14:tracePt t="23682" x="6910388" y="5256213"/>
          <p14:tracePt t="23687" x="6910388" y="5168900"/>
          <p14:tracePt t="23693" x="6921500" y="5081588"/>
          <p14:tracePt t="23701" x="6934200" y="5018088"/>
          <p14:tracePt t="23709" x="6934200" y="4943475"/>
          <p14:tracePt t="23717" x="6934200" y="4892675"/>
          <p14:tracePt t="23725" x="6934200" y="4818063"/>
          <p14:tracePt t="23733" x="6934200" y="4756150"/>
          <p14:tracePt t="23741" x="6910388" y="4705350"/>
          <p14:tracePt t="23749" x="6897688" y="4667250"/>
          <p14:tracePt t="23755" x="6872288" y="4618038"/>
          <p14:tracePt t="23766" x="6821488" y="4543425"/>
          <p14:tracePt t="23771" x="6746875" y="4479925"/>
          <p14:tracePt t="23782" x="6672263" y="4418013"/>
          <p14:tracePt t="23787" x="6596063" y="4341813"/>
          <p14:tracePt t="23795" x="6508750" y="4254500"/>
          <p14:tracePt t="23801" x="6434138" y="4205288"/>
          <p14:tracePt t="23809" x="6359525" y="4141788"/>
          <p14:tracePt t="23817" x="6296025" y="4117975"/>
          <p14:tracePt t="23825" x="6234113" y="4105275"/>
          <p14:tracePt t="23834" x="6157913" y="4079875"/>
          <p14:tracePt t="23842" x="6096000" y="4054475"/>
          <p14:tracePt t="23851" x="5995988" y="4029075"/>
          <p14:tracePt t="23857" x="5908675" y="4005263"/>
          <p14:tracePt t="23866" x="5808663" y="4005263"/>
          <p14:tracePt t="23872" x="5745163" y="4005263"/>
          <p14:tracePt t="23883" x="5645150" y="4005263"/>
          <p14:tracePt t="23887" x="5532438" y="4005263"/>
          <p14:tracePt t="23896" x="5394325" y="4005263"/>
          <p14:tracePt t="23903" x="5257800" y="3992563"/>
          <p14:tracePt t="23909" x="5068888" y="3954463"/>
          <p14:tracePt t="23918" x="4932363" y="3929063"/>
          <p14:tracePt t="23925" x="4806950" y="3905250"/>
          <p14:tracePt t="23935" x="4694238" y="3879850"/>
          <p14:tracePt t="23941" x="4556125" y="3854450"/>
          <p14:tracePt t="23952" x="4430713" y="3829050"/>
          <p14:tracePt t="23957" x="4305300" y="3829050"/>
          <p14:tracePt t="23966" x="4205288" y="3816350"/>
          <p14:tracePt t="23971" x="4092575" y="3779838"/>
          <p14:tracePt t="23983" x="3956050" y="3754438"/>
          <p14:tracePt t="23987" x="3830638" y="3729038"/>
          <p14:tracePt t="23996" x="3730625" y="3703638"/>
          <p14:tracePt t="24003" x="3630613" y="3692525"/>
          <p14:tracePt t="24012" x="3530600" y="3679825"/>
          <p14:tracePt t="24018" x="3441700" y="3679825"/>
          <p14:tracePt t="24025" x="3354388" y="3679825"/>
          <p14:tracePt t="24034" x="3267075" y="3703638"/>
          <p14:tracePt t="24041" x="3179763" y="3716338"/>
          <p14:tracePt t="24051" x="3092450" y="3729038"/>
          <p14:tracePt t="24057" x="3003550" y="3754438"/>
          <p14:tracePt t="24067" x="2916238" y="3779838"/>
          <p14:tracePt t="24072" x="2816225" y="3792538"/>
          <p14:tracePt t="24083" x="2716213" y="3803650"/>
          <p14:tracePt t="24087" x="2590800" y="3803650"/>
          <p14:tracePt t="24096" x="2490788" y="3816350"/>
          <p14:tracePt t="24103" x="2378075" y="3816350"/>
          <p14:tracePt t="24112" x="2265363" y="3829050"/>
          <p14:tracePt t="24119" x="2178050" y="3854450"/>
          <p14:tracePt t="24125" x="2078038" y="3879850"/>
          <p14:tracePt t="24135" x="1978025" y="3905250"/>
          <p14:tracePt t="24141" x="1878013" y="3916363"/>
          <p14:tracePt t="24151" x="1790700" y="3916363"/>
          <p14:tracePt t="24159" x="1689100" y="3929063"/>
          <p14:tracePt t="24172" x="1565275" y="3967163"/>
          <p14:tracePt t="24177" x="1501775" y="4005263"/>
          <p14:tracePt t="24187" x="1427163" y="4029075"/>
          <p14:tracePt t="24196" x="1289050" y="4079875"/>
          <p14:tracePt t="24205" x="1214438" y="4117975"/>
          <p14:tracePt t="24216" x="1139825" y="4129088"/>
          <p14:tracePt t="24219" x="1063625" y="4154488"/>
          <p14:tracePt t="24233" x="1001713" y="4192588"/>
          <p14:tracePt t="24235" x="925513" y="4230688"/>
          <p14:tracePt t="24241" x="850900" y="4267200"/>
          <p14:tracePt t="24250" x="776288" y="4305300"/>
          <p14:tracePt t="24257" x="701675" y="4341813"/>
          <p14:tracePt t="24267" x="625475" y="4367213"/>
          <p14:tracePt t="24275" x="550863" y="4392613"/>
          <p14:tracePt t="24283" x="476250" y="4454525"/>
          <p14:tracePt t="24289" x="400050" y="4492625"/>
          <p14:tracePt t="24300" x="338138" y="4530725"/>
          <p14:tracePt t="24303" x="263525" y="4567238"/>
          <p14:tracePt t="24312" x="187325" y="4605338"/>
          <p14:tracePt t="24319" x="112713" y="4656138"/>
          <p14:tracePt t="24327" x="38100" y="4679950"/>
          <p14:tracePt t="24639" x="100013" y="6132513"/>
          <p14:tracePt t="24644" x="187325" y="6157913"/>
          <p14:tracePt t="24653" x="274638" y="6207125"/>
          <p14:tracePt t="24661" x="387350" y="6245225"/>
          <p14:tracePt t="24669" x="488950" y="6269038"/>
          <p14:tracePt t="24676" x="588963" y="6294438"/>
          <p14:tracePt t="24683" x="701675" y="6357938"/>
          <p14:tracePt t="24690" x="763588" y="6381750"/>
          <p14:tracePt t="24700" x="825500" y="6394450"/>
          <p14:tracePt t="24705" x="876300" y="6419850"/>
          <p14:tracePt t="24716" x="938213" y="6432550"/>
          <p14:tracePt t="24722" x="1014413" y="6457950"/>
          <p14:tracePt t="24733" x="1076325" y="6483350"/>
          <p14:tracePt t="24736" x="1150938" y="6519863"/>
          <p14:tracePt t="24743" x="1239838" y="6545263"/>
          <p14:tracePt t="24752" x="1352550" y="6583363"/>
          <p14:tracePt t="24759" x="1465263" y="6632575"/>
          <p14:tracePt t="24768" x="1589088" y="6683375"/>
          <p14:tracePt t="24775" x="1701800" y="6732588"/>
          <p14:tracePt t="24784" x="1814513" y="6757988"/>
          <p14:tracePt t="24789" x="1914525" y="6770688"/>
          <p14:tracePt t="24800" x="2027238" y="6796088"/>
          <p14:tracePt t="24805" x="2127250" y="6807200"/>
          <p14:tracePt t="24817" x="2239963" y="6819900"/>
          <p14:tracePt t="24821" x="2365375" y="6819900"/>
          <p14:tracePt t="24833" x="2478088" y="6845300"/>
          <p14:tracePt t="24837" x="2578100" y="6845300"/>
          <p14:tracePt t="24844" x="2678113" y="6845300"/>
          <p14:tracePt t="24851" x="2754313" y="6845300"/>
          <p14:tracePt t="24860" x="2816225" y="6845300"/>
          <p14:tracePt t="24868" x="2890838" y="6832600"/>
          <p14:tracePt t="24876" x="2954338" y="6819900"/>
          <p14:tracePt t="24884" x="3028950" y="6819900"/>
          <p14:tracePt t="24891" x="3092450" y="6819900"/>
          <p14:tracePt t="24900" x="3167063" y="6819900"/>
          <p14:tracePt t="24906" x="3228975" y="6819900"/>
          <p14:tracePt t="24917" x="3305175" y="6807200"/>
          <p14:tracePt t="24922" x="3367088" y="6796088"/>
          <p14:tracePt t="24933" x="3441700" y="6770688"/>
          <p14:tracePt t="24937" x="3492500" y="6745288"/>
          <p14:tracePt t="24946" x="3541713" y="6719888"/>
          <p14:tracePt t="24952" x="3605213" y="6696075"/>
          <p14:tracePt t="24968" x="3679825" y="6657975"/>
          <p14:tracePt t="24975" x="3705225" y="6645275"/>
          <p14:tracePt t="24985" x="3743325" y="6619875"/>
          <p14:tracePt t="24991" x="3756025" y="6607175"/>
          <p14:tracePt t="25001" x="3779838" y="6583363"/>
          <p14:tracePt t="25005" x="3792538" y="6583363"/>
          <p14:tracePt t="25016" x="3805238" y="6557963"/>
          <p14:tracePt t="25033" x="3805238" y="6545263"/>
          <p14:tracePt t="25037" x="3805238" y="6519863"/>
          <p14:tracePt t="25047" x="3805238" y="6507163"/>
          <p14:tracePt t="25053" x="3805238" y="6494463"/>
          <p14:tracePt t="25060" x="3805238" y="6457950"/>
          <p14:tracePt t="25067" x="3805238" y="6432550"/>
          <p14:tracePt t="25075" x="3805238" y="6407150"/>
          <p14:tracePt t="25084" x="3805238" y="6394450"/>
          <p14:tracePt t="25091" x="3805238" y="6370638"/>
          <p14:tracePt t="25101" x="3805238" y="6345238"/>
          <p14:tracePt t="25105" x="3805238" y="6319838"/>
          <p14:tracePt t="25116" x="3805238" y="6281738"/>
          <p14:tracePt t="25122" x="3792538" y="6257925"/>
          <p14:tracePt t="25133" x="3767138" y="6232525"/>
          <p14:tracePt t="25137" x="3756025" y="6207125"/>
          <p14:tracePt t="25146" x="3730625" y="6157913"/>
          <p14:tracePt t="25153" x="3717925" y="6132513"/>
          <p14:tracePt t="25159" x="3692525" y="6119813"/>
          <p14:tracePt t="25168" x="3679825" y="6094413"/>
          <p14:tracePt t="25175" x="3667125" y="6081713"/>
          <p14:tracePt t="25184" x="3643313" y="6069013"/>
          <p14:tracePt t="25191" x="3630613" y="6045200"/>
          <p14:tracePt t="25201" x="3605213" y="6032500"/>
          <p14:tracePt t="25207" x="3592513" y="6007100"/>
          <p14:tracePt t="25216" x="3567113" y="5994400"/>
          <p14:tracePt t="25222" x="3554413" y="5969000"/>
          <p14:tracePt t="25233" x="3541713" y="5956300"/>
          <p14:tracePt t="25237" x="3517900" y="5945188"/>
          <p14:tracePt t="25246" x="3517900" y="5932488"/>
          <p14:tracePt t="25253" x="3492500" y="5919788"/>
          <p14:tracePt t="25262" x="3479800" y="5907088"/>
          <p14:tracePt t="25269" x="3467100" y="5881688"/>
          <p14:tracePt t="25275" x="3454400" y="5881688"/>
          <p14:tracePt t="25285" x="3441700" y="5868988"/>
          <p14:tracePt t="25291" x="3429000" y="5868988"/>
          <p14:tracePt t="25301" x="3417888" y="5843588"/>
          <p14:tracePt t="25308" x="3405188" y="5832475"/>
          <p14:tracePt t="25317" x="3392488" y="5819775"/>
          <p14:tracePt t="25323" x="3367088" y="5794375"/>
          <p14:tracePt t="25333" x="3354388" y="5768975"/>
          <p14:tracePt t="25337" x="3328988" y="5756275"/>
          <p14:tracePt t="25346" x="3317875" y="5732463"/>
          <p14:tracePt t="25353" x="3305175" y="5719763"/>
          <p14:tracePt t="25362" x="3292475" y="5694363"/>
          <p14:tracePt t="25369" x="3279775" y="5681663"/>
          <p14:tracePt t="25377" x="3279775" y="5668963"/>
          <p14:tracePt t="25385" x="3279775" y="5643563"/>
          <p14:tracePt t="25391" x="3279775" y="5630863"/>
          <p14:tracePt t="25401" x="3279775" y="5619750"/>
          <p14:tracePt t="25407" x="3279775" y="5607050"/>
          <p14:tracePt t="25417" x="3279775" y="5581650"/>
          <p14:tracePt t="25423" x="3279775" y="5568950"/>
          <p14:tracePt t="25433" x="3267075" y="5556250"/>
          <p14:tracePt t="25437" x="3267075" y="5530850"/>
          <p14:tracePt t="25446" x="3267075" y="5518150"/>
          <p14:tracePt t="25453" x="3267075" y="5494338"/>
          <p14:tracePt t="25462" x="3254375" y="5468938"/>
          <p14:tracePt t="25470" x="3254375" y="5443538"/>
          <p14:tracePt t="25477" x="3254375" y="5418138"/>
          <p14:tracePt t="25484" x="3254375" y="5394325"/>
          <p14:tracePt t="25491" x="3254375" y="5381625"/>
          <p14:tracePt t="25501" x="3254375" y="5368925"/>
          <p14:tracePt t="25507" x="3254375" y="5343525"/>
          <p14:tracePt t="25518" x="3254375" y="5330825"/>
          <p14:tracePt t="25523" x="3254375" y="5318125"/>
          <p14:tracePt t="25533" x="3254375" y="5294313"/>
          <p14:tracePt t="25537" x="3254375" y="5281613"/>
          <p14:tracePt t="25546" x="3254375" y="5268913"/>
          <p14:tracePt t="25553" x="3241675" y="5256213"/>
          <p14:tracePt t="25562" x="3241675" y="5230813"/>
          <p14:tracePt t="25569" x="3228975" y="5218113"/>
          <p14:tracePt t="25578" x="3228975" y="5205413"/>
          <p14:tracePt t="25585" x="3216275" y="5181600"/>
          <p14:tracePt t="25591" x="3216275" y="5168900"/>
          <p14:tracePt t="25601" x="3205163" y="5143500"/>
          <p14:tracePt t="25608" x="3192463" y="5130800"/>
          <p14:tracePt t="25624" x="3179763" y="5105400"/>
          <p14:tracePt t="25634" x="3167063" y="5092700"/>
          <p14:tracePt t="25639" x="3167063" y="5068888"/>
          <p14:tracePt t="25646" x="3141663" y="5056188"/>
          <p14:tracePt t="25653" x="3141663" y="5043488"/>
          <p14:tracePt t="25662" x="3141663" y="5018088"/>
          <p14:tracePt t="25669" x="3128963" y="5005388"/>
          <p14:tracePt t="25677" x="3116263" y="4992688"/>
          <p14:tracePt t="25685" x="3103563" y="4968875"/>
          <p14:tracePt t="25693" x="3103563" y="4956175"/>
          <p14:tracePt t="25701" x="3092450" y="4943475"/>
          <p14:tracePt t="25707" x="3092450" y="4918075"/>
          <p14:tracePt t="25717" x="3079750" y="4892675"/>
          <p14:tracePt t="25724" x="3067050" y="4879975"/>
          <p14:tracePt t="25733" x="3067050" y="4856163"/>
          <p14:tracePt t="25739" x="3054350" y="4843463"/>
          <p14:tracePt t="25750" x="3054350" y="4830763"/>
          <p14:tracePt t="25753" x="3054350" y="4805363"/>
          <p14:tracePt t="25761" x="3054350" y="4792663"/>
          <p14:tracePt t="25777" x="3054350" y="4779963"/>
          <p14:tracePt t="25785" x="3054350" y="4768850"/>
          <p14:tracePt t="25812" x="3054350" y="4756150"/>
          <p14:tracePt t="25828" x="3041650" y="4756150"/>
          <p14:tracePt t="25921" x="3041650" y="4779963"/>
          <p14:tracePt t="25929" x="3041650" y="4805363"/>
          <p14:tracePt t="25937" x="3041650" y="4830763"/>
          <p14:tracePt t="25944" x="3028950" y="4879975"/>
          <p14:tracePt t="25967" x="3028950" y="5018088"/>
          <p14:tracePt t="25973" x="3028950" y="5043488"/>
          <p14:tracePt t="25984" x="3028950" y="5081588"/>
          <p14:tracePt t="25989" x="3028950" y="5092700"/>
          <p14:tracePt t="26001" x="3028950" y="5118100"/>
          <p14:tracePt t="26005" x="3028950" y="5143500"/>
          <p14:tracePt t="26016" x="3028950" y="5168900"/>
          <p14:tracePt t="26019" x="3041650" y="5205413"/>
          <p14:tracePt t="26027" x="3041650" y="5230813"/>
          <p14:tracePt t="26035" x="3054350" y="5256213"/>
          <p14:tracePt t="26043" x="3067050" y="5305425"/>
          <p14:tracePt t="26051" x="3079750" y="5343525"/>
          <p14:tracePt t="26059" x="3079750" y="5368925"/>
          <p14:tracePt t="26068" x="3079750" y="5394325"/>
          <p14:tracePt t="26073" x="3067050" y="5418138"/>
          <p14:tracePt t="26084" x="3054350" y="5443538"/>
          <p14:tracePt t="26089" x="3054350" y="5456238"/>
          <p14:tracePt t="26100" x="3054350" y="5494338"/>
          <p14:tracePt t="26105" x="3054350" y="5518150"/>
          <p14:tracePt t="26117" x="3054350" y="5530850"/>
          <p14:tracePt t="26122" x="3054350" y="5556250"/>
          <p14:tracePt t="26127" x="3054350" y="5581650"/>
          <p14:tracePt t="26135" x="3054350" y="5619750"/>
          <p14:tracePt t="26143" x="3067050" y="5694363"/>
          <p14:tracePt t="26151" x="3092450" y="5719763"/>
          <p14:tracePt t="26159" x="3092450" y="5743575"/>
          <p14:tracePt t="26167" x="3103563" y="5781675"/>
          <p14:tracePt t="26175" x="3103563" y="5794375"/>
          <p14:tracePt t="26184" x="3103563" y="5807075"/>
          <p14:tracePt t="26189" x="3103563" y="5819775"/>
          <p14:tracePt t="26200" x="3103563" y="5843588"/>
          <p14:tracePt t="26205" x="3103563" y="5856288"/>
          <p14:tracePt t="26216" x="3103563" y="5868988"/>
          <p14:tracePt t="26221" x="3103563" y="5881688"/>
          <p14:tracePt t="26235" x="3103563" y="5907088"/>
          <p14:tracePt t="26251" x="3103563" y="5919788"/>
          <p14:tracePt t="26259" x="3103563" y="5932488"/>
          <p14:tracePt t="26275" x="3103563" y="5945188"/>
          <p14:tracePt t="26283" x="3103563" y="5956300"/>
          <p14:tracePt t="26299" x="3103563" y="5969000"/>
          <p14:tracePt t="26305" x="3092450" y="5969000"/>
          <p14:tracePt t="26350" x="3079750" y="5969000"/>
          <p14:tracePt t="26357" x="3079750" y="5956300"/>
          <p14:tracePt t="26366" x="3079750" y="5945188"/>
          <p14:tracePt t="26372" x="3079750" y="5919788"/>
          <p14:tracePt t="26385" x="3079750" y="5907088"/>
          <p14:tracePt t="26388" x="3079750" y="5894388"/>
          <p14:tracePt t="26394" x="3079750" y="5868988"/>
          <p14:tracePt t="26403" x="3067050" y="5832475"/>
          <p14:tracePt t="26411" x="3054350" y="5807075"/>
          <p14:tracePt t="26420" x="3041650" y="5781675"/>
          <p14:tracePt t="26426" x="3041650" y="5743575"/>
          <p14:tracePt t="26435" x="3041650" y="5694363"/>
          <p14:tracePt t="26443" x="3041650" y="5656263"/>
          <p14:tracePt t="26452" x="3028950" y="5619750"/>
          <p14:tracePt t="26457" x="3028950" y="5568950"/>
          <p14:tracePt t="26468" x="3016250" y="5530850"/>
          <p14:tracePt t="26472" x="3016250" y="5507038"/>
          <p14:tracePt t="26483" x="3016250" y="5494338"/>
          <p14:tracePt t="26488" x="3016250" y="5481638"/>
          <p14:tracePt t="26496" x="3016250" y="5456238"/>
          <p14:tracePt t="26502" x="3016250" y="5430838"/>
          <p14:tracePt t="26510" x="3003550" y="5407025"/>
          <p14:tracePt t="26518" x="3003550" y="5381625"/>
          <p14:tracePt t="26526" x="2979738" y="5343525"/>
          <p14:tracePt t="26535" x="2967038" y="5305425"/>
          <p14:tracePt t="26542" x="2954338" y="5268913"/>
          <p14:tracePt t="26551" x="2941638" y="5256213"/>
          <p14:tracePt t="26556" x="2941638" y="5243513"/>
          <p14:tracePt t="26567" x="2941638" y="5218113"/>
          <p14:tracePt t="26572" x="2941638" y="5205413"/>
          <p14:tracePt t="26583" x="2941638" y="5194300"/>
          <p14:tracePt t="26588" x="2941638" y="5168900"/>
          <p14:tracePt t="26596" x="2941638" y="5156200"/>
          <p14:tracePt t="26604" x="2941638" y="5143500"/>
          <p14:tracePt t="26610" x="2941638" y="5130800"/>
          <p14:tracePt t="26618" x="2941638" y="5105400"/>
          <p14:tracePt t="26626" x="2941638" y="5092700"/>
          <p14:tracePt t="26635" x="2941638" y="5081588"/>
          <p14:tracePt t="26642" x="2941638" y="5056188"/>
          <p14:tracePt t="26651" x="2941638" y="5030788"/>
          <p14:tracePt t="26658" x="2941638" y="4992688"/>
          <p14:tracePt t="26667" x="2941638" y="4968875"/>
          <p14:tracePt t="26672" x="2941638" y="4943475"/>
          <p14:tracePt t="26684" x="2941638" y="4905375"/>
          <p14:tracePt t="26688" x="2941638" y="4879975"/>
          <p14:tracePt t="26697" x="2941638" y="4868863"/>
          <p14:tracePt t="26704" x="2928938" y="4830763"/>
          <p14:tracePt t="26712" x="2928938" y="4818063"/>
          <p14:tracePt t="26726" x="2928938" y="4805363"/>
          <p14:tracePt t="26734" x="2928938" y="4792663"/>
          <p14:tracePt t="26876" x="2928938" y="4805363"/>
          <p14:tracePt t="26884" x="2928938" y="4843463"/>
          <p14:tracePt t="26893" x="2928938" y="4879975"/>
          <p14:tracePt t="26902" x="2928938" y="4918075"/>
          <p14:tracePt t="26908" x="2928938" y="4956175"/>
          <p14:tracePt t="26918" x="2928938" y="4968875"/>
          <p14:tracePt t="26924" x="2928938" y="4992688"/>
          <p14:tracePt t="26935" x="2928938" y="5005388"/>
          <p14:tracePt t="26938" x="2941638" y="5043488"/>
          <p14:tracePt t="26955" x="2941638" y="5068888"/>
          <p14:tracePt t="26963" x="2954338" y="5081588"/>
          <p14:tracePt t="26971" x="2954338" y="5105400"/>
          <p14:tracePt t="26985" x="2954338" y="5118100"/>
          <p14:tracePt t="26993" x="2954338" y="5143500"/>
          <p14:tracePt t="27002" x="2954338" y="5156200"/>
          <p14:tracePt t="27009" x="2967038" y="5168900"/>
          <p14:tracePt t="27018" x="2967038" y="5194300"/>
          <p14:tracePt t="27024" x="2979738" y="5205413"/>
          <p14:tracePt t="27035" x="2979738" y="5230813"/>
          <p14:tracePt t="27038" x="2979738" y="5256213"/>
          <p14:tracePt t="27047" x="2979738" y="5268913"/>
          <p14:tracePt t="27056" x="2979738" y="5281613"/>
          <p14:tracePt t="27063" x="2992438" y="5305425"/>
          <p14:tracePt t="27071" x="2992438" y="5318125"/>
          <p14:tracePt t="27079" x="2992438" y="5330825"/>
          <p14:tracePt t="27087" x="2992438" y="5343525"/>
          <p14:tracePt t="27092" x="2992438" y="5356225"/>
          <p14:tracePt t="27102" x="2992438" y="5368925"/>
          <p14:tracePt t="27108" x="3003550" y="5394325"/>
          <p14:tracePt t="27118" x="3003550" y="5407025"/>
          <p14:tracePt t="27124" x="3003550" y="5418138"/>
          <p14:tracePt t="27134" x="3016250" y="5443538"/>
          <p14:tracePt t="27140" x="3028950" y="5456238"/>
          <p14:tracePt t="27146" x="3028950" y="5468938"/>
          <p14:tracePt t="27153" x="3028950" y="5481638"/>
          <p14:tracePt t="27162" x="3028950" y="5507038"/>
          <p14:tracePt t="27170" x="3028950" y="5518150"/>
          <p14:tracePt t="27178" x="3028950" y="5530850"/>
          <p14:tracePt t="27186" x="3028950" y="5556250"/>
          <p14:tracePt t="27194" x="3028950" y="5568950"/>
          <p14:tracePt t="27208" x="3028950" y="5594350"/>
          <p14:tracePt t="27224" x="3028950" y="5607050"/>
          <p14:tracePt t="27239" x="3028950" y="5619750"/>
          <p14:tracePt t="27254" x="3028950" y="5630863"/>
          <p14:tracePt t="27399" x="3028950" y="5643563"/>
          <p14:tracePt t="27413" x="3028950" y="5656263"/>
          <p14:tracePt t="27421" x="3028950" y="5668963"/>
          <p14:tracePt t="27429" x="3028950" y="5681663"/>
          <p14:tracePt t="27444" x="3041650" y="5694363"/>
          <p14:tracePt t="27461" x="3054350" y="5707063"/>
          <p14:tracePt t="27468" x="3067050" y="5719763"/>
          <p14:tracePt t="27474" x="3067050" y="5732463"/>
          <p14:tracePt t="27485" x="3079750" y="5732463"/>
          <p14:tracePt t="27495" x="3079750" y="5743575"/>
          <p14:tracePt t="27503" x="3092450" y="5743575"/>
          <p14:tracePt t="27518" x="3103563" y="5756275"/>
          <p14:tracePt t="27521" x="3103563" y="5768975"/>
          <p14:tracePt t="27537" x="3116263" y="5781675"/>
          <p14:tracePt t="27544" x="3128963" y="5794375"/>
          <p14:tracePt t="27553" x="3141663" y="5807075"/>
          <p14:tracePt t="27560" x="3141663" y="5832475"/>
          <p14:tracePt t="27569" x="3167063" y="5832475"/>
          <p14:tracePt t="27575" x="3179763" y="5856288"/>
          <p14:tracePt t="27585" x="3192463" y="5856288"/>
          <p14:tracePt t="27591" x="3216275" y="5881688"/>
          <p14:tracePt t="27601" x="3228975" y="5894388"/>
          <p14:tracePt t="27606" x="3254375" y="5919788"/>
          <p14:tracePt t="27619" x="3267075" y="5932488"/>
          <p14:tracePt t="27623" x="3292475" y="5945188"/>
          <p14:tracePt t="27629" x="3305175" y="5956300"/>
          <p14:tracePt t="27636" x="3317875" y="5981700"/>
          <p14:tracePt t="27644" x="3328988" y="5994400"/>
          <p14:tracePt t="27652" x="3341688" y="6007100"/>
          <p14:tracePt t="27660" x="3367088" y="6032500"/>
          <p14:tracePt t="27676" x="3379788" y="6056313"/>
          <p14:tracePt t="27684" x="3392488" y="6056313"/>
          <p14:tracePt t="27690" x="3392488" y="6069013"/>
          <p14:tracePt t="27700" x="3405188" y="6069013"/>
          <p14:tracePt t="27706" x="3417888" y="6081713"/>
          <p14:tracePt t="27717" x="3429000" y="6081713"/>
          <p14:tracePt t="27722" x="3441700" y="6094413"/>
          <p14:tracePt t="27733" x="3454400" y="6094413"/>
          <p14:tracePt t="27735" x="3467100" y="6107113"/>
          <p14:tracePt t="27744" x="3492500" y="6107113"/>
          <p14:tracePt t="27751" x="3505200" y="6107113"/>
          <p14:tracePt t="27760" x="3517900" y="6107113"/>
          <p14:tracePt t="27768" x="3541713" y="6107113"/>
          <p14:tracePt t="27784" x="3554413" y="6107113"/>
          <p14:tracePt t="27790" x="3567113" y="6107113"/>
          <p14:tracePt t="27800" x="3579813" y="6107113"/>
          <p14:tracePt t="27806" x="3592513" y="6107113"/>
          <p14:tracePt t="27817" x="3605213" y="6107113"/>
          <p14:tracePt t="27822" x="3617913" y="6107113"/>
          <p14:tracePt t="27836" x="3630613" y="6107113"/>
          <p14:tracePt t="27910" x="3630613" y="6094413"/>
          <p14:tracePt t="27926" x="3617913" y="6081713"/>
          <p14:tracePt t="27936" x="3605213" y="6081713"/>
          <p14:tracePt t="27941" x="3579813" y="6069013"/>
          <p14:tracePt t="27952" x="3567113" y="6056313"/>
          <p14:tracePt t="27957" x="3554413" y="6056313"/>
          <p14:tracePt t="27972" x="3530600" y="6032500"/>
          <p14:tracePt t="27974" x="3517900" y="6032500"/>
          <p14:tracePt t="27985" x="3492500" y="6019800"/>
          <p14:tracePt t="27988" x="3479800" y="6007100"/>
          <p14:tracePt t="28000" x="3467100" y="6007100"/>
          <p14:tracePt t="28003" x="3454400" y="6007100"/>
          <p14:tracePt t="28010" x="3441700" y="5994400"/>
          <p14:tracePt t="28018" x="3429000" y="5981700"/>
          <p14:tracePt t="28026" x="3417888" y="5981700"/>
          <p14:tracePt t="28035" x="3405188" y="5981700"/>
          <p14:tracePt t="28042" x="3392488" y="5969000"/>
          <p14:tracePt t="28051" x="3379788" y="5956300"/>
          <p14:tracePt t="28056" x="3367088" y="5956300"/>
          <p14:tracePt t="28067" x="3367088" y="5945188"/>
          <p14:tracePt t="28072" x="3341688" y="5932488"/>
          <p14:tracePt t="28083" x="3341688" y="5919788"/>
          <p14:tracePt t="28088" x="3328988" y="5919788"/>
          <p14:tracePt t="28096" x="3328988" y="5907088"/>
          <p14:tracePt t="28102" x="3317875" y="5907088"/>
          <p14:tracePt t="28110" x="3317875" y="5894388"/>
          <p14:tracePt t="28118" x="3305175" y="5894388"/>
          <p14:tracePt t="28134" x="3305175" y="5881688"/>
          <p14:tracePt t="28138" x="3305175" y="5868988"/>
          <p14:tracePt t="28160" x="3292475" y="5868988"/>
          <p14:tracePt t="28168" x="3292475" y="5856288"/>
          <p14:tracePt t="28185" x="3279775" y="5843588"/>
          <p14:tracePt t="28200" x="3279775" y="5832475"/>
          <p14:tracePt t="28208" x="3267075" y="5819775"/>
          <p14:tracePt t="28232" x="3267075" y="5807075"/>
          <p14:tracePt t="28238" x="3254375" y="5807075"/>
          <p14:tracePt t="28247" x="3254375" y="5794375"/>
          <p14:tracePt t="28254" x="3241675" y="5781675"/>
          <p14:tracePt t="28260" x="3241675" y="5768975"/>
          <p14:tracePt t="28268" x="3228975" y="5768975"/>
          <p14:tracePt t="28276" x="3228975" y="5756275"/>
          <p14:tracePt t="28285" x="3216275" y="5743575"/>
          <p14:tracePt t="28308" x="3205163" y="5743575"/>
          <p14:tracePt t="28317" x="3205163" y="5732463"/>
          <p14:tracePt t="28322" x="3192463" y="5732463"/>
          <p14:tracePt t="28333" x="3192463" y="5719763"/>
          <p14:tracePt t="28338" x="3179763" y="5719763"/>
          <p14:tracePt t="28346" x="3167063" y="5719763"/>
          <p14:tracePt t="28367" x="3154363" y="5719763"/>
          <p14:tracePt t="28388" x="3141663" y="5719763"/>
          <p14:tracePt t="28420" x="3128963" y="5719763"/>
          <p14:tracePt t="28426" x="3116263" y="5719763"/>
          <p14:tracePt t="28436" x="3103563" y="5743575"/>
          <p14:tracePt t="28441" x="3092450" y="5743575"/>
          <p14:tracePt t="28452" x="3092450" y="5756275"/>
          <p14:tracePt t="28458" x="3079750" y="5756275"/>
          <p14:tracePt t="28467" x="3079750" y="5781675"/>
          <p14:tracePt t="28472" x="3067050" y="5781675"/>
          <p14:tracePt t="28483" x="3067050" y="5794375"/>
          <p14:tracePt t="28488" x="3054350" y="5794375"/>
          <p14:tracePt t="28497" x="3041650" y="5807075"/>
          <p14:tracePt t="28504" x="3041650" y="5819775"/>
          <p14:tracePt t="28512" x="3028950" y="5819775"/>
          <p14:tracePt t="28520" x="3028950" y="5832475"/>
          <p14:tracePt t="28528" x="3016250" y="5843588"/>
          <p14:tracePt t="28535" x="3003550" y="5843588"/>
          <p14:tracePt t="28542" x="3003550" y="5856288"/>
          <p14:tracePt t="28551" x="2992438" y="5868988"/>
          <p14:tracePt t="28558" x="2979738" y="5881688"/>
          <p14:tracePt t="28567" x="2967038" y="5881688"/>
          <p14:tracePt t="28574" x="2954338" y="5894388"/>
          <p14:tracePt t="28583" x="2941638" y="5907088"/>
          <p14:tracePt t="28588" x="2916238" y="5907088"/>
          <p14:tracePt t="28597" x="2916238" y="5919788"/>
          <p14:tracePt t="28604" x="2903538" y="5932488"/>
          <p14:tracePt t="28612" x="2890838" y="5932488"/>
          <p14:tracePt t="28620" x="2879725" y="5945188"/>
          <p14:tracePt t="28628" x="2867025" y="5945188"/>
          <p14:tracePt t="28635" x="2854325" y="5969000"/>
          <p14:tracePt t="28642" x="2841625" y="5969000"/>
          <p14:tracePt t="28652" x="2828925" y="5969000"/>
          <p14:tracePt t="28658" x="2816225" y="5981700"/>
          <p14:tracePt t="28667" x="2803525" y="5981700"/>
          <p14:tracePt t="28674" x="2790825" y="5994400"/>
          <p14:tracePt t="28684" x="2778125" y="5994400"/>
          <p14:tracePt t="28688" x="2754313" y="6007100"/>
          <p14:tracePt t="28696" x="2741613" y="6019800"/>
          <p14:tracePt t="28704" x="2728913" y="6019800"/>
          <p14:tracePt t="28712" x="2703513" y="6019800"/>
          <p14:tracePt t="28720" x="2690813" y="6032500"/>
          <p14:tracePt t="28728" x="2678113" y="6045200"/>
          <p14:tracePt t="28736" x="2667000" y="6045200"/>
          <p14:tracePt t="28742" x="2654300" y="6045200"/>
          <p14:tracePt t="28758" x="2641600" y="6045200"/>
          <p14:tracePt t="28767" x="2616200" y="6045200"/>
          <p14:tracePt t="28774" x="2603500" y="6045200"/>
          <p14:tracePt t="28784" x="2590800" y="6045200"/>
          <p14:tracePt t="28789" x="2578100" y="6045200"/>
          <p14:tracePt t="28804" x="2565400" y="6045200"/>
          <p14:tracePt t="28913" x="2578100" y="6045200"/>
          <p14:tracePt t="28929" x="2590800" y="6045200"/>
          <p14:tracePt t="28937" x="2603500" y="6032500"/>
          <p14:tracePt t="28945" x="2628900" y="6019800"/>
          <p14:tracePt t="28953" x="2641600" y="6019800"/>
          <p14:tracePt t="28959" x="2654300" y="5994400"/>
          <p14:tracePt t="28971" x="2678113" y="5994400"/>
          <p14:tracePt t="28975" x="2690813" y="5969000"/>
          <p14:tracePt t="28985" x="2716213" y="5956300"/>
          <p14:tracePt t="28989" x="2728913" y="5945188"/>
          <p14:tracePt t="29000" x="2741613" y="5932488"/>
          <p14:tracePt t="29005" x="2767013" y="5907088"/>
          <p14:tracePt t="29011" x="2778125" y="5894388"/>
          <p14:tracePt t="29020" x="2790825" y="5868988"/>
          <p14:tracePt t="29027" x="2803525" y="5856288"/>
          <p14:tracePt t="29035" x="2816225" y="5843588"/>
          <p14:tracePt t="29043" x="2828925" y="5832475"/>
          <p14:tracePt t="29051" x="2854325" y="5819775"/>
          <p14:tracePt t="29067" x="2879725" y="5807075"/>
          <p14:tracePt t="29073" x="2890838" y="5794375"/>
          <p14:tracePt t="29084" x="2903538" y="5781675"/>
          <p14:tracePt t="29089" x="2903538" y="5768975"/>
          <p14:tracePt t="29100" x="2916238" y="5768975"/>
          <p14:tracePt t="29105" x="2928938" y="5756275"/>
          <p14:tracePt t="29117" x="2941638" y="5756275"/>
          <p14:tracePt t="29139" x="2954338" y="5756275"/>
          <p14:tracePt t="29150" x="2954338" y="5743575"/>
          <p14:tracePt t="29155" x="2967038" y="5743575"/>
          <p14:tracePt t="29169" x="2979738" y="5743575"/>
          <p14:tracePt t="29193" x="2992438" y="5743575"/>
          <p14:tracePt t="29202" x="3003550" y="5743575"/>
          <p14:tracePt t="29219" x="3016250" y="5743575"/>
          <p14:tracePt t="29237" x="3028950" y="5743575"/>
          <p14:tracePt t="29254" x="3041650" y="5743575"/>
          <p14:tracePt t="29261" x="3054350" y="5743575"/>
          <p14:tracePt t="29269" x="3054350" y="5756275"/>
          <p14:tracePt t="29276" x="3067050" y="5756275"/>
          <p14:tracePt t="29285" x="3079750" y="5756275"/>
          <p14:tracePt t="29291" x="3092450" y="5768975"/>
          <p14:tracePt t="29302" x="3103563" y="5781675"/>
          <p14:tracePt t="29318" x="3116263" y="5781675"/>
          <p14:tracePt t="29322" x="3128963" y="5794375"/>
          <p14:tracePt t="29335" x="3141663" y="5794375"/>
          <p14:tracePt t="29344" x="3167063" y="5807075"/>
          <p14:tracePt t="29353" x="3167063" y="5819775"/>
          <p14:tracePt t="29360" x="3179763" y="5819775"/>
          <p14:tracePt t="29369" x="3179763" y="5832475"/>
          <p14:tracePt t="29376" x="3205163" y="5832475"/>
          <p14:tracePt t="29385" x="3205163" y="5843588"/>
          <p14:tracePt t="29391" x="3216275" y="5843588"/>
          <p14:tracePt t="29406" x="3228975" y="5843588"/>
          <p14:tracePt t="29418" x="3228975" y="5856288"/>
          <p14:tracePt t="29422" x="3241675" y="5868988"/>
          <p14:tracePt t="29436" x="3267075" y="5881688"/>
          <p14:tracePt t="29445" x="3279775" y="5881688"/>
          <p14:tracePt t="29454" x="3292475" y="5894388"/>
          <p14:tracePt t="29461" x="3292475" y="5907088"/>
          <p14:tracePt t="29470" x="3305175" y="5907088"/>
          <p14:tracePt t="29476" x="3328988" y="5919788"/>
          <p14:tracePt t="29485" x="3341688" y="5932488"/>
          <p14:tracePt t="29491" x="3354388" y="5932488"/>
          <p14:tracePt t="29502" x="3367088" y="5945188"/>
          <p14:tracePt t="29506" x="3379788" y="5945188"/>
          <p14:tracePt t="29519" x="3392488" y="5945188"/>
          <p14:tracePt t="29522" x="3392488" y="5956300"/>
          <p14:tracePt t="29535" x="3405188" y="5956300"/>
          <p14:tracePt t="29619" x="3417888" y="5956300"/>
          <p14:tracePt t="29647" x="3429000" y="5956300"/>
          <p14:tracePt t="29665" x="3441700" y="5956300"/>
          <p14:tracePt t="29685" x="3454400" y="5956300"/>
          <p14:tracePt t="29850" x="3441700" y="5956300"/>
          <p14:tracePt t="29858" x="3417888" y="5945188"/>
          <p14:tracePt t="29867" x="3392488" y="5932488"/>
          <p14:tracePt t="29873" x="3379788" y="5932488"/>
          <p14:tracePt t="29884" x="3367088" y="5919788"/>
          <p14:tracePt t="29888" x="3341688" y="5919788"/>
          <p14:tracePt t="29896" x="3317875" y="5907088"/>
          <p14:tracePt t="29904" x="3305175" y="5894388"/>
          <p14:tracePt t="29912" x="3279775" y="5894388"/>
          <p14:tracePt t="29920" x="3267075" y="5894388"/>
          <p14:tracePt t="29925" x="3254375" y="5881688"/>
          <p14:tracePt t="29937" x="3228975" y="5868988"/>
          <p14:tracePt t="29951" x="3216275" y="5868988"/>
          <p14:tracePt t="29969" x="3192463" y="5856288"/>
          <p14:tracePt t="29972" x="3167063" y="5843588"/>
          <p14:tracePt t="29983" x="3167063" y="5832475"/>
          <p14:tracePt t="29987" x="3154363" y="5832475"/>
          <p14:tracePt t="30004" x="3128963" y="5807075"/>
          <p14:tracePt t="30020" x="3116263" y="5794375"/>
          <p14:tracePt t="30026" x="3103563" y="5768975"/>
          <p14:tracePt t="30035" x="3092450" y="5756275"/>
          <p14:tracePt t="30042" x="3079750" y="5743575"/>
          <p14:tracePt t="30058" x="3079750" y="5732463"/>
          <p14:tracePt t="30213" x="3092450" y="5743575"/>
          <p14:tracePt t="30220" x="3092450" y="5756275"/>
          <p14:tracePt t="30229" x="3092450" y="5768975"/>
          <p14:tracePt t="30237" x="3092450" y="5781675"/>
          <p14:tracePt t="30252" x="3103563" y="5794375"/>
          <p14:tracePt t="30258" x="3103563" y="5807075"/>
          <p14:tracePt t="30274" x="3103563" y="5819775"/>
          <p14:tracePt t="30304" x="3103563" y="5832475"/>
          <p14:tracePt t="30334" x="3103563" y="5843588"/>
          <p14:tracePt t="30352" x="3116263" y="5856288"/>
          <p14:tracePt t="30491" x="3116263" y="5843588"/>
          <p14:tracePt t="30499" x="3116263" y="5832475"/>
          <p14:tracePt t="30516" x="3116263" y="5819775"/>
          <p14:tracePt t="30524" x="3116263" y="5807075"/>
          <p14:tracePt t="30550" x="3116263" y="5794375"/>
          <p14:tracePt t="30583" x="3116263" y="5781675"/>
          <p14:tracePt t="30599" x="3116263" y="5768975"/>
          <p14:tracePt t="30607" x="3116263" y="5756275"/>
          <p14:tracePt t="30623" x="3103563" y="5743575"/>
          <p14:tracePt t="30628" x="3103563" y="5732463"/>
          <p14:tracePt t="30637" x="3103563" y="5719763"/>
          <p14:tracePt t="30644" x="3103563" y="5707063"/>
          <p14:tracePt t="30653" x="3103563" y="5694363"/>
          <p14:tracePt t="30661" x="3103563" y="5681663"/>
          <p14:tracePt t="30669" x="3103563" y="5668963"/>
          <p14:tracePt t="30685" x="3103563" y="5643563"/>
          <p14:tracePt t="30691" x="3103563" y="5630863"/>
          <p14:tracePt t="30701" x="3103563" y="5619750"/>
          <p14:tracePt t="30707" x="3103563" y="5607050"/>
          <p14:tracePt t="30718" x="3103563" y="5581650"/>
          <p14:tracePt t="30723" x="3103563" y="5568950"/>
          <p14:tracePt t="30729" x="3103563" y="5556250"/>
          <p14:tracePt t="30737" x="3103563" y="5543550"/>
          <p14:tracePt t="30744" x="3103563" y="5530850"/>
          <p14:tracePt t="30754" x="3116263" y="5518150"/>
          <p14:tracePt t="30761" x="3116263" y="5494338"/>
          <p14:tracePt t="30770" x="3116263" y="5481638"/>
          <p14:tracePt t="30776" x="3116263" y="5468938"/>
          <p14:tracePt t="30785" x="3116263" y="5443538"/>
          <p14:tracePt t="30791" x="3128963" y="5430838"/>
          <p14:tracePt t="30802" x="3128963" y="5418138"/>
          <p14:tracePt t="30806" x="3128963" y="5394325"/>
          <p14:tracePt t="30818" x="3141663" y="5381625"/>
          <p14:tracePt t="30822" x="3154363" y="5368925"/>
          <p14:tracePt t="30835" x="3154363" y="5343525"/>
          <p14:tracePt t="30838" x="3167063" y="5330825"/>
          <p14:tracePt t="30845" x="3167063" y="5318125"/>
          <p14:tracePt t="30853" x="3179763" y="5294313"/>
          <p14:tracePt t="30860" x="3179763" y="5281613"/>
          <p14:tracePt t="30870" x="3179763" y="5268913"/>
          <p14:tracePt t="30876" x="3192463" y="5243513"/>
          <p14:tracePt t="30885" x="3205163" y="5230813"/>
          <p14:tracePt t="30891" x="3205163" y="5218113"/>
          <p14:tracePt t="30901" x="3205163" y="5194300"/>
          <p14:tracePt t="30907" x="3216275" y="5181600"/>
          <p14:tracePt t="30918" x="3216275" y="5168900"/>
          <p14:tracePt t="30923" x="3216275" y="5156200"/>
          <p14:tracePt t="30934" x="3216275" y="5143500"/>
          <p14:tracePt t="30939" x="3216275" y="5130800"/>
          <p14:tracePt t="30944" x="3216275" y="5118100"/>
          <p14:tracePt t="30970" x="3216275" y="5092700"/>
          <p14:tracePt t="30977" x="3216275" y="5081588"/>
          <p14:tracePt t="30987" x="3205163" y="5081588"/>
          <p14:tracePt t="30993" x="3205163" y="5068888"/>
          <p14:tracePt t="31005" x="3205163" y="5056188"/>
          <p14:tracePt t="31017" x="3205163" y="5043488"/>
          <p14:tracePt t="31033" x="3205163" y="5030788"/>
          <p14:tracePt t="31037" x="3205163" y="5018088"/>
          <p14:tracePt t="31046" x="3192463" y="5018088"/>
          <p14:tracePt t="31051" x="3192463" y="4992688"/>
          <p14:tracePt t="31068" x="3179763" y="4981575"/>
          <p14:tracePt t="31076" x="3167063" y="4968875"/>
          <p14:tracePt t="31085" x="3167063" y="4956175"/>
          <p14:tracePt t="31101" x="3154363" y="4943475"/>
          <p14:tracePt t="31117" x="3154363" y="4930775"/>
          <p14:tracePt t="31125" x="3154363" y="4918075"/>
          <p14:tracePt t="31134" x="3141663" y="4905375"/>
          <p14:tracePt t="31151" x="3141663" y="4892675"/>
          <p14:tracePt t="31166" x="3128963" y="4879975"/>
          <p14:tracePt t="31171" x="3128963" y="4868863"/>
          <p14:tracePt t="31196" x="3128963" y="4856163"/>
          <p14:tracePt t="31203" x="3116263" y="4856163"/>
          <p14:tracePt t="31234" x="3116263" y="4843463"/>
          <p14:tracePt t="31331" x="3103563" y="4843463"/>
          <p14:tracePt t="31354" x="3103563" y="4856163"/>
          <p14:tracePt t="31363" x="3103563" y="4868863"/>
          <p14:tracePt t="31369" x="3092450" y="4879975"/>
          <p14:tracePt t="31376" x="3092450" y="4905375"/>
          <p14:tracePt t="31386" x="3092450" y="4918075"/>
          <p14:tracePt t="31392" x="3079750" y="4930775"/>
          <p14:tracePt t="31401" x="3079750" y="4943475"/>
          <p14:tracePt t="31418" x="3079750" y="4956175"/>
          <p14:tracePt t="31424" x="3079750" y="4968875"/>
          <p14:tracePt t="31438" x="3067050" y="4968875"/>
          <p14:tracePt t="31446" x="3067050" y="4981575"/>
          <p14:tracePt t="31462" x="3067050" y="4992688"/>
          <p14:tracePt t="31476" x="3067050" y="5018088"/>
          <p14:tracePt t="31492" x="3067050" y="5030788"/>
          <p14:tracePt t="31508" x="3067050" y="5043488"/>
          <p14:tracePt t="31524" x="3067050" y="5068888"/>
          <p14:tracePt t="31538" x="3067050" y="5081588"/>
          <p14:tracePt t="31546" x="3067050" y="5105400"/>
          <p14:tracePt t="31554" x="3054350" y="5118100"/>
          <p14:tracePt t="31562" x="3054350" y="5130800"/>
          <p14:tracePt t="31578" x="3054350" y="5143500"/>
          <p14:tracePt t="31585" x="3054350" y="5168900"/>
          <p14:tracePt t="31591" x="3054350" y="5181600"/>
          <p14:tracePt t="31601" x="3054350" y="5194300"/>
          <p14:tracePt t="31608" x="3054350" y="5218113"/>
          <p14:tracePt t="31617" x="3054350" y="5230813"/>
          <p14:tracePt t="31624" x="3054350" y="5243513"/>
          <p14:tracePt t="31634" x="3054350" y="5256213"/>
          <p14:tracePt t="31638" x="3054350" y="5268913"/>
          <p14:tracePt t="31646" x="3054350" y="5281613"/>
          <p14:tracePt t="31654" x="3041650" y="5305425"/>
          <p14:tracePt t="31662" x="3041650" y="5318125"/>
          <p14:tracePt t="31670" x="3041650" y="5330825"/>
          <p14:tracePt t="31678" x="3041650" y="5343525"/>
          <p14:tracePt t="31686" x="3041650" y="5368925"/>
          <p14:tracePt t="31691" x="3041650" y="5381625"/>
          <p14:tracePt t="31702" x="3041650" y="5394325"/>
          <p14:tracePt t="31708" x="3041650" y="5418138"/>
          <p14:tracePt t="31717" x="3041650" y="5430838"/>
          <p14:tracePt t="31724" x="3041650" y="5443538"/>
          <p14:tracePt t="31734" x="3041650" y="5456238"/>
          <p14:tracePt t="31740" x="3041650" y="5494338"/>
          <p14:tracePt t="31746" x="3041650" y="5507038"/>
          <p14:tracePt t="31754" x="3041650" y="5518150"/>
          <p14:tracePt t="31762" x="3041650" y="5530850"/>
          <p14:tracePt t="31770" x="3041650" y="5556250"/>
          <p14:tracePt t="31785" x="3041650" y="5568950"/>
          <p14:tracePt t="31823" x="3041650" y="5581650"/>
          <p14:tracePt t="31941" x="3041650" y="5556250"/>
          <p14:tracePt t="31952" x="3041650" y="5530850"/>
          <p14:tracePt t="31956" x="3041650" y="5507038"/>
          <p14:tracePt t="31964" x="3041650" y="5481638"/>
          <p14:tracePt t="31972" x="3041650" y="5468938"/>
          <p14:tracePt t="31979" x="3028950" y="5443538"/>
          <p14:tracePt t="31987" x="3016250" y="5418138"/>
          <p14:tracePt t="31994" x="3016250" y="5394325"/>
          <p14:tracePt t="32002" x="3003550" y="5381625"/>
          <p14:tracePt t="32008" x="3003550" y="5368925"/>
          <p14:tracePt t="32018" x="2992438" y="5330825"/>
          <p14:tracePt t="32024" x="2979738" y="5318125"/>
          <p14:tracePt t="32034" x="2979738" y="5294313"/>
          <p14:tracePt t="32039" x="2979738" y="5281613"/>
          <p14:tracePt t="32050" x="2979738" y="5256213"/>
          <p14:tracePt t="32056" x="2979738" y="5243513"/>
          <p14:tracePt t="32062" x="2979738" y="5230813"/>
          <p14:tracePt t="32070" x="2979738" y="5205413"/>
          <p14:tracePt t="32085" x="2979738" y="5194300"/>
          <p14:tracePt t="32094" x="2979738" y="5181600"/>
          <p14:tracePt t="32102" x="2967038" y="5168900"/>
          <p14:tracePt t="32110" x="2967038" y="5143500"/>
          <p14:tracePt t="32117" x="2967038" y="5130800"/>
          <p14:tracePt t="32124" x="2967038" y="5118100"/>
          <p14:tracePt t="32133" x="2954338" y="5092700"/>
          <p14:tracePt t="32140" x="2954338" y="5081588"/>
          <p14:tracePt t="32150" x="2941638" y="5068888"/>
          <p14:tracePt t="32156" x="2928938" y="5043488"/>
          <p14:tracePt t="32170" x="2928938" y="5030788"/>
          <p14:tracePt t="32178" x="2928938" y="5005388"/>
          <p14:tracePt t="32194" x="2928938" y="4981575"/>
          <p14:tracePt t="32209" x="2928938" y="4968875"/>
          <p14:tracePt t="32228" x="2928938" y="4956175"/>
          <p14:tracePt t="32244" x="2928938" y="4943475"/>
          <p14:tracePt t="32252" x="2928938" y="4930775"/>
          <p14:tracePt t="32268" x="2928938" y="4918075"/>
          <p14:tracePt t="32290" x="2928938" y="4905375"/>
          <p14:tracePt t="32306" x="2928938" y="4892675"/>
          <p14:tracePt t="32318" x="2928938" y="4879975"/>
          <p14:tracePt t="32398" x="2928938" y="4892675"/>
          <p14:tracePt t="32406" x="2928938" y="4905375"/>
          <p14:tracePt t="32416" x="2928938" y="4930775"/>
          <p14:tracePt t="32422" x="2928938" y="4943475"/>
          <p14:tracePt t="32431" x="2928938" y="4956175"/>
          <p14:tracePt t="32437" x="2928938" y="4981575"/>
          <p14:tracePt t="32445" x="2928938" y="5018088"/>
          <p14:tracePt t="32453" x="2928938" y="5043488"/>
          <p14:tracePt t="32461" x="2941638" y="5068888"/>
          <p14:tracePt t="32470" x="2954338" y="5092700"/>
          <p14:tracePt t="32477" x="2954338" y="5105400"/>
          <p14:tracePt t="32485" x="2954338" y="5130800"/>
          <p14:tracePt t="32502" x="2954338" y="5156200"/>
          <p14:tracePt t="32507" x="2954338" y="5168900"/>
          <p14:tracePt t="32518" x="2954338" y="5181600"/>
          <p14:tracePt t="32523" x="2954338" y="5194300"/>
          <p14:tracePt t="32534" x="2954338" y="5205413"/>
          <p14:tracePt t="32548" x="2954338" y="5230813"/>
          <p14:tracePt t="32553" x="2954338" y="5243513"/>
          <p14:tracePt t="32561" x="2954338" y="5256213"/>
          <p14:tracePt t="32569" x="2967038" y="5281613"/>
          <p14:tracePt t="32576" x="2967038" y="5294313"/>
          <p14:tracePt t="32587" x="2967038" y="5305425"/>
          <p14:tracePt t="32592" x="2967038" y="5318125"/>
          <p14:tracePt t="32601" x="2979738" y="5343525"/>
          <p14:tracePt t="32606" x="2979738" y="5356225"/>
          <p14:tracePt t="32617" x="2992438" y="5381625"/>
          <p14:tracePt t="32622" x="2992438" y="5394325"/>
          <p14:tracePt t="32634" x="3003550" y="5407025"/>
          <p14:tracePt t="32638" x="3016250" y="5430838"/>
          <p14:tracePt t="32646" x="3016250" y="5443538"/>
          <p14:tracePt t="32652" x="3016250" y="5456238"/>
          <p14:tracePt t="32660" x="3016250" y="5481638"/>
          <p14:tracePt t="32669" x="3028950" y="5481638"/>
          <p14:tracePt t="32676" x="3028950" y="5494338"/>
          <p14:tracePt t="32685" x="3028950" y="5518150"/>
          <p14:tracePt t="32692" x="3041650" y="5530850"/>
          <p14:tracePt t="32701" x="3041650" y="5543550"/>
          <p14:tracePt t="32706" x="3041650" y="5568950"/>
          <p14:tracePt t="32717" x="3041650" y="5581650"/>
          <p14:tracePt t="32722" x="3041650" y="5594350"/>
          <p14:tracePt t="32733" x="3041650" y="5607050"/>
          <p14:tracePt t="32738" x="3041650" y="5630863"/>
          <p14:tracePt t="32746" x="3041650" y="5643563"/>
          <p14:tracePt t="32760" x="3041650" y="5656263"/>
          <p14:tracePt t="32768" x="3041650" y="5668963"/>
          <p14:tracePt t="32784" x="3041650" y="5681663"/>
          <p14:tracePt t="32801" x="3041650" y="5694363"/>
          <p14:tracePt t="32818" x="3041650" y="5707063"/>
          <p14:tracePt t="32917" x="3054350" y="5694363"/>
          <p14:tracePt t="32922" x="3054350" y="5643563"/>
          <p14:tracePt t="32932" x="3067050" y="5568950"/>
          <p14:tracePt t="32939" x="3079750" y="5518150"/>
          <p14:tracePt t="32947" x="3079750" y="5468938"/>
          <p14:tracePt t="32956" x="3103563" y="5430838"/>
          <p14:tracePt t="32971" x="3103563" y="5356225"/>
          <p14:tracePt t="32976" x="3103563" y="5330825"/>
          <p14:tracePt t="32985" x="3103563" y="5305425"/>
          <p14:tracePt t="32992" x="3103563" y="5294313"/>
          <p14:tracePt t="33001" x="3103563" y="5281613"/>
          <p14:tracePt t="33008" x="3103563" y="5268913"/>
          <p14:tracePt t="33017" x="3103563" y="5256213"/>
          <p14:tracePt t="33024" x="3103563" y="5230813"/>
          <p14:tracePt t="33030" x="3103563" y="5218113"/>
          <p14:tracePt t="33038" x="3103563" y="5205413"/>
          <p14:tracePt t="33046" x="3103563" y="5194300"/>
          <p14:tracePt t="33062" x="3103563" y="5168900"/>
          <p14:tracePt t="33078" x="3103563" y="5156200"/>
          <p14:tracePt t="33085" x="3103563" y="5130800"/>
          <p14:tracePt t="33091" x="3103563" y="5118100"/>
          <p14:tracePt t="33101" x="3092450" y="5105400"/>
          <p14:tracePt t="33108" x="3092450" y="5092700"/>
          <p14:tracePt t="33117" x="3079750" y="5081588"/>
          <p14:tracePt t="33124" x="3079750" y="5056188"/>
          <p14:tracePt t="33134" x="3067050" y="5043488"/>
          <p14:tracePt t="33137" x="3054350" y="5030788"/>
          <p14:tracePt t="33146" x="3054350" y="5018088"/>
          <p14:tracePt t="33154" x="3054350" y="5005388"/>
          <p14:tracePt t="33162" x="3054350" y="4992688"/>
          <p14:tracePt t="33178" x="3054350" y="4981575"/>
          <p14:tracePt t="33188" x="3054350" y="4968875"/>
          <p14:tracePt t="33196" x="3054350" y="4956175"/>
          <p14:tracePt t="33212" x="3041650" y="4943475"/>
          <p14:tracePt t="33220" x="3041650" y="4930775"/>
          <p14:tracePt t="33235" x="3041650" y="4905375"/>
          <p14:tracePt t="33251" x="3041650" y="4892675"/>
          <p14:tracePt t="33267" x="3041650" y="4879975"/>
          <p14:tracePt t="33304" x="3041650" y="4868863"/>
          <p14:tracePt t="33344" x="3041650" y="4856163"/>
          <p14:tracePt t="33409" x="3041650" y="4843463"/>
          <p14:tracePt t="33627" x="3041650" y="4856163"/>
          <p14:tracePt t="33635" x="3041650" y="4868863"/>
          <p14:tracePt t="33644" x="3041650" y="4879975"/>
          <p14:tracePt t="33654" x="3041650" y="4892675"/>
          <p14:tracePt t="33661" x="3041650" y="4905375"/>
          <p14:tracePt t="33669" x="3041650" y="4930775"/>
          <p14:tracePt t="33674" x="3028950" y="4943475"/>
          <p14:tracePt t="33685" x="3028950" y="4956175"/>
          <p14:tracePt t="33690" x="3028950" y="4968875"/>
          <p14:tracePt t="33702" x="3028950" y="4992688"/>
          <p14:tracePt t="33718" x="3016250" y="5018088"/>
          <p14:tracePt t="33729" x="3016250" y="5030788"/>
          <p14:tracePt t="33744" x="3016250" y="5043488"/>
          <p14:tracePt t="33761" x="3016250" y="5056188"/>
          <p14:tracePt t="33769" x="3016250" y="5068888"/>
          <p14:tracePt t="33785" x="3016250" y="5081588"/>
          <p14:tracePt t="33791" x="3003550" y="5081588"/>
          <p14:tracePt t="33802" x="3003550" y="5092700"/>
          <p14:tracePt t="33819" x="3003550" y="5105400"/>
          <p14:tracePt t="33822" x="2992438" y="5118100"/>
          <p14:tracePt t="33837" x="2992438" y="5130800"/>
          <p14:tracePt t="33844" x="2992438" y="5143500"/>
          <p14:tracePt t="33861" x="2992438" y="5156200"/>
          <p14:tracePt t="33870" x="2992438" y="5168900"/>
          <p14:tracePt t="33876" x="2992438" y="5181600"/>
          <p14:tracePt t="33887" x="2979738" y="5194300"/>
          <p14:tracePt t="33891" x="2979738" y="5205413"/>
          <p14:tracePt t="33901" x="2979738" y="5218113"/>
          <p14:tracePt t="33907" x="2979738" y="5230813"/>
          <p14:tracePt t="33918" x="2979738" y="5256213"/>
          <p14:tracePt t="33931" x="2979738" y="5268913"/>
          <p14:tracePt t="33939" x="2979738" y="5281613"/>
          <p14:tracePt t="33953" x="2979738" y="5294313"/>
          <p14:tracePt t="33972" x="2992438" y="5330825"/>
          <p14:tracePt t="33977" x="2992438" y="5343525"/>
          <p14:tracePt t="33986" x="2992438" y="5356225"/>
          <p14:tracePt t="33990" x="2992438" y="5368925"/>
          <p14:tracePt t="34001" x="3003550" y="5394325"/>
          <p14:tracePt t="34006" x="3003550" y="5407025"/>
          <p14:tracePt t="34017" x="3003550" y="5418138"/>
          <p14:tracePt t="34022" x="3016250" y="5443538"/>
          <p14:tracePt t="34031" x="3016250" y="5456238"/>
          <p14:tracePt t="34038" x="3016250" y="5468938"/>
          <p14:tracePt t="34046" x="3016250" y="5494338"/>
          <p14:tracePt t="34052" x="3028950" y="5507038"/>
          <p14:tracePt t="34060" x="3028950" y="5518150"/>
          <p14:tracePt t="34068" x="3028950" y="5543550"/>
          <p14:tracePt t="34076" x="3041650" y="5556250"/>
          <p14:tracePt t="34085" x="3041650" y="5568950"/>
          <p14:tracePt t="34092" x="3041650" y="5581650"/>
          <p14:tracePt t="34101" x="3041650" y="5594350"/>
          <p14:tracePt t="34106" x="3054350" y="5607050"/>
          <p14:tracePt t="34118" x="3054350" y="5630863"/>
          <p14:tracePt t="34122" x="3054350" y="5643563"/>
          <p14:tracePt t="34131" x="3067050" y="5656263"/>
          <p14:tracePt t="34138" x="3067050" y="5668963"/>
          <p14:tracePt t="34152" x="3067050" y="5681663"/>
          <p14:tracePt t="34160" x="3067050" y="5694363"/>
          <p14:tracePt t="34168" x="3067050" y="5707063"/>
          <p14:tracePt t="34176" x="3067050" y="5719763"/>
          <p14:tracePt t="34185" x="3079750" y="5732463"/>
          <p14:tracePt t="34192" x="3079750" y="5743575"/>
          <p14:tracePt t="34206" x="3079750" y="5756275"/>
          <p14:tracePt t="34217" x="3079750" y="5768975"/>
          <p14:tracePt t="34242" x="3079750" y="5781675"/>
          <p14:tracePt t="34339" x="3079750" y="5756275"/>
          <p14:tracePt t="34347" x="3067050" y="5719763"/>
          <p14:tracePt t="34355" x="3067050" y="5656263"/>
          <p14:tracePt t="34363" x="3067050" y="5581650"/>
          <p14:tracePt t="34370" x="3067050" y="5507038"/>
          <p14:tracePt t="34377" x="3054350" y="5430838"/>
          <p14:tracePt t="34385" x="3041650" y="5356225"/>
          <p14:tracePt t="34393" x="3028950" y="5318125"/>
          <p14:tracePt t="34402" x="3028950" y="5294313"/>
          <p14:tracePt t="34409" x="3028950" y="5281613"/>
          <p14:tracePt t="34418" x="3028950" y="5268913"/>
          <p14:tracePt t="34423" x="3028950" y="5243513"/>
          <p14:tracePt t="34435" x="3028950" y="5230813"/>
          <p14:tracePt t="34439" x="3028950" y="5218113"/>
          <p14:tracePt t="34447" x="3016250" y="5205413"/>
          <p14:tracePt t="34454" x="3016250" y="5194300"/>
          <p14:tracePt t="34462" x="3016250" y="5181600"/>
          <p14:tracePt t="34476" x="3016250" y="5156200"/>
          <p14:tracePt t="34492" x="3016250" y="5143500"/>
          <p14:tracePt t="34508" x="3003550" y="5130800"/>
          <p14:tracePt t="34524" x="3003550" y="5118100"/>
          <p14:tracePt t="34531" x="2992438" y="5118100"/>
          <p14:tracePt t="34538" x="2992438" y="5105400"/>
          <p14:tracePt t="34554" x="2992438" y="5092700"/>
          <p14:tracePt t="34562" x="2992438" y="5081588"/>
          <p14:tracePt t="34578" x="2992438" y="5068888"/>
          <p14:tracePt t="34585" x="2992438" y="5056188"/>
          <p14:tracePt t="34592" x="2979738" y="5043488"/>
          <p14:tracePt t="34608" x="2979738" y="5018088"/>
          <p14:tracePt t="34624" x="2979738" y="5005388"/>
          <p14:tracePt t="34635" x="2967038" y="5005388"/>
          <p14:tracePt t="34638" x="2967038" y="4992688"/>
          <p14:tracePt t="34717" x="2979738" y="4992688"/>
          <p14:tracePt t="34725" x="2992438" y="5005388"/>
          <p14:tracePt t="34733" x="3016250" y="5018088"/>
          <p14:tracePt t="34741" x="3028950" y="5030788"/>
          <p14:tracePt t="34747" x="3054350" y="5056188"/>
          <p14:tracePt t="34755" x="3067050" y="5056188"/>
          <p14:tracePt t="34763" x="3079750" y="5056188"/>
          <p14:tracePt t="34771" x="3103563" y="5068888"/>
          <p14:tracePt t="34778" x="3116263" y="5081588"/>
          <p14:tracePt t="34786" x="3128963" y="5081588"/>
          <p14:tracePt t="34794" x="3154363" y="5092700"/>
          <p14:tracePt t="34801" x="3167063" y="5105400"/>
          <p14:tracePt t="34808" x="3179763" y="5105400"/>
          <p14:tracePt t="34818" x="3205163" y="5105400"/>
          <p14:tracePt t="34824" x="3228975" y="5105400"/>
          <p14:tracePt t="34834" x="3241675" y="5105400"/>
          <p14:tracePt t="34840" x="3254375" y="5105400"/>
          <p14:tracePt t="34850" x="3279775" y="5105400"/>
          <p14:tracePt t="34854" x="3292475" y="5105400"/>
          <p14:tracePt t="34862" x="3305175" y="5105400"/>
          <p14:tracePt t="34870" x="3317875" y="5105400"/>
          <p14:tracePt t="34878" x="3341688" y="5105400"/>
          <p14:tracePt t="34899" x="3367088" y="5105400"/>
          <p14:tracePt t="34912" x="3379788" y="5118100"/>
          <p14:tracePt t="34920" x="3405188" y="5118100"/>
          <p14:tracePt t="34928" x="3417888" y="5130800"/>
          <p14:tracePt t="34935" x="3429000" y="5130800"/>
          <p14:tracePt t="34952" x="3454400" y="5130800"/>
          <p14:tracePt t="34954" x="3479800" y="5143500"/>
          <p14:tracePt t="34958" x="3530600" y="5143500"/>
          <p14:tracePt t="34967" x="3579813" y="5168900"/>
          <p14:tracePt t="34974" x="3617913" y="5181600"/>
          <p14:tracePt t="34984" x="3692525" y="5194300"/>
          <p14:tracePt t="34990" x="3767138" y="5205413"/>
          <p14:tracePt t="35001" x="3830638" y="5218113"/>
          <p14:tracePt t="35004" x="3905250" y="5218113"/>
          <p14:tracePt t="35012" x="3992563" y="5218113"/>
          <p14:tracePt t="35020" x="4068763" y="5230813"/>
          <p14:tracePt t="35028" x="4156075" y="5243513"/>
          <p14:tracePt t="35036" x="4230688" y="5256213"/>
          <p14:tracePt t="35044" x="4318000" y="5256213"/>
          <p14:tracePt t="35052" x="4381500" y="5268913"/>
          <p14:tracePt t="35058" x="4456113" y="5268913"/>
          <p14:tracePt t="35067" x="4518025" y="5268913"/>
          <p14:tracePt t="35074" x="4594225" y="5268913"/>
          <p14:tracePt t="35084" x="4643438" y="5268913"/>
          <p14:tracePt t="35090" x="4681538" y="5268913"/>
          <p14:tracePt t="35101" x="4706938" y="5268913"/>
          <p14:tracePt t="35106" x="4732338" y="5256213"/>
          <p14:tracePt t="35112" x="4756150" y="5243513"/>
          <p14:tracePt t="35120" x="4768850" y="5218113"/>
          <p14:tracePt t="35128" x="4794250" y="5205413"/>
          <p14:tracePt t="35136" x="4819650" y="5181600"/>
          <p14:tracePt t="35144" x="4832350" y="5168900"/>
          <p14:tracePt t="35152" x="4843463" y="5143500"/>
          <p14:tracePt t="35160" x="4856163" y="5118100"/>
          <p14:tracePt t="35167" x="4856163" y="5105400"/>
          <p14:tracePt t="35173" x="4868863" y="5081588"/>
          <p14:tracePt t="35184" x="4881563" y="5056188"/>
          <p14:tracePt t="35190" x="4881563" y="5030788"/>
          <p14:tracePt t="35200" x="4881563" y="5018088"/>
          <p14:tracePt t="35205" x="4868863" y="5005388"/>
          <p14:tracePt t="35217" x="4868863" y="4981575"/>
          <p14:tracePt t="35220" x="4843463" y="4968875"/>
          <p14:tracePt t="35228" x="4832350" y="4943475"/>
          <p14:tracePt t="35236" x="4806950" y="4943475"/>
          <p14:tracePt t="35244" x="4781550" y="4918075"/>
          <p14:tracePt t="35252" x="4756150" y="4905375"/>
          <p14:tracePt t="35260" x="4719638" y="4892675"/>
          <p14:tracePt t="35269" x="4668838" y="4868863"/>
          <p14:tracePt t="35274" x="4630738" y="4856163"/>
          <p14:tracePt t="35284" x="4594225" y="4856163"/>
          <p14:tracePt t="35290" x="4543425" y="4843463"/>
          <p14:tracePt t="35301" x="4468813" y="4843463"/>
          <p14:tracePt t="35306" x="4406900" y="4830763"/>
          <p14:tracePt t="35317" x="4330700" y="4818063"/>
          <p14:tracePt t="35322" x="4281488" y="4805363"/>
          <p14:tracePt t="35328" x="4217988" y="4805363"/>
          <p14:tracePt t="35335" x="4143375" y="4792663"/>
          <p14:tracePt t="35344" x="4068763" y="4792663"/>
          <p14:tracePt t="35352" x="4017963" y="4792663"/>
          <p14:tracePt t="35360" x="3979863" y="4792663"/>
          <p14:tracePt t="35368" x="3956050" y="4805363"/>
          <p14:tracePt t="35376" x="3943350" y="4805363"/>
          <p14:tracePt t="35384" x="3917950" y="4818063"/>
          <p14:tracePt t="35390" x="3892550" y="4843463"/>
          <p14:tracePt t="35400" x="3879850" y="4856163"/>
          <p14:tracePt t="35406" x="3856038" y="4868863"/>
          <p14:tracePt t="35417" x="3843338" y="4879975"/>
          <p14:tracePt t="35422" x="3817938" y="4892675"/>
          <p14:tracePt t="35430" x="3805238" y="4918075"/>
          <p14:tracePt t="35436" x="3792538" y="4930775"/>
          <p14:tracePt t="35444" x="3756025" y="4968875"/>
          <p14:tracePt t="35452" x="3743325" y="4981575"/>
          <p14:tracePt t="35460" x="3717925" y="4992688"/>
          <p14:tracePt t="35469" x="3705225" y="5018088"/>
          <p14:tracePt t="35476" x="3692525" y="5043488"/>
          <p14:tracePt t="35485" x="3667125" y="5068888"/>
          <p14:tracePt t="35490" x="3654425" y="5092700"/>
          <p14:tracePt t="35501" x="3643313" y="5118100"/>
          <p14:tracePt t="35506" x="3617913" y="5143500"/>
          <p14:tracePt t="35517" x="3605213" y="5168900"/>
          <p14:tracePt t="35522" x="3605213" y="5205413"/>
          <p14:tracePt t="35534" x="3605213" y="5230813"/>
          <p14:tracePt t="35536" x="3592513" y="5256213"/>
          <p14:tracePt t="35544" x="3592513" y="5294313"/>
          <p14:tracePt t="35552" x="3592513" y="5330825"/>
          <p14:tracePt t="35560" x="3605213" y="5356225"/>
          <p14:tracePt t="35568" x="3617913" y="5381625"/>
          <p14:tracePt t="35576" x="3643313" y="5407025"/>
          <p14:tracePt t="35585" x="3654425" y="5430838"/>
          <p14:tracePt t="35592" x="3679825" y="5456238"/>
          <p14:tracePt t="35600" x="3692525" y="5481638"/>
          <p14:tracePt t="35606" x="3743325" y="5494338"/>
          <p14:tracePt t="35617" x="3817938" y="5518150"/>
          <p14:tracePt t="35622" x="3892550" y="5530850"/>
          <p14:tracePt t="35630" x="3956050" y="5556250"/>
          <p14:tracePt t="35638" x="4030663" y="5581650"/>
          <p14:tracePt t="35646" x="4105275" y="5607050"/>
          <p14:tracePt t="35652" x="4168775" y="5619750"/>
          <p14:tracePt t="35659" x="4230688" y="5630863"/>
          <p14:tracePt t="35668" x="4294188" y="5630863"/>
          <p14:tracePt t="35676" x="4330700" y="5630863"/>
          <p14:tracePt t="35685" x="4356100" y="5630863"/>
          <p14:tracePt t="35692" x="4394200" y="5630863"/>
          <p14:tracePt t="35700" x="4456113" y="5607050"/>
          <p14:tracePt t="35706" x="4494213" y="5594350"/>
          <p14:tracePt t="35717" x="4530725" y="5568950"/>
          <p14:tracePt t="35721" x="4556125" y="5556250"/>
          <p14:tracePt t="35731" x="4568825" y="5530850"/>
          <p14:tracePt t="35738" x="4594225" y="5530850"/>
          <p14:tracePt t="35747" x="4619625" y="5507038"/>
          <p14:tracePt t="35751" x="4630738" y="5494338"/>
          <p14:tracePt t="35760" x="4656138" y="5468938"/>
          <p14:tracePt t="35769" x="4668838" y="5456238"/>
          <p14:tracePt t="35776" x="4681538" y="5430838"/>
          <p14:tracePt t="35785" x="4706938" y="5418138"/>
          <p14:tracePt t="35792" x="4719638" y="5407025"/>
          <p14:tracePt t="35802" x="4732338" y="5381625"/>
          <p14:tracePt t="35806" x="4756150" y="5356225"/>
          <p14:tracePt t="35817" x="4768850" y="5343525"/>
          <p14:tracePt t="35822" x="4781550" y="5305425"/>
          <p14:tracePt t="35831" x="4806950" y="5268913"/>
          <p14:tracePt t="35838" x="4819650" y="5256213"/>
          <p14:tracePt t="35846" x="4819650" y="5218113"/>
          <p14:tracePt t="35854" x="4819650" y="5194300"/>
          <p14:tracePt t="35860" x="4819650" y="5156200"/>
          <p14:tracePt t="35868" x="4819650" y="5118100"/>
          <p14:tracePt t="35876" x="4819650" y="5068888"/>
          <p14:tracePt t="35885" x="4794250" y="5043488"/>
          <p14:tracePt t="35892" x="4781550" y="5018088"/>
          <p14:tracePt t="35902" x="4756150" y="5005388"/>
          <p14:tracePt t="35908" x="4743450" y="4992688"/>
          <p14:tracePt t="35917" x="4732338" y="4968875"/>
          <p14:tracePt t="35922" x="4694238" y="4956175"/>
          <p14:tracePt t="35931" x="4630738" y="4930775"/>
          <p14:tracePt t="35938" x="4581525" y="4905375"/>
          <p14:tracePt t="35946" x="4506913" y="4879975"/>
          <p14:tracePt t="35955" x="4430713" y="4856163"/>
          <p14:tracePt t="35962" x="4356100" y="4843463"/>
          <p14:tracePt t="35968" x="4305300" y="4843463"/>
          <p14:tracePt t="35976" x="4256088" y="4843463"/>
          <p14:tracePt t="35985" x="4230688" y="4843463"/>
          <p14:tracePt t="35992" x="4217988" y="4843463"/>
          <p14:tracePt t="36001" x="4192588" y="4856163"/>
          <p14:tracePt t="36007" x="4192588" y="4868863"/>
          <p14:tracePt t="36017" x="4168775" y="4892675"/>
          <p14:tracePt t="36021" x="4156075" y="4905375"/>
          <p14:tracePt t="36030" x="4130675" y="4918075"/>
          <p14:tracePt t="36037" x="4117975" y="4943475"/>
          <p14:tracePt t="36045" x="4068763" y="4968875"/>
          <p14:tracePt t="36053" x="4005263" y="4981575"/>
          <p14:tracePt t="36061" x="3930650" y="5005388"/>
          <p14:tracePt t="36069" x="3867150" y="5018088"/>
          <p14:tracePt t="36075" x="3779838" y="5030788"/>
          <p14:tracePt t="36084" x="3705225" y="5043488"/>
          <p14:tracePt t="36091" x="3643313" y="5056188"/>
          <p14:tracePt t="36100" x="3605213" y="5056188"/>
          <p14:tracePt t="36107" x="3579813" y="5056188"/>
          <p14:tracePt t="36117" x="3541713" y="5056188"/>
          <p14:tracePt t="36123" x="3505200" y="5056188"/>
          <p14:tracePt t="36130" x="3429000" y="5056188"/>
          <p14:tracePt t="36137" x="3354388" y="5081588"/>
          <p14:tracePt t="36145" x="3254375" y="5092700"/>
          <p14:tracePt t="36153" x="3154363" y="5105400"/>
          <p14:tracePt t="36161" x="3028950" y="5130800"/>
          <p14:tracePt t="36169" x="2928938" y="5130800"/>
          <p14:tracePt t="36177" x="2867025" y="5118100"/>
          <p14:tracePt t="36185" x="2816225" y="5118100"/>
          <p14:tracePt t="36191" x="2803525" y="5092700"/>
          <p14:tracePt t="36200" x="2790825" y="5081588"/>
          <p14:tracePt t="36207" x="2754313" y="5081588"/>
          <p14:tracePt t="36217" x="2741613" y="5068888"/>
          <p14:tracePt t="36223" x="2728913" y="5056188"/>
          <p14:tracePt t="36230" x="2703513" y="5056188"/>
          <p14:tracePt t="36237" x="2678113" y="5056188"/>
          <p14:tracePt t="36245" x="2667000" y="5043488"/>
          <p14:tracePt t="36253" x="2654300" y="5043488"/>
          <p14:tracePt t="36261" x="2628900" y="5043488"/>
          <p14:tracePt t="36269" x="2603500" y="5030788"/>
          <p14:tracePt t="36277" x="2565400" y="5030788"/>
          <p14:tracePt t="36284" x="2554288" y="5030788"/>
          <p14:tracePt t="36291" x="2541588" y="5030788"/>
          <p14:tracePt t="36300" x="2516188" y="5030788"/>
          <p14:tracePt t="36307" x="2503488" y="5030788"/>
          <p14:tracePt t="36317" x="2490788" y="5030788"/>
          <p14:tracePt t="36323" x="2452688" y="5030788"/>
          <p14:tracePt t="36334" x="2416175" y="5030788"/>
          <p14:tracePt t="36337" x="2378075" y="5030788"/>
          <p14:tracePt t="36345" x="2328863" y="5030788"/>
          <p14:tracePt t="36353" x="2278063" y="5030788"/>
          <p14:tracePt t="36361" x="2239963" y="5030788"/>
          <p14:tracePt t="36369" x="2203450" y="5030788"/>
          <p14:tracePt t="36377" x="2139950" y="5030788"/>
          <p14:tracePt t="36385" x="2078038" y="5030788"/>
          <p14:tracePt t="36391" x="2027238" y="5030788"/>
          <p14:tracePt t="36403" x="1965325" y="5018088"/>
          <p14:tracePt t="36408" x="1903413" y="4992688"/>
          <p14:tracePt t="36418" x="1839913" y="4981575"/>
          <p14:tracePt t="36424" x="1814513" y="4981575"/>
          <p14:tracePt t="36436" x="1778000" y="4981575"/>
          <p14:tracePt t="36441" x="1739900" y="4981575"/>
          <p14:tracePt t="36448" x="1689100" y="4981575"/>
          <p14:tracePt t="36454" x="1627188" y="4981575"/>
          <p14:tracePt t="36464" x="1552575" y="4981575"/>
          <p14:tracePt t="36470" x="1489075" y="4981575"/>
          <p14:tracePt t="36478" x="1414463" y="4981575"/>
          <p14:tracePt t="36487" x="1363663" y="4981575"/>
          <p14:tracePt t="36494" x="1339850" y="5005388"/>
          <p14:tracePt t="36501" x="1301750" y="5018088"/>
          <p14:tracePt t="36508" x="1289050" y="5043488"/>
          <p14:tracePt t="36517" x="1263650" y="5056188"/>
          <p14:tracePt t="36524" x="1252538" y="5081588"/>
          <p14:tracePt t="36534" x="1239838" y="5092700"/>
          <p14:tracePt t="36540" x="1214438" y="5118100"/>
          <p14:tracePt t="36550" x="1201738" y="5130800"/>
          <p14:tracePt t="36554" x="1176338" y="5143500"/>
          <p14:tracePt t="36562" x="1163638" y="5181600"/>
          <p14:tracePt t="36570" x="1163638" y="5205413"/>
          <p14:tracePt t="36578" x="1163638" y="5230813"/>
          <p14:tracePt t="36586" x="1163638" y="5268913"/>
          <p14:tracePt t="36594" x="1163638" y="5305425"/>
          <p14:tracePt t="36602" x="1189038" y="5343525"/>
          <p14:tracePt t="36610" x="1214438" y="5394325"/>
          <p14:tracePt t="36617" x="1227138" y="5430838"/>
          <p14:tracePt t="36624" x="1252538" y="5468938"/>
          <p14:tracePt t="36635" x="1276350" y="5507038"/>
          <p14:tracePt t="36640" x="1289050" y="5530850"/>
          <p14:tracePt t="36650" x="1314450" y="5556250"/>
          <p14:tracePt t="36656" x="1352550" y="5581650"/>
          <p14:tracePt t="36662" x="1389063" y="5594350"/>
          <p14:tracePt t="36670" x="1465263" y="5619750"/>
          <p14:tracePt t="36678" x="1527175" y="5643563"/>
          <p14:tracePt t="36686" x="1601788" y="5668963"/>
          <p14:tracePt t="36694" x="1665288" y="5668963"/>
          <p14:tracePt t="36702" x="1739900" y="5681663"/>
          <p14:tracePt t="36710" x="1801813" y="5681663"/>
          <p14:tracePt t="36717" x="1865313" y="5681663"/>
          <p14:tracePt t="36724" x="1927225" y="5681663"/>
          <p14:tracePt t="36734" x="1965325" y="5681663"/>
          <p14:tracePt t="36740" x="2003425" y="5681663"/>
          <p14:tracePt t="36751" x="2065338" y="5656263"/>
          <p14:tracePt t="36756" x="2103438" y="5643563"/>
          <p14:tracePt t="36767" x="2139950" y="5619750"/>
          <p14:tracePt t="36770" x="2165350" y="5607050"/>
          <p14:tracePt t="36778" x="2190750" y="5581650"/>
          <p14:tracePt t="36786" x="2203450" y="5568950"/>
          <p14:tracePt t="36794" x="2228850" y="5543550"/>
          <p14:tracePt t="36802" x="2239963" y="5530850"/>
          <p14:tracePt t="36810" x="2252663" y="5507038"/>
          <p14:tracePt t="36819" x="2265363" y="5494338"/>
          <p14:tracePt t="36824" x="2290763" y="5481638"/>
          <p14:tracePt t="36834" x="2290763" y="5456238"/>
          <p14:tracePt t="36840" x="2290763" y="5443538"/>
          <p14:tracePt t="36850" x="2290763" y="5430838"/>
          <p14:tracePt t="36856" x="2290763" y="5407025"/>
          <p14:tracePt t="36868" x="2278063" y="5394325"/>
          <p14:tracePt t="36872" x="2265363" y="5368925"/>
          <p14:tracePt t="36878" x="2239963" y="5356225"/>
          <p14:tracePt t="36886" x="2228850" y="5343525"/>
          <p14:tracePt t="36894" x="2216150" y="5330825"/>
          <p14:tracePt t="36902" x="2203450" y="5318125"/>
          <p14:tracePt t="36910" x="2190750" y="5318125"/>
          <p14:tracePt t="36919" x="2165350" y="5305425"/>
          <p14:tracePt t="36926" x="2152650" y="5305425"/>
          <p14:tracePt t="36934" x="2139950" y="5294313"/>
          <p14:tracePt t="36940" x="2116138" y="5294313"/>
          <p14:tracePt t="36952" x="2103438" y="5294313"/>
          <p14:tracePt t="36956" x="2078038" y="5281613"/>
          <p14:tracePt t="36967" x="2039938" y="5256213"/>
          <p14:tracePt t="36972" x="2003425" y="5256213"/>
          <p14:tracePt t="36981" x="1978025" y="5256213"/>
          <p14:tracePt t="36986" x="1952625" y="5256213"/>
          <p14:tracePt t="36994" x="1939925" y="5256213"/>
          <p14:tracePt t="37002" x="1927225" y="5256213"/>
          <p14:tracePt t="37010" x="1903413" y="5256213"/>
          <p14:tracePt t="37018" x="1890713" y="5268913"/>
          <p14:tracePt t="37026" x="1865313" y="5294313"/>
          <p14:tracePt t="37035" x="1852613" y="5305425"/>
          <p14:tracePt t="37040" x="1839913" y="5318125"/>
          <p14:tracePt t="37050" x="1814513" y="5330825"/>
          <p14:tracePt t="37056" x="1801813" y="5356225"/>
          <p14:tracePt t="37067" x="1790700" y="5368925"/>
          <p14:tracePt t="37072" x="1778000" y="5394325"/>
          <p14:tracePt t="37081" x="1778000" y="5407025"/>
          <p14:tracePt t="37087" x="1778000" y="5418138"/>
          <p14:tracePt t="37094" x="1778000" y="5430838"/>
          <p14:tracePt t="37102" x="1778000" y="5456238"/>
          <p14:tracePt t="37110" x="1790700" y="5468938"/>
          <p14:tracePt t="37119" x="1790700" y="5481638"/>
          <p14:tracePt t="37126" x="1790700" y="5507038"/>
          <p14:tracePt t="37135" x="1790700" y="5518150"/>
          <p14:tracePt t="37140" x="1801813" y="5530850"/>
          <p14:tracePt t="37150" x="1814513" y="5556250"/>
          <p14:tracePt t="37156" x="1814513" y="5568950"/>
          <p14:tracePt t="37167" x="1827213" y="5581650"/>
          <p14:tracePt t="37181" x="1839913" y="5607050"/>
          <p14:tracePt t="37194" x="1852613" y="5619750"/>
          <p14:tracePt t="37202" x="1865313" y="5630863"/>
          <p14:tracePt t="37210" x="1878013" y="5643563"/>
          <p14:tracePt t="37219" x="1890713" y="5656263"/>
          <p14:tracePt t="37226" x="1903413" y="5656263"/>
          <p14:tracePt t="37235" x="1914525" y="5681663"/>
          <p14:tracePt t="37242" x="1927225" y="5694363"/>
          <p14:tracePt t="37251" x="1952625" y="5707063"/>
          <p14:tracePt t="37267" x="1978025" y="5719763"/>
          <p14:tracePt t="37272" x="1990725" y="5732463"/>
          <p14:tracePt t="37281" x="2003425" y="5732463"/>
          <p14:tracePt t="37288" x="2014538" y="5732463"/>
          <p14:tracePt t="37302" x="2027238" y="5732463"/>
          <p14:tracePt t="37310" x="2039938" y="5732463"/>
          <p14:tracePt t="37318" x="2052638" y="5743575"/>
          <p14:tracePt t="37335" x="2078038" y="5743575"/>
          <p14:tracePt t="37351" x="2090738" y="5743575"/>
          <p14:tracePt t="37358" x="2116138" y="5743575"/>
          <p14:tracePt t="37367" x="2127250" y="5743575"/>
          <p14:tracePt t="37372" x="2139950" y="5743575"/>
          <p14:tracePt t="37381" x="2152650" y="5743575"/>
          <p14:tracePt t="37388" x="2178050" y="5743575"/>
          <p14:tracePt t="37396" x="2190750" y="5732463"/>
          <p14:tracePt t="37404" x="2203450" y="5732463"/>
          <p14:tracePt t="37412" x="2203450" y="5719763"/>
          <p14:tracePt t="37418" x="2216150" y="5719763"/>
          <p14:tracePt t="37543" x="2216150" y="5707063"/>
          <p14:tracePt t="37551" x="2190750" y="5694363"/>
          <p14:tracePt t="37558" x="2139950" y="5668963"/>
          <p14:tracePt t="37569" x="2116138" y="5656263"/>
          <p14:tracePt t="37573" x="2090738" y="5643563"/>
          <p14:tracePt t="37582" x="2078038" y="5643563"/>
          <p14:tracePt t="37589" x="2052638" y="5630863"/>
          <p14:tracePt t="37605" x="2027238" y="5630863"/>
          <p14:tracePt t="37632" x="2014538" y="5630863"/>
          <p14:tracePt t="37663" x="2003425" y="5656263"/>
          <p14:tracePt t="37676" x="2003425" y="5668963"/>
          <p14:tracePt t="37686" x="2003425" y="5681663"/>
          <p14:tracePt t="37693" x="2003425" y="5694363"/>
          <p14:tracePt t="37708" x="2003425" y="5707063"/>
          <p14:tracePt t="37719" x="2003425" y="5719763"/>
          <p14:tracePt t="37732" x="2003425" y="5732463"/>
          <p14:tracePt t="37752" x="2003425" y="5743575"/>
          <p14:tracePt t="37829" x="2014538" y="5756275"/>
          <p14:tracePt t="37847" x="2027238" y="5756275"/>
          <p14:tracePt t="37855" x="2027238" y="5768975"/>
          <p14:tracePt t="37863" x="2039938" y="5768975"/>
          <p14:tracePt t="37870" x="2052638" y="5781675"/>
          <p14:tracePt t="37878" x="2065338" y="5781675"/>
          <p14:tracePt t="37912" x="2078038" y="5781675"/>
          <p14:tracePt t="38004" x="2078038" y="5768975"/>
          <p14:tracePt t="38133" x="2078038" y="5756275"/>
          <p14:tracePt t="38175" x="2065338" y="5743575"/>
          <p14:tracePt t="38225" x="2065338" y="5732463"/>
          <p14:tracePt t="38245" x="2065338" y="5719763"/>
          <p14:tracePt t="38261" x="2065338" y="5707063"/>
          <p14:tracePt t="38268" x="2078038" y="5694363"/>
          <p14:tracePt t="38275" x="2078038" y="5681663"/>
          <p14:tracePt t="38286" x="2090738" y="5681663"/>
          <p14:tracePt t="38294" x="2090738" y="5668963"/>
          <p14:tracePt t="38561" x="2078038" y="5681663"/>
          <p14:tracePt t="38568" x="2065338" y="5681663"/>
          <p14:tracePt t="38586" x="2052638" y="5681663"/>
          <p14:tracePt t="38592" x="2027238" y="5681663"/>
          <p14:tracePt t="38606" x="2003425" y="5668963"/>
          <p14:tracePt t="38617" x="1978025" y="5656263"/>
          <p14:tracePt t="38622" x="1965325" y="5630863"/>
          <p14:tracePt t="38631" x="1939925" y="5619750"/>
          <p14:tracePt t="38638" x="1903413" y="5594350"/>
          <p14:tracePt t="38646" x="1878013" y="5581650"/>
          <p14:tracePt t="38652" x="1865313" y="5556250"/>
          <p14:tracePt t="38660" x="1852613" y="5530850"/>
          <p14:tracePt t="38669" x="1827213" y="5518150"/>
          <p14:tracePt t="38676" x="1827213" y="5494338"/>
          <p14:tracePt t="38685" x="1827213" y="5481638"/>
          <p14:tracePt t="38692" x="1827213" y="5468938"/>
          <p14:tracePt t="38706" x="1827213" y="5456238"/>
          <p14:tracePt t="38722" x="1839913" y="5456238"/>
          <p14:tracePt t="38730" x="1865313" y="5456238"/>
          <p14:tracePt t="38738" x="1903413" y="5456238"/>
          <p14:tracePt t="38746" x="1927225" y="5481638"/>
          <p14:tracePt t="38752" x="1952625" y="5494338"/>
          <p14:tracePt t="38760" x="1978025" y="5518150"/>
          <p14:tracePt t="38769" x="2014538" y="5530850"/>
          <p14:tracePt t="38776" x="2052638" y="5556250"/>
          <p14:tracePt t="38784" x="2090738" y="5568950"/>
          <p14:tracePt t="38792" x="2127250" y="5568950"/>
          <p14:tracePt t="38801" x="2203450" y="5594350"/>
          <p14:tracePt t="38806" x="2252663" y="5594350"/>
          <p14:tracePt t="38817" x="2303463" y="5594350"/>
          <p14:tracePt t="38822" x="2339975" y="5594350"/>
          <p14:tracePt t="38831" x="2403475" y="5594350"/>
          <p14:tracePt t="38838" x="2478088" y="5607050"/>
          <p14:tracePt t="38846" x="2528888" y="5619750"/>
          <p14:tracePt t="38854" x="2590800" y="5619750"/>
          <p14:tracePt t="38859" x="2641600" y="5619750"/>
          <p14:tracePt t="38868" x="2703513" y="5619750"/>
          <p14:tracePt t="38876" x="2754313" y="5619750"/>
          <p14:tracePt t="38885" x="2816225" y="5619750"/>
          <p14:tracePt t="38892" x="2867025" y="5619750"/>
          <p14:tracePt t="38902" x="2941638" y="5619750"/>
          <p14:tracePt t="38908" x="2992438" y="5619750"/>
          <p14:tracePt t="38917" x="3016250" y="5630863"/>
          <p14:tracePt t="38922" x="3054350" y="5630863"/>
          <p14:tracePt t="38931" x="3079750" y="5630863"/>
          <p14:tracePt t="38938" x="3116263" y="5630863"/>
          <p14:tracePt t="38946" x="3154363" y="5630863"/>
          <p14:tracePt t="38969" x="3328988" y="5643563"/>
          <p14:tracePt t="38976" x="3417888" y="5656263"/>
          <p14:tracePt t="38985" x="3479800" y="5668963"/>
          <p14:tracePt t="38992" x="3554413" y="5668963"/>
          <p14:tracePt t="39002" x="3605213" y="5668963"/>
          <p14:tracePt t="39008" x="3667125" y="5668963"/>
          <p14:tracePt t="39019" x="3743325" y="5668963"/>
          <p14:tracePt t="39022" x="3805238" y="5668963"/>
          <p14:tracePt t="39031" x="3879850" y="5668963"/>
          <p14:tracePt t="39038" x="3930650" y="5668963"/>
          <p14:tracePt t="39046" x="3968750" y="5668963"/>
          <p14:tracePt t="39054" x="4017963" y="5643563"/>
          <p14:tracePt t="39062" x="4056063" y="5630863"/>
          <p14:tracePt t="39070" x="4092575" y="5619750"/>
          <p14:tracePt t="39076" x="4156075" y="5607050"/>
          <p14:tracePt t="39084" x="4192588" y="5581650"/>
          <p14:tracePt t="39092" x="4230688" y="5568950"/>
          <p14:tracePt t="39102" x="4305300" y="5543550"/>
          <p14:tracePt t="39108" x="4356100" y="5530850"/>
          <p14:tracePt t="39117" x="4418013" y="5518150"/>
          <p14:tracePt t="39124" x="4456113" y="5518150"/>
          <p14:tracePt t="39130" x="4494213" y="5518150"/>
          <p14:tracePt t="39138" x="4518025" y="5507038"/>
          <p14:tracePt t="39146" x="4556125" y="5494338"/>
          <p14:tracePt t="39154" x="4581525" y="5481638"/>
          <p14:tracePt t="39162" x="4594225" y="5481638"/>
          <p14:tracePt t="39170" x="4643438" y="5468938"/>
          <p14:tracePt t="39178" x="4681538" y="5443538"/>
          <p14:tracePt t="39184" x="4719638" y="5430838"/>
          <p14:tracePt t="39192" x="4781550" y="5407025"/>
          <p14:tracePt t="39201" x="4843463" y="5381625"/>
          <p14:tracePt t="39208" x="4906963" y="5356225"/>
          <p14:tracePt t="39217" x="4956175" y="5343525"/>
          <p14:tracePt t="39224" x="5019675" y="5330825"/>
          <p14:tracePt t="39234" x="5045075" y="5305425"/>
          <p14:tracePt t="39238" x="5081588" y="5281613"/>
          <p14:tracePt t="39246" x="5106988" y="5268913"/>
          <p14:tracePt t="39254" x="5119688" y="5256213"/>
          <p14:tracePt t="39262" x="5145088" y="5230813"/>
          <p14:tracePt t="39270" x="5170488" y="5218113"/>
          <p14:tracePt t="39278" x="5181600" y="5194300"/>
          <p14:tracePt t="39286" x="5207000" y="5181600"/>
          <p14:tracePt t="39292" x="5232400" y="5156200"/>
          <p14:tracePt t="39302" x="5270500" y="5143500"/>
          <p14:tracePt t="39308" x="5332413" y="5118100"/>
          <p14:tracePt t="39317" x="5383213" y="5092700"/>
          <p14:tracePt t="39324" x="5457825" y="5068888"/>
          <p14:tracePt t="39334" x="5495925" y="5056188"/>
          <p14:tracePt t="39338" x="5545138" y="5043488"/>
          <p14:tracePt t="39346" x="5570538" y="5030788"/>
          <p14:tracePt t="39354" x="5583238" y="5030788"/>
          <p14:tracePt t="39362" x="5595938" y="5018088"/>
          <p14:tracePt t="39370" x="5607050" y="5005388"/>
          <p14:tracePt t="39378" x="5619750" y="4992688"/>
          <p14:tracePt t="39386" x="5619750" y="4981575"/>
          <p14:tracePt t="39392" x="5619750" y="4968875"/>
          <p14:tracePt t="39402" x="5619750" y="4956175"/>
          <p14:tracePt t="39408" x="5619750" y="4930775"/>
          <p14:tracePt t="39417" x="5619750" y="4918075"/>
          <p14:tracePt t="39424" x="5619750" y="4905375"/>
          <p14:tracePt t="39435" x="5607050" y="4879975"/>
          <p14:tracePt t="39440" x="5595938" y="4856163"/>
          <p14:tracePt t="39451" x="5570538" y="4843463"/>
          <p14:tracePt t="39454" x="5557838" y="4818063"/>
          <p14:tracePt t="39462" x="5532438" y="4779963"/>
          <p14:tracePt t="39471" x="5519738" y="4756150"/>
          <p14:tracePt t="39478" x="5483225" y="4718050"/>
          <p14:tracePt t="39486" x="5445125" y="4667250"/>
          <p14:tracePt t="39494" x="5394325" y="4643438"/>
          <p14:tracePt t="39502" x="5319713" y="4605338"/>
          <p14:tracePt t="39508" x="5257800" y="4579938"/>
          <p14:tracePt t="39517" x="5181600" y="4543425"/>
          <p14:tracePt t="39524" x="5106988" y="4518025"/>
          <p14:tracePt t="39534" x="5032375" y="4492625"/>
          <p14:tracePt t="39540" x="4956175" y="4467225"/>
          <p14:tracePt t="39551" x="4894263" y="4443413"/>
          <p14:tracePt t="39554" x="4819650" y="4418013"/>
          <p14:tracePt t="39562" x="4743450" y="4392613"/>
          <p14:tracePt t="39570" x="4668838" y="4379913"/>
          <p14:tracePt t="39578" x="4606925" y="4367213"/>
          <p14:tracePt t="39586" x="4556125" y="4367213"/>
          <p14:tracePt t="39594" x="4481513" y="4367213"/>
          <p14:tracePt t="39602" x="4418013" y="4354513"/>
          <p14:tracePt t="39608" x="4343400" y="4330700"/>
          <p14:tracePt t="39617" x="4256088" y="4305300"/>
          <p14:tracePt t="39624" x="4168775" y="4305300"/>
          <p14:tracePt t="39634" x="4068763" y="4305300"/>
          <p14:tracePt t="39640" x="3979863" y="4305300"/>
          <p14:tracePt t="39650" x="3892550" y="4292600"/>
          <p14:tracePt t="39656" x="3817938" y="4292600"/>
          <p14:tracePt t="39662" x="3717925" y="4292600"/>
          <p14:tracePt t="39670" x="3643313" y="4292600"/>
          <p14:tracePt t="39678" x="3567113" y="4292600"/>
          <p14:tracePt t="39685" x="3429000" y="4292600"/>
          <p14:tracePt t="39694" x="3292475" y="4279900"/>
          <p14:tracePt t="39702" x="3179763" y="4279900"/>
          <p14:tracePt t="39710" x="3079750" y="4254500"/>
          <p14:tracePt t="39719" x="2954338" y="4241800"/>
          <p14:tracePt t="39724" x="2854325" y="4217988"/>
          <p14:tracePt t="39734" x="2754313" y="4205288"/>
          <p14:tracePt t="39740" x="2641600" y="4179888"/>
          <p14:tracePt t="39751" x="2541588" y="4167188"/>
          <p14:tracePt t="39756" x="2452688" y="4154488"/>
          <p14:tracePt t="39768" x="2378075" y="4154488"/>
          <p14:tracePt t="39770" x="2290763" y="4154488"/>
          <p14:tracePt t="39778" x="2190750" y="4154488"/>
          <p14:tracePt t="39785" x="2065338" y="4154488"/>
          <p14:tracePt t="39794" x="1965325" y="4167188"/>
          <p14:tracePt t="39802" x="1903413" y="4167188"/>
          <p14:tracePt t="39810" x="1827213" y="4179888"/>
          <p14:tracePt t="39817" x="1752600" y="4205288"/>
          <p14:tracePt t="39824" x="1689100" y="4217988"/>
          <p14:tracePt t="39834" x="1652588" y="4217988"/>
          <p14:tracePt t="39839" x="1589088" y="4230688"/>
          <p14:tracePt t="39851" x="1552575" y="4241800"/>
          <p14:tracePt t="39856" x="1514475" y="4254500"/>
          <p14:tracePt t="39867" x="1489075" y="4267200"/>
          <p14:tracePt t="39872" x="1439863" y="4267200"/>
          <p14:tracePt t="39878" x="1389063" y="4279900"/>
          <p14:tracePt t="39886" x="1327150" y="4305300"/>
          <p14:tracePt t="39894" x="1289050" y="4341813"/>
          <p14:tracePt t="39903" x="1227138" y="4354513"/>
          <p14:tracePt t="39910" x="1189038" y="4367213"/>
          <p14:tracePt t="39919" x="1139825" y="4392613"/>
          <p14:tracePt t="39926" x="1076325" y="4418013"/>
          <p14:tracePt t="39934" x="1038225" y="4443413"/>
          <p14:tracePt t="39940" x="963613" y="4467225"/>
          <p14:tracePt t="39951" x="901700" y="4492625"/>
          <p14:tracePt t="39956" x="863600" y="4530725"/>
          <p14:tracePt t="39967" x="801688" y="4567238"/>
          <p14:tracePt t="39972" x="763588" y="4579938"/>
          <p14:tracePt t="39980" x="688975" y="4618038"/>
          <p14:tracePt t="39986" x="625475" y="4656138"/>
          <p14:tracePt t="39994" x="550863" y="4679950"/>
          <p14:tracePt t="40002" x="512763" y="4705350"/>
          <p14:tracePt t="40010" x="450850" y="4743450"/>
          <p14:tracePt t="40019" x="412750" y="4792663"/>
          <p14:tracePt t="40026" x="363538" y="4843463"/>
          <p14:tracePt t="40035" x="312738" y="4868863"/>
          <p14:tracePt t="40040" x="263525" y="4879975"/>
          <p14:tracePt t="40051" x="212725" y="4918075"/>
          <p14:tracePt t="40056" x="150813" y="4943475"/>
          <p14:tracePt t="40067" x="100013" y="4968875"/>
          <p14:tracePt t="40072" x="25400" y="5005388"/>
          <p14:tracePt t="40304" x="100013" y="5945188"/>
          <p14:tracePt t="40310" x="187325" y="6019800"/>
          <p14:tracePt t="40321" x="263525" y="6069013"/>
          <p14:tracePt t="40327" x="338138" y="6132513"/>
          <p14:tracePt t="40336" x="412750" y="6194425"/>
          <p14:tracePt t="40343" x="500063" y="6257925"/>
          <p14:tracePt t="40352" x="588963" y="6332538"/>
          <p14:tracePt t="40357" x="663575" y="6381750"/>
          <p14:tracePt t="40369" x="738188" y="6407150"/>
          <p14:tracePt t="40374" x="801688" y="6419850"/>
          <p14:tracePt t="40382" x="889000" y="6445250"/>
          <p14:tracePt t="40389" x="976313" y="6470650"/>
          <p14:tracePt t="40397" x="1063625" y="6507163"/>
          <p14:tracePt t="40405" x="1163638" y="6532563"/>
          <p14:tracePt t="40411" x="1239838" y="6532563"/>
          <p14:tracePt t="40420" x="1327150" y="6557963"/>
          <p14:tracePt t="40427" x="1414463" y="6594475"/>
          <p14:tracePt t="40436" x="1527175" y="6619875"/>
          <p14:tracePt t="40443" x="1627188" y="6645275"/>
          <p14:tracePt t="40454" x="1714500" y="6645275"/>
          <p14:tracePt t="40458" x="1814513" y="6670675"/>
          <p14:tracePt t="40469" x="1914525" y="6683375"/>
          <p14:tracePt t="40473" x="2014538" y="6696075"/>
          <p14:tracePt t="40481" x="2127250" y="6707188"/>
          <p14:tracePt t="40488" x="2203450" y="6719888"/>
          <p14:tracePt t="40496" x="2316163" y="6732588"/>
          <p14:tracePt t="40504" x="2416175" y="6732588"/>
          <p14:tracePt t="40512" x="2516188" y="6745288"/>
          <p14:tracePt t="40518" x="2603500" y="6757988"/>
          <p14:tracePt t="40526" x="2667000" y="6757988"/>
          <p14:tracePt t="40535" x="2754313" y="6757988"/>
          <p14:tracePt t="40542" x="2841625" y="6745288"/>
          <p14:tracePt t="40551" x="2928938" y="6719888"/>
          <p14:tracePt t="40558" x="3028950" y="6696075"/>
          <p14:tracePt t="40567" x="3103563" y="6670675"/>
          <p14:tracePt t="40572" x="3192463" y="6645275"/>
          <p14:tracePt t="40580" x="3292475" y="6632575"/>
          <p14:tracePt t="40588" x="3392488" y="6607175"/>
          <p14:tracePt t="40596" x="3517900" y="6583363"/>
          <p14:tracePt t="40604" x="3617913" y="6545263"/>
          <p14:tracePt t="40612" x="3692525" y="6532563"/>
          <p14:tracePt t="40619" x="3767138" y="6507163"/>
          <p14:tracePt t="40626" x="3856038" y="6494463"/>
          <p14:tracePt t="40635" x="3956050" y="6494463"/>
          <p14:tracePt t="40642" x="4043363" y="6483350"/>
          <p14:tracePt t="40652" x="4143375" y="6470650"/>
          <p14:tracePt t="40658" x="4243388" y="6445250"/>
          <p14:tracePt t="40667" x="4343400" y="6419850"/>
          <p14:tracePt t="40672" x="4456113" y="6381750"/>
          <p14:tracePt t="40681" x="4543425" y="6357938"/>
          <p14:tracePt t="40688" x="4643438" y="6345238"/>
          <p14:tracePt t="40696" x="4743450" y="6319838"/>
          <p14:tracePt t="40705" x="4832350" y="6294438"/>
          <p14:tracePt t="40712" x="4906963" y="6269038"/>
          <p14:tracePt t="40720" x="4956175" y="6257925"/>
          <p14:tracePt t="40726" x="5032375" y="6232525"/>
          <p14:tracePt t="40735" x="5106988" y="6207125"/>
          <p14:tracePt t="40742" x="5181600" y="6181725"/>
          <p14:tracePt t="40751" x="5257800" y="6145213"/>
          <p14:tracePt t="40758" x="5332413" y="6081713"/>
          <p14:tracePt t="40767" x="5407025" y="6045200"/>
          <p14:tracePt t="40774" x="5445125" y="5994400"/>
          <p14:tracePt t="40781" x="5519738" y="5956300"/>
          <p14:tracePt t="40788" x="5595938" y="5932488"/>
          <p14:tracePt t="40796" x="5670550" y="5894388"/>
          <p14:tracePt t="40804" x="5745163" y="5856288"/>
          <p14:tracePt t="40812" x="5795963" y="5819775"/>
          <p14:tracePt t="40820" x="5857875" y="5781675"/>
          <p14:tracePt t="40828" x="5908675" y="5732463"/>
          <p14:tracePt t="40835" x="5932488" y="5694363"/>
          <p14:tracePt t="40842" x="5970588" y="5656263"/>
          <p14:tracePt t="40852" x="5995988" y="5630863"/>
          <p14:tracePt t="40858" x="6034088" y="5594350"/>
          <p14:tracePt t="40867" x="6070600" y="5556250"/>
          <p14:tracePt t="40874" x="6096000" y="5530850"/>
          <p14:tracePt t="40884" x="6146800" y="5494338"/>
          <p14:tracePt t="40888" x="6183313" y="5443538"/>
          <p14:tracePt t="40896" x="6246813" y="5418138"/>
          <p14:tracePt t="40904" x="6270625" y="5394325"/>
          <p14:tracePt t="40912" x="6296025" y="5381625"/>
          <p14:tracePt t="40920" x="6308725" y="5356225"/>
          <p14:tracePt t="40928" x="6334125" y="5330825"/>
          <p14:tracePt t="40936" x="6346825" y="5305425"/>
          <p14:tracePt t="40942" x="6370638" y="5281613"/>
          <p14:tracePt t="40951" x="6383338" y="5256213"/>
          <p14:tracePt t="40958" x="6408738" y="5230813"/>
          <p14:tracePt t="40969" x="6421438" y="5205413"/>
          <p14:tracePt t="40974" x="6446838" y="5156200"/>
          <p14:tracePt t="40984" x="6446838" y="5118100"/>
          <p14:tracePt t="40990" x="6446838" y="5105400"/>
          <p14:tracePt t="41002" x="6446838" y="5081588"/>
          <p14:tracePt t="41004" x="6446838" y="5056188"/>
          <p14:tracePt t="41012" x="6421438" y="5030788"/>
          <p14:tracePt t="41020" x="6408738" y="5005388"/>
          <p14:tracePt t="41028" x="6396038" y="4992688"/>
          <p14:tracePt t="41036" x="6370638" y="4968875"/>
          <p14:tracePt t="41044" x="6359525" y="4956175"/>
          <p14:tracePt t="41051" x="6334125" y="4930775"/>
          <p14:tracePt t="41058" x="6321425" y="4930775"/>
          <p14:tracePt t="41067" x="6308725" y="4905375"/>
          <p14:tracePt t="41074" x="6283325" y="4892675"/>
          <p14:tracePt t="41084" x="6259513" y="4868863"/>
          <p14:tracePt t="41090" x="6234113" y="4856163"/>
          <p14:tracePt t="41101" x="6196013" y="4843463"/>
          <p14:tracePt t="41104" x="6157913" y="4830763"/>
          <p14:tracePt t="41112" x="6083300" y="4805363"/>
          <p14:tracePt t="41120" x="6045200" y="4805363"/>
          <p14:tracePt t="41128" x="5983288" y="4779963"/>
          <p14:tracePt t="41136" x="5921375" y="4779963"/>
          <p14:tracePt t="41144" x="5845175" y="4768850"/>
          <p14:tracePt t="41152" x="5770563" y="4756150"/>
          <p14:tracePt t="41158" x="5708650" y="4743450"/>
          <p14:tracePt t="41169" x="5632450" y="4730750"/>
          <p14:tracePt t="41174" x="5570538" y="4730750"/>
          <p14:tracePt t="41184" x="5495925" y="4730750"/>
          <p14:tracePt t="41190" x="5432425" y="4730750"/>
          <p14:tracePt t="41201" x="5370513" y="4730750"/>
          <p14:tracePt t="41206" x="5294313" y="4730750"/>
          <p14:tracePt t="41212" x="5232400" y="4730750"/>
          <p14:tracePt t="41220" x="5157788" y="4743450"/>
          <p14:tracePt t="41228" x="5094288" y="4743450"/>
          <p14:tracePt t="41236" x="5019675" y="4743450"/>
          <p14:tracePt t="41244" x="4968875" y="4743450"/>
          <p14:tracePt t="41252" x="4919663" y="4743450"/>
          <p14:tracePt t="41260" x="4868863" y="4743450"/>
          <p14:tracePt t="41267" x="4832350" y="4743450"/>
          <p14:tracePt t="41274" x="4781550" y="4743450"/>
          <p14:tracePt t="41284" x="4719638" y="4743450"/>
          <p14:tracePt t="41290" x="4656138" y="4743450"/>
          <p14:tracePt t="41301" x="4581525" y="4743450"/>
          <p14:tracePt t="41306" x="4518025" y="4743450"/>
          <p14:tracePt t="41317" x="4456113" y="4743450"/>
          <p14:tracePt t="41320" x="4381500" y="4756150"/>
          <p14:tracePt t="41328" x="4305300" y="4768850"/>
          <p14:tracePt t="41336" x="4217988" y="4792663"/>
          <p14:tracePt t="41344" x="4156075" y="4792663"/>
          <p14:tracePt t="41353" x="4092575" y="4792663"/>
          <p14:tracePt t="41360" x="4017963" y="4792663"/>
          <p14:tracePt t="41369" x="3930650" y="4805363"/>
          <p14:tracePt t="41374" x="3879850" y="4818063"/>
          <p14:tracePt t="41384" x="3805238" y="4843463"/>
          <p14:tracePt t="41390" x="3705225" y="4856163"/>
          <p14:tracePt t="41401" x="3617913" y="4868863"/>
          <p14:tracePt t="41406" x="3517900" y="4868863"/>
          <p14:tracePt t="41417" x="3417888" y="4856163"/>
          <p14:tracePt t="41420" x="3328988" y="4843463"/>
          <p14:tracePt t="41428" x="3254375" y="4843463"/>
          <p14:tracePt t="41436" x="3205163" y="4843463"/>
          <p14:tracePt t="41444" x="3167063" y="4843463"/>
          <p14:tracePt t="41452" x="3154363" y="4843463"/>
          <p14:tracePt t="41459" x="3141663" y="4843463"/>
          <p14:tracePt t="41468" x="3116263" y="4843463"/>
          <p14:tracePt t="41476" x="3103563" y="4843463"/>
          <p14:tracePt t="41490" x="3092450" y="4843463"/>
          <p14:tracePt t="41661" x="3092450" y="4830763"/>
          <p14:tracePt t="41711" x="3103563" y="4830763"/>
          <p14:tracePt t="41803" x="3103563" y="4818063"/>
          <p14:tracePt t="41816" x="3116263" y="4805363"/>
          <p14:tracePt t="41832" x="3141663" y="4792663"/>
          <p14:tracePt t="41847" x="3167063" y="4779963"/>
          <p14:tracePt t="41853" x="3167063" y="4768850"/>
          <p14:tracePt t="41860" x="3179763" y="4768850"/>
          <p14:tracePt t="42625" x="3192463" y="4768850"/>
          <p14:tracePt t="42679" x="3192463" y="4756150"/>
          <p14:tracePt t="42819" x="3179763" y="4768850"/>
          <p14:tracePt t="42827" x="3179763" y="4779963"/>
          <p14:tracePt t="42841" x="3167063" y="4792663"/>
          <p14:tracePt t="42850" x="3167063" y="4805363"/>
          <p14:tracePt t="42857" x="3154363" y="4818063"/>
          <p14:tracePt t="42868" x="3154363" y="4843463"/>
          <p14:tracePt t="42873" x="3141663" y="4856163"/>
          <p14:tracePt t="42882" x="3128963" y="4868863"/>
          <p14:tracePt t="42887" x="3128963" y="4892675"/>
          <p14:tracePt t="42895" x="3116263" y="4905375"/>
          <p14:tracePt t="42904" x="3103563" y="4918075"/>
          <p14:tracePt t="42911" x="3103563" y="4930775"/>
          <p14:tracePt t="42920" x="3092450" y="4943475"/>
          <p14:tracePt t="42927" x="3079750" y="4943475"/>
          <p14:tracePt t="42937" x="3079750" y="4956175"/>
          <p14:tracePt t="42940" x="3067050" y="4956175"/>
          <p14:tracePt t="42951" x="3067050" y="4981575"/>
          <p14:tracePt t="42969" x="3054350" y="4992688"/>
          <p14:tracePt t="42972" x="3054350" y="5018088"/>
          <p14:tracePt t="42980" x="3054350" y="5030788"/>
          <p14:tracePt t="42987" x="3041650" y="5043488"/>
          <p14:tracePt t="42994" x="3041650" y="5056188"/>
          <p14:tracePt t="43003" x="3041650" y="5068888"/>
          <p14:tracePt t="43010" x="3041650" y="5081588"/>
          <p14:tracePt t="43030" x="3041650" y="5092700"/>
          <p14:tracePt t="43097" x="3028950" y="5092700"/>
          <p14:tracePt t="43169" x="3016250" y="5081588"/>
          <p14:tracePt t="43177" x="3003550" y="5068888"/>
          <p14:tracePt t="43187" x="3003550" y="5056188"/>
          <p14:tracePt t="43192" x="3003550" y="5043488"/>
          <p14:tracePt t="43202" x="2992438" y="5018088"/>
          <p14:tracePt t="43206" x="2992438" y="5005388"/>
          <p14:tracePt t="43217" x="2979738" y="4992688"/>
          <p14:tracePt t="43222" x="2979738" y="4981575"/>
          <p14:tracePt t="43231" x="2979738" y="4968875"/>
          <p14:tracePt t="43238" x="2979738" y="4956175"/>
          <p14:tracePt t="43246" x="2967038" y="4956175"/>
          <p14:tracePt t="43252" x="2967038" y="4943475"/>
          <p14:tracePt t="43260" x="2967038" y="4930775"/>
          <p14:tracePt t="43269" x="2967038" y="4918075"/>
          <p14:tracePt t="43285" x="2967038" y="4905375"/>
          <p14:tracePt t="43310" x="2954338" y="4905375"/>
          <p14:tracePt t="43319" x="2954338" y="4892675"/>
          <p14:tracePt t="43334" x="2954338" y="4879975"/>
          <p14:tracePt t="43346" x="2954338" y="4868863"/>
          <p14:tracePt t="43362" x="2954338" y="4856163"/>
          <p14:tracePt t="43369" x="2954338" y="4843463"/>
          <p14:tracePt t="43376" x="2941638" y="4843463"/>
          <p14:tracePt t="43385" x="2941638" y="4818063"/>
          <p14:tracePt t="43408" x="2941638" y="4805363"/>
          <p14:tracePt t="43452" x="2941638" y="4792663"/>
          <p14:tracePt t="43539" x="2941638" y="4805363"/>
          <p14:tracePt t="43555" x="2941638" y="4830763"/>
          <p14:tracePt t="43571" x="2941638" y="4843463"/>
          <p14:tracePt t="43577" x="2954338" y="4856163"/>
          <p14:tracePt t="43586" x="2954338" y="4868863"/>
          <p14:tracePt t="43593" x="2954338" y="4892675"/>
          <p14:tracePt t="43601" x="2967038" y="4905375"/>
          <p14:tracePt t="43608" x="2979738" y="4918075"/>
          <p14:tracePt t="43617" x="2979738" y="4943475"/>
          <p14:tracePt t="43634" x="2979738" y="4956175"/>
          <p14:tracePt t="43638" x="2992438" y="4981575"/>
          <p14:tracePt t="43654" x="3003550" y="5005388"/>
          <p14:tracePt t="43662" x="3003550" y="5018088"/>
          <p14:tracePt t="43670" x="3016250" y="5030788"/>
          <p14:tracePt t="43678" x="3028950" y="5056188"/>
          <p14:tracePt t="43685" x="3041650" y="5068888"/>
          <p14:tracePt t="43692" x="3054350" y="5081588"/>
          <p14:tracePt t="43701" x="3054350" y="5105400"/>
          <p14:tracePt t="43708" x="3079750" y="5118100"/>
          <p14:tracePt t="43717" x="3092450" y="5143500"/>
          <p14:tracePt t="43724" x="3092450" y="5156200"/>
          <p14:tracePt t="43735" x="3092450" y="5168900"/>
          <p14:tracePt t="43737" x="3092450" y="5194300"/>
          <p14:tracePt t="43746" x="3092450" y="5205413"/>
          <p14:tracePt t="43762" x="3092450" y="5230813"/>
          <p14:tracePt t="43770" x="3092450" y="5243513"/>
          <p14:tracePt t="43785" x="3092450" y="5256213"/>
          <p14:tracePt t="43792" x="3092450" y="5268913"/>
          <p14:tracePt t="43808" x="3092450" y="5281613"/>
          <p14:tracePt t="43817" x="3092450" y="5294313"/>
          <p14:tracePt t="43824" x="3103563" y="5294313"/>
          <p14:tracePt t="43834" x="3103563" y="5305425"/>
          <p14:tracePt t="43840" x="3103563" y="5318125"/>
          <p14:tracePt t="43854" x="3103563" y="5330825"/>
          <p14:tracePt t="43862" x="3103563" y="5343525"/>
          <p14:tracePt t="43870" x="3103563" y="5356225"/>
          <p14:tracePt t="43878" x="3103563" y="5368925"/>
          <p14:tracePt t="43886" x="3103563" y="5394325"/>
          <p14:tracePt t="43902" x="3103563" y="5407025"/>
          <p14:tracePt t="43908" x="3103563" y="5430838"/>
          <p14:tracePt t="43917" x="3103563" y="5443538"/>
          <p14:tracePt t="43924" x="3103563" y="5456238"/>
          <p14:tracePt t="43934" x="3103563" y="5481638"/>
          <p14:tracePt t="43940" x="3116263" y="5507038"/>
          <p14:tracePt t="43946" x="3128963" y="5518150"/>
          <p14:tracePt t="43968" x="3141663" y="5556250"/>
          <p14:tracePt t="43971" x="3141663" y="5581650"/>
          <p14:tracePt t="43978" x="3141663" y="5607050"/>
          <p14:tracePt t="43986" x="3141663" y="5630863"/>
          <p14:tracePt t="43993" x="3154363" y="5643563"/>
          <p14:tracePt t="44001" x="3167063" y="5656263"/>
          <p14:tracePt t="44007" x="3167063" y="5681663"/>
          <p14:tracePt t="44018" x="3167063" y="5694363"/>
          <p14:tracePt t="44023" x="3167063" y="5707063"/>
          <p14:tracePt t="44034" x="3179763" y="5732463"/>
          <p14:tracePt t="44039" x="3179763" y="5743575"/>
          <p14:tracePt t="44050" x="3192463" y="5743575"/>
          <p14:tracePt t="44055" x="3192463" y="5768975"/>
          <p14:tracePt t="44069" x="3192463" y="5781675"/>
          <p14:tracePt t="44077" x="3192463" y="5807075"/>
          <p14:tracePt t="44085" x="3192463" y="5819775"/>
          <p14:tracePt t="44093" x="3192463" y="5832475"/>
          <p14:tracePt t="44101" x="3192463" y="5856288"/>
          <p14:tracePt t="44117" x="3192463" y="5868988"/>
          <p14:tracePt t="44123" x="3192463" y="5881688"/>
          <p14:tracePt t="44139" x="3192463" y="5894388"/>
          <p14:tracePt t="44150" x="3192463" y="5907088"/>
          <p14:tracePt t="44161" x="3179763" y="5919788"/>
          <p14:tracePt t="44169" x="3179763" y="5932488"/>
          <p14:tracePt t="44177" x="3179763" y="5945188"/>
          <p14:tracePt t="44261" x="3179763" y="5932488"/>
          <p14:tracePt t="44268" x="3179763" y="5907088"/>
          <p14:tracePt t="44274" x="3179763" y="5894388"/>
          <p14:tracePt t="44286" x="3179763" y="5881688"/>
          <p14:tracePt t="44290" x="3179763" y="5856288"/>
          <p14:tracePt t="44301" x="3192463" y="5832475"/>
          <p14:tracePt t="44306" x="3192463" y="5819775"/>
          <p14:tracePt t="44317" x="3192463" y="5794375"/>
          <p14:tracePt t="44322" x="3192463" y="5768975"/>
          <p14:tracePt t="44328" x="3192463" y="5756275"/>
          <p14:tracePt t="44336" x="3192463" y="5743575"/>
          <p14:tracePt t="44344" x="3192463" y="5732463"/>
          <p14:tracePt t="44352" x="3192463" y="5707063"/>
          <p14:tracePt t="44360" x="3192463" y="5694363"/>
          <p14:tracePt t="44369" x="3192463" y="5681663"/>
          <p14:tracePt t="44376" x="3192463" y="5668963"/>
          <p14:tracePt t="44384" x="3192463" y="5643563"/>
          <p14:tracePt t="44390" x="3192463" y="5630863"/>
          <p14:tracePt t="44401" x="3192463" y="5619750"/>
          <p14:tracePt t="44406" x="3192463" y="5607050"/>
          <p14:tracePt t="44422" x="3192463" y="5594350"/>
          <p14:tracePt t="44430" x="3192463" y="5581650"/>
          <p14:tracePt t="44436" x="3192463" y="5568950"/>
          <p14:tracePt t="44444" x="3192463" y="5556250"/>
          <p14:tracePt t="44453" x="3192463" y="5543550"/>
          <p14:tracePt t="44460" x="3192463" y="5530850"/>
          <p14:tracePt t="44476" x="3179763" y="5507038"/>
          <p14:tracePt t="44490" x="3179763" y="5494338"/>
          <p14:tracePt t="44501" x="3179763" y="5481638"/>
          <p14:tracePt t="44506" x="3179763" y="5468938"/>
          <p14:tracePt t="44517" x="3179763" y="5456238"/>
          <p14:tracePt t="44522" x="3179763" y="5443538"/>
          <p14:tracePt t="44530" x="3179763" y="5430838"/>
          <p14:tracePt t="44536" x="3179763" y="5407025"/>
          <p14:tracePt t="44544" x="3179763" y="5394325"/>
          <p14:tracePt t="44552" x="3179763" y="5381625"/>
          <p14:tracePt t="44560" x="3179763" y="5356225"/>
          <p14:tracePt t="44568" x="3179763" y="5343525"/>
          <p14:tracePt t="44576" x="3179763" y="5330825"/>
          <p14:tracePt t="44585" x="3179763" y="5318125"/>
          <p14:tracePt t="44590" x="3179763" y="5294313"/>
          <p14:tracePt t="44601" x="3179763" y="5281613"/>
          <p14:tracePt t="44617" x="3179763" y="5256213"/>
          <p14:tracePt t="44622" x="3179763" y="5243513"/>
          <p14:tracePt t="44631" x="3179763" y="5230813"/>
          <p14:tracePt t="44638" x="3179763" y="5205413"/>
          <p14:tracePt t="44644" x="3167063" y="5194300"/>
          <p14:tracePt t="44652" x="3167063" y="5181600"/>
          <p14:tracePt t="44660" x="3167063" y="5156200"/>
          <p14:tracePt t="44669" x="3154363" y="5143500"/>
          <p14:tracePt t="44676" x="3141663" y="5130800"/>
          <p14:tracePt t="44685" x="3141663" y="5105400"/>
          <p14:tracePt t="44692" x="3128963" y="5092700"/>
          <p14:tracePt t="44701" x="3116263" y="5081588"/>
          <p14:tracePt t="44706" x="3116263" y="5056188"/>
          <p14:tracePt t="44718" x="3103563" y="5043488"/>
          <p14:tracePt t="44722" x="3103563" y="5030788"/>
          <p14:tracePt t="44731" x="3079750" y="5005388"/>
          <p14:tracePt t="44738" x="3067050" y="4992688"/>
          <p14:tracePt t="44746" x="3054350" y="4968875"/>
          <p14:tracePt t="44754" x="3054350" y="4956175"/>
          <p14:tracePt t="44760" x="3041650" y="4943475"/>
          <p14:tracePt t="44769" x="3028950" y="4918075"/>
          <p14:tracePt t="44776" x="3028950" y="4905375"/>
          <p14:tracePt t="44785" x="3016250" y="4879975"/>
          <p14:tracePt t="44792" x="3003550" y="4868863"/>
          <p14:tracePt t="44806" x="3003550" y="4843463"/>
          <p14:tracePt t="44822" x="2992438" y="4818063"/>
          <p14:tracePt t="44838" x="2979738" y="4805363"/>
          <p14:tracePt t="44939" x="2979738" y="4792663"/>
          <p14:tracePt t="45251" x="2992438" y="4792663"/>
          <p14:tracePt t="45328" x="2992438" y="4779963"/>
          <p14:tracePt t="45347" x="3003550" y="4779963"/>
          <p14:tracePt t="45394" x="3003550" y="4768850"/>
          <p14:tracePt t="45405" x="3003550" y="4756150"/>
          <p14:tracePt t="45421" x="2992438" y="4743450"/>
          <p14:tracePt t="45429" x="2979738" y="4730750"/>
          <p14:tracePt t="45438" x="2967038" y="4718050"/>
          <p14:tracePt t="45445" x="2941638" y="4705350"/>
          <p14:tracePt t="45454" x="2928938" y="4705350"/>
          <p14:tracePt t="45459" x="2916238" y="4679950"/>
          <p14:tracePt t="45469" x="2890838" y="4667250"/>
          <p14:tracePt t="45474" x="2867025" y="4643438"/>
          <p14:tracePt t="45486" x="2803525" y="4630738"/>
          <p14:tracePt t="45491" x="2728913" y="4605338"/>
          <p14:tracePt t="45503" x="2654300" y="4579938"/>
          <p14:tracePt t="45508" x="2578100" y="4554538"/>
          <p14:tracePt t="45513" x="2516188" y="4543425"/>
          <p14:tracePt t="45521" x="2441575" y="4530725"/>
          <p14:tracePt t="45529" x="2390775" y="4505325"/>
          <p14:tracePt t="45537" x="2352675" y="4492625"/>
          <p14:tracePt t="45545" x="2339975" y="4479925"/>
          <p14:tracePt t="45554" x="2328863" y="4467225"/>
          <p14:tracePt t="45561" x="2303463" y="4454525"/>
          <p14:tracePt t="45575" x="2278063" y="4454525"/>
          <p14:tracePt t="45591" x="2265363" y="4454525"/>
          <p14:tracePt t="45603" x="2252663" y="4454525"/>
          <p14:tracePt t="45606" x="2239963" y="4454525"/>
          <p14:tracePt t="45618" x="2216150" y="4454525"/>
          <p14:tracePt t="45620" x="2203450" y="4454525"/>
          <p14:tracePt t="45628" x="2190750" y="4454525"/>
          <p14:tracePt t="45636" x="2165350" y="4467225"/>
          <p14:tracePt t="45644" x="2152650" y="4467225"/>
          <p14:tracePt t="45653" x="2139950" y="4479925"/>
          <p14:tracePt t="45660" x="2116138" y="4492625"/>
          <p14:tracePt t="45668" x="2103438" y="4518025"/>
          <p14:tracePt t="45674" x="2090738" y="4530725"/>
          <p14:tracePt t="45685" x="2065338" y="4543425"/>
          <p14:tracePt t="45690" x="2052638" y="4554538"/>
          <p14:tracePt t="45702" x="2027238" y="4579938"/>
          <p14:tracePt t="45706" x="2003425" y="4605338"/>
          <p14:tracePt t="45718" x="1978025" y="4618038"/>
          <p14:tracePt t="45720" x="1927225" y="4667250"/>
          <p14:tracePt t="45729" x="1890713" y="4705350"/>
          <p14:tracePt t="45737" x="1852613" y="4768850"/>
          <p14:tracePt t="45744" x="1827213" y="4818063"/>
          <p14:tracePt t="45753" x="1790700" y="4892675"/>
          <p14:tracePt t="45759" x="1765300" y="4956175"/>
          <p14:tracePt t="45768" x="1739900" y="5030788"/>
          <p14:tracePt t="45775" x="1727200" y="5068888"/>
          <p14:tracePt t="45784" x="1701800" y="5105400"/>
          <p14:tracePt t="45789" x="1689100" y="5143500"/>
          <p14:tracePt t="45800" x="1689100" y="5168900"/>
          <p14:tracePt t="45805" x="1677988" y="5181600"/>
          <p14:tracePt t="45817" x="1677988" y="5194300"/>
          <p14:tracePt t="45821" x="1677988" y="5205413"/>
          <p14:tracePt t="45827" x="1677988" y="5218113"/>
          <p14:tracePt t="45895" x="1689100" y="5218113"/>
          <p14:tracePt t="45903" x="1701800" y="5194300"/>
          <p14:tracePt t="45911" x="1727200" y="5156200"/>
          <p14:tracePt t="45921" x="1739900" y="5130800"/>
          <p14:tracePt t="45927" x="1765300" y="5118100"/>
          <p14:tracePt t="45936" x="1778000" y="5081588"/>
          <p14:tracePt t="45942" x="1801813" y="5056188"/>
          <p14:tracePt t="45956" x="1852613" y="5005388"/>
          <p14:tracePt t="45969" x="1903413" y="4992688"/>
          <p14:tracePt t="45972" x="1927225" y="4968875"/>
          <p14:tracePt t="45980" x="1965325" y="4956175"/>
          <p14:tracePt t="45986" x="2003425" y="4930775"/>
          <p14:tracePt t="45994" x="2052638" y="4905375"/>
          <p14:tracePt t="46002" x="2078038" y="4892675"/>
          <p14:tracePt t="46010" x="2116138" y="4856163"/>
          <p14:tracePt t="46019" x="2165350" y="4830763"/>
          <p14:tracePt t="46026" x="2203450" y="4805363"/>
          <p14:tracePt t="46035" x="2252663" y="4779963"/>
          <p14:tracePt t="46040" x="2328863" y="4756150"/>
          <p14:tracePt t="46051" x="2403475" y="4743450"/>
          <p14:tracePt t="46056" x="2478088" y="4718050"/>
          <p14:tracePt t="46067" x="2541588" y="4692650"/>
          <p14:tracePt t="46072" x="2654300" y="4667250"/>
          <p14:tracePt t="46081" x="2741613" y="4643438"/>
          <p14:tracePt t="46088" x="2828925" y="4630738"/>
          <p14:tracePt t="46094" x="2890838" y="4618038"/>
          <p14:tracePt t="46102" x="2967038" y="4605338"/>
          <p14:tracePt t="46110" x="3054350" y="4579938"/>
          <p14:tracePt t="46119" x="3141663" y="4567238"/>
          <p14:tracePt t="46126" x="3241675" y="4567238"/>
          <p14:tracePt t="46135" x="3328988" y="4567238"/>
          <p14:tracePt t="46142" x="3417888" y="4579938"/>
          <p14:tracePt t="46151" x="3479800" y="4579938"/>
          <p14:tracePt t="46156" x="3567113" y="4579938"/>
          <p14:tracePt t="46165" x="3630613" y="4579938"/>
          <p14:tracePt t="46172" x="3679825" y="4579938"/>
          <p14:tracePt t="46181" x="3756025" y="4592638"/>
          <p14:tracePt t="46188" x="3805238" y="4605338"/>
          <p14:tracePt t="46196" x="3843338" y="4630738"/>
          <p14:tracePt t="46202" x="3856038" y="4643438"/>
          <p14:tracePt t="46210" x="3867150" y="4667250"/>
          <p14:tracePt t="46218" x="3892550" y="4692650"/>
          <p14:tracePt t="46226" x="3917950" y="4743450"/>
          <p14:tracePt t="46235" x="3930650" y="4805363"/>
          <p14:tracePt t="46242" x="3943350" y="4830763"/>
          <p14:tracePt t="46251" x="3956050" y="4856163"/>
          <p14:tracePt t="46256" x="3968750" y="4879975"/>
          <p14:tracePt t="46267" x="3968750" y="4905375"/>
          <p14:tracePt t="46272" x="3968750" y="4918075"/>
          <p14:tracePt t="46280" x="3979863" y="4930775"/>
          <p14:tracePt t="46288" x="3979863" y="4956175"/>
          <p14:tracePt t="46304" x="3979863" y="4968875"/>
          <p14:tracePt t="46393" x="3992563" y="4968875"/>
          <p14:tracePt t="46409" x="3992563" y="4943475"/>
          <p14:tracePt t="46417" x="3992563" y="4930775"/>
          <p14:tracePt t="46423" x="3992563" y="4918075"/>
          <p14:tracePt t="46432" x="4017963" y="4892675"/>
          <p14:tracePt t="46439" x="4017963" y="4879975"/>
          <p14:tracePt t="46447" x="4030663" y="4868863"/>
          <p14:tracePt t="46455" x="4043363" y="4843463"/>
          <p14:tracePt t="46463" x="4056063" y="4830763"/>
          <p14:tracePt t="46469" x="4068763" y="4818063"/>
          <p14:tracePt t="46477" x="4068763" y="4792663"/>
          <p14:tracePt t="46486" x="4092575" y="4779963"/>
          <p14:tracePt t="46493" x="4105275" y="4756150"/>
          <p14:tracePt t="46502" x="4105275" y="4743450"/>
          <p14:tracePt t="46509" x="4130675" y="4730750"/>
          <p14:tracePt t="46519" x="4130675" y="4705350"/>
          <p14:tracePt t="46523" x="4143375" y="4692650"/>
          <p14:tracePt t="46532" x="4156075" y="4679950"/>
          <p14:tracePt t="46539" x="4168775" y="4656138"/>
          <p14:tracePt t="46547" x="4168775" y="4643438"/>
          <p14:tracePt t="46555" x="4181475" y="4618038"/>
          <p14:tracePt t="46562" x="4192588" y="4605338"/>
          <p14:tracePt t="46571" x="4205288" y="4592638"/>
          <p14:tracePt t="46577" x="4217988" y="4579938"/>
          <p14:tracePt t="46588" x="4230688" y="4579938"/>
          <p14:tracePt t="46593" x="4230688" y="4567238"/>
          <p14:tracePt t="46601" x="4243388" y="4554538"/>
          <p14:tracePt t="46608" x="4268788" y="4530725"/>
          <p14:tracePt t="46617" x="4268788" y="4518025"/>
          <p14:tracePt t="46624" x="4281488" y="4505325"/>
          <p14:tracePt t="46630" x="4294188" y="4492625"/>
          <p14:tracePt t="46638" x="4305300" y="4492625"/>
          <p14:tracePt t="46646" x="4305300" y="4479925"/>
          <p14:tracePt t="46654" x="4318000" y="4467225"/>
          <p14:tracePt t="46674" x="4330700" y="4454525"/>
          <p14:tracePt t="46894" x="4330700" y="4467225"/>
          <p14:tracePt t="46900" x="4305300" y="4479925"/>
          <p14:tracePt t="46909" x="4294188" y="4505325"/>
          <p14:tracePt t="46919" x="4281488" y="4554538"/>
          <p14:tracePt t="46924" x="4256088" y="4618038"/>
          <p14:tracePt t="46936" x="4230688" y="4692650"/>
          <p14:tracePt t="46940" x="4205288" y="4756150"/>
          <p14:tracePt t="46953" x="4181475" y="4818063"/>
          <p14:tracePt t="46955" x="4156075" y="4892675"/>
          <p14:tracePt t="46973" x="4092575" y="5005388"/>
          <p14:tracePt t="46979" x="4030663" y="5068888"/>
          <p14:tracePt t="46987" x="3968750" y="5118100"/>
          <p14:tracePt t="46994" x="3905250" y="5168900"/>
          <p14:tracePt t="47002" x="3830638" y="5218113"/>
          <p14:tracePt t="47010" x="3756025" y="5256213"/>
          <p14:tracePt t="47018" x="3705225" y="5281613"/>
          <p14:tracePt t="47024" x="3643313" y="5305425"/>
          <p14:tracePt t="47034" x="3605213" y="5330825"/>
          <p14:tracePt t="47040" x="3579813" y="5343525"/>
          <p14:tracePt t="47051" x="3554413" y="5368925"/>
          <p14:tracePt t="47056" x="3541713" y="5381625"/>
          <p14:tracePt t="47062" x="3517900" y="5407025"/>
          <p14:tracePt t="47070" x="3505200" y="5407025"/>
          <p14:tracePt t="47078" x="3492500" y="5418138"/>
          <p14:tracePt t="47088" x="3454400" y="5430838"/>
          <p14:tracePt t="47094" x="3429000" y="5430838"/>
          <p14:tracePt t="47102" x="3379788" y="5430838"/>
          <p14:tracePt t="47110" x="3317875" y="5430838"/>
          <p14:tracePt t="47118" x="3241675" y="5418138"/>
          <p14:tracePt t="47124" x="3167063" y="5407025"/>
          <p14:tracePt t="47134" x="3103563" y="5381625"/>
          <p14:tracePt t="47140" x="3016250" y="5356225"/>
          <p14:tracePt t="47151" x="2928938" y="5318125"/>
          <p14:tracePt t="47156" x="2854325" y="5281613"/>
          <p14:tracePt t="47167" x="2778125" y="5243513"/>
          <p14:tracePt t="47170" x="2703513" y="5205413"/>
          <p14:tracePt t="47178" x="2678113" y="5194300"/>
          <p14:tracePt t="47186" x="2641600" y="5168900"/>
          <p14:tracePt t="47194" x="2628900" y="5156200"/>
          <p14:tracePt t="47202" x="2603500" y="5118100"/>
          <p14:tracePt t="47210" x="2590800" y="5105400"/>
          <p14:tracePt t="47218" x="2565400" y="5081588"/>
          <p14:tracePt t="47224" x="2565400" y="5056188"/>
          <p14:tracePt t="47234" x="2541588" y="4992688"/>
          <p14:tracePt t="47240" x="2541588" y="4956175"/>
          <p14:tracePt t="47251" x="2516188" y="4905375"/>
          <p14:tracePt t="47256" x="2503488" y="4843463"/>
          <p14:tracePt t="47267" x="2503488" y="4779963"/>
          <p14:tracePt t="47272" x="2503488" y="4730750"/>
          <p14:tracePt t="47278" x="2503488" y="4692650"/>
          <p14:tracePt t="47286" x="2503488" y="4656138"/>
          <p14:tracePt t="47294" x="2528888" y="4605338"/>
          <p14:tracePt t="47302" x="2554288" y="4554538"/>
          <p14:tracePt t="47310" x="2565400" y="4530725"/>
          <p14:tracePt t="47319" x="2578100" y="4518025"/>
          <p14:tracePt t="47326" x="2590800" y="4492625"/>
          <p14:tracePt t="47334" x="2616200" y="4467225"/>
          <p14:tracePt t="47340" x="2628900" y="4443413"/>
          <p14:tracePt t="47351" x="2667000" y="4418013"/>
          <p14:tracePt t="47356" x="2690813" y="4379913"/>
          <p14:tracePt t="47367" x="2754313" y="4330700"/>
          <p14:tracePt t="47372" x="2828925" y="4279900"/>
          <p14:tracePt t="47378" x="2916238" y="4241800"/>
          <p14:tracePt t="47386" x="3003550" y="4217988"/>
          <p14:tracePt t="47394" x="3103563" y="4192588"/>
          <p14:tracePt t="47402" x="3205163" y="4167188"/>
          <p14:tracePt t="47410" x="3317875" y="4154488"/>
          <p14:tracePt t="47419" x="3417888" y="4129088"/>
          <p14:tracePt t="47426" x="3530600" y="4129088"/>
          <p14:tracePt t="47436" x="3679825" y="4117975"/>
          <p14:tracePt t="47440" x="3779838" y="4105275"/>
          <p14:tracePt t="47451" x="3879850" y="4105275"/>
          <p14:tracePt t="47456" x="3979863" y="4105275"/>
          <p14:tracePt t="47467" x="4092575" y="4105275"/>
          <p14:tracePt t="47472" x="4192588" y="4129088"/>
          <p14:tracePt t="47480" x="4281488" y="4141788"/>
          <p14:tracePt t="47486" x="4381500" y="4167188"/>
          <p14:tracePt t="47494" x="4506913" y="4192588"/>
          <p14:tracePt t="47502" x="4643438" y="4241800"/>
          <p14:tracePt t="47510" x="4756150" y="4292600"/>
          <p14:tracePt t="47519" x="4832350" y="4341813"/>
          <p14:tracePt t="47526" x="4906963" y="4392613"/>
          <p14:tracePt t="47535" x="4994275" y="4467225"/>
          <p14:tracePt t="47540" x="5057775" y="4543425"/>
          <p14:tracePt t="47551" x="5106988" y="4618038"/>
          <p14:tracePt t="47556" x="5132388" y="4692650"/>
          <p14:tracePt t="47567" x="5157788" y="4779963"/>
          <p14:tracePt t="47572" x="5194300" y="4868863"/>
          <p14:tracePt t="47580" x="5219700" y="4956175"/>
          <p14:tracePt t="47588" x="5232400" y="5030788"/>
          <p14:tracePt t="47594" x="5232400" y="5092700"/>
          <p14:tracePt t="47603" x="5232400" y="5168900"/>
          <p14:tracePt t="47610" x="5219700" y="5230813"/>
          <p14:tracePt t="47619" x="5194300" y="5305425"/>
          <p14:tracePt t="47626" x="5170488" y="5368925"/>
          <p14:tracePt t="47635" x="5132388" y="5407025"/>
          <p14:tracePt t="47642" x="5119688" y="5430838"/>
          <p14:tracePt t="47651" x="5094288" y="5456238"/>
          <p14:tracePt t="47656" x="5057775" y="5481638"/>
          <p14:tracePt t="47668" x="5006975" y="5494338"/>
          <p14:tracePt t="47672" x="4968875" y="5507038"/>
          <p14:tracePt t="47680" x="4919663" y="5507038"/>
          <p14:tracePt t="47688" x="4881563" y="5507038"/>
          <p14:tracePt t="47696" x="4843463" y="5494338"/>
          <p14:tracePt t="47704" x="4794250" y="5468938"/>
          <p14:tracePt t="47710" x="4768850" y="5443538"/>
          <p14:tracePt t="47719" x="4732338" y="5368925"/>
          <p14:tracePt t="47726" x="4681538" y="5294313"/>
          <p14:tracePt t="47735" x="4656138" y="5230813"/>
          <p14:tracePt t="47742" x="4630738" y="5143500"/>
          <p14:tracePt t="47751" x="4619625" y="5043488"/>
          <p14:tracePt t="47756" x="4619625" y="4905375"/>
          <p14:tracePt t="47767" x="4619625" y="4779963"/>
          <p14:tracePt t="47772" x="4630738" y="4630738"/>
          <p14:tracePt t="47780" x="4668838" y="4492625"/>
          <p14:tracePt t="47788" x="4706938" y="4367213"/>
          <p14:tracePt t="47796" x="4756150" y="4279900"/>
          <p14:tracePt t="47804" x="4832350" y="4205288"/>
          <p14:tracePt t="47810" x="4906963" y="4117975"/>
          <p14:tracePt t="47819" x="5006975" y="4054475"/>
          <p14:tracePt t="47826" x="5145088" y="3967163"/>
          <p14:tracePt t="47835" x="5270500" y="3916363"/>
          <p14:tracePt t="47842" x="5370513" y="3867150"/>
          <p14:tracePt t="47852" x="5495925" y="3841750"/>
          <p14:tracePt t="47858" x="5607050" y="3816350"/>
          <p14:tracePt t="47867" x="5732463" y="3779838"/>
          <p14:tracePt t="47872" x="5870575" y="3767138"/>
          <p14:tracePt t="47880" x="6021388" y="3741738"/>
          <p14:tracePt t="47888" x="6157913" y="3716338"/>
          <p14:tracePt t="47896" x="6259513" y="3716338"/>
          <p14:tracePt t="47905" x="6370638" y="3716338"/>
          <p14:tracePt t="47912" x="6483350" y="3729038"/>
          <p14:tracePt t="47919" x="6596063" y="3767138"/>
          <p14:tracePt t="47926" x="6696075" y="3803650"/>
          <p14:tracePt t="47935" x="6808788" y="3879850"/>
          <p14:tracePt t="47942" x="6921500" y="3967163"/>
          <p14:tracePt t="47952" x="7021513" y="4067175"/>
          <p14:tracePt t="47969" x="7223125" y="4230688"/>
          <p14:tracePt t="47972" x="7285038" y="4292600"/>
          <p14:tracePt t="47980" x="7335838" y="4354513"/>
          <p14:tracePt t="47988" x="7348538" y="4418013"/>
          <p14:tracePt t="47996" x="7359650" y="4479925"/>
          <p14:tracePt t="48004" x="7359650" y="4543425"/>
          <p14:tracePt t="48012" x="7335838" y="4618038"/>
          <p14:tracePt t="48019" x="7285038" y="4679950"/>
          <p14:tracePt t="48026" x="7223125" y="4743450"/>
          <p14:tracePt t="48036" x="7172325" y="4792663"/>
          <p14:tracePt t="48042" x="7097713" y="4818063"/>
          <p14:tracePt t="48052" x="7021513" y="4843463"/>
          <p14:tracePt t="48058" x="6959600" y="4868863"/>
          <p14:tracePt t="48067" x="6910388" y="4868863"/>
          <p14:tracePt t="48072" x="6859588" y="4868863"/>
          <p14:tracePt t="48080" x="6797675" y="4868863"/>
          <p14:tracePt t="48088" x="6734175" y="4856163"/>
          <p14:tracePt t="48096" x="6696075" y="4843463"/>
          <p14:tracePt t="48104" x="6659563" y="4779963"/>
          <p14:tracePt t="48112" x="6621463" y="4705350"/>
          <p14:tracePt t="48120" x="6596063" y="4618038"/>
          <p14:tracePt t="48126" x="6572250" y="4543425"/>
          <p14:tracePt t="48135" x="6572250" y="4443413"/>
          <p14:tracePt t="48142" x="6572250" y="4330700"/>
          <p14:tracePt t="48151" x="6596063" y="4230688"/>
          <p14:tracePt t="48160" x="6672263" y="4105275"/>
          <p14:tracePt t="48167" x="6746875" y="3979863"/>
          <p14:tracePt t="48174" x="6834188" y="3841750"/>
          <p14:tracePt t="48184" x="6946900" y="3729038"/>
          <p14:tracePt t="48188" x="7046913" y="3616325"/>
          <p14:tracePt t="48196" x="7123113" y="3567113"/>
          <p14:tracePt t="48204" x="7223125" y="3490913"/>
          <p14:tracePt t="48212" x="7323138" y="3441700"/>
          <p14:tracePt t="48220" x="7423150" y="3378200"/>
          <p14:tracePt t="48228" x="7523163" y="3354388"/>
          <p14:tracePt t="48236" x="7648575" y="3316288"/>
          <p14:tracePt t="48242" x="7748588" y="3290888"/>
          <p14:tracePt t="48251" x="7874000" y="3267075"/>
          <p14:tracePt t="48258" x="7974013" y="3241675"/>
          <p14:tracePt t="48267" x="8074025" y="3241675"/>
          <p14:tracePt t="48274" x="8199438" y="3241675"/>
          <p14:tracePt t="48284" x="8286750" y="3267075"/>
          <p14:tracePt t="48288" x="8412163" y="3290888"/>
          <p14:tracePt t="48296" x="8537575" y="3328988"/>
          <p14:tracePt t="48304" x="8650288" y="3367088"/>
          <p14:tracePt t="48312" x="8750300" y="3429000"/>
          <p14:tracePt t="48320" x="8863013" y="3479800"/>
          <p14:tracePt t="48328" x="8950325" y="3529013"/>
          <p14:tracePt t="48336" x="9024938" y="3579813"/>
          <p14:tracePt t="48342" x="9075738" y="3616325"/>
          <p14:tracePt t="48351" x="9163050" y="3679825"/>
          <p14:tracePt t="48358" x="9212263" y="3754438"/>
          <p14:tracePt t="48368" x="9237663" y="3767138"/>
          <p14:tracePt t="48374" x="9250363" y="3803650"/>
          <p14:tracePt t="48384" x="9275763" y="3816350"/>
          <p14:tracePt t="48390" x="9275763" y="3829050"/>
          <p14:tracePt t="48396" x="9301163" y="3854450"/>
          <p14:tracePt t="48424" x="9312275" y="3854450"/>
          <p14:tracePt t="48432" x="9324975" y="3854450"/>
          <p14:tracePt t="48513" x="9337675" y="3854450"/>
          <p14:tracePt t="48534" x="9350375" y="3854450"/>
          <p14:tracePt t="54732" x="9350375" y="3841750"/>
          <p14:tracePt t="54757" x="9350375" y="3829050"/>
          <p14:tracePt t="54993" x="9363075" y="3816350"/>
          <p14:tracePt t="55002" x="9375775" y="3792538"/>
          <p14:tracePt t="55009" x="9401175" y="3779838"/>
          <p14:tracePt t="55017" x="9401175" y="3767138"/>
          <p14:tracePt t="55023" x="9424988" y="3754438"/>
          <p14:tracePt t="55031" x="9424988" y="3741738"/>
          <p14:tracePt t="55093" x="9401175" y="3779838"/>
          <p14:tracePt t="55102" x="9324975" y="3829050"/>
          <p14:tracePt t="55108" x="9224963" y="3892550"/>
          <p14:tracePt t="55117" x="9137650" y="3929063"/>
          <p14:tracePt t="55125" x="9063038" y="3967163"/>
          <p14:tracePt t="55132" x="9050338" y="3992563"/>
          <p14:tracePt t="55139" x="9024938" y="4005263"/>
          <p14:tracePt t="55147" x="8999538" y="4029075"/>
          <p14:tracePt t="55155" x="8963025" y="4041775"/>
          <p14:tracePt t="55163" x="8886825" y="4067175"/>
          <p14:tracePt t="55172" x="8812213" y="4117975"/>
          <p14:tracePt t="55178" x="8737600" y="4167188"/>
          <p14:tracePt t="55185" x="8650288" y="4205288"/>
          <p14:tracePt t="55192" x="8561388" y="4241800"/>
          <p14:tracePt t="55202" x="8461375" y="4267200"/>
          <p14:tracePt t="55208" x="8348663" y="4292600"/>
          <p14:tracePt t="55218" x="8286750" y="4318000"/>
          <p14:tracePt t="55224" x="8212138" y="4341813"/>
          <p14:tracePt t="55235" x="8135938" y="4379913"/>
          <p14:tracePt t="55238" x="8061325" y="4418013"/>
          <p14:tracePt t="55246" x="7986713" y="4467225"/>
          <p14:tracePt t="55254" x="7910513" y="4505325"/>
          <p14:tracePt t="55262" x="7810500" y="4543425"/>
          <p14:tracePt t="55271" x="7723188" y="4579938"/>
          <p14:tracePt t="55278" x="7623175" y="4656138"/>
          <p14:tracePt t="55285" x="7523163" y="4705350"/>
          <p14:tracePt t="55292" x="7410450" y="4756150"/>
          <p14:tracePt t="55302" x="7310438" y="4805363"/>
          <p14:tracePt t="55308" x="7223125" y="4843463"/>
          <p14:tracePt t="55318" x="7134225" y="4868863"/>
          <p14:tracePt t="55324" x="7046913" y="4905375"/>
          <p14:tracePt t="55335" x="6972300" y="4930775"/>
          <p14:tracePt t="55340" x="6910388" y="4943475"/>
          <p14:tracePt t="55346" x="6859588" y="4968875"/>
          <p14:tracePt t="55354" x="6834188" y="4981575"/>
          <p14:tracePt t="55362" x="6821488" y="4992688"/>
          <p14:tracePt t="55370" x="6808788" y="5005388"/>
          <p14:tracePt t="55378" x="6784975" y="5018088"/>
          <p14:tracePt t="55387" x="6772275" y="5018088"/>
          <p14:tracePt t="55394" x="6759575" y="5043488"/>
          <p14:tracePt t="55402" x="6746875" y="5056188"/>
          <p14:tracePt t="55408" x="6734175" y="5068888"/>
          <p14:tracePt t="55418" x="6721475" y="5081588"/>
          <p14:tracePt t="55424" x="6708775" y="5092700"/>
          <p14:tracePt t="55435" x="6684963" y="5105400"/>
          <p14:tracePt t="55440" x="6672263" y="5130800"/>
          <p14:tracePt t="55447" x="6659563" y="5143500"/>
          <p14:tracePt t="55455" x="6646863" y="5143500"/>
          <p14:tracePt t="55462" x="6634163" y="5168900"/>
          <p14:tracePt t="55478" x="6621463" y="5181600"/>
          <p14:tracePt t="55486" x="6608763" y="5194300"/>
          <p14:tracePt t="55494" x="6608763" y="5205413"/>
          <p14:tracePt t="55501" x="6608763" y="5218113"/>
          <p14:tracePt t="55508" x="6608763" y="5230813"/>
          <p14:tracePt t="55518" x="6608763" y="5256213"/>
          <p14:tracePt t="55524" x="6608763" y="5268913"/>
          <p14:tracePt t="55535" x="6621463" y="5281613"/>
          <p14:tracePt t="55540" x="6621463" y="5305425"/>
          <p14:tracePt t="55551" x="6634163" y="5330825"/>
          <p14:tracePt t="55554" x="6634163" y="5343525"/>
          <p14:tracePt t="55562" x="6646863" y="5368925"/>
          <p14:tracePt t="55570" x="6659563" y="5381625"/>
          <p14:tracePt t="55578" x="6672263" y="5394325"/>
          <p14:tracePt t="55587" x="6684963" y="5418138"/>
          <p14:tracePt t="55594" x="6696075" y="5430838"/>
          <p14:tracePt t="55603" x="6708775" y="5430838"/>
          <p14:tracePt t="55608" x="6708775" y="5443538"/>
          <p14:tracePt t="55618" x="6721475" y="5443538"/>
          <p14:tracePt t="55624" x="6746875" y="5443538"/>
          <p14:tracePt t="55635" x="6759575" y="5443538"/>
          <p14:tracePt t="55640" x="6784975" y="5430838"/>
          <p14:tracePt t="55652" x="6797675" y="5407025"/>
          <p14:tracePt t="55656" x="6808788" y="5394325"/>
          <p14:tracePt t="55662" x="6834188" y="5368925"/>
          <p14:tracePt t="55670" x="6859588" y="5343525"/>
          <p14:tracePt t="55678" x="6884988" y="5318125"/>
          <p14:tracePt t="55686" x="6910388" y="5294313"/>
          <p14:tracePt t="55694" x="6934200" y="5281613"/>
          <p14:tracePt t="55703" x="6959600" y="5256213"/>
          <p14:tracePt t="55710" x="6985000" y="5218113"/>
          <p14:tracePt t="55718" x="6997700" y="5194300"/>
          <p14:tracePt t="55724" x="7021513" y="5143500"/>
          <p14:tracePt t="55735" x="7046913" y="5081588"/>
          <p14:tracePt t="55740" x="7046913" y="5043488"/>
          <p14:tracePt t="55751" x="7059613" y="4981575"/>
          <p14:tracePt t="55756" x="7059613" y="4943475"/>
          <p14:tracePt t="55764" x="7072313" y="4905375"/>
          <p14:tracePt t="55769" x="7072313" y="4892675"/>
          <p14:tracePt t="55778" x="7085013" y="4856163"/>
          <p14:tracePt t="55786" x="7085013" y="4843463"/>
          <p14:tracePt t="55793" x="7085013" y="4830763"/>
          <p14:tracePt t="55802" x="7085013" y="4818063"/>
          <p14:tracePt t="55810" x="7072313" y="4792663"/>
          <p14:tracePt t="55818" x="7059613" y="4768850"/>
          <p14:tracePt t="55824" x="7046913" y="4743450"/>
          <p14:tracePt t="55834" x="7021513" y="4718050"/>
          <p14:tracePt t="55840" x="7010400" y="4692650"/>
          <p14:tracePt t="55851" x="6985000" y="4667250"/>
          <p14:tracePt t="55856" x="6972300" y="4630738"/>
          <p14:tracePt t="55864" x="6946900" y="4592638"/>
          <p14:tracePt t="55872" x="6934200" y="4579938"/>
          <p14:tracePt t="55878" x="6910388" y="4554538"/>
          <p14:tracePt t="55886" x="6910388" y="4543425"/>
          <p14:tracePt t="55894" x="6884988" y="4530725"/>
          <p14:tracePt t="55902" x="6872288" y="4505325"/>
          <p14:tracePt t="55909" x="6859588" y="4492625"/>
          <p14:tracePt t="55919" x="6846888" y="4479925"/>
          <p14:tracePt t="55925" x="6834188" y="4454525"/>
          <p14:tracePt t="55934" x="6821488" y="4443413"/>
          <p14:tracePt t="55939" x="6797675" y="4418013"/>
          <p14:tracePt t="55952" x="6784975" y="4418013"/>
          <p14:tracePt t="55956" x="6759575" y="4405313"/>
          <p14:tracePt t="55972" x="6746875" y="4392613"/>
          <p14:tracePt t="55979" x="6721475" y="4392613"/>
          <p14:tracePt t="55985" x="6708775" y="4392613"/>
          <p14:tracePt t="55994" x="6696075" y="4392613"/>
          <p14:tracePt t="56002" x="6672263" y="4392613"/>
          <p14:tracePt t="56010" x="6659563" y="4405313"/>
          <p14:tracePt t="56018" x="6646863" y="4405313"/>
          <p14:tracePt t="56026" x="6621463" y="4430713"/>
          <p14:tracePt t="56035" x="6608763" y="4443413"/>
          <p14:tracePt t="56039" x="6584950" y="4467225"/>
          <p14:tracePt t="56051" x="6559550" y="4479925"/>
          <p14:tracePt t="56055" x="6534150" y="4505325"/>
          <p14:tracePt t="56063" x="6496050" y="4518025"/>
          <p14:tracePt t="56071" x="6446838" y="4567238"/>
          <p14:tracePt t="56079" x="6408738" y="4579938"/>
          <p14:tracePt t="56087" x="6383338" y="4605338"/>
          <p14:tracePt t="56093" x="6370638" y="4618038"/>
          <p14:tracePt t="56102" x="6359525" y="4630738"/>
          <p14:tracePt t="56109" x="6334125" y="4643438"/>
          <p14:tracePt t="56118" x="6321425" y="4667250"/>
          <p14:tracePt t="56125" x="6308725" y="4679950"/>
          <p14:tracePt t="56135" x="6296025" y="4705350"/>
          <p14:tracePt t="56141" x="6270625" y="4718050"/>
          <p14:tracePt t="56150" x="6270625" y="4730750"/>
          <p14:tracePt t="56155" x="6259513" y="4756150"/>
          <p14:tracePt t="56164" x="6246813" y="4779963"/>
          <p14:tracePt t="56171" x="6234113" y="4792663"/>
          <p14:tracePt t="56179" x="6221413" y="4830763"/>
          <p14:tracePt t="56187" x="6208713" y="4843463"/>
          <p14:tracePt t="56195" x="6208713" y="4856163"/>
          <p14:tracePt t="56202" x="6208713" y="4879975"/>
          <p14:tracePt t="56209" x="6208713" y="4905375"/>
          <p14:tracePt t="56218" x="6208713" y="4918075"/>
          <p14:tracePt t="56225" x="6196013" y="4930775"/>
          <p14:tracePt t="56235" x="6196013" y="4956175"/>
          <p14:tracePt t="56241" x="6196013" y="4968875"/>
          <p14:tracePt t="56252" x="6196013" y="4981575"/>
          <p14:tracePt t="56255" x="6208713" y="5005388"/>
          <p14:tracePt t="56264" x="6221413" y="5018088"/>
          <p14:tracePt t="56271" x="6221413" y="5030788"/>
          <p14:tracePt t="56279" x="6234113" y="5030788"/>
          <p14:tracePt t="56287" x="6246813" y="5056188"/>
          <p14:tracePt t="56295" x="6259513" y="5056188"/>
          <p14:tracePt t="56302" x="6270625" y="5081588"/>
          <p14:tracePt t="56309" x="6296025" y="5092700"/>
          <p14:tracePt t="56319" x="6296025" y="5105400"/>
          <p14:tracePt t="56325" x="6308725" y="5105400"/>
          <p14:tracePt t="56335" x="6321425" y="5118100"/>
          <p14:tracePt t="56351" x="6346825" y="5118100"/>
          <p14:tracePt t="56355" x="6346825" y="5130800"/>
          <p14:tracePt t="56364" x="6359525" y="5130800"/>
          <p14:tracePt t="56371" x="6370638" y="5143500"/>
          <p14:tracePt t="56379" x="6383338" y="5156200"/>
          <p14:tracePt t="56387" x="6408738" y="5156200"/>
          <p14:tracePt t="56395" x="6408738" y="5168900"/>
          <p14:tracePt t="56403" x="6421438" y="5181600"/>
          <p14:tracePt t="56411" x="6434138" y="5181600"/>
          <p14:tracePt t="56418" x="6446838" y="5181600"/>
          <p14:tracePt t="56425" x="6459538" y="5181600"/>
          <p14:tracePt t="56435" x="6472238" y="5194300"/>
          <p14:tracePt t="56441" x="6483350" y="5194300"/>
          <p14:tracePt t="56451" x="6496050" y="5194300"/>
          <p14:tracePt t="56457" x="6508750" y="5205413"/>
          <p14:tracePt t="56467" x="6534150" y="5218113"/>
          <p14:tracePt t="56472" x="6546850" y="5230813"/>
          <p14:tracePt t="56479" x="6572250" y="5230813"/>
          <p14:tracePt t="56487" x="6584950" y="5230813"/>
          <p14:tracePt t="56503" x="6608763" y="5230813"/>
          <p14:tracePt t="56511" x="6621463" y="5230813"/>
          <p14:tracePt t="56519" x="6634163" y="5230813"/>
          <p14:tracePt t="56526" x="6646863" y="5230813"/>
          <p14:tracePt t="56535" x="6659563" y="5218113"/>
          <p14:tracePt t="56542" x="6672263" y="5218113"/>
          <p14:tracePt t="56552" x="6672263" y="5205413"/>
          <p14:tracePt t="56557" x="6684963" y="5194300"/>
          <p14:tracePt t="56569" x="6696075" y="5168900"/>
          <p14:tracePt t="56572" x="6721475" y="5156200"/>
          <p14:tracePt t="56580" x="6734175" y="5130800"/>
          <p14:tracePt t="56587" x="6759575" y="5118100"/>
          <p14:tracePt t="56595" x="6759575" y="5105400"/>
          <p14:tracePt t="56603" x="6772275" y="5081588"/>
          <p14:tracePt t="56611" x="6784975" y="5056188"/>
          <p14:tracePt t="56619" x="6797675" y="5043488"/>
          <p14:tracePt t="56625" x="6808788" y="5018088"/>
          <p14:tracePt t="56635" x="6821488" y="5005388"/>
          <p14:tracePt t="56641" x="6821488" y="4992688"/>
          <p14:tracePt t="56652" x="6821488" y="4968875"/>
          <p14:tracePt t="56658" x="6821488" y="4956175"/>
          <p14:tracePt t="56668" x="6834188" y="4943475"/>
          <p14:tracePt t="56673" x="6834188" y="4918075"/>
          <p14:tracePt t="56679" x="6846888" y="4905375"/>
          <p14:tracePt t="56687" x="6846888" y="4892675"/>
          <p14:tracePt t="56695" x="6859588" y="4879975"/>
          <p14:tracePt t="56704" x="6859588" y="4868863"/>
          <p14:tracePt t="56711" x="6859588" y="4856163"/>
          <p14:tracePt t="56720" x="6859588" y="4830763"/>
          <p14:tracePt t="56727" x="6859588" y="4818063"/>
          <p14:tracePt t="56734" x="6859588" y="4805363"/>
          <p14:tracePt t="56742" x="6859588" y="4779963"/>
          <p14:tracePt t="56752" x="6859588" y="4768850"/>
          <p14:tracePt t="56757" x="6846888" y="4756150"/>
          <p14:tracePt t="56768" x="6834188" y="4743450"/>
          <p14:tracePt t="56784" x="6821488" y="4718050"/>
          <p14:tracePt t="56787" x="6808788" y="4705350"/>
          <p14:tracePt t="56795" x="6808788" y="4692650"/>
          <p14:tracePt t="56811" x="6797675" y="4679950"/>
          <p14:tracePt t="56827" x="6784975" y="4667250"/>
          <p14:tracePt t="56835" x="6772275" y="4656138"/>
          <p14:tracePt t="56851" x="6759575" y="4656138"/>
          <p14:tracePt t="56857" x="6759575" y="4643438"/>
          <p14:tracePt t="56867" x="6746875" y="4643438"/>
          <p14:tracePt t="56873" x="6721475" y="4643438"/>
          <p14:tracePt t="56889" x="6708775" y="4643438"/>
          <p14:tracePt t="56895" x="6696075" y="4630738"/>
          <p14:tracePt t="57036" x="6708775" y="4630738"/>
          <p14:tracePt t="57052" x="6721475" y="4630738"/>
          <p14:tracePt t="57057" x="6734175" y="4630738"/>
          <p14:tracePt t="57068" x="6746875" y="4643438"/>
          <p14:tracePt t="57073" x="6772275" y="4656138"/>
          <p14:tracePt t="57089" x="6784975" y="4656138"/>
          <p14:tracePt t="57100" x="6797675" y="4656138"/>
          <p14:tracePt t="57105" x="6808788" y="4656138"/>
          <p14:tracePt t="57111" x="6821488" y="4656138"/>
          <p14:tracePt t="57119" x="6846888" y="4656138"/>
          <p14:tracePt t="57127" x="6859588" y="4656138"/>
          <p14:tracePt t="57135" x="6872288" y="4656138"/>
          <p14:tracePt t="57151" x="6884988" y="4656138"/>
          <p14:tracePt t="57159" x="6910388" y="4656138"/>
          <p14:tracePt t="57167" x="6921500" y="4667250"/>
          <p14:tracePt t="57173" x="6934200" y="4667250"/>
          <p14:tracePt t="57184" x="6959600" y="4667250"/>
          <p14:tracePt t="57189" x="6972300" y="4679950"/>
          <p14:tracePt t="57201" x="6985000" y="4679950"/>
          <p14:tracePt t="57205" x="7010400" y="4679950"/>
          <p14:tracePt t="57214" x="7021513" y="4679950"/>
          <p14:tracePt t="57219" x="7034213" y="4692650"/>
          <p14:tracePt t="57227" x="7046913" y="4692650"/>
          <p14:tracePt t="57235" x="7072313" y="4692650"/>
          <p14:tracePt t="57243" x="7085013" y="4705350"/>
          <p14:tracePt t="57255" x="7097713" y="4705350"/>
          <p14:tracePt t="57264" x="7110413" y="4705350"/>
          <p14:tracePt t="57277" x="7134225" y="4705350"/>
          <p14:tracePt t="57285" x="7134225" y="4718050"/>
          <p14:tracePt t="57293" x="7146925" y="4718050"/>
          <p14:tracePt t="57301" x="7146925" y="4730750"/>
          <p14:tracePt t="57309" x="7172325" y="4730750"/>
          <p14:tracePt t="57318" x="7185025" y="4730750"/>
          <p14:tracePt t="57323" x="7197725" y="4756150"/>
          <p14:tracePt t="57334" x="7223125" y="4756150"/>
          <p14:tracePt t="57339" x="7235825" y="4768850"/>
          <p14:tracePt t="57351" x="7246938" y="4768850"/>
          <p14:tracePt t="57355" x="7272338" y="4768850"/>
          <p14:tracePt t="57364" x="7285038" y="4779963"/>
          <p14:tracePt t="57371" x="7297738" y="4792663"/>
          <p14:tracePt t="57377" x="7323138" y="4792663"/>
          <p14:tracePt t="57386" x="7335838" y="4805363"/>
          <p14:tracePt t="57393" x="7348538" y="4818063"/>
          <p14:tracePt t="57402" x="7372350" y="4818063"/>
          <p14:tracePt t="57409" x="7385050" y="4843463"/>
          <p14:tracePt t="57419" x="7410450" y="4843463"/>
          <p14:tracePt t="57426" x="7423150" y="4856163"/>
          <p14:tracePt t="57435" x="7435850" y="4868863"/>
          <p14:tracePt t="57439" x="7448550" y="4868863"/>
          <p14:tracePt t="57451" x="7459663" y="4868863"/>
          <p14:tracePt t="57455" x="7459663" y="4892675"/>
          <p14:tracePt t="57472" x="7459663" y="4905375"/>
          <p14:tracePt t="57480" x="7459663" y="4930775"/>
          <p14:tracePt t="57486" x="7459663" y="4943475"/>
          <p14:tracePt t="57494" x="7459663" y="4956175"/>
          <p14:tracePt t="57502" x="7459663" y="4981575"/>
          <p14:tracePt t="57509" x="7459663" y="4992688"/>
          <p14:tracePt t="57518" x="7448550" y="4992688"/>
          <p14:tracePt t="57525" x="7448550" y="5018088"/>
          <p14:tracePt t="57535" x="7448550" y="5030788"/>
          <p14:tracePt t="57539" x="7448550" y="5043488"/>
          <p14:tracePt t="57550" x="7448550" y="5056188"/>
          <p14:tracePt t="57563" x="7448550" y="5081588"/>
          <p14:tracePt t="57584" x="7448550" y="5092700"/>
          <p14:tracePt t="57605" x="7459663" y="5092700"/>
          <p14:tracePt t="57625" x="7485063" y="5092700"/>
          <p14:tracePt t="57641" x="7497763" y="5081588"/>
          <p14:tracePt t="57651" x="7523163" y="5068888"/>
          <p14:tracePt t="57655" x="7535863" y="5043488"/>
          <p14:tracePt t="57664" x="7561263" y="5030788"/>
          <p14:tracePt t="57671" x="7572375" y="5005388"/>
          <p14:tracePt t="57679" x="7597775" y="4992688"/>
          <p14:tracePt t="57687" x="7610475" y="4968875"/>
          <p14:tracePt t="57695" x="7623175" y="4956175"/>
          <p14:tracePt t="57702" x="7635875" y="4943475"/>
          <p14:tracePt t="57709" x="7648575" y="4918075"/>
          <p14:tracePt t="57719" x="7661275" y="4905375"/>
          <p14:tracePt t="57725" x="7673975" y="4879975"/>
          <p14:tracePt t="57735" x="7685088" y="4868863"/>
          <p14:tracePt t="57741" x="7685088" y="4856163"/>
          <p14:tracePt t="57751" x="7685088" y="4830763"/>
          <p14:tracePt t="57755" x="7685088" y="4818063"/>
          <p14:tracePt t="57764" x="7685088" y="4792663"/>
          <p14:tracePt t="57771" x="7685088" y="4768850"/>
          <p14:tracePt t="57779" x="7685088" y="4756150"/>
          <p14:tracePt t="57787" x="7685088" y="4730750"/>
          <p14:tracePt t="57795" x="7685088" y="4718050"/>
          <p14:tracePt t="57801" x="7685088" y="4705350"/>
          <p14:tracePt t="57809" x="7685088" y="4679950"/>
          <p14:tracePt t="57818" x="7661275" y="4667250"/>
          <p14:tracePt t="57825" x="7661275" y="4656138"/>
          <p14:tracePt t="57835" x="7635875" y="4630738"/>
          <p14:tracePt t="57841" x="7635875" y="4618038"/>
          <p14:tracePt t="57851" x="7610475" y="4592638"/>
          <p14:tracePt t="57855" x="7610475" y="4579938"/>
          <p14:tracePt t="57864" x="7597775" y="4567238"/>
          <p14:tracePt t="57871" x="7572375" y="4543425"/>
          <p14:tracePt t="57880" x="7572375" y="4530725"/>
          <p14:tracePt t="57887" x="7561263" y="4505325"/>
          <p14:tracePt t="57895" x="7548563" y="4492625"/>
          <p14:tracePt t="57903" x="7523163" y="4479925"/>
          <p14:tracePt t="57911" x="7510463" y="4467225"/>
          <p14:tracePt t="57919" x="7497763" y="4454525"/>
          <p14:tracePt t="57925" x="7485063" y="4443413"/>
          <p14:tracePt t="57936" x="7472363" y="4443413"/>
          <p14:tracePt t="57941" x="7472363" y="4430713"/>
          <p14:tracePt t="57951" x="7448550" y="4418013"/>
          <p14:tracePt t="57968" x="7435850" y="4418013"/>
          <p14:tracePt t="57971" x="7423150" y="4418013"/>
          <p14:tracePt t="57979" x="7410450" y="4405313"/>
          <p14:tracePt t="57987" x="7397750" y="4405313"/>
          <p14:tracePt t="57995" x="7385050" y="4405313"/>
          <p14:tracePt t="58003" x="7372350" y="4405313"/>
          <p14:tracePt t="58011" x="7359650" y="4405313"/>
          <p14:tracePt t="58025" x="7335838" y="4405313"/>
          <p14:tracePt t="58035" x="7323138" y="4405313"/>
          <p14:tracePt t="58041" x="7310438" y="4405313"/>
          <p14:tracePt t="58051" x="7285038" y="4405313"/>
          <p14:tracePt t="58058" x="7272338" y="4405313"/>
          <p14:tracePt t="58067" x="7259638" y="4405313"/>
          <p14:tracePt t="58073" x="7246938" y="4405313"/>
          <p14:tracePt t="58079" x="7235825" y="4405313"/>
          <p14:tracePt t="58087" x="7223125" y="4418013"/>
          <p14:tracePt t="58095" x="7210425" y="4430713"/>
          <p14:tracePt t="58103" x="7197725" y="4443413"/>
          <p14:tracePt t="58111" x="7185025" y="4454525"/>
          <p14:tracePt t="58119" x="7172325" y="4467225"/>
          <p14:tracePt t="58125" x="7146925" y="4492625"/>
          <p14:tracePt t="58135" x="7134225" y="4492625"/>
          <p14:tracePt t="58142" x="7110413" y="4518025"/>
          <p14:tracePt t="58151" x="7097713" y="4530725"/>
          <p14:tracePt t="58157" x="7085013" y="4554538"/>
          <p14:tracePt t="58167" x="7059613" y="4567238"/>
          <p14:tracePt t="58173" x="7046913" y="4592638"/>
          <p14:tracePt t="58179" x="7021513" y="4605338"/>
          <p14:tracePt t="58187" x="7010400" y="4618038"/>
          <p14:tracePt t="58196" x="6985000" y="4643438"/>
          <p14:tracePt t="58203" x="6972300" y="4656138"/>
          <p14:tracePt t="58211" x="6959600" y="4679950"/>
          <p14:tracePt t="58219" x="6934200" y="4692650"/>
          <p14:tracePt t="58227" x="6921500" y="4718050"/>
          <p14:tracePt t="58235" x="6897688" y="4730750"/>
          <p14:tracePt t="58242" x="6884988" y="4743450"/>
          <p14:tracePt t="58251" x="6872288" y="4768850"/>
          <p14:tracePt t="58257" x="6846888" y="4779963"/>
          <p14:tracePt t="58267" x="6834188" y="4805363"/>
          <p14:tracePt t="58273" x="6808788" y="4818063"/>
          <p14:tracePt t="58284" x="6808788" y="4830763"/>
          <p14:tracePt t="58287" x="6808788" y="4856163"/>
          <p14:tracePt t="58295" x="6797675" y="4868863"/>
          <p14:tracePt t="58303" x="6784975" y="4879975"/>
          <p14:tracePt t="58311" x="6784975" y="4892675"/>
          <p14:tracePt t="58327" x="6784975" y="4918075"/>
          <p14:tracePt t="58336" x="6784975" y="4930775"/>
          <p14:tracePt t="58341" x="6784975" y="4943475"/>
          <p14:tracePt t="58352" x="6784975" y="4956175"/>
          <p14:tracePt t="58357" x="6797675" y="4968875"/>
          <p14:tracePt t="58368" x="6797675" y="4981575"/>
          <p14:tracePt t="58373" x="6808788" y="4981575"/>
          <p14:tracePt t="58384" x="6834188" y="4992688"/>
          <p14:tracePt t="58389" x="6846888" y="5005388"/>
          <p14:tracePt t="58395" x="6859588" y="5018088"/>
          <p14:tracePt t="58403" x="6884988" y="5030788"/>
          <p14:tracePt t="58411" x="6910388" y="5056188"/>
          <p14:tracePt t="58419" x="6934200" y="5068888"/>
          <p14:tracePt t="58427" x="6972300" y="5068888"/>
          <p14:tracePt t="58436" x="6985000" y="5068888"/>
          <p14:tracePt t="58443" x="6997700" y="5068888"/>
          <p14:tracePt t="58451" x="7010400" y="5081588"/>
          <p14:tracePt t="58457" x="7034213" y="5081588"/>
          <p14:tracePt t="58467" x="7046913" y="5092700"/>
          <p14:tracePt t="58473" x="7059613" y="5092700"/>
          <p14:tracePt t="58484" x="7085013" y="5092700"/>
          <p14:tracePt t="58489" x="7097713" y="5092700"/>
          <p14:tracePt t="58501" x="7110413" y="5092700"/>
          <p14:tracePt t="58503" x="7134225" y="5081588"/>
          <p14:tracePt t="58511" x="7159625" y="5081588"/>
          <p14:tracePt t="58519" x="7185025" y="5081588"/>
          <p14:tracePt t="58527" x="7197725" y="5068888"/>
          <p14:tracePt t="58535" x="7223125" y="5068888"/>
          <p14:tracePt t="58543" x="7235825" y="5056188"/>
          <p14:tracePt t="58552" x="7246938" y="5056188"/>
          <p14:tracePt t="58557" x="7272338" y="5043488"/>
          <p14:tracePt t="58567" x="7285038" y="5030788"/>
          <p14:tracePt t="58573" x="7310438" y="5030788"/>
          <p14:tracePt t="58584" x="7323138" y="5018088"/>
          <p14:tracePt t="58589" x="7335838" y="4992688"/>
          <p14:tracePt t="58601" x="7359650" y="4981575"/>
          <p14:tracePt t="58603" x="7372350" y="4968875"/>
          <p14:tracePt t="58611" x="7397750" y="4943475"/>
          <p14:tracePt t="58620" x="7410450" y="4930775"/>
          <p14:tracePt t="58627" x="7423150" y="4905375"/>
          <p14:tracePt t="58635" x="7435850" y="4892675"/>
          <p14:tracePt t="58643" x="7459663" y="4879975"/>
          <p14:tracePt t="58652" x="7459663" y="4856163"/>
          <p14:tracePt t="58657" x="7485063" y="4843463"/>
          <p14:tracePt t="58668" x="7485063" y="4818063"/>
          <p14:tracePt t="58673" x="7497763" y="4818063"/>
          <p14:tracePt t="58684" x="7510463" y="4805363"/>
          <p14:tracePt t="58701" x="7510463" y="4792663"/>
          <p14:tracePt t="58795" x="7523163" y="4792663"/>
          <p14:tracePt t="58957" x="7523163" y="4805363"/>
          <p14:tracePt t="58983" x="7523163" y="4818063"/>
          <p14:tracePt t="58991" x="7535863" y="4818063"/>
          <p14:tracePt t="59007" x="7548563" y="4818063"/>
          <p14:tracePt t="59193" x="7535863" y="4818063"/>
          <p14:tracePt t="59201" x="7523163" y="4818063"/>
          <p14:tracePt t="59207" x="7510463" y="4818063"/>
          <p14:tracePt t="59216" x="7485063" y="4818063"/>
          <p14:tracePt t="59231" x="7472363" y="4818063"/>
          <p14:tracePt t="59238" x="7459663" y="4818063"/>
          <p14:tracePt t="59246" x="7459663" y="4805363"/>
          <p14:tracePt t="59253" x="7448550" y="4805363"/>
          <p14:tracePt t="59260" x="7435850" y="4805363"/>
          <p14:tracePt t="59269" x="7423150" y="4792663"/>
          <p14:tracePt t="59288" x="7410450" y="4792663"/>
          <p14:tracePt t="59296" x="7397750" y="4792663"/>
          <p14:tracePt t="59303" x="7385050" y="4792663"/>
          <p14:tracePt t="59320" x="7359650" y="4792663"/>
          <p14:tracePt t="59335" x="7348538" y="4792663"/>
          <p14:tracePt t="59342" x="7335838" y="4792663"/>
          <p14:tracePt t="59352" x="7335838" y="4779963"/>
          <p14:tracePt t="59356" x="7323138" y="4779963"/>
          <p14:tracePt t="59365" x="7310438" y="4779963"/>
          <p14:tracePt t="59380" x="7297738" y="4779963"/>
          <p14:tracePt t="59396" x="7272338" y="4779963"/>
          <p14:tracePt t="59404" x="7259638" y="4779963"/>
          <p14:tracePt t="59410" x="7246938" y="4779963"/>
          <p14:tracePt t="59419" x="7235825" y="4779963"/>
          <p14:tracePt t="59426" x="7210425" y="4779963"/>
          <p14:tracePt t="59436" x="7197725" y="4779963"/>
          <p14:tracePt t="59442" x="7185025" y="4779963"/>
          <p14:tracePt t="59452" x="7172325" y="4779963"/>
          <p14:tracePt t="59458" x="7159625" y="4779963"/>
          <p14:tracePt t="59468" x="7146925" y="4779963"/>
          <p14:tracePt t="59472" x="7134225" y="4779963"/>
          <p14:tracePt t="59488" x="7123113" y="4779963"/>
          <p14:tracePt t="59496" x="7110413" y="4779963"/>
          <p14:tracePt t="59504" x="7085013" y="4779963"/>
          <p14:tracePt t="59512" x="7072313" y="4779963"/>
          <p14:tracePt t="59519" x="7059613" y="4792663"/>
          <p14:tracePt t="59526" x="7034213" y="4792663"/>
          <p14:tracePt t="59535" x="7034213" y="4805363"/>
          <p14:tracePt t="59542" x="7021513" y="4805363"/>
          <p14:tracePt t="59553" x="7010400" y="4805363"/>
          <p14:tracePt t="59558" x="6997700" y="4805363"/>
          <p14:tracePt t="59568" x="6985000" y="4805363"/>
          <p14:tracePt t="59580" x="6972300" y="4805363"/>
          <p14:tracePt t="59713" x="6997700" y="4805363"/>
          <p14:tracePt t="59721" x="7010400" y="4805363"/>
          <p14:tracePt t="59737" x="7034213" y="4805363"/>
          <p14:tracePt t="59752" x="7046913" y="4805363"/>
          <p14:tracePt t="59768" x="7059613" y="4805363"/>
          <p14:tracePt t="59785" x="7072313" y="4805363"/>
          <p14:tracePt t="59788" x="7085013" y="4805363"/>
          <p14:tracePt t="59797" x="7097713" y="4805363"/>
          <p14:tracePt t="59813" x="7110413" y="4805363"/>
          <p14:tracePt t="59821" x="7123113" y="4805363"/>
          <p14:tracePt t="59829" x="7146925" y="4805363"/>
          <p14:tracePt t="59837" x="7159625" y="4792663"/>
          <p14:tracePt t="59843" x="7172325" y="4792663"/>
          <p14:tracePt t="59853" x="7185025" y="4792663"/>
          <p14:tracePt t="59859" x="7210425" y="4792663"/>
          <p14:tracePt t="59869" x="7223125" y="4792663"/>
          <p14:tracePt t="59875" x="7235825" y="4792663"/>
          <p14:tracePt t="59887" x="7246938" y="4779963"/>
          <p14:tracePt t="59891" x="7259638" y="4779963"/>
          <p14:tracePt t="59897" x="7272338" y="4779963"/>
          <p14:tracePt t="59905" x="7297738" y="4779963"/>
          <p14:tracePt t="59921" x="7310438" y="4779963"/>
          <p14:tracePt t="59929" x="7323138" y="4779963"/>
          <p14:tracePt t="59937" x="7335838" y="4779963"/>
          <p14:tracePt t="59974" x="7348538" y="4779963"/>
          <p14:tracePt t="59995" x="7359650" y="4779963"/>
          <p14:tracePt t="60009" x="7372350" y="4779963"/>
          <p14:tracePt t="60018" x="7385050" y="4779963"/>
          <p14:tracePt t="60034" x="7397750" y="4779963"/>
          <p14:tracePt t="60058" x="7410450" y="4779963"/>
          <p14:tracePt t="60078" x="7423150" y="4779963"/>
          <p14:tracePt t="60090" x="7435850" y="4779963"/>
          <p14:tracePt t="60106" x="7448550" y="4779963"/>
          <p14:tracePt t="60141" x="7459663" y="4779963"/>
          <p14:tracePt t="60161" x="7472363" y="4779963"/>
          <p14:tracePt t="60175" x="7485063" y="4779963"/>
          <p14:tracePt t="60200" x="7497763" y="4779963"/>
          <p14:tracePt t="60375" x="7485063" y="4779963"/>
          <p14:tracePt t="60384" x="7472363" y="4779963"/>
          <p14:tracePt t="60403" x="7459663" y="4779963"/>
          <p14:tracePt t="60427" x="7448550" y="4779963"/>
          <p14:tracePt t="60441" x="7435850" y="4779963"/>
          <p14:tracePt t="60457" x="7423150" y="4779963"/>
          <p14:tracePt t="60482" x="7410450" y="4779963"/>
          <p14:tracePt t="60495" x="7397750" y="4779963"/>
          <p14:tracePt t="60523" x="7385050" y="4779963"/>
          <p14:tracePt t="60532" x="7372350" y="4779963"/>
          <p14:tracePt t="60545" x="7359650" y="4779963"/>
          <p14:tracePt t="60561" x="7348538" y="4779963"/>
          <p14:tracePt t="60577" x="7335838" y="4779963"/>
          <p14:tracePt t="60586" x="7323138" y="4779963"/>
          <p14:tracePt t="60604" x="7310438" y="4779963"/>
          <p14:tracePt t="60611" x="7297738" y="4779963"/>
          <p14:tracePt t="60623" x="7285038" y="4779963"/>
          <p14:tracePt t="60639" x="7272338" y="4779963"/>
          <p14:tracePt t="60654" x="7259638" y="4779963"/>
          <p14:tracePt t="60671" x="7246938" y="4779963"/>
          <p14:tracePt t="60687" x="7235825" y="4779963"/>
          <p14:tracePt t="60693" x="7223125" y="4779963"/>
          <p14:tracePt t="60707" x="7210425" y="4779963"/>
          <p14:tracePt t="60716" x="7197725" y="4779963"/>
          <p14:tracePt t="60723" x="7185025" y="4779963"/>
          <p14:tracePt t="60738" x="7172325" y="4779963"/>
          <p14:tracePt t="60757" x="7159625" y="4792663"/>
          <p14:tracePt t="60786" x="7146925" y="4792663"/>
          <p14:tracePt t="60805" x="7134225" y="4792663"/>
          <p14:tracePt t="60827" x="7123113" y="4792663"/>
          <p14:tracePt t="60859" x="7110413" y="4792663"/>
          <p14:tracePt t="60981" x="7123113" y="4792663"/>
          <p14:tracePt t="60998" x="7134225" y="4792663"/>
          <p14:tracePt t="61009" x="7146925" y="4792663"/>
          <p14:tracePt t="61025" x="7159625" y="4792663"/>
          <p14:tracePt t="61043" x="7172325" y="4792663"/>
          <p14:tracePt t="61058" x="7185025" y="4792663"/>
          <p14:tracePt t="61078" x="7197725" y="4792663"/>
          <p14:tracePt t="61117" x="7210425" y="4792663"/>
          <p14:tracePt t="61139" x="7223125" y="4792663"/>
          <p14:tracePt t="61155" x="7235825" y="4792663"/>
          <p14:tracePt t="61163" x="7246938" y="4792663"/>
          <p14:tracePt t="61184" x="7259638" y="4792663"/>
          <p14:tracePt t="61209" x="7272338" y="4792663"/>
          <p14:tracePt t="61233" x="7285038" y="4792663"/>
          <p14:tracePt t="61241" x="7297738" y="4792663"/>
          <p14:tracePt t="61263" x="7310438" y="4792663"/>
          <p14:tracePt t="61279" x="7323138" y="4792663"/>
          <p14:tracePt t="61293" x="7335838" y="4792663"/>
          <p14:tracePt t="61305" x="7348538" y="4792663"/>
          <p14:tracePt t="61325" x="7359650" y="4792663"/>
          <p14:tracePt t="61343" x="7372350" y="4792663"/>
          <p14:tracePt t="61359" x="7385050" y="4792663"/>
          <p14:tracePt t="61379" x="7397750" y="4792663"/>
          <p14:tracePt t="61455" x="7410450" y="4792663"/>
          <p14:tracePt t="62652" x="7423150" y="4792663"/>
          <p14:tracePt t="62667" x="7448550" y="4792663"/>
          <p14:tracePt t="62684" x="7459663" y="4779963"/>
          <p14:tracePt t="62691" x="7485063" y="4779963"/>
          <p14:tracePt t="62698" x="7497763" y="4779963"/>
          <p14:tracePt t="62705" x="7510463" y="4779963"/>
          <p14:tracePt t="62721" x="7523163" y="4779963"/>
          <p14:tracePt t="62729" x="7535863" y="4779963"/>
          <p14:tracePt t="62738" x="7548563" y="4768850"/>
          <p14:tracePt t="62742" x="7572375" y="4768850"/>
          <p14:tracePt t="62752" x="7585075" y="4768850"/>
          <p14:tracePt t="62758" x="7597775" y="4756150"/>
          <p14:tracePt t="62770" x="7597775" y="4743450"/>
          <p14:tracePt t="62778" x="7610475" y="4743450"/>
          <p14:tracePt t="62786" x="7623175" y="4730750"/>
          <p14:tracePt t="62802" x="7648575" y="4718050"/>
          <p14:tracePt t="62808" x="7648575" y="4705350"/>
          <p14:tracePt t="62818" x="7661275" y="4705350"/>
          <p14:tracePt t="62824" x="7673975" y="4705350"/>
          <p14:tracePt t="62835" x="7685088" y="4692650"/>
          <p14:tracePt t="62852" x="7697788" y="4692650"/>
          <p14:tracePt t="62959" x="7710488" y="4679950"/>
          <p14:tracePt t="63025" x="7710488" y="4667250"/>
          <p14:tracePt t="63049" x="7723188" y="4656138"/>
          <p14:tracePt t="63061" x="7723188" y="4643438"/>
          <p14:tracePt t="63087" x="7723188" y="4630738"/>
          <p14:tracePt t="63117" x="7723188" y="4618038"/>
          <p14:tracePt t="63141" x="7723188" y="4605338"/>
          <p14:tracePt t="63151" x="7710488" y="4605338"/>
          <p14:tracePt t="63157" x="7710488" y="4592638"/>
          <p14:tracePt t="63203" x="7697788" y="4592638"/>
          <p14:tracePt t="63216" x="7697788" y="4579938"/>
          <p14:tracePt t="63241" x="7685088" y="4567238"/>
          <p14:tracePt t="63257" x="7673975" y="4554538"/>
          <p14:tracePt t="63266" x="7673975" y="4543425"/>
          <p14:tracePt t="63274" x="7673975" y="4530725"/>
          <p14:tracePt t="63279" x="7673975" y="4518025"/>
          <p14:tracePt t="63287" x="7673975" y="4505325"/>
          <p14:tracePt t="63307" x="7673975" y="4492625"/>
          <p14:tracePt t="63327" x="7673975" y="4479925"/>
          <p14:tracePt t="63337" x="7685088" y="4479925"/>
          <p14:tracePt t="63357" x="7685088" y="4467225"/>
          <p14:tracePt t="63377" x="7685088" y="4454525"/>
          <p14:tracePt t="63581" x="7685088" y="4467225"/>
          <p14:tracePt t="63589" x="7673975" y="4467225"/>
          <p14:tracePt t="63597" x="7673975" y="4479925"/>
          <p14:tracePt t="63603" x="7661275" y="4505325"/>
          <p14:tracePt t="63611" x="7648575" y="4518025"/>
          <p14:tracePt t="63623" x="7635875" y="4530725"/>
          <p14:tracePt t="63627" x="7623175" y="4543425"/>
          <p14:tracePt t="63637" x="7623175" y="4567238"/>
          <p14:tracePt t="63642" x="7610475" y="4579938"/>
          <p14:tracePt t="63651" x="7597775" y="4592638"/>
          <p14:tracePt t="63656" x="7597775" y="4618038"/>
          <p14:tracePt t="63665" x="7585075" y="4630738"/>
          <p14:tracePt t="63672" x="7572375" y="4643438"/>
          <p14:tracePt t="63680" x="7572375" y="4667250"/>
          <p14:tracePt t="63688" x="7572375" y="4679950"/>
          <p14:tracePt t="63696" x="7561263" y="4692650"/>
          <p14:tracePt t="63703" x="7548563" y="4705350"/>
          <p14:tracePt t="63720" x="7535863" y="4705350"/>
          <p14:tracePt t="63726" x="7535863" y="4718050"/>
          <p14:tracePt t="63746" x="7535863" y="4730750"/>
          <p14:tracePt t="63839" x="7535863" y="4718050"/>
          <p14:tracePt t="63847" x="7535863" y="4692650"/>
          <p14:tracePt t="63855" x="7548563" y="4679950"/>
          <p14:tracePt t="63863" x="7561263" y="4667250"/>
          <p14:tracePt t="63870" x="7585075" y="4643438"/>
          <p14:tracePt t="63877" x="7597775" y="4630738"/>
          <p14:tracePt t="63886" x="7623175" y="4605338"/>
          <p14:tracePt t="63892" x="7648575" y="4592638"/>
          <p14:tracePt t="63902" x="7673975" y="4567238"/>
          <p14:tracePt t="63908" x="7685088" y="4554538"/>
          <p14:tracePt t="63914" x="7723188" y="4530725"/>
          <p14:tracePt t="63922" x="7773988" y="4518025"/>
          <p14:tracePt t="63930" x="7823200" y="4492625"/>
          <p14:tracePt t="63938" x="7897813" y="4479925"/>
          <p14:tracePt t="63946" x="7961313" y="4454525"/>
          <p14:tracePt t="63954" x="8010525" y="4430713"/>
          <p14:tracePt t="63970" x="8074025" y="4418013"/>
          <p14:tracePt t="63976" x="8099425" y="4405313"/>
          <p14:tracePt t="63986" x="8110538" y="4405313"/>
          <p14:tracePt t="63992" x="8123238" y="4405313"/>
          <p14:tracePt t="64075" x="8135938" y="4405313"/>
          <p14:tracePt t="64089" x="8148638" y="4405313"/>
          <p14:tracePt t="64097" x="8148638" y="4430713"/>
          <p14:tracePt t="64105" x="8148638" y="4443413"/>
          <p14:tracePt t="64113" x="8161338" y="4454525"/>
          <p14:tracePt t="64121" x="8161338" y="4479925"/>
          <p14:tracePt t="64129" x="8174038" y="4505325"/>
          <p14:tracePt t="64137" x="8174038" y="4530725"/>
          <p14:tracePt t="64143" x="8174038" y="4579938"/>
          <p14:tracePt t="64153" x="8174038" y="4630738"/>
          <p14:tracePt t="64159" x="8174038" y="4679950"/>
          <p14:tracePt t="64170" x="8186738" y="4756150"/>
          <p14:tracePt t="64175" x="8186738" y="4818063"/>
          <p14:tracePt t="64187" x="8186738" y="4892675"/>
          <p14:tracePt t="64190" x="8174038" y="4968875"/>
          <p14:tracePt t="64197" x="8174038" y="5018088"/>
          <p14:tracePt t="64206" x="8174038" y="5043488"/>
          <p14:tracePt t="64213" x="8174038" y="5092700"/>
          <p14:tracePt t="64222" x="8174038" y="5118100"/>
          <p14:tracePt t="64229" x="8174038" y="5130800"/>
          <p14:tracePt t="64237" x="8174038" y="5156200"/>
          <p14:tracePt t="64243" x="8174038" y="5168900"/>
          <p14:tracePt t="64254" x="8174038" y="5181600"/>
          <p14:tracePt t="64270" x="8161338" y="5194300"/>
          <p14:tracePt t="64363" x="8161338" y="5181600"/>
          <p14:tracePt t="64371" x="8161338" y="5156200"/>
          <p14:tracePt t="64379" x="8161338" y="5118100"/>
          <p14:tracePt t="64387" x="8174038" y="5068888"/>
          <p14:tracePt t="64394" x="8174038" y="5043488"/>
          <p14:tracePt t="64402" x="8174038" y="5005388"/>
          <p14:tracePt t="64408" x="8174038" y="4943475"/>
          <p14:tracePt t="64418" x="8186738" y="4868863"/>
          <p14:tracePt t="64424" x="8186738" y="4805363"/>
          <p14:tracePt t="64435" x="8186738" y="4730750"/>
          <p14:tracePt t="64440" x="8174038" y="4656138"/>
          <p14:tracePt t="64451" x="8174038" y="4605338"/>
          <p14:tracePt t="64454" x="8148638" y="4543425"/>
          <p14:tracePt t="64462" x="8135938" y="4505325"/>
          <p14:tracePt t="64470" x="8110538" y="4454525"/>
          <p14:tracePt t="64478" x="8099425" y="4418013"/>
          <p14:tracePt t="64487" x="8099425" y="4379913"/>
          <p14:tracePt t="64494" x="8086725" y="4341813"/>
          <p14:tracePt t="64503" x="8086725" y="4330700"/>
          <p14:tracePt t="64508" x="8086725" y="4318000"/>
          <p14:tracePt t="64518" x="8086725" y="4305300"/>
          <p14:tracePt t="64887" x="8074025" y="4330700"/>
          <p14:tracePt t="64895" x="8061325" y="4367213"/>
          <p14:tracePt t="64904" x="8061325" y="4405313"/>
          <p14:tracePt t="64911" x="8061325" y="4443413"/>
          <p14:tracePt t="64920" x="8061325" y="4454525"/>
          <p14:tracePt t="64927" x="8061325" y="4467225"/>
          <p14:tracePt t="64936" x="8061325" y="4518025"/>
          <p14:tracePt t="64941" x="8061325" y="4592638"/>
          <p14:tracePt t="64954" x="8061325" y="4630738"/>
          <p14:tracePt t="64957" x="8061325" y="4667250"/>
          <p14:tracePt t="64973" x="8035925" y="4718050"/>
          <p14:tracePt t="64982" x="8035925" y="4743450"/>
          <p14:tracePt t="64988" x="8023225" y="4792663"/>
          <p14:tracePt t="64995" x="8023225" y="4818063"/>
          <p14:tracePt t="65004" x="8023225" y="4856163"/>
          <p14:tracePt t="65011" x="8023225" y="4868863"/>
          <p14:tracePt t="65020" x="8023225" y="4892675"/>
          <p14:tracePt t="65027" x="8023225" y="4918075"/>
          <p14:tracePt t="65037" x="8035925" y="4943475"/>
          <p14:tracePt t="65041" x="8035925" y="4968875"/>
          <p14:tracePt t="65053" x="8035925" y="4981575"/>
          <p14:tracePt t="65056" x="8035925" y="4992688"/>
          <p14:tracePt t="65066" x="8035925" y="5018088"/>
          <p14:tracePt t="65082" x="8035925" y="5030788"/>
          <p14:tracePt t="65089" x="8035925" y="5043488"/>
          <p14:tracePt t="65095" x="8035925" y="5056188"/>
          <p14:tracePt t="65104" x="8035925" y="5081588"/>
          <p14:tracePt t="65121" x="8035925" y="5092700"/>
          <p14:tracePt t="65131" x="8035925" y="5105400"/>
          <p14:tracePt t="65161" x="8035925" y="5118100"/>
          <p14:tracePt t="65257" x="8035925" y="5105400"/>
          <p14:tracePt t="65263" x="8035925" y="5081588"/>
          <p14:tracePt t="65271" x="8035925" y="5043488"/>
          <p14:tracePt t="65279" x="8035925" y="5018088"/>
          <p14:tracePt t="65287" x="8035925" y="4992688"/>
          <p14:tracePt t="65295" x="8035925" y="4956175"/>
          <p14:tracePt t="65303" x="8035925" y="4918075"/>
          <p14:tracePt t="65309" x="8035925" y="4868863"/>
          <p14:tracePt t="65318" x="8035925" y="4830763"/>
          <p14:tracePt t="65325" x="8035925" y="4792663"/>
          <p14:tracePt t="65335" x="8035925" y="4779963"/>
          <p14:tracePt t="65341" x="8035925" y="4756150"/>
          <p14:tracePt t="65351" x="8035925" y="4730750"/>
          <p14:tracePt t="65357" x="8035925" y="4705350"/>
          <p14:tracePt t="65364" x="8048625" y="4679950"/>
          <p14:tracePt t="65371" x="8048625" y="4667250"/>
          <p14:tracePt t="65379" x="8048625" y="4630738"/>
          <p14:tracePt t="65387" x="8061325" y="4579938"/>
          <p14:tracePt t="65395" x="8061325" y="4543425"/>
          <p14:tracePt t="65403" x="8048625" y="4505325"/>
          <p14:tracePt t="65412" x="8035925" y="4467225"/>
          <p14:tracePt t="65418" x="8010525" y="4418013"/>
          <p14:tracePt t="65425" x="7986713" y="4392613"/>
          <p14:tracePt t="65436" x="7986713" y="4379913"/>
          <p14:tracePt t="65441" x="7974013" y="4354513"/>
          <p14:tracePt t="65451" x="7961313" y="4341813"/>
          <p14:tracePt t="65457" x="7961313" y="4330700"/>
          <p14:tracePt t="65467" x="7961313" y="4318000"/>
          <p14:tracePt t="65471" x="7948613" y="4305300"/>
          <p14:tracePt t="65479" x="7948613" y="4292600"/>
          <p14:tracePt t="65491" x="7935913" y="4292600"/>
          <p14:tracePt t="65518" x="7923213" y="4279900"/>
          <p14:tracePt t="65525" x="7910513" y="4279900"/>
          <p14:tracePt t="65543" x="7897813" y="4279900"/>
          <p14:tracePt t="65553" x="7886700" y="4292600"/>
          <p14:tracePt t="65559" x="7874000" y="4318000"/>
          <p14:tracePt t="65570" x="7848600" y="4330700"/>
          <p14:tracePt t="65575" x="7835900" y="4341813"/>
          <p14:tracePt t="65582" x="7810500" y="4379913"/>
          <p14:tracePt t="65589" x="7797800" y="4405313"/>
          <p14:tracePt t="65597" x="7773988" y="4443413"/>
          <p14:tracePt t="65605" x="7748588" y="4505325"/>
          <p14:tracePt t="65613" x="7735888" y="4554538"/>
          <p14:tracePt t="65622" x="7710488" y="4630738"/>
          <p14:tracePt t="65629" x="7685088" y="4679950"/>
          <p14:tracePt t="65636" x="7661275" y="4756150"/>
          <p14:tracePt t="65643" x="7648575" y="4830763"/>
          <p14:tracePt t="65653" x="7635875" y="4892675"/>
          <p14:tracePt t="65659" x="7635875" y="4956175"/>
          <p14:tracePt t="65669" x="7623175" y="5018088"/>
          <p14:tracePt t="65675" x="7623175" y="5068888"/>
          <p14:tracePt t="65687" x="7623175" y="5143500"/>
          <p14:tracePt t="65691" x="7623175" y="5194300"/>
          <p14:tracePt t="65697" x="7648575" y="5256213"/>
          <p14:tracePt t="65706" x="7661275" y="5281613"/>
          <p14:tracePt t="65713" x="7673975" y="5305425"/>
          <p14:tracePt t="65722" x="7685088" y="5318125"/>
          <p14:tracePt t="65729" x="7685088" y="5356225"/>
          <p14:tracePt t="65737" x="7697788" y="5368925"/>
          <p14:tracePt t="65742" x="7710488" y="5381625"/>
          <p14:tracePt t="65752" x="7710488" y="5407025"/>
          <p14:tracePt t="65758" x="7723188" y="5418138"/>
          <p14:tracePt t="65768" x="7735888" y="5430838"/>
          <p14:tracePt t="65786" x="7735888" y="5443538"/>
          <p14:tracePt t="65812" x="7748588" y="5443538"/>
          <p14:tracePt t="65833" x="7773988" y="5430838"/>
          <p14:tracePt t="65840" x="7785100" y="5418138"/>
          <p14:tracePt t="65846" x="7810500" y="5407025"/>
          <p14:tracePt t="65854" x="7823200" y="5381625"/>
          <p14:tracePt t="65862" x="7835900" y="5368925"/>
          <p14:tracePt t="65870" x="7861300" y="5343525"/>
          <p14:tracePt t="65878" x="7874000" y="5318125"/>
          <p14:tracePt t="65887" x="7897813" y="5305425"/>
          <p14:tracePt t="65892" x="7910513" y="5281613"/>
          <p14:tracePt t="65902" x="7935913" y="5268913"/>
          <p14:tracePt t="65908" x="7948613" y="5243513"/>
          <p14:tracePt t="65918" x="7961313" y="5218113"/>
          <p14:tracePt t="65924" x="7986713" y="5194300"/>
          <p14:tracePt t="65935" x="7999413" y="5168900"/>
          <p14:tracePt t="65940" x="7999413" y="5143500"/>
          <p14:tracePt t="65946" x="8010525" y="5105400"/>
          <p14:tracePt t="65969" x="8010525" y="5056188"/>
          <p14:tracePt t="65970" x="8023225" y="5030788"/>
          <p14:tracePt t="65978" x="8035925" y="5005388"/>
          <p14:tracePt t="65986" x="8035925" y="4992688"/>
          <p14:tracePt t="65993" x="8035925" y="4981575"/>
          <p14:tracePt t="66001" x="8048625" y="4956175"/>
          <p14:tracePt t="66007" x="8048625" y="4943475"/>
          <p14:tracePt t="66017" x="8048625" y="4930775"/>
          <p14:tracePt t="66023" x="8048625" y="4918075"/>
          <p14:tracePt t="66034" x="8048625" y="4892675"/>
          <p14:tracePt t="66039" x="8048625" y="4868863"/>
          <p14:tracePt t="66048" x="8035925" y="4843463"/>
          <p14:tracePt t="66053" x="8035925" y="4818063"/>
          <p14:tracePt t="66061" x="8023225" y="4792663"/>
          <p14:tracePt t="66069" x="8010525" y="4779963"/>
          <p14:tracePt t="66077" x="8010525" y="4768850"/>
          <p14:tracePt t="66085" x="7999413" y="4743450"/>
          <p14:tracePt t="66093" x="7986713" y="4730750"/>
          <p14:tracePt t="66102" x="7974013" y="4705350"/>
          <p14:tracePt t="66118" x="7961313" y="4692650"/>
          <p14:tracePt t="66123" x="7961313" y="4667250"/>
          <p14:tracePt t="66135" x="7948613" y="4667250"/>
          <p14:tracePt t="66139" x="7935913" y="4656138"/>
          <p14:tracePt t="66155" x="7923213" y="4630738"/>
          <p14:tracePt t="66169" x="7897813" y="4618038"/>
          <p14:tracePt t="66177" x="7886700" y="4618038"/>
          <p14:tracePt t="66186" x="7874000" y="4605338"/>
          <p14:tracePt t="66193" x="7861300" y="4605338"/>
          <p14:tracePt t="66202" x="7848600" y="4605338"/>
          <p14:tracePt t="66227" x="7835900" y="4605338"/>
          <p14:tracePt t="66283" x="7823200" y="4605338"/>
          <p14:tracePt t="66315" x="7810500" y="4630738"/>
          <p14:tracePt t="66323" x="7797800" y="4643438"/>
          <p14:tracePt t="66329" x="7797800" y="4656138"/>
          <p14:tracePt t="66338" x="7785100" y="4656138"/>
          <p14:tracePt t="66345" x="7785100" y="4667250"/>
          <p14:tracePt t="66355" x="7773988" y="4679950"/>
          <p14:tracePt t="66366" x="7773988" y="4692650"/>
          <p14:tracePt t="66374" x="7761288" y="4692650"/>
          <p14:tracePt t="66389" x="7761288" y="4705350"/>
          <p14:tracePt t="66699" x="7761288" y="4730750"/>
          <p14:tracePt t="66707" x="7735888" y="4805363"/>
          <p14:tracePt t="66716" x="7710488" y="4868863"/>
          <p14:tracePt t="66723" x="7685088" y="4918075"/>
          <p14:tracePt t="66732" x="7685088" y="4968875"/>
          <p14:tracePt t="66739" x="7685088" y="4992688"/>
          <p14:tracePt t="66748" x="7685088" y="5018088"/>
          <p14:tracePt t="66754" x="7685088" y="5043488"/>
          <p14:tracePt t="66761" x="7710488" y="5068888"/>
          <p14:tracePt t="66770" x="7723188" y="5092700"/>
          <p14:tracePt t="66777" x="7748588" y="5118100"/>
          <p14:tracePt t="66787" x="7761288" y="5143500"/>
          <p14:tracePt t="66793" x="7773988" y="5156200"/>
          <p14:tracePt t="66803" x="7797800" y="5168900"/>
          <p14:tracePt t="66808" x="7810500" y="5194300"/>
          <p14:tracePt t="66816" x="7835900" y="5205413"/>
          <p14:tracePt t="66823" x="7848600" y="5230813"/>
          <p14:tracePt t="66830" x="7861300" y="5230813"/>
          <p14:tracePt t="66838" x="7874000" y="5243513"/>
          <p14:tracePt t="66846" x="7886700" y="5256213"/>
          <p14:tracePt t="66854" x="7910513" y="5281613"/>
          <p14:tracePt t="66860" x="7923213" y="5294313"/>
          <p14:tracePt t="66870" x="7948613" y="5305425"/>
          <p14:tracePt t="66876" x="7961313" y="5330825"/>
          <p14:tracePt t="66886" x="7974013" y="5343525"/>
          <p14:tracePt t="66892" x="7999413" y="5368925"/>
          <p14:tracePt t="66902" x="8010525" y="5381625"/>
          <p14:tracePt t="66908" x="8023225" y="5394325"/>
          <p14:tracePt t="66915" x="8035925" y="5418138"/>
          <p14:tracePt t="66922" x="8048625" y="5430838"/>
          <p14:tracePt t="66931" x="8061325" y="5456238"/>
          <p14:tracePt t="66954" x="8074025" y="5456238"/>
          <p14:tracePt t="66960" x="8074025" y="5468938"/>
          <p14:tracePt t="67015" x="8074025" y="5481638"/>
          <p14:tracePt t="67155" x="8086725" y="5468938"/>
          <p14:tracePt t="67163" x="8110538" y="5456238"/>
          <p14:tracePt t="67172" x="8123238" y="5443538"/>
          <p14:tracePt t="67177" x="8135938" y="5430838"/>
          <p14:tracePt t="67187" x="8161338" y="5407025"/>
          <p14:tracePt t="67193" x="8174038" y="5407025"/>
          <p14:tracePt t="67203" x="8199438" y="5394325"/>
          <p14:tracePt t="67209" x="8223250" y="5381625"/>
          <p14:tracePt t="67220" x="8261350" y="5368925"/>
          <p14:tracePt t="67225" x="8286750" y="5356225"/>
          <p14:tracePt t="67232" x="8312150" y="5343525"/>
          <p14:tracePt t="67239" x="8348663" y="5330825"/>
          <p14:tracePt t="67247" x="8386763" y="5330825"/>
          <p14:tracePt t="67256" x="8399463" y="5330825"/>
          <p14:tracePt t="67263" x="8424863" y="5318125"/>
          <p14:tracePt t="67272" x="8435975" y="5318125"/>
          <p14:tracePt t="67277" x="8448675" y="5318125"/>
          <p14:tracePt t="67287" x="8461375" y="5318125"/>
          <p14:tracePt t="67293" x="8474075" y="5318125"/>
          <p14:tracePt t="67303" x="8499475" y="5318125"/>
          <p14:tracePt t="67309" x="8512175" y="5318125"/>
          <p14:tracePt t="67319" x="8524875" y="5318125"/>
          <p14:tracePt t="67325" x="8537575" y="5318125"/>
          <p14:tracePt t="67332" x="8574088" y="5318125"/>
          <p14:tracePt t="67339" x="8586788" y="5318125"/>
          <p14:tracePt t="67347" x="8599488" y="5318125"/>
          <p14:tracePt t="67356" x="8624888" y="5318125"/>
          <p14:tracePt t="67363" x="8637588" y="5330825"/>
          <p14:tracePt t="67372" x="8637588" y="5343525"/>
          <p14:tracePt t="67379" x="8650288" y="5343525"/>
          <p14:tracePt t="67396" x="8661400" y="5343525"/>
          <p14:tracePt t="67404" x="8661400" y="5356225"/>
          <p14:tracePt t="67428" x="8661400" y="5368925"/>
          <p14:tracePt t="67442" x="8674100" y="5381625"/>
          <p14:tracePt t="67458" x="8674100" y="5394325"/>
          <p14:tracePt t="67817" x="8674100" y="5343525"/>
          <p14:tracePt t="67825" x="8661400" y="5268913"/>
          <p14:tracePt t="67834" x="8637588" y="5194300"/>
          <p14:tracePt t="67840" x="8624888" y="5118100"/>
          <p14:tracePt t="67849" x="8599488" y="5030788"/>
          <p14:tracePt t="67856" x="8574088" y="4943475"/>
          <p14:tracePt t="67864" x="8548688" y="4856163"/>
          <p14:tracePt t="67870" x="8524875" y="4779963"/>
          <p14:tracePt t="67878" x="8499475" y="4705350"/>
          <p14:tracePt t="67888" x="8474075" y="4630738"/>
          <p14:tracePt t="67894" x="8448675" y="4579938"/>
          <p14:tracePt t="67904" x="8424863" y="4543425"/>
          <p14:tracePt t="67910" x="8399463" y="4518025"/>
          <p14:tracePt t="67921" x="8374063" y="4505325"/>
          <p14:tracePt t="67924" x="8361363" y="4479925"/>
          <p14:tracePt t="67936" x="8335963" y="4467225"/>
          <p14:tracePt t="67955" x="8312150" y="4430713"/>
          <p14:tracePt t="67957" x="8261350" y="4405313"/>
          <p14:tracePt t="67964" x="8235950" y="4392613"/>
          <p14:tracePt t="67972" x="8223250" y="4379913"/>
          <p14:tracePt t="67978" x="8199438" y="4367213"/>
          <p14:tracePt t="67987" x="8174038" y="4341813"/>
          <p14:tracePt t="67994" x="8161338" y="4341813"/>
          <p14:tracePt t="68004" x="8135938" y="4318000"/>
          <p14:tracePt t="68010" x="8123238" y="4305300"/>
          <p14:tracePt t="68019" x="8099425" y="4292600"/>
          <p14:tracePt t="68026" x="8086725" y="4279900"/>
          <p14:tracePt t="68036" x="8074025" y="4254500"/>
          <p14:tracePt t="68040" x="8048625" y="4241800"/>
          <p14:tracePt t="68049" x="8035925" y="4217988"/>
          <p14:tracePt t="68057" x="8010525" y="4217988"/>
          <p14:tracePt t="68065" x="8010525" y="4205288"/>
          <p14:tracePt t="68072" x="7999413" y="4205288"/>
          <p14:tracePt t="68111" x="7986713" y="4205288"/>
          <p14:tracePt t="68137" x="7986713" y="4217988"/>
          <p14:tracePt t="68141" x="7974013" y="4230688"/>
          <p14:tracePt t="68150" x="7961313" y="4241800"/>
          <p14:tracePt t="68166" x="7961313" y="4254500"/>
          <p14:tracePt t="68239" x="7974013" y="4254500"/>
          <p14:tracePt t="68245" x="7986713" y="4254500"/>
          <p14:tracePt t="68254" x="8010525" y="4241800"/>
          <p14:tracePt t="68261" x="8023225" y="4241800"/>
          <p14:tracePt t="68270" x="8048625" y="4230688"/>
          <p14:tracePt t="68277" x="8074025" y="4217988"/>
          <p14:tracePt t="68287" x="8086725" y="4205288"/>
          <p14:tracePt t="68293" x="8110538" y="4192588"/>
          <p14:tracePt t="68303" x="8135938" y="4179888"/>
          <p14:tracePt t="68307" x="8148638" y="4179888"/>
          <p14:tracePt t="68316" x="8161338" y="4179888"/>
          <p14:tracePt t="68323" x="8186738" y="4167188"/>
          <p14:tracePt t="68332" x="8199438" y="4154488"/>
          <p14:tracePt t="68339" x="8212138" y="4154488"/>
          <p14:tracePt t="68347" x="8235950" y="4141788"/>
          <p14:tracePt t="68354" x="8248650" y="4141788"/>
          <p14:tracePt t="68361" x="8274050" y="4141788"/>
          <p14:tracePt t="68370" x="8312150" y="4141788"/>
          <p14:tracePt t="68376" x="8348663" y="4141788"/>
          <p14:tracePt t="68386" x="8386763" y="4154488"/>
          <p14:tracePt t="68392" x="8412163" y="4154488"/>
          <p14:tracePt t="68403" x="8424863" y="4179888"/>
          <p14:tracePt t="68406" x="8435975" y="4179888"/>
          <p14:tracePt t="68414" x="8461375" y="4179888"/>
          <p14:tracePt t="68422" x="8474075" y="4192588"/>
          <p14:tracePt t="68430" x="8486775" y="4205288"/>
          <p14:tracePt t="68438" x="8512175" y="4205288"/>
          <p14:tracePt t="68454" x="8524875" y="4217988"/>
          <p14:tracePt t="68460" x="8537575" y="4217988"/>
          <p14:tracePt t="68471" x="8548688" y="4230688"/>
          <p14:tracePt t="68476" x="8548688" y="4241800"/>
          <p14:tracePt t="68486" x="8561388" y="4241800"/>
          <p14:tracePt t="68502" x="8574088" y="4254500"/>
          <p14:tracePt t="68522" x="8586788" y="4254500"/>
          <p14:tracePt t="68530" x="8599488" y="4254500"/>
          <p14:tracePt t="68781" x="8612188" y="4254500"/>
          <p14:tracePt t="68789" x="8612188" y="4241800"/>
          <p14:tracePt t="68797" x="8624888" y="4241800"/>
          <p14:tracePt t="68805" x="8637588" y="4230688"/>
          <p14:tracePt t="68813" x="8650288" y="4230688"/>
          <p14:tracePt t="68821" x="8686800" y="4230688"/>
          <p14:tracePt t="68829" x="8712200" y="4230688"/>
          <p14:tracePt t="68837" x="8750300" y="4230688"/>
          <p14:tracePt t="68843" x="8786813" y="4230688"/>
          <p14:tracePt t="68853" x="8812213" y="4230688"/>
          <p14:tracePt t="68859" x="8837613" y="4230688"/>
          <p14:tracePt t="68870" x="8863013" y="4254500"/>
          <p14:tracePt t="68875" x="8899525" y="4254500"/>
          <p14:tracePt t="68887" x="8924925" y="4254500"/>
          <p14:tracePt t="68891" x="8963025" y="4254500"/>
          <p14:tracePt t="68897" x="8999538" y="4254500"/>
          <p14:tracePt t="68905" x="9037638" y="4254500"/>
          <p14:tracePt t="68913" x="9063038" y="4254500"/>
          <p14:tracePt t="68921" x="9099550" y="4254500"/>
          <p14:tracePt t="68929" x="9124950" y="4267200"/>
          <p14:tracePt t="68940" x="9150350" y="4279900"/>
          <p14:tracePt t="68943" x="9163050" y="4292600"/>
          <p14:tracePt t="68953" x="9199563" y="4292600"/>
          <p14:tracePt t="68971" x="9224963" y="4318000"/>
          <p14:tracePt t="68975" x="9250363" y="4330700"/>
          <p14:tracePt t="68988" x="9250363" y="4341813"/>
          <p14:tracePt t="69003" x="9250363" y="4354513"/>
          <p14:tracePt t="69020" x="9250363" y="4367213"/>
          <p14:tracePt t="69025" x="9224963" y="4379913"/>
          <p14:tracePt t="69037" x="9212263" y="4392613"/>
          <p14:tracePt t="69040" x="9188450" y="4418013"/>
          <p14:tracePt t="69046" x="9175750" y="4418013"/>
          <p14:tracePt t="69054" x="9163050" y="4430713"/>
          <p14:tracePt t="69062" x="9150350" y="4443413"/>
          <p14:tracePt t="69070" x="9150350" y="4454525"/>
          <p14:tracePt t="69078" x="9137650" y="4454525"/>
          <p14:tracePt t="69087" x="9124950" y="4467225"/>
          <p14:tracePt t="69094" x="9099550" y="4492625"/>
          <p14:tracePt t="69102" x="9088438" y="4505325"/>
          <p14:tracePt t="69108" x="9063038" y="4518025"/>
          <p14:tracePt t="69118" x="9050338" y="4530725"/>
          <p14:tracePt t="69135" x="9037638" y="4530725"/>
          <p14:tracePt t="69140" x="9024938" y="4543425"/>
          <p14:tracePt t="69149" x="9012238" y="4543425"/>
          <p14:tracePt t="69162" x="8999538" y="4543425"/>
          <p14:tracePt t="69212" x="8986838" y="4543425"/>
          <p14:tracePt t="69241" x="8986838" y="4530725"/>
          <p14:tracePt t="69251" x="8986838" y="4518025"/>
          <p14:tracePt t="69257" x="8986838" y="4505325"/>
          <p14:tracePt t="69263" x="8986838" y="4479925"/>
          <p14:tracePt t="69271" x="8986838" y="4467225"/>
          <p14:tracePt t="69279" x="8999538" y="4454525"/>
          <p14:tracePt t="69289" x="8999538" y="4430713"/>
          <p14:tracePt t="69295" x="9012238" y="4418013"/>
          <p14:tracePt t="69304" x="9024938" y="4392613"/>
          <p14:tracePt t="69311" x="9037638" y="4379913"/>
          <p14:tracePt t="69320" x="9050338" y="4367213"/>
          <p14:tracePt t="69325" x="9063038" y="4354513"/>
          <p14:tracePt t="69337" x="9088438" y="4341813"/>
          <p14:tracePt t="69341" x="9099550" y="4318000"/>
          <p14:tracePt t="69350" x="9112250" y="4305300"/>
          <p14:tracePt t="69357" x="9137650" y="4279900"/>
          <p14:tracePt t="69366" x="9150350" y="4267200"/>
          <p14:tracePt t="69372" x="9175750" y="4254500"/>
          <p14:tracePt t="69379" x="9188450" y="4241800"/>
          <p14:tracePt t="69387" x="9199563" y="4230688"/>
          <p14:tracePt t="69395" x="9224963" y="4230688"/>
          <p14:tracePt t="69406" x="9237663" y="4217988"/>
          <p14:tracePt t="69411" x="9250363" y="4205288"/>
          <p14:tracePt t="69420" x="9263063" y="4192588"/>
          <p14:tracePt t="69425" x="9288463" y="4179888"/>
          <p14:tracePt t="69437" x="9301163" y="4167188"/>
          <p14:tracePt t="69454" x="9324975" y="4154488"/>
          <p14:tracePt t="69457" x="9337675" y="4154488"/>
          <p14:tracePt t="69465" x="9350375" y="4154488"/>
          <p14:tracePt t="69472" x="9388475" y="4141788"/>
          <p14:tracePt t="69478" x="9401175" y="4129088"/>
          <p14:tracePt t="69487" x="9413875" y="4129088"/>
          <p14:tracePt t="69494" x="9437688" y="4129088"/>
          <p14:tracePt t="69503" x="9450388" y="4129088"/>
          <p14:tracePt t="69510" x="9463088" y="4129088"/>
          <p14:tracePt t="69519" x="9475788" y="4129088"/>
          <p14:tracePt t="69526" x="9501188" y="4129088"/>
          <p14:tracePt t="69540" x="9513888" y="4129088"/>
          <p14:tracePt t="69564" x="9525000" y="4129088"/>
          <p14:tracePt t="69572" x="9537700" y="4129088"/>
          <p14:tracePt t="69586" x="9537700" y="4141788"/>
          <p14:tracePt t="69594" x="9550400" y="4154488"/>
          <p14:tracePt t="69603" x="9550400" y="4167188"/>
          <p14:tracePt t="69610" x="9550400" y="4179888"/>
          <p14:tracePt t="69620" x="9563100" y="4179888"/>
          <p14:tracePt t="69626" x="9575800" y="4205288"/>
          <p14:tracePt t="69636" x="9575800" y="4217988"/>
          <p14:tracePt t="69640" x="9588500" y="4230688"/>
          <p14:tracePt t="69649" x="9601200" y="4254500"/>
          <p14:tracePt t="69656" x="9601200" y="4267200"/>
          <p14:tracePt t="69664" x="9601200" y="4279900"/>
          <p14:tracePt t="69672" x="9613900" y="4305300"/>
          <p14:tracePt t="69680" x="9613900" y="4318000"/>
          <p14:tracePt t="69687" x="9626600" y="4330700"/>
          <p14:tracePt t="69694" x="9626600" y="4341813"/>
          <p14:tracePt t="69719" x="9626600" y="4354513"/>
          <p14:tracePt t="69730" x="9626600" y="4367213"/>
          <p14:tracePt t="70051" x="9626600" y="4354513"/>
          <p14:tracePt t="70077" x="9626600" y="4341813"/>
          <p14:tracePt t="70151" x="9626600" y="4330700"/>
          <p14:tracePt t="70189" x="9626600" y="4318000"/>
          <p14:tracePt t="70197" x="9626600" y="4305300"/>
          <p14:tracePt t="70212" x="9626600" y="4292600"/>
          <p14:tracePt t="70251" x="9626600" y="4279900"/>
          <p14:tracePt t="70321" x="9626600" y="4267200"/>
          <p14:tracePt t="70439" x="9613900" y="4267200"/>
          <p14:tracePt t="70455" x="9601200" y="4267200"/>
          <p14:tracePt t="70463" x="9588500" y="4279900"/>
          <p14:tracePt t="70472" x="9575800" y="4292600"/>
          <p14:tracePt t="70478" x="9563100" y="4305300"/>
          <p14:tracePt t="70487" x="9550400" y="4318000"/>
          <p14:tracePt t="70492" x="9537700" y="4330700"/>
          <p14:tracePt t="70508" x="9513888" y="4354513"/>
          <p14:tracePt t="70524" x="9513888" y="4367213"/>
          <p14:tracePt t="70536" x="9501188" y="4367213"/>
          <p14:tracePt t="70540" x="9501188" y="4379913"/>
          <p14:tracePt t="70594" x="9488488" y="4379913"/>
          <p14:tracePt t="70605" x="9475788" y="4379913"/>
          <p14:tracePt t="70613" x="9475788" y="4392613"/>
          <p14:tracePt t="70629" x="9475788" y="4405313"/>
          <p14:tracePt t="70713" x="9475788" y="4392613"/>
          <p14:tracePt t="70721" x="9475788" y="4379913"/>
          <p14:tracePt t="70729" x="9475788" y="4367213"/>
          <p14:tracePt t="70738" x="9475788" y="4354513"/>
          <p14:tracePt t="70745" x="9488488" y="4330700"/>
          <p14:tracePt t="70756" x="9501188" y="4305300"/>
          <p14:tracePt t="70759" x="9525000" y="4267200"/>
          <p14:tracePt t="70770" x="9550400" y="4205288"/>
          <p14:tracePt t="70775" x="9588500" y="4141788"/>
          <p14:tracePt t="70787" x="9601200" y="4092575"/>
          <p14:tracePt t="70791" x="9637713" y="4041775"/>
          <p14:tracePt t="70803" x="9663113" y="4017963"/>
          <p14:tracePt t="70807" x="9701213" y="3992563"/>
          <p14:tracePt t="70812" x="9750425" y="3967163"/>
          <p14:tracePt t="70820" x="9813925" y="3929063"/>
          <p14:tracePt t="70828" x="9839325" y="3916363"/>
          <p14:tracePt t="70837" x="9875838" y="3892550"/>
          <p14:tracePt t="70844" x="9913938" y="3879850"/>
          <p14:tracePt t="70853" x="9952038" y="3854450"/>
          <p14:tracePt t="70860" x="9975850" y="3841750"/>
          <p14:tracePt t="70868" x="10001250" y="3829050"/>
          <p14:tracePt t="70874" x="10052050" y="3803650"/>
          <p14:tracePt t="70885" x="10126663" y="3792538"/>
          <p14:tracePt t="70890" x="10201275" y="3779838"/>
          <p14:tracePt t="70899" x="10252075" y="3779838"/>
          <p14:tracePt t="70906" x="10301288" y="3779838"/>
          <p14:tracePt t="70914" x="10352088" y="3779838"/>
          <p14:tracePt t="70920" x="10401300" y="3779838"/>
          <p14:tracePt t="70928" x="10464800" y="3792538"/>
          <p14:tracePt t="70937" x="10514013" y="3803650"/>
          <p14:tracePt t="70944" x="10552113" y="3816350"/>
          <p14:tracePt t="70953" x="10577513" y="3816350"/>
          <p14:tracePt t="70971" x="10626725" y="3841750"/>
          <p14:tracePt t="70974" x="10639425" y="3854450"/>
          <p14:tracePt t="70987" x="10664825" y="3854450"/>
          <p14:tracePt t="70990" x="10677525" y="3879850"/>
          <p14:tracePt t="70999" x="10690225" y="3892550"/>
          <p14:tracePt t="71006" x="10715625" y="3916363"/>
          <p14:tracePt t="71014" x="10726738" y="3941763"/>
          <p14:tracePt t="71022" x="10752138" y="3967163"/>
          <p14:tracePt t="71028" x="10764838" y="3992563"/>
          <p14:tracePt t="71037" x="10777538" y="4017963"/>
          <p14:tracePt t="71044" x="10790238" y="4041775"/>
          <p14:tracePt t="71053" x="10802938" y="4079875"/>
          <p14:tracePt t="71060" x="10815638" y="4117975"/>
          <p14:tracePt t="71069" x="10815638" y="4141788"/>
          <p14:tracePt t="71076" x="10815638" y="4154488"/>
          <p14:tracePt t="71085" x="10815638" y="4205288"/>
          <p14:tracePt t="71089" x="10815638" y="4230688"/>
          <p14:tracePt t="71098" x="10815638" y="4254500"/>
          <p14:tracePt t="71105" x="10790238" y="4292600"/>
          <p14:tracePt t="71113" x="10777538" y="4318000"/>
          <p14:tracePt t="71122" x="10752138" y="4354513"/>
          <p14:tracePt t="71130" x="10739438" y="4367213"/>
          <p14:tracePt t="71136" x="10715625" y="4392613"/>
          <p14:tracePt t="71143" x="10702925" y="4405313"/>
          <p14:tracePt t="71153" x="10677525" y="4418013"/>
          <p14:tracePt t="71159" x="10664825" y="4430713"/>
          <p14:tracePt t="71169" x="10652125" y="4443413"/>
          <p14:tracePt t="71175" x="10626725" y="4443413"/>
          <p14:tracePt t="71185" x="10614025" y="4454525"/>
          <p14:tracePt t="71189" x="10602913" y="4454525"/>
          <p14:tracePt t="71198" x="10577513" y="4454525"/>
          <p14:tracePt t="71205" x="10564813" y="4454525"/>
          <p14:tracePt t="71221" x="10552113" y="4454525"/>
          <p14:tracePt t="71229" x="10539413" y="4454525"/>
          <p14:tracePt t="71243" x="10526713" y="4443413"/>
          <p14:tracePt t="71252" x="10502900" y="4405313"/>
          <p14:tracePt t="71259" x="10490200" y="4379913"/>
          <p14:tracePt t="71269" x="10464800" y="4354513"/>
          <p14:tracePt t="71275" x="10452100" y="4330700"/>
          <p14:tracePt t="71286" x="10426700" y="4305300"/>
          <p14:tracePt t="71289" x="10401300" y="4230688"/>
          <p14:tracePt t="71298" x="10377488" y="4154488"/>
          <p14:tracePt t="71305" x="10364788" y="4105275"/>
          <p14:tracePt t="71313" x="10339388" y="4067175"/>
          <p14:tracePt t="71322" x="10326688" y="4029075"/>
          <p14:tracePt t="71329" x="10326688" y="3992563"/>
          <p14:tracePt t="71337" x="10326688" y="3979863"/>
          <p14:tracePt t="71343" x="10339388" y="3967163"/>
          <p14:tracePt t="71354" x="10352088" y="3941763"/>
          <p14:tracePt t="71361" x="10364788" y="3929063"/>
          <p14:tracePt t="71370" x="10390188" y="3916363"/>
          <p14:tracePt t="71377" x="10401300" y="3905250"/>
          <p14:tracePt t="71387" x="10426700" y="3879850"/>
          <p14:tracePt t="71393" x="10439400" y="3879850"/>
          <p14:tracePt t="71399" x="10452100" y="3854450"/>
          <p14:tracePt t="71408" x="10477500" y="3854450"/>
          <p14:tracePt t="71415" x="10490200" y="3829050"/>
          <p14:tracePt t="71423" x="10514013" y="3816350"/>
          <p14:tracePt t="71431" x="10539413" y="3792538"/>
          <p14:tracePt t="71438" x="10577513" y="3779838"/>
          <p14:tracePt t="71447" x="10614025" y="3779838"/>
          <p14:tracePt t="71455" x="10652125" y="3779838"/>
          <p14:tracePt t="71461" x="10664825" y="3779838"/>
          <p14:tracePt t="71470" x="10690225" y="3779838"/>
          <p14:tracePt t="71477" x="10715625" y="3779838"/>
          <p14:tracePt t="71488" x="10726738" y="3779838"/>
          <p14:tracePt t="71493" x="10739438" y="3779838"/>
          <p14:tracePt t="71504" x="10764838" y="3779838"/>
          <p14:tracePt t="71508" x="10777538" y="3779838"/>
          <p14:tracePt t="71516" x="10790238" y="3792538"/>
          <p14:tracePt t="71522" x="10815638" y="3816350"/>
          <p14:tracePt t="71532" x="10839450" y="3829050"/>
          <p14:tracePt t="71539" x="10877550" y="3867150"/>
          <p14:tracePt t="71547" x="10952163" y="3916363"/>
          <p14:tracePt t="71555" x="11002963" y="3954463"/>
          <p14:tracePt t="71561" x="11028363" y="3992563"/>
          <p14:tracePt t="71570" x="11064875" y="4005263"/>
          <p14:tracePt t="71577" x="11077575" y="4041775"/>
          <p14:tracePt t="71587" x="11102975" y="4054475"/>
          <p14:tracePt t="71593" x="11115675" y="4079875"/>
          <p14:tracePt t="71603" x="11128375" y="4105275"/>
          <p14:tracePt t="71608" x="11141075" y="4141788"/>
          <p14:tracePt t="71615" x="11141075" y="4179888"/>
          <p14:tracePt t="71624" x="11141075" y="4192588"/>
          <p14:tracePt t="71631" x="11141075" y="4217988"/>
          <p14:tracePt t="71639" x="11141075" y="4230688"/>
          <p14:tracePt t="71647" x="11141075" y="4267200"/>
          <p14:tracePt t="71655" x="11141075" y="4279900"/>
          <p14:tracePt t="71662" x="11141075" y="4292600"/>
          <p14:tracePt t="71670" x="11115675" y="4318000"/>
          <p14:tracePt t="71677" x="11115675" y="4330700"/>
          <p14:tracePt t="71688" x="11090275" y="4341813"/>
          <p14:tracePt t="71759" x="11090275" y="4330700"/>
          <p14:tracePt t="71768" x="11090275" y="4292600"/>
          <p14:tracePt t="71774" x="11115675" y="4267200"/>
          <p14:tracePt t="71782" x="11128375" y="4230688"/>
          <p14:tracePt t="71789" x="11153775" y="4205288"/>
          <p14:tracePt t="71797" x="11164888" y="4167188"/>
          <p14:tracePt t="71805" x="11190288" y="4129088"/>
          <p14:tracePt t="71813" x="11215688" y="4079875"/>
          <p14:tracePt t="71823" x="11228388" y="4054475"/>
          <p14:tracePt t="71827" x="11253788" y="4041775"/>
          <p14:tracePt t="71837" x="11277600" y="4005263"/>
          <p14:tracePt t="71843" x="11303000" y="3979863"/>
          <p14:tracePt t="71853" x="11328400" y="3954463"/>
          <p14:tracePt t="71859" x="11353800" y="3941763"/>
          <p14:tracePt t="71870" x="11377613" y="3929063"/>
          <p14:tracePt t="71875" x="11403013" y="3905250"/>
          <p14:tracePt t="71881" x="11453813" y="3879850"/>
          <p14:tracePt t="71889" x="11479213" y="3867150"/>
          <p14:tracePt t="71897" x="11541125" y="3841750"/>
          <p14:tracePt t="71906" x="11615738" y="3829050"/>
          <p14:tracePt t="71913" x="11666538" y="3803650"/>
          <p14:tracePt t="71922" x="11728450" y="3803650"/>
          <p14:tracePt t="71929" x="11791950" y="3779838"/>
          <p14:tracePt t="71938" x="11853863" y="3767138"/>
          <p14:tracePt t="71943" x="11891963" y="3767138"/>
          <p14:tracePt t="71953" x="11928475" y="3767138"/>
          <p14:tracePt t="71972" x="11991975" y="3767138"/>
          <p14:tracePt t="71976" x="12028488" y="3779838"/>
          <p14:tracePt t="71985" x="12079288" y="3792538"/>
          <p14:tracePt t="71988" x="12141200" y="3816350"/>
          <p14:tracePt t="71996" x="12179300" y="3829050"/>
          <p14:tracePt t="72296" x="12004675" y="4241800"/>
          <p14:tracePt t="72305" x="11815763" y="4241800"/>
          <p14:tracePt t="72309" x="11653838" y="4241800"/>
          <p14:tracePt t="72320" x="11490325" y="4241800"/>
          <p14:tracePt t="72325" x="11303000" y="4267200"/>
          <p14:tracePt t="72337" x="11115675" y="4279900"/>
          <p14:tracePt t="72341" x="10952163" y="4279900"/>
          <p14:tracePt t="72350" x="10690225" y="4279900"/>
          <p14:tracePt t="72357" x="10390188" y="4279900"/>
          <p14:tracePt t="72363" x="10001250" y="4254500"/>
          <p14:tracePt t="72372" x="9563100" y="4254500"/>
          <p14:tracePt t="72379" x="9188450" y="4267200"/>
          <p14:tracePt t="72390" x="8837613" y="4267200"/>
          <p14:tracePt t="72395" x="8486775" y="4279900"/>
          <p14:tracePt t="72405" x="8223250" y="4279900"/>
          <p14:tracePt t="72411" x="8010525" y="4279900"/>
          <p14:tracePt t="72421" x="7848600" y="4305300"/>
          <p14:tracePt t="72425" x="7748588" y="4318000"/>
          <p14:tracePt t="72436" x="7673975" y="4330700"/>
          <p14:tracePt t="72440" x="7635875" y="4354513"/>
          <p14:tracePt t="72449" x="7597775" y="4379913"/>
          <p14:tracePt t="72456" x="7597775" y="4392613"/>
          <p14:tracePt t="72464" x="7561263" y="4405313"/>
          <p14:tracePt t="72470" x="7548563" y="4418013"/>
          <p14:tracePt t="72478" x="7535863" y="4430713"/>
          <p14:tracePt t="72487" x="7510463" y="4443413"/>
          <p14:tracePt t="72494" x="7497763" y="4443413"/>
          <p14:tracePt t="72503" x="7472363" y="4467225"/>
          <p14:tracePt t="72510" x="7459663" y="4467225"/>
          <p14:tracePt t="72519" x="7448550" y="4492625"/>
          <p14:tracePt t="72524" x="7410450" y="4505325"/>
          <p14:tracePt t="72535" x="7397750" y="4530725"/>
          <p14:tracePt t="72539" x="7385050" y="4543425"/>
          <p14:tracePt t="72548" x="7359650" y="4554538"/>
          <p14:tracePt t="72555" x="7348538" y="4554538"/>
          <p14:tracePt t="72563" x="7323138" y="4579938"/>
          <p14:tracePt t="72572" x="7297738" y="4592638"/>
          <p14:tracePt t="72577" x="7272338" y="4618038"/>
          <p14:tracePt t="72586" x="7235825" y="4630738"/>
          <p14:tracePt t="72593" x="7185025" y="4656138"/>
          <p14:tracePt t="72602" x="7146925" y="4679950"/>
          <p14:tracePt t="72609" x="7110413" y="4692650"/>
          <p14:tracePt t="72619" x="7085013" y="4718050"/>
          <p14:tracePt t="72623" x="7021513" y="4756150"/>
          <p14:tracePt t="72635" x="6959600" y="4805363"/>
          <p14:tracePt t="72639" x="6910388" y="4830763"/>
          <p14:tracePt t="72648" x="6884988" y="4856163"/>
          <p14:tracePt t="72655" x="6859588" y="4868863"/>
          <p14:tracePt t="72663" x="6846888" y="4879975"/>
          <p14:tracePt t="72672" x="6821488" y="4905375"/>
          <p14:tracePt t="72679" x="6784975" y="4918075"/>
          <p14:tracePt t="72686" x="6759575" y="4930775"/>
          <p14:tracePt t="72693" x="6734175" y="4956175"/>
          <p14:tracePt t="72702" x="6696075" y="4968875"/>
          <p14:tracePt t="72709" x="6646863" y="4992688"/>
          <p14:tracePt t="72719" x="6596063" y="5018088"/>
          <p14:tracePt t="72725" x="6572250" y="5030788"/>
          <p14:tracePt t="72735" x="6546850" y="5056188"/>
          <p14:tracePt t="72739" x="6534150" y="5056188"/>
          <p14:tracePt t="72748" x="6521450" y="5068888"/>
          <p14:tracePt t="72755" x="6508750" y="5081588"/>
          <p14:tracePt t="72763" x="6496050" y="5092700"/>
          <p14:tracePt t="72771" x="6483350" y="5092700"/>
          <p14:tracePt t="72779" x="6483350" y="5105400"/>
          <p14:tracePt t="72787" x="6472238" y="5118100"/>
          <p14:tracePt t="72793" x="6459538" y="5130800"/>
          <p14:tracePt t="72802" x="6434138" y="5143500"/>
          <p14:tracePt t="72809" x="6434138" y="5156200"/>
          <p14:tracePt t="72819" x="6434138" y="5168900"/>
          <p14:tracePt t="72825" x="6408738" y="5181600"/>
          <p14:tracePt t="72842" x="6396038" y="5181600"/>
          <p14:tracePt t="72848" x="6396038" y="5194300"/>
          <p14:tracePt t="72919" x="6408738" y="5194300"/>
          <p14:tracePt t="72927" x="6434138" y="5194300"/>
          <p14:tracePt t="72935" x="6446838" y="5194300"/>
          <p14:tracePt t="72943" x="6459538" y="5194300"/>
          <p14:tracePt t="72958" x="6496050" y="5156200"/>
          <p14:tracePt t="72965" x="6521450" y="5143500"/>
          <p14:tracePt t="72972" x="6546850" y="5118100"/>
          <p14:tracePt t="72980" x="6584950" y="5105400"/>
          <p14:tracePt t="72988" x="6608763" y="5081588"/>
          <p14:tracePt t="72996" x="6646863" y="5056188"/>
          <p14:tracePt t="73004" x="6659563" y="5018088"/>
          <p14:tracePt t="73010" x="6696075" y="4968875"/>
          <p14:tracePt t="73020" x="6734175" y="4918075"/>
          <p14:tracePt t="73026" x="6746875" y="4868863"/>
          <p14:tracePt t="73036" x="6772275" y="4843463"/>
          <p14:tracePt t="73042" x="6797675" y="4792663"/>
          <p14:tracePt t="73052" x="6808788" y="4730750"/>
          <p14:tracePt t="73056" x="6834188" y="4692650"/>
          <p14:tracePt t="73064" x="6859588" y="4643438"/>
          <p14:tracePt t="73072" x="6859588" y="4605338"/>
          <p14:tracePt t="73080" x="6859588" y="4567238"/>
          <p14:tracePt t="73088" x="6859588" y="4543425"/>
          <p14:tracePt t="73096" x="6859588" y="4530725"/>
          <p14:tracePt t="73104" x="6859588" y="4518025"/>
          <p14:tracePt t="73110" x="6859588" y="4492625"/>
          <p14:tracePt t="73126" x="6834188" y="4467225"/>
          <p14:tracePt t="73136" x="6821488" y="4454525"/>
          <p14:tracePt t="73142" x="6797675" y="4443413"/>
          <p14:tracePt t="73152" x="6784975" y="4443413"/>
          <p14:tracePt t="73158" x="6772275" y="4430713"/>
          <p14:tracePt t="73164" x="6746875" y="4430713"/>
          <p14:tracePt t="73172" x="6746875" y="4418013"/>
          <p14:tracePt t="73180" x="6734175" y="4418013"/>
          <p14:tracePt t="73188" x="6721475" y="4418013"/>
          <p14:tracePt t="73196" x="6708775" y="4418013"/>
          <p14:tracePt t="73204" x="6684963" y="4430713"/>
          <p14:tracePt t="73212" x="6646863" y="4443413"/>
          <p14:tracePt t="73220" x="6621463" y="4467225"/>
          <p14:tracePt t="73226" x="6596063" y="4479925"/>
          <p14:tracePt t="73235" x="6572250" y="4492625"/>
          <p14:tracePt t="73242" x="6559550" y="4505325"/>
          <p14:tracePt t="73252" x="6546850" y="4530725"/>
          <p14:tracePt t="73258" x="6521450" y="4543425"/>
          <p14:tracePt t="73269" x="6508750" y="4579938"/>
          <p14:tracePt t="73272" x="6483350" y="4605338"/>
          <p14:tracePt t="73280" x="6472238" y="4643438"/>
          <p14:tracePt t="73288" x="6446838" y="4667250"/>
          <p14:tracePt t="73296" x="6434138" y="4705350"/>
          <p14:tracePt t="73305" x="6408738" y="4743450"/>
          <p14:tracePt t="73312" x="6408738" y="4768850"/>
          <p14:tracePt t="73320" x="6408738" y="4792663"/>
          <p14:tracePt t="73326" x="6408738" y="4818063"/>
          <p14:tracePt t="73336" x="6421438" y="4868863"/>
          <p14:tracePt t="73342" x="6446838" y="4905375"/>
          <p14:tracePt t="73352" x="6496050" y="4943475"/>
          <p14:tracePt t="73358" x="6546850" y="4992688"/>
          <p14:tracePt t="73369" x="6608763" y="5056188"/>
          <p14:tracePt t="73374" x="6684963" y="5092700"/>
          <p14:tracePt t="73380" x="6734175" y="5130800"/>
          <p14:tracePt t="73388" x="6784975" y="5143500"/>
          <p14:tracePt t="73396" x="6834188" y="5168900"/>
          <p14:tracePt t="73405" x="6872288" y="5181600"/>
          <p14:tracePt t="73412" x="6934200" y="5181600"/>
          <p14:tracePt t="73420" x="6997700" y="5181600"/>
          <p14:tracePt t="73428" x="7059613" y="5181600"/>
          <p14:tracePt t="73436" x="7110413" y="5181600"/>
          <p14:tracePt t="73442" x="7159625" y="5168900"/>
          <p14:tracePt t="73452" x="7223125" y="5156200"/>
          <p14:tracePt t="73458" x="7259638" y="5130800"/>
          <p14:tracePt t="73469" x="7272338" y="5118100"/>
          <p14:tracePt t="73474" x="7297738" y="5105400"/>
          <p14:tracePt t="73480" x="7310438" y="5068888"/>
          <p14:tracePt t="73488" x="7335838" y="5043488"/>
          <p14:tracePt t="73496" x="7335838" y="5030788"/>
          <p14:tracePt t="73504" x="7348538" y="5005388"/>
          <p14:tracePt t="73512" x="7348538" y="4981575"/>
          <p14:tracePt t="73520" x="7348538" y="4968875"/>
          <p14:tracePt t="73528" x="7348538" y="4943475"/>
          <p14:tracePt t="73536" x="7323138" y="4918075"/>
          <p14:tracePt t="73542" x="7323138" y="4905375"/>
          <p14:tracePt t="73552" x="7297738" y="4892675"/>
          <p14:tracePt t="73558" x="7285038" y="4879975"/>
          <p14:tracePt t="73569" x="7259638" y="4856163"/>
          <p14:tracePt t="73574" x="7246938" y="4856163"/>
          <p14:tracePt t="73586" x="7223125" y="4856163"/>
          <p14:tracePt t="73588" x="7210425" y="4856163"/>
          <p14:tracePt t="73596" x="7185025" y="4856163"/>
          <p14:tracePt t="73604" x="7172325" y="4856163"/>
          <p14:tracePt t="73612" x="7159625" y="4843463"/>
          <p14:tracePt t="73620" x="7134225" y="4843463"/>
          <p14:tracePt t="73628" x="7123113" y="4843463"/>
          <p14:tracePt t="73637" x="7110413" y="4843463"/>
          <p14:tracePt t="73642" x="7085013" y="4843463"/>
          <p14:tracePt t="73658" x="7072313" y="4843463"/>
          <p14:tracePt t="74003" x="7059613" y="4843463"/>
          <p14:tracePt t="74029" x="7046913" y="4843463"/>
          <p14:tracePt t="74145" x="7059613" y="4830763"/>
          <p14:tracePt t="74153" x="7072313" y="4818063"/>
          <p14:tracePt t="74161" x="7085013" y="4792663"/>
          <p14:tracePt t="74170" x="7097713" y="4779963"/>
          <p14:tracePt t="74175" x="7110413" y="4743450"/>
          <p14:tracePt t="74188" x="7134225" y="4730750"/>
          <p14:tracePt t="74192" x="7146925" y="4718050"/>
          <p14:tracePt t="74199" x="7172325" y="4679950"/>
          <p14:tracePt t="74207" x="7185025" y="4656138"/>
          <p14:tracePt t="74214" x="7210425" y="4643438"/>
          <p14:tracePt t="74222" x="7246938" y="4618038"/>
          <p14:tracePt t="74230" x="7272338" y="4605338"/>
          <p14:tracePt t="74237" x="7285038" y="4579938"/>
          <p14:tracePt t="74244" x="7310438" y="4567238"/>
          <p14:tracePt t="74255" x="7323138" y="4543425"/>
          <p14:tracePt t="74260" x="7335838" y="4530725"/>
          <p14:tracePt t="74269" x="7359650" y="4518025"/>
          <p14:tracePt t="74276" x="7372350" y="4505325"/>
          <p14:tracePt t="74285" x="7397750" y="4479925"/>
          <p14:tracePt t="74290" x="7423150" y="4479925"/>
          <p14:tracePt t="74299" x="7435850" y="4479925"/>
          <p14:tracePt t="74306" x="7459663" y="4467225"/>
          <p14:tracePt t="74314" x="7485063" y="4467225"/>
          <p14:tracePt t="74322" x="7497763" y="4467225"/>
          <p14:tracePt t="74330" x="7510463" y="4454525"/>
          <p14:tracePt t="74336" x="7535863" y="4454525"/>
          <p14:tracePt t="74344" x="7548563" y="4454525"/>
          <p14:tracePt t="74353" x="7561263" y="4454525"/>
          <p14:tracePt t="74360" x="7572375" y="4454525"/>
          <p14:tracePt t="74376" x="7585075" y="4454525"/>
          <p14:tracePt t="74390" x="7597775" y="4454525"/>
          <p14:tracePt t="74399" x="7610475" y="4454525"/>
          <p14:tracePt t="74406" x="7635875" y="4454525"/>
          <p14:tracePt t="74414" x="7648575" y="4454525"/>
          <p14:tracePt t="74422" x="7673975" y="4454525"/>
          <p14:tracePt t="74430" x="7710488" y="4454525"/>
          <p14:tracePt t="74438" x="7773988" y="4454525"/>
          <p14:tracePt t="74444" x="7861300" y="4479925"/>
          <p14:tracePt t="74454" x="7935913" y="4505325"/>
          <p14:tracePt t="74460" x="8010525" y="4505325"/>
          <p14:tracePt t="74470" x="8074025" y="4518025"/>
          <p14:tracePt t="74476" x="8123238" y="4530725"/>
          <p14:tracePt t="74486" x="8148638" y="4543425"/>
          <p14:tracePt t="74492" x="8161338" y="4543425"/>
          <p14:tracePt t="74499" x="8174038" y="4543425"/>
          <p14:tracePt t="74506" x="8186738" y="4543425"/>
          <p14:tracePt t="74693" x="8199438" y="4567238"/>
          <p14:tracePt t="74702" x="8199438" y="4605338"/>
          <p14:tracePt t="74709" x="8212138" y="4643438"/>
          <p14:tracePt t="74715" x="8212138" y="4679950"/>
          <p14:tracePt t="74723" x="8212138" y="4730750"/>
          <p14:tracePt t="74732" x="8223250" y="4768850"/>
          <p14:tracePt t="74738" x="8235950" y="4818063"/>
          <p14:tracePt t="74746" x="8248650" y="4892675"/>
          <p14:tracePt t="74755" x="8261350" y="4943475"/>
          <p14:tracePt t="74760" x="8286750" y="5018088"/>
          <p14:tracePt t="74770" x="8312150" y="5105400"/>
          <p14:tracePt t="74776" x="8335963" y="5181600"/>
          <p14:tracePt t="74786" x="8361363" y="5243513"/>
          <p14:tracePt t="74792" x="8386763" y="5318125"/>
          <p14:tracePt t="74802" x="8412163" y="5394325"/>
          <p14:tracePt t="74807" x="8435975" y="5468938"/>
          <p14:tracePt t="74813" x="8461375" y="5518150"/>
          <p14:tracePt t="74821" x="8474075" y="5556250"/>
          <p14:tracePt t="74829" x="8499475" y="5607050"/>
          <p14:tracePt t="74837" x="8524875" y="5643563"/>
          <p14:tracePt t="74845" x="8561388" y="5694363"/>
          <p14:tracePt t="74853" x="8586788" y="5732463"/>
          <p14:tracePt t="74861" x="8586788" y="5756275"/>
          <p14:tracePt t="74869" x="8599488" y="5781675"/>
          <p14:tracePt t="74875" x="8612188" y="5794375"/>
          <p14:tracePt t="74943" x="8612188" y="5743575"/>
          <p14:tracePt t="74952" x="8624888" y="5681663"/>
          <p14:tracePt t="74962" x="8650288" y="5619750"/>
          <p14:tracePt t="74969" x="8661400" y="5543550"/>
          <p14:tracePt t="74975" x="8686800" y="5468938"/>
          <p14:tracePt t="74980" x="8699500" y="5381625"/>
          <p14:tracePt t="74988" x="8699500" y="5305425"/>
          <p14:tracePt t="74996" x="8699500" y="5230813"/>
          <p14:tracePt t="75004" x="8699500" y="5168900"/>
          <p14:tracePt t="75012" x="8712200" y="5092700"/>
          <p14:tracePt t="75020" x="8712200" y="5043488"/>
          <p14:tracePt t="75026" x="8724900" y="4968875"/>
          <p14:tracePt t="75036" x="8724900" y="4930775"/>
          <p14:tracePt t="75042" x="8737600" y="4892675"/>
          <p14:tracePt t="75052" x="8737600" y="4856163"/>
          <p14:tracePt t="75058" x="8737600" y="4818063"/>
          <p14:tracePt t="75069" x="8737600" y="4779963"/>
          <p14:tracePt t="75074" x="8737600" y="4768850"/>
          <p14:tracePt t="75086" x="8724900" y="4756150"/>
          <p14:tracePt t="75088" x="8712200" y="4730750"/>
          <p14:tracePt t="75096" x="8712200" y="4718050"/>
          <p14:tracePt t="75104" x="8699500" y="4705350"/>
          <p14:tracePt t="75112" x="8699500" y="4679950"/>
          <p14:tracePt t="75120" x="8686800" y="4667250"/>
          <p14:tracePt t="75128" x="8686800" y="4656138"/>
          <p14:tracePt t="75137" x="8686800" y="4630738"/>
          <p14:tracePt t="75142" x="8686800" y="4618038"/>
          <p14:tracePt t="75152" x="8686800" y="4605338"/>
          <p14:tracePt t="75158" x="8686800" y="4579938"/>
          <p14:tracePt t="75169" x="8686800" y="4554538"/>
          <p14:tracePt t="75174" x="8686800" y="4543425"/>
          <p14:tracePt t="75186" x="8686800" y="4530725"/>
          <p14:tracePt t="75196" x="8686800" y="4518025"/>
          <p14:tracePt t="75583" x="8699500" y="4518025"/>
          <p14:tracePt t="75761" x="8712200" y="4518025"/>
          <p14:tracePt t="75770" x="8712200" y="4543425"/>
          <p14:tracePt t="75777" x="8724900" y="4567238"/>
          <p14:tracePt t="75785" x="8737600" y="4592638"/>
          <p14:tracePt t="75792" x="8750300" y="4618038"/>
          <p14:tracePt t="75800" x="8774113" y="4643438"/>
          <p14:tracePt t="75808" x="8774113" y="4656138"/>
          <p14:tracePt t="75816" x="8786813" y="4679950"/>
          <p14:tracePt t="75824" x="8786813" y="4692650"/>
          <p14:tracePt t="75831" x="8786813" y="4705350"/>
          <p14:tracePt t="75838" x="8786813" y="4743450"/>
          <p14:tracePt t="75845" x="8786813" y="4768850"/>
          <p14:tracePt t="75853" x="8786813" y="4805363"/>
          <p14:tracePt t="75860" x="8786813" y="4818063"/>
          <p14:tracePt t="75870" x="8786813" y="4856163"/>
          <p14:tracePt t="75876" x="8786813" y="4892675"/>
          <p14:tracePt t="75886" x="8799513" y="4943475"/>
          <p14:tracePt t="75890" x="8799513" y="4981575"/>
          <p14:tracePt t="75899" x="8812213" y="5005388"/>
          <p14:tracePt t="75906" x="8812213" y="5030788"/>
          <p14:tracePt t="75914" x="8812213" y="5068888"/>
          <p14:tracePt t="75922" x="8812213" y="5105400"/>
          <p14:tracePt t="75930" x="8824913" y="5143500"/>
          <p14:tracePt t="75938" x="8837613" y="5194300"/>
          <p14:tracePt t="75944" x="8850313" y="5256213"/>
          <p14:tracePt t="75955" x="8850313" y="5294313"/>
          <p14:tracePt t="75960" x="8863013" y="5356225"/>
          <p14:tracePt t="75970" x="8874125" y="5418138"/>
          <p14:tracePt t="75976" x="8886825" y="5481638"/>
          <p14:tracePt t="75985" x="8886825" y="5507038"/>
          <p14:tracePt t="75992" x="8886825" y="5556250"/>
          <p14:tracePt t="75999" x="8886825" y="5594350"/>
          <p14:tracePt t="76006" x="8899525" y="5619750"/>
          <p14:tracePt t="76014" x="8899525" y="5630863"/>
          <p14:tracePt t="76022" x="8899525" y="5643563"/>
          <p14:tracePt t="76030" x="8899525" y="5668963"/>
          <p14:tracePt t="76038" x="8899525" y="5681663"/>
          <p14:tracePt t="76046" x="8899525" y="5694363"/>
          <p14:tracePt t="76053" x="8899525" y="5719763"/>
          <p14:tracePt t="76060" x="8899525" y="5732463"/>
          <p14:tracePt t="76076" x="8899525" y="5743575"/>
          <p14:tracePt t="76088" x="8899525" y="5756275"/>
          <p14:tracePt t="76096" x="8886825" y="5756275"/>
          <p14:tracePt t="76114" x="8874125" y="5756275"/>
          <p14:tracePt t="76122" x="8863013" y="5756275"/>
          <p14:tracePt t="76130" x="8850313" y="5756275"/>
          <p14:tracePt t="76146" x="8824913" y="5756275"/>
          <p14:tracePt t="76154" x="8812213" y="5743575"/>
          <p14:tracePt t="76160" x="8799513" y="5743575"/>
          <p14:tracePt t="76169" x="8786813" y="5719763"/>
          <p14:tracePt t="76176" x="8774113" y="5707063"/>
          <p14:tracePt t="76186" x="8750300" y="5694363"/>
          <p14:tracePt t="76192" x="8737600" y="5668963"/>
          <p14:tracePt t="76202" x="8712200" y="5656263"/>
          <p14:tracePt t="76206" x="8699500" y="5619750"/>
          <p14:tracePt t="76214" x="8674100" y="5556250"/>
          <p14:tracePt t="76222" x="8650288" y="5494338"/>
          <p14:tracePt t="76230" x="8637588" y="5430838"/>
          <p14:tracePt t="76238" x="8624888" y="5368925"/>
          <p14:tracePt t="76246" x="8624888" y="5318125"/>
          <p14:tracePt t="76254" x="8612188" y="5281613"/>
          <p14:tracePt t="76260" x="8599488" y="5256213"/>
          <p14:tracePt t="76270" x="8599488" y="5243513"/>
          <p14:tracePt t="76276" x="8599488" y="5218113"/>
          <p14:tracePt t="76286" x="8599488" y="5205413"/>
          <p14:tracePt t="76292" x="8586788" y="5194300"/>
          <p14:tracePt t="76302" x="8586788" y="5168900"/>
          <p14:tracePt t="76308" x="8586788" y="5156200"/>
          <p14:tracePt t="76314" x="8586788" y="5143500"/>
          <p14:tracePt t="76322" x="8586788" y="5130800"/>
          <p14:tracePt t="76330" x="8586788" y="5105400"/>
          <p14:tracePt t="76338" x="8586788" y="5092700"/>
          <p14:tracePt t="76346" x="8574088" y="5081588"/>
          <p14:tracePt t="76354" x="8574088" y="5043488"/>
          <p14:tracePt t="76362" x="8574088" y="5030788"/>
          <p14:tracePt t="76370" x="8561388" y="5005388"/>
          <p14:tracePt t="76376" x="8548688" y="4981575"/>
          <p14:tracePt t="76386" x="8524875" y="4956175"/>
          <p14:tracePt t="76392" x="8524875" y="4943475"/>
          <p14:tracePt t="76403" x="8512175" y="4918075"/>
          <p14:tracePt t="76408" x="8512175" y="4892675"/>
          <p14:tracePt t="76419" x="8512175" y="4868863"/>
          <p14:tracePt t="76422" x="8499475" y="4843463"/>
          <p14:tracePt t="76430" x="8486775" y="4805363"/>
          <p14:tracePt t="76438" x="8486775" y="4779963"/>
          <p14:tracePt t="76446" x="8461375" y="4743450"/>
          <p14:tracePt t="76455" x="8435975" y="4679950"/>
          <p14:tracePt t="76462" x="8424863" y="4630738"/>
          <p14:tracePt t="76470" x="8424863" y="4554538"/>
          <p14:tracePt t="76476" x="8412163" y="4505325"/>
          <p14:tracePt t="76486" x="8412163" y="4467225"/>
          <p14:tracePt t="76492" x="8412163" y="4443413"/>
          <p14:tracePt t="76503" x="8435975" y="4418013"/>
          <p14:tracePt t="76508" x="8448675" y="4392613"/>
          <p14:tracePt t="76519" x="8474075" y="4379913"/>
          <p14:tracePt t="76524" x="8486775" y="4354513"/>
          <p14:tracePt t="76530" x="8499475" y="4341813"/>
          <p14:tracePt t="76538" x="8524875" y="4318000"/>
          <p14:tracePt t="76546" x="8548688" y="4305300"/>
          <p14:tracePt t="76555" x="8574088" y="4292600"/>
          <p14:tracePt t="76562" x="8612188" y="4279900"/>
          <p14:tracePt t="76571" x="8650288" y="4279900"/>
          <p14:tracePt t="76578" x="8699500" y="4279900"/>
          <p14:tracePt t="76586" x="8724900" y="4279900"/>
          <p14:tracePt t="76592" x="8737600" y="4305300"/>
          <p14:tracePt t="76602" x="8763000" y="4318000"/>
          <p14:tracePt t="76608" x="8812213" y="4341813"/>
          <p14:tracePt t="76619" x="8837613" y="4354513"/>
          <p14:tracePt t="76624" x="8850313" y="4379913"/>
          <p14:tracePt t="76635" x="8874125" y="4392613"/>
          <p14:tracePt t="76639" x="8886825" y="4418013"/>
          <p14:tracePt t="76646" x="8912225" y="4454525"/>
          <p14:tracePt t="76654" x="8924925" y="4505325"/>
          <p14:tracePt t="76662" x="8950325" y="4543425"/>
          <p14:tracePt t="76670" x="8963025" y="4592638"/>
          <p14:tracePt t="76678" x="8975725" y="4667250"/>
          <p14:tracePt t="76687" x="8975725" y="4743450"/>
          <p14:tracePt t="76692" x="8975725" y="4805363"/>
          <p14:tracePt t="76702" x="8963025" y="4856163"/>
          <p14:tracePt t="76708" x="8937625" y="4930775"/>
          <p14:tracePt t="76719" x="8912225" y="4981575"/>
          <p14:tracePt t="76724" x="8874125" y="5005388"/>
          <p14:tracePt t="76736" x="8824913" y="5043488"/>
          <p14:tracePt t="76738" x="8799513" y="5081588"/>
          <p14:tracePt t="76746" x="8750300" y="5118100"/>
          <p14:tracePt t="76755" x="8724900" y="5130800"/>
          <p14:tracePt t="76762" x="8686800" y="5156200"/>
          <p14:tracePt t="76771" x="8650288" y="5168900"/>
          <p14:tracePt t="76778" x="8624888" y="5181600"/>
          <p14:tracePt t="76787" x="8612188" y="5194300"/>
          <p14:tracePt t="76794" x="8599488" y="5205413"/>
          <p14:tracePt t="76802" x="8574088" y="5205413"/>
          <p14:tracePt t="76824" x="8561388" y="5205413"/>
          <p14:tracePt t="76836" x="8561388" y="5194300"/>
          <p14:tracePt t="76840" x="8561388" y="5168900"/>
          <p14:tracePt t="76849" x="8561388" y="5156200"/>
          <p14:tracePt t="76854" x="8561388" y="5118100"/>
          <p14:tracePt t="76862" x="8548688" y="5105400"/>
          <p14:tracePt t="76870" x="8524875" y="5081588"/>
          <p14:tracePt t="76878" x="8512175" y="5043488"/>
          <p14:tracePt t="76888" x="8499475" y="5018088"/>
          <p14:tracePt t="76894" x="8486775" y="4992688"/>
          <p14:tracePt t="76902" x="8474075" y="4956175"/>
          <p14:tracePt t="76908" x="8461375" y="4892675"/>
          <p14:tracePt t="76919" x="8448675" y="4868863"/>
          <p14:tracePt t="76924" x="8448675" y="4830763"/>
          <p14:tracePt t="76936" x="8448675" y="4779963"/>
          <p14:tracePt t="76940" x="8448675" y="4730750"/>
          <p14:tracePt t="76949" x="8448675" y="4679950"/>
          <p14:tracePt t="76954" x="8448675" y="4630738"/>
          <p14:tracePt t="76971" x="8448675" y="4554538"/>
          <p14:tracePt t="76978" x="8474075" y="4505325"/>
          <p14:tracePt t="76987" x="8499475" y="4454525"/>
          <p14:tracePt t="76994" x="8512175" y="4405313"/>
          <p14:tracePt t="77004" x="8537575" y="4367213"/>
          <p14:tracePt t="77008" x="8561388" y="4318000"/>
          <p14:tracePt t="77019" x="8586788" y="4254500"/>
          <p14:tracePt t="77024" x="8599488" y="4205288"/>
          <p14:tracePt t="77036" x="8637588" y="4141788"/>
          <p14:tracePt t="77040" x="8699500" y="4067175"/>
          <p14:tracePt t="77049" x="8763000" y="4005263"/>
          <p14:tracePt t="77056" x="8824913" y="3929063"/>
          <p14:tracePt t="77064" x="8886825" y="3892550"/>
          <p14:tracePt t="77071" x="8950325" y="3841750"/>
          <p14:tracePt t="77078" x="9024938" y="3816350"/>
          <p14:tracePt t="77088" x="9099550" y="3754438"/>
          <p14:tracePt t="77094" x="9175750" y="3716338"/>
          <p14:tracePt t="77104" x="9224963" y="3692525"/>
          <p14:tracePt t="77110" x="9301163" y="3667125"/>
          <p14:tracePt t="77120" x="9375775" y="3629025"/>
          <p14:tracePt t="77124" x="9450388" y="3579813"/>
          <p14:tracePt t="77136" x="9525000" y="3529013"/>
          <p14:tracePt t="77140" x="9601200" y="3516313"/>
          <p14:tracePt t="77149" x="9650413" y="3490913"/>
          <p14:tracePt t="77156" x="9726613" y="3454400"/>
          <p14:tracePt t="77164" x="9763125" y="3429000"/>
          <p14:tracePt t="77170" x="9826625" y="3416300"/>
          <p14:tracePt t="77178" x="9875838" y="3390900"/>
          <p14:tracePt t="77187" x="9913938" y="3390900"/>
          <p14:tracePt t="77194" x="9952038" y="3390900"/>
          <p14:tracePt t="77204" x="9988550" y="3390900"/>
          <p14:tracePt t="77210" x="10026650" y="3390900"/>
          <p14:tracePt t="77219" x="10075863" y="3390900"/>
          <p14:tracePt t="77224" x="10101263" y="3390900"/>
          <p14:tracePt t="77236" x="10139363" y="3390900"/>
          <p14:tracePt t="77240" x="10201275" y="3390900"/>
          <p14:tracePt t="77249" x="10239375" y="3403600"/>
          <p14:tracePt t="77256" x="10301288" y="3416300"/>
          <p14:tracePt t="77264" x="10364788" y="3441700"/>
          <p14:tracePt t="77272" x="10439400" y="3467100"/>
          <p14:tracePt t="77278" x="10502900" y="3490913"/>
          <p14:tracePt t="77287" x="10590213" y="3516313"/>
          <p14:tracePt t="77294" x="10702925" y="3541713"/>
          <p14:tracePt t="77304" x="10802938" y="3579813"/>
          <p14:tracePt t="77310" x="10902950" y="3616325"/>
          <p14:tracePt t="77320" x="11064875" y="3692525"/>
          <p14:tracePt t="77326" x="11190288" y="3754438"/>
          <p14:tracePt t="77336" x="11290300" y="3816350"/>
          <p14:tracePt t="77340" x="11377613" y="3879850"/>
          <p14:tracePt t="77349" x="11453813" y="3916363"/>
          <p14:tracePt t="77356" x="11515725" y="3941763"/>
          <p14:tracePt t="77364" x="11566525" y="4005263"/>
          <p14:tracePt t="77372" x="11591925" y="4029075"/>
          <p14:tracePt t="77380" x="11615738" y="4079875"/>
          <p14:tracePt t="77387" x="11628438" y="4105275"/>
          <p14:tracePt t="77394" x="11641138" y="4141788"/>
          <p14:tracePt t="77404" x="11653838" y="4192588"/>
          <p14:tracePt t="77410" x="11653838" y="4254500"/>
          <p14:tracePt t="77420" x="11653838" y="4318000"/>
          <p14:tracePt t="77426" x="11653838" y="4405313"/>
          <p14:tracePt t="77436" x="11653838" y="4467225"/>
          <p14:tracePt t="77440" x="11653838" y="4543425"/>
          <p14:tracePt t="77449" x="11653838" y="4643438"/>
          <p14:tracePt t="77456" x="11653838" y="4718050"/>
          <p14:tracePt t="77464" x="11653838" y="4805363"/>
          <p14:tracePt t="77472" x="11628438" y="4879975"/>
          <p14:tracePt t="77480" x="11603038" y="4918075"/>
          <p14:tracePt t="77488" x="11591925" y="4981575"/>
          <p14:tracePt t="77494" x="11566525" y="4992688"/>
          <p14:tracePt t="77504" x="11566525" y="5018088"/>
          <p14:tracePt t="77510" x="11553825" y="5030788"/>
          <p14:tracePt t="77566" x="11541125" y="5030788"/>
          <p14:tracePt t="77697" x="11528425" y="5030788"/>
          <p14:tracePt t="77702" x="11528425" y="5018088"/>
          <p14:tracePt t="77736" x="11528425" y="5005388"/>
          <p14:tracePt t="77753" x="11528425" y="4992688"/>
          <p14:tracePt t="77863" x="11515725" y="4992688"/>
          <p14:tracePt t="77873" x="11503025" y="4992688"/>
          <p14:tracePt t="77893" x="11503025" y="5005388"/>
          <p14:tracePt t="77903" x="11490325" y="5018088"/>
          <p14:tracePt t="77909" x="11479213" y="5056188"/>
          <p14:tracePt t="77920" x="11415713" y="5143500"/>
          <p14:tracePt t="77923" x="11377613" y="5318125"/>
          <p14:tracePt t="77932" x="11366500" y="5418138"/>
          <p14:tracePt t="78225" x="11353800" y="5407025"/>
          <p14:tracePt t="78235" x="11353800" y="5381625"/>
          <p14:tracePt t="78239" x="11353800" y="5368925"/>
          <p14:tracePt t="78247" x="11341100" y="5343525"/>
          <p14:tracePt t="78257" x="11328400" y="5343525"/>
          <p14:tracePt t="78263" x="11315700" y="5330825"/>
          <p14:tracePt t="78272" x="11303000" y="5330825"/>
          <p14:tracePt t="78305" x="11303000" y="5356225"/>
          <p14:tracePt t="78321" x="11303000" y="5368925"/>
          <p14:tracePt t="78329" x="11290300" y="5381625"/>
          <p14:tracePt t="78338" x="11290300" y="5394325"/>
          <p14:tracePt t="78345" x="11290300" y="5407025"/>
          <p14:tracePt t="78354" x="11277600" y="5407025"/>
          <p14:tracePt t="78359" x="11277600" y="5418138"/>
          <p14:tracePt t="78371" x="11277600" y="5430838"/>
          <p14:tracePt t="78375" x="11277600" y="5443538"/>
          <p14:tracePt t="78391" x="11277600" y="5456238"/>
          <p14:tracePt t="78425" x="11277600" y="5443538"/>
          <p14:tracePt t="78435" x="11290300" y="5418138"/>
          <p14:tracePt t="78441" x="11303000" y="5381625"/>
          <p14:tracePt t="78450" x="11315700" y="5318125"/>
          <p14:tracePt t="78458" x="11315700" y="5268913"/>
          <p14:tracePt t="78463" x="11315700" y="5205413"/>
          <p14:tracePt t="78473" x="11315700" y="5105400"/>
          <p14:tracePt t="78479" x="11315700" y="4981575"/>
          <p14:tracePt t="78487" x="11290300" y="4868863"/>
          <p14:tracePt t="78495" x="11253788" y="4692650"/>
          <p14:tracePt t="78504" x="11215688" y="4543425"/>
          <p14:tracePt t="78511" x="11141075" y="4367213"/>
          <p14:tracePt t="78521" x="11102975" y="4267200"/>
          <p14:tracePt t="78525" x="11064875" y="4167188"/>
          <p14:tracePt t="78537" x="11041063" y="4105275"/>
          <p14:tracePt t="78541" x="11015663" y="3992563"/>
          <p14:tracePt t="78550" x="11002963" y="3941763"/>
          <p14:tracePt t="78556" x="10990263" y="3867150"/>
          <p14:tracePt t="78563" x="10990263" y="3803650"/>
          <p14:tracePt t="78572" x="10990263" y="3754438"/>
          <p14:tracePt t="78578" x="10990263" y="3703638"/>
          <p14:tracePt t="78586" x="10990263" y="3667125"/>
          <p14:tracePt t="78594" x="10990263" y="3616325"/>
          <p14:tracePt t="78603" x="11002963" y="3579813"/>
          <p14:tracePt t="78610" x="11015663" y="3567113"/>
          <p14:tracePt t="78619" x="11028363" y="3554413"/>
          <p14:tracePt t="78624" x="11041063" y="3529013"/>
          <p14:tracePt t="78635" x="11064875" y="3516313"/>
          <p14:tracePt t="78640" x="11090275" y="3490913"/>
          <p14:tracePt t="78648" x="11102975" y="3479800"/>
          <p14:tracePt t="78656" x="11164888" y="3467100"/>
          <p14:tracePt t="78664" x="11215688" y="3454400"/>
          <p14:tracePt t="78670" x="11277600" y="3454400"/>
          <p14:tracePt t="78678" x="11366500" y="3454400"/>
          <p14:tracePt t="78687" x="11466513" y="3467100"/>
          <p14:tracePt t="78694" x="11591925" y="3490913"/>
          <p14:tracePt t="78703" x="11679238" y="3516313"/>
          <p14:tracePt t="78710" x="11753850" y="3567113"/>
          <p14:tracePt t="78719" x="11828463" y="3590925"/>
          <p14:tracePt t="78724" x="11879263" y="3629025"/>
          <p14:tracePt t="78736" x="11941175" y="3679825"/>
          <p14:tracePt t="78740" x="11991975" y="3754438"/>
          <p14:tracePt t="78748" x="12041188" y="3829050"/>
          <p14:tracePt t="78756" x="12066588" y="3905250"/>
          <p14:tracePt t="78764" x="12091988" y="3979863"/>
          <p14:tracePt t="78772" x="12117388" y="4029075"/>
          <p14:tracePt t="78778" x="12130088" y="4105275"/>
          <p14:tracePt t="78786" x="12130088" y="4167188"/>
          <p14:tracePt t="78794" x="12130088" y="4254500"/>
          <p14:tracePt t="78803" x="12117388" y="4341813"/>
          <p14:tracePt t="78810" x="12091988" y="4418013"/>
          <p14:tracePt t="78820" x="12066588" y="4505325"/>
          <p14:tracePt t="78826" x="12017375" y="4605338"/>
          <p14:tracePt t="78835" x="11941175" y="4679950"/>
          <p14:tracePt t="78840" x="11879263" y="4756150"/>
          <p14:tracePt t="78848" x="11815763" y="4843463"/>
          <p14:tracePt t="78856" x="11766550" y="4892675"/>
          <p14:tracePt t="78864" x="11753850" y="4943475"/>
          <p14:tracePt t="78872" x="11703050" y="4981575"/>
          <p14:tracePt t="78880" x="11691938" y="5005388"/>
          <p14:tracePt t="78887" x="11653838" y="5030788"/>
          <p14:tracePt t="78894" x="11641138" y="5043488"/>
          <p14:tracePt t="78904" x="11628438" y="5068888"/>
          <p14:tracePt t="78910" x="11603038" y="5081588"/>
          <p14:tracePt t="78920" x="11591925" y="5105400"/>
          <p14:tracePt t="78926" x="11566525" y="5105400"/>
          <p14:tracePt t="78936" x="11553825" y="5105400"/>
          <p14:tracePt t="78940" x="11541125" y="5118100"/>
          <p14:tracePt t="78948" x="11515725" y="5118100"/>
          <p14:tracePt t="78971" x="11490325" y="5105400"/>
          <p14:tracePt t="78972" x="11490325" y="5068888"/>
          <p14:tracePt t="78980" x="11466513" y="5030788"/>
          <p14:tracePt t="78988" x="11441113" y="4981575"/>
          <p14:tracePt t="78994" x="11415713" y="4905375"/>
          <p14:tracePt t="79003" x="11390313" y="4830763"/>
          <p14:tracePt t="79010" x="11377613" y="4756150"/>
          <p14:tracePt t="79019" x="11353800" y="4692650"/>
          <p14:tracePt t="79026" x="11341100" y="4605338"/>
          <p14:tracePt t="79036" x="11328400" y="4492625"/>
          <p14:tracePt t="79042" x="11315700" y="4418013"/>
          <p14:tracePt t="79048" x="11315700" y="4318000"/>
          <p14:tracePt t="79056" x="11303000" y="4205288"/>
          <p14:tracePt t="79064" x="11303000" y="4105275"/>
          <p14:tracePt t="79072" x="11303000" y="4005263"/>
          <p14:tracePt t="79080" x="11303000" y="3929063"/>
          <p14:tracePt t="79088" x="11303000" y="3854450"/>
          <p14:tracePt t="79096" x="11303000" y="3803650"/>
          <p14:tracePt t="79103" x="11328400" y="3741738"/>
          <p14:tracePt t="79110" x="11353800" y="3729038"/>
          <p14:tracePt t="79120" x="11366500" y="3703638"/>
          <p14:tracePt t="79126" x="11403013" y="3654425"/>
          <p14:tracePt t="79136" x="11441113" y="3641725"/>
          <p14:tracePt t="79142" x="11466513" y="3616325"/>
          <p14:tracePt t="79152" x="11490325" y="3603625"/>
          <p14:tracePt t="79156" x="11528425" y="3579813"/>
          <p14:tracePt t="79164" x="11566525" y="3579813"/>
          <p14:tracePt t="79172" x="11615738" y="3579813"/>
          <p14:tracePt t="79180" x="11679238" y="3579813"/>
          <p14:tracePt t="79188" x="11715750" y="3590925"/>
          <p14:tracePt t="79196" x="11791950" y="3616325"/>
          <p14:tracePt t="79204" x="11853863" y="3629025"/>
          <p14:tracePt t="79210" x="11928475" y="3667125"/>
          <p14:tracePt t="79220" x="12028488" y="3716338"/>
          <p14:tracePt t="79226" x="12117388" y="3754438"/>
          <p14:tracePt t="79489" x="12153900" y="4930775"/>
          <p14:tracePt t="79497" x="12141200" y="4956175"/>
          <p14:tracePt t="79506" x="12117388" y="4968875"/>
          <p14:tracePt t="79513" x="12104688" y="4992688"/>
          <p14:tracePt t="79522" x="12079288" y="5005388"/>
          <p14:tracePt t="79527" x="12066588" y="5018088"/>
          <p14:tracePt t="79538" x="12053888" y="5018088"/>
          <p14:tracePt t="79543" x="12041188" y="5043488"/>
          <p14:tracePt t="79553" x="12028488" y="5056188"/>
          <p14:tracePt t="79559" x="12004675" y="5068888"/>
          <p14:tracePt t="79571" x="11991975" y="5081588"/>
          <p14:tracePt t="79574" x="11979275" y="5081588"/>
          <p14:tracePt t="79581" x="11953875" y="5092700"/>
          <p14:tracePt t="79591" x="11941175" y="5105400"/>
          <p14:tracePt t="79597" x="11917363" y="5105400"/>
          <p14:tracePt t="79607" x="11904663" y="5105400"/>
          <p14:tracePt t="79613" x="11891963" y="5118100"/>
          <p14:tracePt t="79622" x="11879263" y="5118100"/>
          <p14:tracePt t="79629" x="11866563" y="5118100"/>
          <p14:tracePt t="79638" x="11853863" y="5118100"/>
          <p14:tracePt t="79643" x="11841163" y="5118100"/>
          <p14:tracePt t="79659" x="11828463" y="5118100"/>
          <p14:tracePt t="79671" x="11815763" y="5105400"/>
          <p14:tracePt t="79675" x="11779250" y="5092700"/>
          <p14:tracePt t="79681" x="11766550" y="5068888"/>
          <p14:tracePt t="79690" x="11728450" y="5043488"/>
          <p14:tracePt t="79697" x="11691938" y="5005388"/>
          <p14:tracePt t="79706" x="11679238" y="4968875"/>
          <p14:tracePt t="79713" x="11653838" y="4956175"/>
          <p14:tracePt t="79723" x="11641138" y="4930775"/>
          <p14:tracePt t="79729" x="11615738" y="4892675"/>
          <p14:tracePt t="79737" x="11591925" y="4868863"/>
          <p14:tracePt t="79743" x="11566525" y="4830763"/>
          <p14:tracePt t="79755" x="11553825" y="4768850"/>
          <p14:tracePt t="79759" x="11528425" y="4730750"/>
          <p14:tracePt t="79772" x="11515725" y="4656138"/>
          <p14:tracePt t="79776" x="11490325" y="4605338"/>
          <p14:tracePt t="79785" x="11466513" y="4530725"/>
          <p14:tracePt t="79788" x="11453813" y="4479925"/>
          <p14:tracePt t="79796" x="11428413" y="4405313"/>
          <p14:tracePt t="79804" x="11390313" y="4318000"/>
          <p14:tracePt t="79812" x="11341100" y="4205288"/>
          <p14:tracePt t="79820" x="11303000" y="4092575"/>
          <p14:tracePt t="79828" x="11241088" y="3979863"/>
          <p14:tracePt t="79837" x="11190288" y="3892550"/>
          <p14:tracePt t="79842" x="11153775" y="3829050"/>
          <p14:tracePt t="79852" x="11128375" y="3754438"/>
          <p14:tracePt t="79858" x="11115675" y="3729038"/>
          <p14:tracePt t="79869" x="11115675" y="3716338"/>
          <p14:tracePt t="79874" x="11115675" y="3692525"/>
          <p14:tracePt t="79886" x="11115675" y="3654425"/>
          <p14:tracePt t="79890" x="11102975" y="3616325"/>
          <p14:tracePt t="79898" x="11102975" y="3579813"/>
          <p14:tracePt t="79904" x="11102975" y="3529013"/>
          <p14:tracePt t="79912" x="11102975" y="3490913"/>
          <p14:tracePt t="79920" x="11128375" y="3441700"/>
          <p14:tracePt t="79928" x="11141075" y="3416300"/>
          <p14:tracePt t="79937" x="11141075" y="3367088"/>
          <p14:tracePt t="79944" x="11164888" y="3303588"/>
          <p14:tracePt t="79953" x="11190288" y="3254375"/>
          <p14:tracePt t="79969" x="11266488" y="3103563"/>
          <p14:tracePt t="79974" x="11303000" y="3041650"/>
          <p14:tracePt t="79983" x="11341100" y="3028950"/>
          <p14:tracePt t="79990" x="11403013" y="2990850"/>
          <p14:tracePt t="79998" x="11453813" y="2965450"/>
          <p14:tracePt t="80004" x="11515725" y="2941638"/>
          <p14:tracePt t="80012" x="11566525" y="2928938"/>
          <p14:tracePt t="80021" x="11615738" y="2903538"/>
          <p14:tracePt t="80028" x="11679238" y="2878138"/>
          <p14:tracePt t="80037" x="11753850" y="2852738"/>
          <p14:tracePt t="80044" x="11828463" y="2828925"/>
          <p14:tracePt t="80054" x="11891963" y="2790825"/>
          <p14:tracePt t="80058" x="11928475" y="2778125"/>
          <p14:tracePt t="80069" x="11979275" y="2752725"/>
          <p14:tracePt t="80074" x="12053888" y="2728913"/>
          <p14:tracePt t="80085" x="12130088" y="2703513"/>
          <p14:tracePt t="80445" x="12079288" y="3054350"/>
          <p14:tracePt t="80454" x="12041188" y="3065463"/>
          <p14:tracePt t="80461" x="12004675" y="3090863"/>
          <p14:tracePt t="80470" x="11991975" y="3103563"/>
          <p14:tracePt t="80476" x="11953875" y="3128963"/>
          <p14:tracePt t="80483" x="11941175" y="3141663"/>
          <p14:tracePt t="80490" x="11928475" y="3165475"/>
          <p14:tracePt t="80499" x="11904663" y="3178175"/>
          <p14:tracePt t="80506" x="11891963" y="3203575"/>
          <p14:tracePt t="80514" x="11866563" y="3216275"/>
          <p14:tracePt t="80522" x="11853863" y="3241675"/>
          <p14:tracePt t="80530" x="11841163" y="3254375"/>
          <p14:tracePt t="80538" x="11841163" y="3267075"/>
          <p14:tracePt t="80544" x="11841163" y="3290888"/>
          <p14:tracePt t="80554" x="11815763" y="3303588"/>
          <p14:tracePt t="80560" x="11815763" y="3316288"/>
          <p14:tracePt t="80570" x="11804650" y="3328988"/>
          <p14:tracePt t="80576" x="11791950" y="3341688"/>
          <p14:tracePt t="80586" x="11791950" y="3367088"/>
          <p14:tracePt t="80599" x="11779250" y="3378200"/>
          <p14:tracePt t="80606" x="11766550" y="3403600"/>
          <p14:tracePt t="80614" x="11766550" y="3416300"/>
          <p14:tracePt t="80622" x="11766550" y="3429000"/>
          <p14:tracePt t="80630" x="11741150" y="3454400"/>
          <p14:tracePt t="80638" x="11741150" y="3467100"/>
          <p14:tracePt t="80644" x="11741150" y="3490913"/>
          <p14:tracePt t="80654" x="11728450" y="3516313"/>
          <p14:tracePt t="80660" x="11715750" y="3529013"/>
          <p14:tracePt t="80669" x="11703050" y="3554413"/>
          <p14:tracePt t="80676" x="11691938" y="3579813"/>
          <p14:tracePt t="80686" x="11666538" y="3590925"/>
          <p14:tracePt t="80692" x="11666538" y="3629025"/>
          <p14:tracePt t="80699" x="11641138" y="3654425"/>
          <p14:tracePt t="80706" x="11615738" y="3716338"/>
          <p14:tracePt t="80714" x="11603038" y="3754438"/>
          <p14:tracePt t="80722" x="11579225" y="3803650"/>
          <p14:tracePt t="80730" x="11566525" y="3867150"/>
          <p14:tracePt t="80738" x="11553825" y="3916363"/>
          <p14:tracePt t="80746" x="11541125" y="3992563"/>
          <p14:tracePt t="80754" x="11528425" y="4041775"/>
          <p14:tracePt t="80760" x="11515725" y="4105275"/>
          <p14:tracePt t="80769" x="11490325" y="4141788"/>
          <p14:tracePt t="80776" x="11466513" y="4179888"/>
          <p14:tracePt t="80786" x="11453813" y="4205288"/>
          <p14:tracePt t="80792" x="11441113" y="4217988"/>
          <p14:tracePt t="80802" x="11415713" y="4230688"/>
          <p14:tracePt t="80806" x="11403013" y="4267200"/>
          <p14:tracePt t="80814" x="11390313" y="4279900"/>
          <p14:tracePt t="80822" x="11377613" y="4292600"/>
          <p14:tracePt t="80830" x="11366500" y="4318000"/>
          <p14:tracePt t="80838" x="11353800" y="4330700"/>
          <p14:tracePt t="80846" x="11341100" y="4354513"/>
          <p14:tracePt t="80855" x="11341100" y="4367213"/>
          <p14:tracePt t="80860" x="11328400" y="4379913"/>
          <p14:tracePt t="80869" x="11328400" y="4405313"/>
          <p14:tracePt t="80876" x="11315700" y="4418013"/>
          <p14:tracePt t="80892" x="11315700" y="4443413"/>
          <p14:tracePt t="80903" x="11315700" y="4454525"/>
          <p14:tracePt t="80914" x="11303000" y="4467225"/>
          <p14:tracePt t="80951" x="11290300" y="4467225"/>
          <p14:tracePt t="81027" x="11290300" y="4454525"/>
          <p14:tracePt t="81035" x="11290300" y="4443413"/>
          <p14:tracePt t="81043" x="11290300" y="4430713"/>
          <p14:tracePt t="81052" x="11290300" y="4405313"/>
          <p14:tracePt t="81059" x="11303000" y="4392613"/>
          <p14:tracePt t="81071" x="11303000" y="4379913"/>
          <p14:tracePt t="81075" x="11303000" y="4354513"/>
          <p14:tracePt t="81081" x="11315700" y="4318000"/>
          <p14:tracePt t="81090" x="11328400" y="4292600"/>
          <p14:tracePt t="81097" x="11341100" y="4267200"/>
          <p14:tracePt t="81104" x="11341100" y="4241800"/>
          <p14:tracePt t="81112" x="11353800" y="4217988"/>
          <p14:tracePt t="81121" x="11353800" y="4192588"/>
          <p14:tracePt t="81126" x="11366500" y="4167188"/>
          <p14:tracePt t="81136" x="11366500" y="4129088"/>
          <p14:tracePt t="81142" x="11377613" y="4117975"/>
          <p14:tracePt t="81152" x="11390313" y="4079875"/>
          <p14:tracePt t="81158" x="11403013" y="4041775"/>
          <p14:tracePt t="81169" x="11403013" y="4017963"/>
          <p14:tracePt t="81174" x="11415713" y="3967163"/>
          <p14:tracePt t="81180" x="11441113" y="3929063"/>
          <p14:tracePt t="81188" x="11453813" y="3892550"/>
          <p14:tracePt t="81196" x="11466513" y="3854450"/>
          <p14:tracePt t="81204" x="11466513" y="3829050"/>
          <p14:tracePt t="81212" x="11490325" y="3803650"/>
          <p14:tracePt t="81220" x="11503025" y="3792538"/>
          <p14:tracePt t="81228" x="11515725" y="3767138"/>
          <p14:tracePt t="81235" x="11541125" y="3754438"/>
          <p14:tracePt t="81242" x="11553825" y="3729038"/>
          <p14:tracePt t="81252" x="11579225" y="3716338"/>
          <p14:tracePt t="81258" x="11591925" y="3703638"/>
          <p14:tracePt t="81269" x="11603038" y="3692525"/>
          <p14:tracePt t="81274" x="11603038" y="3679825"/>
          <p14:tracePt t="81280" x="11628438" y="3667125"/>
          <p14:tracePt t="81288" x="11628438" y="3654425"/>
          <p14:tracePt t="81296" x="11641138" y="3654425"/>
          <p14:tracePt t="81304" x="11653838" y="3654425"/>
          <p14:tracePt t="81312" x="11679238" y="3629025"/>
          <p14:tracePt t="81328" x="11691938" y="3629025"/>
          <p14:tracePt t="81336" x="11703050" y="3629025"/>
          <p14:tracePt t="81342" x="11715750" y="3629025"/>
          <p14:tracePt t="81353" x="11728450" y="3629025"/>
          <p14:tracePt t="81358" x="11741150" y="3629025"/>
          <p14:tracePt t="81369" x="11753850" y="3629025"/>
          <p14:tracePt t="81392" x="11766550" y="3629025"/>
          <p14:tracePt t="81435" x="11779250" y="3629025"/>
          <p14:tracePt t="81501" x="11791950" y="3629025"/>
          <p14:tracePt t="81509" x="11791950" y="3641725"/>
          <p14:tracePt t="81529" x="11804650" y="3654425"/>
          <p14:tracePt t="81545" x="11804650" y="3667125"/>
          <p14:tracePt t="81563" x="11804650" y="3679825"/>
          <p14:tracePt t="81591" x="11804650" y="3692525"/>
          <p14:tracePt t="81605" x="11804650" y="3703638"/>
          <p14:tracePt t="81984" x="11804650" y="3692525"/>
          <p14:tracePt t="81991" x="11804650" y="3703638"/>
          <p14:tracePt t="82001" x="11804650" y="3741738"/>
          <p14:tracePt t="82008" x="11804650" y="3792538"/>
          <p14:tracePt t="82016" x="11804650" y="3841750"/>
          <p14:tracePt t="82022" x="11779250" y="3879850"/>
          <p14:tracePt t="82032" x="11753850" y="3916363"/>
          <p14:tracePt t="82038" x="11741150" y="3954463"/>
          <p14:tracePt t="82045" x="11715750" y="4005263"/>
          <p14:tracePt t="82056" x="11703050" y="4041775"/>
          <p14:tracePt t="82060" x="11679238" y="4092575"/>
          <p14:tracePt t="82069" x="11653838" y="4129088"/>
          <p14:tracePt t="82076" x="11653838" y="4154488"/>
          <p14:tracePt t="82086" x="11628438" y="4179888"/>
          <p14:tracePt t="82090" x="11615738" y="4205288"/>
          <p14:tracePt t="82099" x="11591925" y="4217988"/>
          <p14:tracePt t="82106" x="11579225" y="4230688"/>
          <p14:tracePt t="82114" x="11566525" y="4254500"/>
          <p14:tracePt t="82122" x="11553825" y="4267200"/>
          <p14:tracePt t="82130" x="11541125" y="4279900"/>
          <p14:tracePt t="82138" x="11528425" y="4292600"/>
          <p14:tracePt t="82144" x="11515725" y="4292600"/>
          <p14:tracePt t="82154" x="11503025" y="4292600"/>
          <p14:tracePt t="82160" x="11490325" y="4292600"/>
          <p14:tracePt t="82169" x="11479213" y="4292600"/>
          <p14:tracePt t="82186" x="11453813" y="4292600"/>
          <p14:tracePt t="82198" x="11428413" y="4279900"/>
          <p14:tracePt t="82206" x="11415713" y="4267200"/>
          <p14:tracePt t="82214" x="11403013" y="4254500"/>
          <p14:tracePt t="82222" x="11377613" y="4230688"/>
          <p14:tracePt t="82230" x="11366500" y="4205288"/>
          <p14:tracePt t="82238" x="11341100" y="4167188"/>
          <p14:tracePt t="82246" x="11315700" y="4105275"/>
          <p14:tracePt t="82254" x="11290300" y="4029075"/>
          <p14:tracePt t="82260" x="11266488" y="3967163"/>
          <p14:tracePt t="82270" x="11228388" y="3892550"/>
          <p14:tracePt t="82276" x="11202988" y="3816350"/>
          <p14:tracePt t="82286" x="11177588" y="3729038"/>
          <p14:tracePt t="82292" x="11153775" y="3654425"/>
          <p14:tracePt t="82303" x="11128375" y="3579813"/>
          <p14:tracePt t="82306" x="11115675" y="3516313"/>
          <p14:tracePt t="82314" x="11115675" y="3441700"/>
          <p14:tracePt t="82322" x="11115675" y="3403600"/>
          <p14:tracePt t="82330" x="11115675" y="3367088"/>
          <p14:tracePt t="82338" x="11128375" y="3354388"/>
          <p14:tracePt t="82346" x="11141075" y="3328988"/>
          <p14:tracePt t="82353" x="11177588" y="3303588"/>
          <p14:tracePt t="82360" x="11190288" y="3290888"/>
          <p14:tracePt t="82370" x="11215688" y="3267075"/>
          <p14:tracePt t="82376" x="11253788" y="3254375"/>
          <p14:tracePt t="82386" x="11277600" y="3241675"/>
          <p14:tracePt t="82392" x="11303000" y="3228975"/>
          <p14:tracePt t="82403" x="11341100" y="3216275"/>
          <p14:tracePt t="82406" x="11415713" y="3203575"/>
          <p14:tracePt t="82414" x="11453813" y="3190875"/>
          <p14:tracePt t="82422" x="11479213" y="3190875"/>
          <p14:tracePt t="82430" x="11515725" y="3190875"/>
          <p14:tracePt t="82438" x="11541125" y="3190875"/>
          <p14:tracePt t="82446" x="11553825" y="3190875"/>
          <p14:tracePt t="82454" x="11579225" y="3190875"/>
          <p14:tracePt t="82460" x="11591925" y="3190875"/>
          <p14:tracePt t="82469" x="11603038" y="3190875"/>
          <p14:tracePt t="82476" x="11615738" y="3203575"/>
          <p14:tracePt t="82486" x="11628438" y="3203575"/>
          <p14:tracePt t="82503" x="11641138" y="3203575"/>
          <p14:tracePt t="82508" x="11641138" y="3216275"/>
          <p14:tracePt t="82519" x="11653838" y="3216275"/>
          <p14:tracePt t="82522" x="11666538" y="3228975"/>
          <p14:tracePt t="82530" x="11679238" y="3228975"/>
          <p14:tracePt t="82538" x="11691938" y="3228975"/>
          <p14:tracePt t="82546" x="11703050" y="3228975"/>
          <p14:tracePt t="82554" x="11703050" y="3241675"/>
          <p14:tracePt t="82747" x="11703050" y="3267075"/>
          <p14:tracePt t="82755" x="11703050" y="3303588"/>
          <p14:tracePt t="82763" x="11679238" y="3354388"/>
          <p14:tracePt t="82771" x="11666538" y="3378200"/>
          <p14:tracePt t="82779" x="11641138" y="3416300"/>
          <p14:tracePt t="82788" x="11615738" y="3479800"/>
          <p14:tracePt t="82793" x="11591925" y="3529013"/>
          <p14:tracePt t="82804" x="11566525" y="3590925"/>
          <p14:tracePt t="82808" x="11553825" y="3667125"/>
          <p14:tracePt t="82819" x="11528425" y="3754438"/>
          <p14:tracePt t="82824" x="11503025" y="3841750"/>
          <p14:tracePt t="82833" x="11453813" y="3941763"/>
          <p14:tracePt t="82839" x="11428413" y="4029075"/>
          <p14:tracePt t="82846" x="11403013" y="4117975"/>
          <p14:tracePt t="82855" x="11353800" y="4192588"/>
          <p14:tracePt t="82862" x="11315700" y="4267200"/>
          <p14:tracePt t="82870" x="11290300" y="4305300"/>
          <p14:tracePt t="82878" x="11253788" y="4354513"/>
          <p14:tracePt t="82887" x="11215688" y="4379913"/>
          <p14:tracePt t="82892" x="11190288" y="4392613"/>
          <p14:tracePt t="82903" x="11164888" y="4405313"/>
          <p14:tracePt t="82908" x="11141075" y="4430713"/>
          <p14:tracePt t="82920" x="11128375" y="4443413"/>
          <p14:tracePt t="82924" x="11077575" y="4454525"/>
          <p14:tracePt t="82934" x="11052175" y="4479925"/>
          <p14:tracePt t="82940" x="11002963" y="4492625"/>
          <p14:tracePt t="82946" x="10964863" y="4505325"/>
          <p14:tracePt t="82955" x="10939463" y="4518025"/>
          <p14:tracePt t="82971" x="10864850" y="4530725"/>
          <p14:tracePt t="82978" x="10828338" y="4530725"/>
          <p14:tracePt t="82988" x="10777538" y="4530725"/>
          <p14:tracePt t="82994" x="10726738" y="4530725"/>
          <p14:tracePt t="83003" x="10652125" y="4530725"/>
          <p14:tracePt t="83008" x="10602913" y="4505325"/>
          <p14:tracePt t="83019" x="10526713" y="4479925"/>
          <p14:tracePt t="83024" x="10452100" y="4454525"/>
          <p14:tracePt t="83033" x="10401300" y="4430713"/>
          <p14:tracePt t="83040" x="10326688" y="4405313"/>
          <p14:tracePt t="83048" x="10288588" y="4379913"/>
          <p14:tracePt t="83054" x="10252075" y="4341813"/>
          <p14:tracePt t="83062" x="10213975" y="4292600"/>
          <p14:tracePt t="83071" x="10188575" y="4217988"/>
          <p14:tracePt t="83078" x="10152063" y="4141788"/>
          <p14:tracePt t="83087" x="10126663" y="4067175"/>
          <p14:tracePt t="83094" x="10101263" y="3992563"/>
          <p14:tracePt t="83104" x="10075863" y="3905250"/>
          <p14:tracePt t="83108" x="10052050" y="3816350"/>
          <p14:tracePt t="83119" x="10039350" y="3716338"/>
          <p14:tracePt t="83124" x="10026650" y="3616325"/>
          <p14:tracePt t="83136" x="10013950" y="3529013"/>
          <p14:tracePt t="83140" x="10013950" y="3441700"/>
          <p14:tracePt t="83149" x="10013950" y="3378200"/>
          <p14:tracePt t="83156" x="10013950" y="3354388"/>
          <p14:tracePt t="83162" x="10039350" y="3328988"/>
          <p14:tracePt t="83171" x="10052050" y="3316288"/>
          <p14:tracePt t="83178" x="10075863" y="3290888"/>
          <p14:tracePt t="83187" x="10101263" y="3278188"/>
          <p14:tracePt t="83194" x="10139363" y="3254375"/>
          <p14:tracePt t="83204" x="10164763" y="3254375"/>
          <p14:tracePt t="83210" x="10188575" y="3241675"/>
          <p14:tracePt t="83220" x="10226675" y="3228975"/>
          <p14:tracePt t="83224" x="10252075" y="3216275"/>
          <p14:tracePt t="83236" x="10277475" y="3216275"/>
          <p14:tracePt t="83240" x="10301288" y="3203575"/>
          <p14:tracePt t="83249" x="10313988" y="3203575"/>
          <p14:tracePt t="83256" x="10339388" y="3203575"/>
          <p14:tracePt t="83262" x="10364788" y="3203575"/>
          <p14:tracePt t="83271" x="10377488" y="3203575"/>
          <p14:tracePt t="83278" x="10401300" y="3203575"/>
          <p14:tracePt t="83287" x="10414000" y="3203575"/>
          <p14:tracePt t="83294" x="10439400" y="3203575"/>
          <p14:tracePt t="83303" x="10452100" y="3203575"/>
          <p14:tracePt t="83310" x="10464800" y="3203575"/>
          <p14:tracePt t="83326" x="10477500" y="3203575"/>
          <p14:tracePt t="83515" x="10490200" y="3203575"/>
          <p14:tracePt t="83523" x="10490200" y="3254375"/>
          <p14:tracePt t="83529" x="10490200" y="3328988"/>
          <p14:tracePt t="83537" x="10490200" y="3390900"/>
          <p14:tracePt t="83545" x="10490200" y="3467100"/>
          <p14:tracePt t="83556" x="10477500" y="3529013"/>
          <p14:tracePt t="83561" x="10464800" y="3590925"/>
          <p14:tracePt t="83570" x="10452100" y="3641725"/>
          <p14:tracePt t="83577" x="10452100" y="3679825"/>
          <p14:tracePt t="83587" x="10426700" y="3703638"/>
          <p14:tracePt t="83591" x="10414000" y="3754438"/>
          <p14:tracePt t="83599" x="10401300" y="3792538"/>
          <p14:tracePt t="83608" x="10401300" y="3829050"/>
          <p14:tracePt t="83615" x="10390188" y="3841750"/>
          <p14:tracePt t="83623" x="10377488" y="3854450"/>
          <p14:tracePt t="83631" x="10364788" y="3892550"/>
          <p14:tracePt t="83638" x="10339388" y="3905250"/>
          <p14:tracePt t="83645" x="10313988" y="3929063"/>
          <p14:tracePt t="83654" x="10301288" y="3941763"/>
          <p14:tracePt t="83661" x="10277475" y="3954463"/>
          <p14:tracePt t="83671" x="10264775" y="3979863"/>
          <p14:tracePt t="83676" x="10252075" y="3979863"/>
          <p14:tracePt t="83686" x="10213975" y="4005263"/>
          <p14:tracePt t="83690" x="10201275" y="4017963"/>
          <p14:tracePt t="83698" x="10188575" y="4017963"/>
          <p14:tracePt t="83706" x="10164763" y="4017963"/>
          <p14:tracePt t="83714" x="10152063" y="4017963"/>
          <p14:tracePt t="83730" x="10126663" y="4017963"/>
          <p14:tracePt t="83738" x="10126663" y="4005263"/>
          <p14:tracePt t="83744" x="10113963" y="3992563"/>
          <p14:tracePt t="83760" x="10088563" y="3967163"/>
          <p14:tracePt t="83770" x="10075863" y="3954463"/>
          <p14:tracePt t="83776" x="10052050" y="3929063"/>
          <p14:tracePt t="83785" x="10039350" y="3905250"/>
          <p14:tracePt t="83792" x="10013950" y="3879850"/>
          <p14:tracePt t="83798" x="10013950" y="3854450"/>
          <p14:tracePt t="83806" x="9988550" y="3829050"/>
          <p14:tracePt t="83814" x="9988550" y="3803650"/>
          <p14:tracePt t="83822" x="9988550" y="3754438"/>
          <p14:tracePt t="83830" x="9975850" y="3703638"/>
          <p14:tracePt t="83838" x="9975850" y="3629025"/>
          <p14:tracePt t="83846" x="9975850" y="3567113"/>
          <p14:tracePt t="83854" x="10001250" y="3490913"/>
          <p14:tracePt t="83860" x="10052050" y="3416300"/>
          <p14:tracePt t="83870" x="10101263" y="3367088"/>
          <p14:tracePt t="83876" x="10164763" y="3328988"/>
          <p14:tracePt t="83886" x="10239375" y="3303588"/>
          <p14:tracePt t="83892" x="10313988" y="3290888"/>
          <p14:tracePt t="83902" x="10377488" y="3267075"/>
          <p14:tracePt t="83906" x="10452100" y="3241675"/>
          <p14:tracePt t="83914" x="10526713" y="3216275"/>
          <p14:tracePt t="83922" x="10577513" y="3203575"/>
          <p14:tracePt t="83930" x="10652125" y="3190875"/>
          <p14:tracePt t="83938" x="10715625" y="3178175"/>
          <p14:tracePt t="83946" x="10752138" y="3178175"/>
          <p14:tracePt t="83954" x="10777538" y="3178175"/>
          <p14:tracePt t="83960" x="10790238" y="3178175"/>
          <p14:tracePt t="85859" x="10790238" y="3165475"/>
          <p14:tracePt t="85869" x="10726738" y="3154363"/>
          <p14:tracePt t="85875" x="10639425" y="3128963"/>
          <p14:tracePt t="85884" x="10539413" y="3103563"/>
          <p14:tracePt t="85891" x="10426700" y="3065463"/>
          <p14:tracePt t="85896" x="10326688" y="3028950"/>
          <p14:tracePt t="85905" x="10252075" y="3003550"/>
          <p14:tracePt t="85912" x="10201275" y="2978150"/>
          <p14:tracePt t="85920" x="10177463" y="2952750"/>
          <p14:tracePt t="85928" x="10177463" y="2941638"/>
          <p14:tracePt t="85944" x="10177463" y="2928938"/>
          <p14:tracePt t="86067" x="10152063" y="2903538"/>
          <p14:tracePt t="86075" x="10052050" y="2803525"/>
          <p14:tracePt t="86085" x="9901238" y="2728913"/>
          <p14:tracePt t="86093" x="9675813" y="2627313"/>
          <p14:tracePt t="86100" x="9488488" y="2552700"/>
          <p14:tracePt t="86107" x="9337675" y="2516188"/>
          <p14:tracePt t="86112" x="9188450" y="2503488"/>
          <p14:tracePt t="86121" x="9037638" y="2490788"/>
          <p14:tracePt t="86128" x="8886825" y="2452688"/>
          <p14:tracePt t="86137" x="8661400" y="2390775"/>
          <p14:tracePt t="86144" x="8335963" y="2314575"/>
          <p14:tracePt t="86153" x="7948613" y="2139950"/>
          <p14:tracePt t="86160" x="7561263" y="1989138"/>
          <p14:tracePt t="86169" x="7146925" y="1839913"/>
          <p14:tracePt t="86174" x="6696075" y="1676400"/>
          <p14:tracePt t="86183" x="6321425" y="1552575"/>
          <p14:tracePt t="86190" x="5970588" y="1427163"/>
          <p14:tracePt t="86199" x="5595938" y="1301750"/>
          <p14:tracePt t="86206" x="5232400" y="1163638"/>
          <p14:tracePt t="86212" x="4919663" y="1038225"/>
          <p14:tracePt t="86220" x="4656138" y="963613"/>
          <p14:tracePt t="86228" x="4330700" y="850900"/>
          <p14:tracePt t="86237" x="3992563" y="725488"/>
          <p14:tracePt t="86244" x="3717925" y="576263"/>
          <p14:tracePt t="86254" x="3530600" y="476250"/>
          <p14:tracePt t="86260" x="3305175" y="374650"/>
          <p14:tracePt t="86270" x="3141663" y="338138"/>
          <p14:tracePt t="86274" x="2967038" y="274638"/>
          <p14:tracePt t="86282" x="2841625" y="238125"/>
          <p14:tracePt t="86289" x="2754313" y="225425"/>
          <p14:tracePt t="86298" x="2690813" y="225425"/>
          <p14:tracePt t="86306" x="2641600" y="225425"/>
          <p14:tracePt t="86314" x="2565400" y="212725"/>
          <p14:tracePt t="86322" x="2503488" y="187325"/>
          <p14:tracePt t="86327" x="2403475" y="161925"/>
          <p14:tracePt t="86337" x="2265363" y="87313"/>
          <p14:tracePt t="86344" x="2090738" y="0"/>
          <p14:tracePt t="87263" x="287338" y="600075"/>
          <p14:tracePt t="87270" x="488950" y="738188"/>
          <p14:tracePt t="87278" x="676275" y="825500"/>
          <p14:tracePt t="87287" x="838200" y="925513"/>
          <p14:tracePt t="87291" x="1076325" y="1038225"/>
          <p14:tracePt t="87301" x="1263650" y="1138238"/>
          <p14:tracePt t="87306" x="1514475" y="1250950"/>
          <p14:tracePt t="87317" x="1665288" y="1289050"/>
          <p14:tracePt t="87358" x="2290763" y="1514475"/>
          <p14:tracePt t="87374" x="2441575" y="1527175"/>
          <p14:tracePt t="87378" x="2590800" y="1527175"/>
          <p14:tracePt t="87388" x="2667000" y="1527175"/>
          <p14:tracePt t="87397" x="2754313" y="1527175"/>
          <p14:tracePt t="87402" x="2841625" y="1514475"/>
          <p14:tracePt t="87410" x="2916238" y="1514475"/>
          <p14:tracePt t="87419" x="3003550" y="1501775"/>
          <p14:tracePt t="87426" x="3116263" y="1463675"/>
          <p14:tracePt t="87434" x="3192463" y="1463675"/>
          <p14:tracePt t="87440" x="3292475" y="1463675"/>
          <p14:tracePt t="87450" x="3392488" y="1463675"/>
          <p14:tracePt t="87456" x="3505200" y="1427163"/>
          <p14:tracePt t="87468" x="3617913" y="1401763"/>
          <p14:tracePt t="87472" x="3717925" y="1389063"/>
          <p14:tracePt t="87483" x="3830638" y="1363663"/>
          <p14:tracePt t="87486" x="3930650" y="1339850"/>
          <p14:tracePt t="87494" x="4030663" y="1301750"/>
          <p14:tracePt t="87502" x="4117975" y="1276350"/>
          <p14:tracePt t="87510" x="4230688" y="1250950"/>
          <p14:tracePt t="87518" x="4294188" y="1238250"/>
          <p14:tracePt t="87526" x="4356100" y="1214438"/>
          <p14:tracePt t="87535" x="4406900" y="1189038"/>
          <p14:tracePt t="87540" x="4443413" y="1176338"/>
          <p14:tracePt t="87550" x="4468813" y="1163638"/>
          <p14:tracePt t="87558" x="4481513" y="1150938"/>
          <p14:tracePt t="87567" x="4494213" y="1150938"/>
          <p14:tracePt t="91305" x="4430713" y="1176338"/>
          <p14:tracePt t="91314" x="4356100" y="1214438"/>
          <p14:tracePt t="91322" x="4281488" y="1289050"/>
          <p14:tracePt t="91329" x="4181475" y="1350963"/>
          <p14:tracePt t="91338" x="4030663" y="1439863"/>
          <p14:tracePt t="91344" x="3856038" y="1514475"/>
          <p14:tracePt t="91353" x="3667125" y="1614488"/>
          <p14:tracePt t="91358" x="3505200" y="1701800"/>
          <p14:tracePt t="91369" x="3405188" y="1739900"/>
          <p14:tracePt t="91374" x="3328988" y="1739900"/>
          <p14:tracePt t="91384" x="3279775" y="1739900"/>
          <p14:tracePt t="91390" x="3216275" y="1739900"/>
          <p14:tracePt t="91401" x="3141663" y="1739900"/>
          <p14:tracePt t="91406" x="3079750" y="1739900"/>
          <p14:tracePt t="91412" x="3003550" y="1739900"/>
          <p14:tracePt t="91420" x="2903538" y="1727200"/>
          <p14:tracePt t="91428" x="2816225" y="1714500"/>
          <p14:tracePt t="91436" x="2728913" y="1701800"/>
          <p14:tracePt t="91444" x="2667000" y="1701800"/>
          <p14:tracePt t="91453" x="2590800" y="1676400"/>
          <p14:tracePt t="91460" x="2503488" y="1652588"/>
          <p14:tracePt t="91468" x="2416175" y="1627188"/>
          <p14:tracePt t="91474" x="2316163" y="1589088"/>
          <p14:tracePt t="91486" x="2216150" y="1563688"/>
          <p14:tracePt t="91490" x="2152650" y="1539875"/>
          <p14:tracePt t="91501" x="2078038" y="1514475"/>
          <p14:tracePt t="91506" x="2003425" y="1476375"/>
          <p14:tracePt t="91518" x="1927225" y="1450975"/>
          <p14:tracePt t="91520" x="1852613" y="1414463"/>
          <p14:tracePt t="91528" x="1765300" y="1363663"/>
          <p14:tracePt t="91536" x="1689100" y="1327150"/>
          <p14:tracePt t="91544" x="1614488" y="1263650"/>
          <p14:tracePt t="91553" x="1539875" y="1201738"/>
          <p14:tracePt t="91560" x="1465263" y="1138238"/>
          <p14:tracePt t="91569" x="1389063" y="1089025"/>
          <p14:tracePt t="91576" x="1301750" y="1014413"/>
          <p14:tracePt t="91584" x="1201738" y="950913"/>
          <p14:tracePt t="91590" x="1127125" y="876300"/>
          <p14:tracePt t="91601" x="1050925" y="825500"/>
          <p14:tracePt t="91606" x="963613" y="788988"/>
          <p14:tracePt t="91619" x="825500" y="688975"/>
          <p14:tracePt t="91626" x="750888" y="650875"/>
          <p14:tracePt t="91636" x="688975" y="612775"/>
          <p14:tracePt t="91640" x="625475" y="588963"/>
          <p14:tracePt t="91651" x="600075" y="563563"/>
          <p14:tracePt t="91656" x="588963" y="550863"/>
          <p14:tracePt t="91669" x="550863" y="525463"/>
          <p14:tracePt t="91672" x="512763" y="500063"/>
          <p14:tracePt t="91681" x="463550" y="450850"/>
          <p14:tracePt t="91688" x="387350" y="400050"/>
          <p14:tracePt t="91694" x="287338" y="338138"/>
          <p14:tracePt t="91703" x="174625" y="274638"/>
          <p14:tracePt t="91710" x="87313" y="238125"/>
          <p14:tracePt t="93468" x="1227138" y="38100"/>
          <p14:tracePt t="93468" x="1301750" y="50800"/>
          <p14:tracePt t="93468" x="1389063" y="74613"/>
          <p14:tracePt t="93468" x="1627188" y="125413"/>
          <p14:tracePt t="93468" x="1778000" y="212725"/>
          <p14:tracePt t="93468" x="1927225" y="287338"/>
          <p14:tracePt t="93468" x="2039938" y="312738"/>
          <p14:tracePt t="93468" x="2139950" y="338138"/>
          <p14:tracePt t="93468" x="2228850" y="350838"/>
          <p14:tracePt t="93468" x="2303463" y="363538"/>
          <p14:tracePt t="93468" x="2390775" y="374650"/>
          <p14:tracePt t="93468" x="2452688" y="374650"/>
          <p14:tracePt t="93468" x="2565400" y="400050"/>
          <p14:tracePt t="93468" x="2641600" y="400050"/>
          <p14:tracePt t="93468" x="2754313" y="425450"/>
          <p14:tracePt t="93468" x="2854325" y="450850"/>
          <p14:tracePt t="93468" x="2954338" y="450850"/>
          <p14:tracePt t="93468" x="3079750" y="450850"/>
          <p14:tracePt t="93468" x="3205163" y="450850"/>
          <p14:tracePt t="93468" x="3317875" y="476250"/>
          <p14:tracePt t="93468" x="3479800" y="525463"/>
          <p14:tracePt t="93468" x="3630613" y="550863"/>
          <p14:tracePt t="93468" x="3779838" y="550863"/>
          <p14:tracePt t="93468" x="3930650" y="550863"/>
          <p14:tracePt t="93468" x="4068763" y="550863"/>
          <p14:tracePt t="93468" x="4243388" y="576263"/>
          <p14:tracePt t="93468" x="4406900" y="600075"/>
          <p14:tracePt t="93468" x="4581525" y="600075"/>
          <p14:tracePt t="93468" x="4706938" y="612775"/>
          <p14:tracePt t="93468" x="4856163" y="612775"/>
          <p14:tracePt t="93468" x="4994275" y="600075"/>
          <p14:tracePt t="93468" x="5094288" y="576263"/>
          <p14:tracePt t="93468" x="5181600" y="576263"/>
          <p14:tracePt t="93468" x="5281613" y="563563"/>
          <p14:tracePt t="93468" x="5370513" y="538163"/>
          <p14:tracePt t="93468" x="5445125" y="512763"/>
          <p14:tracePt t="93468" x="5470525" y="500063"/>
          <p14:tracePt t="93468" x="5495925" y="487363"/>
          <p14:tracePt t="93468" x="5507038" y="476250"/>
          <p14:tracePt t="93468" x="5507038" y="463550"/>
          <p14:tracePt t="93468" x="5507038" y="438150"/>
          <p14:tracePt t="93468" x="5507038" y="425450"/>
          <p14:tracePt t="93468" x="5507038" y="412750"/>
          <p14:tracePt t="93468" x="5507038" y="400050"/>
          <p14:tracePt t="93468" x="5495925" y="374650"/>
          <p14:tracePt t="93468" x="5483225" y="363538"/>
          <p14:tracePt t="93468" x="5470525" y="338138"/>
          <p14:tracePt t="93468" x="5432425" y="325438"/>
          <p14:tracePt t="93468" x="5407025" y="300038"/>
          <p14:tracePt t="93468" x="5370513" y="287338"/>
          <p14:tracePt t="93468" x="5307013" y="263525"/>
          <p14:tracePt t="93468" x="5257800" y="238125"/>
          <p14:tracePt t="93468" x="5181600" y="225425"/>
          <p14:tracePt t="93468" x="5081588" y="200025"/>
          <p14:tracePt t="93468" x="4945063" y="174625"/>
          <p14:tracePt t="93468" x="4794250" y="138113"/>
          <p14:tracePt t="93468" x="4594225" y="87313"/>
          <p14:tracePt t="93468" x="4394200" y="38100"/>
        </p14:tracePtLst>
      </p14:laserTrace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2|10.4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2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4|33.9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rixVTI">
  <a:themeElements>
    <a:clrScheme name="AnalogousFromRegularSeed_2SEEDS">
      <a:dk1>
        <a:srgbClr val="000000"/>
      </a:dk1>
      <a:lt1>
        <a:srgbClr val="FFFFFF"/>
      </a:lt1>
      <a:dk2>
        <a:srgbClr val="1B212F"/>
      </a:dk2>
      <a:lt2>
        <a:srgbClr val="F0F2F3"/>
      </a:lt2>
      <a:accent1>
        <a:srgbClr val="D57517"/>
      </a:accent1>
      <a:accent2>
        <a:srgbClr val="E73829"/>
      </a:accent2>
      <a:accent3>
        <a:srgbClr val="B1A51F"/>
      </a:accent3>
      <a:accent4>
        <a:srgbClr val="17A0D5"/>
      </a:accent4>
      <a:accent5>
        <a:srgbClr val="2963E7"/>
      </a:accent5>
      <a:accent6>
        <a:srgbClr val="422FD9"/>
      </a:accent6>
      <a:hlink>
        <a:srgbClr val="3F7FBF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123</Words>
  <Application>Microsoft Office PowerPoint</Application>
  <PresentationFormat>Breedbeeld</PresentationFormat>
  <Paragraphs>21</Paragraphs>
  <Slides>4</Slides>
  <Notes>0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4</vt:i4>
      </vt:variant>
    </vt:vector>
  </HeadingPairs>
  <TitlesOfParts>
    <vt:vector size="11" baseType="lpstr">
      <vt:lpstr>Arial</vt:lpstr>
      <vt:lpstr>Avenir Next LT Pro</vt:lpstr>
      <vt:lpstr>Bahnschrift</vt:lpstr>
      <vt:lpstr>Calibri</vt:lpstr>
      <vt:lpstr>Calibri Light</vt:lpstr>
      <vt:lpstr>Kantoorthema</vt:lpstr>
      <vt:lpstr>MatrixVTI</vt:lpstr>
      <vt:lpstr>Vragen</vt:lpstr>
      <vt:lpstr>Leerdoelen: Bacteriën</vt:lpstr>
      <vt:lpstr>Bouw van bacteriën</vt:lpstr>
      <vt:lpstr>Voortplanting bacteriën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Schimmels &amp; Bacteriën</dc:title>
  <dc:creator>Ruben Steen (0911564)</dc:creator>
  <cp:lastModifiedBy>Ruben Steen (0911564)</cp:lastModifiedBy>
  <cp:revision>6</cp:revision>
  <dcterms:created xsi:type="dcterms:W3CDTF">2022-01-16T16:20:11Z</dcterms:created>
  <dcterms:modified xsi:type="dcterms:W3CDTF">2022-01-16T16:27:41Z</dcterms:modified>
</cp:coreProperties>
</file>