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0" r:id="rId3"/>
    <p:sldId id="261" r:id="rId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AFAA21-F8AF-4B92-B091-D1DC0D756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D2A3EC5-16AB-4C0C-A1C4-118B10E623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994D232-B19F-47CF-BBBA-81918F764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C74986F-9435-47DD-BD70-E847FDC8F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C8776D0-D2AC-4718-90F6-9B0D34F4C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3744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CDF0B0-5B33-4E1E-A95D-44242F361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26EE27D-1D28-4B5E-B303-3C1A4441D5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2DBB873-5C32-45AD-94A6-709632219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FF6A248-6DF3-439C-B0BD-4FAF4AD10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2268F02-D95E-4917-A5EA-CE93B989D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2825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0FAB8332-F088-4AF8-812F-23C54AE4BE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800865D-F648-4B9B-86DF-4944363136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BC39B67-F843-4526-9E8C-8F272C9A1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FAE620A-48EA-4257-BFD9-AC6750C40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B80E84C-3147-46F0-906E-1B3460DFD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1687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50666DC1-CD27-4874-9484-9D06C59FE4D0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77579F-F417-47C2-AC03-911CCED021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4552" y="447675"/>
            <a:ext cx="8397511" cy="2714625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43E600-28DA-4780-9E00-2E12F74F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4552" y="3602037"/>
            <a:ext cx="8397511" cy="2460625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6F1DC-ADFB-42C9-AB34-FCB38C812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219-6E45-4D12-B767-46F92D5844D4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799E6D-BBA8-4A15-94DA-DBE8A4FDE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03C82-8719-4FAC-94BF-2A91335FB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8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9CF16-986E-4D90-AA40-CDB46E233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F14DA-A783-43BC-8F15-95408B89DE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C48B6-C394-452A-94D9-D4802755D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296A2-D8F0-4E17-BFD0-A6C902250D59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858A8A-3DD0-41C8-9F48-F4309FA19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706C92-7C02-4D34-B3E5-D549A7A36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873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66F9FA-E6B8-4CFC-B3F1-0C075546EE33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16F270-B2AA-4935-885F-5924B1F63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10862898" cy="272415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22658E-3D87-4D5A-A602-847153CC48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3695701"/>
            <a:ext cx="10862898" cy="23939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AB1D84-A229-45B1-BD42-0DC0CE9F8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08C9C-1ACB-4C84-A002-C7E0E45B937A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64EEF4-D461-49D7-8F24-8BFE2444B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44055A-7488-4646-9E88-692036EA2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0029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F1F74-ED26-4F8B-BF51-3533D8404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760"/>
            <a:ext cx="11264536" cy="16875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1D2D7-7F18-43E0-9B2E-3FCD83CC83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4552" y="2552699"/>
            <a:ext cx="5323703" cy="3624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CBBB66-EB7D-4F8C-9C78-1D1C888464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0162" y="2552699"/>
            <a:ext cx="5323703" cy="3624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684E6-393D-4587-AA45-E6734FB47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F2A5-B297-4977-9E5B-4D3050E23689}" type="datetime1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1D8EE0-0333-4ABC-AE18-10DD5071C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452369-A8F0-4709-8372-B420A67DB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326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91592-4621-4D72-BC2D-F2C439F81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759"/>
            <a:ext cx="10870836" cy="16916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B823F5-0A90-4666-BE88-2BE0D0A616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2436473"/>
            <a:ext cx="5332026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EC6A7C-6260-463D-B3FD-71A07ACD06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4552" y="3409051"/>
            <a:ext cx="5332026" cy="27806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F2AF8D-90ED-4512-9423-C91BF73A99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0162" y="2436473"/>
            <a:ext cx="5358285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D838EA-E20D-4CC3-83C2-AFE0DE9F7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0162" y="3409051"/>
            <a:ext cx="5358285" cy="27806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603F8A-08E1-4160-9B7E-E0CA4BF8E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7434-4794-409A-9547-04789BA47588}" type="datetime1">
              <a:rPr lang="en-US" smtClean="0"/>
              <a:t>1/15/2022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8291AB-3C5C-4BE1-9E50-02F489336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596E64-CD6C-4CF7-8624-FA4AE9760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162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562B3-06A0-4F2F-96EC-A062DAE2F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FC0095-49F0-4A83-AE8C-9D13E15C2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58635-357A-4E3D-B824-A5CEFDB8449C}" type="datetime1">
              <a:rPr lang="en-US" smtClean="0"/>
              <a:t>1/15/2022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824898-D4EA-497A-8FC8-43E0D0213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4821F6-2C08-450C-A18C-702D73842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3358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FFE119-5FCA-4D9C-9C07-1B81A0BF3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FF77-2719-4AD0-8740-0B90FF5D1EFB}" type="datetime1">
              <a:rPr lang="en-US" smtClean="0"/>
              <a:t>1/15/2022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2C5995-6284-4D7F-AB1C-CA8FE63A7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E4B0D-9C21-48D0-9438-C47370681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045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90AF76DA-8F95-47D9-9EB6-B1EC93437387}"/>
              </a:ext>
            </a:extLst>
          </p:cNvPr>
          <p:cNvGrpSpPr/>
          <p:nvPr/>
        </p:nvGrpSpPr>
        <p:grpSpPr>
          <a:xfrm>
            <a:off x="2" y="0"/>
            <a:ext cx="6095998" cy="6858002"/>
            <a:chOff x="1" y="4563942"/>
            <a:chExt cx="12192005" cy="229406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1355B14-077B-4BA1-962D-6E97D93FFCCC}"/>
                </a:ext>
              </a:extLst>
            </p:cNvPr>
            <p:cNvSpPr/>
            <p:nvPr/>
          </p:nvSpPr>
          <p:spPr>
            <a:xfrm>
              <a:off x="10" y="4563942"/>
              <a:ext cx="12191996" cy="22940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230B99F-AC6F-4973-A35E-16C87C38711D}"/>
                </a:ext>
              </a:extLst>
            </p:cNvPr>
            <p:cNvSpPr/>
            <p:nvPr/>
          </p:nvSpPr>
          <p:spPr>
            <a:xfrm>
              <a:off x="1" y="4563942"/>
              <a:ext cx="12192000" cy="229406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58E41614-9483-47F8-A429-FB0D1C5AA89A}"/>
              </a:ext>
            </a:extLst>
          </p:cNvPr>
          <p:cNvSpPr/>
          <p:nvPr/>
        </p:nvSpPr>
        <p:spPr>
          <a:xfrm>
            <a:off x="0" y="0"/>
            <a:ext cx="6095999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B5E91C-3C4F-40A2-BCC6-918D3BEDD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5287234" cy="16002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0F113-1C61-4F74-BD5B-727668BBE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0162" y="457201"/>
            <a:ext cx="5085226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0EB228-A180-4DF6-9D5B-2CF86B6B9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552" y="2514600"/>
            <a:ext cx="5287234" cy="33543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13719-D65D-4BAE-97B7-FAE8F3998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41C83-1089-48B9-8B65-293D4C236D35}" type="datetime1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47F5BB-DC3C-45D1-A0D2-05168FECA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344BA3-19DB-4072-9A2C-08C92361A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529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DA4919-4905-4029-BE00-EE60BD945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84B7B85-77DB-4D11-9A0F-307D4114D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FC5D475-C755-48B8-813B-F2972EE0E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97B5FD3-D96E-4ED6-894F-D424CE81E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6A604D-8149-490E-A6AC-C6670A48B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58450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0A6909D-DC0B-4221-8140-21E981D896AF}"/>
              </a:ext>
            </a:extLst>
          </p:cNvPr>
          <p:cNvGrpSpPr/>
          <p:nvPr/>
        </p:nvGrpSpPr>
        <p:grpSpPr>
          <a:xfrm>
            <a:off x="2" y="0"/>
            <a:ext cx="6095998" cy="6858002"/>
            <a:chOff x="1" y="4563942"/>
            <a:chExt cx="12192005" cy="229406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3D581C2-F39E-4958-A3F3-BB65AB1C5E66}"/>
                </a:ext>
              </a:extLst>
            </p:cNvPr>
            <p:cNvSpPr/>
            <p:nvPr/>
          </p:nvSpPr>
          <p:spPr>
            <a:xfrm>
              <a:off x="10" y="4563942"/>
              <a:ext cx="12191996" cy="22940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FD77040-27EF-4D2C-8D34-32337B0C8544}"/>
                </a:ext>
              </a:extLst>
            </p:cNvPr>
            <p:cNvSpPr/>
            <p:nvPr/>
          </p:nvSpPr>
          <p:spPr>
            <a:xfrm>
              <a:off x="1" y="4563942"/>
              <a:ext cx="12192000" cy="229406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E1A26D20-69F8-4BBC-98C0-BEB470AB8284}"/>
              </a:ext>
            </a:extLst>
          </p:cNvPr>
          <p:cNvSpPr/>
          <p:nvPr/>
        </p:nvSpPr>
        <p:spPr>
          <a:xfrm>
            <a:off x="0" y="0"/>
            <a:ext cx="6095999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47B6BC-4B2A-4001-9634-47473F827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5211519" cy="16002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97D074-2CCB-4AB8-A7A0-7847D3C1EF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0162" y="457201"/>
            <a:ext cx="5085226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FB94BD-D906-4213-9F31-1BE17A86F9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552" y="2514600"/>
            <a:ext cx="5211519" cy="33543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1B8431-70CB-4E9F-8A49-CDFF18554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FE45-CC1E-47DB-8B82-6CF0636FBDB8}" type="datetime1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D2F293-170E-410E-88BF-187A63C5E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ED93A2-588D-43B5-B6FA-0B7892E6E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2441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68A33-CB96-4CB1-9941-753BD0824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3EB269-70DF-4510-A313-336226558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1EA3CC-B2DC-4E87-826C-B885A7E62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30B8-6059-41E5-A5DC-C07A76F5859A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F37F52-A7C4-4E21-A12A-02546D477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6031F-5A79-48A7-8EDC-DDD9A9E4B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7841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9188483-96C4-4E9C-AA6A-E70005461AEE}"/>
              </a:ext>
            </a:extLst>
          </p:cNvPr>
          <p:cNvSpPr/>
          <p:nvPr/>
        </p:nvSpPr>
        <p:spPr>
          <a:xfrm>
            <a:off x="9144000" y="0"/>
            <a:ext cx="3048000" cy="685466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4FCD54-7F0B-446E-9998-93E7BD7CE7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534222" y="365125"/>
            <a:ext cx="2238678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766238-BBF1-4672-BC09-746C6967E5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4552" y="365125"/>
            <a:ext cx="8374062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F32A5-B67B-45C1-B454-12E9FBE0C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D0CB7-D16E-4358-B7F4-EA4A24554592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E91896-9441-4636-89D5-84E5932A1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2811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37DFE-7F48-4EB0-83BC-A93F342D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alpha val="80000"/>
                  </a:schemeClr>
                </a:solidFill>
              </a:defRPr>
            </a:lvl1pPr>
          </a:lstStyle>
          <a:p>
            <a:fld id="{1F646F3F-274D-499B-ABBE-824EB4ABDC3D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510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891E56-E180-46AC-A4FB-4C1CD62DC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3DAA191-894A-454C-8902-FB170EA9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27D64DA-A669-4621-9FFC-5D89AE791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CE72D-6F16-4CD9-BE97-29245FD61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EEADAE-C7AB-47F7-9C90-7B3E61511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0674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14E9C9-9667-44EF-8447-C4F25F569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21C0D77-85AA-4D4C-B9F2-CE45C41D4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1BBE494-68FC-4A4C-9F51-51EF3C5D36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CB42F7B-CB9F-4913-B98B-70B157A40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852090D-8890-41B9-94A4-3EC1CD143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B11B3CE-8974-4EFC-A5D2-37665B25E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6609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B04DA1-7014-4986-B952-44FB9779F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E7F0434-DC4F-4BA9-9DE5-C83975C01B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FEAC1B-3C69-46B5-A12D-0F6B0B240C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BF66D84-8584-45EC-8544-504FADA4A7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982EC0C-C10F-421B-A525-6FF3571B80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3AB021C-3C9E-4CF9-BA1D-61325BF9B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5A646B02-AD59-4A56-A77A-3AA19739E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E38BB3C0-BE38-45BA-A932-0AE688892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6895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D46FB4-7E05-407B-BED5-EA41997C3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7EFE874-B1B0-444B-AD12-D315E7C71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D744C4B-7FD6-406A-8C06-D67927E87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EE674D4-D595-4B44-848A-0D3CFCC3B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0170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E73B299D-7BAF-458C-B886-2C7091F46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22C9C74D-53C6-42C1-8901-8FE9F9EEB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81B2581-D5D2-45DD-BD9B-701851C98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7689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D8EF9F-3256-4D42-8E3E-22297DE84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852D7EB-53E3-4F17-A63A-A1AD30CE57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1984AE0-7264-4341-93FB-3146ABBE40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5CA254B-8394-4654-8D7E-8D100FFEC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7820288-23AD-4EF7-B0DD-E090A48F4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167B240-9F51-4A6A-8D8F-483074B19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3448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DA6F46-48E7-4830-B109-62C731C3E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5204FFB-33FA-4580-92AF-E7EA8472B1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B98DCC8-0EF1-47A0-A278-F680AA83E5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75A6F22-E35F-434C-B62C-A18CE9C59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A4136E4-BE18-47B0-8DA5-082191928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0847B1A-01D9-4D00-8139-200B824EB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0011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C39A1AD-43F2-487E-90D6-2A4B43C96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8E20BF0-0099-429C-96B5-0A0D6A7C8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2B2FAF2-761F-4207-9CB6-0ACF8D3AD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2DB166C-80C7-4330-AB81-B8B0B5AE8B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992A9A3-74BF-4D7E-8309-B11DE9F8B6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072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A26A151-13BF-4305-A6DC-9DC7C9877195}"/>
              </a:ext>
            </a:extLst>
          </p:cNvPr>
          <p:cNvSpPr/>
          <p:nvPr/>
        </p:nvSpPr>
        <p:spPr>
          <a:xfrm>
            <a:off x="0" y="0"/>
            <a:ext cx="12192000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EE6AE3-3BCC-4B3B-AC4E-60F910144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125"/>
            <a:ext cx="10869248" cy="16875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CB514A-E7EA-41A8-ADBA-85CA1DF6D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2576513"/>
            <a:ext cx="10869248" cy="3600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9CB0BD-D6E3-4B3D-BCBB-6FECA5D632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6221" y="635720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C8E16-3C03-4238-9C6F-B34F3D10F77E}" type="datetime1">
              <a:rPr lang="en-US" smtClean="0"/>
              <a:t>1/15/2022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147F7-B466-4892-BE27-876F947515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70162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B4FE0-65CC-4435-A6AF-150E52F35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64983" y="6356350"/>
            <a:ext cx="12807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6F3F-274D-499B-ABBE-824EB4ABDC3D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285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7" Type="http://schemas.openxmlformats.org/officeDocument/2006/relationships/image" Target="../media/image3.png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042A83-C504-4979-A587-3E137795B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Nuttige en schadelijke schimmels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FE7BE5-91E0-442C-AFDF-E979A92FFE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r>
              <a:rPr lang="nl-NL" dirty="0"/>
              <a:t>Opruimers van de natuur</a:t>
            </a:r>
          </a:p>
          <a:p>
            <a:endParaRPr lang="nl-NL" dirty="0"/>
          </a:p>
          <a:p>
            <a:pPr marL="342900" indent="-342900">
              <a:buFontTx/>
              <a:buChar char="-"/>
            </a:pPr>
            <a:r>
              <a:rPr lang="nl-NL" dirty="0"/>
              <a:t>Drie manieren van gebruiken van schimmels:</a:t>
            </a:r>
          </a:p>
          <a:p>
            <a:pPr marL="571500" lvl="1" indent="-342900">
              <a:buFontTx/>
              <a:buChar char="-"/>
            </a:pPr>
            <a:r>
              <a:rPr lang="nl-NL" dirty="0"/>
              <a:t>Eetbare schimmels</a:t>
            </a:r>
          </a:p>
          <a:p>
            <a:pPr marL="571500" lvl="1" indent="-342900">
              <a:buFontTx/>
              <a:buChar char="-"/>
            </a:pPr>
            <a:r>
              <a:rPr lang="nl-NL" dirty="0"/>
              <a:t>Voor het maken van voedsel</a:t>
            </a:r>
          </a:p>
          <a:p>
            <a:pPr marL="571500" lvl="1" indent="-342900">
              <a:buFontTx/>
              <a:buChar char="-"/>
            </a:pPr>
            <a:r>
              <a:rPr lang="nl-NL" dirty="0"/>
              <a:t>Voor het maken van medicijnen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4EEF679-A949-44A0-A3E9-CD8B10F3EB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1599" y="2747963"/>
            <a:ext cx="5175849" cy="34290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90CD4B4A-04A6-417F-9FC4-0EEC2EFBBE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4656" y="4116131"/>
            <a:ext cx="6262792" cy="2232282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F366EF65-0295-4E58-867B-F7CBB72BE216}"/>
              </a:ext>
            </a:extLst>
          </p:cNvPr>
          <p:cNvSpPr txBox="1"/>
          <p:nvPr/>
        </p:nvSpPr>
        <p:spPr>
          <a:xfrm>
            <a:off x="7236514" y="6377459"/>
            <a:ext cx="697726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Bron: </a:t>
            </a:r>
            <a:r>
              <a:rPr kumimoji="0" lang="nl-NL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Biologievoorjou</a:t>
            </a: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 (onderbouw MAX, 2019) leerwerkboek A</a:t>
            </a:r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8769EE14-6E01-49D1-90FC-CA995B51A80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66352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378"/>
    </mc:Choice>
    <mc:Fallback>
      <p:transition spd="slow" advTm="1903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701DBAC-D32A-46F8-9F14-C413B315F3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0AD2E5C-A8A2-4231-B81F-B7C01A5A1D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F042A83-C504-4979-A587-3E137795B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125"/>
            <a:ext cx="10869248" cy="2709671"/>
          </a:xfrm>
        </p:spPr>
        <p:txBody>
          <a:bodyPr>
            <a:normAutofit/>
          </a:bodyPr>
          <a:lstStyle/>
          <a:p>
            <a:r>
              <a:rPr lang="nl-NL" dirty="0"/>
              <a:t>Nuttige en schadelijke schimmels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62D7DA7-A487-46E7-BEBF-F109F6FA49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439920"/>
            <a:ext cx="6095998" cy="3418079"/>
            <a:chOff x="6096002" y="-9073"/>
            <a:chExt cx="6095998" cy="6867073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D4C0233-8218-48FB-A9D5-BEC6AFF314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2" y="-9073"/>
              <a:ext cx="6095998" cy="686707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963BFB9-6F7B-4911-9A46-A3A087122F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2" y="-6987"/>
              <a:ext cx="6095998" cy="6864987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</p:grp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FE7BE5-91E0-442C-AFDF-E979A92FF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552" y="3648041"/>
            <a:ext cx="5318371" cy="2703773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nl-NL" dirty="0"/>
              <a:t>Voedselbederf</a:t>
            </a:r>
          </a:p>
          <a:p>
            <a:pPr marL="342900" indent="-342900">
              <a:buFontTx/>
              <a:buChar char="-"/>
            </a:pPr>
            <a:endParaRPr lang="nl-NL" dirty="0"/>
          </a:p>
          <a:p>
            <a:pPr marL="342900" indent="-342900">
              <a:buFontTx/>
              <a:buChar char="-"/>
            </a:pPr>
            <a:r>
              <a:rPr lang="nl-NL" dirty="0"/>
              <a:t>Veroorzaken ziekten</a:t>
            </a:r>
          </a:p>
          <a:p>
            <a:pPr marL="571500" lvl="1" indent="-342900">
              <a:buFontTx/>
              <a:buChar char="-"/>
            </a:pPr>
            <a:r>
              <a:rPr lang="nl-NL" dirty="0"/>
              <a:t>Zwemmerseczeem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57549CB-9407-4045-A028-8C4A245F95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3010" y="3652577"/>
            <a:ext cx="1808489" cy="2699238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218AFA33-857E-4A15-B737-32D8BA9D73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6764" y="4112695"/>
            <a:ext cx="2975363" cy="1978616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79F47A57-2CE2-47E5-A596-3CC2338C48B2}"/>
              </a:ext>
            </a:extLst>
          </p:cNvPr>
          <p:cNvSpPr txBox="1"/>
          <p:nvPr/>
        </p:nvSpPr>
        <p:spPr>
          <a:xfrm>
            <a:off x="6895811" y="6489491"/>
            <a:ext cx="697726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Bron: </a:t>
            </a:r>
            <a:r>
              <a:rPr kumimoji="0" lang="nl-NL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Biologievoorjou</a:t>
            </a: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 (onderbouw MAX, 2019) leerwerkboek A</a:t>
            </a:r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D5E29F08-181D-4FE3-AFB9-D4C111F99C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592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7677"/>
    </mc:Choice>
    <mc:Fallback>
      <p:transition spd="slow" advTm="1176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526" x="12700" y="1952625"/>
          <p14:tracePt t="533" x="38100" y="1978025"/>
          <p14:tracePt t="541" x="61913" y="1989138"/>
          <p14:tracePt t="549" x="74613" y="2014538"/>
          <p14:tracePt t="555" x="100013" y="2027238"/>
          <p14:tracePt t="567" x="150813" y="2052638"/>
          <p14:tracePt t="571" x="200025" y="2078038"/>
          <p14:tracePt t="582" x="274638" y="2101850"/>
          <p14:tracePt t="587" x="350838" y="2127250"/>
          <p14:tracePt t="597" x="425450" y="2152650"/>
          <p14:tracePt t="601" x="500063" y="2214563"/>
          <p14:tracePt t="610" x="588963" y="2265363"/>
          <p14:tracePt t="617" x="663575" y="2339975"/>
          <p14:tracePt t="625" x="763588" y="2414588"/>
          <p14:tracePt t="633" x="863600" y="2465388"/>
          <p14:tracePt t="641" x="963613" y="2516188"/>
          <p14:tracePt t="649" x="1063625" y="2565400"/>
          <p14:tracePt t="655" x="1150938" y="2603500"/>
          <p14:tracePt t="666" x="1252538" y="2640013"/>
          <p14:tracePt t="670" x="1339850" y="2665413"/>
          <p14:tracePt t="680" x="1414463" y="2690813"/>
          <p14:tracePt t="686" x="1489075" y="2716213"/>
          <p14:tracePt t="695" x="1527175" y="2728913"/>
          <p14:tracePt t="700" x="1552575" y="2752725"/>
          <p14:tracePt t="708" x="1589088" y="2765425"/>
          <p14:tracePt t="716" x="1601788" y="2790825"/>
          <p14:tracePt t="724" x="1614488" y="2803525"/>
          <p14:tracePt t="732" x="1639888" y="2828925"/>
          <p14:tracePt t="740" x="1652588" y="2840038"/>
          <p14:tracePt t="748" x="1677988" y="2865438"/>
          <p14:tracePt t="754" x="1689100" y="2890838"/>
          <p14:tracePt t="763" x="1714500" y="2903538"/>
          <p14:tracePt t="770" x="1727200" y="2928938"/>
          <p14:tracePt t="780" x="1739900" y="2941638"/>
          <p14:tracePt t="786" x="1790700" y="2965450"/>
          <p14:tracePt t="796" x="1827213" y="2978150"/>
          <p14:tracePt t="802" x="1903413" y="3016250"/>
          <p14:tracePt t="808" x="1978025" y="3041650"/>
          <p14:tracePt t="816" x="2052638" y="3078163"/>
          <p14:tracePt t="824" x="2127250" y="3128963"/>
          <p14:tracePt t="832" x="2203450" y="3178175"/>
          <p14:tracePt t="840" x="2252663" y="3228975"/>
          <p14:tracePt t="848" x="2303463" y="3254375"/>
          <p14:tracePt t="856" x="2339975" y="3278188"/>
          <p14:tracePt t="864" x="2365375" y="3303588"/>
          <p14:tracePt t="870" x="2378075" y="3316288"/>
          <p14:tracePt t="880" x="2403475" y="3341688"/>
          <p14:tracePt t="886" x="2452688" y="3354388"/>
          <p14:tracePt t="896" x="2503488" y="3378200"/>
          <p14:tracePt t="902" x="2541588" y="3403600"/>
          <p14:tracePt t="912" x="2565400" y="3416300"/>
          <p14:tracePt t="916" x="2590800" y="3441700"/>
          <p14:tracePt t="924" x="2603500" y="3454400"/>
          <p14:tracePt t="932" x="2628900" y="3467100"/>
          <p14:tracePt t="940" x="2641600" y="3490913"/>
          <p14:tracePt t="948" x="2654300" y="3503613"/>
          <p14:tracePt t="966" x="2703513" y="3516313"/>
          <p14:tracePt t="970" x="2741613" y="3516313"/>
          <p14:tracePt t="980" x="2754313" y="3529013"/>
          <p14:tracePt t="985" x="2778125" y="3541713"/>
          <p14:tracePt t="996" x="2803525" y="3567113"/>
          <p14:tracePt t="1001" x="2816225" y="3579813"/>
          <p14:tracePt t="1012" x="2854325" y="3590925"/>
          <p14:tracePt t="1018" x="2867025" y="3616325"/>
          <p14:tracePt t="1024" x="2879725" y="3629025"/>
          <p14:tracePt t="1032" x="2903538" y="3654425"/>
          <p14:tracePt t="1040" x="2916238" y="3654425"/>
          <p14:tracePt t="1048" x="2941638" y="3667125"/>
          <p14:tracePt t="1056" x="2954338" y="3679825"/>
          <p14:tracePt t="1065" x="2967038" y="3679825"/>
          <p14:tracePt t="1072" x="2992438" y="3679825"/>
          <p14:tracePt t="1082" x="3003550" y="3692525"/>
          <p14:tracePt t="1086" x="3016250" y="3692525"/>
          <p14:tracePt t="1097" x="3041650" y="3703638"/>
          <p14:tracePt t="1103" x="3067050" y="3716338"/>
          <p14:tracePt t="1115" x="3092450" y="3729038"/>
          <p14:tracePt t="1119" x="3116263" y="3741738"/>
          <p14:tracePt t="1130" x="3141663" y="3741738"/>
          <p14:tracePt t="1133" x="3154363" y="3767138"/>
          <p14:tracePt t="1141" x="3179763" y="3779838"/>
          <p14:tracePt t="1149" x="3205163" y="3779838"/>
          <p14:tracePt t="1157" x="3216275" y="3779838"/>
          <p14:tracePt t="1166" x="3228975" y="3779838"/>
          <p14:tracePt t="1173" x="3254375" y="3803650"/>
          <p14:tracePt t="1180" x="3279775" y="3803650"/>
          <p14:tracePt t="1187" x="3305175" y="3803650"/>
          <p14:tracePt t="1197" x="3328988" y="3816350"/>
          <p14:tracePt t="1202" x="3354388" y="3829050"/>
          <p14:tracePt t="1213" x="3379788" y="3829050"/>
          <p14:tracePt t="1219" x="3417888" y="3829050"/>
          <p14:tracePt t="1230" x="3441700" y="3829050"/>
          <p14:tracePt t="1233" x="3454400" y="3829050"/>
          <p14:tracePt t="1241" x="3467100" y="3829050"/>
          <p14:tracePt t="1248" x="3492500" y="3829050"/>
          <p14:tracePt t="1257" x="3505200" y="3829050"/>
          <p14:tracePt t="1266" x="3517900" y="3829050"/>
          <p14:tracePt t="1272" x="3541713" y="3829050"/>
          <p14:tracePt t="1282" x="3554413" y="3829050"/>
          <p14:tracePt t="1287" x="3567113" y="3829050"/>
          <p14:tracePt t="1298" x="3579813" y="3829050"/>
          <p14:tracePt t="1302" x="3605213" y="3829050"/>
          <p14:tracePt t="1314" x="3630613" y="3829050"/>
          <p14:tracePt t="1319" x="3643313" y="3829050"/>
          <p14:tracePt t="1330" x="3679825" y="3829050"/>
          <p14:tracePt t="1335" x="3705225" y="3829050"/>
          <p14:tracePt t="1341" x="3743325" y="3829050"/>
          <p14:tracePt t="1348" x="3792538" y="3854450"/>
          <p14:tracePt t="1357" x="3817938" y="3854450"/>
          <p14:tracePt t="1366" x="3867150" y="3879850"/>
          <p14:tracePt t="1373" x="3892550" y="3905250"/>
          <p14:tracePt t="1382" x="3930650" y="3916363"/>
          <p14:tracePt t="1387" x="3956050" y="3941763"/>
          <p14:tracePt t="1397" x="3968750" y="3954463"/>
          <p14:tracePt t="1402" x="4005263" y="3979863"/>
          <p14:tracePt t="1414" x="4030663" y="3992563"/>
          <p14:tracePt t="1418" x="4056063" y="4017963"/>
          <p14:tracePt t="1429" x="4068763" y="4017963"/>
          <p14:tracePt t="1434" x="4092575" y="4029075"/>
          <p14:tracePt t="1440" x="4105275" y="4041775"/>
          <p14:tracePt t="1448" x="4117975" y="4041775"/>
          <p14:tracePt t="1456" x="4143375" y="4041775"/>
          <p14:tracePt t="1464" x="4156075" y="4054475"/>
          <p14:tracePt t="1472" x="4168775" y="4054475"/>
          <p14:tracePt t="1480" x="4181475" y="4054475"/>
          <p14:tracePt t="1488" x="4192588" y="4067175"/>
          <p14:tracePt t="1495" x="4205288" y="4067175"/>
          <p14:tracePt t="1513" x="4217988" y="4067175"/>
          <p14:tracePt t="1518" x="4230688" y="4067175"/>
          <p14:tracePt t="23743" x="4243388" y="4092575"/>
          <p14:tracePt t="23751" x="4256088" y="4117975"/>
          <p14:tracePt t="23759" x="4294188" y="4167188"/>
          <p14:tracePt t="23767" x="4318000" y="4217988"/>
          <p14:tracePt t="23775" x="4330700" y="4279900"/>
          <p14:tracePt t="23783" x="4356100" y="4354513"/>
          <p14:tracePt t="23789" x="4381500" y="4418013"/>
          <p14:tracePt t="23799" x="4406900" y="4479925"/>
          <p14:tracePt t="23804" x="4430713" y="4530725"/>
          <p14:tracePt t="23814" x="4443413" y="4567238"/>
          <p14:tracePt t="23819" x="4468813" y="4630738"/>
          <p14:tracePt t="23830" x="4481513" y="4667250"/>
          <p14:tracePt t="23835" x="4506913" y="4743450"/>
          <p14:tracePt t="23841" x="4530725" y="4818063"/>
          <p14:tracePt t="23849" x="4568825" y="4892675"/>
          <p14:tracePt t="23857" x="4619625" y="4981575"/>
          <p14:tracePt t="23865" x="4694238" y="5068888"/>
          <p14:tracePt t="23873" x="4781550" y="5181600"/>
          <p14:tracePt t="23881" x="4843463" y="5256213"/>
          <p14:tracePt t="23889" x="4906963" y="5330825"/>
          <p14:tracePt t="23897" x="4968875" y="5407025"/>
          <p14:tracePt t="23903" x="5006975" y="5468938"/>
          <p14:tracePt t="23914" x="5045075" y="5518150"/>
          <p14:tracePt t="23919" x="5057775" y="5530850"/>
          <p14:tracePt t="23929" x="5081588" y="5543550"/>
          <p14:tracePt t="23935" x="5106988" y="5568950"/>
          <p14:tracePt t="23945" x="5132388" y="5581650"/>
          <p14:tracePt t="23949" x="5145088" y="5607050"/>
          <p14:tracePt t="23964" x="5170488" y="5619750"/>
          <p14:tracePt t="23966" x="5181600" y="5643563"/>
          <p14:tracePt t="23973" x="5207000" y="5668963"/>
          <p14:tracePt t="23981" x="5232400" y="5681663"/>
          <p14:tracePt t="23989" x="5257800" y="5719763"/>
          <p14:tracePt t="23997" x="5307013" y="5732463"/>
          <p14:tracePt t="24003" x="5357813" y="5768975"/>
          <p14:tracePt t="24014" x="5432425" y="5807075"/>
          <p14:tracePt t="24019" x="5519738" y="5843588"/>
          <p14:tracePt t="24029" x="5595938" y="5894388"/>
          <p14:tracePt t="24035" x="5670550" y="5919788"/>
          <p14:tracePt t="24045" x="5745163" y="5945188"/>
          <p14:tracePt t="24049" x="5821363" y="5981700"/>
          <p14:tracePt t="24057" x="5895975" y="6032500"/>
          <p14:tracePt t="24065" x="5945188" y="6056313"/>
          <p14:tracePt t="24073" x="6021388" y="6094413"/>
          <p14:tracePt t="24082" x="6096000" y="6132513"/>
          <p14:tracePt t="24089" x="6183313" y="6169025"/>
          <p14:tracePt t="24098" x="6259513" y="6194425"/>
          <p14:tracePt t="24103" x="6334125" y="6219825"/>
          <p14:tracePt t="24114" x="6421438" y="6245225"/>
          <p14:tracePt t="24119" x="6521450" y="6269038"/>
          <p14:tracePt t="24129" x="6634163" y="6307138"/>
          <p14:tracePt t="24135" x="6746875" y="6332538"/>
          <p14:tracePt t="24145" x="6884988" y="6357938"/>
          <p14:tracePt t="24151" x="7046913" y="6381750"/>
          <p14:tracePt t="24157" x="7223125" y="6445250"/>
          <p14:tracePt t="24165" x="7359650" y="6457950"/>
          <p14:tracePt t="24173" x="7459663" y="6483350"/>
          <p14:tracePt t="24181" x="7561263" y="6507163"/>
          <p14:tracePt t="24189" x="7673975" y="6532563"/>
          <p14:tracePt t="24197" x="7773988" y="6545263"/>
          <p14:tracePt t="24205" x="7874000" y="6570663"/>
          <p14:tracePt t="24213" x="7948613" y="6583363"/>
          <p14:tracePt t="24219" x="8023225" y="6607175"/>
          <p14:tracePt t="24228" x="8086725" y="6607175"/>
          <p14:tracePt t="24235" x="8148638" y="6607175"/>
          <p14:tracePt t="24245" x="8212138" y="6619875"/>
          <p14:tracePt t="24251" x="8261350" y="6619875"/>
          <p14:tracePt t="24262" x="8324850" y="6594475"/>
          <p14:tracePt t="24265" x="8361363" y="6583363"/>
          <p14:tracePt t="24273" x="8412163" y="6557963"/>
          <p14:tracePt t="24281" x="8474075" y="6519863"/>
          <p14:tracePt t="24289" x="8537575" y="6483350"/>
          <p14:tracePt t="24297" x="8586788" y="6432550"/>
          <p14:tracePt t="24305" x="8661400" y="6357938"/>
          <p14:tracePt t="24313" x="8712200" y="6345238"/>
          <p14:tracePt t="24319" x="8763000" y="6294438"/>
          <p14:tracePt t="24329" x="8824913" y="6219825"/>
          <p14:tracePt t="24335" x="8899525" y="6157913"/>
          <p14:tracePt t="24347" x="8924925" y="6132513"/>
          <p14:tracePt t="24351" x="8950325" y="6094413"/>
          <p14:tracePt t="24362" x="8975725" y="6019800"/>
          <p14:tracePt t="24367" x="8999538" y="5932488"/>
          <p14:tracePt t="24373" x="9012238" y="5868988"/>
          <p14:tracePt t="24381" x="9012238" y="5781675"/>
          <p14:tracePt t="24389" x="9012238" y="5694363"/>
          <p14:tracePt t="24398" x="8975725" y="5619750"/>
          <p14:tracePt t="24405" x="8950325" y="5543550"/>
          <p14:tracePt t="24414" x="8912225" y="5443538"/>
          <p14:tracePt t="24421" x="8863013" y="5343525"/>
          <p14:tracePt t="24428" x="8812213" y="5230813"/>
          <p14:tracePt t="24435" x="8786813" y="5118100"/>
          <p14:tracePt t="24445" x="8763000" y="5030788"/>
          <p14:tracePt t="24451" x="8737600" y="4943475"/>
          <p14:tracePt t="24463" x="8712200" y="4868863"/>
          <p14:tracePt t="24467" x="8699500" y="4779963"/>
          <p14:tracePt t="24473" x="8674100" y="4705350"/>
          <p14:tracePt t="24481" x="8650288" y="4618038"/>
          <p14:tracePt t="24489" x="8637588" y="4543425"/>
          <p14:tracePt t="24497" x="8612188" y="4479925"/>
          <p14:tracePt t="24505" x="8586788" y="4405313"/>
          <p14:tracePt t="24514" x="8537575" y="4330700"/>
          <p14:tracePt t="24521" x="8499475" y="4241800"/>
          <p14:tracePt t="24529" x="8435975" y="4129088"/>
          <p14:tracePt t="24535" x="8412163" y="4029075"/>
          <p14:tracePt t="24545" x="8374063" y="3954463"/>
          <p14:tracePt t="24551" x="8324850" y="3879850"/>
          <p14:tracePt t="24562" x="8312150" y="3816350"/>
          <p14:tracePt t="24567" x="8286750" y="3779838"/>
          <p14:tracePt t="24576" x="8261350" y="3754438"/>
          <p14:tracePt t="24581" x="8248650" y="3729038"/>
          <p14:tracePt t="24589" x="8223250" y="3692525"/>
          <p14:tracePt t="24597" x="8212138" y="3654425"/>
          <p14:tracePt t="24605" x="8174038" y="3629025"/>
          <p14:tracePt t="24614" x="8148638" y="3567113"/>
          <p14:tracePt t="24622" x="8099425" y="3503613"/>
          <p14:tracePt t="24631" x="8035925" y="3429000"/>
          <p14:tracePt t="24636" x="7961313" y="3354388"/>
          <p14:tracePt t="24647" x="7897813" y="3303588"/>
          <p14:tracePt t="24651" x="7810500" y="3267075"/>
          <p14:tracePt t="24663" x="7735888" y="3241675"/>
          <p14:tracePt t="24668" x="7661275" y="3216275"/>
          <p14:tracePt t="24676" x="7585075" y="3203575"/>
          <p14:tracePt t="24684" x="7523163" y="3203575"/>
          <p14:tracePt t="24690" x="7472363" y="3203575"/>
          <p14:tracePt t="24697" x="7423150" y="3203575"/>
          <p14:tracePt t="24706" x="7348538" y="3203575"/>
          <p14:tracePt t="24715" x="7297738" y="3216275"/>
          <p14:tracePt t="24722" x="7235825" y="3241675"/>
          <p14:tracePt t="24731" x="7172325" y="3267075"/>
          <p14:tracePt t="24738" x="7072313" y="3303588"/>
          <p14:tracePt t="24746" x="7010400" y="3328988"/>
          <p14:tracePt t="24751" x="6934200" y="3354388"/>
          <p14:tracePt t="24763" x="6859588" y="3378200"/>
          <p14:tracePt t="24768" x="6784975" y="3416300"/>
          <p14:tracePt t="24776" x="6746875" y="3429000"/>
          <p14:tracePt t="24784" x="6696075" y="3467100"/>
          <p14:tracePt t="24791" x="6659563" y="3503613"/>
          <p14:tracePt t="24798" x="6621463" y="3541713"/>
          <p14:tracePt t="24806" x="6596063" y="3567113"/>
          <p14:tracePt t="24814" x="6559550" y="3629025"/>
          <p14:tracePt t="24821" x="6508750" y="3692525"/>
          <p14:tracePt t="24831" x="6483350" y="3729038"/>
          <p14:tracePt t="24837" x="6459538" y="3803650"/>
          <p14:tracePt t="24846" x="6421438" y="3841750"/>
          <p14:tracePt t="24851" x="6383338" y="3905250"/>
          <p14:tracePt t="24863" x="6370638" y="3979863"/>
          <p14:tracePt t="24868" x="6346825" y="4067175"/>
          <p14:tracePt t="24876" x="6321425" y="4154488"/>
          <p14:tracePt t="24884" x="6283325" y="4279900"/>
          <p14:tracePt t="24892" x="6270625" y="4392613"/>
          <p14:tracePt t="24897" x="6246813" y="4518025"/>
          <p14:tracePt t="24906" x="6234113" y="4630738"/>
          <p14:tracePt t="24915" x="6234113" y="4730750"/>
          <p14:tracePt t="24921" x="6221413" y="4830763"/>
          <p14:tracePt t="24931" x="6196013" y="4930775"/>
          <p14:tracePt t="24938" x="6196013" y="5043488"/>
          <p14:tracePt t="24946" x="6196013" y="5105400"/>
          <p14:tracePt t="24952" x="6196013" y="5194300"/>
          <p14:tracePt t="24963" x="6208713" y="5281613"/>
          <p14:tracePt t="24981" x="6259513" y="5418138"/>
          <p14:tracePt t="24983" x="6283325" y="5494338"/>
          <p14:tracePt t="24991" x="6308725" y="5568950"/>
          <p14:tracePt t="25000" x="6334125" y="5643563"/>
          <p14:tracePt t="25006" x="6359525" y="5707063"/>
          <p14:tracePt t="25015" x="6370638" y="5781675"/>
          <p14:tracePt t="25021" x="6396038" y="5843588"/>
          <p14:tracePt t="25031" x="6421438" y="5894388"/>
          <p14:tracePt t="25038" x="6446838" y="5932488"/>
          <p14:tracePt t="25048" x="6459538" y="5981700"/>
          <p14:tracePt t="25052" x="6483350" y="6019800"/>
          <p14:tracePt t="25063" x="6508750" y="6056313"/>
          <p14:tracePt t="25068" x="6508750" y="6094413"/>
          <p14:tracePt t="25076" x="6534150" y="6157913"/>
          <p14:tracePt t="25084" x="6572250" y="6169025"/>
          <p14:tracePt t="25091" x="6608763" y="6232525"/>
          <p14:tracePt t="25100" x="6659563" y="6269038"/>
          <p14:tracePt t="25106" x="6696075" y="6307138"/>
          <p14:tracePt t="25115" x="6772275" y="6357938"/>
          <p14:tracePt t="25121" x="6834188" y="6419850"/>
          <p14:tracePt t="25131" x="6910388" y="6457950"/>
          <p14:tracePt t="25138" x="6985000" y="6507163"/>
          <p14:tracePt t="25147" x="7072313" y="6545263"/>
          <p14:tracePt t="25154" x="7159625" y="6594475"/>
          <p14:tracePt t="25162" x="7259638" y="6645275"/>
          <p14:tracePt t="25168" x="7323138" y="6670675"/>
          <p14:tracePt t="25176" x="7397750" y="6696075"/>
          <p14:tracePt t="25184" x="7472363" y="6719888"/>
          <p14:tracePt t="25191" x="7548563" y="6745288"/>
          <p14:tracePt t="25200" x="7635875" y="6770688"/>
          <p14:tracePt t="25208" x="7723188" y="6796088"/>
          <p14:tracePt t="25215" x="7810500" y="6819900"/>
          <p14:tracePt t="25221" x="7897813" y="6845300"/>
          <p14:tracePt t="25268" x="8361363" y="6807200"/>
          <p14:tracePt t="25276" x="8435975" y="6783388"/>
          <p14:tracePt t="25284" x="8512175" y="6757988"/>
          <p14:tracePt t="25291" x="8586788" y="6732588"/>
          <p14:tracePt t="25300" x="8674100" y="6707188"/>
          <p14:tracePt t="25307" x="8737600" y="6696075"/>
          <p14:tracePt t="25315" x="8799513" y="6657975"/>
          <p14:tracePt t="25321" x="8824913" y="6632575"/>
          <p14:tracePt t="25331" x="8850313" y="6607175"/>
          <p14:tracePt t="25338" x="8863013" y="6583363"/>
          <p14:tracePt t="25348" x="8899525" y="6532563"/>
          <p14:tracePt t="25354" x="8924925" y="6470650"/>
          <p14:tracePt t="25363" x="8950325" y="6394450"/>
          <p14:tracePt t="25367" x="8963025" y="6332538"/>
          <p14:tracePt t="25376" x="8986838" y="6281738"/>
          <p14:tracePt t="25384" x="9012238" y="6245225"/>
          <p14:tracePt t="25391" x="9037638" y="6169025"/>
          <p14:tracePt t="25400" x="9063038" y="6107113"/>
          <p14:tracePt t="25408" x="9075738" y="6045200"/>
          <p14:tracePt t="25416" x="9099550" y="5981700"/>
          <p14:tracePt t="25424" x="9124950" y="5945188"/>
          <p14:tracePt t="25431" x="9137650" y="5868988"/>
          <p14:tracePt t="25438" x="9137650" y="5819775"/>
          <p14:tracePt t="25448" x="9137650" y="5743575"/>
          <p14:tracePt t="25454" x="9112250" y="5643563"/>
          <p14:tracePt t="25464" x="9088438" y="5518150"/>
          <p14:tracePt t="25470" x="9050338" y="5418138"/>
          <p14:tracePt t="25479" x="8999538" y="5318125"/>
          <p14:tracePt t="25484" x="8950325" y="5205413"/>
          <p14:tracePt t="25491" x="8886825" y="5118100"/>
          <p14:tracePt t="25500" x="8863013" y="5030788"/>
          <p14:tracePt t="25508" x="8837613" y="4943475"/>
          <p14:tracePt t="25516" x="8812213" y="4868863"/>
          <p14:tracePt t="25524" x="8786813" y="4792663"/>
          <p14:tracePt t="25531" x="8750300" y="4743450"/>
          <p14:tracePt t="25538" x="8724900" y="4692650"/>
          <p14:tracePt t="25547" x="8699500" y="4643438"/>
          <p14:tracePt t="25554" x="8674100" y="4592638"/>
          <p14:tracePt t="25564" x="8650288" y="4543425"/>
          <p14:tracePt t="25570" x="8624888" y="4467225"/>
          <p14:tracePt t="25580" x="8586788" y="4379913"/>
          <p14:tracePt t="25583" x="8561388" y="4292600"/>
          <p14:tracePt t="25591" x="8512175" y="4179888"/>
          <p14:tracePt t="25600" x="8474075" y="4092575"/>
          <p14:tracePt t="25608" x="8424863" y="4017963"/>
          <p14:tracePt t="25616" x="8374063" y="3954463"/>
          <p14:tracePt t="25624" x="8299450" y="3892550"/>
          <p14:tracePt t="25631" x="8235950" y="3829050"/>
          <p14:tracePt t="25637" x="8174038" y="3767138"/>
          <p14:tracePt t="25648" x="8099425" y="3692525"/>
          <p14:tracePt t="25654" x="8010525" y="3616325"/>
          <p14:tracePt t="25664" x="7923213" y="3541713"/>
          <p14:tracePt t="25670" x="7848600" y="3479800"/>
          <p14:tracePt t="25680" x="7785100" y="3454400"/>
          <p14:tracePt t="25686" x="7723188" y="3416300"/>
          <p14:tracePt t="25691" x="7661275" y="3378200"/>
          <p14:tracePt t="25700" x="7610475" y="3354388"/>
          <p14:tracePt t="25708" x="7548563" y="3341688"/>
          <p14:tracePt t="25716" x="7497763" y="3328988"/>
          <p14:tracePt t="25724" x="7448550" y="3328988"/>
          <p14:tracePt t="25731" x="7372350" y="3328988"/>
          <p14:tracePt t="25740" x="7297738" y="3328988"/>
          <p14:tracePt t="25747" x="7185025" y="3341688"/>
          <p14:tracePt t="25754" x="7085013" y="3354388"/>
          <p14:tracePt t="25764" x="6997700" y="3354388"/>
          <p14:tracePt t="25770" x="6934200" y="3367088"/>
          <p14:tracePt t="25780" x="6859588" y="3390900"/>
          <p14:tracePt t="25786" x="6784975" y="3416300"/>
          <p14:tracePt t="25791" x="6721475" y="3441700"/>
          <p14:tracePt t="25800" x="6646863" y="3467100"/>
          <p14:tracePt t="25808" x="6572250" y="3490913"/>
          <p14:tracePt t="25816" x="6496050" y="3516313"/>
          <p14:tracePt t="25824" x="6472238" y="3541713"/>
          <p14:tracePt t="25832" x="6408738" y="3567113"/>
          <p14:tracePt t="25840" x="6346825" y="3603625"/>
          <p14:tracePt t="25848" x="6270625" y="3654425"/>
          <p14:tracePt t="25854" x="6221413" y="3716338"/>
          <p14:tracePt t="25864" x="6170613" y="3779838"/>
          <p14:tracePt t="25870" x="6108700" y="3854450"/>
          <p14:tracePt t="25880" x="6083300" y="3929063"/>
          <p14:tracePt t="25886" x="6057900" y="3992563"/>
          <p14:tracePt t="25896" x="6034088" y="4067175"/>
          <p14:tracePt t="25900" x="5995988" y="4154488"/>
          <p14:tracePt t="25908" x="5945188" y="4267200"/>
          <p14:tracePt t="25916" x="5908675" y="4367213"/>
          <p14:tracePt t="25924" x="5857875" y="4479925"/>
          <p14:tracePt t="25932" x="5821363" y="4579938"/>
          <p14:tracePt t="25940" x="5770563" y="4679950"/>
          <p14:tracePt t="25947" x="5732463" y="4792663"/>
          <p14:tracePt t="25954" x="5695950" y="4879975"/>
          <p14:tracePt t="25964" x="5670550" y="4968875"/>
          <p14:tracePt t="25970" x="5645150" y="5043488"/>
          <p14:tracePt t="25979" x="5619750" y="5130800"/>
          <p14:tracePt t="25986" x="5595938" y="5205413"/>
          <p14:tracePt t="25996" x="5595938" y="5281613"/>
          <p14:tracePt t="26002" x="5583238" y="5343525"/>
          <p14:tracePt t="26008" x="5583238" y="5407025"/>
          <p14:tracePt t="26016" x="5583238" y="5456238"/>
          <p14:tracePt t="26024" x="5583238" y="5507038"/>
          <p14:tracePt t="26031" x="5595938" y="5581650"/>
          <p14:tracePt t="26040" x="5619750" y="5656263"/>
          <p14:tracePt t="26048" x="5670550" y="5732463"/>
          <p14:tracePt t="26056" x="5708650" y="5807075"/>
          <p14:tracePt t="26063" x="5757863" y="5881688"/>
          <p14:tracePt t="26069" x="5821363" y="5956300"/>
          <p14:tracePt t="26080" x="5870575" y="6019800"/>
          <p14:tracePt t="26086" x="5895975" y="6056313"/>
          <p14:tracePt t="26097" x="5921375" y="6119813"/>
          <p14:tracePt t="26102" x="5945188" y="6145213"/>
          <p14:tracePt t="26108" x="5970588" y="6181725"/>
          <p14:tracePt t="26116" x="6008688" y="6232525"/>
          <p14:tracePt t="26124" x="6021388" y="6245225"/>
          <p14:tracePt t="26131" x="6045200" y="6269038"/>
          <p14:tracePt t="26140" x="6096000" y="6294438"/>
          <p14:tracePt t="26163" x="6221413" y="6345238"/>
          <p14:tracePt t="26165" x="6296025" y="6381750"/>
          <p14:tracePt t="26170" x="6383338" y="6419850"/>
          <p14:tracePt t="26180" x="6472238" y="6445250"/>
          <p14:tracePt t="26186" x="6559550" y="6483350"/>
          <p14:tracePt t="26196" x="6672263" y="6519863"/>
          <p14:tracePt t="26202" x="6772275" y="6570663"/>
          <p14:tracePt t="26212" x="6884988" y="6632575"/>
          <p14:tracePt t="26218" x="6985000" y="6670675"/>
          <p14:tracePt t="26224" x="7085013" y="6707188"/>
          <p14:tracePt t="26231" x="7172325" y="6732588"/>
          <p14:tracePt t="26240" x="7246938" y="6745288"/>
          <p14:tracePt t="26247" x="7323138" y="6757988"/>
          <p14:tracePt t="26255" x="7410450" y="6783388"/>
          <p14:tracePt t="26264" x="7497763" y="6796088"/>
          <p14:tracePt t="26271" x="7572375" y="6796088"/>
          <p14:tracePt t="26279" x="7673975" y="6807200"/>
          <p14:tracePt t="26285" x="7748588" y="6807200"/>
          <p14:tracePt t="26296" x="7848600" y="6807200"/>
          <p14:tracePt t="26302" x="7910513" y="6807200"/>
          <p14:tracePt t="26313" x="7999413" y="6796088"/>
          <p14:tracePt t="26318" x="8086725" y="6770688"/>
          <p14:tracePt t="26326" x="8161338" y="6745288"/>
          <p14:tracePt t="26331" x="8235950" y="6719888"/>
          <p14:tracePt t="26340" x="8312150" y="6696075"/>
          <p14:tracePt t="26348" x="8374063" y="6670675"/>
          <p14:tracePt t="26356" x="8461375" y="6645275"/>
          <p14:tracePt t="26365" x="8537575" y="6619875"/>
          <p14:tracePt t="26371" x="8612188" y="6594475"/>
          <p14:tracePt t="26380" x="8661400" y="6570663"/>
          <p14:tracePt t="26386" x="8724900" y="6545263"/>
          <p14:tracePt t="26397" x="8786813" y="6519863"/>
          <p14:tracePt t="26401" x="8837613" y="6445250"/>
          <p14:tracePt t="26412" x="8850313" y="6381750"/>
          <p14:tracePt t="26418" x="8886825" y="6307138"/>
          <p14:tracePt t="26426" x="8899525" y="6245225"/>
          <p14:tracePt t="26431" x="8924925" y="6169025"/>
          <p14:tracePt t="26440" x="8937625" y="6119813"/>
          <p14:tracePt t="26448" x="8963025" y="6045200"/>
          <p14:tracePt t="26455" x="8986838" y="6007100"/>
          <p14:tracePt t="26465" x="9012238" y="5945188"/>
          <p14:tracePt t="26471" x="9024938" y="5868988"/>
          <p14:tracePt t="26481" x="9037638" y="5807075"/>
          <p14:tracePt t="26486" x="9063038" y="5719763"/>
          <p14:tracePt t="26496" x="9075738" y="5607050"/>
          <p14:tracePt t="26501" x="9075738" y="5507038"/>
          <p14:tracePt t="26513" x="9063038" y="5407025"/>
          <p14:tracePt t="26518" x="9037638" y="5294313"/>
          <p14:tracePt t="26526" x="8999538" y="5181600"/>
          <p14:tracePt t="26534" x="8950325" y="5092700"/>
          <p14:tracePt t="26540" x="8886825" y="5005388"/>
          <p14:tracePt t="26548" x="8824913" y="4918075"/>
          <p14:tracePt t="26556" x="8750300" y="4830763"/>
          <p14:tracePt t="26565" x="8699500" y="4743450"/>
          <p14:tracePt t="26572" x="8674100" y="4667250"/>
          <p14:tracePt t="26581" x="8650288" y="4592638"/>
          <p14:tracePt t="26586" x="8624888" y="4543425"/>
          <p14:tracePt t="26597" x="8599488" y="4492625"/>
          <p14:tracePt t="26601" x="8548688" y="4443413"/>
          <p14:tracePt t="26613" x="8512175" y="4405313"/>
          <p14:tracePt t="26618" x="8448675" y="4354513"/>
          <p14:tracePt t="26626" x="8374063" y="4330700"/>
          <p14:tracePt t="26634" x="8299450" y="4292600"/>
          <p14:tracePt t="26640" x="8212138" y="4241800"/>
          <p14:tracePt t="26648" x="8110538" y="4167188"/>
          <p14:tracePt t="26656" x="8023225" y="4092575"/>
          <p14:tracePt t="26665" x="7948613" y="4029075"/>
          <p14:tracePt t="26671" x="7886700" y="3992563"/>
          <p14:tracePt t="26681" x="7823200" y="3941763"/>
          <p14:tracePt t="26688" x="7797800" y="3905250"/>
          <p14:tracePt t="26696" x="7761288" y="3892550"/>
          <p14:tracePt t="26702" x="7710488" y="3867150"/>
          <p14:tracePt t="26712" x="7661275" y="3841750"/>
          <p14:tracePt t="26718" x="7597775" y="3816350"/>
          <p14:tracePt t="26726" x="7535863" y="3803650"/>
          <p14:tracePt t="26734" x="7435850" y="3754438"/>
          <p14:tracePt t="26741" x="7323138" y="3729038"/>
          <p14:tracePt t="26748" x="7223125" y="3703638"/>
          <p14:tracePt t="26756" x="7097713" y="3679825"/>
          <p14:tracePt t="26765" x="6972300" y="3654425"/>
          <p14:tracePt t="26771" x="6859588" y="3629025"/>
          <p14:tracePt t="26780" x="6759575" y="3629025"/>
          <p14:tracePt t="26787" x="6621463" y="3629025"/>
          <p14:tracePt t="26797" x="6521450" y="3654425"/>
          <p14:tracePt t="26801" x="6421438" y="3679825"/>
          <p14:tracePt t="26813" x="6308725" y="3703638"/>
          <p14:tracePt t="26817" x="6221413" y="3741738"/>
          <p14:tracePt t="26826" x="6146800" y="3803650"/>
          <p14:tracePt t="26833" x="6070600" y="3867150"/>
          <p14:tracePt t="26841" x="5983288" y="3941763"/>
          <p14:tracePt t="26849" x="5921375" y="4005263"/>
          <p14:tracePt t="26855" x="5857875" y="4079875"/>
          <p14:tracePt t="26865" x="5770563" y="4129088"/>
          <p14:tracePt t="26871" x="5719763" y="4167188"/>
          <p14:tracePt t="26881" x="5657850" y="4205288"/>
          <p14:tracePt t="26888" x="5607050" y="4254500"/>
          <p14:tracePt t="26897" x="5532438" y="4305300"/>
          <p14:tracePt t="26902" x="5470525" y="4379913"/>
          <p14:tracePt t="26913" x="5419725" y="4454525"/>
          <p14:tracePt t="26918" x="5357813" y="4518025"/>
          <p14:tracePt t="26926" x="5281613" y="4579938"/>
          <p14:tracePt t="26934" x="5219700" y="4630738"/>
          <p14:tracePt t="26941" x="5181600" y="4692650"/>
          <p14:tracePt t="26950" x="5145088" y="4730750"/>
          <p14:tracePt t="26958" x="5119688" y="4779963"/>
          <p14:tracePt t="26965" x="5106988" y="4818063"/>
          <p14:tracePt t="26971" x="5081588" y="4856163"/>
          <p14:tracePt t="26981" x="5057775" y="4905375"/>
          <p14:tracePt t="26988" x="5045075" y="4943475"/>
          <p14:tracePt t="26997" x="5019675" y="4981575"/>
          <p14:tracePt t="27004" x="4994275" y="5018088"/>
          <p14:tracePt t="27014" x="4994275" y="5043488"/>
          <p14:tracePt t="27018" x="4994275" y="5056188"/>
          <p14:tracePt t="27026" x="4981575" y="5068888"/>
          <p14:tracePt t="27034" x="4981575" y="5092700"/>
          <p14:tracePt t="27041" x="4981575" y="5105400"/>
          <p14:tracePt t="27064" x="4981575" y="5143500"/>
          <p14:tracePt t="27066" x="4981575" y="5156200"/>
          <p14:tracePt t="27071" x="4981575" y="5168900"/>
          <p14:tracePt t="27081" x="4981575" y="5181600"/>
          <p14:tracePt t="27088" x="4981575" y="5205413"/>
          <p14:tracePt t="27104" x="4981575" y="5218113"/>
          <p14:tracePt t="27759" x="4994275" y="5218113"/>
          <p14:tracePt t="27767" x="5006975" y="5218113"/>
          <p14:tracePt t="27775" x="5032375" y="5230813"/>
          <p14:tracePt t="27791" x="5045075" y="5230813"/>
          <p14:tracePt t="27800" x="5068888" y="5230813"/>
          <p14:tracePt t="27807" x="5094288" y="5230813"/>
          <p14:tracePt t="27815" x="5106988" y="5230813"/>
          <p14:tracePt t="27821" x="5119688" y="5230813"/>
          <p14:tracePt t="27831" x="5145088" y="5230813"/>
          <p14:tracePt t="27837" x="5170488" y="5230813"/>
          <p14:tracePt t="27850" x="5194300" y="5230813"/>
          <p14:tracePt t="27856" x="5194300" y="5218113"/>
          <p14:tracePt t="27865" x="5207000" y="5218113"/>
          <p14:tracePt t="27871" x="5207000" y="5205413"/>
          <p14:tracePt t="27881" x="5219700" y="5194300"/>
          <p14:tracePt t="27887" x="5232400" y="5168900"/>
          <p14:tracePt t="27898" x="5245100" y="5156200"/>
          <p14:tracePt t="27902" x="5270500" y="5130800"/>
          <p14:tracePt t="27915" x="5281613" y="5105400"/>
          <p14:tracePt t="27918" x="5294313" y="5092700"/>
          <p14:tracePt t="27925" x="5307013" y="5081588"/>
          <p14:tracePt t="27933" x="5307013" y="5068888"/>
          <p14:tracePt t="27940" x="5307013" y="5056188"/>
          <p14:tracePt t="27948" x="5319713" y="5030788"/>
          <p14:tracePt t="27956" x="5319713" y="5018088"/>
          <p14:tracePt t="27982" x="5319713" y="4956175"/>
          <p14:tracePt t="27986" x="5307013" y="4943475"/>
          <p14:tracePt t="27997" x="5294313" y="4930775"/>
          <p14:tracePt t="28002" x="5281613" y="4905375"/>
          <p14:tracePt t="28013" x="5281613" y="4892675"/>
          <p14:tracePt t="28018" x="5270500" y="4879975"/>
          <p14:tracePt t="28040" x="5257800" y="4868863"/>
          <p14:tracePt t="28056" x="5232400" y="4868863"/>
          <p14:tracePt t="28072" x="5219700" y="4856163"/>
          <p14:tracePt t="28080" x="5207000" y="4856163"/>
          <p14:tracePt t="28098" x="5194300" y="4856163"/>
          <p14:tracePt t="28122" x="5181600" y="4856163"/>
          <p14:tracePt t="28145" x="5170488" y="4856163"/>
          <p14:tracePt t="28353" x="5157788" y="4856163"/>
          <p14:tracePt t="28665" x="5145088" y="4856163"/>
          <p14:tracePt t="50063" x="5181600" y="4856163"/>
          <p14:tracePt t="50071" x="5245100" y="4830763"/>
          <p14:tracePt t="50080" x="5332413" y="4805363"/>
          <p14:tracePt t="50084" x="5419725" y="4779963"/>
          <p14:tracePt t="50091" x="5507038" y="4756150"/>
          <p14:tracePt t="50099" x="5607050" y="4730750"/>
          <p14:tracePt t="50107" x="5683250" y="4730750"/>
          <p14:tracePt t="50116" x="5732463" y="4730750"/>
          <p14:tracePt t="50123" x="5757863" y="4730750"/>
          <p14:tracePt t="50169" x="5770563" y="4730750"/>
          <p14:tracePt t="50178" x="5808663" y="4730750"/>
          <p14:tracePt t="50185" x="5845175" y="4730750"/>
          <p14:tracePt t="50191" x="5883275" y="4730750"/>
          <p14:tracePt t="50199" x="5932488" y="4705350"/>
          <p14:tracePt t="50207" x="5970588" y="4692650"/>
          <p14:tracePt t="50215" x="6021388" y="4692650"/>
          <p14:tracePt t="50223" x="6045200" y="4667250"/>
          <p14:tracePt t="50232" x="6057900" y="4667250"/>
          <p14:tracePt t="50239" x="6070600" y="4656138"/>
          <p14:tracePt t="50246" x="6096000" y="4643438"/>
          <p14:tracePt t="50253" x="6121400" y="4630738"/>
          <p14:tracePt t="50264" x="6157913" y="4592638"/>
          <p14:tracePt t="50269" x="6234113" y="4554538"/>
          <p14:tracePt t="50280" x="6346825" y="4479925"/>
          <p14:tracePt t="50285" x="6472238" y="4392613"/>
          <p14:tracePt t="50294" x="6646863" y="4305300"/>
          <p14:tracePt t="50299" x="6959600" y="4205288"/>
          <p14:tracePt t="50307" x="7272338" y="4105275"/>
          <p14:tracePt t="50316" x="7535863" y="4054475"/>
          <p14:tracePt t="50323" x="7761288" y="4029075"/>
          <p14:tracePt t="50332" x="7910513" y="4017963"/>
          <p14:tracePt t="50339" x="8010525" y="4005263"/>
          <p14:tracePt t="50348" x="8086725" y="3992563"/>
          <p14:tracePt t="50353" x="8148638" y="3979863"/>
          <p14:tracePt t="50364" x="8212138" y="3954463"/>
          <p14:tracePt t="50369" x="8274050" y="3929063"/>
          <p14:tracePt t="50380" x="8348663" y="3892550"/>
          <p14:tracePt t="50385" x="8424863" y="3841750"/>
          <p14:tracePt t="50394" x="8537575" y="3803650"/>
          <p14:tracePt t="50401" x="8624888" y="3741738"/>
          <p14:tracePt t="50407" x="8737600" y="3667125"/>
          <p14:tracePt t="50416" x="8824913" y="3629025"/>
          <p14:tracePt t="50423" x="8912225" y="3603625"/>
          <p14:tracePt t="50432" x="8986838" y="3579813"/>
          <p14:tracePt t="50439" x="9037638" y="3554413"/>
          <p14:tracePt t="50449" x="9112250" y="3541713"/>
          <p14:tracePt t="50455" x="9163050" y="3541713"/>
          <p14:tracePt t="50464" x="9199563" y="3554413"/>
          <p14:tracePt t="50469" x="9224963" y="3554413"/>
          <p14:tracePt t="50480" x="9250363" y="3554413"/>
          <p14:tracePt t="50486" x="9263063" y="3554413"/>
          <p14:tracePt t="50494" x="9275763" y="3554413"/>
          <p14:tracePt t="50501" x="9288463" y="3554413"/>
          <p14:tracePt t="50523" x="9301163" y="3554413"/>
          <p14:tracePt t="50532" x="9301163" y="3541713"/>
          <p14:tracePt t="50539" x="9301163" y="3529013"/>
          <p14:tracePt t="50555" x="9275763" y="3516313"/>
          <p14:tracePt t="50565" x="9263063" y="3516313"/>
          <p14:tracePt t="50569" x="9250363" y="3516313"/>
          <p14:tracePt t="50581" x="9212263" y="3516313"/>
          <p14:tracePt t="50585" x="9175750" y="3516313"/>
          <p14:tracePt t="50597" x="9112250" y="3516313"/>
          <p14:tracePt t="50601" x="9063038" y="3516313"/>
          <p14:tracePt t="50610" x="9024938" y="3516313"/>
          <p14:tracePt t="50615" x="8975725" y="3529013"/>
          <p14:tracePt t="50623" x="8912225" y="3541713"/>
          <p14:tracePt t="50632" x="8863013" y="3567113"/>
          <p14:tracePt t="50639" x="8786813" y="3590925"/>
          <p14:tracePt t="50649" x="8699500" y="3641725"/>
          <p14:tracePt t="50656" x="8599488" y="3703638"/>
          <p14:tracePt t="50665" x="8524875" y="3754438"/>
          <p14:tracePt t="50669" x="8448675" y="3803650"/>
          <p14:tracePt t="50681" x="8361363" y="3867150"/>
          <p14:tracePt t="50685" x="8274050" y="3892550"/>
          <p14:tracePt t="50696" x="8186738" y="3941763"/>
          <p14:tracePt t="50701" x="8110538" y="3979863"/>
          <p14:tracePt t="50710" x="8035925" y="4005263"/>
          <p14:tracePt t="50716" x="7999413" y="4017963"/>
          <p14:tracePt t="50723" x="7961313" y="4041775"/>
          <p14:tracePt t="50732" x="7935913" y="4054475"/>
          <p14:tracePt t="50739" x="7923213" y="4079875"/>
          <p14:tracePt t="50749" x="7897813" y="4105275"/>
          <p14:tracePt t="50755" x="7886700" y="4141788"/>
          <p14:tracePt t="50765" x="7861300" y="4167188"/>
          <p14:tracePt t="50769" x="7861300" y="4217988"/>
          <p14:tracePt t="50781" x="7861300" y="4254500"/>
          <p14:tracePt t="50785" x="7861300" y="4292600"/>
          <p14:tracePt t="50794" x="7874000" y="4318000"/>
          <p14:tracePt t="50801" x="7874000" y="4341813"/>
          <p14:tracePt t="50810" x="7874000" y="4367213"/>
          <p14:tracePt t="50818" x="7886700" y="4379913"/>
          <p14:tracePt t="50823" x="7897813" y="4405313"/>
          <p14:tracePt t="50832" x="7897813" y="4418013"/>
          <p14:tracePt t="50839" x="7910513" y="4443413"/>
          <p14:tracePt t="50849" x="7923213" y="4443413"/>
          <p14:tracePt t="50855" x="7923213" y="4454525"/>
          <p14:tracePt t="50889" x="7935913" y="4454525"/>
          <p14:tracePt t="50917" x="7948613" y="4443413"/>
          <p14:tracePt t="50925" x="7961313" y="4430713"/>
          <p14:tracePt t="50932" x="7961313" y="4405313"/>
          <p14:tracePt t="50948" x="7961313" y="4392613"/>
          <p14:tracePt t="50956" x="7961313" y="4379913"/>
          <p14:tracePt t="50971" x="7961313" y="4354513"/>
          <p14:tracePt t="50986" x="7961313" y="4341813"/>
          <p14:tracePt t="50996" x="7961313" y="4330700"/>
          <p14:tracePt t="51001" x="7961313" y="4318000"/>
          <p14:tracePt t="51044" x="7948613" y="4318000"/>
          <p14:tracePt t="51061" x="7935913" y="4318000"/>
          <p14:tracePt t="51068" x="7910513" y="4318000"/>
          <p14:tracePt t="51084" x="7897813" y="4318000"/>
          <p14:tracePt t="51100" x="7886700" y="4318000"/>
          <p14:tracePt t="51106" x="7886700" y="4330700"/>
          <p14:tracePt t="51118" x="7874000" y="4330700"/>
          <p14:tracePt t="51558" x="7861300" y="4330700"/>
          <p14:tracePt t="51566" x="7848600" y="4330700"/>
          <p14:tracePt t="51572" x="7835900" y="4330700"/>
          <p14:tracePt t="51582" x="7823200" y="4330700"/>
          <p14:tracePt t="51588" x="7797800" y="4330700"/>
          <p14:tracePt t="51599" x="7785100" y="4330700"/>
          <p14:tracePt t="51604" x="7773988" y="4330700"/>
          <p14:tracePt t="51616" x="7748588" y="4330700"/>
          <p14:tracePt t="51618" x="7735888" y="4354513"/>
          <p14:tracePt t="51627" x="7723188" y="4354513"/>
          <p14:tracePt t="51634" x="7697788" y="4379913"/>
          <p14:tracePt t="51642" x="7685088" y="4392613"/>
          <p14:tracePt t="51650" x="7661275" y="4418013"/>
          <p14:tracePt t="51658" x="7648575" y="4430713"/>
          <p14:tracePt t="51668" x="7635875" y="4443413"/>
          <p14:tracePt t="51672" x="7610475" y="4492625"/>
          <p14:tracePt t="51682" x="7597775" y="4505325"/>
          <p14:tracePt t="51688" x="7597775" y="4518025"/>
          <p14:tracePt t="51698" x="7585075" y="4543425"/>
          <p14:tracePt t="51705" x="7585075" y="4554538"/>
          <p14:tracePt t="51715" x="7585075" y="4567238"/>
          <p14:tracePt t="51720" x="7585075" y="4579938"/>
          <p14:tracePt t="51727" x="7585075" y="4592638"/>
          <p14:tracePt t="51735" x="7597775" y="4605338"/>
          <p14:tracePt t="51742" x="7610475" y="4630738"/>
          <p14:tracePt t="51752" x="7623175" y="4643438"/>
          <p14:tracePt t="51758" x="7648575" y="4656138"/>
          <p14:tracePt t="51768" x="7661275" y="4667250"/>
          <p14:tracePt t="51774" x="7697788" y="4667250"/>
          <p14:tracePt t="51782" x="7735888" y="4667250"/>
          <p14:tracePt t="51788" x="7785100" y="4667250"/>
          <p14:tracePt t="51799" x="7823200" y="4667250"/>
          <p14:tracePt t="51804" x="7861300" y="4656138"/>
          <p14:tracePt t="51816" x="7886700" y="4643438"/>
          <p14:tracePt t="51820" x="7897813" y="4618038"/>
          <p14:tracePt t="51833" x="7923213" y="4605338"/>
          <p14:tracePt t="51836" x="7935913" y="4579938"/>
          <p14:tracePt t="51842" x="7961313" y="4554538"/>
          <p14:tracePt t="51851" x="7961313" y="4543425"/>
          <p14:tracePt t="51858" x="7974013" y="4518025"/>
          <p14:tracePt t="51866" x="7986713" y="4492625"/>
          <p14:tracePt t="51874" x="7986713" y="4479925"/>
          <p14:tracePt t="51881" x="7986713" y="4467225"/>
          <p14:tracePt t="51888" x="7999413" y="4443413"/>
          <p14:tracePt t="51896" x="7999413" y="4430713"/>
          <p14:tracePt t="51904" x="7999413" y="4405313"/>
          <p14:tracePt t="51914" x="7999413" y="4379913"/>
          <p14:tracePt t="51920" x="7986713" y="4367213"/>
          <p14:tracePt t="51930" x="7961313" y="4341813"/>
          <p14:tracePt t="51933" x="7935913" y="4330700"/>
          <p14:tracePt t="51941" x="7910513" y="4318000"/>
          <p14:tracePt t="51949" x="7886700" y="4318000"/>
          <p14:tracePt t="51966" x="7761288" y="4292600"/>
          <p14:tracePt t="51974" x="7710488" y="4292600"/>
          <p14:tracePt t="51982" x="7673975" y="4292600"/>
          <p14:tracePt t="51987" x="7635875" y="4292600"/>
          <p14:tracePt t="51997" x="7623175" y="4292600"/>
          <p14:tracePt t="52004" x="7597775" y="4292600"/>
          <p14:tracePt t="52014" x="7572375" y="4292600"/>
          <p14:tracePt t="52020" x="7561263" y="4305300"/>
          <p14:tracePt t="52031" x="7548563" y="4318000"/>
          <p14:tracePt t="52036" x="7523163" y="4330700"/>
          <p14:tracePt t="52041" x="7510463" y="4341813"/>
          <p14:tracePt t="52049" x="7497763" y="4341813"/>
          <p14:tracePt t="52058" x="7485063" y="4354513"/>
          <p14:tracePt t="52066" x="7472363" y="4367213"/>
          <p14:tracePt t="52074" x="7459663" y="4367213"/>
          <p14:tracePt t="52090" x="7448550" y="4367213"/>
          <p14:tracePt t="52097" x="7435850" y="4379913"/>
          <p14:tracePt t="52114" x="7435850" y="4392613"/>
          <p14:tracePt t="52120" x="7423150" y="4405313"/>
          <p14:tracePt t="52131" x="7410450" y="4430713"/>
          <p14:tracePt t="52136" x="7397750" y="4443413"/>
          <p14:tracePt t="52144" x="7385050" y="4454525"/>
          <p14:tracePt t="52150" x="7359650" y="4479925"/>
          <p14:tracePt t="52158" x="7359650" y="4492625"/>
          <p14:tracePt t="52166" x="7359650" y="4505325"/>
          <p14:tracePt t="52174" x="7359650" y="4530725"/>
          <p14:tracePt t="52182" x="7359650" y="4554538"/>
          <p14:tracePt t="52190" x="7359650" y="4567238"/>
          <p14:tracePt t="52198" x="7359650" y="4579938"/>
          <p14:tracePt t="52204" x="7359650" y="4605338"/>
          <p14:tracePt t="52214" x="7359650" y="4618038"/>
          <p14:tracePt t="52219" x="7359650" y="4630738"/>
          <p14:tracePt t="52236" x="7359650" y="4643438"/>
          <p14:tracePt t="52263" x="7372350" y="4643438"/>
          <p14:tracePt t="52270" x="7385050" y="4643438"/>
          <p14:tracePt t="52280" x="7410450" y="4643438"/>
          <p14:tracePt t="52286" x="7423150" y="4630738"/>
          <p14:tracePt t="52294" x="7435850" y="4618038"/>
          <p14:tracePt t="52301" x="7472363" y="4592638"/>
          <p14:tracePt t="52308" x="7485063" y="4579938"/>
          <p14:tracePt t="52316" x="7523163" y="4554538"/>
          <p14:tracePt t="52324" x="7548563" y="4543425"/>
          <p14:tracePt t="52332" x="7572375" y="4518025"/>
          <p14:tracePt t="52340" x="7585075" y="4505325"/>
          <p14:tracePt t="52349" x="7610475" y="4492625"/>
          <p14:tracePt t="52354" x="7635875" y="4479925"/>
          <p14:tracePt t="52365" x="7648575" y="4454525"/>
          <p14:tracePt t="52370" x="7648575" y="4443413"/>
          <p14:tracePt t="52381" x="7648575" y="4430713"/>
          <p14:tracePt t="52386" x="7648575" y="4418013"/>
          <p14:tracePt t="52394" x="7648575" y="4379913"/>
          <p14:tracePt t="52401" x="7648575" y="4341813"/>
          <p14:tracePt t="52407" x="7648575" y="4318000"/>
          <p14:tracePt t="52415" x="7661275" y="4292600"/>
          <p14:tracePt t="52424" x="7673975" y="4279900"/>
          <p14:tracePt t="52432" x="7673975" y="4254500"/>
          <p14:tracePt t="52440" x="7685088" y="4241800"/>
          <p14:tracePt t="52449" x="7685088" y="4230688"/>
          <p14:tracePt t="52455" x="7685088" y="4205288"/>
          <p14:tracePt t="52464" x="7685088" y="4192588"/>
          <p14:tracePt t="52469" x="7685088" y="4179888"/>
          <p14:tracePt t="52481" x="7673975" y="4167188"/>
          <p14:tracePt t="52486" x="7661275" y="4154488"/>
          <p14:tracePt t="52494" x="7635875" y="4141788"/>
          <p14:tracePt t="52502" x="7623175" y="4141788"/>
          <p14:tracePt t="52510" x="7610475" y="4141788"/>
          <p14:tracePt t="52516" x="7585075" y="4141788"/>
          <p14:tracePt t="52524" x="7572375" y="4141788"/>
          <p14:tracePt t="52532" x="7561263" y="4141788"/>
          <p14:tracePt t="52540" x="7548563" y="4141788"/>
          <p14:tracePt t="52549" x="7535863" y="4141788"/>
          <p14:tracePt t="52555" x="7523163" y="4141788"/>
          <p14:tracePt t="52565" x="7497763" y="4141788"/>
          <p14:tracePt t="52569" x="7485063" y="4167188"/>
          <p14:tracePt t="52580" x="7472363" y="4179888"/>
          <p14:tracePt t="52585" x="7435850" y="4205288"/>
          <p14:tracePt t="52594" x="7423150" y="4217988"/>
          <p14:tracePt t="52601" x="7397750" y="4241800"/>
          <p14:tracePt t="52609" x="7385050" y="4254500"/>
          <p14:tracePt t="52617" x="7372350" y="4267200"/>
          <p14:tracePt t="52623" x="7348538" y="4305300"/>
          <p14:tracePt t="52631" x="7335838" y="4330700"/>
          <p14:tracePt t="52639" x="7310438" y="4354513"/>
          <p14:tracePt t="52648" x="7297738" y="4379913"/>
          <p14:tracePt t="52655" x="7272338" y="4405313"/>
          <p14:tracePt t="52665" x="7259638" y="4430713"/>
          <p14:tracePt t="52671" x="7235825" y="4443413"/>
          <p14:tracePt t="52680" x="7235825" y="4467225"/>
          <p14:tracePt t="52685" x="7235825" y="4479925"/>
          <p14:tracePt t="52694" x="7223125" y="4505325"/>
          <p14:tracePt t="52701" x="7223125" y="4518025"/>
          <p14:tracePt t="52709" x="7223125" y="4530725"/>
          <p14:tracePt t="52717" x="7223125" y="4543425"/>
          <p14:tracePt t="52725" x="7223125" y="4554538"/>
          <p14:tracePt t="52731" x="7235825" y="4554538"/>
          <p14:tracePt t="52802" x="7246938" y="4530725"/>
          <p14:tracePt t="52811" x="7259638" y="4505325"/>
          <p14:tracePt t="52819" x="7272338" y="4467225"/>
          <p14:tracePt t="52827" x="7297738" y="4430713"/>
          <p14:tracePt t="52835" x="7310438" y="4392613"/>
          <p14:tracePt t="52840" x="7323138" y="4341813"/>
          <p14:tracePt t="52849" x="7335838" y="4292600"/>
          <p14:tracePt t="52856" x="7359650" y="4267200"/>
          <p14:tracePt t="52866" x="7372350" y="4217988"/>
          <p14:tracePt t="52872" x="7397750" y="4205288"/>
          <p14:tracePt t="52883" x="7410450" y="4192588"/>
          <p14:tracePt t="52887" x="7423150" y="4167188"/>
          <p14:tracePt t="52898" x="7435850" y="4154488"/>
          <p14:tracePt t="52902" x="7459663" y="4129088"/>
          <p14:tracePt t="52919" x="7472363" y="4105275"/>
          <p14:tracePt t="52927" x="7497763" y="4105275"/>
          <p14:tracePt t="52935" x="7510463" y="4079875"/>
          <p14:tracePt t="52941" x="7523163" y="4067175"/>
          <p14:tracePt t="52950" x="7535863" y="4054475"/>
          <p14:tracePt t="52970" x="7572375" y="4029075"/>
          <p14:tracePt t="52973" x="7585075" y="4029075"/>
          <p14:tracePt t="52982" x="7610475" y="4029075"/>
          <p14:tracePt t="52988" x="7623175" y="4029075"/>
          <p14:tracePt t="52997" x="7635875" y="4041775"/>
          <p14:tracePt t="53001" x="7661275" y="4041775"/>
          <p14:tracePt t="53010" x="7673975" y="4067175"/>
          <p14:tracePt t="53017" x="7685088" y="4079875"/>
          <p14:tracePt t="53025" x="7697788" y="4092575"/>
          <p14:tracePt t="53034" x="7723188" y="4105275"/>
          <p14:tracePt t="53039" x="7723188" y="4117975"/>
          <p14:tracePt t="53049" x="7735888" y="4117975"/>
          <p14:tracePt t="53055" x="7761288" y="4129088"/>
          <p14:tracePt t="53066" x="7773988" y="4141788"/>
          <p14:tracePt t="53071" x="7797800" y="4167188"/>
          <p14:tracePt t="53081" x="7810500" y="4179888"/>
          <p14:tracePt t="53087" x="7823200" y="4192588"/>
          <p14:tracePt t="53094" x="7848600" y="4192588"/>
          <p14:tracePt t="53110" x="7861300" y="4192588"/>
          <p14:tracePt t="53131" x="7874000" y="4192588"/>
          <p14:tracePt t="53137" x="7886700" y="4192588"/>
          <p14:tracePt t="53148" x="7886700" y="4179888"/>
          <p14:tracePt t="53151" x="7886700" y="4167188"/>
          <p14:tracePt t="53167" x="7886700" y="4141788"/>
          <p14:tracePt t="53175" x="7886700" y="4129088"/>
          <p14:tracePt t="53183" x="7861300" y="4105275"/>
          <p14:tracePt t="53191" x="7848600" y="4079875"/>
          <p14:tracePt t="53199" x="7823200" y="4067175"/>
          <p14:tracePt t="53206" x="7810500" y="4041775"/>
          <p14:tracePt t="53215" x="7785100" y="4005263"/>
          <p14:tracePt t="53222" x="7735888" y="3992563"/>
          <p14:tracePt t="53231" x="7697788" y="3967163"/>
          <p14:tracePt t="53237" x="7648575" y="3941763"/>
          <p14:tracePt t="53248" x="7585075" y="3916363"/>
          <p14:tracePt t="53254" x="7535863" y="3905250"/>
          <p14:tracePt t="53260" x="7510463" y="3905250"/>
          <p14:tracePt t="53267" x="7472363" y="3905250"/>
          <p14:tracePt t="53275" x="7459663" y="3905250"/>
          <p14:tracePt t="53284" x="7448550" y="3905250"/>
          <p14:tracePt t="53291" x="7423150" y="3929063"/>
          <p14:tracePt t="53299" x="7410450" y="3941763"/>
          <p14:tracePt t="53306" x="7385050" y="3954463"/>
          <p14:tracePt t="53316" x="7372350" y="4005263"/>
          <p14:tracePt t="53322" x="7348538" y="4041775"/>
          <p14:tracePt t="53331" x="7323138" y="4092575"/>
          <p14:tracePt t="53338" x="7310438" y="4141788"/>
          <p14:tracePt t="53348" x="7285038" y="4167188"/>
          <p14:tracePt t="53354" x="7272338" y="4192588"/>
          <p14:tracePt t="53360" x="7259638" y="4217988"/>
          <p14:tracePt t="53368" x="7246938" y="4230688"/>
          <p14:tracePt t="53376" x="7223125" y="4254500"/>
          <p14:tracePt t="53384" x="7210425" y="4267200"/>
          <p14:tracePt t="53399" x="7210425" y="4279900"/>
          <p14:tracePt t="53415" x="7210425" y="4292600"/>
          <p14:tracePt t="53437" x="7223125" y="4292600"/>
          <p14:tracePt t="53448" x="7246938" y="4292600"/>
          <p14:tracePt t="53454" x="7259638" y="4292600"/>
          <p14:tracePt t="53464" x="7272338" y="4292600"/>
          <p14:tracePt t="53468" x="7297738" y="4292600"/>
          <p14:tracePt t="53476" x="7323138" y="4292600"/>
          <p14:tracePt t="53483" x="7359650" y="4279900"/>
          <p14:tracePt t="53491" x="7397750" y="4267200"/>
          <p14:tracePt t="53499" x="7459663" y="4241800"/>
          <p14:tracePt t="53508" x="7523163" y="4217988"/>
          <p14:tracePt t="53516" x="7585075" y="4179888"/>
          <p14:tracePt t="53522" x="7635875" y="4154488"/>
          <p14:tracePt t="53533" x="7673975" y="4129088"/>
          <p14:tracePt t="53538" x="7697788" y="4092575"/>
          <p14:tracePt t="53548" x="7735888" y="4054475"/>
          <p14:tracePt t="53554" x="7761288" y="4017963"/>
          <p14:tracePt t="53564" x="7773988" y="3967163"/>
          <p14:tracePt t="53569" x="7785100" y="3941763"/>
          <p14:tracePt t="53575" x="7785100" y="3916363"/>
          <p14:tracePt t="53583" x="7785100" y="3879850"/>
          <p14:tracePt t="53591" x="7785100" y="3854450"/>
          <p14:tracePt t="53599" x="7773988" y="3829050"/>
          <p14:tracePt t="53607" x="7761288" y="3816350"/>
          <p14:tracePt t="53616" x="7735888" y="3803650"/>
          <p14:tracePt t="53623" x="7723188" y="3803650"/>
          <p14:tracePt t="53631" x="7710488" y="3803650"/>
          <p14:tracePt t="53638" x="7673975" y="3803650"/>
          <p14:tracePt t="53647" x="7635875" y="3803650"/>
          <p14:tracePt t="53654" x="7597775" y="3816350"/>
          <p14:tracePt t="53664" x="7548563" y="3841750"/>
          <p14:tracePt t="53669" x="7497763" y="3854450"/>
          <p14:tracePt t="53676" x="7472363" y="3879850"/>
          <p14:tracePt t="53683" x="7459663" y="3892550"/>
          <p14:tracePt t="53691" x="7435850" y="3929063"/>
          <p14:tracePt t="53699" x="7423150" y="3941763"/>
          <p14:tracePt t="53707" x="7397750" y="3992563"/>
          <p14:tracePt t="53716" x="7385050" y="4029075"/>
          <p14:tracePt t="53723" x="7359650" y="4041775"/>
          <p14:tracePt t="53731" x="7359650" y="4054475"/>
          <p14:tracePt t="53738" x="7359650" y="4079875"/>
          <p14:tracePt t="53748" x="7359650" y="4117975"/>
          <p14:tracePt t="53754" x="7372350" y="4141788"/>
          <p14:tracePt t="53765" x="7385050" y="4179888"/>
          <p14:tracePt t="53770" x="7410450" y="4230688"/>
          <p14:tracePt t="53781" x="7435850" y="4267200"/>
          <p14:tracePt t="53783" x="7435850" y="4292600"/>
          <p14:tracePt t="53791" x="7459663" y="4318000"/>
          <p14:tracePt t="53799" x="7472363" y="4341813"/>
          <p14:tracePt t="53808" x="7485063" y="4367213"/>
          <p14:tracePt t="53816" x="7497763" y="4379913"/>
          <p14:tracePt t="53824" x="7523163" y="4405313"/>
          <p14:tracePt t="53832" x="7535863" y="4430713"/>
          <p14:tracePt t="53837" x="7561263" y="4443413"/>
          <p14:tracePt t="53848" x="7585075" y="4479925"/>
          <p14:tracePt t="53854" x="7610475" y="4492625"/>
          <p14:tracePt t="53864" x="7635875" y="4505325"/>
          <p14:tracePt t="53869" x="7661275" y="4505325"/>
          <p14:tracePt t="53881" x="7685088" y="4505325"/>
          <p14:tracePt t="53883" x="7710488" y="4505325"/>
          <p14:tracePt t="53891" x="7748588" y="4479925"/>
          <p14:tracePt t="53899" x="7810500" y="4467225"/>
          <p14:tracePt t="53908" x="7835900" y="4443413"/>
          <p14:tracePt t="53916" x="7874000" y="4430713"/>
          <p14:tracePt t="53924" x="7910513" y="4405313"/>
          <p14:tracePt t="53933" x="7935913" y="4379913"/>
          <p14:tracePt t="53938" x="7948613" y="4367213"/>
          <p14:tracePt t="53947" x="7948613" y="4354513"/>
          <p14:tracePt t="53954" x="7961313" y="4330700"/>
          <p14:tracePt t="53964" x="7961313" y="4292600"/>
          <p14:tracePt t="53982" x="7935913" y="4254500"/>
          <p14:tracePt t="53986" x="7923213" y="4230688"/>
          <p14:tracePt t="53991" x="7897813" y="4217988"/>
          <p14:tracePt t="54000" x="7874000" y="4205288"/>
          <p14:tracePt t="54008" x="7861300" y="4205288"/>
          <p14:tracePt t="54016" x="7848600" y="4205288"/>
          <p14:tracePt t="54024" x="7810500" y="4205288"/>
          <p14:tracePt t="54033" x="7761288" y="4217988"/>
          <p14:tracePt t="54039" x="7723188" y="4230688"/>
          <p14:tracePt t="54048" x="7648575" y="4254500"/>
          <p14:tracePt t="54053" x="7572375" y="4279900"/>
          <p14:tracePt t="54064" x="7523163" y="4305300"/>
          <p14:tracePt t="54069" x="7497763" y="4330700"/>
          <p14:tracePt t="54081" x="7472363" y="4341813"/>
          <p14:tracePt t="54085" x="7459663" y="4354513"/>
          <p14:tracePt t="54094" x="7435850" y="4405313"/>
          <p14:tracePt t="54100" x="7410450" y="4454525"/>
          <p14:tracePt t="54108" x="7397750" y="4518025"/>
          <p14:tracePt t="54116" x="7385050" y="4579938"/>
          <p14:tracePt t="54123" x="7372350" y="4656138"/>
          <p14:tracePt t="54133" x="7372350" y="4718050"/>
          <p14:tracePt t="54140" x="7372350" y="4792663"/>
          <p14:tracePt t="54149" x="7372350" y="4856163"/>
          <p14:tracePt t="54154" x="7397750" y="4930775"/>
          <p14:tracePt t="54164" x="7410450" y="4992688"/>
          <p14:tracePt t="54169" x="7435850" y="5043488"/>
          <p14:tracePt t="54181" x="7459663" y="5081588"/>
          <p14:tracePt t="54185" x="7485063" y="5105400"/>
          <p14:tracePt t="54195" x="7510463" y="5118100"/>
          <p14:tracePt t="54199" x="7561263" y="5143500"/>
          <p14:tracePt t="54208" x="7585075" y="5156200"/>
          <p14:tracePt t="54216" x="7597775" y="5168900"/>
          <p14:tracePt t="54224" x="7623175" y="5168900"/>
          <p14:tracePt t="54233" x="7648575" y="5168900"/>
          <p14:tracePt t="54240" x="7673975" y="5168900"/>
          <p14:tracePt t="54248" x="7697788" y="5168900"/>
          <p14:tracePt t="54254" x="7710488" y="5156200"/>
          <p14:tracePt t="54264" x="7735888" y="5143500"/>
          <p14:tracePt t="54269" x="7748588" y="5118100"/>
          <p14:tracePt t="54281" x="7773988" y="5105400"/>
          <p14:tracePt t="54286" x="7797800" y="5056188"/>
          <p14:tracePt t="54294" x="7848600" y="5005388"/>
          <p14:tracePt t="54301" x="7886700" y="4930775"/>
          <p14:tracePt t="54307" x="7923213" y="4856163"/>
          <p14:tracePt t="54316" x="7948613" y="4756150"/>
          <p14:tracePt t="54323" x="7974013" y="4679950"/>
          <p14:tracePt t="54332" x="7986713" y="4605338"/>
          <p14:tracePt t="54340" x="7999413" y="4554538"/>
          <p14:tracePt t="54349" x="7999413" y="4518025"/>
          <p14:tracePt t="54356" x="7999413" y="4505325"/>
          <p14:tracePt t="54364" x="7999413" y="4479925"/>
          <p14:tracePt t="54369" x="7999413" y="4467225"/>
          <p14:tracePt t="54381" x="7999413" y="4454525"/>
          <p14:tracePt t="54385" x="7986713" y="4430713"/>
          <p14:tracePt t="54394" x="7974013" y="4405313"/>
          <p14:tracePt t="54401" x="7948613" y="4392613"/>
          <p14:tracePt t="54410" x="7910513" y="4379913"/>
          <p14:tracePt t="54416" x="7861300" y="4354513"/>
          <p14:tracePt t="54424" x="7785100" y="4341813"/>
          <p14:tracePt t="54433" x="7748588" y="4318000"/>
          <p14:tracePt t="54440" x="7673975" y="4318000"/>
          <p14:tracePt t="54449" x="7635875" y="4318000"/>
          <p14:tracePt t="54456" x="7597775" y="4318000"/>
          <p14:tracePt t="54466" x="7548563" y="4318000"/>
          <p14:tracePt t="54470" x="7497763" y="4318000"/>
          <p14:tracePt t="54481" x="7435850" y="4341813"/>
          <p14:tracePt t="54485" x="7410450" y="4354513"/>
          <p14:tracePt t="54494" x="7372350" y="4367213"/>
          <p14:tracePt t="54501" x="7310438" y="4392613"/>
          <p14:tracePt t="54510" x="7235825" y="4430713"/>
          <p14:tracePt t="54517" x="7185025" y="4479925"/>
          <p14:tracePt t="54524" x="7146925" y="4543425"/>
          <p14:tracePt t="54533" x="7072313" y="4605338"/>
          <p14:tracePt t="54540" x="7046913" y="4643438"/>
          <p14:tracePt t="54549" x="6997700" y="4692650"/>
          <p14:tracePt t="54555" x="6985000" y="4730750"/>
          <p14:tracePt t="54565" x="6959600" y="4768850"/>
          <p14:tracePt t="54569" x="6946900" y="4792663"/>
          <p14:tracePt t="54581" x="6946900" y="4830763"/>
          <p14:tracePt t="54585" x="6946900" y="4856163"/>
          <p14:tracePt t="54594" x="6946900" y="4892675"/>
          <p14:tracePt t="54602" x="6959600" y="4918075"/>
          <p14:tracePt t="54610" x="6972300" y="4943475"/>
          <p14:tracePt t="54618" x="6997700" y="4968875"/>
          <p14:tracePt t="54623" x="7021513" y="5005388"/>
          <p14:tracePt t="54632" x="7046913" y="5030788"/>
          <p14:tracePt t="54640" x="7072313" y="5068888"/>
          <p14:tracePt t="54649" x="7110413" y="5081588"/>
          <p14:tracePt t="54655" x="7172325" y="5105400"/>
          <p14:tracePt t="54665" x="7223125" y="5130800"/>
          <p14:tracePt t="54671" x="7272338" y="5143500"/>
          <p14:tracePt t="54680" x="7335838" y="5156200"/>
          <p14:tracePt t="54685" x="7397750" y="5168900"/>
          <p14:tracePt t="54695" x="7435850" y="5168900"/>
          <p14:tracePt t="54702" x="7459663" y="5168900"/>
          <p14:tracePt t="54710" x="7497763" y="5168900"/>
          <p14:tracePt t="54717" x="7523163" y="5143500"/>
          <p14:tracePt t="54725" x="7548563" y="5130800"/>
          <p14:tracePt t="54732" x="7597775" y="5105400"/>
          <p14:tracePt t="54739" x="7623175" y="5068888"/>
          <p14:tracePt t="54749" x="7661275" y="5030788"/>
          <p14:tracePt t="54755" x="7723188" y="4956175"/>
          <p14:tracePt t="54765" x="7773988" y="4879975"/>
          <p14:tracePt t="54771" x="7823200" y="4792663"/>
          <p14:tracePt t="54781" x="7848600" y="4692650"/>
          <p14:tracePt t="54785" x="7874000" y="4579938"/>
          <p14:tracePt t="54794" x="7886700" y="4492625"/>
          <p14:tracePt t="54801" x="7897813" y="4430713"/>
          <p14:tracePt t="54810" x="7910513" y="4367213"/>
          <p14:tracePt t="54818" x="7910513" y="4341813"/>
          <p14:tracePt t="54826" x="7910513" y="4330700"/>
          <p14:tracePt t="54834" x="7910513" y="4305300"/>
          <p14:tracePt t="54839" x="7910513" y="4292600"/>
          <p14:tracePt t="54848" x="7897813" y="4267200"/>
          <p14:tracePt t="54856" x="7874000" y="4254500"/>
          <p14:tracePt t="54866" x="7861300" y="4230688"/>
          <p14:tracePt t="54871" x="7810500" y="4217988"/>
          <p14:tracePt t="54881" x="7773988" y="4217988"/>
          <p14:tracePt t="54885" x="7710488" y="4217988"/>
          <p14:tracePt t="54894" x="7648575" y="4217988"/>
          <p14:tracePt t="54901" x="7623175" y="4217988"/>
          <p14:tracePt t="54910" x="7597775" y="4217988"/>
          <p14:tracePt t="54918" x="7561263" y="4241800"/>
          <p14:tracePt t="54925" x="7535863" y="4241800"/>
          <p14:tracePt t="54933" x="7523163" y="4267200"/>
          <p14:tracePt t="54940" x="7497763" y="4279900"/>
          <p14:tracePt t="54965" x="7435850" y="4341813"/>
          <p14:tracePt t="54972" x="7423150" y="4379913"/>
          <p14:tracePt t="54983" x="7397750" y="4418013"/>
          <p14:tracePt t="54988" x="7385050" y="4430713"/>
          <p14:tracePt t="54994" x="7372350" y="4454525"/>
          <p14:tracePt t="55001" x="7359650" y="4479925"/>
          <p14:tracePt t="55009" x="7359650" y="4492625"/>
          <p14:tracePt t="55018" x="7359650" y="4505325"/>
          <p14:tracePt t="55026" x="7359650" y="4530725"/>
          <p14:tracePt t="55041" x="7359650" y="4543425"/>
          <p14:tracePt t="55060" x="7372350" y="4543425"/>
          <p14:tracePt t="55081" x="7385050" y="4543425"/>
          <p14:tracePt t="55087" x="7397750" y="4543425"/>
          <p14:tracePt t="55102" x="7410450" y="4543425"/>
          <p14:tracePt t="55110" x="7410450" y="4530725"/>
          <p14:tracePt t="55152" x="7423150" y="4530725"/>
          <p14:tracePt t="55183" x="7423150" y="4518025"/>
          <p14:tracePt t="55200" x="7435850" y="4518025"/>
          <p14:tracePt t="55238" x="7435850" y="4505325"/>
          <p14:tracePt t="56311" x="7448550" y="4505325"/>
          <p14:tracePt t="56316" x="7472363" y="4492625"/>
          <p14:tracePt t="56324" x="7497763" y="4492625"/>
          <p14:tracePt t="56335" x="7523163" y="4492625"/>
          <p14:tracePt t="56340" x="7548563" y="4479925"/>
          <p14:tracePt t="56351" x="7572375" y="4467225"/>
          <p14:tracePt t="56356" x="7597775" y="4454525"/>
          <p14:tracePt t="56366" x="7610475" y="4443413"/>
          <p14:tracePt t="56370" x="7623175" y="4430713"/>
          <p14:tracePt t="56383" x="7648575" y="4405313"/>
          <p14:tracePt t="56386" x="7661275" y="4392613"/>
          <p14:tracePt t="56395" x="7685088" y="4367213"/>
          <p14:tracePt t="56403" x="7697788" y="4354513"/>
          <p14:tracePt t="56411" x="7723188" y="4330700"/>
          <p14:tracePt t="56419" x="7735888" y="4318000"/>
          <p14:tracePt t="56424" x="7761288" y="4292600"/>
          <p14:tracePt t="56433" x="7773988" y="4254500"/>
          <p14:tracePt t="56442" x="7797800" y="4230688"/>
          <p14:tracePt t="56451" x="7823200" y="4205288"/>
          <p14:tracePt t="56456" x="7835900" y="4179888"/>
          <p14:tracePt t="56466" x="7861300" y="4167188"/>
          <p14:tracePt t="56470" x="7874000" y="4154488"/>
          <p14:tracePt t="56481" x="7886700" y="4141788"/>
          <p14:tracePt t="56485" x="7886700" y="4129088"/>
          <p14:tracePt t="56494" x="7897813" y="4129088"/>
          <p14:tracePt t="56501" x="7897813" y="4117975"/>
          <p14:tracePt t="56523" x="7886700" y="4117975"/>
          <p14:tracePt t="56532" x="7874000" y="4117975"/>
          <p14:tracePt t="56539" x="7861300" y="4117975"/>
          <p14:tracePt t="56549" x="7848600" y="4117975"/>
          <p14:tracePt t="56555" x="7835900" y="4117975"/>
          <p14:tracePt t="56565" x="7797800" y="4117975"/>
          <p14:tracePt t="56571" x="7761288" y="4117975"/>
          <p14:tracePt t="56581" x="7723188" y="4141788"/>
          <p14:tracePt t="56585" x="7673975" y="4167188"/>
          <p14:tracePt t="56594" x="7610475" y="4179888"/>
          <p14:tracePt t="56601" x="7561263" y="4192588"/>
          <p14:tracePt t="56609" x="7485063" y="4217988"/>
          <p14:tracePt t="56617" x="7410450" y="4254500"/>
          <p14:tracePt t="56625" x="7359650" y="4279900"/>
          <p14:tracePt t="56632" x="7323138" y="4305300"/>
          <p14:tracePt t="56640" x="7259638" y="4367213"/>
          <p14:tracePt t="56649" x="7246938" y="4430713"/>
          <p14:tracePt t="56656" x="7223125" y="4479925"/>
          <p14:tracePt t="56665" x="7197725" y="4554538"/>
          <p14:tracePt t="56671" x="7172325" y="4605338"/>
          <p14:tracePt t="56681" x="7159625" y="4679950"/>
          <p14:tracePt t="56685" x="7159625" y="4730750"/>
          <p14:tracePt t="56694" x="7159625" y="4768850"/>
          <p14:tracePt t="56701" x="7172325" y="4805363"/>
          <p14:tracePt t="56709" x="7197725" y="4843463"/>
          <p14:tracePt t="56717" x="7210425" y="4856163"/>
          <p14:tracePt t="56725" x="7246938" y="4879975"/>
          <p14:tracePt t="56733" x="7272338" y="4879975"/>
          <p14:tracePt t="56739" x="7297738" y="4879975"/>
          <p14:tracePt t="56748" x="7335838" y="4879975"/>
          <p14:tracePt t="56755" x="7385050" y="4879975"/>
          <p14:tracePt t="56765" x="7423150" y="4879975"/>
          <p14:tracePt t="56771" x="7459663" y="4879975"/>
          <p14:tracePt t="56781" x="7497763" y="4879975"/>
          <p14:tracePt t="56787" x="7561263" y="4868863"/>
          <p14:tracePt t="56794" x="7623175" y="4843463"/>
          <p14:tracePt t="56801" x="7697788" y="4792663"/>
          <p14:tracePt t="56810" x="7773988" y="4743450"/>
          <p14:tracePt t="56817" x="7848600" y="4692650"/>
          <p14:tracePt t="56825" x="7923213" y="4643438"/>
          <p14:tracePt t="56833" x="7948613" y="4618038"/>
          <p14:tracePt t="56839" x="7961313" y="4579938"/>
          <p14:tracePt t="56849" x="7974013" y="4543425"/>
          <p14:tracePt t="56855" x="7974013" y="4518025"/>
          <p14:tracePt t="56865" x="7974013" y="4492625"/>
          <p14:tracePt t="56871" x="7961313" y="4479925"/>
          <p14:tracePt t="56881" x="7948613" y="4454525"/>
          <p14:tracePt t="56887" x="7923213" y="4443413"/>
          <p14:tracePt t="56894" x="7910513" y="4418013"/>
          <p14:tracePt t="56901" x="7886700" y="4418013"/>
          <p14:tracePt t="56909" x="7874000" y="4418013"/>
          <p14:tracePt t="56917" x="7848600" y="4418013"/>
          <p14:tracePt t="56925" x="7835900" y="4418013"/>
          <p14:tracePt t="56933" x="7810500" y="4418013"/>
          <p14:tracePt t="56941" x="7785100" y="4418013"/>
          <p14:tracePt t="56949" x="7735888" y="4443413"/>
          <p14:tracePt t="56955" x="7697788" y="4454525"/>
          <p14:tracePt t="56966" x="7648575" y="4479925"/>
          <p14:tracePt t="56971" x="7610475" y="4518025"/>
          <p14:tracePt t="56981" x="7585075" y="4579938"/>
          <p14:tracePt t="56987" x="7548563" y="4643438"/>
          <p14:tracePt t="56998" x="7510463" y="4705350"/>
          <p14:tracePt t="57001" x="7485063" y="4768850"/>
          <p14:tracePt t="57009" x="7472363" y="4843463"/>
          <p14:tracePt t="57017" x="7472363" y="4918075"/>
          <p14:tracePt t="57025" x="7472363" y="4968875"/>
          <p14:tracePt t="57033" x="7472363" y="5005388"/>
          <p14:tracePt t="57041" x="7472363" y="5043488"/>
          <p14:tracePt t="57049" x="7497763" y="5068888"/>
          <p14:tracePt t="57055" x="7497763" y="5092700"/>
          <p14:tracePt t="57065" x="7523163" y="5105400"/>
          <p14:tracePt t="57071" x="7535863" y="5118100"/>
          <p14:tracePt t="57083" x="7548563" y="5130800"/>
          <p14:tracePt t="57087" x="7572375" y="5156200"/>
          <p14:tracePt t="57097" x="7597775" y="5156200"/>
          <p14:tracePt t="57103" x="7610475" y="5156200"/>
          <p14:tracePt t="57109" x="7648575" y="5156200"/>
          <p14:tracePt t="57117" x="7661275" y="5143500"/>
          <p14:tracePt t="57125" x="7673975" y="5130800"/>
          <p14:tracePt t="57133" x="7697788" y="5105400"/>
          <p14:tracePt t="57141" x="7710488" y="5092700"/>
          <p14:tracePt t="57149" x="7735888" y="5068888"/>
          <p14:tracePt t="57155" x="7748588" y="5018088"/>
          <p14:tracePt t="57165" x="7773988" y="5005388"/>
          <p14:tracePt t="57172" x="7785100" y="4968875"/>
          <p14:tracePt t="57181" x="7785100" y="4943475"/>
          <p14:tracePt t="57187" x="7797800" y="4905375"/>
          <p14:tracePt t="57197" x="7797800" y="4868863"/>
          <p14:tracePt t="57216" x="7797800" y="4843463"/>
          <p14:tracePt t="57218" x="7797800" y="4818063"/>
          <p14:tracePt t="57225" x="7785100" y="4805363"/>
          <p14:tracePt t="57233" x="7773988" y="4805363"/>
          <p14:tracePt t="57241" x="7773988" y="4792663"/>
          <p14:tracePt t="57249" x="7773988" y="4779963"/>
          <p14:tracePt t="57257" x="7761288" y="4779963"/>
          <p14:tracePt t="57292" x="7748588" y="4779963"/>
          <p14:tracePt t="58761" x="7773988" y="4768850"/>
          <p14:tracePt t="58768" x="7785100" y="4756150"/>
          <p14:tracePt t="58777" x="7797800" y="4743450"/>
          <p14:tracePt t="58785" x="7810500" y="4743450"/>
          <p14:tracePt t="58892" x="7823200" y="4743450"/>
          <p14:tracePt t="58996" x="7835900" y="4730750"/>
          <p14:tracePt t="59004" x="7848600" y="4718050"/>
          <p14:tracePt t="59020" x="7861300" y="4705350"/>
          <p14:tracePt t="59026" x="7874000" y="4705350"/>
          <p14:tracePt t="59034" x="7874000" y="4692650"/>
          <p14:tracePt t="59054" x="7886700" y="4692650"/>
          <p14:tracePt t="59142" x="7886700" y="4679950"/>
          <p14:tracePt t="59181" x="7886700" y="4667250"/>
          <p14:tracePt t="59234" x="7897813" y="4667250"/>
          <p14:tracePt t="59255" x="7910513" y="4656138"/>
          <p14:tracePt t="59263" x="7923213" y="4656138"/>
          <p14:tracePt t="59332" x="7935913" y="4643438"/>
          <p14:tracePt t="59350" x="7948613" y="4630738"/>
          <p14:tracePt t="59358" x="7961313" y="4618038"/>
          <p14:tracePt t="59368" x="7961313" y="4605338"/>
          <p14:tracePt t="59374" x="7961313" y="4592638"/>
          <p14:tracePt t="59383" x="7961313" y="4579938"/>
          <p14:tracePt t="59387" x="7961313" y="4567238"/>
          <p14:tracePt t="59398" x="7948613" y="4554538"/>
          <p14:tracePt t="59403" x="7923213" y="4530725"/>
          <p14:tracePt t="59415" x="7910513" y="4518025"/>
          <p14:tracePt t="59419" x="7897813" y="4505325"/>
          <p14:tracePt t="59431" x="7897813" y="4492625"/>
          <p14:tracePt t="59435" x="7886700" y="4479925"/>
          <p14:tracePt t="59441" x="7874000" y="4479925"/>
          <p14:tracePt t="59449" x="7874000" y="4467225"/>
          <p14:tracePt t="59457" x="7861300" y="4467225"/>
          <p14:tracePt t="59466" x="7861300" y="4454525"/>
          <p14:tracePt t="59473" x="7848600" y="4454525"/>
          <p14:tracePt t="59489" x="7823200" y="4454525"/>
          <p14:tracePt t="59498" x="7797800" y="4454525"/>
          <p14:tracePt t="59503" x="7761288" y="4467225"/>
          <p14:tracePt t="59515" x="7697788" y="4492625"/>
          <p14:tracePt t="59519" x="7661275" y="4505325"/>
          <p14:tracePt t="59531" x="7648575" y="4518025"/>
          <p14:tracePt t="59535" x="7635875" y="4530725"/>
          <p14:tracePt t="59544" x="7610475" y="4543425"/>
          <p14:tracePt t="59550" x="7597775" y="4567238"/>
          <p14:tracePt t="59557" x="7572375" y="4579938"/>
          <p14:tracePt t="59566" x="7561263" y="4605338"/>
          <p14:tracePt t="59573" x="7535863" y="4618038"/>
          <p14:tracePt t="59582" x="7535863" y="4643438"/>
          <p14:tracePt t="59589" x="7523163" y="4656138"/>
          <p14:tracePt t="59599" x="7510463" y="4679950"/>
          <p14:tracePt t="59603" x="7497763" y="4705350"/>
          <p14:tracePt t="59614" x="7485063" y="4730750"/>
          <p14:tracePt t="59619" x="7485063" y="4743450"/>
          <p14:tracePt t="59632" x="7485063" y="4768850"/>
          <p14:tracePt t="59635" x="7485063" y="4779963"/>
          <p14:tracePt t="59644" x="7485063" y="4805363"/>
          <p14:tracePt t="59650" x="7485063" y="4818063"/>
          <p14:tracePt t="59657" x="7497763" y="4830763"/>
          <p14:tracePt t="59665" x="7523163" y="4843463"/>
          <p14:tracePt t="59673" x="7523163" y="4856163"/>
          <p14:tracePt t="59682" x="7535863" y="4856163"/>
          <p14:tracePt t="59689" x="7561263" y="4856163"/>
          <p14:tracePt t="59699" x="7572375" y="4856163"/>
          <p14:tracePt t="59703" x="7585075" y="4856163"/>
          <p14:tracePt t="59714" x="7610475" y="4856163"/>
          <p14:tracePt t="59719" x="7635875" y="4843463"/>
          <p14:tracePt t="59731" x="7661275" y="4818063"/>
          <p14:tracePt t="59735" x="7685088" y="4805363"/>
          <p14:tracePt t="59744" x="7710488" y="4779963"/>
          <p14:tracePt t="59751" x="7723188" y="4768850"/>
          <p14:tracePt t="59757" x="7748588" y="4743450"/>
          <p14:tracePt t="59766" x="7748588" y="4730750"/>
          <p14:tracePt t="59773" x="7761288" y="4718050"/>
          <p14:tracePt t="59782" x="7761288" y="4692650"/>
          <p14:tracePt t="59789" x="7773988" y="4692650"/>
          <p14:tracePt t="59798" x="7773988" y="4679950"/>
          <p14:tracePt t="59805" x="7773988" y="4667250"/>
          <p14:tracePt t="59816" x="7773988" y="4656138"/>
          <p14:tracePt t="59823" x="7761288" y="4656138"/>
          <p14:tracePt t="59832" x="7761288" y="4643438"/>
          <p14:tracePt t="59839" x="7748588" y="4643438"/>
          <p14:tracePt t="59848" x="7723188" y="4643438"/>
          <p14:tracePt t="59855" x="7710488" y="4643438"/>
          <p14:tracePt t="59865" x="7697788" y="4643438"/>
          <p14:tracePt t="59869" x="7685088" y="4643438"/>
          <p14:tracePt t="59881" x="7661275" y="4643438"/>
          <p14:tracePt t="59885" x="7648575" y="4643438"/>
          <p14:tracePt t="59894" x="7635875" y="4643438"/>
          <p14:tracePt t="59901" x="7610475" y="4643438"/>
          <p14:tracePt t="59909" x="7597775" y="4643438"/>
          <p14:tracePt t="59915" x="7585075" y="4656138"/>
          <p14:tracePt t="59923" x="7548563" y="4656138"/>
          <p14:tracePt t="59932" x="7510463" y="4667250"/>
          <p14:tracePt t="59939" x="7459663" y="4692650"/>
          <p14:tracePt t="59949" x="7397750" y="4705350"/>
          <p14:tracePt t="59955" x="7323138" y="4730750"/>
          <p14:tracePt t="59965" x="7246938" y="4743450"/>
          <p14:tracePt t="59969" x="7185025" y="4756150"/>
          <p14:tracePt t="59981" x="7110413" y="4756150"/>
          <p14:tracePt t="59985" x="7021513" y="4768850"/>
          <p14:tracePt t="59994" x="6934200" y="4779963"/>
          <p14:tracePt t="60001" x="6859588" y="4779963"/>
          <p14:tracePt t="60009" x="6784975" y="4779963"/>
          <p14:tracePt t="60017" x="6696075" y="4779963"/>
          <p14:tracePt t="60023" x="6621463" y="4779963"/>
          <p14:tracePt t="60032" x="6521450" y="4805363"/>
          <p14:tracePt t="60039" x="6434138" y="4805363"/>
          <p14:tracePt t="60049" x="6359525" y="4830763"/>
          <p14:tracePt t="60055" x="6270625" y="4856163"/>
          <p14:tracePt t="60066" x="6183313" y="4868863"/>
          <p14:tracePt t="60071" x="6134100" y="4868863"/>
          <p14:tracePt t="60081" x="6108700" y="4868863"/>
          <p14:tracePt t="60086" x="6096000" y="4868863"/>
          <p14:tracePt t="60094" x="6083300" y="4868863"/>
          <p14:tracePt t="60175" x="6070600" y="4868863"/>
          <p14:tracePt t="60214" x="6057900" y="4868863"/>
          <p14:tracePt t="60252" x="6034088" y="4868863"/>
          <p14:tracePt t="60268" x="6021388" y="4868863"/>
          <p14:tracePt t="60276" x="6008688" y="4868863"/>
          <p14:tracePt t="60284" x="5995988" y="4868863"/>
          <p14:tracePt t="60369" x="5983288" y="4868863"/>
          <p14:tracePt t="64775" x="6021388" y="4856163"/>
          <p14:tracePt t="64783" x="6034088" y="4843463"/>
          <p14:tracePt t="64790" x="6070600" y="4818063"/>
          <p14:tracePt t="64800" x="6096000" y="4818063"/>
          <p14:tracePt t="64803" x="6108700" y="4805363"/>
          <p14:tracePt t="64815" x="6121400" y="4792663"/>
          <p14:tracePt t="64820" x="6134100" y="4792663"/>
          <p14:tracePt t="64831" x="6146800" y="4792663"/>
          <p14:tracePt t="64844" x="6157913" y="4779963"/>
          <p14:tracePt t="64857" x="6170613" y="4779963"/>
          <p14:tracePt t="64866" x="6170613" y="4768850"/>
          <p14:tracePt t="64873" x="6183313" y="4756150"/>
          <p14:tracePt t="64882" x="6196013" y="4743450"/>
          <p14:tracePt t="64899" x="6196013" y="4730750"/>
          <p14:tracePt t="64915" x="6196013" y="4705350"/>
          <p14:tracePt t="64919" x="6183313" y="4692650"/>
          <p14:tracePt t="64928" x="6170613" y="4667250"/>
          <p14:tracePt t="64935" x="6146800" y="4656138"/>
          <p14:tracePt t="64944" x="6134100" y="4643438"/>
          <p14:tracePt t="64951" x="6108700" y="4618038"/>
          <p14:tracePt t="64957" x="6096000" y="4605338"/>
          <p14:tracePt t="64967" x="6083300" y="4579938"/>
          <p14:tracePt t="64973" x="6057900" y="4579938"/>
          <p14:tracePt t="64983" x="6045200" y="4554538"/>
          <p14:tracePt t="64989" x="6021388" y="4543425"/>
          <p14:tracePt t="64999" x="5995988" y="4518025"/>
          <p14:tracePt t="65005" x="5945188" y="4505325"/>
          <p14:tracePt t="65014" x="5895975" y="4505325"/>
          <p14:tracePt t="65019" x="5845175" y="4505325"/>
          <p14:tracePt t="65030" x="5770563" y="4505325"/>
          <p14:tracePt t="65035" x="5695950" y="4518025"/>
          <p14:tracePt t="65044" x="5632450" y="4518025"/>
          <p14:tracePt t="65051" x="5583238" y="4543425"/>
          <p14:tracePt t="65059" x="5545138" y="4554538"/>
          <p14:tracePt t="65066" x="5507038" y="4579938"/>
          <p14:tracePt t="65073" x="5483225" y="4592638"/>
          <p14:tracePt t="65082" x="5457825" y="4618038"/>
          <p14:tracePt t="65089" x="5419725" y="4630738"/>
          <p14:tracePt t="65099" x="5407025" y="4643438"/>
          <p14:tracePt t="65105" x="5394325" y="4667250"/>
          <p14:tracePt t="65115" x="5357813" y="4679950"/>
          <p14:tracePt t="65119" x="5345113" y="4705350"/>
          <p14:tracePt t="65131" x="5319713" y="4718050"/>
          <p14:tracePt t="65135" x="5307013" y="4743450"/>
          <p14:tracePt t="65144" x="5294313" y="4756150"/>
          <p14:tracePt t="65153" x="5270500" y="4768850"/>
          <p14:tracePt t="65159" x="5257800" y="4792663"/>
          <p14:tracePt t="65167" x="5257800" y="4805363"/>
          <p14:tracePt t="65173" x="5257800" y="4818063"/>
          <p14:tracePt t="65182" x="5257800" y="4843463"/>
          <p14:tracePt t="65189" x="5270500" y="4868863"/>
          <p14:tracePt t="65199" x="5281613" y="4892675"/>
          <p14:tracePt t="65205" x="5307013" y="4905375"/>
          <p14:tracePt t="65215" x="5319713" y="4918075"/>
          <p14:tracePt t="65219" x="5345113" y="4943475"/>
          <p14:tracePt t="65231" x="5357813" y="4956175"/>
          <p14:tracePt t="65235" x="5383213" y="4981575"/>
          <p14:tracePt t="65244" x="5419725" y="4992688"/>
          <p14:tracePt t="65251" x="5470525" y="5005388"/>
          <p14:tracePt t="65259" x="5519738" y="5030788"/>
          <p14:tracePt t="65268" x="5557838" y="5043488"/>
          <p14:tracePt t="65275" x="5595938" y="5043488"/>
          <p14:tracePt t="65283" x="5632450" y="5043488"/>
          <p14:tracePt t="65289" x="5657850" y="5056188"/>
          <p14:tracePt t="65299" x="5683250" y="5056188"/>
          <p14:tracePt t="65305" x="5695950" y="5056188"/>
          <p14:tracePt t="65315" x="5708650" y="5056188"/>
          <p14:tracePt t="65321" x="5719763" y="5043488"/>
          <p14:tracePt t="65331" x="5732463" y="5043488"/>
          <p14:tracePt t="65335" x="5732463" y="5018088"/>
          <p14:tracePt t="65344" x="5745163" y="5005388"/>
          <p14:tracePt t="65351" x="5757863" y="4992688"/>
          <p14:tracePt t="65359" x="5757863" y="4968875"/>
          <p14:tracePt t="65367" x="5757863" y="4956175"/>
          <p14:tracePt t="65375" x="5745163" y="4943475"/>
          <p14:tracePt t="65383" x="5732463" y="4918075"/>
          <p14:tracePt t="65389" x="5708650" y="4905375"/>
          <p14:tracePt t="65399" x="5695950" y="4879975"/>
          <p14:tracePt t="65405" x="5670550" y="4868863"/>
          <p14:tracePt t="65415" x="5645150" y="4843463"/>
          <p14:tracePt t="65421" x="5632450" y="4830763"/>
          <p14:tracePt t="65432" x="5607050" y="4818063"/>
          <p14:tracePt t="65435" x="5570538" y="4792663"/>
          <p14:tracePt t="65444" x="5557838" y="4779963"/>
          <p14:tracePt t="65451" x="5545138" y="4768850"/>
          <p14:tracePt t="65459" x="5519738" y="4756150"/>
          <p14:tracePt t="65467" x="5507038" y="4756150"/>
          <p14:tracePt t="65475" x="5483225" y="4756150"/>
          <p14:tracePt t="65483" x="5457825" y="4756150"/>
          <p14:tracePt t="65489" x="5432425" y="4756150"/>
          <p14:tracePt t="65499" x="5407025" y="4756150"/>
          <p14:tracePt t="65505" x="5394325" y="4756150"/>
          <p14:tracePt t="65515" x="5383213" y="4756150"/>
          <p14:tracePt t="65521" x="5357813" y="4756150"/>
          <p14:tracePt t="65531" x="5345113" y="4756150"/>
          <p14:tracePt t="65537" x="5332413" y="4756150"/>
          <p14:tracePt t="65730" x="5319713" y="4756150"/>
          <p14:tracePt t="65738" x="5307013" y="4730750"/>
          <p14:tracePt t="65747" x="5281613" y="4718050"/>
          <p14:tracePt t="65752" x="5257800" y="4692650"/>
          <p14:tracePt t="65759" x="5245100" y="4692650"/>
          <p14:tracePt t="65768" x="5232400" y="4667250"/>
          <p14:tracePt t="65775" x="5207000" y="4656138"/>
          <p14:tracePt t="65783" x="5194300" y="4630738"/>
          <p14:tracePt t="65791" x="5181600" y="4618038"/>
          <p14:tracePt t="65800" x="5170488" y="4605338"/>
          <p14:tracePt t="65805" x="5157788" y="4579938"/>
          <p14:tracePt t="65815" x="5132388" y="4567238"/>
          <p14:tracePt t="65821" x="5132388" y="4543425"/>
          <p14:tracePt t="65832" x="5119688" y="4530725"/>
          <p14:tracePt t="65837" x="5106988" y="4518025"/>
          <p14:tracePt t="65847" x="5106988" y="4492625"/>
          <p14:tracePt t="65853" x="5106988" y="4479925"/>
          <p14:tracePt t="65859" x="5106988" y="4467225"/>
          <p14:tracePt t="65867" x="5094288" y="4443413"/>
          <p14:tracePt t="65875" x="5094288" y="4430713"/>
          <p14:tracePt t="65883" x="5094288" y="4418013"/>
          <p14:tracePt t="65892" x="5094288" y="4405313"/>
          <p14:tracePt t="65899" x="5094288" y="4379913"/>
          <p14:tracePt t="65907" x="5094288" y="4367213"/>
          <p14:tracePt t="65915" x="5094288" y="4354513"/>
          <p14:tracePt t="65921" x="5094288" y="4341813"/>
          <p14:tracePt t="65931" x="5106988" y="4330700"/>
          <p14:tracePt t="65938" x="5119688" y="4305300"/>
          <p14:tracePt t="65948" x="5119688" y="4292600"/>
          <p14:tracePt t="65954" x="5145088" y="4279900"/>
          <p14:tracePt t="65967" x="5145088" y="4267200"/>
          <p14:tracePt t="65984" x="5157788" y="4254500"/>
          <p14:tracePt t="65999" x="5170488" y="4241800"/>
          <p14:tracePt t="66007" x="5170488" y="4230688"/>
          <p14:tracePt t="66015" x="5181600" y="4217988"/>
          <p14:tracePt t="66021" x="5194300" y="4205288"/>
          <p14:tracePt t="66032" x="5207000" y="4179888"/>
          <p14:tracePt t="66037" x="5232400" y="4167188"/>
          <p14:tracePt t="66046" x="5245100" y="4154488"/>
          <p14:tracePt t="66053" x="5257800" y="4141788"/>
          <p14:tracePt t="66063" x="5281613" y="4117975"/>
          <p14:tracePt t="66067" x="5294313" y="4117975"/>
          <p14:tracePt t="66075" x="5307013" y="4105275"/>
          <p14:tracePt t="66083" x="5307013" y="4092575"/>
          <p14:tracePt t="66091" x="5319713" y="4092575"/>
          <p14:tracePt t="66099" x="5319713" y="4079875"/>
          <p14:tracePt t="66121" x="5332413" y="4079875"/>
          <p14:tracePt t="66146" x="5332413" y="4067175"/>
          <p14:tracePt t="66153" x="5332413" y="4054475"/>
          <p14:tracePt t="66164" x="5332413" y="4041775"/>
          <p14:tracePt t="66169" x="5345113" y="4017963"/>
          <p14:tracePt t="66175" x="5345113" y="4005263"/>
          <p14:tracePt t="66191" x="5345113" y="3979863"/>
          <p14:tracePt t="66199" x="5345113" y="3967163"/>
          <p14:tracePt t="66207" x="5345113" y="3954463"/>
          <p14:tracePt t="67863" x="5345113" y="3967163"/>
          <p14:tracePt t="67870" x="5345113" y="3979863"/>
          <p14:tracePt t="67876" x="5332413" y="4005263"/>
          <p14:tracePt t="67885" x="5307013" y="4029075"/>
          <p14:tracePt t="67892" x="5307013" y="4041775"/>
          <p14:tracePt t="67902" x="5294313" y="4054475"/>
          <p14:tracePt t="67908" x="5294313" y="4079875"/>
          <p14:tracePt t="67917" x="5294313" y="4092575"/>
          <p14:tracePt t="67923" x="5294313" y="4105275"/>
          <p14:tracePt t="67931" x="5294313" y="4117975"/>
          <p14:tracePt t="67937" x="5294313" y="4154488"/>
          <p14:tracePt t="67947" x="5307013" y="4179888"/>
          <p14:tracePt t="67953" x="5307013" y="4192588"/>
          <p14:tracePt t="67966" x="5319713" y="4230688"/>
          <p14:tracePt t="67969" x="5319713" y="4267200"/>
          <p14:tracePt t="67975" x="5319713" y="4305300"/>
          <p14:tracePt t="67983" x="5319713" y="4341813"/>
          <p14:tracePt t="67991" x="5319713" y="4367213"/>
          <p14:tracePt t="67999" x="5307013" y="4405313"/>
          <p14:tracePt t="68007" x="5294313" y="4430713"/>
          <p14:tracePt t="68016" x="5281613" y="4467225"/>
          <p14:tracePt t="68023" x="5270500" y="4479925"/>
          <p14:tracePt t="68030" x="5257800" y="4518025"/>
          <p14:tracePt t="68038" x="5232400" y="4543425"/>
          <p14:tracePt t="68046" x="5219700" y="4567238"/>
          <p14:tracePt t="68053" x="5194300" y="4579938"/>
          <p14:tracePt t="68065" x="5181600" y="4605338"/>
          <p14:tracePt t="68069" x="5170488" y="4618038"/>
          <p14:tracePt t="68078" x="5145088" y="4643438"/>
          <p14:tracePt t="68083" x="5132388" y="4656138"/>
          <p14:tracePt t="68091" x="5106988" y="4679950"/>
          <p14:tracePt t="68100" x="5094288" y="4692650"/>
          <p14:tracePt t="68107" x="5081588" y="4705350"/>
          <p14:tracePt t="68116" x="5057775" y="4718050"/>
          <p14:tracePt t="68123" x="5045075" y="4730750"/>
          <p14:tracePt t="68133" x="5019675" y="4730750"/>
          <p14:tracePt t="68137" x="5006975" y="4743450"/>
          <p14:tracePt t="68148" x="4994275" y="4756150"/>
          <p14:tracePt t="68153" x="4968875" y="4768850"/>
          <p14:tracePt t="68165" x="4956175" y="4792663"/>
          <p14:tracePt t="68169" x="4932363" y="4805363"/>
          <p14:tracePt t="68178" x="4919663" y="4818063"/>
          <p14:tracePt t="68185" x="4906963" y="4830763"/>
          <p14:tracePt t="68191" x="4881563" y="4856163"/>
          <p14:tracePt t="68200" x="4856163" y="4868863"/>
          <p14:tracePt t="68207" x="4843463" y="4879975"/>
          <p14:tracePt t="68217" x="4806950" y="4892675"/>
          <p14:tracePt t="68223" x="4781550" y="4892675"/>
          <p14:tracePt t="68233" x="4756150" y="4905375"/>
          <p14:tracePt t="68239" x="4743450" y="4918075"/>
          <p14:tracePt t="68248" x="4706938" y="4918075"/>
          <p14:tracePt t="68253" x="4681538" y="4918075"/>
          <p14:tracePt t="68265" x="4656138" y="4930775"/>
          <p14:tracePt t="68269" x="4619625" y="4943475"/>
          <p14:tracePt t="68278" x="4594225" y="4943475"/>
          <p14:tracePt t="68285" x="4568825" y="4943475"/>
          <p14:tracePt t="68291" x="4556125" y="4943475"/>
          <p14:tracePt t="68299" x="4518025" y="4943475"/>
          <p14:tracePt t="68307" x="4481513" y="4943475"/>
          <p14:tracePt t="68316" x="4468813" y="4943475"/>
          <p14:tracePt t="68323" x="4443413" y="4943475"/>
          <p14:tracePt t="68332" x="4418013" y="4943475"/>
          <p14:tracePt t="68339" x="4381500" y="4943475"/>
          <p14:tracePt t="68347" x="4356100" y="4943475"/>
          <p14:tracePt t="68353" x="4318000" y="4968875"/>
          <p14:tracePt t="68364" x="4294188" y="4968875"/>
          <p14:tracePt t="68369" x="4243388" y="4981575"/>
          <p14:tracePt t="68378" x="4205288" y="4992688"/>
          <p14:tracePt t="68385" x="4143375" y="5018088"/>
          <p14:tracePt t="68394" x="4105275" y="5018088"/>
          <p14:tracePt t="68400" x="4092575" y="5030788"/>
          <p14:tracePt t="68408" x="4043363" y="5043488"/>
          <p14:tracePt t="68416" x="4005263" y="5043488"/>
          <p14:tracePt t="68423" x="3968750" y="5043488"/>
          <p14:tracePt t="68433" x="3930650" y="5043488"/>
          <p14:tracePt t="68439" x="3905250" y="5043488"/>
          <p14:tracePt t="68449" x="3867150" y="5043488"/>
          <p14:tracePt t="68454" x="3856038" y="5043488"/>
          <p14:tracePt t="68464" x="3830638" y="5043488"/>
          <p14:tracePt t="68469" x="3817938" y="5043488"/>
          <p14:tracePt t="68478" x="3792538" y="5056188"/>
          <p14:tracePt t="68485" x="3767138" y="5056188"/>
          <p14:tracePt t="68494" x="3756025" y="5056188"/>
          <p14:tracePt t="68501" x="3743325" y="5056188"/>
          <p14:tracePt t="68507" x="3717925" y="5056188"/>
          <p14:tracePt t="68516" x="3705225" y="5056188"/>
          <p14:tracePt t="68523" x="3692525" y="5056188"/>
          <p14:tracePt t="68532" x="3667125" y="5056188"/>
          <p14:tracePt t="68539" x="3630613" y="5068888"/>
          <p14:tracePt t="68549" x="3617913" y="5081588"/>
          <p14:tracePt t="68555" x="3579813" y="5081588"/>
          <p14:tracePt t="68565" x="3541713" y="5081588"/>
          <p14:tracePt t="68569" x="3492500" y="5092700"/>
          <p14:tracePt t="68578" x="3405188" y="5105400"/>
          <p14:tracePt t="68585" x="3328988" y="5118100"/>
          <p14:tracePt t="68594" x="3267075" y="5118100"/>
          <p14:tracePt t="68601" x="3154363" y="5130800"/>
          <p14:tracePt t="68607" x="3054350" y="5143500"/>
          <p14:tracePt t="68616" x="2954338" y="5143500"/>
          <p14:tracePt t="68623" x="2867025" y="5130800"/>
          <p14:tracePt t="68632" x="2803525" y="5118100"/>
          <p14:tracePt t="68639" x="2716213" y="5105400"/>
          <p14:tracePt t="68649" x="2616200" y="5092700"/>
          <p14:tracePt t="68655" x="2503488" y="5081588"/>
          <p14:tracePt t="68664" x="2403475" y="5081588"/>
          <p14:tracePt t="68669" x="2303463" y="5081588"/>
          <p14:tracePt t="68678" x="2203450" y="5081588"/>
          <p14:tracePt t="68686" x="2103438" y="5068888"/>
          <p14:tracePt t="68694" x="2014538" y="5068888"/>
          <p14:tracePt t="68701" x="1939925" y="5056188"/>
          <p14:tracePt t="68709" x="1852613" y="5056188"/>
          <p14:tracePt t="68716" x="1765300" y="5056188"/>
          <p14:tracePt t="68723" x="1677988" y="5056188"/>
          <p14:tracePt t="68733" x="1614488" y="5056188"/>
          <p14:tracePt t="68739" x="1539875" y="5056188"/>
          <p14:tracePt t="68749" x="1476375" y="5068888"/>
          <p14:tracePt t="68755" x="1414463" y="5092700"/>
          <p14:tracePt t="68766" x="1363663" y="5118100"/>
          <p14:tracePt t="68769" x="1289050" y="5143500"/>
          <p14:tracePt t="68778" x="1252538" y="5156200"/>
          <p14:tracePt t="68785" x="1201738" y="5181600"/>
          <p14:tracePt t="68793" x="1176338" y="5205413"/>
          <p14:tracePt t="68801" x="1163638" y="5218113"/>
          <p14:tracePt t="68809" x="1139825" y="5230813"/>
          <p14:tracePt t="68817" x="1139825" y="5243513"/>
          <p14:tracePt t="68823" x="1114425" y="5256213"/>
          <p14:tracePt t="68839" x="1114425" y="5268913"/>
          <p14:tracePt t="68855" x="1114425" y="5294313"/>
          <p14:tracePt t="68865" x="1127125" y="5294313"/>
          <p14:tracePt t="68871" x="1139825" y="5294313"/>
          <p14:tracePt t="68878" x="1150938" y="5305425"/>
          <p14:tracePt t="68885" x="1176338" y="5318125"/>
          <p14:tracePt t="68894" x="1227138" y="5318125"/>
          <p14:tracePt t="68901" x="1276350" y="5330825"/>
          <p14:tracePt t="68909" x="1363663" y="5356225"/>
          <p14:tracePt t="68917" x="1465263" y="5356225"/>
          <p14:tracePt t="68923" x="1589088" y="5356225"/>
          <p14:tracePt t="68932" x="1752600" y="5356225"/>
          <p14:tracePt t="68939" x="1978025" y="5356225"/>
          <p14:tracePt t="68949" x="2165350" y="5368925"/>
          <p14:tracePt t="68955" x="2352675" y="5407025"/>
          <p14:tracePt t="68965" x="2465388" y="5407025"/>
          <p14:tracePt t="68982" x="2728913" y="5407025"/>
          <p14:tracePt t="68986" x="2867025" y="5430838"/>
          <p14:tracePt t="68994" x="2967038" y="5430838"/>
          <p14:tracePt t="69001" x="3067050" y="5430838"/>
          <p14:tracePt t="69009" x="3192463" y="5430838"/>
          <p14:tracePt t="69017" x="3305175" y="5418138"/>
          <p14:tracePt t="69025" x="3441700" y="5381625"/>
          <p14:tracePt t="69033" x="3541713" y="5356225"/>
          <p14:tracePt t="69039" x="3643313" y="5343525"/>
          <p14:tracePt t="69049" x="3730625" y="5318125"/>
          <p14:tracePt t="69055" x="3805238" y="5294313"/>
          <p14:tracePt t="69065" x="3830638" y="5281613"/>
          <p14:tracePt t="69071" x="3856038" y="5268913"/>
          <p14:tracePt t="69082" x="3867150" y="5243513"/>
          <p14:tracePt t="69085" x="3879850" y="5230813"/>
          <p14:tracePt t="69094" x="3892550" y="5205413"/>
          <p14:tracePt t="69101" x="3905250" y="5181600"/>
          <p14:tracePt t="69109" x="3905250" y="5156200"/>
          <p14:tracePt t="69117" x="3905250" y="5118100"/>
          <p14:tracePt t="69125" x="3917950" y="5092700"/>
          <p14:tracePt t="69133" x="3917950" y="5068888"/>
          <p14:tracePt t="69139" x="3917950" y="5043488"/>
          <p14:tracePt t="69149" x="3917950" y="5030788"/>
          <p14:tracePt t="69155" x="3905250" y="5018088"/>
          <p14:tracePt t="69166" x="3905250" y="4992688"/>
          <p14:tracePt t="69171" x="3892550" y="4981575"/>
          <p14:tracePt t="69181" x="3879850" y="4968875"/>
          <p14:tracePt t="69187" x="3856038" y="4943475"/>
          <p14:tracePt t="69194" x="3843338" y="4930775"/>
          <p14:tracePt t="69201" x="3805238" y="4892675"/>
          <p14:tracePt t="69209" x="3730625" y="4856163"/>
          <p14:tracePt t="69217" x="3679825" y="4830763"/>
          <p14:tracePt t="69225" x="3605213" y="4792663"/>
          <p14:tracePt t="69233" x="3530600" y="4768850"/>
          <p14:tracePt t="69241" x="3479800" y="4743450"/>
          <p14:tracePt t="69249" x="3405188" y="4718050"/>
          <p14:tracePt t="69255" x="3317875" y="4692650"/>
          <p14:tracePt t="69265" x="3228975" y="4667250"/>
          <p14:tracePt t="69271" x="3154363" y="4656138"/>
          <p14:tracePt t="69281" x="3067050" y="4643438"/>
          <p14:tracePt t="69287" x="2979738" y="4630738"/>
          <p14:tracePt t="69293" x="2879725" y="4630738"/>
          <p14:tracePt t="69301" x="2803525" y="4630738"/>
          <p14:tracePt t="69309" x="2678113" y="4630738"/>
          <p14:tracePt t="69317" x="2590800" y="4618038"/>
          <p14:tracePt t="69325" x="2516188" y="4605338"/>
          <p14:tracePt t="69333" x="2441575" y="4605338"/>
          <p14:tracePt t="69341" x="2390775" y="4605338"/>
          <p14:tracePt t="69349" x="2339975" y="4605338"/>
          <p14:tracePt t="69355" x="2316163" y="4605338"/>
          <p14:tracePt t="69365" x="2303463" y="4605338"/>
          <p14:tracePt t="69371" x="2278063" y="4605338"/>
          <p14:tracePt t="69381" x="2265363" y="4605338"/>
          <p14:tracePt t="69387" x="2252663" y="4605338"/>
          <p14:tracePt t="69398" x="2216150" y="4618038"/>
          <p14:tracePt t="69401" x="2178050" y="4618038"/>
          <p14:tracePt t="69409" x="2127250" y="4630738"/>
          <p14:tracePt t="69417" x="2090738" y="4656138"/>
          <p14:tracePt t="69425" x="2027238" y="4679950"/>
          <p14:tracePt t="69434" x="1990725" y="4679950"/>
          <p14:tracePt t="69441" x="1952625" y="4679950"/>
          <p14:tracePt t="69449" x="1890713" y="4705350"/>
          <p14:tracePt t="69457" x="1852613" y="4718050"/>
          <p14:tracePt t="69465" x="1827213" y="4730750"/>
          <p14:tracePt t="69471" x="1790700" y="4730750"/>
          <p14:tracePt t="69482" x="1765300" y="4730750"/>
          <p14:tracePt t="69487" x="1727200" y="4756150"/>
          <p14:tracePt t="69498" x="1701800" y="4779963"/>
          <p14:tracePt t="69503" x="1677988" y="4779963"/>
          <p14:tracePt t="69509" x="1601788" y="4805363"/>
          <p14:tracePt t="69517" x="1565275" y="4818063"/>
          <p14:tracePt t="69525" x="1514475" y="4843463"/>
          <p14:tracePt t="69534" x="1452563" y="4856163"/>
          <p14:tracePt t="69541" x="1414463" y="4868863"/>
          <p14:tracePt t="69549" x="1389063" y="4892675"/>
          <p14:tracePt t="69557" x="1363663" y="4892675"/>
          <p14:tracePt t="69565" x="1339850" y="4905375"/>
          <p14:tracePt t="69571" x="1327150" y="4918075"/>
          <p14:tracePt t="69581" x="1314450" y="4918075"/>
          <p14:tracePt t="69587" x="1289050" y="4943475"/>
          <p14:tracePt t="69597" x="1276350" y="4956175"/>
          <p14:tracePt t="69603" x="1252538" y="4968875"/>
          <p14:tracePt t="69609" x="1227138" y="4981575"/>
          <p14:tracePt t="69618" x="1201738" y="5005388"/>
          <p14:tracePt t="69625" x="1176338" y="5018088"/>
          <p14:tracePt t="69633" x="1163638" y="5043488"/>
          <p14:tracePt t="69641" x="1150938" y="5056188"/>
          <p14:tracePt t="69650" x="1139825" y="5056188"/>
          <p14:tracePt t="69657" x="1127125" y="5081588"/>
          <p14:tracePt t="69665" x="1114425" y="5081588"/>
          <p14:tracePt t="69721" x="1101725" y="5092700"/>
          <p14:tracePt t="69738" x="1089025" y="5092700"/>
          <p14:tracePt t="69747" x="1089025" y="5118100"/>
          <p14:tracePt t="69764" x="1089025" y="5130800"/>
          <p14:tracePt t="69772" x="1089025" y="5143500"/>
          <p14:tracePt t="69812" x="1101725" y="5156200"/>
          <p14:tracePt t="69820" x="1101725" y="5168900"/>
          <p14:tracePt t="69826" x="1114425" y="5168900"/>
          <p14:tracePt t="69842" x="1127125" y="5168900"/>
          <p14:tracePt t="69851" x="1139825" y="5168900"/>
          <p14:tracePt t="69858" x="1150938" y="5168900"/>
          <p14:tracePt t="69867" x="1176338" y="5168900"/>
          <p14:tracePt t="69873" x="1189038" y="5168900"/>
          <p14:tracePt t="69882" x="1201738" y="5168900"/>
          <p14:tracePt t="69887" x="1214438" y="5168900"/>
          <p14:tracePt t="69899" x="1239838" y="5168900"/>
          <p14:tracePt t="69903" x="1252538" y="5168900"/>
          <p14:tracePt t="69916" x="1263650" y="5181600"/>
          <p14:tracePt t="69919" x="1289050" y="5181600"/>
          <p14:tracePt t="69928" x="1301750" y="5194300"/>
          <p14:tracePt t="69933" x="1314450" y="5194300"/>
          <p14:tracePt t="69941" x="1339850" y="5194300"/>
          <p14:tracePt t="69958" x="1352550" y="5194300"/>
          <p14:tracePt t="69967" x="1376363" y="5194300"/>
          <p14:tracePt t="69973" x="1389063" y="5194300"/>
          <p14:tracePt t="69982" x="1401763" y="5194300"/>
          <p14:tracePt t="69998" x="1414463" y="5194300"/>
          <p14:tracePt t="70236" x="1427163" y="5194300"/>
          <p14:tracePt t="70254" x="1439863" y="5194300"/>
          <p14:tracePt t="70279" x="1439863" y="5181600"/>
          <p14:tracePt t="70294" x="1452563" y="5181600"/>
          <p14:tracePt t="70304" x="1465263" y="5181600"/>
          <p14:tracePt t="70490" x="1476375" y="5181600"/>
          <p14:tracePt t="70511" x="1501775" y="5181600"/>
          <p14:tracePt t="70516" x="1514475" y="5181600"/>
          <p14:tracePt t="70524" x="1527175" y="5181600"/>
          <p14:tracePt t="70535" x="1539875" y="5181600"/>
          <p14:tracePt t="70540" x="1577975" y="5181600"/>
          <p14:tracePt t="70550" x="1601788" y="5194300"/>
          <p14:tracePt t="70556" x="1639888" y="5218113"/>
          <p14:tracePt t="70567" x="1677988" y="5218113"/>
          <p14:tracePt t="70571" x="1739900" y="5243513"/>
          <p14:tracePt t="70580" x="1778000" y="5281613"/>
          <p14:tracePt t="70587" x="1801813" y="5294313"/>
          <p14:tracePt t="70593" x="1839913" y="5318125"/>
          <p14:tracePt t="70601" x="1852613" y="5330825"/>
          <p14:tracePt t="70609" x="1865313" y="5356225"/>
          <p14:tracePt t="70616" x="1890713" y="5368925"/>
          <p14:tracePt t="70623" x="1903413" y="5381625"/>
          <p14:tracePt t="70632" x="1914525" y="5394325"/>
          <p14:tracePt t="70639" x="1927225" y="5407025"/>
          <p14:tracePt t="70649" x="1927225" y="5430838"/>
          <p14:tracePt t="70655" x="1939925" y="5443538"/>
          <p14:tracePt t="70665" x="1952625" y="5468938"/>
          <p14:tracePt t="70669" x="1952625" y="5481638"/>
          <p14:tracePt t="70678" x="1952625" y="5494338"/>
          <p14:tracePt t="70685" x="1952625" y="5507038"/>
          <p14:tracePt t="70693" x="1952625" y="5530850"/>
          <p14:tracePt t="70709" x="1939925" y="5556250"/>
          <p14:tracePt t="70717" x="1914525" y="5556250"/>
          <p14:tracePt t="70723" x="1903413" y="5568950"/>
          <p14:tracePt t="70732" x="1890713" y="5581650"/>
          <p14:tracePt t="70739" x="1878013" y="5594350"/>
          <p14:tracePt t="70749" x="1865313" y="5594350"/>
          <p14:tracePt t="70755" x="1839913" y="5607050"/>
          <p14:tracePt t="70765" x="1827213" y="5607050"/>
          <p14:tracePt t="70771" x="1814513" y="5607050"/>
          <p14:tracePt t="70778" x="1801813" y="5607050"/>
          <p14:tracePt t="70785" x="1778000" y="5607050"/>
          <p14:tracePt t="70793" x="1765300" y="5607050"/>
          <p14:tracePt t="70801" x="1739900" y="5607050"/>
          <p14:tracePt t="70809" x="1714500" y="5607050"/>
          <p14:tracePt t="70817" x="1689100" y="5607050"/>
          <p14:tracePt t="70825" x="1665288" y="5607050"/>
          <p14:tracePt t="70832" x="1652588" y="5607050"/>
          <p14:tracePt t="70839" x="1627188" y="5594350"/>
          <p14:tracePt t="70849" x="1614488" y="5594350"/>
          <p14:tracePt t="70855" x="1601788" y="5594350"/>
          <p14:tracePt t="70865" x="1589088" y="5594350"/>
          <p14:tracePt t="70871" x="1565275" y="5594350"/>
          <p14:tracePt t="70881" x="1552575" y="5581650"/>
          <p14:tracePt t="70885" x="1539875" y="5581650"/>
          <p14:tracePt t="70893" x="1501775" y="5581650"/>
          <p14:tracePt t="70901" x="1489075" y="5568950"/>
          <p14:tracePt t="70909" x="1476375" y="5568950"/>
          <p14:tracePt t="70917" x="1465263" y="5568950"/>
          <p14:tracePt t="70925" x="1439863" y="5568950"/>
          <p14:tracePt t="70939" x="1427163" y="5568950"/>
          <p14:tracePt t="70948" x="1414463" y="5568950"/>
          <p14:tracePt t="70966" x="1389063" y="5568950"/>
          <p14:tracePt t="70971" x="1376363" y="5568950"/>
          <p14:tracePt t="70981" x="1352550" y="5556250"/>
          <p14:tracePt t="70985" x="1339850" y="5556250"/>
          <p14:tracePt t="70993" x="1327150" y="5556250"/>
          <p14:tracePt t="71001" x="1314450" y="5556250"/>
          <p14:tracePt t="71009" x="1301750" y="5556250"/>
          <p14:tracePt t="71025" x="1289050" y="5543550"/>
          <p14:tracePt t="71084" x="1276350" y="5543550"/>
          <p14:tracePt t="71106" x="1263650" y="5543550"/>
          <p14:tracePt t="71156" x="1252538" y="5543550"/>
          <p14:tracePt t="71164" x="1239838" y="5556250"/>
          <p14:tracePt t="71172" x="1227138" y="5556250"/>
          <p14:tracePt t="71181" x="1214438" y="5556250"/>
          <p14:tracePt t="71188" x="1201738" y="5568950"/>
          <p14:tracePt t="71195" x="1176338" y="5568950"/>
          <p14:tracePt t="71202" x="1163638" y="5568950"/>
          <p14:tracePt t="71211" x="1150938" y="5568950"/>
          <p14:tracePt t="71218" x="1139825" y="5568950"/>
          <p14:tracePt t="71238" x="1127125" y="5568950"/>
          <p14:tracePt t="71372" x="1139825" y="5568950"/>
          <p14:tracePt t="71393" x="1150938" y="5568950"/>
          <p14:tracePt t="71404" x="1163638" y="5568950"/>
          <p14:tracePt t="71442" x="1176338" y="5568950"/>
          <p14:tracePt t="71488" x="1189038" y="5568950"/>
          <p14:tracePt t="71554" x="1201738" y="5556250"/>
          <p14:tracePt t="71568" x="1214438" y="5556250"/>
          <p14:tracePt t="71576" x="1227138" y="5556250"/>
          <p14:tracePt t="71592" x="1239838" y="5556250"/>
          <p14:tracePt t="71601" x="1239838" y="5543550"/>
          <p14:tracePt t="71608" x="1252538" y="5543550"/>
          <p14:tracePt t="71617" x="1263650" y="5543550"/>
          <p14:tracePt t="71622" x="1276350" y="5543550"/>
          <p14:tracePt t="71638" x="1289050" y="5530850"/>
          <p14:tracePt t="71649" x="1301750" y="5530850"/>
          <p14:tracePt t="71654" x="1314450" y="5530850"/>
          <p14:tracePt t="71666" x="1339850" y="5530850"/>
          <p14:tracePt t="71669" x="1352550" y="5530850"/>
          <p14:tracePt t="71676" x="1363663" y="5530850"/>
          <p14:tracePt t="71684" x="1389063" y="5530850"/>
          <p14:tracePt t="71701" x="1401763" y="5530850"/>
          <p14:tracePt t="71708" x="1427163" y="5530850"/>
          <p14:tracePt t="71717" x="1439863" y="5530850"/>
          <p14:tracePt t="71722" x="1452563" y="5530850"/>
          <p14:tracePt t="71733" x="1465263" y="5530850"/>
          <p14:tracePt t="71738" x="1489075" y="5530850"/>
          <p14:tracePt t="71750" x="1501775" y="5530850"/>
          <p14:tracePt t="71754" x="1514475" y="5530850"/>
          <p14:tracePt t="71770" x="1527175" y="5530850"/>
          <p14:tracePt t="71776" x="1539875" y="5530850"/>
          <p14:tracePt t="71784" x="1552575" y="5530850"/>
          <p14:tracePt t="71792" x="1565275" y="5530850"/>
          <p14:tracePt t="71808" x="1589088" y="5530850"/>
          <p14:tracePt t="71824" x="1601788" y="5530850"/>
          <p14:tracePt t="71833" x="1614488" y="5530850"/>
          <p14:tracePt t="71838" x="1614488" y="5543550"/>
          <p14:tracePt t="71849" x="1627188" y="5543550"/>
          <p14:tracePt t="71854" x="1639888" y="5543550"/>
          <p14:tracePt t="71867" x="1652588" y="5543550"/>
          <p14:tracePt t="71879" x="1665288" y="5543550"/>
          <p14:tracePt t="71885" x="1677988" y="5543550"/>
          <p14:tracePt t="71892" x="1689100" y="5543550"/>
          <p14:tracePt t="71901" x="1701800" y="5543550"/>
          <p14:tracePt t="71908" x="1714500" y="5556250"/>
          <p14:tracePt t="71918" x="1739900" y="5556250"/>
          <p14:tracePt t="71933" x="1752600" y="5556250"/>
          <p14:tracePt t="71938" x="1778000" y="5556250"/>
          <p14:tracePt t="71950" x="1790700" y="5556250"/>
          <p14:tracePt t="71970" x="1827213" y="5568950"/>
          <p14:tracePt t="71979" x="1839913" y="5568950"/>
          <p14:tracePt t="71987" x="1865313" y="5568950"/>
          <p14:tracePt t="71992" x="1878013" y="5581650"/>
          <p14:tracePt t="72002" x="1890713" y="5581650"/>
          <p14:tracePt t="72008" x="1914525" y="5581650"/>
          <p14:tracePt t="72018" x="1927225" y="5581650"/>
          <p14:tracePt t="72024" x="1939925" y="5581650"/>
          <p14:tracePt t="72033" x="1952625" y="5581650"/>
          <p14:tracePt t="72037" x="1978025" y="5581650"/>
          <p14:tracePt t="72053" x="2003425" y="5581650"/>
          <p14:tracePt t="72069" x="2014538" y="5581650"/>
          <p14:tracePt t="72077" x="2027238" y="5581650"/>
          <p14:tracePt t="72085" x="2039938" y="5581650"/>
          <p14:tracePt t="72091" x="2052638" y="5581650"/>
          <p14:tracePt t="72099" x="2078038" y="5581650"/>
          <p14:tracePt t="72107" x="2090738" y="5581650"/>
          <p14:tracePt t="72116" x="2103438" y="5581650"/>
          <p14:tracePt t="72123" x="2127250" y="5581650"/>
          <p14:tracePt t="72132" x="2139950" y="5581650"/>
          <p14:tracePt t="72139" x="2152650" y="5581650"/>
          <p14:tracePt t="72148" x="2165350" y="5581650"/>
          <p14:tracePt t="72153" x="2178050" y="5581650"/>
          <p14:tracePt t="72164" x="2190750" y="5581650"/>
          <p14:tracePt t="72169" x="2203450" y="5581650"/>
          <p14:tracePt t="72178" x="2228850" y="5581650"/>
          <p14:tracePt t="72193" x="2252663" y="5581650"/>
          <p14:tracePt t="72199" x="2265363" y="5581650"/>
          <p14:tracePt t="72216" x="2290763" y="5581650"/>
          <p14:tracePt t="72223" x="2303463" y="5581650"/>
          <p14:tracePt t="72233" x="2316163" y="5581650"/>
          <p14:tracePt t="72239" x="2328863" y="5581650"/>
          <p14:tracePt t="72249" x="2352675" y="5581650"/>
          <p14:tracePt t="72253" x="2365375" y="5581650"/>
          <p14:tracePt t="72265" x="2378075" y="5581650"/>
          <p14:tracePt t="72269" x="2390775" y="5581650"/>
          <p14:tracePt t="72278" x="2403475" y="5581650"/>
          <p14:tracePt t="72285" x="2416175" y="5581650"/>
          <p14:tracePt t="72301" x="2428875" y="5581650"/>
          <p14:tracePt t="72316" x="2452688" y="5581650"/>
          <p14:tracePt t="72332" x="2465388" y="5581650"/>
          <p14:tracePt t="72339" x="2478088" y="5581650"/>
          <p14:tracePt t="72349" x="2490788" y="5581650"/>
          <p14:tracePt t="72353" x="2503488" y="5581650"/>
          <p14:tracePt t="72365" x="2516188" y="5581650"/>
          <p14:tracePt t="72369" x="2528888" y="5581650"/>
          <p14:tracePt t="72378" x="2541588" y="5581650"/>
          <p14:tracePt t="72385" x="2554288" y="5581650"/>
          <p14:tracePt t="72393" x="2565400" y="5581650"/>
          <p14:tracePt t="72401" x="2578100" y="5581650"/>
          <p14:tracePt t="72420" x="2590800" y="5581650"/>
          <p14:tracePt t="72428" x="2603500" y="5581650"/>
          <p14:tracePt t="72435" x="2616200" y="5581650"/>
          <p14:tracePt t="72444" x="2628900" y="5581650"/>
          <p14:tracePt t="72457" x="2654300" y="5581650"/>
          <p14:tracePt t="72473" x="2667000" y="5581650"/>
          <p14:tracePt t="72485" x="2678113" y="5581650"/>
          <p14:tracePt t="72505" x="2690813" y="5581650"/>
          <p14:tracePt t="72620" x="2703513" y="5581650"/>
          <p14:tracePt t="72910" x="2716213" y="5581650"/>
          <p14:tracePt t="72931" x="2767013" y="5581650"/>
          <p14:tracePt t="72939" x="2841625" y="5594350"/>
          <p14:tracePt t="72945" x="2916238" y="5619750"/>
          <p14:tracePt t="72952" x="2992438" y="5630863"/>
          <p14:tracePt t="72959" x="3079750" y="5643563"/>
          <p14:tracePt t="72968" x="3179763" y="5656263"/>
          <p14:tracePt t="72975" x="3305175" y="5668963"/>
          <p14:tracePt t="72984" x="3429000" y="5694363"/>
          <p14:tracePt t="72991" x="3541713" y="5707063"/>
          <p14:tracePt t="72999" x="3643313" y="5719763"/>
          <p14:tracePt t="73005" x="3743325" y="5719763"/>
          <p14:tracePt t="73016" x="3856038" y="5719763"/>
          <p14:tracePt t="73021" x="3968750" y="5719763"/>
          <p14:tracePt t="73032" x="4068763" y="5719763"/>
          <p14:tracePt t="73037" x="4143375" y="5719763"/>
          <p14:tracePt t="73047" x="4256088" y="5694363"/>
          <p14:tracePt t="73051" x="4356100" y="5694363"/>
          <p14:tracePt t="73059" x="4456113" y="5681663"/>
          <p14:tracePt t="73067" x="4556125" y="5656263"/>
          <p14:tracePt t="73075" x="4643438" y="5643563"/>
          <p14:tracePt t="73084" x="4743450" y="5630863"/>
          <p14:tracePt t="73091" x="4832350" y="5619750"/>
          <p14:tracePt t="73099" x="4919663" y="5607050"/>
          <p14:tracePt t="73105" x="4994275" y="5581650"/>
          <p14:tracePt t="73115" x="5057775" y="5568950"/>
          <p14:tracePt t="73121" x="5132388" y="5556250"/>
          <p14:tracePt t="73132" x="5181600" y="5556250"/>
          <p14:tracePt t="73137" x="5257800" y="5543550"/>
          <p14:tracePt t="73149" x="5307013" y="5543550"/>
          <p14:tracePt t="73151" x="5370513" y="5543550"/>
          <p14:tracePt t="73159" x="5445125" y="5543550"/>
          <p14:tracePt t="73167" x="5532438" y="5568950"/>
          <p14:tracePt t="73175" x="5632450" y="5581650"/>
          <p14:tracePt t="73183" x="5719763" y="5607050"/>
          <p14:tracePt t="73191" x="5808663" y="5630863"/>
          <p14:tracePt t="73200" x="5932488" y="5668963"/>
          <p14:tracePt t="73205" x="6034088" y="5694363"/>
          <p14:tracePt t="73214" x="6134100" y="5732463"/>
          <p14:tracePt t="73221" x="6221413" y="5756275"/>
          <p14:tracePt t="73232" x="6308725" y="5781675"/>
          <p14:tracePt t="73237" x="6383338" y="5807075"/>
          <p14:tracePt t="73248" x="6472238" y="5832475"/>
          <p14:tracePt t="73253" x="6572250" y="5832475"/>
          <p14:tracePt t="73259" x="6646863" y="5832475"/>
          <p14:tracePt t="73267" x="6721475" y="5832475"/>
          <p14:tracePt t="73275" x="6784975" y="5843588"/>
          <p14:tracePt t="73283" x="6834188" y="5843588"/>
          <p14:tracePt t="73291" x="6872288" y="5843588"/>
          <p14:tracePt t="73299" x="6921500" y="5843588"/>
          <p14:tracePt t="73307" x="6959600" y="5843588"/>
          <p14:tracePt t="73315" x="7010400" y="5843588"/>
          <p14:tracePt t="73321" x="7072313" y="5843588"/>
          <p14:tracePt t="73331" x="7159625" y="5832475"/>
          <p14:tracePt t="73337" x="7235825" y="5832475"/>
          <p14:tracePt t="73348" x="7323138" y="5819775"/>
          <p14:tracePt t="73353" x="7397750" y="5807075"/>
          <p14:tracePt t="73359" x="7472363" y="5807075"/>
          <p14:tracePt t="73367" x="7535863" y="5807075"/>
          <p14:tracePt t="73375" x="7610475" y="5794375"/>
          <p14:tracePt t="73383" x="7697788" y="5794375"/>
          <p14:tracePt t="73391" x="7748588" y="5794375"/>
          <p14:tracePt t="73400" x="7797800" y="5781675"/>
          <p14:tracePt t="73407" x="7835900" y="5781675"/>
          <p14:tracePt t="73415" x="7897813" y="5768975"/>
          <p14:tracePt t="73421" x="7961313" y="5756275"/>
          <p14:tracePt t="73432" x="8010525" y="5743575"/>
          <p14:tracePt t="73437" x="8086725" y="5732463"/>
          <p14:tracePt t="73448" x="8135938" y="5719763"/>
          <p14:tracePt t="73453" x="8212138" y="5707063"/>
          <p14:tracePt t="73464" x="8274050" y="5694363"/>
          <p14:tracePt t="73467" x="8324850" y="5694363"/>
          <p14:tracePt t="73475" x="8361363" y="5681663"/>
          <p14:tracePt t="73483" x="8399463" y="5656263"/>
          <p14:tracePt t="73491" x="8424863" y="5656263"/>
          <p14:tracePt t="73499" x="8435975" y="5643563"/>
          <p14:tracePt t="73507" x="8461375" y="5643563"/>
          <p14:tracePt t="73516" x="8486775" y="5619750"/>
          <p14:tracePt t="73521" x="8499475" y="5607050"/>
          <p14:tracePt t="73532" x="8537575" y="5581650"/>
          <p14:tracePt t="73537" x="8586788" y="5568950"/>
          <p14:tracePt t="73548" x="8612188" y="5556250"/>
          <p14:tracePt t="73553" x="8661400" y="5530850"/>
          <p14:tracePt t="73564" x="8699500" y="5530850"/>
          <p14:tracePt t="73569" x="8763000" y="5518150"/>
          <p14:tracePt t="73575" x="8799513" y="5507038"/>
          <p14:tracePt t="73583" x="8850313" y="5507038"/>
          <p14:tracePt t="73591" x="8863013" y="5494338"/>
          <p14:tracePt t="73600" x="8886825" y="5494338"/>
          <p14:tracePt t="73607" x="8924925" y="5468938"/>
          <p14:tracePt t="73616" x="8937625" y="5456238"/>
          <p14:tracePt t="73621" x="8963025" y="5456238"/>
          <p14:tracePt t="73632" x="8999538" y="5443538"/>
          <p14:tracePt t="73637" x="9063038" y="5430838"/>
          <p14:tracePt t="73648" x="9112250" y="5418138"/>
          <p14:tracePt t="73653" x="9137650" y="5407025"/>
          <p14:tracePt t="73665" x="9175750" y="5394325"/>
          <p14:tracePt t="73669" x="9212263" y="5381625"/>
          <p14:tracePt t="73675" x="9250363" y="5368925"/>
          <p14:tracePt t="73683" x="9301163" y="5343525"/>
          <p14:tracePt t="73691" x="9337675" y="5318125"/>
          <p14:tracePt t="73700" x="9363075" y="5318125"/>
          <p14:tracePt t="73707" x="9388475" y="5305425"/>
          <p14:tracePt t="73717" x="9413875" y="5294313"/>
          <p14:tracePt t="73723" x="9424988" y="5281613"/>
          <p14:tracePt t="73732" x="9450388" y="5281613"/>
          <p14:tracePt t="73737" x="9463088" y="5268913"/>
          <p14:tracePt t="73748" x="9475788" y="5256213"/>
          <p14:tracePt t="73753" x="9513888" y="5243513"/>
          <p14:tracePt t="73765" x="9588500" y="5218113"/>
          <p14:tracePt t="73769" x="9663113" y="5218113"/>
          <p14:tracePt t="73778" x="9713913" y="5218113"/>
          <p14:tracePt t="73783" x="9750425" y="5218113"/>
          <p14:tracePt t="73791" x="9788525" y="5218113"/>
          <p14:tracePt t="73799" x="9813925" y="5218113"/>
          <p14:tracePt t="73807" x="9839325" y="5218113"/>
          <p14:tracePt t="73816" x="9875838" y="5218113"/>
          <p14:tracePt t="73823" x="9888538" y="5218113"/>
          <p14:tracePt t="73832" x="9913938" y="5218113"/>
          <p14:tracePt t="73837" x="9926638" y="5218113"/>
          <p14:tracePt t="73849" x="9939338" y="5218113"/>
          <p14:tracePt t="73853" x="9963150" y="5218113"/>
          <p14:tracePt t="73865" x="9988550" y="5218113"/>
          <p14:tracePt t="73869" x="10013950" y="5218113"/>
          <p14:tracePt t="73878" x="10039350" y="5218113"/>
          <p14:tracePt t="73885" x="10052050" y="5218113"/>
          <p14:tracePt t="73891" x="10075863" y="5218113"/>
          <p14:tracePt t="73899" x="10101263" y="5218113"/>
          <p14:tracePt t="73907" x="10113963" y="5218113"/>
          <p14:tracePt t="73916" x="10126663" y="5218113"/>
          <p14:tracePt t="73923" x="10152063" y="5218113"/>
          <p14:tracePt t="73932" x="10177463" y="5218113"/>
          <p14:tracePt t="73937" x="10188575" y="5218113"/>
          <p14:tracePt t="73950" x="10201275" y="5218113"/>
          <p14:tracePt t="73953" x="10213975" y="5218113"/>
          <p14:tracePt t="73965" x="10239375" y="5218113"/>
          <p14:tracePt t="73969" x="10252075" y="5218113"/>
          <p14:tracePt t="73978" x="10264775" y="5230813"/>
          <p14:tracePt t="73985" x="10288588" y="5230813"/>
          <p14:tracePt t="73991" x="10301288" y="5243513"/>
          <p14:tracePt t="74000" x="10313988" y="5243513"/>
          <p14:tracePt t="74007" x="10339388" y="5243513"/>
          <p14:tracePt t="74023" x="10352088" y="5243513"/>
          <p14:tracePt t="74033" x="10377488" y="5243513"/>
          <p14:tracePt t="74039" x="10390188" y="5256213"/>
          <p14:tracePt t="74048" x="10401300" y="5256213"/>
          <p14:tracePt t="74053" x="10426700" y="5256213"/>
          <p14:tracePt t="74064" x="10452100" y="5256213"/>
          <p14:tracePt t="74069" x="10464800" y="5256213"/>
          <p14:tracePt t="74078" x="10477500" y="5256213"/>
          <p14:tracePt t="74085" x="10502900" y="5256213"/>
          <p14:tracePt t="74093" x="10514013" y="5256213"/>
          <p14:tracePt t="74100" x="10539413" y="5256213"/>
          <p14:tracePt t="74107" x="10564813" y="5256213"/>
          <p14:tracePt t="74116" x="10577513" y="5256213"/>
          <p14:tracePt t="74123" x="10602913" y="5256213"/>
          <p14:tracePt t="74133" x="10614025" y="5256213"/>
          <p14:tracePt t="74139" x="10626725" y="5256213"/>
          <p14:tracePt t="74149" x="10639425" y="5256213"/>
          <p14:tracePt t="74153" x="10677525" y="5256213"/>
          <p14:tracePt t="74165" x="10690225" y="5256213"/>
          <p14:tracePt t="74169" x="10702925" y="5256213"/>
          <p14:tracePt t="74178" x="10726738" y="5256213"/>
          <p14:tracePt t="74185" x="10752138" y="5243513"/>
          <p14:tracePt t="74194" x="10777538" y="5243513"/>
          <p14:tracePt t="74199" x="10790238" y="5243513"/>
          <p14:tracePt t="74207" x="10815638" y="5243513"/>
          <p14:tracePt t="74216" x="10828338" y="5243513"/>
          <p14:tracePt t="74223" x="10839450" y="5230813"/>
          <p14:tracePt t="74233" x="10864850" y="5230813"/>
          <p14:tracePt t="74239" x="10877550" y="5230813"/>
          <p14:tracePt t="74249" x="10890250" y="5218113"/>
          <p14:tracePt t="74253" x="10915650" y="5205413"/>
          <p14:tracePt t="74265" x="10928350" y="5194300"/>
          <p14:tracePt t="74269" x="10939463" y="5181600"/>
          <p14:tracePt t="74278" x="10964863" y="5168900"/>
          <p14:tracePt t="74286" x="10964863" y="5156200"/>
          <p14:tracePt t="74301" x="10977563" y="5130800"/>
          <p14:tracePt t="74307" x="10977563" y="5118100"/>
          <p14:tracePt t="74317" x="10977563" y="5105400"/>
          <p14:tracePt t="74323" x="10977563" y="5081588"/>
          <p14:tracePt t="74333" x="10990263" y="5068888"/>
          <p14:tracePt t="74339" x="10990263" y="5056188"/>
          <p14:tracePt t="74349" x="10990263" y="5030788"/>
          <p14:tracePt t="74355" x="11002963" y="5018088"/>
          <p14:tracePt t="74364" x="11002963" y="5005388"/>
          <p14:tracePt t="74369" x="11002963" y="4981575"/>
          <p14:tracePt t="74378" x="11002963" y="4968875"/>
          <p14:tracePt t="74385" x="11002963" y="4956175"/>
          <p14:tracePt t="74394" x="11002963" y="4943475"/>
          <p14:tracePt t="74401" x="11002963" y="4918075"/>
          <p14:tracePt t="74409" x="11002963" y="4905375"/>
          <p14:tracePt t="74416" x="10990263" y="4892675"/>
          <p14:tracePt t="74423" x="10990263" y="4868863"/>
          <p14:tracePt t="74432" x="10977563" y="4856163"/>
          <p14:tracePt t="74439" x="10977563" y="4843463"/>
          <p14:tracePt t="74449" x="10964863" y="4830763"/>
          <p14:tracePt t="74455" x="10964863" y="4818063"/>
          <p14:tracePt t="74465" x="10952163" y="4792663"/>
          <p14:tracePt t="74478" x="10939463" y="4779963"/>
          <p14:tracePt t="74485" x="10928350" y="4779963"/>
          <p14:tracePt t="74493" x="10915650" y="4768850"/>
          <p14:tracePt t="74501" x="10902950" y="4756150"/>
          <p14:tracePt t="74517" x="10877550" y="4743450"/>
          <p14:tracePt t="74523" x="10864850" y="4743450"/>
          <p14:tracePt t="74533" x="10852150" y="4743450"/>
          <p14:tracePt t="74539" x="10839450" y="4730750"/>
          <p14:tracePt t="74550" x="10828338" y="4718050"/>
          <p14:tracePt t="74556" x="10815638" y="4718050"/>
          <p14:tracePt t="74567" x="10790238" y="4718050"/>
          <p14:tracePt t="74569" x="10777538" y="4705350"/>
          <p14:tracePt t="74578" x="10752138" y="4692650"/>
          <p14:tracePt t="74585" x="10739438" y="4692650"/>
          <p14:tracePt t="74593" x="10726738" y="4692650"/>
          <p14:tracePt t="74601" x="10702925" y="4679950"/>
          <p14:tracePt t="74609" x="10677525" y="4656138"/>
          <p14:tracePt t="74617" x="10652125" y="4656138"/>
          <p14:tracePt t="74623" x="10639425" y="4643438"/>
          <p14:tracePt t="74633" x="10614025" y="4643438"/>
          <p14:tracePt t="74639" x="10602913" y="4643438"/>
          <p14:tracePt t="74649" x="10590213" y="4630738"/>
          <p14:tracePt t="74656" x="10564813" y="4630738"/>
          <p14:tracePt t="74665" x="10552113" y="4630738"/>
          <p14:tracePt t="74678" x="10539413" y="4630738"/>
          <p14:tracePt t="74685" x="10526713" y="4630738"/>
          <p14:tracePt t="74701" x="10514013" y="4630738"/>
          <p14:tracePt t="74715" x="10502900" y="4630738"/>
          <p14:tracePt t="74721" x="10490200" y="4630738"/>
          <p14:tracePt t="74739" x="10477500" y="4630738"/>
          <p14:tracePt t="74755" x="10464800" y="4630738"/>
          <p14:tracePt t="74765" x="10452100" y="4630738"/>
          <p14:tracePt t="74771" x="10439400" y="4630738"/>
          <p14:tracePt t="74782" x="10426700" y="4630738"/>
          <p14:tracePt t="74785" x="10414000" y="4643438"/>
          <p14:tracePt t="74794" x="10401300" y="4643438"/>
          <p14:tracePt t="74801" x="10377488" y="4643438"/>
          <p14:tracePt t="74809" x="10364788" y="4643438"/>
          <p14:tracePt t="74817" x="10352088" y="4643438"/>
          <p14:tracePt t="74825" x="10326688" y="4643438"/>
          <p14:tracePt t="74833" x="10313988" y="4643438"/>
          <p14:tracePt t="74839" x="10301288" y="4656138"/>
          <p14:tracePt t="74849" x="10288588" y="4656138"/>
          <p14:tracePt t="74855" x="10277475" y="4667250"/>
          <p14:tracePt t="74865" x="10264775" y="4667250"/>
          <p14:tracePt t="74871" x="10239375" y="4667250"/>
          <p14:tracePt t="74882" x="10226675" y="4667250"/>
          <p14:tracePt t="74885" x="10213975" y="4679950"/>
          <p14:tracePt t="74893" x="10201275" y="4679950"/>
          <p14:tracePt t="74901" x="10188575" y="4679950"/>
          <p14:tracePt t="74909" x="10177463" y="4679950"/>
          <p14:tracePt t="74917" x="10164763" y="4692650"/>
          <p14:tracePt t="74925" x="10152063" y="4692650"/>
          <p14:tracePt t="74933" x="10126663" y="4705350"/>
          <p14:tracePt t="74939" x="10113963" y="4705350"/>
          <p14:tracePt t="74949" x="10101263" y="4718050"/>
          <p14:tracePt t="74967" x="10075863" y="4730750"/>
          <p14:tracePt t="74971" x="10064750" y="4730750"/>
          <p14:tracePt t="74982" x="10039350" y="4743450"/>
          <p14:tracePt t="74987" x="10039350" y="4756150"/>
          <p14:tracePt t="74994" x="10013950" y="4756150"/>
          <p14:tracePt t="75001" x="10001250" y="4768850"/>
          <p14:tracePt t="75009" x="9988550" y="4779963"/>
          <p14:tracePt t="75017" x="9963150" y="4779963"/>
          <p14:tracePt t="75025" x="9963150" y="4792663"/>
          <p14:tracePt t="75034" x="9939338" y="4805363"/>
          <p14:tracePt t="75041" x="9926638" y="4830763"/>
          <p14:tracePt t="75050" x="9913938" y="4843463"/>
          <p14:tracePt t="75055" x="9888538" y="4868863"/>
          <p14:tracePt t="75065" x="9875838" y="4868863"/>
          <p14:tracePt t="75071" x="9852025" y="4892675"/>
          <p14:tracePt t="75081" x="9839325" y="4892675"/>
          <p14:tracePt t="75087" x="9826625" y="4905375"/>
          <p14:tracePt t="75098" x="9813925" y="4918075"/>
          <p14:tracePt t="75101" x="9801225" y="4918075"/>
          <p14:tracePt t="75109" x="9775825" y="4930775"/>
          <p14:tracePt t="75117" x="9763125" y="4943475"/>
          <p14:tracePt t="75125" x="9750425" y="4956175"/>
          <p14:tracePt t="75133" x="9713913" y="4968875"/>
          <p14:tracePt t="75141" x="9701213" y="4981575"/>
          <p14:tracePt t="75151" x="9688513" y="5005388"/>
          <p14:tracePt t="75155" x="9663113" y="5018088"/>
          <p14:tracePt t="75165" x="9650413" y="5030788"/>
          <p14:tracePt t="75171" x="9626600" y="5030788"/>
          <p14:tracePt t="75181" x="9626600" y="5043488"/>
          <p14:tracePt t="75187" x="9613900" y="5056188"/>
          <p14:tracePt t="75198" x="9601200" y="5068888"/>
          <p14:tracePt t="75201" x="9588500" y="5068888"/>
          <p14:tracePt t="75209" x="9563100" y="5081588"/>
          <p14:tracePt t="75218" x="9550400" y="5092700"/>
          <p14:tracePt t="75225" x="9537700" y="5105400"/>
          <p14:tracePt t="75233" x="9525000" y="5105400"/>
          <p14:tracePt t="75241" x="9513888" y="5118100"/>
          <p14:tracePt t="75249" x="9513888" y="5130800"/>
          <p14:tracePt t="75255" x="9501188" y="5143500"/>
          <p14:tracePt t="75271" x="9488488" y="5156200"/>
          <p14:tracePt t="75281" x="9475788" y="5181600"/>
          <p14:tracePt t="75287" x="9475788" y="5194300"/>
          <p14:tracePt t="75298" x="9463088" y="5205413"/>
          <p14:tracePt t="75303" x="9450388" y="5218113"/>
          <p14:tracePt t="75309" x="9450388" y="5230813"/>
          <p14:tracePt t="75317" x="9450388" y="5243513"/>
          <p14:tracePt t="75325" x="9450388" y="5256213"/>
          <p14:tracePt t="75333" x="9450388" y="5268913"/>
          <p14:tracePt t="75341" x="9450388" y="5281613"/>
          <p14:tracePt t="75350" x="9450388" y="5294313"/>
          <p14:tracePt t="75357" x="9450388" y="5305425"/>
          <p14:tracePt t="75365" x="9450388" y="5318125"/>
          <p14:tracePt t="75371" x="9450388" y="5330825"/>
          <p14:tracePt t="75382" x="9463088" y="5343525"/>
          <p14:tracePt t="75387" x="9475788" y="5356225"/>
          <p14:tracePt t="75399" x="9488488" y="5381625"/>
          <p14:tracePt t="75403" x="9501188" y="5394325"/>
          <p14:tracePt t="75415" x="9513888" y="5407025"/>
          <p14:tracePt t="75417" x="9525000" y="5430838"/>
          <p14:tracePt t="75425" x="9550400" y="5443538"/>
          <p14:tracePt t="75434" x="9563100" y="5468938"/>
          <p14:tracePt t="75441" x="9588500" y="5481638"/>
          <p14:tracePt t="75450" x="9601200" y="5507038"/>
          <p14:tracePt t="75457" x="9613900" y="5518150"/>
          <p14:tracePt t="75465" x="9637713" y="5530850"/>
          <p14:tracePt t="75471" x="9650413" y="5556250"/>
          <p14:tracePt t="75481" x="9675813" y="5568950"/>
          <p14:tracePt t="75487" x="9688513" y="5581650"/>
          <p14:tracePt t="75498" x="9701213" y="5594350"/>
          <p14:tracePt t="75503" x="9713913" y="5607050"/>
          <p14:tracePt t="75514" x="9726613" y="5607050"/>
          <p14:tracePt t="75517" x="9739313" y="5630863"/>
          <p14:tracePt t="75526" x="9750425" y="5643563"/>
          <p14:tracePt t="75534" x="9775825" y="5656263"/>
          <p14:tracePt t="75541" x="9788525" y="5656263"/>
          <p14:tracePt t="75551" x="9801225" y="5668963"/>
          <p14:tracePt t="75558" x="9826625" y="5694363"/>
          <p14:tracePt t="75567" x="9839325" y="5707063"/>
          <p14:tracePt t="75571" x="9863138" y="5719763"/>
          <p14:tracePt t="75580" x="9875838" y="5732463"/>
          <p14:tracePt t="75587" x="9901238" y="5743575"/>
          <p14:tracePt t="75597" x="9926638" y="5756275"/>
          <p14:tracePt t="75603" x="9952038" y="5768975"/>
          <p14:tracePt t="75613" x="9988550" y="5794375"/>
          <p14:tracePt t="75619" x="10013950" y="5807075"/>
          <p14:tracePt t="75625" x="10052050" y="5819775"/>
          <p14:tracePt t="75633" x="10088563" y="5832475"/>
          <p14:tracePt t="75641" x="10139363" y="5843588"/>
          <p14:tracePt t="75649" x="10188575" y="5868988"/>
          <p14:tracePt t="75657" x="10252075" y="5881688"/>
          <p14:tracePt t="75665" x="10288588" y="5907088"/>
          <p14:tracePt t="75673" x="10326688" y="5907088"/>
          <p14:tracePt t="75680" x="10364788" y="5919788"/>
          <p14:tracePt t="75687" x="10390188" y="5932488"/>
          <p14:tracePt t="75697" x="10401300" y="5932488"/>
          <p14:tracePt t="75703" x="10439400" y="5945188"/>
          <p14:tracePt t="75714" x="10452100" y="5945188"/>
          <p14:tracePt t="75719" x="10464800" y="5945188"/>
          <p14:tracePt t="75728" x="10502900" y="5945188"/>
          <p14:tracePt t="75733" x="10539413" y="5945188"/>
          <p14:tracePt t="75741" x="10577513" y="5956300"/>
          <p14:tracePt t="75749" x="10602913" y="5956300"/>
          <p14:tracePt t="75757" x="10626725" y="5956300"/>
          <p14:tracePt t="75765" x="10639425" y="5969000"/>
          <p14:tracePt t="75773" x="10677525" y="5969000"/>
          <p14:tracePt t="75782" x="10715625" y="5969000"/>
          <p14:tracePt t="75787" x="10752138" y="5981700"/>
          <p14:tracePt t="75797" x="10777538" y="5994400"/>
          <p14:tracePt t="75803" x="10815638" y="5994400"/>
          <p14:tracePt t="75814" x="10828338" y="6007100"/>
          <p14:tracePt t="75819" x="10839450" y="6007100"/>
          <p14:tracePt t="75827" x="10864850" y="6007100"/>
          <p14:tracePt t="75833" x="10877550" y="6007100"/>
          <p14:tracePt t="75841" x="10890250" y="6007100"/>
          <p14:tracePt t="75849" x="10902950" y="6007100"/>
          <p14:tracePt t="75857" x="10928350" y="6007100"/>
          <p14:tracePt t="75865" x="10939463" y="6007100"/>
          <p14:tracePt t="75873" x="10952163" y="5994400"/>
          <p14:tracePt t="75882" x="10977563" y="5994400"/>
          <p14:tracePt t="75887" x="10990263" y="5969000"/>
          <p14:tracePt t="75897" x="11015663" y="5956300"/>
          <p14:tracePt t="75903" x="11028363" y="5945188"/>
          <p14:tracePt t="75913" x="11041063" y="5932488"/>
          <p14:tracePt t="75919" x="11064875" y="5932488"/>
          <p14:tracePt t="75927" x="11077575" y="5907088"/>
          <p14:tracePt t="75935" x="11102975" y="5894388"/>
          <p14:tracePt t="75941" x="11115675" y="5868988"/>
          <p14:tracePt t="75949" x="11128375" y="5868988"/>
          <p14:tracePt t="75957" x="11153775" y="5843588"/>
          <p14:tracePt t="75967" x="11164888" y="5832475"/>
          <p14:tracePt t="75973" x="11190288" y="5807075"/>
          <p14:tracePt t="75982" x="11202988" y="5794375"/>
          <p14:tracePt t="75989" x="11215688" y="5781675"/>
          <p14:tracePt t="75996" x="11228388" y="5756275"/>
          <p14:tracePt t="76003" x="11253788" y="5743575"/>
          <p14:tracePt t="76012" x="11266488" y="5719763"/>
          <p14:tracePt t="76019" x="11277600" y="5707063"/>
          <p14:tracePt t="76027" x="11290300" y="5694363"/>
          <p14:tracePt t="76035" x="11315700" y="5668963"/>
          <p14:tracePt t="76043" x="11315700" y="5656263"/>
          <p14:tracePt t="76049" x="11341100" y="5630863"/>
          <p14:tracePt t="76057" x="11341100" y="5607050"/>
          <p14:tracePt t="76065" x="11366500" y="5594350"/>
          <p14:tracePt t="76073" x="11377613" y="5568950"/>
          <p14:tracePt t="76083" x="11390313" y="5556250"/>
          <p14:tracePt t="76090" x="11403013" y="5543550"/>
          <p14:tracePt t="76099" x="11428413" y="5518150"/>
          <p14:tracePt t="76104" x="11441113" y="5507038"/>
          <p14:tracePt t="76116" x="11466513" y="5481638"/>
          <p14:tracePt t="76120" x="11479213" y="5468938"/>
          <p14:tracePt t="76129" x="11490325" y="5443538"/>
          <p14:tracePt t="76136" x="11490325" y="5430838"/>
          <p14:tracePt t="76145" x="11503025" y="5418138"/>
          <p14:tracePt t="76150" x="11515725" y="5394325"/>
          <p14:tracePt t="76158" x="11515725" y="5368925"/>
          <p14:tracePt t="76167" x="11528425" y="5356225"/>
          <p14:tracePt t="76173" x="11541125" y="5330825"/>
          <p14:tracePt t="76183" x="11553825" y="5318125"/>
          <p14:tracePt t="76189" x="11553825" y="5294313"/>
          <p14:tracePt t="76200" x="11566525" y="5256213"/>
          <p14:tracePt t="76203" x="11579225" y="5230813"/>
          <p14:tracePt t="76214" x="11591925" y="5218113"/>
          <p14:tracePt t="76219" x="11591925" y="5205413"/>
          <p14:tracePt t="76228" x="11591925" y="5181600"/>
          <p14:tracePt t="76235" x="11591925" y="5168900"/>
          <p14:tracePt t="76243" x="11591925" y="5156200"/>
          <p14:tracePt t="76251" x="11591925" y="5143500"/>
          <p14:tracePt t="76257" x="11591925" y="5118100"/>
          <p14:tracePt t="76266" x="11591925" y="5092700"/>
          <p14:tracePt t="76273" x="11591925" y="5081588"/>
          <p14:tracePt t="76282" x="11591925" y="5068888"/>
          <p14:tracePt t="76289" x="11566525" y="5030788"/>
          <p14:tracePt t="76299" x="11553825" y="5018088"/>
          <p14:tracePt t="76306" x="11528425" y="4992688"/>
          <p14:tracePt t="76314" x="11515725" y="4968875"/>
          <p14:tracePt t="76319" x="11503025" y="4956175"/>
          <p14:tracePt t="76328" x="11479213" y="4930775"/>
          <p14:tracePt t="76335" x="11466513" y="4918075"/>
          <p14:tracePt t="76343" x="11441113" y="4892675"/>
          <p14:tracePt t="76351" x="11428413" y="4879975"/>
          <p14:tracePt t="76357" x="11403013" y="4868863"/>
          <p14:tracePt t="76367" x="11390313" y="4843463"/>
          <p14:tracePt t="76373" x="11377613" y="4830763"/>
          <p14:tracePt t="76382" x="11353800" y="4805363"/>
          <p14:tracePt t="76389" x="11341100" y="4792663"/>
          <p14:tracePt t="76400" x="11303000" y="4768850"/>
          <p14:tracePt t="76405" x="11277600" y="4756150"/>
          <p14:tracePt t="76414" x="11228388" y="4730750"/>
          <p14:tracePt t="76419" x="11202988" y="4718050"/>
          <p14:tracePt t="76428" x="11164888" y="4692650"/>
          <p14:tracePt t="76435" x="11128375" y="4679950"/>
          <p14:tracePt t="76443" x="11115675" y="4656138"/>
          <p14:tracePt t="76451" x="11090275" y="4643438"/>
          <p14:tracePt t="76459" x="11064875" y="4630738"/>
          <p14:tracePt t="76466" x="11052175" y="4618038"/>
          <p14:tracePt t="76473" x="11041063" y="4618038"/>
          <p14:tracePt t="76484" x="11015663" y="4618038"/>
          <p14:tracePt t="76489" x="11002963" y="4605338"/>
          <p14:tracePt t="76499" x="10990263" y="4592638"/>
          <p14:tracePt t="76505" x="10964863" y="4592638"/>
          <p14:tracePt t="76515" x="10939463" y="4579938"/>
          <p14:tracePt t="76519" x="10915650" y="4567238"/>
          <p14:tracePt t="76527" x="10877550" y="4567238"/>
          <p14:tracePt t="76535" x="10839450" y="4554538"/>
          <p14:tracePt t="76543" x="10777538" y="4554538"/>
          <p14:tracePt t="76551" x="10739438" y="4554538"/>
          <p14:tracePt t="76559" x="10715625" y="4543425"/>
          <p14:tracePt t="76567" x="10690225" y="4543425"/>
          <p14:tracePt t="76573" x="10639425" y="4543425"/>
          <p14:tracePt t="76583" x="10602913" y="4530725"/>
          <p14:tracePt t="76589" x="10577513" y="4518025"/>
          <p14:tracePt t="76599" x="10552113" y="4518025"/>
          <p14:tracePt t="76605" x="10514013" y="4518025"/>
          <p14:tracePt t="76615" x="10490200" y="4518025"/>
          <p14:tracePt t="76621" x="10464800" y="4518025"/>
          <p14:tracePt t="76628" x="10452100" y="4518025"/>
          <p14:tracePt t="76635" x="10414000" y="4518025"/>
          <p14:tracePt t="76643" x="10390188" y="4518025"/>
          <p14:tracePt t="76651" x="10352088" y="4518025"/>
          <p14:tracePt t="76659" x="10326688" y="4518025"/>
          <p14:tracePt t="76667" x="10313988" y="4518025"/>
          <p14:tracePt t="76673" x="10301288" y="4518025"/>
          <p14:tracePt t="76683" x="10277475" y="4518025"/>
          <p14:tracePt t="76698" x="10264775" y="4518025"/>
          <p14:tracePt t="76705" x="10252075" y="4518025"/>
          <p14:tracePt t="76716" x="10239375" y="4518025"/>
          <p14:tracePt t="76721" x="10226675" y="4518025"/>
          <p14:tracePt t="76728" x="10201275" y="4518025"/>
          <p14:tracePt t="76735" x="10188575" y="4530725"/>
          <p14:tracePt t="76743" x="10164763" y="4530725"/>
          <p14:tracePt t="76751" x="10152063" y="4530725"/>
          <p14:tracePt t="76759" x="10126663" y="4530725"/>
          <p14:tracePt t="76767" x="10113963" y="4543425"/>
          <p14:tracePt t="76775" x="10101263" y="4543425"/>
          <p14:tracePt t="76782" x="10075863" y="4554538"/>
          <p14:tracePt t="76789" x="10064750" y="4554538"/>
          <p14:tracePt t="76799" x="10052050" y="4554538"/>
          <p14:tracePt t="76805" x="10026650" y="4579938"/>
          <p14:tracePt t="76815" x="10013950" y="4592638"/>
          <p14:tracePt t="76821" x="9988550" y="4618038"/>
          <p14:tracePt t="76831" x="9952038" y="4630738"/>
          <p14:tracePt t="76835" x="9913938" y="4643438"/>
          <p14:tracePt t="76843" x="9901238" y="4656138"/>
          <p14:tracePt t="76851" x="9863138" y="4667250"/>
          <p14:tracePt t="76859" x="9839325" y="4692650"/>
          <p14:tracePt t="76867" x="9813925" y="4692650"/>
          <p14:tracePt t="76875" x="9801225" y="4718050"/>
          <p14:tracePt t="76883" x="9775825" y="4730750"/>
          <p14:tracePt t="76889" x="9763125" y="4756150"/>
          <p14:tracePt t="76899" x="9739313" y="4756150"/>
          <p14:tracePt t="76905" x="9713913" y="4779963"/>
          <p14:tracePt t="76915" x="9701213" y="4792663"/>
          <p14:tracePt t="76921" x="9675813" y="4818063"/>
          <p14:tracePt t="76931" x="9675813" y="4830763"/>
          <p14:tracePt t="76937" x="9650413" y="4843463"/>
          <p14:tracePt t="76943" x="9637713" y="4868863"/>
          <p14:tracePt t="76951" x="9613900" y="4892675"/>
          <p14:tracePt t="76959" x="9601200" y="4905375"/>
          <p14:tracePt t="76968" x="9575800" y="4918075"/>
          <p14:tracePt t="76975" x="9563100" y="4930775"/>
          <p14:tracePt t="76983" x="9550400" y="4943475"/>
          <p14:tracePt t="76991" x="9537700" y="4956175"/>
          <p14:tracePt t="76999" x="9525000" y="4968875"/>
          <p14:tracePt t="77005" x="9525000" y="4992688"/>
          <p14:tracePt t="77015" x="9513888" y="4992688"/>
          <p14:tracePt t="77021" x="9501188" y="5018088"/>
          <p14:tracePt t="77030" x="9501188" y="5030788"/>
          <p14:tracePt t="77037" x="9488488" y="5043488"/>
          <p14:tracePt t="77043" x="9475788" y="5068888"/>
          <p14:tracePt t="77051" x="9475788" y="5081588"/>
          <p14:tracePt t="77059" x="9475788" y="5092700"/>
          <p14:tracePt t="77067" x="9463088" y="5118100"/>
          <p14:tracePt t="77075" x="9463088" y="5130800"/>
          <p14:tracePt t="77083" x="9450388" y="5130800"/>
          <p14:tracePt t="77091" x="9450388" y="5156200"/>
          <p14:tracePt t="77098" x="9450388" y="5168900"/>
          <p14:tracePt t="77105" x="9450388" y="5181600"/>
          <p14:tracePt t="77114" x="9450388" y="5205413"/>
          <p14:tracePt t="77121" x="9450388" y="5230813"/>
          <p14:tracePt t="77130" x="9450388" y="5243513"/>
          <p14:tracePt t="77137" x="9450388" y="5256213"/>
          <p14:tracePt t="77147" x="9463088" y="5281613"/>
          <p14:tracePt t="77151" x="9475788" y="5294313"/>
          <p14:tracePt t="77159" x="9488488" y="5318125"/>
          <p14:tracePt t="77167" x="9501188" y="5343525"/>
          <p14:tracePt t="77175" x="9513888" y="5356225"/>
          <p14:tracePt t="77183" x="9525000" y="5368925"/>
          <p14:tracePt t="77191" x="9537700" y="5394325"/>
          <p14:tracePt t="77199" x="9563100" y="5418138"/>
          <p14:tracePt t="77205" x="9575800" y="5443538"/>
          <p14:tracePt t="77215" x="9601200" y="5456238"/>
          <p14:tracePt t="77221" x="9601200" y="5468938"/>
          <p14:tracePt t="77231" x="9613900" y="5494338"/>
          <p14:tracePt t="77237" x="9626600" y="5507038"/>
          <p14:tracePt t="77247" x="9626600" y="5518150"/>
          <p14:tracePt t="77253" x="9637713" y="5543550"/>
          <p14:tracePt t="77259" x="9650413" y="5556250"/>
          <p14:tracePt t="77267" x="9663113" y="5568950"/>
          <p14:tracePt t="77275" x="9675813" y="5581650"/>
          <p14:tracePt t="77284" x="9688513" y="5594350"/>
          <p14:tracePt t="77292" x="9701213" y="5607050"/>
          <p14:tracePt t="77301" x="9713913" y="5630863"/>
          <p14:tracePt t="77306" x="9726613" y="5643563"/>
          <p14:tracePt t="77316" x="9750425" y="5656263"/>
          <p14:tracePt t="77322" x="9763125" y="5668963"/>
          <p14:tracePt t="77332" x="9788525" y="5681663"/>
          <p14:tracePt t="77338" x="9801225" y="5681663"/>
          <p14:tracePt t="77349" x="9813925" y="5681663"/>
          <p14:tracePt t="77354" x="9839325" y="5694363"/>
          <p14:tracePt t="77360" x="9852025" y="5694363"/>
          <p14:tracePt t="77368" x="9863138" y="5707063"/>
          <p14:tracePt t="77376" x="9888538" y="5707063"/>
          <p14:tracePt t="77385" x="9901238" y="5732463"/>
          <p14:tracePt t="77392" x="9926638" y="5743575"/>
          <p14:tracePt t="77402" x="9952038" y="5743575"/>
          <p14:tracePt t="77408" x="9975850" y="5756275"/>
          <p14:tracePt t="77417" x="9988550" y="5768975"/>
          <p14:tracePt t="77422" x="10013950" y="5781675"/>
          <p14:tracePt t="77432" x="10052050" y="5794375"/>
          <p14:tracePt t="77438" x="10064750" y="5807075"/>
          <p14:tracePt t="77449" x="10075863" y="5819775"/>
          <p14:tracePt t="77454" x="10101263" y="5832475"/>
          <p14:tracePt t="77467" x="10113963" y="5832475"/>
          <p14:tracePt t="77470" x="10139363" y="5843588"/>
          <p14:tracePt t="77476" x="10164763" y="5856288"/>
          <p14:tracePt t="77485" x="10177463" y="5868988"/>
          <p14:tracePt t="77492" x="10213975" y="5881688"/>
          <p14:tracePt t="77502" x="10277475" y="5894388"/>
          <p14:tracePt t="77508" x="10313988" y="5907088"/>
          <p14:tracePt t="77518" x="10352088" y="5919788"/>
          <p14:tracePt t="77522" x="10426700" y="5932488"/>
          <p14:tracePt t="77532" x="10464800" y="5945188"/>
          <p14:tracePt t="77538" x="10526713" y="5945188"/>
          <p14:tracePt t="77549" x="10577513" y="5956300"/>
          <p14:tracePt t="77554" x="10639425" y="5956300"/>
          <p14:tracePt t="77565" x="10690225" y="5956300"/>
          <p14:tracePt t="77570" x="10752138" y="5969000"/>
          <p14:tracePt t="77576" x="10828338" y="5969000"/>
          <p14:tracePt t="77585" x="10890250" y="5969000"/>
          <p14:tracePt t="77592" x="10964863" y="5945188"/>
          <p14:tracePt t="77601" x="11041063" y="5932488"/>
          <p14:tracePt t="77608" x="11141075" y="5932488"/>
          <p14:tracePt t="77617" x="11228388" y="5919788"/>
          <p14:tracePt t="77622" x="11328400" y="5919788"/>
          <p14:tracePt t="77633" x="11390313" y="5919788"/>
          <p14:tracePt t="77638" x="11466513" y="5894388"/>
          <p14:tracePt t="77650" x="11515725" y="5881688"/>
          <p14:tracePt t="77654" x="11579225" y="5868988"/>
          <p14:tracePt t="77665" x="11628438" y="5843588"/>
          <p14:tracePt t="77670" x="11666538" y="5832475"/>
          <p14:tracePt t="77679" x="11691938" y="5819775"/>
          <p14:tracePt t="77684" x="11715750" y="5794375"/>
          <p14:tracePt t="77692" x="11728450" y="5781675"/>
          <p14:tracePt t="77701" x="11741150" y="5756275"/>
          <p14:tracePt t="77708" x="11766550" y="5743575"/>
          <p14:tracePt t="77718" x="11766550" y="5719763"/>
          <p14:tracePt t="77724" x="11779250" y="5707063"/>
          <p14:tracePt t="77732" x="11791950" y="5694363"/>
          <p14:tracePt t="77738" x="11804650" y="5668963"/>
          <p14:tracePt t="77749" x="11804650" y="5656263"/>
          <p14:tracePt t="77754" x="11815763" y="5643563"/>
          <p14:tracePt t="77766" x="11841163" y="5594350"/>
          <p14:tracePt t="77770" x="11853863" y="5568950"/>
          <p14:tracePt t="77779" x="11866563" y="5543550"/>
          <p14:tracePt t="77784" x="11866563" y="5518150"/>
          <p14:tracePt t="77792" x="11879263" y="5481638"/>
          <p14:tracePt t="77801" x="11879263" y="5443538"/>
          <p14:tracePt t="77808" x="11879263" y="5381625"/>
          <p14:tracePt t="77818" x="11891963" y="5356225"/>
          <p14:tracePt t="77824" x="11891963" y="5318125"/>
          <p14:tracePt t="77833" x="11891963" y="5294313"/>
          <p14:tracePt t="77838" x="11891963" y="5268913"/>
          <p14:tracePt t="77850" x="11891963" y="5243513"/>
          <p14:tracePt t="77854" x="11891963" y="5205413"/>
          <p14:tracePt t="77865" x="11891963" y="5168900"/>
          <p14:tracePt t="77870" x="11891963" y="5143500"/>
          <p14:tracePt t="77879" x="11866563" y="5092700"/>
          <p14:tracePt t="77886" x="11866563" y="5043488"/>
          <p14:tracePt t="77892" x="11841163" y="5005388"/>
          <p14:tracePt t="77901" x="11804650" y="4930775"/>
          <p14:tracePt t="77908" x="11766550" y="4856163"/>
          <p14:tracePt t="77917" x="11715750" y="4805363"/>
          <p14:tracePt t="77924" x="11666538" y="4756150"/>
          <p14:tracePt t="77934" x="11641138" y="4718050"/>
          <p14:tracePt t="77940" x="11628438" y="4705350"/>
          <p14:tracePt t="77949" x="11603038" y="4679950"/>
          <p14:tracePt t="77954" x="11566525" y="4667250"/>
          <p14:tracePt t="77969" x="11490325" y="4630738"/>
          <p14:tracePt t="77978" x="11466513" y="4605338"/>
          <p14:tracePt t="77985" x="11415713" y="4592638"/>
          <p14:tracePt t="77993" x="11403013" y="4567238"/>
          <p14:tracePt t="77999" x="11377613" y="4554538"/>
          <p14:tracePt t="78007" x="11353800" y="4530725"/>
          <p14:tracePt t="78017" x="11341100" y="4518025"/>
          <p14:tracePt t="78023" x="11315700" y="4492625"/>
          <p14:tracePt t="78033" x="11303000" y="4479925"/>
          <p14:tracePt t="78039" x="11290300" y="4454525"/>
          <p14:tracePt t="78048" x="11266488" y="4443413"/>
          <p14:tracePt t="78054" x="11253788" y="4430713"/>
          <p14:tracePt t="78064" x="11228388" y="4430713"/>
          <p14:tracePt t="78069" x="11202988" y="4418013"/>
          <p14:tracePt t="78078" x="11177588" y="4392613"/>
          <p14:tracePt t="78085" x="11164888" y="4392613"/>
          <p14:tracePt t="78093" x="11141075" y="4392613"/>
          <p14:tracePt t="78099" x="11128375" y="4379913"/>
          <p14:tracePt t="78107" x="11115675" y="4367213"/>
          <p14:tracePt t="78116" x="11090275" y="4367213"/>
          <p14:tracePt t="78123" x="11064875" y="4354513"/>
          <p14:tracePt t="78133" x="11052175" y="4354513"/>
          <p14:tracePt t="78139" x="11028363" y="4354513"/>
          <p14:tracePt t="78149" x="11002963" y="4341813"/>
          <p14:tracePt t="78153" x="10990263" y="4341813"/>
          <p14:tracePt t="78165" x="10964863" y="4341813"/>
          <p14:tracePt t="78169" x="10939463" y="4330700"/>
          <p14:tracePt t="78178" x="10915650" y="4330700"/>
          <p14:tracePt t="78185" x="10890250" y="4330700"/>
          <p14:tracePt t="78193" x="10852150" y="4305300"/>
          <p14:tracePt t="78201" x="10828338" y="4305300"/>
          <p14:tracePt t="78208" x="10802938" y="4305300"/>
          <p14:tracePt t="78216" x="10777538" y="4305300"/>
          <p14:tracePt t="78223" x="10752138" y="4305300"/>
          <p14:tracePt t="78232" x="10715625" y="4305300"/>
          <p14:tracePt t="78239" x="10652125" y="4305300"/>
          <p14:tracePt t="78249" x="10590213" y="4305300"/>
          <p14:tracePt t="78255" x="10514013" y="4305300"/>
          <p14:tracePt t="78265" x="10464800" y="4305300"/>
          <p14:tracePt t="78269" x="10439400" y="4305300"/>
          <p14:tracePt t="78278" x="10401300" y="4318000"/>
          <p14:tracePt t="78285" x="10377488" y="4330700"/>
          <p14:tracePt t="78293" x="10352088" y="4330700"/>
          <p14:tracePt t="78301" x="10313988" y="4341813"/>
          <p14:tracePt t="78309" x="10288588" y="4341813"/>
          <p14:tracePt t="78317" x="10264775" y="4367213"/>
          <p14:tracePt t="78323" x="10239375" y="4367213"/>
          <p14:tracePt t="78333" x="10213975" y="4379913"/>
          <p14:tracePt t="78339" x="10152063" y="4392613"/>
          <p14:tracePt t="78350" x="10113963" y="4418013"/>
          <p14:tracePt t="78355" x="10075863" y="4418013"/>
          <p14:tracePt t="78365" x="10052050" y="4430713"/>
          <p14:tracePt t="78369" x="10026650" y="4443413"/>
          <p14:tracePt t="78377" x="10001250" y="4443413"/>
          <p14:tracePt t="78385" x="9963150" y="4443413"/>
          <p14:tracePt t="78393" x="9939338" y="4454525"/>
          <p14:tracePt t="78401" x="9926638" y="4467225"/>
          <p14:tracePt t="78409" x="9901238" y="4479925"/>
          <p14:tracePt t="78417" x="9875838" y="4479925"/>
          <p14:tracePt t="78423" x="9863138" y="4505325"/>
          <p14:tracePt t="78432" x="9826625" y="4518025"/>
          <p14:tracePt t="78439" x="9801225" y="4543425"/>
          <p14:tracePt t="78449" x="9775825" y="4554538"/>
          <p14:tracePt t="78455" x="9763125" y="4579938"/>
          <p14:tracePt t="78465" x="9739313" y="4592638"/>
          <p14:tracePt t="78471" x="9713913" y="4618038"/>
          <p14:tracePt t="78477" x="9688513" y="4630738"/>
          <p14:tracePt t="78485" x="9663113" y="4656138"/>
          <p14:tracePt t="78493" x="9637713" y="4679950"/>
          <p14:tracePt t="78501" x="9626600" y="4692650"/>
          <p14:tracePt t="78509" x="9601200" y="4718050"/>
          <p14:tracePt t="78517" x="9575800" y="4730750"/>
          <p14:tracePt t="78523" x="9550400" y="4756150"/>
          <p14:tracePt t="78532" x="9525000" y="4768850"/>
          <p14:tracePt t="78539" x="9513888" y="4779963"/>
          <p14:tracePt t="78549" x="9488488" y="4805363"/>
          <p14:tracePt t="78555" x="9475788" y="4818063"/>
          <p14:tracePt t="78564" x="9450388" y="4843463"/>
          <p14:tracePt t="78571" x="9450388" y="4856163"/>
          <p14:tracePt t="78577" x="9437688" y="4868863"/>
          <p14:tracePt t="78585" x="9424988" y="4892675"/>
          <p14:tracePt t="78593" x="9424988" y="4905375"/>
          <p14:tracePt t="78601" x="9413875" y="4930775"/>
          <p14:tracePt t="78609" x="9413875" y="4956175"/>
          <p14:tracePt t="78617" x="9413875" y="4968875"/>
          <p14:tracePt t="78625" x="9413875" y="4981575"/>
          <p14:tracePt t="78634" x="9413875" y="5005388"/>
          <p14:tracePt t="78640" x="9413875" y="5018088"/>
          <p14:tracePt t="78649" x="9413875" y="5030788"/>
          <p14:tracePt t="78656" x="9413875" y="5043488"/>
          <p14:tracePt t="78666" x="9413875" y="5068888"/>
          <p14:tracePt t="78672" x="9413875" y="5081588"/>
          <p14:tracePt t="78678" x="9437688" y="5105400"/>
          <p14:tracePt t="78686" x="9450388" y="5118100"/>
          <p14:tracePt t="78694" x="9450388" y="5143500"/>
          <p14:tracePt t="78702" x="9475788" y="5156200"/>
          <p14:tracePt t="78710" x="9501188" y="5168900"/>
          <p14:tracePt t="78718" x="9513888" y="5194300"/>
          <p14:tracePt t="78726" x="9537700" y="5218113"/>
          <p14:tracePt t="78734" x="9550400" y="5230813"/>
          <p14:tracePt t="78740" x="9575800" y="5256213"/>
          <p14:tracePt t="78749" x="9588500" y="5268913"/>
          <p14:tracePt t="78756" x="9613900" y="5294313"/>
          <p14:tracePt t="78766" x="9626600" y="5305425"/>
          <p14:tracePt t="78772" x="9637713" y="5330825"/>
          <p14:tracePt t="78782" x="9663113" y="5343525"/>
          <p14:tracePt t="78786" x="9675813" y="5356225"/>
          <p14:tracePt t="78794" x="9701213" y="5381625"/>
          <p14:tracePt t="78803" x="9713913" y="5394325"/>
          <p14:tracePt t="78810" x="9726613" y="5418138"/>
          <p14:tracePt t="78819" x="9763125" y="5430838"/>
          <p14:tracePt t="78826" x="9788525" y="5456238"/>
          <p14:tracePt t="78835" x="9813925" y="5468938"/>
          <p14:tracePt t="78840" x="9839325" y="5494338"/>
          <p14:tracePt t="78849" x="9888538" y="5507038"/>
          <p14:tracePt t="78856" x="9913938" y="5530850"/>
          <p14:tracePt t="78864" x="9939338" y="5543550"/>
          <p14:tracePt t="78873" x="9963150" y="5568950"/>
          <p14:tracePt t="78882" x="9988550" y="5568950"/>
          <p14:tracePt t="78888" x="10013950" y="5594350"/>
          <p14:tracePt t="78895" x="10039350" y="5607050"/>
          <p14:tracePt t="78902" x="10075863" y="5607050"/>
          <p14:tracePt t="78910" x="10101263" y="5619750"/>
          <p14:tracePt t="78918" x="10113963" y="5619750"/>
          <p14:tracePt t="78926" x="10126663" y="5630863"/>
          <p14:tracePt t="78934" x="10152063" y="5630863"/>
          <p14:tracePt t="78952" x="10188575" y="5656263"/>
          <p14:tracePt t="78956" x="10213975" y="5668963"/>
          <p14:tracePt t="78966" x="10226675" y="5668963"/>
          <p14:tracePt t="78972" x="10252075" y="5668963"/>
          <p14:tracePt t="78982" x="10264775" y="5668963"/>
          <p14:tracePt t="78988" x="10288588" y="5668963"/>
          <p14:tracePt t="78999" x="10313988" y="5668963"/>
          <p14:tracePt t="79002" x="10339388" y="5668963"/>
          <p14:tracePt t="79010" x="10377488" y="5668963"/>
          <p14:tracePt t="79018" x="10401300" y="5668963"/>
          <p14:tracePt t="79026" x="10426700" y="5668963"/>
          <p14:tracePt t="79035" x="10452100" y="5668963"/>
          <p14:tracePt t="79042" x="10502900" y="5668963"/>
          <p14:tracePt t="79049" x="10539413" y="5668963"/>
          <p14:tracePt t="79055" x="10577513" y="5668963"/>
          <p14:tracePt t="79065" x="10614025" y="5681663"/>
          <p14:tracePt t="79071" x="10652125" y="5681663"/>
          <p14:tracePt t="79081" x="10690225" y="5681663"/>
          <p14:tracePt t="79087" x="10715625" y="5681663"/>
          <p14:tracePt t="79097" x="10739438" y="5681663"/>
          <p14:tracePt t="79101" x="10777538" y="5681663"/>
          <p14:tracePt t="79109" x="10802938" y="5681663"/>
          <p14:tracePt t="79117" x="10852150" y="5656263"/>
          <p14:tracePt t="79130" x="10890250" y="5643563"/>
          <p14:tracePt t="79133" x="10964863" y="5619750"/>
          <p14:tracePt t="79141" x="11041063" y="5594350"/>
          <p14:tracePt t="79152" x="11115675" y="5568950"/>
          <p14:tracePt t="79155" x="11177588" y="5556250"/>
          <p14:tracePt t="79165" x="11241088" y="5543550"/>
          <p14:tracePt t="79171" x="11277600" y="5518150"/>
          <p14:tracePt t="79182" x="11315700" y="5507038"/>
          <p14:tracePt t="79187" x="11341100" y="5494338"/>
          <p14:tracePt t="79195" x="11366500" y="5494338"/>
          <p14:tracePt t="79203" x="11377613" y="5481638"/>
          <p14:tracePt t="79209" x="11403013" y="5468938"/>
          <p14:tracePt t="79217" x="11403013" y="5443538"/>
          <p14:tracePt t="79225" x="11428413" y="5430838"/>
          <p14:tracePt t="79233" x="11441113" y="5407025"/>
          <p14:tracePt t="79241" x="11466513" y="5394325"/>
          <p14:tracePt t="79249" x="11479213" y="5381625"/>
          <p14:tracePt t="79257" x="11490325" y="5356225"/>
          <p14:tracePt t="79265" x="11503025" y="5343525"/>
          <p14:tracePt t="79271" x="11515725" y="5318125"/>
          <p14:tracePt t="79287" x="11528425" y="5305425"/>
          <p14:tracePt t="79297" x="11541125" y="5281613"/>
          <p14:tracePt t="79303" x="11541125" y="5268913"/>
          <p14:tracePt t="79311" x="11541125" y="5243513"/>
          <p14:tracePt t="79317" x="11553825" y="5218113"/>
          <p14:tracePt t="79325" x="11553825" y="5205413"/>
          <p14:tracePt t="79333" x="11566525" y="5181600"/>
          <p14:tracePt t="79341" x="11566525" y="5156200"/>
          <p14:tracePt t="79349" x="11566525" y="5130800"/>
          <p14:tracePt t="79357" x="11566525" y="5092700"/>
          <p14:tracePt t="79363" x="11553825" y="5081588"/>
          <p14:tracePt t="79373" x="11553825" y="5068888"/>
          <p14:tracePt t="79381" x="11528425" y="5043488"/>
          <p14:tracePt t="79387" x="11515725" y="5030788"/>
          <p14:tracePt t="79397" x="11490325" y="4992688"/>
          <p14:tracePt t="79403" x="11479213" y="4968875"/>
          <p14:tracePt t="79412" x="11453813" y="4943475"/>
          <p14:tracePt t="79419" x="11441113" y="4905375"/>
          <p14:tracePt t="79425" x="11403013" y="4868863"/>
          <p14:tracePt t="79433" x="11377613" y="4843463"/>
          <p14:tracePt t="79441" x="11341100" y="4818063"/>
          <p14:tracePt t="79449" x="11290300" y="4779963"/>
          <p14:tracePt t="79457" x="11228388" y="4730750"/>
          <p14:tracePt t="79465" x="11164888" y="4667250"/>
          <p14:tracePt t="79471" x="11141075" y="4656138"/>
          <p14:tracePt t="79480" x="11102975" y="4630738"/>
          <p14:tracePt t="79487" x="11090275" y="4618038"/>
          <p14:tracePt t="79498" x="11064875" y="4605338"/>
          <p14:tracePt t="79503" x="11052175" y="4592638"/>
          <p14:tracePt t="79511" x="11028363" y="4579938"/>
          <p14:tracePt t="79519" x="11015663" y="4567238"/>
          <p14:tracePt t="79525" x="11002963" y="4567238"/>
          <p14:tracePt t="79533" x="10977563" y="4554538"/>
          <p14:tracePt t="79541" x="10964863" y="4530725"/>
          <p14:tracePt t="79549" x="10928350" y="4518025"/>
          <p14:tracePt t="79557" x="10902950" y="4505325"/>
          <p14:tracePt t="79566" x="10877550" y="4492625"/>
          <p14:tracePt t="79573" x="10864850" y="4479925"/>
          <p14:tracePt t="79580" x="10828338" y="4454525"/>
          <p14:tracePt t="79587" x="10815638" y="4443413"/>
          <p14:tracePt t="79598" x="10790238" y="4430713"/>
          <p14:tracePt t="79603" x="10764838" y="4430713"/>
          <p14:tracePt t="79613" x="10752138" y="4430713"/>
          <p14:tracePt t="79619" x="10726738" y="4418013"/>
          <p14:tracePt t="79627" x="10715625" y="4405313"/>
          <p14:tracePt t="79633" x="10677525" y="4392613"/>
          <p14:tracePt t="79641" x="10664825" y="4392613"/>
          <p14:tracePt t="79649" x="10639425" y="4392613"/>
          <p14:tracePt t="79657" x="10626725" y="4392613"/>
          <p14:tracePt t="79665" x="10590213" y="4392613"/>
          <p14:tracePt t="79673" x="10526713" y="4379913"/>
          <p14:tracePt t="79682" x="10477500" y="4354513"/>
          <p14:tracePt t="79687" x="10401300" y="4341813"/>
          <p14:tracePt t="79697" x="10352088" y="4341813"/>
          <p14:tracePt t="79703" x="10326688" y="4341813"/>
          <p14:tracePt t="79712" x="10301288" y="4341813"/>
          <p14:tracePt t="79719" x="10277475" y="4341813"/>
          <p14:tracePt t="79727" x="10252075" y="4341813"/>
          <p14:tracePt t="79733" x="10239375" y="4341813"/>
          <p14:tracePt t="79741" x="10226675" y="4341813"/>
          <p14:tracePt t="79749" x="10201275" y="4354513"/>
          <p14:tracePt t="79757" x="10152063" y="4367213"/>
          <p14:tracePt t="79765" x="10113963" y="4379913"/>
          <p14:tracePt t="79773" x="10064750" y="4405313"/>
          <p14:tracePt t="79782" x="9988550" y="4405313"/>
          <p14:tracePt t="79787" x="9926638" y="4405313"/>
          <p14:tracePt t="79797" x="9852025" y="4430713"/>
          <p14:tracePt t="79803" x="9788525" y="4454525"/>
          <p14:tracePt t="79812" x="9739313" y="4479925"/>
          <p14:tracePt t="79819" x="9701213" y="4505325"/>
          <p14:tracePt t="79827" x="9663113" y="4518025"/>
          <p14:tracePt t="79835" x="9637713" y="4543425"/>
          <p14:tracePt t="79841" x="9626600" y="4554538"/>
          <p14:tracePt t="79849" x="9601200" y="4567238"/>
          <p14:tracePt t="79857" x="9588500" y="4592638"/>
          <p14:tracePt t="79865" x="9563100" y="4605338"/>
          <p14:tracePt t="79873" x="9550400" y="4630738"/>
          <p14:tracePt t="79882" x="9537700" y="4643438"/>
          <p14:tracePt t="79889" x="9513888" y="4667250"/>
          <p14:tracePt t="79897" x="9501188" y="4679950"/>
          <p14:tracePt t="79903" x="9475788" y="4692650"/>
          <p14:tracePt t="79912" x="9450388" y="4718050"/>
          <p14:tracePt t="79919" x="9437688" y="4730750"/>
          <p14:tracePt t="79927" x="9401175" y="4756150"/>
          <p14:tracePt t="79935" x="9388475" y="4768850"/>
          <p14:tracePt t="79943" x="9375775" y="4792663"/>
          <p14:tracePt t="79949" x="9350375" y="4805363"/>
          <p14:tracePt t="79965" x="9301163" y="4843463"/>
          <p14:tracePt t="79973" x="9275763" y="4868863"/>
          <p14:tracePt t="79983" x="9263063" y="4879975"/>
          <p14:tracePt t="79989" x="9237663" y="4892675"/>
          <p14:tracePt t="79998" x="9237663" y="4918075"/>
          <p14:tracePt t="80003" x="9224963" y="4930775"/>
          <p14:tracePt t="80011" x="9212263" y="4943475"/>
          <p14:tracePt t="80019" x="9212263" y="4968875"/>
          <p14:tracePt t="80027" x="9212263" y="4981575"/>
          <p14:tracePt t="80035" x="9212263" y="5005388"/>
          <p14:tracePt t="80043" x="9212263" y="5030788"/>
          <p14:tracePt t="80051" x="9224963" y="5043488"/>
          <p14:tracePt t="80057" x="9224963" y="5056188"/>
          <p14:tracePt t="80065" x="9237663" y="5081588"/>
          <p14:tracePt t="80073" x="9250363" y="5092700"/>
          <p14:tracePt t="80082" x="9250363" y="5105400"/>
          <p14:tracePt t="80089" x="9275763" y="5130800"/>
          <p14:tracePt t="80098" x="9288463" y="5143500"/>
          <p14:tracePt t="80105" x="9301163" y="5168900"/>
          <p14:tracePt t="80112" x="9312275" y="5181600"/>
          <p14:tracePt t="80119" x="9324975" y="5194300"/>
          <p14:tracePt t="80127" x="9337675" y="5218113"/>
          <p14:tracePt t="80135" x="9388475" y="5243513"/>
          <p14:tracePt t="80143" x="9424988" y="5281613"/>
          <p14:tracePt t="80151" x="9450388" y="5318125"/>
          <p14:tracePt t="80159" x="9488488" y="5356225"/>
          <p14:tracePt t="80165" x="9513888" y="5381625"/>
          <p14:tracePt t="80173" x="9537700" y="5407025"/>
          <p14:tracePt t="80182" x="9575800" y="5430838"/>
          <p14:tracePt t="80189" x="9626600" y="5456238"/>
          <p14:tracePt t="80199" x="9663113" y="5468938"/>
          <p14:tracePt t="80205" x="9688513" y="5494338"/>
          <p14:tracePt t="80211" x="9726613" y="5507038"/>
          <p14:tracePt t="80219" x="9775825" y="5530850"/>
          <p14:tracePt t="80227" x="9813925" y="5556250"/>
          <p14:tracePt t="80235" x="9875838" y="5568950"/>
          <p14:tracePt t="80243" x="9901238" y="5594350"/>
          <p14:tracePt t="80251" x="9952038" y="5619750"/>
          <p14:tracePt t="80259" x="9963150" y="5619750"/>
          <p14:tracePt t="80266" x="10001250" y="5630863"/>
          <p14:tracePt t="80273" x="10039350" y="5656263"/>
          <p14:tracePt t="80282" x="10052050" y="5656263"/>
          <p14:tracePt t="80289" x="10075863" y="5681663"/>
          <p14:tracePt t="80299" x="10113963" y="5694363"/>
          <p14:tracePt t="80305" x="10139363" y="5694363"/>
          <p14:tracePt t="80315" x="10152063" y="5707063"/>
          <p14:tracePt t="80319" x="10177463" y="5719763"/>
          <p14:tracePt t="80327" x="10213975" y="5719763"/>
          <p14:tracePt t="80335" x="10239375" y="5719763"/>
          <p14:tracePt t="80343" x="10252075" y="5719763"/>
          <p14:tracePt t="80351" x="10277475" y="5719763"/>
          <p14:tracePt t="80359" x="10301288" y="5719763"/>
          <p14:tracePt t="80367" x="10339388" y="5719763"/>
          <p14:tracePt t="80373" x="10377488" y="5719763"/>
          <p14:tracePt t="80382" x="10426700" y="5719763"/>
          <p14:tracePt t="80389" x="10464800" y="5719763"/>
          <p14:tracePt t="80398" x="10502900" y="5719763"/>
          <p14:tracePt t="80405" x="10564813" y="5719763"/>
          <p14:tracePt t="80414" x="10614025" y="5719763"/>
          <p14:tracePt t="80421" x="10652125" y="5707063"/>
          <p14:tracePt t="80427" x="10726738" y="5681663"/>
          <p14:tracePt t="80435" x="10790238" y="5656263"/>
          <p14:tracePt t="80443" x="10864850" y="5630863"/>
          <p14:tracePt t="80451" x="10902950" y="5630863"/>
          <p14:tracePt t="80459" x="10928350" y="5607050"/>
          <p14:tracePt t="80467" x="10964863" y="5594350"/>
          <p14:tracePt t="80475" x="10977563" y="5568950"/>
          <p14:tracePt t="80483" x="11002963" y="5556250"/>
          <p14:tracePt t="80489" x="11028363" y="5518150"/>
          <p14:tracePt t="80499" x="11052175" y="5507038"/>
          <p14:tracePt t="80505" x="11090275" y="5481638"/>
          <p14:tracePt t="80514" x="11153775" y="5456238"/>
          <p14:tracePt t="80521" x="11228388" y="5430838"/>
          <p14:tracePt t="80531" x="11277600" y="5407025"/>
          <p14:tracePt t="80535" x="11353800" y="5381625"/>
          <p14:tracePt t="80543" x="11428413" y="5356225"/>
          <p14:tracePt t="80551" x="11490325" y="5330825"/>
          <p14:tracePt t="80559" x="11541125" y="5305425"/>
          <p14:tracePt t="80567" x="11579225" y="5294313"/>
          <p14:tracePt t="80575" x="11603038" y="5268913"/>
          <p14:tracePt t="80583" x="11628438" y="5256213"/>
          <p14:tracePt t="80590" x="11628438" y="5230813"/>
          <p14:tracePt t="80600" x="11641138" y="5218113"/>
          <p14:tracePt t="80606" x="11653838" y="5205413"/>
          <p14:tracePt t="80616" x="11653838" y="5181600"/>
          <p14:tracePt t="80622" x="11679238" y="5168900"/>
          <p14:tracePt t="80632" x="11679238" y="5143500"/>
          <p14:tracePt t="80636" x="11679238" y="5118100"/>
          <p14:tracePt t="80645" x="11679238" y="5092700"/>
          <p14:tracePt t="80652" x="11679238" y="5056188"/>
          <p14:tracePt t="80660" x="11666538" y="5043488"/>
          <p14:tracePt t="80668" x="11641138" y="5018088"/>
          <p14:tracePt t="80676" x="11628438" y="5005388"/>
          <p14:tracePt t="80685" x="11603038" y="4981575"/>
          <p14:tracePt t="80690" x="11591925" y="4956175"/>
          <p14:tracePt t="80700" x="11579225" y="4943475"/>
          <p14:tracePt t="80706" x="11553825" y="4930775"/>
          <p14:tracePt t="80716" x="11541125" y="4905375"/>
          <p14:tracePt t="80722" x="11515725" y="4892675"/>
          <p14:tracePt t="80733" x="11503025" y="4868863"/>
          <p14:tracePt t="80737" x="11479213" y="4856163"/>
          <p14:tracePt t="80744" x="11466513" y="4830763"/>
          <p14:tracePt t="80752" x="11453813" y="4818063"/>
          <p14:tracePt t="80760" x="11428413" y="4805363"/>
          <p14:tracePt t="80769" x="11415713" y="4779963"/>
          <p14:tracePt t="80776" x="11390313" y="4768850"/>
          <p14:tracePt t="80785" x="11366500" y="4756150"/>
          <p14:tracePt t="80790" x="11341100" y="4743450"/>
          <p14:tracePt t="80799" x="11290300" y="4730750"/>
          <p14:tracePt t="80806" x="11215688" y="4705350"/>
          <p14:tracePt t="80816" x="11177588" y="4679950"/>
          <p14:tracePt t="80822" x="11141075" y="4667250"/>
          <p14:tracePt t="80833" x="11128375" y="4656138"/>
          <p14:tracePt t="80838" x="11102975" y="4656138"/>
          <p14:tracePt t="80844" x="11090275" y="4656138"/>
          <p14:tracePt t="80852" x="11052175" y="4643438"/>
          <p14:tracePt t="80860" x="11041063" y="4643438"/>
          <p14:tracePt t="80868" x="11028363" y="4643438"/>
          <p14:tracePt t="80876" x="11002963" y="4643438"/>
          <p14:tracePt t="80884" x="10977563" y="4643438"/>
          <p14:tracePt t="80892" x="10928350" y="4643438"/>
          <p14:tracePt t="80899" x="10877550" y="4667250"/>
          <p14:tracePt t="80906" x="10828338" y="4667250"/>
          <p14:tracePt t="80916" x="10752138" y="4667250"/>
          <p14:tracePt t="80922" x="10702925" y="4679950"/>
          <p14:tracePt t="80933" x="10652125" y="4679950"/>
          <p14:tracePt t="80938" x="10614025" y="4679950"/>
          <p14:tracePt t="80950" x="10552113" y="4679950"/>
          <p14:tracePt t="80967" x="10477500" y="4705350"/>
          <p14:tracePt t="80970" x="10464800" y="4705350"/>
          <p14:tracePt t="80976" x="10439400" y="4718050"/>
          <p14:tracePt t="80985" x="10414000" y="4718050"/>
          <p14:tracePt t="80992" x="10390188" y="4743450"/>
          <p14:tracePt t="81001" x="10364788" y="4756150"/>
          <p14:tracePt t="81006" x="10313988" y="4768850"/>
          <p14:tracePt t="81017" x="10264775" y="4792663"/>
          <p14:tracePt t="81022" x="10213975" y="4818063"/>
          <p14:tracePt t="81032" x="10188575" y="4830763"/>
          <p14:tracePt t="81038" x="10126663" y="4856163"/>
          <p14:tracePt t="81050" x="10088563" y="4879975"/>
          <p14:tracePt t="81053" x="10013950" y="4892675"/>
          <p14:tracePt t="81061" x="9939338" y="4930775"/>
          <p14:tracePt t="81069" x="9875838" y="4956175"/>
          <p14:tracePt t="81076" x="9801225" y="4981575"/>
          <p14:tracePt t="81085" x="9739313" y="5005388"/>
          <p14:tracePt t="81091" x="9688513" y="5030788"/>
          <p14:tracePt t="81099" x="9637713" y="5043488"/>
          <p14:tracePt t="81107" x="9601200" y="5068888"/>
          <p14:tracePt t="81114" x="9563100" y="5092700"/>
          <p14:tracePt t="81121" x="9501188" y="5118100"/>
          <p14:tracePt t="81131" x="9475788" y="5130800"/>
          <p14:tracePt t="81137" x="9450388" y="5156200"/>
          <p14:tracePt t="81149" x="9424988" y="5168900"/>
          <p14:tracePt t="81153" x="9401175" y="5194300"/>
          <p14:tracePt t="81162" x="9388475" y="5194300"/>
          <p14:tracePt t="81168" x="9363075" y="5205413"/>
          <p14:tracePt t="81175" x="9350375" y="5218113"/>
          <p14:tracePt t="81183" x="9337675" y="5230813"/>
          <p14:tracePt t="81191" x="9324975" y="5243513"/>
          <p14:tracePt t="81200" x="9312275" y="5256213"/>
          <p14:tracePt t="81207" x="9312275" y="5268913"/>
          <p14:tracePt t="81215" x="9301163" y="5294313"/>
          <p14:tracePt t="81232" x="9301163" y="5305425"/>
          <p14:tracePt t="81238" x="9288463" y="5330825"/>
          <p14:tracePt t="81249" x="9288463" y="5343525"/>
          <p14:tracePt t="81253" x="9288463" y="5356225"/>
          <p14:tracePt t="81264" x="9288463" y="5368925"/>
          <p14:tracePt t="81267" x="9301163" y="5381625"/>
          <p14:tracePt t="81275" x="9312275" y="5394325"/>
          <p14:tracePt t="81283" x="9324975" y="5418138"/>
          <p14:tracePt t="81291" x="9350375" y="5430838"/>
          <p14:tracePt t="81299" x="9375775" y="5456238"/>
          <p14:tracePt t="81307" x="9424988" y="5481638"/>
          <p14:tracePt t="81315" x="9501188" y="5494338"/>
          <p14:tracePt t="81321" x="9575800" y="5518150"/>
          <p14:tracePt t="81331" x="9650413" y="5556250"/>
          <p14:tracePt t="81337" x="9701213" y="5581650"/>
          <p14:tracePt t="81347" x="9763125" y="5607050"/>
          <p14:tracePt t="81353" x="9775825" y="5619750"/>
          <p14:tracePt t="81362" x="9801225" y="5619750"/>
          <p14:tracePt t="81369" x="9826625" y="5630863"/>
          <p14:tracePt t="81375" x="9839325" y="5643563"/>
          <p14:tracePt t="81383" x="9863138" y="5643563"/>
          <p14:tracePt t="81391" x="9875838" y="5656263"/>
          <p14:tracePt t="81399" x="9888538" y="5681663"/>
          <p14:tracePt t="81407" x="9913938" y="5694363"/>
          <p14:tracePt t="81416" x="9926638" y="5707063"/>
          <p14:tracePt t="81421" x="9952038" y="5732463"/>
          <p14:tracePt t="81430" x="9963150" y="5743575"/>
          <p14:tracePt t="81437" x="9975850" y="5768975"/>
          <p14:tracePt t="81447" x="10001250" y="5781675"/>
          <p14:tracePt t="81453" x="10013950" y="5794375"/>
          <p14:tracePt t="81462" x="10039350" y="5794375"/>
          <p14:tracePt t="81469" x="10039350" y="5807075"/>
          <p14:tracePt t="81475" x="10052050" y="5819775"/>
          <p14:tracePt t="81483" x="10064750" y="5819775"/>
          <p14:tracePt t="81491" x="10075863" y="5819775"/>
          <p14:tracePt t="81499" x="10101263" y="5819775"/>
          <p14:tracePt t="81507" x="10126663" y="5819775"/>
          <p14:tracePt t="81515" x="10164763" y="5819775"/>
          <p14:tracePt t="81523" x="10213975" y="5819775"/>
          <p14:tracePt t="81531" x="10277475" y="5807075"/>
          <p14:tracePt t="81537" x="10352088" y="5794375"/>
          <p14:tracePt t="81547" x="10426700" y="5781675"/>
          <p14:tracePt t="81553" x="10490200" y="5756275"/>
          <p14:tracePt t="81562" x="10564813" y="5732463"/>
          <p14:tracePt t="81569" x="10639425" y="5707063"/>
          <p14:tracePt t="81577" x="10715625" y="5681663"/>
          <p14:tracePt t="81583" x="10790238" y="5643563"/>
          <p14:tracePt t="81591" x="10890250" y="5619750"/>
          <p14:tracePt t="81599" x="10990263" y="5594350"/>
          <p14:tracePt t="81607" x="11077575" y="5568950"/>
          <p14:tracePt t="81615" x="11164888" y="5543550"/>
          <p14:tracePt t="81623" x="11241088" y="5518150"/>
          <p14:tracePt t="81632" x="11315700" y="5494338"/>
          <p14:tracePt t="81637" x="11366500" y="5481638"/>
          <p14:tracePt t="81647" x="11441113" y="5456238"/>
          <p14:tracePt t="81653" x="11479213" y="5456238"/>
          <p14:tracePt t="81662" x="11503025" y="5443538"/>
          <p14:tracePt t="81669" x="11515725" y="5430838"/>
          <p14:tracePt t="81677" x="11528425" y="5430838"/>
          <p14:tracePt t="81685" x="11541125" y="5418138"/>
          <p14:tracePt t="81699" x="11553825" y="5407025"/>
          <p14:tracePt t="81707" x="11553825" y="5394325"/>
          <p14:tracePt t="81716" x="11553825" y="5368925"/>
          <p14:tracePt t="81723" x="11553825" y="5356225"/>
          <p14:tracePt t="81732" x="11553825" y="5343525"/>
          <p14:tracePt t="81737" x="11553825" y="5305425"/>
          <p14:tracePt t="81747" x="11553825" y="5281613"/>
          <p14:tracePt t="81753" x="11553825" y="5230813"/>
          <p14:tracePt t="81762" x="11553825" y="5194300"/>
          <p14:tracePt t="81769" x="11553825" y="5156200"/>
          <p14:tracePt t="81777" x="11553825" y="5118100"/>
          <p14:tracePt t="81785" x="11553825" y="5092700"/>
          <p14:tracePt t="81791" x="11553825" y="5068888"/>
          <p14:tracePt t="81799" x="11553825" y="5043488"/>
          <p14:tracePt t="81807" x="11553825" y="5030788"/>
          <p14:tracePt t="81815" x="11553825" y="5005388"/>
          <p14:tracePt t="81823" x="11553825" y="4968875"/>
          <p14:tracePt t="81832" x="11541125" y="4956175"/>
          <p14:tracePt t="81839" x="11541125" y="4943475"/>
          <p14:tracePt t="81849" x="11541125" y="4918075"/>
          <p14:tracePt t="81853" x="11528425" y="4905375"/>
          <p14:tracePt t="81862" x="11515725" y="4892675"/>
          <p14:tracePt t="81869" x="11503025" y="4868863"/>
          <p14:tracePt t="81877" x="11479213" y="4856163"/>
          <p14:tracePt t="81885" x="11466513" y="4830763"/>
          <p14:tracePt t="81893" x="11441113" y="4818063"/>
          <p14:tracePt t="81899" x="11390313" y="4792663"/>
          <p14:tracePt t="81907" x="11341100" y="4779963"/>
          <p14:tracePt t="81916" x="11277600" y="4756150"/>
          <p14:tracePt t="81923" x="11228388" y="4730750"/>
          <p14:tracePt t="81932" x="11202988" y="4705350"/>
          <p14:tracePt t="81939" x="11164888" y="4692650"/>
          <p14:tracePt t="81949" x="11141075" y="4667250"/>
          <p14:tracePt t="81953" x="11115675" y="4667250"/>
          <p14:tracePt t="81966" x="11077575" y="4656138"/>
          <p14:tracePt t="81969" x="11041063" y="4643438"/>
          <p14:tracePt t="81977" x="11002963" y="4630738"/>
          <p14:tracePt t="81985" x="10928350" y="4605338"/>
          <p14:tracePt t="81993" x="10852150" y="4605338"/>
          <p14:tracePt t="82001" x="10790238" y="4579938"/>
          <p14:tracePt t="82007" x="10715625" y="4567238"/>
          <p14:tracePt t="82016" x="10652125" y="4543425"/>
          <p14:tracePt t="82023" x="10626725" y="4530725"/>
          <p14:tracePt t="82032" x="10614025" y="4518025"/>
          <p14:tracePt t="82039" x="10590213" y="4505325"/>
          <p14:tracePt t="82049" x="10564813" y="4492625"/>
          <p14:tracePt t="82055" x="10552113" y="4492625"/>
          <p14:tracePt t="82061" x="10539413" y="4492625"/>
          <p14:tracePt t="82069" x="10514013" y="4492625"/>
          <p14:tracePt t="82077" x="10502900" y="4492625"/>
          <p14:tracePt t="82085" x="10490200" y="4492625"/>
          <p14:tracePt t="82093" x="10477500" y="4492625"/>
          <p14:tracePt t="82101" x="10452100" y="4492625"/>
          <p14:tracePt t="82109" x="10414000" y="4479925"/>
          <p14:tracePt t="82115" x="10377488" y="4479925"/>
          <p14:tracePt t="82123" x="10339388" y="4479925"/>
          <p14:tracePt t="82132" x="10301288" y="4454525"/>
          <p14:tracePt t="82139" x="10264775" y="4443413"/>
          <p14:tracePt t="82149" x="10226675" y="4443413"/>
          <p14:tracePt t="82155" x="10201275" y="4443413"/>
          <p14:tracePt t="82164" x="10177463" y="4443413"/>
          <p14:tracePt t="82169" x="10152063" y="4443413"/>
          <p14:tracePt t="82177" x="10139363" y="4443413"/>
          <p14:tracePt t="82185" x="10113963" y="4454525"/>
          <p14:tracePt t="82193" x="10101263" y="4467225"/>
          <p14:tracePt t="82201" x="10075863" y="4492625"/>
          <p14:tracePt t="82209" x="10052050" y="4505325"/>
          <p14:tracePt t="82215" x="10039350" y="4518025"/>
          <p14:tracePt t="82223" x="10013950" y="4554538"/>
          <p14:tracePt t="82234" x="10001250" y="4567238"/>
          <p14:tracePt t="82240" x="9988550" y="4592638"/>
          <p14:tracePt t="82249" x="9963150" y="4605338"/>
          <p14:tracePt t="82256" x="9952038" y="4618038"/>
          <p14:tracePt t="82266" x="9926638" y="4643438"/>
          <p14:tracePt t="82270" x="9913938" y="4656138"/>
          <p14:tracePt t="82279" x="9888538" y="4679950"/>
          <p14:tracePt t="82286" x="9875838" y="4692650"/>
          <p14:tracePt t="82293" x="9863138" y="4705350"/>
          <p14:tracePt t="82301" x="9863138" y="4730750"/>
          <p14:tracePt t="82309" x="9839325" y="4743450"/>
          <p14:tracePt t="82317" x="9839325" y="4768850"/>
          <p14:tracePt t="82323" x="9826625" y="4779963"/>
          <p14:tracePt t="82333" x="9813925" y="4792663"/>
          <p14:tracePt t="82339" x="9801225" y="4818063"/>
          <p14:tracePt t="82349" x="9788525" y="4830763"/>
          <p14:tracePt t="82355" x="9775825" y="4856163"/>
          <p14:tracePt t="82364" x="9775825" y="4868863"/>
          <p14:tracePt t="82371" x="9775825" y="4879975"/>
          <p14:tracePt t="82378" x="9775825" y="4892675"/>
          <p14:tracePt t="82385" x="9775825" y="4905375"/>
          <p14:tracePt t="82393" x="9775825" y="4918075"/>
          <p14:tracePt t="82401" x="9775825" y="4930775"/>
          <p14:tracePt t="82409" x="9775825" y="4956175"/>
          <p14:tracePt t="82417" x="9775825" y="4968875"/>
          <p14:tracePt t="82425" x="9775825" y="4981575"/>
          <p14:tracePt t="82433" x="9775825" y="4992688"/>
          <p14:tracePt t="82439" x="9775825" y="5005388"/>
          <p14:tracePt t="82449" x="9788525" y="5030788"/>
          <p14:tracePt t="82455" x="9801225" y="5043488"/>
          <p14:tracePt t="82465" x="9801225" y="5056188"/>
          <p14:tracePt t="82471" x="9826625" y="5081588"/>
          <p14:tracePt t="82481" x="9839325" y="5092700"/>
          <p14:tracePt t="82487" x="9863138" y="5118100"/>
          <p14:tracePt t="82493" x="9875838" y="5130800"/>
          <p14:tracePt t="82501" x="9888538" y="5143500"/>
          <p14:tracePt t="82509" x="9901238" y="5168900"/>
          <p14:tracePt t="82517" x="9926638" y="5181600"/>
          <p14:tracePt t="82525" x="9939338" y="5205413"/>
          <p14:tracePt t="82533" x="9952038" y="5218113"/>
          <p14:tracePt t="82541" x="9975850" y="5230813"/>
          <p14:tracePt t="82548" x="9988550" y="5256213"/>
          <p14:tracePt t="82555" x="10026650" y="5268913"/>
          <p14:tracePt t="82565" x="10075863" y="5281613"/>
          <p14:tracePt t="82571" x="10113963" y="5305425"/>
          <p14:tracePt t="82582" x="10152063" y="5330825"/>
          <p14:tracePt t="82587" x="10188575" y="5343525"/>
          <p14:tracePt t="82593" x="10264775" y="5368925"/>
          <p14:tracePt t="82601" x="10326688" y="5394325"/>
          <p14:tracePt t="82609" x="10377488" y="5418138"/>
          <p14:tracePt t="82617" x="10452100" y="5443538"/>
          <p14:tracePt t="82625" x="10526713" y="5456238"/>
          <p14:tracePt t="82633" x="10590213" y="5456238"/>
          <p14:tracePt t="82641" x="10664825" y="5456238"/>
          <p14:tracePt t="82650" x="10726738" y="5456238"/>
          <p14:tracePt t="82655" x="10790238" y="5456238"/>
          <p14:tracePt t="82664" x="10864850" y="5443538"/>
          <p14:tracePt t="82671" x="10939463" y="5443538"/>
          <p14:tracePt t="82681" x="10990263" y="5430838"/>
          <p14:tracePt t="82687" x="11064875" y="5418138"/>
          <p14:tracePt t="82699" x="11115675" y="5407025"/>
          <p14:tracePt t="82701" x="11177588" y="5394325"/>
          <p14:tracePt t="82709" x="11215688" y="5394325"/>
          <p14:tracePt t="82717" x="11241088" y="5394325"/>
          <p14:tracePt t="82725" x="11253788" y="5394325"/>
          <p14:tracePt t="82733" x="11266488" y="5381625"/>
          <p14:tracePt t="82741" x="11290300" y="5381625"/>
          <p14:tracePt t="82755" x="11315700" y="5368925"/>
          <p14:tracePt t="82764" x="11315700" y="5356225"/>
          <p14:tracePt t="82771" x="11341100" y="5343525"/>
          <p14:tracePt t="82787" x="11353800" y="5330825"/>
          <p14:tracePt t="82799" x="11377613" y="5305425"/>
          <p14:tracePt t="82803" x="11390313" y="5305425"/>
          <p14:tracePt t="82809" x="11415713" y="5281613"/>
          <p14:tracePt t="82817" x="11428413" y="5268913"/>
          <p14:tracePt t="82825" x="11441113" y="5256213"/>
          <p14:tracePt t="82841" x="11453813" y="5243513"/>
          <p14:tracePt t="82850" x="11453813" y="5230813"/>
          <p14:tracePt t="82857" x="11466513" y="5218113"/>
          <p14:tracePt t="82865" x="11479213" y="5194300"/>
          <p14:tracePt t="82871" x="11479213" y="5181600"/>
          <p14:tracePt t="82881" x="11479213" y="5168900"/>
          <p14:tracePt t="82887" x="11479213" y="5156200"/>
          <p14:tracePt t="82898" x="11479213" y="5143500"/>
          <p14:tracePt t="82903" x="11479213" y="5130800"/>
          <p14:tracePt t="82912" x="11479213" y="5105400"/>
          <p14:tracePt t="82917" x="11479213" y="5092700"/>
          <p14:tracePt t="82925" x="11479213" y="5081588"/>
          <p14:tracePt t="82933" x="11479213" y="5056188"/>
          <p14:tracePt t="82941" x="11466513" y="5043488"/>
          <p14:tracePt t="82949" x="11466513" y="5030788"/>
          <p14:tracePt t="82967" x="11428413" y="4981575"/>
          <p14:tracePt t="82971" x="11415713" y="4968875"/>
          <p14:tracePt t="82982" x="11390313" y="4930775"/>
          <p14:tracePt t="82987" x="11377613" y="4905375"/>
          <p14:tracePt t="82998" x="11366500" y="4892675"/>
          <p14:tracePt t="83003" x="11341100" y="4868863"/>
          <p14:tracePt t="83012" x="11328400" y="4856163"/>
          <p14:tracePt t="83018" x="11303000" y="4830763"/>
          <p14:tracePt t="83025" x="11290300" y="4818063"/>
          <p14:tracePt t="83034" x="11266488" y="4805363"/>
          <p14:tracePt t="83041" x="11253788" y="4779963"/>
          <p14:tracePt t="83051" x="11241088" y="4768850"/>
          <p14:tracePt t="83057" x="11228388" y="4768850"/>
          <p14:tracePt t="83067" x="11215688" y="4768850"/>
          <p14:tracePt t="83071" x="11202988" y="4756150"/>
          <p14:tracePt t="83082" x="11177588" y="4756150"/>
          <p14:tracePt t="83087" x="11153775" y="4756150"/>
          <p14:tracePt t="83098" x="11128375" y="4730750"/>
          <p14:tracePt t="83103" x="11102975" y="4718050"/>
          <p14:tracePt t="83112" x="11064875" y="4705350"/>
          <p14:tracePt t="83119" x="11052175" y="4679950"/>
          <p14:tracePt t="83125" x="11028363" y="4667250"/>
          <p14:tracePt t="83134" x="11002963" y="4643438"/>
          <p14:tracePt t="83141" x="10990263" y="4643438"/>
          <p14:tracePt t="83150" x="10964863" y="4630738"/>
          <p14:tracePt t="83157" x="10952163" y="4618038"/>
          <p14:tracePt t="83166" x="10939463" y="4605338"/>
          <p14:tracePt t="83171" x="10915650" y="4579938"/>
          <p14:tracePt t="83181" x="10902950" y="4579938"/>
          <p14:tracePt t="83187" x="10877550" y="4554538"/>
          <p14:tracePt t="83198" x="10864850" y="4543425"/>
          <p14:tracePt t="83204" x="10852150" y="4530725"/>
          <p14:tracePt t="83212" x="10828338" y="4505325"/>
          <p14:tracePt t="83219" x="10815638" y="4492625"/>
          <p14:tracePt t="83228" x="10790238" y="4467225"/>
          <p14:tracePt t="83234" x="10777538" y="4467225"/>
          <p14:tracePt t="83241" x="10752138" y="4443413"/>
          <p14:tracePt t="83250" x="10726738" y="4430713"/>
          <p14:tracePt t="83257" x="10715625" y="4418013"/>
          <p14:tracePt t="83266" x="10690225" y="4405313"/>
          <p14:tracePt t="83273" x="10677525" y="4392613"/>
          <p14:tracePt t="83280" x="10664825" y="4379913"/>
          <p14:tracePt t="83287" x="10652125" y="4379913"/>
          <p14:tracePt t="83303" x="10626725" y="4379913"/>
          <p14:tracePt t="83312" x="10614025" y="4379913"/>
          <p14:tracePt t="83319" x="10602913" y="4379913"/>
          <p14:tracePt t="83328" x="10577513" y="4379913"/>
          <p14:tracePt t="83333" x="10552113" y="4379913"/>
          <p14:tracePt t="83341" x="10514013" y="4379913"/>
          <p14:tracePt t="83350" x="10477500" y="4379913"/>
          <p14:tracePt t="83357" x="10426700" y="4379913"/>
          <p14:tracePt t="83366" x="10401300" y="4379913"/>
          <p14:tracePt t="83373" x="10390188" y="4392613"/>
          <p14:tracePt t="83383" x="10352088" y="4405313"/>
          <p14:tracePt t="83387" x="10313988" y="4405313"/>
          <p14:tracePt t="83398" x="10264775" y="4418013"/>
          <p14:tracePt t="83403" x="10226675" y="4430713"/>
          <p14:tracePt t="83412" x="10188575" y="4430713"/>
          <p14:tracePt t="83419" x="10139363" y="4443413"/>
          <p14:tracePt t="83428" x="10126663" y="4443413"/>
          <p14:tracePt t="83436" x="10113963" y="4454525"/>
          <p14:tracePt t="83445" x="10088563" y="4467225"/>
          <p14:tracePt t="83451" x="10052050" y="4467225"/>
          <p14:tracePt t="83458" x="10039350" y="4479925"/>
          <p14:tracePt t="83467" x="10013950" y="4492625"/>
          <p14:tracePt t="83474" x="9988550" y="4492625"/>
          <p14:tracePt t="83484" x="9975850" y="4505325"/>
          <p14:tracePt t="83490" x="9963150" y="4518025"/>
          <p14:tracePt t="83499" x="9952038" y="4518025"/>
          <p14:tracePt t="83513" x="9939338" y="4530725"/>
          <p14:tracePt t="83520" x="9926638" y="4530725"/>
          <p14:tracePt t="83529" x="9926638" y="4543425"/>
          <p14:tracePt t="83536" x="9913938" y="4543425"/>
          <p14:tracePt t="83545" x="9888538" y="4567238"/>
          <p14:tracePt t="83558" x="9863138" y="4579938"/>
          <p14:tracePt t="83574" x="9863138" y="4592638"/>
          <p14:tracePt t="83585" x="9852025" y="4605338"/>
          <p14:tracePt t="83599" x="9839325" y="4618038"/>
          <p14:tracePt t="83604" x="9839325" y="4630738"/>
          <p14:tracePt t="83612" x="9826625" y="4643438"/>
          <p14:tracePt t="83619" x="9826625" y="4656138"/>
          <p14:tracePt t="83635" x="9813925" y="4667250"/>
          <p14:tracePt t="83643" x="9813925" y="4679950"/>
          <p14:tracePt t="83650" x="9801225" y="4692650"/>
          <p14:tracePt t="83657" x="9801225" y="4718050"/>
          <p14:tracePt t="83666" x="9801225" y="4730750"/>
          <p14:tracePt t="83673" x="9788525" y="4756150"/>
          <p14:tracePt t="83683" x="9788525" y="4768850"/>
          <p14:tracePt t="83689" x="9788525" y="4779963"/>
          <p14:tracePt t="83699" x="9775825" y="4792663"/>
          <p14:tracePt t="83703" x="9775825" y="4818063"/>
          <p14:tracePt t="83712" x="9775825" y="4830763"/>
          <p14:tracePt t="83719" x="9775825" y="4843463"/>
          <p14:tracePt t="83728" x="9788525" y="4868863"/>
          <p14:tracePt t="83735" x="9788525" y="4879975"/>
          <p14:tracePt t="83743" x="9788525" y="4892675"/>
          <p14:tracePt t="83751" x="9801225" y="4918075"/>
          <p14:tracePt t="83757" x="9813925" y="4930775"/>
          <p14:tracePt t="83766" x="9826625" y="4943475"/>
          <p14:tracePt t="83773" x="9826625" y="4981575"/>
          <p14:tracePt t="83783" x="9826625" y="4992688"/>
          <p14:tracePt t="83789" x="9839325" y="5005388"/>
          <p14:tracePt t="83799" x="9852025" y="5043488"/>
          <p14:tracePt t="83805" x="9852025" y="5056188"/>
          <p14:tracePt t="83812" x="9863138" y="5068888"/>
          <p14:tracePt t="83819" x="9875838" y="5092700"/>
          <p14:tracePt t="83828" x="9875838" y="5105400"/>
          <p14:tracePt t="83835" x="9875838" y="5118100"/>
          <p14:tracePt t="83843" x="9888538" y="5143500"/>
          <p14:tracePt t="83851" x="9888538" y="5156200"/>
          <p14:tracePt t="83859" x="9901238" y="5168900"/>
          <p14:tracePt t="83866" x="9901238" y="5194300"/>
          <p14:tracePt t="83873" x="9913938" y="5205413"/>
          <p14:tracePt t="83883" x="9939338" y="5218113"/>
          <p14:tracePt t="83889" x="9939338" y="5243513"/>
          <p14:tracePt t="83899" x="9963150" y="5256213"/>
          <p14:tracePt t="83905" x="9975850" y="5281613"/>
          <p14:tracePt t="83915" x="9988550" y="5305425"/>
          <p14:tracePt t="83919" x="10001250" y="5318125"/>
          <p14:tracePt t="83928" x="10026650" y="5343525"/>
          <p14:tracePt t="83935" x="10039350" y="5356225"/>
          <p14:tracePt t="83943" x="10064750" y="5381625"/>
          <p14:tracePt t="83951" x="10064750" y="5394325"/>
          <p14:tracePt t="83959" x="10075863" y="5407025"/>
          <p14:tracePt t="83983" x="10126663" y="5456238"/>
          <p14:tracePt t="83989" x="10152063" y="5468938"/>
          <p14:tracePt t="84000" x="10164763" y="5481638"/>
          <p14:tracePt t="84005" x="10177463" y="5494338"/>
          <p14:tracePt t="84015" x="10201275" y="5507038"/>
          <p14:tracePt t="84019" x="10213975" y="5518150"/>
          <p14:tracePt t="84028" x="10239375" y="5530850"/>
          <p14:tracePt t="84035" x="10252075" y="5556250"/>
          <p14:tracePt t="84043" x="10264775" y="5568950"/>
          <p14:tracePt t="84051" x="10288588" y="5581650"/>
          <p14:tracePt t="84059" x="10313988" y="5607050"/>
          <p14:tracePt t="84067" x="10326688" y="5619750"/>
          <p14:tracePt t="84073" x="10352088" y="5619750"/>
          <p14:tracePt t="84083" x="10377488" y="5643563"/>
          <p14:tracePt t="84090" x="10390188" y="5643563"/>
          <p14:tracePt t="84098" x="10426700" y="5656263"/>
          <p14:tracePt t="84105" x="10464800" y="5656263"/>
          <p14:tracePt t="84115" x="10502900" y="5656263"/>
          <p14:tracePt t="84121" x="10539413" y="5668963"/>
          <p14:tracePt t="84127" x="10577513" y="5668963"/>
          <p14:tracePt t="84135" x="10602913" y="5681663"/>
          <p14:tracePt t="84143" x="10626725" y="5681663"/>
          <p14:tracePt t="84151" x="10652125" y="5681663"/>
          <p14:tracePt t="84159" x="10677525" y="5681663"/>
          <p14:tracePt t="84167" x="10690225" y="5681663"/>
          <p14:tracePt t="84175" x="10702925" y="5681663"/>
          <p14:tracePt t="84184" x="10715625" y="5681663"/>
          <p14:tracePt t="84190" x="10726738" y="5681663"/>
          <p14:tracePt t="84200" x="10739438" y="5681663"/>
          <p14:tracePt t="84206" x="10752138" y="5681663"/>
          <p14:tracePt t="84217" x="10764838" y="5681663"/>
          <p14:tracePt t="84222" x="10777538" y="5681663"/>
          <p14:tracePt t="84234" x="10802938" y="5681663"/>
          <p14:tracePt t="84245" x="10815638" y="5668963"/>
          <p14:tracePt t="84252" x="10839450" y="5668963"/>
          <p14:tracePt t="84260" x="10852150" y="5656263"/>
          <p14:tracePt t="84268" x="10864850" y="5643563"/>
          <p14:tracePt t="84277" x="10877550" y="5643563"/>
          <p14:tracePt t="84286" x="10890250" y="5630863"/>
          <p14:tracePt t="84290" x="10902950" y="5619750"/>
          <p14:tracePt t="84299" x="10915650" y="5607050"/>
          <p14:tracePt t="84306" x="10939463" y="5581650"/>
          <p14:tracePt t="84316" x="10952163" y="5568950"/>
          <p14:tracePt t="84323" x="10977563" y="5543550"/>
          <p14:tracePt t="84333" x="10990263" y="5530850"/>
          <p14:tracePt t="84337" x="11002963" y="5507038"/>
          <p14:tracePt t="84344" x="11028363" y="5507038"/>
          <p14:tracePt t="84353" x="11041063" y="5481638"/>
          <p14:tracePt t="84360" x="11064875" y="5468938"/>
          <p14:tracePt t="84370" x="11077575" y="5456238"/>
          <p14:tracePt t="84376" x="11090275" y="5430838"/>
          <p14:tracePt t="84385" x="11115675" y="5418138"/>
          <p14:tracePt t="84390" x="11128375" y="5394325"/>
          <p14:tracePt t="84399" x="11153775" y="5381625"/>
          <p14:tracePt t="84405" x="11164888" y="5356225"/>
          <p14:tracePt t="84415" x="11190288" y="5343525"/>
          <p14:tracePt t="84421" x="11202988" y="5330825"/>
          <p14:tracePt t="84432" x="11228388" y="5294313"/>
          <p14:tracePt t="84437" x="11241088" y="5281613"/>
          <p14:tracePt t="84443" x="11253788" y="5256213"/>
          <p14:tracePt t="84451" x="11277600" y="5243513"/>
          <p14:tracePt t="84459" x="11277600" y="5230813"/>
          <p14:tracePt t="84468" x="11277600" y="5205413"/>
          <p14:tracePt t="84475" x="11277600" y="5181600"/>
          <p14:tracePt t="84483" x="11277600" y="5168900"/>
          <p14:tracePt t="84491" x="11290300" y="5156200"/>
          <p14:tracePt t="84499" x="11290300" y="5130800"/>
          <p14:tracePt t="84505" x="11303000" y="5105400"/>
          <p14:tracePt t="84514" x="11315700" y="5081588"/>
          <p14:tracePt t="84521" x="11315700" y="5068888"/>
          <p14:tracePt t="84531" x="11328400" y="5043488"/>
          <p14:tracePt t="84537" x="11328400" y="5030788"/>
          <p14:tracePt t="84548" x="11328400" y="5018088"/>
          <p14:tracePt t="84551" x="11328400" y="4992688"/>
          <p14:tracePt t="84559" x="11328400" y="4968875"/>
          <p14:tracePt t="84567" x="11328400" y="4956175"/>
          <p14:tracePt t="84575" x="11303000" y="4930775"/>
          <p14:tracePt t="84583" x="11290300" y="4918075"/>
          <p14:tracePt t="84591" x="11290300" y="4905375"/>
          <p14:tracePt t="84600" x="11277600" y="4879975"/>
          <p14:tracePt t="84605" x="11266488" y="4856163"/>
          <p14:tracePt t="84615" x="11266488" y="4843463"/>
          <p14:tracePt t="84621" x="11241088" y="4818063"/>
          <p14:tracePt t="84631" x="11228388" y="4818063"/>
          <p14:tracePt t="84637" x="11202988" y="4792663"/>
          <p14:tracePt t="84648" x="11190288" y="4779963"/>
          <p14:tracePt t="84651" x="11177588" y="4756150"/>
          <p14:tracePt t="84659" x="11128375" y="4743450"/>
          <p14:tracePt t="84667" x="11090275" y="4718050"/>
          <p14:tracePt t="84675" x="11041063" y="4692650"/>
          <p14:tracePt t="84684" x="10990263" y="4679950"/>
          <p14:tracePt t="84691" x="10977563" y="4656138"/>
          <p14:tracePt t="84700" x="10952163" y="4643438"/>
          <p14:tracePt t="84707" x="10915650" y="4618038"/>
          <p14:tracePt t="84715" x="10902950" y="4605338"/>
          <p14:tracePt t="84721" x="10877550" y="4579938"/>
          <p14:tracePt t="84731" x="10852150" y="4567238"/>
          <p14:tracePt t="84737" x="10828338" y="4543425"/>
          <p14:tracePt t="84748" x="10802938" y="4530725"/>
          <p14:tracePt t="84753" x="10777538" y="4518025"/>
          <p14:tracePt t="84759" x="10752138" y="4518025"/>
          <p14:tracePt t="84767" x="10726738" y="4505325"/>
          <p14:tracePt t="84775" x="10677525" y="4479925"/>
          <p14:tracePt t="84783" x="10639425" y="4467225"/>
          <p14:tracePt t="84791" x="10614025" y="4443413"/>
          <p14:tracePt t="84800" x="10602913" y="4430713"/>
          <p14:tracePt t="84807" x="10577513" y="4418013"/>
          <p14:tracePt t="84814" x="10552113" y="4405313"/>
          <p14:tracePt t="84821" x="10514013" y="4392613"/>
          <p14:tracePt t="84831" x="10490200" y="4367213"/>
          <p14:tracePt t="84837" x="10464800" y="4367213"/>
          <p14:tracePt t="84848" x="10452100" y="4354513"/>
          <p14:tracePt t="84853" x="10439400" y="4341813"/>
          <p14:tracePt t="84862" x="10414000" y="4341813"/>
          <p14:tracePt t="84868" x="10390188" y="4341813"/>
          <p14:tracePt t="84875" x="10364788" y="4341813"/>
          <p14:tracePt t="84883" x="10313988" y="4330700"/>
          <p14:tracePt t="84891" x="10264775" y="4330700"/>
          <p14:tracePt t="84900" x="10226675" y="4330700"/>
          <p14:tracePt t="84907" x="10201275" y="4330700"/>
          <p14:tracePt t="84916" x="10164763" y="4318000"/>
          <p14:tracePt t="84921" x="10126663" y="4318000"/>
          <p14:tracePt t="84932" x="10113963" y="4318000"/>
          <p14:tracePt t="84937" x="10101263" y="4318000"/>
          <p14:tracePt t="84948" x="10088563" y="4318000"/>
          <p14:tracePt t="84953" x="10064750" y="4318000"/>
          <p14:tracePt t="84967" x="10039350" y="4330700"/>
          <p14:tracePt t="84969" x="10013950" y="4341813"/>
          <p14:tracePt t="84975" x="9988550" y="4354513"/>
          <p14:tracePt t="84984" x="9952038" y="4379913"/>
          <p14:tracePt t="84991" x="9939338" y="4392613"/>
          <p14:tracePt t="85001" x="9913938" y="4418013"/>
          <p14:tracePt t="85007" x="9888538" y="4430713"/>
          <p14:tracePt t="85017" x="9863138" y="4454525"/>
          <p14:tracePt t="85023" x="9839325" y="4467225"/>
          <p14:tracePt t="85031" x="9813925" y="4479925"/>
          <p14:tracePt t="85037" x="9801225" y="4505325"/>
          <p14:tracePt t="85048" x="9775825" y="4530725"/>
          <p14:tracePt t="85053" x="9750425" y="4554538"/>
          <p14:tracePt t="85062" x="9739313" y="4592638"/>
          <p14:tracePt t="85069" x="9713913" y="4618038"/>
          <p14:tracePt t="85078" x="9701213" y="4643438"/>
          <p14:tracePt t="85084" x="9675813" y="4667250"/>
          <p14:tracePt t="85091" x="9663113" y="4679950"/>
          <p14:tracePt t="85100" x="9650413" y="4692650"/>
          <p14:tracePt t="85107" x="9637713" y="4718050"/>
          <p14:tracePt t="85117" x="9626600" y="4730750"/>
          <p14:tracePt t="85123" x="9613900" y="4756150"/>
          <p14:tracePt t="85134" x="9601200" y="4768850"/>
          <p14:tracePt t="85137" x="9588500" y="4779963"/>
          <p14:tracePt t="85149" x="9575800" y="4818063"/>
          <p14:tracePt t="85153" x="9575800" y="4843463"/>
          <p14:tracePt t="85163" x="9550400" y="4856163"/>
          <p14:tracePt t="85169" x="9537700" y="4879975"/>
          <p14:tracePt t="85178" x="9513888" y="4905375"/>
          <p14:tracePt t="85184" x="9513888" y="4918075"/>
          <p14:tracePt t="85191" x="9513888" y="4930775"/>
          <p14:tracePt t="85200" x="9513888" y="4956175"/>
          <p14:tracePt t="85207" x="9513888" y="4968875"/>
          <p14:tracePt t="85216" x="9513888" y="4981575"/>
          <p14:tracePt t="85223" x="9513888" y="5005388"/>
          <p14:tracePt t="85233" x="9513888" y="5030788"/>
          <p14:tracePt t="85237" x="9513888" y="5043488"/>
          <p14:tracePt t="85248" x="9513888" y="5068888"/>
          <p14:tracePt t="85253" x="9513888" y="5105400"/>
          <p14:tracePt t="85262" x="9513888" y="5130800"/>
          <p14:tracePt t="85269" x="9513888" y="5156200"/>
          <p14:tracePt t="85278" x="9513888" y="5168900"/>
          <p14:tracePt t="85285" x="9513888" y="5181600"/>
          <p14:tracePt t="85291" x="9513888" y="5205413"/>
          <p14:tracePt t="85299" x="9513888" y="5218113"/>
          <p14:tracePt t="85307" x="9525000" y="5230813"/>
          <p14:tracePt t="85316" x="9537700" y="5256213"/>
          <p14:tracePt t="85323" x="9550400" y="5281613"/>
          <p14:tracePt t="85333" x="9550400" y="5294313"/>
          <p14:tracePt t="85337" x="9575800" y="5318125"/>
          <p14:tracePt t="85348" x="9575800" y="5356225"/>
          <p14:tracePt t="85353" x="9601200" y="5368925"/>
          <p14:tracePt t="85362" x="9613900" y="5394325"/>
          <p14:tracePt t="85369" x="9637713" y="5430838"/>
          <p14:tracePt t="85378" x="9650413" y="5468938"/>
          <p14:tracePt t="85385" x="9675813" y="5481638"/>
          <p14:tracePt t="85391" x="9688513" y="5507038"/>
          <p14:tracePt t="85400" x="9713913" y="5530850"/>
          <p14:tracePt t="85407" x="9739313" y="5543550"/>
          <p14:tracePt t="85416" x="9763125" y="5568950"/>
          <p14:tracePt t="85423" x="9788525" y="5581650"/>
          <p14:tracePt t="85433" x="9801225" y="5607050"/>
          <p14:tracePt t="85439" x="9826625" y="5619750"/>
          <p14:tracePt t="85448" x="9852025" y="5643563"/>
          <p14:tracePt t="85453" x="9875838" y="5656263"/>
          <p14:tracePt t="85462" x="9901238" y="5668963"/>
          <p14:tracePt t="85469" x="9926638" y="5694363"/>
          <p14:tracePt t="85478" x="9939338" y="5707063"/>
          <p14:tracePt t="85485" x="9963150" y="5732463"/>
          <p14:tracePt t="85493" x="9988550" y="5743575"/>
          <p14:tracePt t="85500" x="10039350" y="5756275"/>
          <p14:tracePt t="85507" x="10075863" y="5781675"/>
          <p14:tracePt t="85517" x="10101263" y="5794375"/>
          <p14:tracePt t="85523" x="10126663" y="5794375"/>
          <p14:tracePt t="85533" x="10152063" y="5807075"/>
          <p14:tracePt t="85539" x="10201275" y="5832475"/>
          <p14:tracePt t="85548" x="10226675" y="5832475"/>
          <p14:tracePt t="85553" x="10252075" y="5843588"/>
          <p14:tracePt t="85562" x="10288588" y="5856288"/>
          <p14:tracePt t="85569" x="10313988" y="5868988"/>
          <p14:tracePt t="85578" x="10339388" y="5868988"/>
          <p14:tracePt t="85585" x="10390188" y="5881688"/>
          <p14:tracePt t="85593" x="10439400" y="5894388"/>
          <p14:tracePt t="85600" x="10490200" y="5907088"/>
          <p14:tracePt t="85607" x="10552113" y="5907088"/>
          <p14:tracePt t="85617" x="10614025" y="5907088"/>
          <p14:tracePt t="85623" x="10677525" y="5907088"/>
          <p14:tracePt t="85634" x="10739438" y="5907088"/>
          <p14:tracePt t="85639" x="10790238" y="5907088"/>
          <p14:tracePt t="85649" x="10828338" y="5907088"/>
          <p14:tracePt t="85653" x="10852150" y="5907088"/>
          <p14:tracePt t="85662" x="10877550" y="5894388"/>
          <p14:tracePt t="85669" x="10902950" y="5894388"/>
          <p14:tracePt t="85677" x="10915650" y="5894388"/>
          <p14:tracePt t="85685" x="10928350" y="5881688"/>
          <p14:tracePt t="85693" x="10952163" y="5881688"/>
          <p14:tracePt t="85701" x="10964863" y="5868988"/>
          <p14:tracePt t="85707" x="10977563" y="5856288"/>
          <p14:tracePt t="85716" x="11002963" y="5856288"/>
          <p14:tracePt t="85723" x="11015663" y="5843588"/>
          <p14:tracePt t="85733" x="11028363" y="5832475"/>
          <p14:tracePt t="85739" x="11041063" y="5832475"/>
          <p14:tracePt t="85749" x="11052175" y="5819775"/>
          <p14:tracePt t="85755" x="11064875" y="5807075"/>
          <p14:tracePt t="85762" x="11064875" y="5794375"/>
          <p14:tracePt t="85769" x="11090275" y="5781675"/>
          <p14:tracePt t="85777" x="11090275" y="5768975"/>
          <p14:tracePt t="85785" x="11115675" y="5756275"/>
          <p14:tracePt t="85793" x="11115675" y="5743575"/>
          <p14:tracePt t="85801" x="11141075" y="5732463"/>
          <p14:tracePt t="85809" x="11153775" y="5719763"/>
          <p14:tracePt t="85817" x="11164888" y="5694363"/>
          <p14:tracePt t="85823" x="11190288" y="5681663"/>
          <p14:tracePt t="85833" x="11202988" y="5656263"/>
          <p14:tracePt t="85839" x="11215688" y="5643563"/>
          <p14:tracePt t="85849" x="11228388" y="5630863"/>
          <p14:tracePt t="85855" x="11241088" y="5594350"/>
          <p14:tracePt t="85867" x="11266488" y="5543550"/>
          <p14:tracePt t="85873" x="11303000" y="5468938"/>
          <p14:tracePt t="85883" x="11303000" y="5443538"/>
          <p14:tracePt t="85889" x="11315700" y="5407025"/>
          <p14:tracePt t="85899" x="11315700" y="5381625"/>
          <p14:tracePt t="85905" x="11315700" y="5343525"/>
          <p14:tracePt t="85915" x="11315700" y="5318125"/>
          <p14:tracePt t="85919" x="11315700" y="5294313"/>
          <p14:tracePt t="85928" x="11315700" y="5268913"/>
          <p14:tracePt t="85935" x="11315700" y="5230813"/>
          <p14:tracePt t="85943" x="11315700" y="5194300"/>
          <p14:tracePt t="85951" x="11315700" y="5143500"/>
          <p14:tracePt t="85967" x="11290300" y="5092700"/>
          <p14:tracePt t="85973" x="11266488" y="5068888"/>
          <p14:tracePt t="85983" x="11253788" y="5030788"/>
          <p14:tracePt t="85989" x="11228388" y="4992688"/>
          <p14:tracePt t="85999" x="11202988" y="4968875"/>
          <p14:tracePt t="86005" x="11190288" y="4930775"/>
          <p14:tracePt t="86014" x="11164888" y="4892675"/>
          <p14:tracePt t="86021" x="11164888" y="4868863"/>
          <p14:tracePt t="86028" x="11153775" y="4856163"/>
          <p14:tracePt t="86035" x="11141075" y="4830763"/>
          <p14:tracePt t="86043" x="11128375" y="4818063"/>
          <p14:tracePt t="86051" x="11115675" y="4805363"/>
          <p14:tracePt t="86059" x="11102975" y="4779963"/>
          <p14:tracePt t="86067" x="11077575" y="4768850"/>
          <p14:tracePt t="86075" x="11064875" y="4743450"/>
          <p14:tracePt t="86083" x="11041063" y="4718050"/>
          <p14:tracePt t="86089" x="11015663" y="4705350"/>
          <p14:tracePt t="86099" x="10990263" y="4679950"/>
          <p14:tracePt t="86105" x="10964863" y="4667250"/>
          <p14:tracePt t="86115" x="10928350" y="4643438"/>
          <p14:tracePt t="86121" x="10915650" y="4630738"/>
          <p14:tracePt t="86131" x="10890250" y="4605338"/>
          <p14:tracePt t="86135" x="10864850" y="4592638"/>
          <p14:tracePt t="86143" x="10852150" y="4567238"/>
          <p14:tracePt t="86151" x="10828338" y="4554538"/>
          <p14:tracePt t="86159" x="10802938" y="4543425"/>
          <p14:tracePt t="86167" x="10764838" y="4530725"/>
          <p14:tracePt t="86175" x="10739438" y="4518025"/>
          <p14:tracePt t="86184" x="10690225" y="4492625"/>
          <p14:tracePt t="86189" x="10626725" y="4467225"/>
          <p14:tracePt t="86199" x="10552113" y="4443413"/>
          <p14:tracePt t="86205" x="10477500" y="4418013"/>
          <p14:tracePt t="86214" x="10414000" y="4392613"/>
          <p14:tracePt t="86221" x="10339388" y="4379913"/>
          <p14:tracePt t="86231" x="10288588" y="4367213"/>
          <p14:tracePt t="86237" x="10252075" y="4367213"/>
          <p14:tracePt t="86243" x="10201275" y="4367213"/>
          <p14:tracePt t="86251" x="10164763" y="4367213"/>
          <p14:tracePt t="86259" x="10126663" y="4367213"/>
          <p14:tracePt t="86267" x="10075863" y="4392613"/>
          <p14:tracePt t="86275" x="10052050" y="4418013"/>
          <p14:tracePt t="86284" x="10013950" y="4430713"/>
          <p14:tracePt t="86289" x="9988550" y="4443413"/>
          <p14:tracePt t="86299" x="9952038" y="4454525"/>
          <p14:tracePt t="86305" x="9913938" y="4467225"/>
          <p14:tracePt t="86315" x="9863138" y="4479925"/>
          <p14:tracePt t="86321" x="9826625" y="4505325"/>
          <p14:tracePt t="86333" x="9788525" y="4518025"/>
          <p14:tracePt t="86337" x="9763125" y="4530725"/>
          <p14:tracePt t="86344" x="9739313" y="4543425"/>
          <p14:tracePt t="86351" x="9713913" y="4554538"/>
          <p14:tracePt t="86359" x="9675813" y="4579938"/>
          <p14:tracePt t="86367" x="9637713" y="4592638"/>
          <p14:tracePt t="86375" x="9613900" y="4618038"/>
          <p14:tracePt t="86384" x="9588500" y="4630738"/>
          <p14:tracePt t="86391" x="9563100" y="4667250"/>
          <p14:tracePt t="86398" x="9537700" y="4679950"/>
          <p14:tracePt t="86405" x="9525000" y="4692650"/>
          <p14:tracePt t="86415" x="9513888" y="4718050"/>
          <p14:tracePt t="86421" x="9501188" y="4730750"/>
          <p14:tracePt t="86431" x="9475788" y="4756150"/>
          <p14:tracePt t="86437" x="9463088" y="4768850"/>
          <p14:tracePt t="86448" x="9450388" y="4779963"/>
          <p14:tracePt t="86451" x="9437688" y="4805363"/>
          <p14:tracePt t="86460" x="9437688" y="4818063"/>
          <p14:tracePt t="86469" x="9424988" y="4843463"/>
          <p14:tracePt t="86475" x="9413875" y="4868863"/>
          <p14:tracePt t="86484" x="9388475" y="4879975"/>
          <p14:tracePt t="86491" x="9375775" y="4905375"/>
          <p14:tracePt t="86500" x="9375775" y="4943475"/>
          <p14:tracePt t="86505" x="9363075" y="4956175"/>
          <p14:tracePt t="86514" x="9350375" y="4968875"/>
          <p14:tracePt t="86521" x="9350375" y="4992688"/>
          <p14:tracePt t="86531" x="9350375" y="5005388"/>
          <p14:tracePt t="86537" x="9350375" y="5018088"/>
          <p14:tracePt t="86547" x="9350375" y="5043488"/>
          <p14:tracePt t="86553" x="9350375" y="5068888"/>
          <p14:tracePt t="86559" x="9350375" y="5081588"/>
          <p14:tracePt t="86567" x="9350375" y="5092700"/>
          <p14:tracePt t="86575" x="9350375" y="5118100"/>
          <p14:tracePt t="86583" x="9350375" y="5130800"/>
          <p14:tracePt t="86591" x="9363075" y="5143500"/>
          <p14:tracePt t="86599" x="9375775" y="5168900"/>
          <p14:tracePt t="86605" x="9388475" y="5181600"/>
          <p14:tracePt t="86614" x="9401175" y="5205413"/>
          <p14:tracePt t="86621" x="9424988" y="5218113"/>
          <p14:tracePt t="86630" x="9437688" y="5230813"/>
          <p14:tracePt t="86637" x="9450388" y="5256213"/>
          <p14:tracePt t="86647" x="9463088" y="5268913"/>
          <p14:tracePt t="86653" x="9488488" y="5294313"/>
          <p14:tracePt t="86659" x="9513888" y="5305425"/>
          <p14:tracePt t="86667" x="9525000" y="5330825"/>
          <p14:tracePt t="86675" x="9563100" y="5356225"/>
          <p14:tracePt t="86683" x="9575800" y="5368925"/>
          <p14:tracePt t="86691" x="9613900" y="5394325"/>
          <p14:tracePt t="86699" x="9637713" y="5407025"/>
          <p14:tracePt t="86705" x="9675813" y="5430838"/>
          <p14:tracePt t="86714" x="9688513" y="5443538"/>
          <p14:tracePt t="86721" x="9726613" y="5456238"/>
          <p14:tracePt t="86730" x="9750425" y="5481638"/>
          <p14:tracePt t="86737" x="9788525" y="5481638"/>
          <p14:tracePt t="86747" x="9801225" y="5494338"/>
          <p14:tracePt t="86753" x="9839325" y="5507038"/>
          <p14:tracePt t="86761" x="9863138" y="5507038"/>
          <p14:tracePt t="86767" x="9888538" y="5518150"/>
          <p14:tracePt t="86775" x="9901238" y="5518150"/>
          <p14:tracePt t="86783" x="9926638" y="5530850"/>
          <p14:tracePt t="86791" x="9939338" y="5543550"/>
          <p14:tracePt t="86799" x="9963150" y="5543550"/>
          <p14:tracePt t="86807" x="9975850" y="5543550"/>
          <p14:tracePt t="86816" x="9988550" y="5543550"/>
          <p14:tracePt t="86821" x="10013950" y="5543550"/>
          <p14:tracePt t="86830" x="10026650" y="5543550"/>
          <p14:tracePt t="86837" x="10039350" y="5543550"/>
          <p14:tracePt t="86848" x="10052050" y="5543550"/>
          <p14:tracePt t="86853" x="10064750" y="5543550"/>
          <p14:tracePt t="86867" x="10075863" y="5543550"/>
          <p14:tracePt t="86875" x="10088563" y="5543550"/>
          <p14:tracePt t="86884" x="10113963" y="5543550"/>
          <p14:tracePt t="86901" x="10126663" y="5530850"/>
          <p14:tracePt t="86908" x="10152063" y="5530850"/>
          <p14:tracePt t="86917" x="10164763" y="5518150"/>
          <p14:tracePt t="86922" x="10188575" y="5507038"/>
          <p14:tracePt t="86933" x="10213975" y="5507038"/>
          <p14:tracePt t="86938" x="10252075" y="5481638"/>
          <p14:tracePt t="86950" x="10288588" y="5456238"/>
          <p14:tracePt t="86968" x="10364788" y="5443538"/>
          <p14:tracePt t="86971" x="10390188" y="5430838"/>
          <p14:tracePt t="86976" x="10401300" y="5418138"/>
          <p14:tracePt t="86985" x="10414000" y="5418138"/>
          <p14:tracePt t="86992" x="10439400" y="5394325"/>
          <p14:tracePt t="87001" x="10452100" y="5394325"/>
          <p14:tracePt t="87008" x="10477500" y="5368925"/>
          <p14:tracePt t="87017" x="10490200" y="5356225"/>
          <p14:tracePt t="87022" x="10502900" y="5343525"/>
          <p14:tracePt t="87033" x="10526713" y="5330825"/>
          <p14:tracePt t="87038" x="10539413" y="5318125"/>
          <p14:tracePt t="87050" x="10564813" y="5305425"/>
          <p14:tracePt t="87054" x="10577513" y="5305425"/>
          <p14:tracePt t="87063" x="10590213" y="5281613"/>
          <p14:tracePt t="87070" x="10614025" y="5281613"/>
          <p14:tracePt t="87079" x="10626725" y="5268913"/>
          <p14:tracePt t="87085" x="10652125" y="5256213"/>
          <p14:tracePt t="87101" x="10664825" y="5256213"/>
          <p14:tracePt t="87108" x="10664825" y="5243513"/>
          <p14:tracePt t="87118" x="10677525" y="5230813"/>
          <p14:tracePt t="87133" x="10690225" y="5218113"/>
          <p14:tracePt t="87138" x="10702925" y="5205413"/>
          <p14:tracePt t="87149" x="10715625" y="5194300"/>
          <p14:tracePt t="87154" x="10726738" y="5194300"/>
          <p14:tracePt t="87163" x="10739438" y="5168900"/>
          <p14:tracePt t="87170" x="10752138" y="5156200"/>
          <p14:tracePt t="87179" x="10764838" y="5143500"/>
          <p14:tracePt t="87184" x="10777538" y="5118100"/>
          <p14:tracePt t="87192" x="10802938" y="5105400"/>
          <p14:tracePt t="87201" x="10815638" y="5081588"/>
          <p14:tracePt t="87208" x="10828338" y="5068888"/>
          <p14:tracePt t="87216" x="10839450" y="5056188"/>
          <p14:tracePt t="87224" x="10839450" y="5030788"/>
          <p14:tracePt t="87233" x="10852150" y="5005388"/>
          <p14:tracePt t="87238" x="10877550" y="4981575"/>
          <p14:tracePt t="87248" x="10877550" y="4956175"/>
          <p14:tracePt t="87253" x="10902950" y="4930775"/>
          <p14:tracePt t="87262" x="10902950" y="4905375"/>
          <p14:tracePt t="87269" x="10902950" y="4892675"/>
          <p14:tracePt t="87278" x="10902950" y="4868863"/>
          <p14:tracePt t="87285" x="10902950" y="4856163"/>
          <p14:tracePt t="87291" x="10902950" y="4843463"/>
          <p14:tracePt t="87300" x="10902950" y="4818063"/>
          <p14:tracePt t="87307" x="10902950" y="4779963"/>
          <p14:tracePt t="87316" x="10890250" y="4743450"/>
          <p14:tracePt t="87323" x="10877550" y="4718050"/>
          <p14:tracePt t="87333" x="10852150" y="4705350"/>
          <p14:tracePt t="87339" x="10852150" y="4679950"/>
          <p14:tracePt t="87348" x="10828338" y="4656138"/>
          <p14:tracePt t="87353" x="10815638" y="4643438"/>
          <p14:tracePt t="87362" x="10790238" y="4618038"/>
          <p14:tracePt t="87369" x="10790238" y="4605338"/>
          <p14:tracePt t="87378" x="10764838" y="4579938"/>
          <p14:tracePt t="87385" x="10752138" y="4567238"/>
          <p14:tracePt t="87393" x="10739438" y="4554538"/>
          <p14:tracePt t="87400" x="10726738" y="4543425"/>
          <p14:tracePt t="87407" x="10715625" y="4543425"/>
          <p14:tracePt t="87416" x="10715625" y="4530725"/>
          <p14:tracePt t="87423" x="10702925" y="4518025"/>
          <p14:tracePt t="87439" x="10690225" y="4518025"/>
          <p14:tracePt t="87744" x="10677525" y="4505325"/>
          <p14:tracePt t="87752" x="10639425" y="4492625"/>
          <p14:tracePt t="87760" x="10564813" y="4454525"/>
          <p14:tracePt t="87768" x="10490200" y="4405313"/>
          <p14:tracePt t="87774" x="10414000" y="4354513"/>
          <p14:tracePt t="87783" x="10339388" y="4292600"/>
          <p14:tracePt t="87790" x="10239375" y="4205288"/>
          <p14:tracePt t="87799" x="10139363" y="4129088"/>
          <p14:tracePt t="87806" x="9975850" y="4041775"/>
          <p14:tracePt t="87817" x="9688513" y="3929063"/>
          <p14:tracePt t="87821" x="9463088" y="3829050"/>
          <p14:tracePt t="87829" x="9224963" y="3803650"/>
          <p14:tracePt t="87837" x="8963025" y="3779838"/>
          <p14:tracePt t="87843" x="8712200" y="3667125"/>
          <p14:tracePt t="87851" x="8512175" y="3616325"/>
          <p14:tracePt t="87859" x="8335963" y="3567113"/>
          <p14:tracePt t="87867" x="8174038" y="3490913"/>
          <p14:tracePt t="87873" x="8023225" y="3429000"/>
          <p14:tracePt t="87883" x="7848600" y="3367088"/>
          <p14:tracePt t="87889" x="7710488" y="3290888"/>
          <p14:tracePt t="87898" x="7561263" y="3254375"/>
          <p14:tracePt t="87905" x="7385050" y="3190875"/>
          <p14:tracePt t="87916" x="7223125" y="3103563"/>
          <p14:tracePt t="87921" x="7034213" y="3028950"/>
          <p14:tracePt t="87927" x="6859588" y="2978150"/>
          <p14:tracePt t="87935" x="6759575" y="2952750"/>
          <p14:tracePt t="87943" x="6659563" y="2928938"/>
          <p14:tracePt t="87951" x="6508750" y="2890838"/>
          <p14:tracePt t="87959" x="6383338" y="2840038"/>
          <p14:tracePt t="87967" x="6270625" y="2765425"/>
          <p14:tracePt t="87975" x="6170613" y="2716213"/>
          <p14:tracePt t="87983" x="6096000" y="2678113"/>
          <p14:tracePt t="87989" x="6021388" y="2640013"/>
          <p14:tracePt t="87998" x="5945188" y="2616200"/>
          <p14:tracePt t="88005" x="5870575" y="2590800"/>
          <p14:tracePt t="88015" x="5808663" y="2565400"/>
          <p14:tracePt t="88021" x="5695950" y="2527300"/>
          <p14:tracePt t="88031" x="5595938" y="2503488"/>
          <p14:tracePt t="88035" x="5457825" y="2490788"/>
          <p14:tracePt t="88043" x="5332413" y="2490788"/>
          <p14:tracePt t="88051" x="5181600" y="2478088"/>
          <p14:tracePt t="88059" x="5006975" y="2478088"/>
          <p14:tracePt t="88067" x="4881563" y="2478088"/>
          <p14:tracePt t="88075" x="4806950" y="2465388"/>
          <p14:tracePt t="88083" x="4732338" y="2452688"/>
          <p14:tracePt t="88089" x="4668838" y="2427288"/>
          <p14:tracePt t="88098" x="4594225" y="2403475"/>
          <p14:tracePt t="88105" x="4518025" y="2390775"/>
          <p14:tracePt t="88115" x="4443413" y="2378075"/>
          <p14:tracePt t="88121" x="4381500" y="2352675"/>
          <p14:tracePt t="88131" x="4294188" y="2339975"/>
          <p14:tracePt t="88135" x="4205288" y="2327275"/>
          <p14:tracePt t="88143" x="4117975" y="2314575"/>
          <p14:tracePt t="88152" x="4017963" y="2290763"/>
          <p14:tracePt t="88159" x="3905250" y="2265363"/>
          <p14:tracePt t="88167" x="3756025" y="2227263"/>
          <p14:tracePt t="88175" x="3605213" y="2201863"/>
          <p14:tracePt t="88184" x="3454400" y="2152650"/>
          <p14:tracePt t="88189" x="3341688" y="2089150"/>
          <p14:tracePt t="88200" x="3241675" y="2027238"/>
          <p14:tracePt t="88205" x="3128963" y="1978025"/>
          <p14:tracePt t="88215" x="3041650" y="1952625"/>
          <p14:tracePt t="88221" x="2967038" y="1901825"/>
          <p14:tracePt t="88231" x="2890838" y="1876425"/>
          <p14:tracePt t="88237" x="2803525" y="1852613"/>
          <p14:tracePt t="88243" x="2716213" y="1827213"/>
          <p14:tracePt t="88251" x="2628900" y="1801813"/>
          <p14:tracePt t="88259" x="2528888" y="1776413"/>
          <p14:tracePt t="88267" x="2428875" y="1752600"/>
          <p14:tracePt t="88275" x="2303463" y="1727200"/>
          <p14:tracePt t="88284" x="2190750" y="1676400"/>
          <p14:tracePt t="88291" x="2116138" y="1652588"/>
          <p14:tracePt t="88300" x="2052638" y="1639888"/>
          <p14:tracePt t="88305" x="2039938" y="1614488"/>
          <p14:tracePt t="88315" x="2014538" y="1601788"/>
          <p14:tracePt t="88321" x="2003425" y="1576388"/>
          <p14:tracePt t="88331" x="1990725" y="1576388"/>
          <p14:tracePt t="88337" x="1990725" y="1563688"/>
          <p14:tracePt t="88351" x="1978025" y="1563688"/>
          <p14:tracePt t="88359" x="1978025" y="1552575"/>
          <p14:tracePt t="88367" x="1978025" y="1539875"/>
          <p14:tracePt t="88375" x="1965325" y="1527175"/>
          <p14:tracePt t="88384" x="1952625" y="1514475"/>
          <p14:tracePt t="88391" x="1939925" y="1501775"/>
          <p14:tracePt t="88399" x="1927225" y="1489075"/>
          <p14:tracePt t="88405" x="1927225" y="1476375"/>
          <p14:tracePt t="88415" x="1914525" y="1476375"/>
          <p14:tracePt t="88431" x="1914525" y="1463675"/>
          <p14:tracePt t="89398" x="1903413" y="1463675"/>
          <p14:tracePt t="89424" x="1890713" y="1463675"/>
          <p14:tracePt t="89528" x="1878013" y="1463675"/>
          <p14:tracePt t="89786" x="1890713" y="1463675"/>
          <p14:tracePt t="89834" x="1903413" y="1463675"/>
          <p14:tracePt t="89848" x="1903413" y="1450975"/>
          <p14:tracePt t="89880" x="1914525" y="1450975"/>
          <p14:tracePt t="89894" x="1927225" y="1439863"/>
          <p14:tracePt t="89910" x="1939925" y="1427163"/>
          <p14:tracePt t="89919" x="1952625" y="1427163"/>
          <p14:tracePt t="89926" x="1952625" y="1401763"/>
          <p14:tracePt t="90366" x="1939925" y="1401763"/>
          <p14:tracePt t="90372" x="1927225" y="1401763"/>
          <p14:tracePt t="90392" x="1914525" y="1414463"/>
          <p14:tracePt t="90404" x="1903413" y="1414463"/>
          <p14:tracePt t="90413" x="1890713" y="1427163"/>
          <p14:tracePt t="90419" x="1878013" y="1450975"/>
          <p14:tracePt t="90426" x="1852613" y="1463675"/>
          <p14:tracePt t="90435" x="1839913" y="1476375"/>
          <p14:tracePt t="90442" x="1827213" y="1489075"/>
          <p14:tracePt t="90451" x="1801813" y="1501775"/>
          <p14:tracePt t="90467" x="1778000" y="1501775"/>
          <p14:tracePt t="90472" x="1765300" y="1501775"/>
          <p14:tracePt t="90485" x="1752600" y="1501775"/>
          <p14:tracePt t="90488" x="1727200" y="1501775"/>
          <p14:tracePt t="90500" x="1701800" y="1501775"/>
          <p14:tracePt t="90504" x="1652588" y="1489075"/>
          <p14:tracePt t="90513" x="1601788" y="1476375"/>
          <p14:tracePt t="90520" x="1577975" y="1450975"/>
          <p14:tracePt t="90527" x="1527175" y="1439863"/>
          <p14:tracePt t="90535" x="1514475" y="1414463"/>
          <p14:tracePt t="90542" x="1501775" y="1401763"/>
          <p14:tracePt t="90551" x="1476375" y="1401763"/>
          <p14:tracePt t="90558" x="1476375" y="1389063"/>
          <p14:tracePt t="90670" x="1476375" y="1376363"/>
          <p14:tracePt t="90678" x="1476375" y="1363663"/>
          <p14:tracePt t="90685" x="1489075" y="1350963"/>
          <p14:tracePt t="90701" x="1501775" y="1339850"/>
          <p14:tracePt t="90717" x="1501775" y="1327150"/>
          <p14:tracePt t="90728" x="1514475" y="1314450"/>
          <p14:tracePt t="90754" x="1514475" y="1301750"/>
          <p14:tracePt t="90788" x="1527175" y="1301750"/>
          <p14:tracePt t="90801" x="1527175" y="1289050"/>
          <p14:tracePt t="90896" x="1527175" y="1276350"/>
          <p14:tracePt t="90990" x="1527175" y="1263650"/>
          <p14:tracePt t="91004" x="1527175" y="1250950"/>
          <p14:tracePt t="91040" x="1527175" y="1238250"/>
          <p14:tracePt t="91070" x="1527175" y="1227138"/>
          <p14:tracePt t="91104" x="1527175" y="1214438"/>
          <p14:tracePt t="91378" x="1501775" y="1214438"/>
          <p14:tracePt t="91386" x="1452563" y="1214438"/>
          <p14:tracePt t="91395" x="1376363" y="1201738"/>
          <p14:tracePt t="91402" x="1289050" y="1189038"/>
          <p14:tracePt t="91410" x="1201738" y="1176338"/>
          <p14:tracePt t="91419" x="1101725" y="1150938"/>
          <p14:tracePt t="91424" x="1038225" y="1138238"/>
          <p14:tracePt t="91435" x="976313" y="1114425"/>
          <p14:tracePt t="91440" x="950913" y="1101725"/>
          <p14:tracePt t="91450" x="925513" y="1101725"/>
          <p14:tracePt t="91456" x="901700" y="1101725"/>
          <p14:tracePt t="91467" x="889000" y="1089025"/>
          <p14:tracePt t="91472" x="876300" y="1076325"/>
          <p14:tracePt t="91478" x="850900" y="1076325"/>
          <p14:tracePt t="91486" x="838200" y="1050925"/>
          <p14:tracePt t="91494" x="814388" y="1038225"/>
          <p14:tracePt t="91502" x="801688" y="1025525"/>
          <p14:tracePt t="91510" x="788988" y="1014413"/>
          <p14:tracePt t="91519" x="763588" y="989013"/>
          <p14:tracePt t="91526" x="738188" y="976313"/>
          <p14:tracePt t="91534" x="725488" y="950913"/>
          <p14:tracePt t="91540" x="688975" y="938213"/>
          <p14:tracePt t="91550" x="676275" y="912813"/>
          <p14:tracePt t="91556" x="663575" y="912813"/>
          <p14:tracePt t="91566" x="650875" y="901700"/>
          <p14:tracePt t="91571" x="638175" y="901700"/>
          <p14:tracePt t="91577" x="625475" y="901700"/>
          <p14:tracePt t="91593" x="612775" y="901700"/>
          <p14:tracePt t="91601" x="600075" y="901700"/>
          <p14:tracePt t="91609" x="600075" y="889000"/>
          <p14:tracePt t="91964" x="588963" y="889000"/>
          <p14:tracePt t="91988" x="576263" y="889000"/>
          <p14:tracePt t="92050" x="550863" y="876300"/>
          <p14:tracePt t="92056" x="538163" y="863600"/>
          <p14:tracePt t="92065" x="512763" y="850900"/>
          <p14:tracePt t="92072" x="476250" y="825500"/>
          <p14:tracePt t="92084" x="438150" y="812800"/>
          <p14:tracePt t="92088" x="400050" y="788988"/>
          <p14:tracePt t="92100" x="363538" y="750888"/>
          <p14:tracePt t="92104" x="312738" y="725488"/>
          <p14:tracePt t="92110" x="274638" y="688975"/>
          <p14:tracePt t="92119" x="238125" y="676275"/>
          <p14:tracePt t="92126" x="212725" y="650875"/>
          <p14:tracePt t="92135" x="200025" y="638175"/>
          <p14:tracePt t="92142" x="174625" y="612775"/>
          <p14:tracePt t="92150" x="163513" y="600075"/>
          <p14:tracePt t="92158" x="150813" y="576263"/>
          <p14:tracePt t="92167" x="125413" y="563563"/>
          <p14:tracePt t="92172" x="112713" y="550863"/>
          <p14:tracePt t="92184" x="87313" y="525463"/>
          <p14:tracePt t="92188" x="61913" y="512763"/>
          <p14:tracePt t="92198" x="50800" y="487363"/>
          <p14:tracePt t="92204" x="12700" y="476250"/>
          <p14:tracePt t="94072" x="612775" y="387350"/>
          <p14:tracePt t="94081" x="889000" y="487363"/>
          <p14:tracePt t="94090" x="1227138" y="563563"/>
          <p14:tracePt t="94096" x="1476375" y="600075"/>
          <p14:tracePt t="94106" x="1639888" y="625475"/>
          <p14:tracePt t="94109" x="1752600" y="650875"/>
          <p14:tracePt t="94121" x="1865313" y="688975"/>
          <p14:tracePt t="94125" x="1952625" y="712788"/>
          <p14:tracePt t="94137" x="2039938" y="750888"/>
          <p14:tracePt t="94156" x="2352675" y="850900"/>
          <p14:tracePt t="94163" x="2465388" y="912813"/>
          <p14:tracePt t="94173" x="2590800" y="1001713"/>
          <p14:tracePt t="94179" x="2703513" y="1076325"/>
          <p14:tracePt t="94189" x="2828925" y="1176338"/>
          <p14:tracePt t="94195" x="2941638" y="1289050"/>
          <p14:tracePt t="94205" x="3054350" y="1414463"/>
          <p14:tracePt t="94211" x="3128963" y="1527175"/>
          <p14:tracePt t="94221" x="3216275" y="1614488"/>
          <p14:tracePt t="94225" x="3254375" y="1701800"/>
          <p14:tracePt t="94234" x="3317875" y="1776413"/>
          <p14:tracePt t="94241" x="3392488" y="1865313"/>
          <p14:tracePt t="94250" x="3441700" y="1939925"/>
          <p14:tracePt t="94257" x="3505200" y="2014538"/>
          <p14:tracePt t="94263" x="3554413" y="2089150"/>
          <p14:tracePt t="94272" x="3605213" y="2114550"/>
          <p14:tracePt t="94279" x="3617913" y="2152650"/>
          <p14:tracePt t="94288" x="3654425" y="2190750"/>
          <p14:tracePt t="94295" x="3667125" y="2227263"/>
          <p14:tracePt t="94305" x="3692525" y="2265363"/>
          <p14:tracePt t="94311" x="3717925" y="2327275"/>
          <p14:tracePt t="94320" x="3730625" y="2365375"/>
          <p14:tracePt t="94325" x="3756025" y="2414588"/>
          <p14:tracePt t="94337" x="3779838" y="2465388"/>
          <p14:tracePt t="94341" x="3830638" y="2527300"/>
          <p14:tracePt t="94350" x="3867150" y="2552700"/>
          <p14:tracePt t="94358" x="3930650" y="2578100"/>
          <p14:tracePt t="94365" x="3956050" y="2616200"/>
          <p14:tracePt t="94372" x="3979863" y="2627313"/>
          <p14:tracePt t="94379" x="4017963" y="2652713"/>
          <p14:tracePt t="94389" x="4043363" y="2678113"/>
          <p14:tracePt t="94395" x="4056063" y="2690813"/>
          <p14:tracePt t="94405" x="4081463" y="2716213"/>
          <p14:tracePt t="94411" x="4092575" y="2728913"/>
          <p14:tracePt t="94422" x="4105275" y="2752725"/>
          <p14:tracePt t="94425" x="4117975" y="2765425"/>
          <p14:tracePt t="94437" x="4143375" y="2790825"/>
          <p14:tracePt t="94441" x="4168775" y="2803525"/>
          <p14:tracePt t="94450" x="4205288" y="2828925"/>
          <p14:tracePt t="94457" x="4243388" y="2840038"/>
          <p14:tracePt t="94465" x="4294188" y="2865438"/>
          <p14:tracePt t="94473" x="4330700" y="2878138"/>
          <p14:tracePt t="94479" x="4356100" y="2903538"/>
          <p14:tracePt t="94489" x="4381500" y="2916238"/>
          <p14:tracePt t="94495" x="4406900" y="2941638"/>
          <p14:tracePt t="94505" x="4418013" y="2952750"/>
          <p14:tracePt t="94512" x="4443413" y="2965450"/>
          <p14:tracePt t="94522" x="4456113" y="2978150"/>
          <p14:tracePt t="94527" x="4468813" y="2990850"/>
          <p14:tracePt t="94537" x="4494213" y="3016250"/>
          <p14:tracePt t="94541" x="4506913" y="3016250"/>
          <p14:tracePt t="94550" x="4530725" y="3041650"/>
          <p14:tracePt t="94557" x="4556125" y="3041650"/>
          <p14:tracePt t="94565" x="4606925" y="3065463"/>
          <p14:tracePt t="94573" x="4619625" y="3090863"/>
          <p14:tracePt t="94579" x="4656138" y="3103563"/>
          <p14:tracePt t="94589" x="4681538" y="3116263"/>
          <p14:tracePt t="94595" x="4694238" y="3141663"/>
          <p14:tracePt t="94605" x="4719638" y="3154363"/>
          <p14:tracePt t="94611" x="4732338" y="3165475"/>
          <p14:tracePt t="94622" x="4756150" y="3178175"/>
          <p14:tracePt t="94627" x="4768850" y="3190875"/>
          <p14:tracePt t="94637" x="4781550" y="3216275"/>
          <p14:tracePt t="94641" x="4794250" y="3216275"/>
          <p14:tracePt t="94650" x="4806950" y="3228975"/>
          <p14:tracePt t="94657" x="4832350" y="3254375"/>
          <p14:tracePt t="94665" x="4843463" y="3267075"/>
          <p14:tracePt t="94673" x="4856163" y="3290888"/>
          <p14:tracePt t="94681" x="4881563" y="3303588"/>
          <p14:tracePt t="94689" x="4894263" y="3316288"/>
          <p14:tracePt t="94695" x="4906963" y="3341688"/>
          <p14:tracePt t="94705" x="4919663" y="3354388"/>
          <p14:tracePt t="94711" x="4945063" y="3390900"/>
          <p14:tracePt t="94721" x="4956175" y="3416300"/>
          <p14:tracePt t="94727" x="4981575" y="3429000"/>
          <p14:tracePt t="94737" x="4994275" y="3454400"/>
          <p14:tracePt t="94741" x="5019675" y="3467100"/>
          <p14:tracePt t="94750" x="5032375" y="3490913"/>
          <p14:tracePt t="94757" x="5057775" y="3516313"/>
          <p14:tracePt t="94765" x="5057775" y="3529013"/>
          <p14:tracePt t="94773" x="5081588" y="3541713"/>
          <p14:tracePt t="94781" x="5081588" y="3554413"/>
          <p14:tracePt t="94789" x="5094288" y="3567113"/>
          <p14:tracePt t="94805" x="5106988" y="3590925"/>
          <p14:tracePt t="94822" x="5106988" y="3603625"/>
          <p14:tracePt t="94827" x="5119688" y="3616325"/>
          <p14:tracePt t="94838" x="5119688" y="3629025"/>
          <p14:tracePt t="94850" x="5132388" y="3641725"/>
          <p14:tracePt t="94857" x="5145088" y="3667125"/>
          <p14:tracePt t="94873" x="5157788" y="3679825"/>
          <p14:tracePt t="94881" x="5157788" y="3692525"/>
          <p14:tracePt t="94897" x="5157788" y="3703638"/>
          <p14:tracePt t="94915" x="5157788" y="3716338"/>
          <p14:tracePt t="94939" x="5157788" y="3729038"/>
          <p14:tracePt t="94957" x="5157788" y="3741738"/>
          <p14:tracePt t="94977" x="5157788" y="3754438"/>
          <p14:tracePt t="94985" x="5170488" y="3754438"/>
          <p14:tracePt t="94993" x="5170488" y="3767138"/>
          <p14:tracePt t="95087" x="5170488" y="3779838"/>
          <p14:tracePt t="95769" x="5170488" y="3792538"/>
          <p14:tracePt t="95776" x="5145088" y="3803650"/>
          <p14:tracePt t="95786" x="5132388" y="3816350"/>
          <p14:tracePt t="95792" x="5119688" y="3841750"/>
          <p14:tracePt t="95798" x="5106988" y="3854450"/>
          <p14:tracePt t="95808" x="5094288" y="3867150"/>
          <p14:tracePt t="95823" x="5094288" y="3879850"/>
          <p14:tracePt t="95830" x="5081588" y="3892550"/>
          <p14:tracePt t="95840" x="5068888" y="3905250"/>
          <p14:tracePt t="95846" x="5045075" y="3929063"/>
          <p14:tracePt t="95856" x="5032375" y="3941763"/>
          <p14:tracePt t="95860" x="5006975" y="3979863"/>
          <p14:tracePt t="95872" x="4994275" y="3992563"/>
          <p14:tracePt t="95876" x="4968875" y="4005263"/>
          <p14:tracePt t="95888" x="4956175" y="4029075"/>
          <p14:tracePt t="95893" x="4945063" y="4041775"/>
          <p14:tracePt t="95900" x="4932363" y="4067175"/>
          <p14:tracePt t="95906" x="4919663" y="4105275"/>
          <p14:tracePt t="95914" x="4906963" y="4129088"/>
          <p14:tracePt t="95922" x="4906963" y="4154488"/>
          <p14:tracePt t="95930" x="4881563" y="4179888"/>
          <p14:tracePt t="95941" x="4868863" y="4205288"/>
          <p14:tracePt t="95946" x="4868863" y="4230688"/>
          <p14:tracePt t="95956" x="4856163" y="4254500"/>
          <p14:tracePt t="95960" x="4832350" y="4292600"/>
          <p14:tracePt t="95970" x="4832350" y="4318000"/>
          <p14:tracePt t="95975" x="4819650" y="4354513"/>
          <p14:tracePt t="95984" x="4794250" y="4405313"/>
          <p14:tracePt t="95991" x="4794250" y="4443413"/>
          <p14:tracePt t="95999" x="4794250" y="4479925"/>
          <p14:tracePt t="96007" x="4794250" y="4505325"/>
          <p14:tracePt t="96013" x="4794250" y="4543425"/>
          <p14:tracePt t="96022" x="4794250" y="4567238"/>
          <p14:tracePt t="96029" x="4794250" y="4592638"/>
          <p14:tracePt t="96039" x="4806950" y="4630738"/>
          <p14:tracePt t="96045" x="4806950" y="4643438"/>
          <p14:tracePt t="96055" x="4819650" y="4667250"/>
          <p14:tracePt t="96061" x="4832350" y="4692650"/>
          <p14:tracePt t="96070" x="4843463" y="4730750"/>
          <p14:tracePt t="96075" x="4843463" y="4768850"/>
          <p14:tracePt t="96084" x="4843463" y="4792663"/>
          <p14:tracePt t="96091" x="4856163" y="4805363"/>
          <p14:tracePt t="96099" x="4868863" y="4818063"/>
          <p14:tracePt t="96107" x="4881563" y="4843463"/>
          <p14:tracePt t="96115" x="4906963" y="4879975"/>
          <p14:tracePt t="96122" x="4932363" y="4943475"/>
          <p14:tracePt t="96139" x="4981575" y="5081588"/>
          <p14:tracePt t="96145" x="5006975" y="5130800"/>
          <p14:tracePt t="96155" x="5019675" y="5143500"/>
          <p14:tracePt t="96161" x="5045075" y="5168900"/>
          <p14:tracePt t="96171" x="5057775" y="5194300"/>
          <p14:tracePt t="96175" x="5068888" y="5205413"/>
          <p14:tracePt t="96184" x="5094288" y="5230813"/>
          <p14:tracePt t="96191" x="5106988" y="5256213"/>
          <p14:tracePt t="96199" x="5119688" y="5268913"/>
          <p14:tracePt t="96207" x="5145088" y="5294313"/>
          <p14:tracePt t="96215" x="5157788" y="5318125"/>
          <p14:tracePt t="96223" x="5181600" y="5330825"/>
          <p14:tracePt t="96229" x="5207000" y="5356225"/>
          <p14:tracePt t="96239" x="5219700" y="5368925"/>
          <p14:tracePt t="96245" x="5257800" y="5394325"/>
          <p14:tracePt t="96255" x="5270500" y="5418138"/>
          <p14:tracePt t="96261" x="5294313" y="5430838"/>
          <p14:tracePt t="96272" x="5307013" y="5456238"/>
          <p14:tracePt t="96277" x="5319713" y="5468938"/>
          <p14:tracePt t="96284" x="5345113" y="5494338"/>
          <p14:tracePt t="96291" x="5357813" y="5507038"/>
          <p14:tracePt t="96299" x="5383213" y="5518150"/>
          <p14:tracePt t="96307" x="5407025" y="5543550"/>
          <p14:tracePt t="96315" x="5445125" y="5556250"/>
          <p14:tracePt t="96323" x="5470525" y="5581650"/>
          <p14:tracePt t="96329" x="5519738" y="5607050"/>
          <p14:tracePt t="96339" x="5557838" y="5656263"/>
          <p14:tracePt t="96345" x="5619750" y="5694363"/>
          <p14:tracePt t="96355" x="5683250" y="5732463"/>
          <p14:tracePt t="96361" x="5757863" y="5768975"/>
          <p14:tracePt t="96371" x="5808663" y="5794375"/>
          <p14:tracePt t="96377" x="5857875" y="5819775"/>
          <p14:tracePt t="96384" x="5921375" y="5856288"/>
          <p14:tracePt t="96391" x="5983288" y="5881688"/>
          <p14:tracePt t="96399" x="6057900" y="5932488"/>
          <p14:tracePt t="96407" x="6134100" y="5969000"/>
          <p14:tracePt t="96415" x="6208713" y="5994400"/>
          <p14:tracePt t="96423" x="6270625" y="6019800"/>
          <p14:tracePt t="96431" x="6346825" y="6045200"/>
          <p14:tracePt t="96439" x="6421438" y="6081713"/>
          <p14:tracePt t="96445" x="6508750" y="6145213"/>
          <p14:tracePt t="96456" x="6621463" y="6207125"/>
          <p14:tracePt t="96461" x="6708775" y="6269038"/>
          <p14:tracePt t="96472" x="6821488" y="6345238"/>
          <p14:tracePt t="96477" x="6921500" y="6394450"/>
          <p14:tracePt t="96489" x="7021513" y="6432550"/>
          <p14:tracePt t="96491" x="7110413" y="6457950"/>
          <p14:tracePt t="96499" x="7210425" y="6483350"/>
          <p14:tracePt t="96507" x="7297738" y="6507163"/>
          <p14:tracePt t="96515" x="7385050" y="6532563"/>
          <p14:tracePt t="96523" x="7485063" y="6557963"/>
          <p14:tracePt t="96532" x="7561263" y="6594475"/>
          <p14:tracePt t="96539" x="7648575" y="6632575"/>
          <p14:tracePt t="96545" x="7723188" y="6657975"/>
          <p14:tracePt t="96555" x="7797800" y="6683375"/>
          <p14:tracePt t="96561" x="7886700" y="6707188"/>
          <p14:tracePt t="96572" x="7986713" y="6732588"/>
          <p14:tracePt t="96577" x="8074025" y="6757988"/>
          <p14:tracePt t="96587" x="8148638" y="6783388"/>
          <p14:tracePt t="96591" x="8235950" y="6807200"/>
          <p14:tracePt t="96599" x="8324850" y="6832600"/>
          <p14:tracePt t="96809" x="10301288" y="6783388"/>
          <p14:tracePt t="96817" x="10352088" y="6745288"/>
          <p14:tracePt t="96825" x="10364788" y="6707188"/>
          <p14:tracePt t="96833" x="10401300" y="6670675"/>
          <p14:tracePt t="96841" x="10426700" y="6632575"/>
          <p14:tracePt t="96847" x="10464800" y="6607175"/>
          <p14:tracePt t="96855" x="10502900" y="6583363"/>
          <p14:tracePt t="96861" x="10539413" y="6545263"/>
          <p14:tracePt t="96872" x="10590213" y="6519863"/>
          <p14:tracePt t="96877" x="10639425" y="6507163"/>
          <p14:tracePt t="96887" x="10677525" y="6483350"/>
          <p14:tracePt t="96893" x="10690225" y="6470650"/>
          <p14:tracePt t="96904" x="10702925" y="6445250"/>
          <p14:tracePt t="96907" x="10726738" y="6432550"/>
          <p14:tracePt t="96915" x="10739438" y="6407150"/>
          <p14:tracePt t="96924" x="10764838" y="6357938"/>
          <p14:tracePt t="96931" x="10777538" y="6332538"/>
          <p14:tracePt t="96939" x="10790238" y="6307138"/>
          <p14:tracePt t="96947" x="10815638" y="6245225"/>
          <p14:tracePt t="96956" x="10839450" y="6169025"/>
          <p14:tracePt t="96961" x="10877550" y="6094413"/>
          <p14:tracePt t="96972" x="10915650" y="6019800"/>
          <p14:tracePt t="96977" x="10939463" y="5945188"/>
          <p14:tracePt t="96988" x="10952163" y="5907088"/>
          <p14:tracePt t="96993" x="10977563" y="5868988"/>
          <p14:tracePt t="97004" x="11002963" y="5819775"/>
          <p14:tracePt t="97009" x="11015663" y="5756275"/>
          <p14:tracePt t="97015" x="11028363" y="5681663"/>
          <p14:tracePt t="97023" x="11041063" y="5619750"/>
          <p14:tracePt t="97031" x="11064875" y="5543550"/>
          <p14:tracePt t="97039" x="11077575" y="5468938"/>
          <p14:tracePt t="97047" x="11102975" y="5394325"/>
          <p14:tracePt t="97056" x="11115675" y="5330825"/>
          <p14:tracePt t="97063" x="11115675" y="5256213"/>
          <p14:tracePt t="97072" x="11115675" y="5194300"/>
          <p14:tracePt t="97077" x="11115675" y="5143500"/>
          <p14:tracePt t="97086" x="11090275" y="5081588"/>
          <p14:tracePt t="97093" x="11077575" y="5043488"/>
          <p14:tracePt t="97103" x="11052175" y="4992688"/>
          <p14:tracePt t="97109" x="11028363" y="4943475"/>
          <p14:tracePt t="97121" x="11015663" y="4879975"/>
          <p14:tracePt t="97123" x="10990263" y="4868863"/>
          <p14:tracePt t="97131" x="10977563" y="4856163"/>
          <p14:tracePt t="97139" x="10964863" y="4818063"/>
          <p14:tracePt t="97147" x="10939463" y="4779963"/>
          <p14:tracePt t="97155" x="10928350" y="4743450"/>
          <p14:tracePt t="97172" x="10877550" y="4705350"/>
          <p14:tracePt t="97177" x="10864850" y="4692650"/>
          <p14:tracePt t="97187" x="10815638" y="4667250"/>
          <p14:tracePt t="97193" x="10777538" y="4643438"/>
          <p14:tracePt t="97204" x="10764838" y="4630738"/>
          <p14:tracePt t="97209" x="10715625" y="4605338"/>
          <p14:tracePt t="97220" x="10690225" y="4605338"/>
          <p14:tracePt t="97225" x="10677525" y="4579938"/>
          <p14:tracePt t="97231" x="10652125" y="4567238"/>
          <p14:tracePt t="97239" x="10626725" y="4567238"/>
          <p14:tracePt t="97247" x="10614025" y="4554538"/>
          <p14:tracePt t="97255" x="10602913" y="4554538"/>
          <p14:tracePt t="97263" x="10564813" y="4543425"/>
          <p14:tracePt t="97272" x="10539413" y="4543425"/>
          <p14:tracePt t="97277" x="10526713" y="4543425"/>
          <p14:tracePt t="97287" x="10502900" y="4543425"/>
          <p14:tracePt t="97293" x="10477500" y="4543425"/>
          <p14:tracePt t="97304" x="10452100" y="4543425"/>
          <p14:tracePt t="97309" x="10439400" y="4554538"/>
          <p14:tracePt t="97320" x="10426700" y="4554538"/>
          <p14:tracePt t="97325" x="10390188" y="4567238"/>
          <p14:tracePt t="97331" x="10364788" y="4579938"/>
          <p14:tracePt t="97339" x="10339388" y="4592638"/>
          <p14:tracePt t="97347" x="10313988" y="4618038"/>
          <p14:tracePt t="97355" x="10277475" y="4630738"/>
          <p14:tracePt t="97363" x="10226675" y="4667250"/>
          <p14:tracePt t="97372" x="10164763" y="4692650"/>
          <p14:tracePt t="97379" x="10126663" y="4718050"/>
          <p14:tracePt t="97387" x="10064750" y="4730750"/>
          <p14:tracePt t="97393" x="10039350" y="4768850"/>
          <p14:tracePt t="97404" x="9975850" y="4792663"/>
          <p14:tracePt t="97409" x="9926638" y="4805363"/>
          <p14:tracePt t="97421" x="9863138" y="4830763"/>
          <p14:tracePt t="97425" x="9826625" y="4868863"/>
          <p14:tracePt t="97434" x="9763125" y="4905375"/>
          <p14:tracePt t="97439" x="9688513" y="4968875"/>
          <p14:tracePt t="97447" x="9613900" y="5030788"/>
          <p14:tracePt t="97456" x="9537700" y="5092700"/>
          <p14:tracePt t="97463" x="9488488" y="5143500"/>
          <p14:tracePt t="97472" x="9437688" y="5194300"/>
          <p14:tracePt t="97479" x="9401175" y="5230813"/>
          <p14:tracePt t="97489" x="9363075" y="5294313"/>
          <p14:tracePt t="97493" x="9350375" y="5330825"/>
          <p14:tracePt t="97504" x="9324975" y="5356225"/>
          <p14:tracePt t="97509" x="9312275" y="5381625"/>
          <p14:tracePt t="97521" x="9288463" y="5418138"/>
          <p14:tracePt t="97525" x="9275763" y="5430838"/>
          <p14:tracePt t="97534" x="9263063" y="5443538"/>
          <p14:tracePt t="97540" x="9237663" y="5468938"/>
          <p14:tracePt t="97547" x="9237663" y="5481638"/>
          <p14:tracePt t="97555" x="9237663" y="5494338"/>
          <p14:tracePt t="97563" x="9237663" y="5530850"/>
          <p14:tracePt t="97572" x="9237663" y="5556250"/>
          <p14:tracePt t="97579" x="9237663" y="5594350"/>
          <p14:tracePt t="97588" x="9237663" y="5630863"/>
          <p14:tracePt t="97593" x="9237663" y="5668963"/>
          <p14:tracePt t="97604" x="9250363" y="5707063"/>
          <p14:tracePt t="97609" x="9263063" y="5732463"/>
          <p14:tracePt t="97620" x="9263063" y="5743575"/>
          <p14:tracePt t="97626" x="9275763" y="5781675"/>
          <p14:tracePt t="97634" x="9288463" y="5794375"/>
          <p14:tracePt t="97641" x="9312275" y="5819775"/>
          <p14:tracePt t="97647" x="9312275" y="5856288"/>
          <p14:tracePt t="97655" x="9337675" y="5894388"/>
          <p14:tracePt t="97663" x="9363075" y="5932488"/>
          <p14:tracePt t="97673" x="9413875" y="5994400"/>
          <p14:tracePt t="97679" x="9513888" y="6069013"/>
          <p14:tracePt t="97689" x="9588500" y="6157913"/>
          <p14:tracePt t="97695" x="9675813" y="6232525"/>
          <p14:tracePt t="97704" x="9788525" y="6294438"/>
          <p14:tracePt t="97709" x="9863138" y="6345238"/>
          <p14:tracePt t="97721" x="9939338" y="6370638"/>
          <p14:tracePt t="97725" x="10001250" y="6381750"/>
          <p14:tracePt t="97734" x="10075863" y="6394450"/>
          <p14:tracePt t="97741" x="10152063" y="6407150"/>
          <p14:tracePt t="97749" x="10239375" y="6432550"/>
          <p14:tracePt t="97755" x="10301288" y="6432550"/>
          <p14:tracePt t="97763" x="10377488" y="6445250"/>
          <p14:tracePt t="97772" x="10439400" y="6457950"/>
          <p14:tracePt t="97779" x="10514013" y="6483350"/>
          <p14:tracePt t="97789" x="10590213" y="6494463"/>
          <p14:tracePt t="97795" x="10639425" y="6494463"/>
          <p14:tracePt t="97805" x="10702925" y="6494463"/>
          <p14:tracePt t="97809" x="10777538" y="6494463"/>
          <p14:tracePt t="97820" x="10839450" y="6494463"/>
          <p14:tracePt t="97825" x="10915650" y="6494463"/>
          <p14:tracePt t="97834" x="10977563" y="6494463"/>
          <p14:tracePt t="97841" x="11052175" y="6470650"/>
          <p14:tracePt t="97849" x="11128375" y="6445250"/>
          <p14:tracePt t="97857" x="11190288" y="6419850"/>
          <p14:tracePt t="97863" x="11253788" y="6394450"/>
          <p14:tracePt t="97872" x="11303000" y="6370638"/>
          <p14:tracePt t="97879" x="11353800" y="6357938"/>
          <p14:tracePt t="97889" x="11403013" y="6332538"/>
          <p14:tracePt t="97895" x="11441113" y="6307138"/>
          <p14:tracePt t="97905" x="11503025" y="6281738"/>
          <p14:tracePt t="97911" x="11541125" y="6219825"/>
          <p14:tracePt t="97920" x="11579225" y="6169025"/>
          <p14:tracePt t="97925" x="11591925" y="6119813"/>
          <p14:tracePt t="97934" x="11615738" y="6056313"/>
          <p14:tracePt t="97941" x="11641138" y="6032500"/>
          <p14:tracePt t="97949" x="11653838" y="5969000"/>
          <p14:tracePt t="97957" x="11679238" y="5881688"/>
          <p14:tracePt t="97963" x="11691938" y="5807075"/>
          <p14:tracePt t="97972" x="11715750" y="5732463"/>
          <p14:tracePt t="97979" x="11741150" y="5668963"/>
          <p14:tracePt t="97989" x="11766550" y="5581650"/>
          <p14:tracePt t="97995" x="11815763" y="5507038"/>
          <p14:tracePt t="98005" x="11841163" y="5430838"/>
          <p14:tracePt t="98011" x="11866563" y="5356225"/>
          <p14:tracePt t="98020" x="11891963" y="5281613"/>
          <p14:tracePt t="98025" x="11904663" y="5230813"/>
          <p14:tracePt t="98034" x="11917363" y="5156200"/>
          <p14:tracePt t="98042" x="11917363" y="5092700"/>
          <p14:tracePt t="98049" x="11904663" y="5005388"/>
          <p14:tracePt t="98057" x="11879263" y="4930775"/>
          <p14:tracePt t="98065" x="11853863" y="4879975"/>
          <p14:tracePt t="98072" x="11841163" y="4856163"/>
          <p14:tracePt t="98079" x="11828463" y="4843463"/>
          <p14:tracePt t="98089" x="11815763" y="4818063"/>
          <p14:tracePt t="98095" x="11791950" y="4779963"/>
          <p14:tracePt t="98104" x="11766550" y="4743450"/>
          <p14:tracePt t="98111" x="11753850" y="4730750"/>
          <p14:tracePt t="98121" x="11728450" y="4692650"/>
          <p14:tracePt t="98125" x="11715750" y="4667250"/>
          <p14:tracePt t="98134" x="11691938" y="4630738"/>
          <p14:tracePt t="98141" x="11679238" y="4618038"/>
          <p14:tracePt t="98150" x="11653838" y="4592638"/>
          <p14:tracePt t="98157" x="11628438" y="4579938"/>
          <p14:tracePt t="98166" x="11603038" y="4554538"/>
          <p14:tracePt t="98173" x="11591925" y="4543425"/>
          <p14:tracePt t="98179" x="11566525" y="4530725"/>
          <p14:tracePt t="98189" x="11553825" y="4518025"/>
          <p14:tracePt t="98195" x="11541125" y="4518025"/>
          <p14:tracePt t="98205" x="11503025" y="4505325"/>
          <p14:tracePt t="98211" x="11479213" y="4505325"/>
          <p14:tracePt t="98221" x="11441113" y="4492625"/>
          <p14:tracePt t="98225" x="11415713" y="4492625"/>
          <p14:tracePt t="98234" x="11377613" y="4479925"/>
          <p14:tracePt t="98241" x="11303000" y="4467225"/>
          <p14:tracePt t="98249" x="11266488" y="4454525"/>
          <p14:tracePt t="98257" x="11215688" y="4443413"/>
          <p14:tracePt t="98265" x="11164888" y="4443413"/>
          <p14:tracePt t="98273" x="11102975" y="4443413"/>
          <p14:tracePt t="98279" x="11064875" y="4443413"/>
          <p14:tracePt t="98288" x="11002963" y="4443413"/>
          <p14:tracePt t="98295" x="10964863" y="4443413"/>
          <p14:tracePt t="98305" x="10902950" y="4443413"/>
          <p14:tracePt t="98311" x="10839450" y="4418013"/>
          <p14:tracePt t="98322" x="10802938" y="4418013"/>
          <p14:tracePt t="98327" x="10764838" y="4418013"/>
          <p14:tracePt t="98334" x="10702925" y="4443413"/>
          <p14:tracePt t="98341" x="10664825" y="4443413"/>
          <p14:tracePt t="98349" x="10626725" y="4454525"/>
          <p14:tracePt t="98357" x="10614025" y="4454525"/>
          <p14:tracePt t="98365" x="10590213" y="4467225"/>
          <p14:tracePt t="98373" x="10577513" y="4467225"/>
          <p14:tracePt t="98381" x="10564813" y="4467225"/>
          <p14:tracePt t="98389" x="10539413" y="4479925"/>
          <p14:tracePt t="98395" x="10514013" y="4492625"/>
          <p14:tracePt t="98405" x="10502900" y="4505325"/>
          <p14:tracePt t="98411" x="10452100" y="4518025"/>
          <p14:tracePt t="98422" x="10414000" y="4543425"/>
          <p14:tracePt t="98427" x="10377488" y="4554538"/>
          <p14:tracePt t="98437" x="10339388" y="4567238"/>
          <p14:tracePt t="98441" x="10313988" y="4592638"/>
          <p14:tracePt t="98449" x="10277475" y="4605338"/>
          <p14:tracePt t="98457" x="10252075" y="4630738"/>
          <p14:tracePt t="98465" x="10239375" y="4643438"/>
          <p14:tracePt t="98473" x="10201275" y="4667250"/>
          <p14:tracePt t="98481" x="10177463" y="4679950"/>
          <p14:tracePt t="98489" x="10164763" y="4705350"/>
          <p14:tracePt t="98495" x="10126663" y="4718050"/>
          <p14:tracePt t="98505" x="10101263" y="4743450"/>
          <p14:tracePt t="98511" x="10088563" y="4756150"/>
          <p14:tracePt t="98522" x="10064750" y="4768850"/>
          <p14:tracePt t="98527" x="10052050" y="4792663"/>
          <p14:tracePt t="98537" x="10026650" y="4818063"/>
          <p14:tracePt t="98543" x="10013950" y="4843463"/>
          <p14:tracePt t="98549" x="10001250" y="4868863"/>
          <p14:tracePt t="98557" x="9988550" y="4879975"/>
          <p14:tracePt t="98565" x="9975850" y="4892675"/>
          <p14:tracePt t="98573" x="9963150" y="4918075"/>
          <p14:tracePt t="98581" x="9963150" y="4930775"/>
          <p14:tracePt t="98589" x="9963150" y="4956175"/>
          <p14:tracePt t="98597" x="9963150" y="4981575"/>
          <p14:tracePt t="98605" x="9952038" y="4992688"/>
          <p14:tracePt t="98611" x="9952038" y="5005388"/>
          <p14:tracePt t="98622" x="9952038" y="5030788"/>
          <p14:tracePt t="98627" x="9952038" y="5043488"/>
          <p14:tracePt t="98637" x="9975850" y="5056188"/>
          <p14:tracePt t="98643" x="9988550" y="5081588"/>
          <p14:tracePt t="98657" x="9988550" y="5105400"/>
          <p14:tracePt t="98665" x="10001250" y="5105400"/>
          <p14:tracePt t="98673" x="10001250" y="5118100"/>
          <p14:tracePt t="99958" x="9963150" y="5143500"/>
          <p14:tracePt t="99966" x="9939338" y="5156200"/>
          <p14:tracePt t="99974" x="9926638" y="5181600"/>
          <p14:tracePt t="100051" x="9913938" y="5181600"/>
          <p14:tracePt t="100066" x="9901238" y="5181600"/>
          <p14:tracePt t="100290" x="9901238" y="5168900"/>
          <p14:tracePt t="100298" x="9913938" y="5156200"/>
          <p14:tracePt t="100306" x="9939338" y="5143500"/>
          <p14:tracePt t="100321" x="9952038" y="5143500"/>
          <p14:tracePt t="100328" x="9963150" y="5130800"/>
          <p14:tracePt t="100412" x="9975850" y="5118100"/>
          <p14:tracePt t="100422" x="9988550" y="5105400"/>
          <p14:tracePt t="100428" x="10001250" y="5105400"/>
          <p14:tracePt t="100437" x="10001250" y="5092700"/>
          <p14:tracePt t="100447" x="10013950" y="5092700"/>
          <p14:tracePt t="100489" x="10013950" y="5081588"/>
          <p14:tracePt t="100497" x="10026650" y="5081588"/>
          <p14:tracePt t="100505" x="10039350" y="5068888"/>
          <p14:tracePt t="100511" x="10052050" y="5056188"/>
          <p14:tracePt t="100527" x="10064750" y="5056188"/>
          <p14:tracePt t="100538" x="10075863" y="5056188"/>
          <p14:tracePt t="100543" x="10088563" y="5043488"/>
          <p14:tracePt t="100554" x="10101263" y="5043488"/>
          <p14:tracePt t="100565" x="10126663" y="5043488"/>
          <p14:tracePt t="100573" x="10139363" y="5043488"/>
          <p14:tracePt t="100581" x="10164763" y="5043488"/>
          <p14:tracePt t="100589" x="10201275" y="5030788"/>
          <p14:tracePt t="100597" x="10277475" y="5018088"/>
          <p14:tracePt t="100606" x="10364788" y="5005388"/>
          <p14:tracePt t="100611" x="10452100" y="4981575"/>
          <p14:tracePt t="100621" x="10514013" y="4956175"/>
          <p14:tracePt t="100627" x="10590213" y="4943475"/>
          <p14:tracePt t="100638" x="10664825" y="4930775"/>
          <p14:tracePt t="100643" x="10702925" y="4905375"/>
          <p14:tracePt t="100654" x="10726738" y="4892675"/>
          <p14:tracePt t="100659" x="10752138" y="4868863"/>
          <p14:tracePt t="100665" x="10777538" y="4856163"/>
          <p14:tracePt t="100673" x="10790238" y="4843463"/>
          <p14:tracePt t="100681" x="10815638" y="4818063"/>
          <p14:tracePt t="100689" x="10828338" y="4792663"/>
          <p14:tracePt t="100697" x="10852150" y="4768850"/>
          <p14:tracePt t="100706" x="10852150" y="4743450"/>
          <p14:tracePt t="100713" x="10864850" y="4718050"/>
          <p14:tracePt t="100722" x="10877550" y="4705350"/>
          <p14:tracePt t="100727" x="10877550" y="4679950"/>
          <p14:tracePt t="100737" x="10877550" y="4656138"/>
          <p14:tracePt t="100743" x="10864850" y="4630738"/>
          <p14:tracePt t="100754" x="10839450" y="4605338"/>
          <p14:tracePt t="100759" x="10790238" y="4543425"/>
          <p14:tracePt t="100771" x="10739438" y="4518025"/>
          <p14:tracePt t="100773" x="10690225" y="4505325"/>
          <p14:tracePt t="100781" x="10677525" y="4479925"/>
          <p14:tracePt t="100789" x="10652125" y="4467225"/>
          <p14:tracePt t="100797" x="10626725" y="4467225"/>
          <p14:tracePt t="100806" x="10614025" y="4467225"/>
          <p14:tracePt t="100813" x="10564813" y="4479925"/>
          <p14:tracePt t="100822" x="10502900" y="4505325"/>
          <p14:tracePt t="100827" x="10452100" y="4518025"/>
          <p14:tracePt t="100837" x="10377488" y="4543425"/>
          <p14:tracePt t="100843" x="10301288" y="4567238"/>
          <p14:tracePt t="100854" x="10239375" y="4579938"/>
          <p14:tracePt t="100859" x="10164763" y="4592638"/>
          <p14:tracePt t="100871" x="10113963" y="4618038"/>
          <p14:tracePt t="100873" x="10064750" y="4643438"/>
          <p14:tracePt t="100881" x="10026650" y="4667250"/>
          <p14:tracePt t="100890" x="10001250" y="4679950"/>
          <p14:tracePt t="100897" x="9975850" y="4692650"/>
          <p14:tracePt t="100906" x="9963150" y="4730750"/>
          <p14:tracePt t="100913" x="9939338" y="4779963"/>
          <p14:tracePt t="100923" x="9913938" y="4830763"/>
          <p14:tracePt t="100927" x="9901238" y="4892675"/>
          <p14:tracePt t="100938" x="9875838" y="4943475"/>
          <p14:tracePt t="100943" x="9852025" y="5005388"/>
          <p14:tracePt t="100954" x="9839325" y="5056188"/>
          <p14:tracePt t="100959" x="9839325" y="5081588"/>
          <p14:tracePt t="100971" x="9826625" y="5118100"/>
          <p14:tracePt t="100975" x="9826625" y="5143500"/>
          <p14:tracePt t="100981" x="9826625" y="5168900"/>
          <p14:tracePt t="100989" x="9826625" y="5194300"/>
          <p14:tracePt t="100997" x="9839325" y="5218113"/>
          <p14:tracePt t="101005" x="9852025" y="5256213"/>
          <p14:tracePt t="101013" x="9875838" y="5281613"/>
          <p14:tracePt t="101022" x="9901238" y="5294313"/>
          <p14:tracePt t="101029" x="9952038" y="5330825"/>
          <p14:tracePt t="101037" x="9988550" y="5356225"/>
          <p14:tracePt t="101043" x="10013950" y="5381625"/>
          <p14:tracePt t="101054" x="10039350" y="5394325"/>
          <p14:tracePt t="101059" x="10075863" y="5430838"/>
          <p14:tracePt t="101071" x="10139363" y="5456238"/>
          <p14:tracePt t="101075" x="10213975" y="5468938"/>
          <p14:tracePt t="101084" x="10264775" y="5494338"/>
          <p14:tracePt t="101089" x="10326688" y="5518150"/>
          <p14:tracePt t="101097" x="10401300" y="5543550"/>
          <p14:tracePt t="101106" x="10452100" y="5568950"/>
          <p14:tracePt t="101113" x="10502900" y="5568950"/>
          <p14:tracePt t="101123" x="10539413" y="5568950"/>
          <p14:tracePt t="101129" x="10590213" y="5568950"/>
          <p14:tracePt t="101139" x="10626725" y="5556250"/>
          <p14:tracePt t="101143" x="10677525" y="5530850"/>
          <p14:tracePt t="101155" x="10702925" y="5518150"/>
          <p14:tracePt t="101159" x="10726738" y="5494338"/>
          <p14:tracePt t="101170" x="10752138" y="5481638"/>
          <p14:tracePt t="101175" x="10777538" y="5456238"/>
          <p14:tracePt t="101184" x="10802938" y="5418138"/>
          <p14:tracePt t="101191" x="10839450" y="5407025"/>
          <p14:tracePt t="101197" x="10852150" y="5381625"/>
          <p14:tracePt t="101206" x="10877550" y="5343525"/>
          <p14:tracePt t="101213" x="10902950" y="5318125"/>
          <p14:tracePt t="101223" x="10915650" y="5294313"/>
          <p14:tracePt t="101229" x="10939463" y="5268913"/>
          <p14:tracePt t="101239" x="10952163" y="5230813"/>
          <p14:tracePt t="101245" x="10952163" y="5205413"/>
          <p14:tracePt t="101254" x="10952163" y="5194300"/>
          <p14:tracePt t="101259" x="10952163" y="5156200"/>
          <p14:tracePt t="101271" x="10928350" y="5118100"/>
          <p14:tracePt t="101275" x="10902950" y="5068888"/>
          <p14:tracePt t="101284" x="10890250" y="5030788"/>
          <p14:tracePt t="101291" x="10877550" y="5018088"/>
          <p14:tracePt t="101297" x="10864850" y="4992688"/>
          <p14:tracePt t="101306" x="10839450" y="4981575"/>
          <p14:tracePt t="101313" x="10839450" y="4968875"/>
          <p14:tracePt t="101323" x="10802938" y="4943475"/>
          <p14:tracePt t="101329" x="10764838" y="4918075"/>
          <p14:tracePt t="101339" x="10726738" y="4905375"/>
          <p14:tracePt t="101345" x="10652125" y="4892675"/>
          <p14:tracePt t="101354" x="10564813" y="4868863"/>
          <p14:tracePt t="101359" x="10464800" y="4843463"/>
          <p14:tracePt t="101371" x="10364788" y="4818063"/>
          <p14:tracePt t="101375" x="10277475" y="4792663"/>
          <p14:tracePt t="101384" x="10201275" y="4792663"/>
          <p14:tracePt t="101391" x="10164763" y="4792663"/>
          <p14:tracePt t="101399" x="10113963" y="4792663"/>
          <p14:tracePt t="101422" x="9963150" y="4830763"/>
          <p14:tracePt t="101429" x="9926638" y="4856163"/>
          <p14:tracePt t="101439" x="9901238" y="4868863"/>
          <p14:tracePt t="101445" x="9875838" y="4892675"/>
          <p14:tracePt t="101455" x="9852025" y="4905375"/>
          <p14:tracePt t="101459" x="9826625" y="4930775"/>
          <p14:tracePt t="101471" x="9813925" y="4968875"/>
          <p14:tracePt t="101475" x="9788525" y="5005388"/>
          <p14:tracePt t="101484" x="9775825" y="5043488"/>
          <p14:tracePt t="101491" x="9750425" y="5105400"/>
          <p14:tracePt t="101499" x="9726613" y="5168900"/>
          <p14:tracePt t="101506" x="9726613" y="5243513"/>
          <p14:tracePt t="101513" x="9713913" y="5281613"/>
          <p14:tracePt t="101523" x="9701213" y="5318125"/>
          <p14:tracePt t="101529" x="9688513" y="5368925"/>
          <p14:tracePt t="101539" x="9688513" y="5407025"/>
          <p14:tracePt t="101545" x="9688513" y="5430838"/>
          <p14:tracePt t="101555" x="9701213" y="5456238"/>
          <p14:tracePt t="101559" x="9701213" y="5468938"/>
          <p14:tracePt t="101571" x="9713913" y="5507038"/>
          <p14:tracePt t="101575" x="9726613" y="5530850"/>
          <p14:tracePt t="101584" x="9750425" y="5543550"/>
          <p14:tracePt t="101591" x="9775825" y="5568950"/>
          <p14:tracePt t="101599" x="9801225" y="5581650"/>
          <p14:tracePt t="101607" x="9852025" y="5607050"/>
          <p14:tracePt t="101613" x="9913938" y="5630863"/>
          <p14:tracePt t="101623" x="9963150" y="5643563"/>
          <p14:tracePt t="101629" x="10013950" y="5668963"/>
          <p14:tracePt t="101639" x="10064750" y="5681663"/>
          <p14:tracePt t="101645" x="10113963" y="5694363"/>
          <p14:tracePt t="101655" x="10164763" y="5694363"/>
          <p14:tracePt t="101662" x="10239375" y="5694363"/>
          <p14:tracePt t="101670" x="10301288" y="5694363"/>
          <p14:tracePt t="101675" x="10377488" y="5694363"/>
          <p14:tracePt t="101684" x="10439400" y="5694363"/>
          <p14:tracePt t="101691" x="10514013" y="5694363"/>
          <p14:tracePt t="101699" x="10602913" y="5668963"/>
          <p14:tracePt t="101707" x="10677525" y="5643563"/>
          <p14:tracePt t="101715" x="10739438" y="5619750"/>
          <p14:tracePt t="101723" x="10815638" y="5594350"/>
          <p14:tracePt t="101729" x="10890250" y="5568950"/>
          <p14:tracePt t="101739" x="10939463" y="5530850"/>
          <p14:tracePt t="101745" x="11015663" y="5494338"/>
          <p14:tracePt t="101755" x="11064875" y="5468938"/>
          <p14:tracePt t="101761" x="11077575" y="5443538"/>
          <p14:tracePt t="101771" x="11102975" y="5407025"/>
          <p14:tracePt t="101775" x="11115675" y="5368925"/>
          <p14:tracePt t="101784" x="11128375" y="5305425"/>
          <p14:tracePt t="101791" x="11128375" y="5243513"/>
          <p14:tracePt t="101799" x="11128375" y="5194300"/>
          <p14:tracePt t="101807" x="11128375" y="5156200"/>
          <p14:tracePt t="101815" x="11115675" y="5105400"/>
          <p14:tracePt t="101823" x="11090275" y="5056188"/>
          <p14:tracePt t="101829" x="11077575" y="5018088"/>
          <p14:tracePt t="101839" x="11041063" y="4981575"/>
          <p14:tracePt t="101845" x="11015663" y="4943475"/>
          <p14:tracePt t="101855" x="10977563" y="4930775"/>
          <p14:tracePt t="101861" x="10952163" y="4905375"/>
          <p14:tracePt t="101872" x="10902950" y="4892675"/>
          <p14:tracePt t="101875" x="10839450" y="4879975"/>
          <p14:tracePt t="101884" x="10777538" y="4868863"/>
          <p14:tracePt t="101891" x="10752138" y="4868863"/>
          <p14:tracePt t="101899" x="10715625" y="4856163"/>
          <p14:tracePt t="101907" x="10677525" y="4843463"/>
          <p14:tracePt t="101915" x="10626725" y="4830763"/>
          <p14:tracePt t="101923" x="10577513" y="4830763"/>
          <p14:tracePt t="101929" x="10514013" y="4830763"/>
          <p14:tracePt t="101939" x="10477500" y="4830763"/>
          <p14:tracePt t="101945" x="10426700" y="4843463"/>
          <p14:tracePt t="101955" x="10377488" y="4868863"/>
          <p14:tracePt t="101961" x="10352088" y="4879975"/>
          <p14:tracePt t="101971" x="10288588" y="4918075"/>
          <p14:tracePt t="101977" x="10264775" y="4930775"/>
          <p14:tracePt t="101984" x="10252075" y="4956175"/>
          <p14:tracePt t="101991" x="10226675" y="4992688"/>
          <p14:tracePt t="101999" x="10213975" y="5005388"/>
          <p14:tracePt t="102007" x="10188575" y="5043488"/>
          <p14:tracePt t="102015" x="10177463" y="5056188"/>
          <p14:tracePt t="102023" x="10164763" y="5081588"/>
          <p14:tracePt t="102031" x="10152063" y="5105400"/>
          <p14:tracePt t="102039" x="10152063" y="5118100"/>
          <p14:tracePt t="102045" x="10152063" y="5143500"/>
          <p14:tracePt t="102056" x="10164763" y="5156200"/>
          <p14:tracePt t="102061" x="10164763" y="5181600"/>
          <p14:tracePt t="102071" x="10188575" y="5194300"/>
          <p14:tracePt t="102077" x="10201275" y="5218113"/>
          <p14:tracePt t="102088" x="10226675" y="5230813"/>
          <p14:tracePt t="102091" x="10239375" y="5256213"/>
          <p14:tracePt t="102100" x="10252075" y="5256213"/>
          <p14:tracePt t="102107" x="10288588" y="5281613"/>
          <p14:tracePt t="102115" x="10301288" y="5294313"/>
          <p14:tracePt t="102123" x="10326688" y="5318125"/>
          <p14:tracePt t="102131" x="10352088" y="5318125"/>
          <p14:tracePt t="102139" x="10377488" y="5318125"/>
          <p14:tracePt t="102146" x="10390188" y="5318125"/>
          <p14:tracePt t="102155" x="10401300" y="5318125"/>
          <p14:tracePt t="102161" x="10414000" y="5318125"/>
          <p14:tracePt t="102172" x="10426700" y="5318125"/>
          <p14:tracePt t="102187" x="10439400" y="5318125"/>
          <p14:tracePt t="102532" x="10390188" y="5281613"/>
          <p14:tracePt t="102540" x="10301288" y="5218113"/>
          <p14:tracePt t="102548" x="10188575" y="5143500"/>
          <p14:tracePt t="102558" x="10075863" y="5092700"/>
          <p14:tracePt t="102564" x="9888538" y="5005388"/>
          <p14:tracePt t="102574" x="9750425" y="4968875"/>
          <p14:tracePt t="102578" x="9601200" y="4918075"/>
          <p14:tracePt t="102590" x="9475788" y="4892675"/>
          <p14:tracePt t="102594" x="9375775" y="4879975"/>
          <p14:tracePt t="102605" x="9237663" y="4856163"/>
          <p14:tracePt t="102610" x="9137650" y="4843463"/>
          <p14:tracePt t="102616" x="9037638" y="4830763"/>
          <p14:tracePt t="102625" x="8950325" y="4818063"/>
          <p14:tracePt t="102632" x="8837613" y="4792663"/>
          <p14:tracePt t="102641" x="8724900" y="4768850"/>
          <p14:tracePt t="102648" x="8661400" y="4756150"/>
          <p14:tracePt t="102658" x="8586788" y="4743450"/>
          <p14:tracePt t="102664" x="8512175" y="4718050"/>
          <p14:tracePt t="102673" x="8448675" y="4692650"/>
          <p14:tracePt t="102678" x="8374063" y="4667250"/>
          <p14:tracePt t="102687" x="8299450" y="4643438"/>
          <p14:tracePt t="102693" x="8261350" y="4630738"/>
          <p14:tracePt t="102704" x="8235950" y="4605338"/>
          <p14:tracePt t="102709" x="8223250" y="4592638"/>
          <p14:tracePt t="102721" x="8199438" y="4567238"/>
          <p14:tracePt t="102723" x="8186738" y="4567238"/>
          <p14:tracePt t="102731" x="8174038" y="4543425"/>
          <p14:tracePt t="102740" x="8148638" y="4530725"/>
          <p14:tracePt t="102747" x="8123238" y="4505325"/>
          <p14:tracePt t="102756" x="8074025" y="4492625"/>
          <p14:tracePt t="102763" x="7999413" y="4467225"/>
          <p14:tracePt t="102773" x="7935913" y="4443413"/>
          <p14:tracePt t="102777" x="7886700" y="4418013"/>
          <p14:tracePt t="102787" x="7848600" y="4392613"/>
          <p14:tracePt t="102793" x="7810500" y="4392613"/>
          <p14:tracePt t="102805" x="7773988" y="4367213"/>
          <p14:tracePt t="102809" x="7723188" y="4341813"/>
          <p14:tracePt t="102821" x="7661275" y="4318000"/>
          <p14:tracePt t="102825" x="7623175" y="4318000"/>
          <p14:tracePt t="102831" x="7561263" y="4305300"/>
          <p14:tracePt t="102839" x="7497763" y="4279900"/>
          <p14:tracePt t="102848" x="7448550" y="4267200"/>
          <p14:tracePt t="102856" x="7385050" y="4254500"/>
          <p14:tracePt t="102863" x="7335838" y="4254500"/>
          <p14:tracePt t="102873" x="7272338" y="4254500"/>
          <p14:tracePt t="102879" x="7246938" y="4254500"/>
          <p14:tracePt t="102888" x="7197725" y="4254500"/>
          <p14:tracePt t="102893" x="7172325" y="4254500"/>
          <p14:tracePt t="102904" x="7134225" y="4254500"/>
          <p14:tracePt t="102909" x="7110413" y="4254500"/>
          <p14:tracePt t="102921" x="7097713" y="4254500"/>
          <p14:tracePt t="102925" x="7085013" y="4254500"/>
          <p14:tracePt t="102934" x="7072313" y="4254500"/>
          <p14:tracePt t="102940" x="7059613" y="4254500"/>
          <p14:tracePt t="102947" x="7059613" y="4267200"/>
          <p14:tracePt t="102956" x="7046913" y="4279900"/>
          <p14:tracePt t="102963" x="7046913" y="4292600"/>
          <p14:tracePt t="102973" x="7034213" y="4305300"/>
          <p14:tracePt t="102979" x="7021513" y="4330700"/>
          <p14:tracePt t="102990" x="7010400" y="4341813"/>
          <p14:tracePt t="102995" x="6997700" y="4354513"/>
          <p14:tracePt t="103005" x="6972300" y="4392613"/>
          <p14:tracePt t="103009" x="6959600" y="4405313"/>
          <p14:tracePt t="103021" x="6946900" y="4418013"/>
          <p14:tracePt t="103025" x="6921500" y="4443413"/>
          <p14:tracePt t="103041" x="6921500" y="4454525"/>
          <p14:tracePt t="103049" x="6921500" y="4467225"/>
          <p14:tracePt t="103130" x="6910388" y="4467225"/>
          <p14:tracePt t="108862" x="6897688" y="4467225"/>
          <p14:tracePt t="108871" x="6821488" y="4479925"/>
          <p14:tracePt t="108878" x="6759575" y="4492625"/>
          <p14:tracePt t="108886" x="6646863" y="4518025"/>
          <p14:tracePt t="108893" x="6584950" y="4518025"/>
          <p14:tracePt t="108904" x="6508750" y="4518025"/>
          <p14:tracePt t="108907" x="6421438" y="4492625"/>
          <p14:tracePt t="108915" x="6370638" y="4467225"/>
          <p14:tracePt t="108923" x="6346825" y="4454525"/>
          <p14:tracePt t="108931" x="6321425" y="4454525"/>
          <p14:tracePt t="108939" x="6321425" y="4443413"/>
          <p14:tracePt t="108961" x="6321425" y="4430713"/>
          <p14:tracePt t="108971" x="6346825" y="4405313"/>
          <p14:tracePt t="108977" x="6346825" y="4392613"/>
          <p14:tracePt t="108987" x="6359525" y="4392613"/>
          <p14:tracePt t="108993" x="6359525" y="4379913"/>
          <p14:tracePt t="109052" x="6346825" y="4354513"/>
          <p14:tracePt t="109060" x="6321425" y="4341813"/>
          <p14:tracePt t="109070" x="6308725" y="4318000"/>
          <p14:tracePt t="109073" x="6283325" y="4305300"/>
          <p14:tracePt t="109082" x="6270625" y="4305300"/>
          <p14:tracePt t="109092" x="6259513" y="4292600"/>
          <p14:tracePt t="109107" x="6246813" y="4279900"/>
          <p14:tracePt t="109114" x="6208713" y="4267200"/>
          <p14:tracePt t="109124" x="6183313" y="4241800"/>
          <p14:tracePt t="109128" x="6157913" y="4230688"/>
          <p14:tracePt t="109139" x="6121400" y="4205288"/>
          <p14:tracePt t="109144" x="6096000" y="4192588"/>
          <p14:tracePt t="109156" x="6057900" y="4167188"/>
          <p14:tracePt t="109175" x="6008688" y="4129088"/>
          <p14:tracePt t="109182" x="5983288" y="4105275"/>
          <p14:tracePt t="109192" x="5970588" y="4092575"/>
          <p14:tracePt t="109198" x="5957888" y="4067175"/>
          <p14:tracePt t="109208" x="5932488" y="4054475"/>
          <p14:tracePt t="109214" x="5908675" y="4029075"/>
          <p14:tracePt t="109223" x="5845175" y="3979863"/>
          <p14:tracePt t="109227" x="5770563" y="3954463"/>
          <p14:tracePt t="109238" x="5695950" y="3916363"/>
          <p14:tracePt t="109243" x="5619750" y="3867150"/>
          <p14:tracePt t="109254" x="5557838" y="3841750"/>
          <p14:tracePt t="109259" x="5470525" y="3816350"/>
          <p14:tracePt t="109271" x="5407025" y="3779838"/>
          <p14:tracePt t="109275" x="5332413" y="3754438"/>
          <p14:tracePt t="109281" x="5281613" y="3716338"/>
          <p14:tracePt t="109290" x="5194300" y="3667125"/>
          <p14:tracePt t="109297" x="5119688" y="3616325"/>
          <p14:tracePt t="109306" x="5057775" y="3590925"/>
          <p14:tracePt t="109313" x="4981575" y="3541713"/>
          <p14:tracePt t="109322" x="4906963" y="3479800"/>
          <p14:tracePt t="109329" x="4794250" y="3390900"/>
          <p14:tracePt t="109337" x="4681538" y="3278188"/>
          <p14:tracePt t="109343" x="4568825" y="3165475"/>
          <p14:tracePt t="109354" x="4481513" y="3065463"/>
          <p14:tracePt t="109359" x="4418013" y="2990850"/>
          <p14:tracePt t="109370" x="4330700" y="2928938"/>
          <p14:tracePt t="109375" x="4318000" y="2903538"/>
          <p14:tracePt t="109381" x="4294188" y="2890838"/>
          <p14:tracePt t="109390" x="4256088" y="2865438"/>
          <p14:tracePt t="109397" x="4243388" y="2840038"/>
          <p14:tracePt t="109406" x="4205288" y="2790825"/>
          <p14:tracePt t="109413" x="4168775" y="2778125"/>
          <p14:tracePt t="109423" x="4143375" y="2740025"/>
          <p14:tracePt t="109429" x="4105275" y="2690813"/>
          <p14:tracePt t="109437" x="4081463" y="2652713"/>
          <p14:tracePt t="109443" x="4005263" y="2603500"/>
          <p14:tracePt t="109454" x="3956050" y="2552700"/>
          <p14:tracePt t="109459" x="3879850" y="2478088"/>
          <p14:tracePt t="109468" x="3830638" y="2414588"/>
          <p14:tracePt t="109475" x="3779838" y="2352675"/>
          <p14:tracePt t="109484" x="3717925" y="2278063"/>
          <p14:tracePt t="109489" x="3654425" y="2214563"/>
          <p14:tracePt t="109497" x="3617913" y="2152650"/>
          <p14:tracePt t="109506" x="3579813" y="2114550"/>
          <p14:tracePt t="109513" x="3541713" y="2065338"/>
          <p14:tracePt t="109522" x="3505200" y="2039938"/>
          <p14:tracePt t="109529" x="3429000" y="2001838"/>
          <p14:tracePt t="109539" x="3354388" y="1952625"/>
          <p14:tracePt t="109543" x="3292475" y="1901825"/>
          <p14:tracePt t="109555" x="3216275" y="1852613"/>
          <p14:tracePt t="109559" x="3141663" y="1801813"/>
          <p14:tracePt t="109571" x="3067050" y="1776413"/>
          <p14:tracePt t="109575" x="3028950" y="1752600"/>
          <p14:tracePt t="109584" x="2979738" y="1739900"/>
          <p14:tracePt t="109591" x="2941638" y="1714500"/>
          <p14:tracePt t="109597" x="2916238" y="1701800"/>
          <p14:tracePt t="109607" x="2879725" y="1676400"/>
          <p14:tracePt t="109613" x="2803525" y="1652588"/>
          <p14:tracePt t="109622" x="2728913" y="1614488"/>
          <p14:tracePt t="109629" x="2667000" y="1576388"/>
          <p14:tracePt t="109639" x="2590800" y="1527175"/>
          <p14:tracePt t="109645" x="2490788" y="1476375"/>
          <p14:tracePt t="109655" x="2390775" y="1401763"/>
          <p14:tracePt t="109659" x="2303463" y="1314450"/>
          <p14:tracePt t="109671" x="2228850" y="1238250"/>
          <p14:tracePt t="109675" x="2152650" y="1163638"/>
          <p14:tracePt t="109684" x="2078038" y="1114425"/>
          <p14:tracePt t="109691" x="1978025" y="1038225"/>
          <p14:tracePt t="109697" x="1865313" y="950913"/>
          <p14:tracePt t="109706" x="1778000" y="901700"/>
          <p14:tracePt t="109713" x="1689100" y="863600"/>
          <p14:tracePt t="109723" x="1614488" y="838200"/>
          <p14:tracePt t="109729" x="1565275" y="801688"/>
          <p14:tracePt t="109739" x="1501775" y="776288"/>
          <p14:tracePt t="109745" x="1427163" y="738188"/>
          <p14:tracePt t="109755" x="1339850" y="700088"/>
          <p14:tracePt t="109759" x="1263650" y="663575"/>
          <p14:tracePt t="109768" x="1227138" y="638175"/>
          <p14:tracePt t="109775" x="1176338" y="600075"/>
          <p14:tracePt t="109784" x="1139825" y="563563"/>
          <p14:tracePt t="109791" x="1089025" y="550863"/>
          <p14:tracePt t="109799" x="1050925" y="525463"/>
          <p14:tracePt t="109807" x="1014413" y="512763"/>
          <p14:tracePt t="109813" x="938213" y="487363"/>
          <p14:tracePt t="109823" x="863600" y="463550"/>
          <p14:tracePt t="109829" x="814388" y="438150"/>
          <p14:tracePt t="109839" x="738188" y="412750"/>
          <p14:tracePt t="109845" x="650875" y="387350"/>
          <p14:tracePt t="109855" x="563563" y="350838"/>
          <p14:tracePt t="109861" x="450850" y="312738"/>
          <p14:tracePt t="109868" x="350838" y="238125"/>
          <p14:tracePt t="109875" x="238125" y="174625"/>
          <p14:tracePt t="109884" x="150813" y="150813"/>
          <p14:tracePt t="109892" x="100013" y="125413"/>
          <p14:tracePt t="109899" x="74613" y="112713"/>
          <p14:tracePt t="109907" x="38100" y="87313"/>
          <p14:tracePt t="109913" x="25400" y="87313"/>
          <p14:tracePt t="109923" x="0" y="61913"/>
          <p14:tracePt t="113004" x="87313" y="788988"/>
          <p14:tracePt t="113010" x="163513" y="763588"/>
          <p14:tracePt t="113019" x="238125" y="738188"/>
          <p14:tracePt t="113026" x="325438" y="712788"/>
          <p14:tracePt t="113034" x="387350" y="688975"/>
          <p14:tracePt t="113041" x="476250" y="663575"/>
          <p14:tracePt t="113047" x="563563" y="650875"/>
          <p14:tracePt t="113056" x="638175" y="638175"/>
          <p14:tracePt t="113063" x="712788" y="625475"/>
          <p14:tracePt t="113072" x="763588" y="625475"/>
          <p14:tracePt t="113079" x="814388" y="612775"/>
          <p14:tracePt t="113089" x="863600" y="612775"/>
          <p14:tracePt t="113095" x="938213" y="612775"/>
          <p14:tracePt t="113104" x="989013" y="612775"/>
          <p14:tracePt t="113109" x="1027113" y="612775"/>
          <p14:tracePt t="113118" x="1050925" y="600075"/>
          <p14:tracePt t="113125" x="1076325" y="588963"/>
          <p14:tracePt t="113134" x="1101725" y="588963"/>
          <p14:tracePt t="113157" x="1150938" y="588963"/>
          <p14:tracePt t="113163" x="1163638" y="588963"/>
          <p14:tracePt t="113173" x="1189038" y="588963"/>
          <p14:tracePt t="113179" x="1201738" y="600075"/>
          <p14:tracePt t="113188" x="1227138" y="612775"/>
          <p14:tracePt t="113195" x="1252538" y="625475"/>
          <p14:tracePt t="113203" x="1263650" y="650875"/>
          <p14:tracePt t="113209" x="1289050" y="663575"/>
          <p14:tracePt t="113217" x="1301750" y="676275"/>
          <p14:tracePt t="113225" x="1314450" y="688975"/>
          <p14:tracePt t="113233" x="1352550" y="712788"/>
          <p14:tracePt t="113241" x="1376363" y="725488"/>
          <p14:tracePt t="113249" x="1414463" y="725488"/>
          <p14:tracePt t="113256" x="1452563" y="738188"/>
          <p14:tracePt t="113263" x="1527175" y="763588"/>
          <p14:tracePt t="113272" x="1601788" y="788988"/>
          <p14:tracePt t="113279" x="1665288" y="812800"/>
          <p14:tracePt t="113289" x="1739900" y="838200"/>
          <p14:tracePt t="113295" x="1814513" y="863600"/>
          <p14:tracePt t="113305" x="1890713" y="889000"/>
          <p14:tracePt t="113309" x="1939925" y="912813"/>
          <p14:tracePt t="113318" x="1978025" y="925513"/>
          <p14:tracePt t="113325" x="2014538" y="938213"/>
          <p14:tracePt t="113333" x="2052638" y="950913"/>
          <p14:tracePt t="113341" x="2078038" y="963613"/>
          <p14:tracePt t="113349" x="2103438" y="989013"/>
          <p14:tracePt t="113357" x="2127250" y="989013"/>
          <p14:tracePt t="113363" x="2152650" y="1014413"/>
          <p14:tracePt t="113372" x="2165350" y="1014413"/>
          <p14:tracePt t="113379" x="2190750" y="1038225"/>
          <p14:tracePt t="113388" x="2203450" y="1050925"/>
          <p14:tracePt t="113395" x="2216150" y="1063625"/>
          <p14:tracePt t="113404" x="2216150" y="1076325"/>
          <p14:tracePt t="113411" x="2228850" y="1076325"/>
          <p14:tracePt t="113425" x="2239963" y="1089025"/>
          <p14:tracePt t="113449" x="2252663" y="1089025"/>
          <p14:tracePt t="113457" x="2265363" y="1089025"/>
          <p14:tracePt t="113472" x="2278063" y="1089025"/>
          <p14:tracePt t="113479" x="2290763" y="1089025"/>
          <p14:tracePt t="113489" x="2303463" y="1089025"/>
          <p14:tracePt t="113495" x="2316163" y="1101725"/>
          <p14:tracePt t="113505" x="2328863" y="1114425"/>
          <p14:tracePt t="113511" x="2339975" y="1125538"/>
          <p14:tracePt t="113518" x="2352675" y="1138238"/>
          <p14:tracePt t="113525" x="2365375" y="1150938"/>
          <p14:tracePt t="113541" x="2378075" y="1150938"/>
          <p14:tracePt t="113549" x="2390775" y="1163638"/>
          <p14:tracePt t="113557" x="2390775" y="1176338"/>
          <p14:tracePt t="113565" x="2403475" y="1176338"/>
          <p14:tracePt t="113572" x="2416175" y="1176338"/>
          <p14:tracePt t="113588" x="2441575" y="1176338"/>
          <p14:tracePt t="113595" x="2452688" y="1201738"/>
          <p14:tracePt t="113605" x="2465388" y="1201738"/>
          <p14:tracePt t="113611" x="2490788" y="1227138"/>
          <p14:tracePt t="113620" x="2503488" y="1227138"/>
          <p14:tracePt t="113625" x="2528888" y="1227138"/>
          <p14:tracePt t="113633" x="2541588" y="1238250"/>
          <p14:tracePt t="113641" x="2541588" y="1250950"/>
          <p14:tracePt t="113649" x="2565400" y="1250950"/>
          <p14:tracePt t="113657" x="2578100" y="1263650"/>
          <p14:tracePt t="113665" x="2603500" y="1276350"/>
          <p14:tracePt t="113673" x="2641600" y="1289050"/>
          <p14:tracePt t="113679" x="2678113" y="1314450"/>
          <p14:tracePt t="113688" x="2728913" y="1327150"/>
          <p14:tracePt t="113695" x="2803525" y="1339850"/>
          <p14:tracePt t="113705" x="2854325" y="1350963"/>
          <p14:tracePt t="113711" x="2916238" y="1376363"/>
          <p14:tracePt t="113722" x="2941638" y="1401763"/>
          <p14:tracePt t="113727" x="2992438" y="1414463"/>
          <p14:tracePt t="113733" x="3028950" y="1439863"/>
          <p14:tracePt t="113741" x="3079750" y="1463675"/>
          <p14:tracePt t="113749" x="3103563" y="1476375"/>
          <p14:tracePt t="113757" x="3128963" y="1501775"/>
          <p14:tracePt t="113765" x="3154363" y="1501775"/>
          <p14:tracePt t="113773" x="3167063" y="1514475"/>
          <p14:tracePt t="113779" x="3179763" y="1514475"/>
          <p14:tracePt t="113846" x="3179763" y="1527175"/>
          <p14:tracePt t="113855" x="3167063" y="1527175"/>
          <p14:tracePt t="113862" x="3154363" y="1527175"/>
          <p14:tracePt t="113870" x="3141663" y="1527175"/>
          <p14:tracePt t="113878" x="3116263" y="1527175"/>
          <p14:tracePt t="113889" x="3092450" y="1527175"/>
          <p14:tracePt t="113892" x="3054350" y="1514475"/>
          <p14:tracePt t="113900" x="3016250" y="1489075"/>
          <p14:tracePt t="113909" x="2967038" y="1476375"/>
          <p14:tracePt t="113916" x="2928938" y="1450975"/>
          <p14:tracePt t="113924" x="2890838" y="1427163"/>
          <p14:tracePt t="113931" x="2816225" y="1401763"/>
          <p14:tracePt t="113940" x="2728913" y="1376363"/>
          <p14:tracePt t="113945" x="2641600" y="1350963"/>
          <p14:tracePt t="113956" x="2541588" y="1314450"/>
          <p14:tracePt t="113961" x="2428875" y="1289050"/>
          <p14:tracePt t="113971" x="2328863" y="1238250"/>
          <p14:tracePt t="113977" x="2228850" y="1214438"/>
          <p14:tracePt t="113988" x="2127250" y="1163638"/>
          <p14:tracePt t="113993" x="2039938" y="1101725"/>
          <p14:tracePt t="113999" x="1952625" y="1050925"/>
          <p14:tracePt t="114007" x="1878013" y="1025525"/>
          <p14:tracePt t="114015" x="1801813" y="1014413"/>
          <p14:tracePt t="114024" x="1714500" y="963613"/>
          <p14:tracePt t="114031" x="1614488" y="925513"/>
          <p14:tracePt t="114040" x="1539875" y="901700"/>
          <p14:tracePt t="114047" x="1465263" y="889000"/>
          <p14:tracePt t="114055" x="1401763" y="889000"/>
          <p14:tracePt t="114061" x="1327150" y="889000"/>
          <p14:tracePt t="114071" x="1263650" y="876300"/>
          <p14:tracePt t="114077" x="1189038" y="863600"/>
          <p14:tracePt t="114088" x="1163638" y="863600"/>
          <p14:tracePt t="114093" x="1114425" y="863600"/>
          <p14:tracePt t="114099" x="1076325" y="863600"/>
          <p14:tracePt t="114107" x="1063625" y="838200"/>
          <p14:tracePt t="114115" x="1038225" y="838200"/>
          <p14:tracePt t="114123" x="1027113" y="838200"/>
          <p14:tracePt t="114131" x="1014413" y="838200"/>
          <p14:tracePt t="114139" x="1001713" y="838200"/>
          <p14:tracePt t="114155" x="989013" y="838200"/>
          <p14:tracePt t="114174" x="976313" y="838200"/>
          <p14:tracePt t="114177" x="963613" y="838200"/>
          <p14:tracePt t="114188" x="950913" y="825500"/>
          <p14:tracePt t="114193" x="938213" y="812800"/>
          <p14:tracePt t="114205" x="925513" y="812800"/>
          <p14:tracePt t="114207" x="901700" y="801688"/>
          <p14:tracePt t="114215" x="889000" y="788988"/>
          <p14:tracePt t="114223" x="863600" y="776288"/>
          <p14:tracePt t="114231" x="850900" y="750888"/>
          <p14:tracePt t="114240" x="825500" y="738188"/>
          <p14:tracePt t="114247" x="814388" y="725488"/>
          <p14:tracePt t="114257" x="801688" y="700088"/>
          <p14:tracePt t="114261" x="776288" y="688975"/>
          <p14:tracePt t="114272" x="763588" y="676275"/>
          <p14:tracePt t="114277" x="738188" y="663575"/>
          <p14:tracePt t="114288" x="712788" y="663575"/>
          <p14:tracePt t="114293" x="701675" y="638175"/>
          <p14:tracePt t="114304" x="676275" y="625475"/>
          <p14:tracePt t="114309" x="650875" y="612775"/>
          <p14:tracePt t="114315" x="625475" y="600075"/>
          <p14:tracePt t="114323" x="600075" y="600075"/>
          <p14:tracePt t="114331" x="563563" y="588963"/>
          <p14:tracePt t="114339" x="525463" y="576263"/>
          <p14:tracePt t="114347" x="488950" y="576263"/>
          <p14:tracePt t="114356" x="438150" y="563563"/>
          <p14:tracePt t="114363" x="376238" y="563563"/>
          <p14:tracePt t="114372" x="325438" y="563563"/>
          <p14:tracePt t="114377" x="300038" y="563563"/>
          <p14:tracePt t="114388" x="274638" y="563563"/>
          <p14:tracePt t="114393" x="250825" y="563563"/>
          <p14:tracePt t="114405" x="225425" y="550863"/>
          <p14:tracePt t="114409" x="200025" y="550863"/>
          <p14:tracePt t="114418" x="163513" y="550863"/>
          <p14:tracePt t="114424" x="150813" y="538163"/>
          <p14:tracePt t="114431" x="125413" y="525463"/>
          <p14:tracePt t="114440" x="87313" y="525463"/>
          <p14:tracePt t="114447" x="50800" y="512763"/>
        </p14:tracePtLst>
      </p14:laserTrace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7|17.3|72.9|2.2|21.4|10.8|5.3"/>
</p:tagLst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atrixVTI">
  <a:themeElements>
    <a:clrScheme name="AnalogousFromRegularSeed_2SEEDS">
      <a:dk1>
        <a:srgbClr val="000000"/>
      </a:dk1>
      <a:lt1>
        <a:srgbClr val="FFFFFF"/>
      </a:lt1>
      <a:dk2>
        <a:srgbClr val="1B212F"/>
      </a:dk2>
      <a:lt2>
        <a:srgbClr val="F0F2F3"/>
      </a:lt2>
      <a:accent1>
        <a:srgbClr val="D57517"/>
      </a:accent1>
      <a:accent2>
        <a:srgbClr val="E73829"/>
      </a:accent2>
      <a:accent3>
        <a:srgbClr val="B1A51F"/>
      </a:accent3>
      <a:accent4>
        <a:srgbClr val="17A0D5"/>
      </a:accent4>
      <a:accent5>
        <a:srgbClr val="2963E7"/>
      </a:accent5>
      <a:accent6>
        <a:srgbClr val="422FD9"/>
      </a:accent6>
      <a:hlink>
        <a:srgbClr val="3F7FBF"/>
      </a:hlink>
      <a:folHlink>
        <a:srgbClr val="7F7F7F"/>
      </a:folHlink>
    </a:clrScheme>
    <a:fontScheme name="Custom 4">
      <a:majorFont>
        <a:latin typeface="Bahnschrif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trixVTI" id="{A2576CCC-A559-4FD4-A542-772649F65A84}" vid="{5CBC41A9-80A0-44C6-90CD-6D863034352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57</Words>
  <Application>Microsoft Office PowerPoint</Application>
  <PresentationFormat>Breedbeeld</PresentationFormat>
  <Paragraphs>14</Paragraphs>
  <Slides>2</Slides>
  <Notes>0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2</vt:i4>
      </vt:variant>
      <vt:variant>
        <vt:lpstr>Diatitels</vt:lpstr>
      </vt:variant>
      <vt:variant>
        <vt:i4>2</vt:i4>
      </vt:variant>
    </vt:vector>
  </HeadingPairs>
  <TitlesOfParts>
    <vt:vector size="9" baseType="lpstr">
      <vt:lpstr>Arial</vt:lpstr>
      <vt:lpstr>Avenir Next LT Pro</vt:lpstr>
      <vt:lpstr>Bahnschrift</vt:lpstr>
      <vt:lpstr>Calibri</vt:lpstr>
      <vt:lpstr>Calibri Light</vt:lpstr>
      <vt:lpstr>Kantoorthema</vt:lpstr>
      <vt:lpstr>MatrixVTI</vt:lpstr>
      <vt:lpstr>Nuttige en schadelijke schimmels</vt:lpstr>
      <vt:lpstr>Nuttige en schadelijke schimmels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Schimmels &amp; Bacteriën</dc:title>
  <dc:creator>Ruben Steen (0911564)</dc:creator>
  <cp:lastModifiedBy>Ruben Steen (0911564)</cp:lastModifiedBy>
  <cp:revision>5</cp:revision>
  <dcterms:created xsi:type="dcterms:W3CDTF">2022-01-16T16:20:11Z</dcterms:created>
  <dcterms:modified xsi:type="dcterms:W3CDTF">2022-01-16T16:26:08Z</dcterms:modified>
</cp:coreProperties>
</file>