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ink/inkAction1.xml" ContentType="application/vnd.ms-office.inkAction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9" r:id="rId5"/>
    <p:sldId id="258" r:id="rId6"/>
    <p:sldId id="259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2-01-16T10:23:52.23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act:action type="add" startTime="130919">
    <iact:property name="dataType"/>
    <iact:actionData xml:id="d0">
      <inkml:trace xmlns:inkml="http://www.w3.org/2003/InkML" xml:id="stk0" contextRef="#ctx0" brushRef="#br0">22079 13349 0,'-69'0'28,"34"0"-24,-35 0 9,70 35-6,-34-35-1,-1 0 2,35 35 0,-70 0 2,35-1-4,-34 1 6,34 35-6,0-36 2,-34 36-3,34-35 0,-34 34 3,34-34 4,-35 0-4,35 34-3,1-34 5,-36 0-4,35 0 4,-34-1-7,34 1 5,0 0 0,1 34 4,-1-69-8,35 35 2,0 0 4,0 0-2,0-1-2,0 1 4,0 0-4,0 0 2,35-1 2,-35 1-4,0 0 8,34 35-6,1-36 0,-35 1 0,35-35 0,-35 35 0,35 0 0,-35-1-2,34 1 6,-34 35-2,35-70 0,0 34 6,-35 1-9,35 0-2,-1-35 5,-34 35-4,35-35 4,-35 34-1,35 1-2,0 0 7,34 34 0,-34-34 2,0 0-12,-35 0 14,69-35-8,-69 35 6,35-35-4,-35 34 11,35-34-15,0 35-4,-1-35 3,1 0 17,0 0-13,0 0 6,0 0-1,34 0-4,-34 0-10,0 0 11,34 0-7,1 0 4,-36 0-4,1 0 4,35 0-4,-35 0 0,-1-35-1,36 35 6,-35 0-3,-1-34 0,36 34 1,-35 0-4,0 0 5,-1 0-7,1 0 5,0-35 3,34 0-1,-34 35-4,0 0 0,0-35 1,-1 35 1,1 0-1,0-35 9,-35 1 2,35 34-12,-35-35 4,35 35-7,-1-35 10,-34 0-7,35-34 7,0 34-4,-35-34-3,35 34 7,-1 0-7,1 35 1,0-69 5,-35 34-8,0 0 5,35-34-4,-35 34 5,0 0-4,0-35 4,0 36-4,0-1 6,0 0-2,0 0-1,34 1-2,-34-1 2,0 0-3,0-34 9,0 34-2,0 0 6,0 0-5,0 1-9,-34-1 11,34 0 0</inkml:trace>
    </iact:actionData>
  </iact:action>
  <iact:action type="add" startTime="132754">
    <iact:property name="dataType"/>
    <iact:actionData xml:id="d1">
      <inkml:trace xmlns:inkml="http://www.w3.org/2003/InkML" xml:id="stk1" contextRef="#ctx0" brushRef="#br0">20654 12237 0,'0'0'4,"-70"-35"-3,35 35 16,0-35-11,1 35 5,34-34-7,-35-1 2,-35 35 3,36-35-2,-1 35 3,0 0-2,0 0-2,-34-35 4,34 1-6,0 34 9,0 0-8,1 0 1,-1 0 2,-35 0 0,36 0-2,-1 0 5,-35-35-6,1 35 5,34 0-2,-35 0-2,1 0 4,-1-35-4,36 35 5,-36 0 6,35 0-16,-34 0 16,34 0-9,0 0 0,0 0 0,1 0 0,-1 0-2,-35 35 4,36 34-4,-36-34 6,35 0-6,0 34 4,-34-34-5,34 35 1,-34-36-1,34 36 7,-35-35-5,36-1 1,-1 1 1,-35 0-4,35 35 0,-34-36 6,69 36-6,-70-35 7,70-1-3,-34 36-3,-1-35-3,35-1 5,0 36 2,0-35-2,0-1 0,0 36-2,35-70 2,-35 69 2,0-34-4,69 0 4,-69 0-4,35 0 6,0 34-8,-1-34 2,1 34 1,-35-34 0,35 0 1,35 34 2,-70-34-1,34 0 0,1 0-2,0-35-4,0 34 5,-1-34 2,36 70 3,-35-70-10,-1 35 9,36-1-8,0 1 8,-36 0 0,1-35-6,35 0 0,-36 35 5,1 0-6,35-35 5,-35 0-4,-1 34 0,1-34 4,0 0-1,0 35-2,34-35-1,-34 35 3,0-35-2,34 35 3,-34-35-4,0 0 3,0 34-4,-1-34 6,1 0-6,0 0 6,0 0-6,34 0 4,-34 0 4,0 0-5,-1 0 0,1 0 0,0 0 0,0 0 1,34 0-2,-34 0 3,0 0-8,0 0 11,34 0-8,-34-34 4,0 34-2,-1 0 9,1 0-3,0 0-2,-35-35-1,35 35-2,0-35 6,-1 35 2,-34-35-7,70 35-2,-70-34 2,35 34-2,-35-35 2,34 35-4,1-35 5,0 0 2,0 0 0,0 1-1,-35-1-8,34 0 1,-34-34 7,35 34-2,-35 0-1,35 0 0,-35 1 0,35-36-2,-35 35 2,34 35-2,-34-69 4,0 34 5,0 0-2,0 1-4,35-36-2,-35 35 3,0 0 6,0 1-10,0-1 2,0 0-4,0 0 4,0 1 10,0-1-4,0 0 0,-35 0-3,35 1-4,0-1 3,-34 0-4,-1 35 2,35-35-2,-35 1 8,35-1-6,0 0 2,-35 35-2,35-35-1,-34 35 0,34-34 2,0-1 2,-35 35-3,35-35 8,-35 35-10,0-35 10,0 0 6,1 1-15,-1 34 10,35-35-9,-35 35 0,0-35 12,1 35-6,-1 0 4,35-35 0,-35 35-11,0 0 30,0 0-18,1 0 101</inkml:trace>
    </iact:actionData>
  </iact:action>
  <iact:action type="add" startTime="146740">
    <iact:property name="dataType"/>
    <iact:actionData xml:id="d2">
      <inkml:trace xmlns:inkml="http://www.w3.org/2003/InkML" xml:id="stk2" contextRef="#ctx0" brushRef="#br0">29068 11924 0,'0'0'3,"-35"0"5,1 0 0,-1 0-2,-35 0 1,-34 0-2,69 0 2,0 0 3,-69 35 0,69-35-5,1 35 1,-36-1 2,35-34 0,0 0 1,-34 0-2,34 0 1,0 0 0,-34 35 1,34 0-4,0-35 6,-34 35-4,34-1-3,-35-34 6,1 0-4,-1 0 5,1 0-5,34 0 1,0 0 1,-34 0-2,34 35 5,0-35-3,-34 35 3,34 0-5,-35 34 1,36-34-4,-1 34 10,-35-34-3,1 0-9,-1 35 14,1-36-10,34 36-3,-35-70 9,36 69-1,-36-34-4,0 35-1,1-36 9,34 36-8,-34-35 3,34 34-3,-35-34 5,36 0-5,-1 34 3,0-34-4,0 35 0,0 34 0,35-35 5,-34 1-4,-1 34 4,0-34 0,35 34-6,-35 70 2,35-70 4,0-34 0,0 34-4,0-35 0,0 1 2,0-35 0,0 69 0,35-69 0,0 0 0,0 34 1,34-34 0,-34 34-1,0-34 0,0 0-2,34 34 4,-34-34-4,0 35 4,34-36-5,-34 36 6,34-35-8,-34-1 5,0 36 1,35-35-1,-1 34 0,1-69-2,34 35 1,-35 35-1,1-70 6,34 34-5,-34 1 3,34 0-4,0-35-2,1 0 6,-36 35-4,-34-35 2,35 0 0,69 0 1,-35 0-4,0 0 6,1 0-4,-36 0-3,36 0 6,34 0 0,0 0-4,35 0 0,-70 0 4,35 0-4,0 0 2,0 0 0,-35 0 1,35 0-2,70 0 2,-70 0-4,-34 0 7,-1 0-10,70 0 10,-70 0-6,35 0 2,-35 34 0,70 1 0,-69-35-3,-36 0 4,1 0-2,-1 0 2,1 0 0,-1-35-2,1 35 3,-35 0-8,-1-34 6,71-36 2,-71 70-1,1-35-1,70 1-1,-36-1 2,1-35-2,-1 36 1,-34-36 0,0 35 1,34 0-2,-34-34 2,0 34-3,0-34 3,-1-1-3,36 1 4,-35-1-4,34 1 4,-69 34-5,35 0 4,0-69-3,-35 69-2,0-35 5,0 36 0,34-71 3,-34 36-10,0-1 10,0 1-8,0-1 4,0 1 0,0-1-2,0 35 4,0 1-2,-34-36 0,-1 35-2,0 1 5,0-36-4,1 35 2,-36-34-2,35 34 2,-34 0-2,34-34 1,0 34-2,0-34-2,1 34 8,-1 0-3,-35-35-3,36 36 1,-1-36 2,-35 35-6,36-34 10,-36 34-6,35 0 3,-34-34-4,34 34 2,0-34-2,-34 34-2,34-35 8,-35 36-4,35-1-1,-34-35 2,-1 35-2,36-34 0,-36 34 2,-34 0-2,-1 1-3,-34-1 8,35 0-1,0-34-7,-1 34 5,1 35-5,69 0 2,-34-35 4,-1 0-4,1 35 4,34 0-4,0 0 4,-34 0-4,-1-34 4,1 34-4,-1-35 6,0 35-8,36 0 2,-71 0 2,71 0 0,-1 0-2,0 0 4,-34 0-2,34 0 0,0 0 0,-35 0-2,36 0 0,-1 0 4,0 0-4,-34 0 4,34 0-4,0 0 2,-34 35 0,34-1 0,0-34 0,-35 35-2,1 0 12,34-35-2,0 35-8,1-35 1,-36 34-2,35 1 2,1 0-4,-36-35-1,35 35 8,0-1-6,-34-34 0,34 0 4,0 35-2,-34-35-2,34 0 4,0 0-4,-34 0 5,34 35-6,0-35 15,0 0-12,1 0-2,-1 0 5,0 35-6,-34-35 6,34 0 0,35 34-3,-35 1 0,0-35 0,35 35 21,-35-35-20</inkml:trace>
    </iact:actionData>
  </iact:action>
</iact:action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AFAA21-F8AF-4B92-B091-D1DC0D75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D2A3EC5-16AB-4C0C-A1C4-118B10E623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994D232-B19F-47CF-BBBA-81918F764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C74986F-9435-47DD-BD70-E847FDC8F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C8776D0-D2AC-4718-90F6-9B0D34F4C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3744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CDF0B0-5B33-4E1E-A95D-44242F361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26EE27D-1D28-4B5E-B303-3C1A4441D5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2DBB873-5C32-45AD-94A6-709632219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F6A248-6DF3-439C-B0BD-4FAF4AD10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2268F02-D95E-4917-A5EA-CE93B989D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2825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0FAB8332-F088-4AF8-812F-23C54AE4BE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800865D-F648-4B9B-86DF-4944363136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BC39B67-F843-4526-9E8C-8F272C9A1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AE620A-48EA-4257-BFD9-AC6750C40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B80E84C-3147-46F0-906E-1B3460DFD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1687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50666DC1-CD27-4874-9484-9D06C59FE4D0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7579F-F417-47C2-AC03-911CCED02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552" y="447675"/>
            <a:ext cx="8397511" cy="2714625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43E600-28DA-4780-9E00-2E12F74FF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4552" y="3602037"/>
            <a:ext cx="8397511" cy="2460625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6F1DC-ADFB-42C9-AB34-FCB38C812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219-6E45-4D12-B767-46F92D5844D4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99E6D-BBA8-4A15-94DA-DBE8A4FDE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03C82-8719-4FAC-94BF-2A91335F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54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9CF16-986E-4D90-AA40-CDB46E233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F14DA-A783-43BC-8F15-95408B89D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C48B6-C394-452A-94D9-D4802755D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296A2-D8F0-4E17-BFD0-A6C902250D59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858A8A-3DD0-41C8-9F48-F4309FA19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06C92-7C02-4D34-B3E5-D549A7A36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296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66F9FA-E6B8-4CFC-B3F1-0C075546EE33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16F270-B2AA-4935-885F-5924B1F6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10862898" cy="272415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2658E-3D87-4D5A-A602-847153CC48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3695701"/>
            <a:ext cx="10862898" cy="23939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B1D84-A229-45B1-BD42-0DC0CE9F8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08C9C-1ACB-4C84-A002-C7E0E45B937A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64EEF4-D461-49D7-8F24-8BFE2444B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4055A-7488-4646-9E88-692036EA2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996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1F74-ED26-4F8B-BF51-3533D8404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60"/>
            <a:ext cx="11264536" cy="16875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1D2D7-7F18-43E0-9B2E-3FCD83CC83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455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CBBB66-EB7D-4F8C-9C78-1D1C88846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0162" y="2552699"/>
            <a:ext cx="5323703" cy="3624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684E6-393D-4587-AA45-E6734FB47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F2A5-B297-4977-9E5B-4D3050E23689}" type="datetime1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1D8EE0-0333-4ABC-AE18-10DD5071C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452369-A8F0-4709-8372-B420A67DB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396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91592-4621-4D72-BC2D-F2C439F8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759"/>
            <a:ext cx="10870836" cy="16916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B823F5-0A90-4666-BE88-2BE0D0A616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436473"/>
            <a:ext cx="5332026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EC6A7C-6260-463D-B3FD-71A07ACD0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4552" y="3409051"/>
            <a:ext cx="5332026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F2AF8D-90ED-4512-9423-C91BF73A9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0162" y="2436473"/>
            <a:ext cx="5358285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D838EA-E20D-4CC3-83C2-AFE0DE9F7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0162" y="3409051"/>
            <a:ext cx="5358285" cy="27806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603F8A-08E1-4160-9B7E-E0CA4BF8E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7434-4794-409A-9547-04789BA47588}" type="datetime1">
              <a:rPr lang="en-US" smtClean="0"/>
              <a:t>1/15/2022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8291AB-3C5C-4BE1-9E50-02F489336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596E64-CD6C-4CF7-8624-FA4AE9760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796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562B3-06A0-4F2F-96EC-A062DAE2F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FC0095-49F0-4A83-AE8C-9D13E15C2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58635-357A-4E3D-B824-A5CEFDB8449C}" type="datetime1">
              <a:rPr lang="en-US" smtClean="0"/>
              <a:t>1/15/2022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824898-D4EA-497A-8FC8-43E0D0213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4821F6-2C08-450C-A18C-702D73842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714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FFE119-5FCA-4D9C-9C07-1B81A0BF3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6FF77-2719-4AD0-8740-0B90FF5D1EFB}" type="datetime1">
              <a:rPr lang="en-US" smtClean="0"/>
              <a:t>1/15/2022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2C5995-6284-4D7F-AB1C-CA8FE63A7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E4B0D-9C21-48D0-9438-C47370681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65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90AF76DA-8F95-47D9-9EB6-B1EC93437387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1355B14-077B-4BA1-962D-6E97D93FFCCC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230B99F-AC6F-4973-A35E-16C87C38711D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58E41614-9483-47F8-A429-FB0D1C5AA89A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B5E91C-3C4F-40A2-BCC6-918D3BEDD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87234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0F113-1C61-4F74-BD5B-727668BBE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EB228-A180-4DF6-9D5B-2CF86B6B9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87234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13719-D65D-4BAE-97B7-FAE8F3998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41C83-1089-48B9-8B65-293D4C236D35}" type="datetime1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47F5BB-DC3C-45D1-A0D2-05168FECA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344BA3-19DB-4072-9A2C-08C92361A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760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DA4919-4905-4029-BE00-EE60BD945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84B7B85-77DB-4D11-9A0F-307D4114D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FC5D475-C755-48B8-813B-F2972EE0E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97B5FD3-D96E-4ED6-894F-D424CE81E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6A604D-8149-490E-A6AC-C6670A48B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58450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0A6909D-DC0B-4221-8140-21E981D896AF}"/>
              </a:ext>
            </a:extLst>
          </p:cNvPr>
          <p:cNvGrpSpPr/>
          <p:nvPr/>
        </p:nvGrpSpPr>
        <p:grpSpPr>
          <a:xfrm>
            <a:off x="2" y="0"/>
            <a:ext cx="6095998" cy="6858002"/>
            <a:chOff x="1" y="4563942"/>
            <a:chExt cx="12192005" cy="229406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3D581C2-F39E-4958-A3F3-BB65AB1C5E66}"/>
                </a:ext>
              </a:extLst>
            </p:cNvPr>
            <p:cNvSpPr/>
            <p:nvPr/>
          </p:nvSpPr>
          <p:spPr>
            <a:xfrm>
              <a:off x="10" y="4563942"/>
              <a:ext cx="12191996" cy="229406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D77040-27EF-4D2C-8D34-32337B0C8544}"/>
                </a:ext>
              </a:extLst>
            </p:cNvPr>
            <p:cNvSpPr/>
            <p:nvPr/>
          </p:nvSpPr>
          <p:spPr>
            <a:xfrm>
              <a:off x="1" y="4563942"/>
              <a:ext cx="12192000" cy="229406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E1A26D20-69F8-4BBC-98C0-BEB470AB8284}"/>
              </a:ext>
            </a:extLst>
          </p:cNvPr>
          <p:cNvSpPr/>
          <p:nvPr/>
        </p:nvSpPr>
        <p:spPr>
          <a:xfrm>
            <a:off x="0" y="0"/>
            <a:ext cx="6095999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47B6BC-4B2A-4001-9634-47473F827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457200"/>
            <a:ext cx="5211519" cy="16002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97D074-2CCB-4AB8-A7A0-7847D3C1EF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0162" y="457201"/>
            <a:ext cx="5085226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FB94BD-D906-4213-9F31-1BE17A86F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552" y="2514600"/>
            <a:ext cx="5211519" cy="33543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1B8431-70CB-4E9F-8A49-CDFF18554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2FE45-CC1E-47DB-8B82-6CF0636FBDB8}" type="datetime1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D2F293-170E-410E-88BF-187A63C5E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ED93A2-588D-43B5-B6FA-0B7892E6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0137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68A33-CB96-4CB1-9941-753BD0824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3EB269-70DF-4510-A313-336226558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1EA3CC-B2DC-4E87-826C-B885A7E62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430B8-6059-41E5-A5DC-C07A76F5859A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F37F52-A7C4-4E21-A12A-02546D477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66031F-5A79-48A7-8EDC-DDD9A9E4B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6F3F-274D-499B-ABBE-824EB4ABDC3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2320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9188483-96C4-4E9C-AA6A-E70005461AEE}"/>
              </a:ext>
            </a:extLst>
          </p:cNvPr>
          <p:cNvSpPr/>
          <p:nvPr/>
        </p:nvSpPr>
        <p:spPr>
          <a:xfrm>
            <a:off x="9144000" y="0"/>
            <a:ext cx="3048000" cy="685466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4FCD54-7F0B-446E-9998-93E7BD7CE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534222" y="365125"/>
            <a:ext cx="223867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766238-BBF1-4672-BC09-746C6967E5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4552" y="365125"/>
            <a:ext cx="8374062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F32A5-B67B-45C1-B454-12E9FBE0C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D0CB7-D16E-4358-B7F4-EA4A24554592}" type="datetime1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E91896-9441-4636-89D5-84E5932A1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2811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37DFE-7F48-4EB0-83BC-A93F342D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alpha val="80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721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891E56-E180-46AC-A4FB-4C1CD62DC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3DAA191-894A-454C-8902-FB170EA9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27D64DA-A669-4621-9FFC-5D89AE791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CE72D-6F16-4CD9-BE97-29245FD61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DEEADAE-C7AB-47F7-9C90-7B3E61511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067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14E9C9-9667-44EF-8447-C4F25F569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21C0D77-85AA-4D4C-B9F2-CE45C41D4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1BBE494-68FC-4A4C-9F51-51EF3C5D36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CB42F7B-CB9F-4913-B98B-70B157A40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852090D-8890-41B9-94A4-3EC1CD143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B11B3CE-8974-4EFC-A5D2-37665B25E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6609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B04DA1-7014-4986-B952-44FB9779F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E7F0434-DC4F-4BA9-9DE5-C83975C01B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BFEAC1B-3C69-46B5-A12D-0F6B0B240C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BF66D84-8584-45EC-8544-504FADA4A7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982EC0C-C10F-421B-A525-6FF3571B80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3AB021C-3C9E-4CF9-BA1D-61325BF9B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A646B02-AD59-4A56-A77A-3AA19739E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38BB3C0-BE38-45BA-A932-0AE688892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6895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D46FB4-7E05-407B-BED5-EA41997C3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7EFE874-B1B0-444B-AD12-D315E7C71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D744C4B-7FD6-406A-8C06-D67927E87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EE674D4-D595-4B44-848A-0D3CFCC3B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0170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73B299D-7BAF-458C-B886-2C7091F46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2C9C74D-53C6-42C1-8901-8FE9F9EEB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81B2581-D5D2-45DD-BD9B-701851C98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7689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D8EF9F-3256-4D42-8E3E-22297DE84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852D7EB-53E3-4F17-A63A-A1AD30CE57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1984AE0-7264-4341-93FB-3146ABBE40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5CA254B-8394-4654-8D7E-8D100FFEC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7820288-23AD-4EF7-B0DD-E090A48F4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167B240-9F51-4A6A-8D8F-483074B19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3448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DA6F46-48E7-4830-B109-62C731C3E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5204FFB-33FA-4580-92AF-E7EA8472B1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B98DCC8-0EF1-47A0-A278-F680AA83E5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75A6F22-E35F-434C-B62C-A18CE9C59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A4136E4-BE18-47B0-8DA5-082191928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0847B1A-01D9-4D00-8139-200B824EB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0011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C39A1AD-43F2-487E-90D6-2A4B43C96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8E20BF0-0099-429C-96B5-0A0D6A7C8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2B2FAF2-761F-4207-9CB6-0ACF8D3AD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02631-BE01-495E-AD0F-D0416295E02C}" type="datetimeFigureOut">
              <a:rPr lang="nl-NL" smtClean="0"/>
              <a:t>16-1-2022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2DB166C-80C7-4330-AB81-B8B0B5AE8B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92A9A3-74BF-4D7E-8309-B11DE9F8B6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D9F56-E814-4C84-A1E2-995E7F1A3F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07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A26A151-13BF-4305-A6DC-9DC7C9877195}"/>
              </a:ext>
            </a:extLst>
          </p:cNvPr>
          <p:cNvSpPr/>
          <p:nvPr/>
        </p:nvSpPr>
        <p:spPr>
          <a:xfrm>
            <a:off x="0" y="0"/>
            <a:ext cx="12192000" cy="22911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EE6AE3-3BCC-4B3B-AC4E-60F91014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10869248" cy="16875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B514A-E7EA-41A8-ADBA-85CA1DF6D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552" y="2576513"/>
            <a:ext cx="10869248" cy="3600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9CB0BD-D6E3-4B3D-BCBB-6FECA5D632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6221" y="635720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C8E16-3C03-4238-9C6F-B34F3D10F77E}" type="datetime1">
              <a:rPr lang="en-US" smtClean="0"/>
              <a:t>1/15/2022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147F7-B466-4892-BE27-876F947515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70162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B4FE0-65CC-4435-A6AF-150E52F35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4983" y="6356350"/>
            <a:ext cx="12807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6F3F-274D-499B-ABBE-824EB4ABDC3D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334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media4.m4a"/><Relationship Id="rId7" Type="http://schemas.microsoft.com/office/2011/relationships/inkAction" Target="../ink/inkAction1.xml"/><Relationship Id="rId2" Type="http://schemas.microsoft.com/office/2007/relationships/media" Target="../media/media4.m4a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2.png"/><Relationship Id="rId2" Type="http://schemas.microsoft.com/office/2007/relationships/media" Target="../media/media5.m4a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D90D76C-184F-4A96-8FE8-1114F8EE1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9DE355-E8A7-498B-A6A0-54D03B953F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3644" cy="68613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32017DC-466D-41B8-AA92-2D6693EA9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552" y="1122363"/>
            <a:ext cx="4910841" cy="2387600"/>
          </a:xfrm>
        </p:spPr>
        <p:txBody>
          <a:bodyPr>
            <a:normAutofit/>
          </a:bodyPr>
          <a:lstStyle/>
          <a:p>
            <a:r>
              <a:rPr lang="nl-NL" dirty="0"/>
              <a:t>Schimmels &amp; Bacteriën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57AEF66-FC61-4FD5-B2E2-CFB6F930C7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4552" y="3602038"/>
            <a:ext cx="4910841" cy="1655762"/>
          </a:xfrm>
        </p:spPr>
        <p:txBody>
          <a:bodyPr>
            <a:normAutofit/>
          </a:bodyPr>
          <a:lstStyle/>
          <a:p>
            <a:endParaRPr lang="nl-NL">
              <a:solidFill>
                <a:schemeClr val="bg1"/>
              </a:solidFill>
            </a:endParaRPr>
          </a:p>
        </p:txBody>
      </p:sp>
      <p:pic>
        <p:nvPicPr>
          <p:cNvPr id="4" name="Picture 3" descr="Oranje en blauwe bloemenpatronen">
            <a:extLst>
              <a:ext uri="{FF2B5EF4-FFF2-40B4-BE49-F238E27FC236}">
                <a16:creationId xmlns:a16="http://schemas.microsoft.com/office/drawing/2014/main" id="{1448516A-D7AE-46C7-81D0-C419D7C213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727" r="16472"/>
          <a:stretch/>
        </p:blipFill>
        <p:spPr>
          <a:xfrm>
            <a:off x="6083645" y="10"/>
            <a:ext cx="6108356" cy="685799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76985DF-72FE-413C-87CD-BBA449EA6F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04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293"/>
    </mc:Choice>
    <mc:Fallback>
      <p:transition spd="slow" advTm="272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06B261F-632C-43DC-8DC7-7723B36827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524C7F-EE50-42C5-9434-7C78CE0444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3644" cy="68613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9D2C04-C23D-4645-8989-48EB9E8B2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5022630" cy="2430030"/>
          </a:xfrm>
        </p:spPr>
        <p:txBody>
          <a:bodyPr>
            <a:normAutofit/>
          </a:bodyPr>
          <a:lstStyle/>
          <a:p>
            <a:r>
              <a:rPr lang="nl-NL" dirty="0"/>
              <a:t>Opdracht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BFB9E58-72DA-4612-BD1E-5A8CCDB208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3054927"/>
            <a:ext cx="5022630" cy="3122036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nl-NL">
                <a:solidFill>
                  <a:schemeClr val="bg1"/>
                </a:solidFill>
              </a:rPr>
              <a:t>Samenvatting van deze uitleg</a:t>
            </a:r>
          </a:p>
          <a:p>
            <a:endParaRPr lang="nl-NL">
              <a:solidFill>
                <a:schemeClr val="bg1"/>
              </a:solidFill>
            </a:endParaRPr>
          </a:p>
        </p:txBody>
      </p:sp>
      <p:pic>
        <p:nvPicPr>
          <p:cNvPr id="5" name="Picture 4" descr="Pen bovenop een handtekeninglijn">
            <a:extLst>
              <a:ext uri="{FF2B5EF4-FFF2-40B4-BE49-F238E27FC236}">
                <a16:creationId xmlns:a16="http://schemas.microsoft.com/office/drawing/2014/main" id="{0DBA39B5-3540-42B6-BDA6-198294FB82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547" r="-1" b="-1"/>
          <a:stretch/>
        </p:blipFill>
        <p:spPr>
          <a:xfrm>
            <a:off x="6083644" y="10"/>
            <a:ext cx="6108356" cy="685799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CAAFC7-E4AF-4321-9F00-D9FCFB588C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524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091"/>
    </mc:Choice>
    <mc:Fallback>
      <p:transition spd="slow" advTm="110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9D2C04-C23D-4645-8989-48EB9E8B2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Leerdoelen:</a:t>
            </a:r>
            <a:br>
              <a:rPr lang="nl-NL" dirty="0"/>
            </a:br>
            <a:r>
              <a:rPr lang="nl-NL" dirty="0"/>
              <a:t>Schimmels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BFB9E58-72DA-4612-BD1E-5A8CCDB20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Leerdoelen:</a:t>
            </a:r>
          </a:p>
          <a:p>
            <a:pPr marL="342900" indent="-342900">
              <a:buFontTx/>
              <a:buChar char="-"/>
            </a:pPr>
            <a:r>
              <a:rPr lang="nl-NL" dirty="0"/>
              <a:t>Je kunt de bouw en voortplanting van een schimmel beschrijven</a:t>
            </a:r>
          </a:p>
          <a:p>
            <a:pPr marL="342900" indent="-342900">
              <a:buFontTx/>
              <a:buChar char="-"/>
            </a:pPr>
            <a:r>
              <a:rPr lang="nl-NL" dirty="0"/>
              <a:t>Je kunt gevaren en het nuttig gebruiken van schimmels benoemen.</a:t>
            </a:r>
          </a:p>
          <a:p>
            <a:pPr marL="342900" indent="-342900">
              <a:buFontTx/>
              <a:buChar char="-"/>
            </a:pPr>
            <a:endParaRPr lang="nl-NL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7BD9C04-3CEB-426D-9F17-B1286AB19B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0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432"/>
    </mc:Choice>
    <mc:Fallback>
      <p:transition spd="slow" advTm="20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F06B261F-632C-43DC-8DC7-7723B36827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524C7F-EE50-42C5-9434-7C78CE0444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83644" cy="686133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4790FCA-0EE7-4A1B-91ED-22B83343B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5022630" cy="2430030"/>
          </a:xfrm>
        </p:spPr>
        <p:txBody>
          <a:bodyPr>
            <a:normAutofit/>
          </a:bodyPr>
          <a:lstStyle/>
          <a:p>
            <a:r>
              <a:rPr lang="nl-NL" dirty="0"/>
              <a:t>Bouw van schimmels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53D2A5-D093-4C87-9694-448FBE52B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3054927"/>
            <a:ext cx="5022630" cy="3122036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nl-NL" dirty="0">
                <a:solidFill>
                  <a:schemeClr val="bg1"/>
                </a:solidFill>
              </a:rPr>
              <a:t>Cel te herkennen aan: </a:t>
            </a:r>
            <a:r>
              <a:rPr lang="nl-NL" b="1" dirty="0">
                <a:solidFill>
                  <a:schemeClr val="bg1"/>
                </a:solidFill>
              </a:rPr>
              <a:t>wel </a:t>
            </a:r>
            <a:r>
              <a:rPr lang="nl-NL" dirty="0">
                <a:solidFill>
                  <a:schemeClr val="bg1"/>
                </a:solidFill>
              </a:rPr>
              <a:t>celwand en celkern, </a:t>
            </a:r>
            <a:r>
              <a:rPr lang="nl-NL" b="1" dirty="0">
                <a:solidFill>
                  <a:schemeClr val="bg1"/>
                </a:solidFill>
              </a:rPr>
              <a:t>geen</a:t>
            </a:r>
            <a:r>
              <a:rPr lang="nl-NL" dirty="0">
                <a:solidFill>
                  <a:schemeClr val="bg1"/>
                </a:solidFill>
              </a:rPr>
              <a:t> bladgroenkorrels</a:t>
            </a:r>
          </a:p>
          <a:p>
            <a:pPr marL="342900" indent="-342900">
              <a:buFontTx/>
              <a:buChar char="-"/>
            </a:pPr>
            <a:endParaRPr lang="nl-NL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nl-NL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nl-NL" dirty="0">
                <a:solidFill>
                  <a:schemeClr val="bg1"/>
                </a:solidFill>
              </a:rPr>
              <a:t>Lange dunne draden</a:t>
            </a:r>
          </a:p>
          <a:p>
            <a:pPr marL="342900" indent="-342900">
              <a:buFontTx/>
              <a:buChar char="-"/>
            </a:pPr>
            <a:endParaRPr lang="nl-NL" dirty="0">
              <a:solidFill>
                <a:schemeClr val="bg1"/>
              </a:solidFill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02BF7CA8-E6BE-4DDD-880B-C73D38B9DE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6670" y="3992782"/>
            <a:ext cx="5139252" cy="218418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A5E866D-980D-4083-836F-CFE61492C8B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602"/>
          <a:stretch/>
        </p:blipFill>
        <p:spPr>
          <a:xfrm>
            <a:off x="6666670" y="1940395"/>
            <a:ext cx="5139252" cy="1488605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EA1DBAF0-94E6-4BBE-8493-948A59077E95}"/>
              </a:ext>
            </a:extLst>
          </p:cNvPr>
          <p:cNvSpPr txBox="1"/>
          <p:nvPr/>
        </p:nvSpPr>
        <p:spPr>
          <a:xfrm>
            <a:off x="6666670" y="6386676"/>
            <a:ext cx="7289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Bron: </a:t>
            </a:r>
            <a:r>
              <a:rPr kumimoji="0" lang="nl-NL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Biologievoorjou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(onderbouw MAX, 2019) leerwerkboek A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D3225539-C938-4923-9E96-0105997C636B}"/>
              </a:ext>
            </a:extLst>
          </p:cNvPr>
          <p:cNvSpPr txBox="1"/>
          <p:nvPr/>
        </p:nvSpPr>
        <p:spPr>
          <a:xfrm>
            <a:off x="6666670" y="3552237"/>
            <a:ext cx="69772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Bron: </a:t>
            </a:r>
            <a:r>
              <a:rPr kumimoji="0" lang="nl-NL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Biologievoorjou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(onderbouw MAX, 2019) leerwerkboek A</a:t>
            </a: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7">
            <p14:nvContentPartPr>
              <p14:cNvPr id="14" name="Inkt 13">
                <a:extLst>
                  <a:ext uri="{FF2B5EF4-FFF2-40B4-BE49-F238E27FC236}">
                    <a16:creationId xmlns:a16="http://schemas.microsoft.com/office/drawing/2014/main" id="{52E62657-CA94-4512-9ED0-F88AC54873FB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6546600" y="4292640"/>
              <a:ext cx="5207400" cy="1364400"/>
            </p14:xfrm>
          </p:contentPart>
        </mc:Choice>
        <mc:Fallback>
          <p:pic>
            <p:nvPicPr>
              <p:cNvPr id="14" name="Inkt 13">
                <a:extLst>
                  <a:ext uri="{FF2B5EF4-FFF2-40B4-BE49-F238E27FC236}">
                    <a16:creationId xmlns:a16="http://schemas.microsoft.com/office/drawing/2014/main" id="{52E62657-CA94-4512-9ED0-F88AC54873F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530760" y="4229280"/>
                <a:ext cx="5238720" cy="1491120"/>
              </a:xfrm>
              <a:prstGeom prst="rect">
                <a:avLst/>
              </a:prstGeom>
            </p:spPr>
          </p:pic>
        </mc:Fallback>
      </mc:AlternateContent>
      <p:pic>
        <p:nvPicPr>
          <p:cNvPr id="17" name="Audio 16">
            <a:hlinkClick r:id="" action="ppaction://media"/>
            <a:extLst>
              <a:ext uri="{FF2B5EF4-FFF2-40B4-BE49-F238E27FC236}">
                <a16:creationId xmlns:a16="http://schemas.microsoft.com/office/drawing/2014/main" id="{23C569FD-886F-4765-9028-8981DFAEEEF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6972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3891"/>
    </mc:Choice>
    <mc:Fallback>
      <p:transition spd="slow" advTm="1538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124467" x="3455988" y="6276975"/>
          <p14:tracePt t="125019" x="3667125" y="6819900"/>
          <p14:tracePt t="125026" x="3743325" y="6796088"/>
          <p14:tracePt t="125037" x="3830638" y="6770688"/>
          <p14:tracePt t="125040" x="3879850" y="6757988"/>
          <p14:tracePt t="125050" x="3956050" y="6732588"/>
          <p14:tracePt t="125057" x="4030663" y="6707188"/>
          <p14:tracePt t="125066" x="4105275" y="6683375"/>
          <p14:tracePt t="125072" x="4168775" y="6657975"/>
          <p14:tracePt t="125081" x="4256088" y="6632575"/>
          <p14:tracePt t="125088" x="4343400" y="6607175"/>
          <p14:tracePt t="125094" x="4443413" y="6570663"/>
          <p14:tracePt t="125104" x="4543425" y="6545263"/>
          <p14:tracePt t="125110" x="4656138" y="6519863"/>
          <p14:tracePt t="125120" x="4806950" y="6457950"/>
          <p14:tracePt t="125126" x="4919663" y="6394450"/>
          <p14:tracePt t="125136" x="5032375" y="6370638"/>
          <p14:tracePt t="125140" x="5132388" y="6332538"/>
          <p14:tracePt t="125148" x="5257800" y="6307138"/>
          <p14:tracePt t="125156" x="5370513" y="6281738"/>
          <p14:tracePt t="125164" x="5495925" y="6257925"/>
          <p14:tracePt t="125172" x="5607050" y="6207125"/>
          <p14:tracePt t="125180" x="5732463" y="6181725"/>
          <p14:tracePt t="125188" x="5870575" y="6145213"/>
          <p14:tracePt t="125194" x="5970588" y="6119813"/>
          <p14:tracePt t="125203" x="6083300" y="6081713"/>
          <p14:tracePt t="125210" x="6183313" y="6019800"/>
          <p14:tracePt t="125220" x="6296025" y="5956300"/>
          <p14:tracePt t="125226" x="6396038" y="5894388"/>
          <p14:tracePt t="125236" x="6483350" y="5843588"/>
          <p14:tracePt t="125240" x="6572250" y="5819775"/>
          <p14:tracePt t="125248" x="6634163" y="5794375"/>
          <p14:tracePt t="125256" x="6696075" y="5768975"/>
          <p14:tracePt t="125264" x="6721475" y="5743575"/>
          <p14:tracePt t="125272" x="6772275" y="5732463"/>
          <p14:tracePt t="125280" x="6797675" y="5707063"/>
          <p14:tracePt t="125288" x="6846888" y="5694363"/>
          <p14:tracePt t="125294" x="6910388" y="5681663"/>
          <p14:tracePt t="125304" x="6934200" y="5668963"/>
          <p14:tracePt t="125310" x="6997700" y="5643563"/>
          <p14:tracePt t="125322" x="7072313" y="5630863"/>
          <p14:tracePt t="125326" x="7146925" y="5619750"/>
          <p14:tracePt t="125337" x="7210425" y="5594350"/>
          <p14:tracePt t="125342" x="7272338" y="5568950"/>
          <p14:tracePt t="125348" x="7348538" y="5530850"/>
          <p14:tracePt t="125356" x="7397750" y="5507038"/>
          <p14:tracePt t="125364" x="7459663" y="5481638"/>
          <p14:tracePt t="125372" x="7510463" y="5456238"/>
          <p14:tracePt t="125380" x="7572375" y="5430838"/>
          <p14:tracePt t="125388" x="7635875" y="5394325"/>
          <p14:tracePt t="125396" x="7673975" y="5368925"/>
          <p14:tracePt t="125403" x="7735888" y="5330825"/>
          <p14:tracePt t="125410" x="7773988" y="5305425"/>
          <p14:tracePt t="125419" x="7835900" y="5281613"/>
          <p14:tracePt t="125426" x="7874000" y="5256213"/>
          <p14:tracePt t="125436" x="7897813" y="5230813"/>
          <p14:tracePt t="125442" x="7935913" y="5205413"/>
          <p14:tracePt t="125452" x="7961313" y="5194300"/>
          <p14:tracePt t="125456" x="7986713" y="5168900"/>
          <p14:tracePt t="125464" x="7999413" y="5156200"/>
          <p14:tracePt t="125472" x="8010525" y="5143500"/>
          <p14:tracePt t="125480" x="8023225" y="5143500"/>
          <p14:tracePt t="125488" x="8048625" y="5130800"/>
          <p14:tracePt t="125496" x="8061325" y="5118100"/>
          <p14:tracePt t="125504" x="8074025" y="5118100"/>
          <p14:tracePt t="125510" x="8099425" y="5105400"/>
          <p14:tracePt t="125520" x="8110538" y="5092700"/>
          <p14:tracePt t="125526" x="8135938" y="5081588"/>
          <p14:tracePt t="125537" x="8148638" y="5081588"/>
          <p14:tracePt t="125542" x="8174038" y="5068888"/>
          <p14:tracePt t="125552" x="8199438" y="5056188"/>
          <p14:tracePt t="125558" x="8235950" y="5043488"/>
          <p14:tracePt t="125564" x="8299450" y="5018088"/>
          <p14:tracePt t="125572" x="8361363" y="5005388"/>
          <p14:tracePt t="125580" x="8424863" y="4981575"/>
          <p14:tracePt t="125588" x="8474075" y="4968875"/>
          <p14:tracePt t="125596" x="8524875" y="4943475"/>
          <p14:tracePt t="125604" x="8586788" y="4918075"/>
          <p14:tracePt t="125612" x="8637588" y="4892675"/>
          <p14:tracePt t="125619" x="8661400" y="4879975"/>
          <p14:tracePt t="125626" x="8686800" y="4856163"/>
          <p14:tracePt t="125636" x="8712200" y="4856163"/>
          <p14:tracePt t="125641" x="8724900" y="4843463"/>
          <p14:tracePt t="125653" x="8737600" y="4830763"/>
          <p14:tracePt t="125658" x="8750300" y="4830763"/>
          <p14:tracePt t="125664" x="8750300" y="4818063"/>
          <p14:tracePt t="125672" x="8763000" y="4818063"/>
          <p14:tracePt t="125688" x="8774113" y="4818063"/>
          <p14:tracePt t="125696" x="8774113" y="4805363"/>
          <p14:tracePt t="125708" x="8774113" y="4792663"/>
          <p14:tracePt t="125730" x="8774113" y="4779963"/>
          <p14:tracePt t="125746" x="8774113" y="4768850"/>
          <p14:tracePt t="125754" x="8774113" y="4756150"/>
          <p14:tracePt t="125762" x="8774113" y="4743450"/>
          <p14:tracePt t="125776" x="8786813" y="4730750"/>
          <p14:tracePt t="125786" x="8799513" y="4730750"/>
          <p14:tracePt t="125792" x="8812213" y="4705350"/>
          <p14:tracePt t="125803" x="8824913" y="4705350"/>
          <p14:tracePt t="125808" x="8824913" y="4692650"/>
          <p14:tracePt t="125819" x="8837613" y="4692650"/>
          <p14:tracePt t="125824" x="8837613" y="4679950"/>
          <p14:tracePt t="125830" x="8850313" y="4679950"/>
          <p14:tracePt t="125838" x="8863013" y="4679950"/>
          <p14:tracePt t="125854" x="8874125" y="4679950"/>
          <p14:tracePt t="125862" x="8886825" y="4679950"/>
          <p14:tracePt t="125870" x="8899525" y="4679950"/>
          <p14:tracePt t="125878" x="8912225" y="4679950"/>
          <p14:tracePt t="125886" x="8924925" y="4679950"/>
          <p14:tracePt t="125892" x="8937625" y="4679950"/>
          <p14:tracePt t="125902" x="8950325" y="4679950"/>
          <p14:tracePt t="125919" x="8975725" y="4679950"/>
          <p14:tracePt t="125924" x="8986838" y="4679950"/>
          <p14:tracePt t="125930" x="8999538" y="4692650"/>
          <p14:tracePt t="125938" x="9050338" y="4718050"/>
          <p14:tracePt t="125946" x="9075738" y="4756150"/>
          <p14:tracePt t="125954" x="9112250" y="4818063"/>
          <p14:tracePt t="125962" x="9137650" y="4856163"/>
          <p14:tracePt t="125971" x="9150350" y="4892675"/>
          <p14:tracePt t="125978" x="9175750" y="4905375"/>
          <p14:tracePt t="125986" x="9188450" y="4918075"/>
          <p14:tracePt t="125992" x="9199563" y="4943475"/>
          <p14:tracePt t="126002" x="9224963" y="4956175"/>
          <p14:tracePt t="126008" x="9237663" y="4981575"/>
          <p14:tracePt t="126019" x="9263063" y="4992688"/>
          <p14:tracePt t="126024" x="9275763" y="5018088"/>
          <p14:tracePt t="126033" x="9301163" y="5030788"/>
          <p14:tracePt t="126038" x="9312275" y="5030788"/>
          <p14:tracePt t="126046" x="9337675" y="5043488"/>
          <p14:tracePt t="126055" x="9350375" y="5043488"/>
          <p14:tracePt t="126062" x="9375775" y="5043488"/>
          <p14:tracePt t="126070" x="9413875" y="5043488"/>
          <p14:tracePt t="126078" x="9437688" y="5030788"/>
          <p14:tracePt t="126087" x="9463088" y="5018088"/>
          <p14:tracePt t="126092" x="9475788" y="5018088"/>
          <p14:tracePt t="126102" x="9501188" y="4992688"/>
          <p14:tracePt t="126119" x="9525000" y="4992688"/>
          <p14:tracePt t="126132" x="9537700" y="4981575"/>
          <p14:tracePt t="126286" x="9513888" y="4956175"/>
          <p14:tracePt t="126295" x="9501188" y="4943475"/>
          <p14:tracePt t="126302" x="9488488" y="4930775"/>
          <p14:tracePt t="126309" x="9475788" y="4930775"/>
          <p14:tracePt t="126321" x="9463088" y="4930775"/>
          <p14:tracePt t="126425" x="9475788" y="4930775"/>
          <p14:tracePt t="126433" x="9488488" y="4930775"/>
          <p14:tracePt t="126441" x="9501188" y="4918075"/>
          <p14:tracePt t="126449" x="9525000" y="4918075"/>
          <p14:tracePt t="126457" x="9550400" y="4905375"/>
          <p14:tracePt t="126465" x="9563100" y="4892675"/>
          <p14:tracePt t="126472" x="9601200" y="4892675"/>
          <p14:tracePt t="126478" x="9637713" y="4892675"/>
          <p14:tracePt t="126488" x="9688513" y="4879975"/>
          <p14:tracePt t="126494" x="9739313" y="4879975"/>
          <p14:tracePt t="126505" x="9788525" y="4879975"/>
          <p14:tracePt t="126510" x="9839325" y="4879975"/>
          <p14:tracePt t="126520" x="9913938" y="4879975"/>
          <p14:tracePt t="126524" x="9975850" y="4879975"/>
          <p14:tracePt t="126534" x="10052050" y="4879975"/>
          <p14:tracePt t="126540" x="10101263" y="4879975"/>
          <p14:tracePt t="126549" x="10139363" y="4879975"/>
          <p14:tracePt t="126556" x="10164763" y="4879975"/>
          <p14:tracePt t="126564" x="10188575" y="4868863"/>
          <p14:tracePt t="126570" x="10201275" y="4868863"/>
          <p14:tracePt t="126577" x="10226675" y="4868863"/>
          <p14:tracePt t="126596" x="10226675" y="4856163"/>
          <p14:tracePt t="126678" x="10226675" y="4843463"/>
          <p14:tracePt t="126687" x="10226675" y="4830763"/>
          <p14:tracePt t="126695" x="10213975" y="4792663"/>
          <p14:tracePt t="126704" x="10201275" y="4768850"/>
          <p14:tracePt t="126711" x="10177463" y="4756150"/>
          <p14:tracePt t="126721" x="10164763" y="4743450"/>
          <p14:tracePt t="126726" x="10152063" y="4730750"/>
          <p14:tracePt t="126734" x="10152063" y="4718050"/>
          <p14:tracePt t="126756" x="10139363" y="4718050"/>
          <p14:tracePt t="126765" x="10126663" y="4718050"/>
          <p14:tracePt t="126784" x="10113963" y="4718050"/>
          <p14:tracePt t="126791" x="10101263" y="4718050"/>
          <p14:tracePt t="126806" x="10075863" y="4718050"/>
          <p14:tracePt t="126815" x="10064750" y="4718050"/>
          <p14:tracePt t="126822" x="10052050" y="4718050"/>
          <p14:tracePt t="126831" x="10026650" y="4718050"/>
          <p14:tracePt t="126838" x="9988550" y="4705350"/>
          <p14:tracePt t="126844" x="9963150" y="4692650"/>
          <p14:tracePt t="126854" x="9913938" y="4679950"/>
          <p14:tracePt t="126860" x="9863138" y="4679950"/>
          <p14:tracePt t="126871" x="9826625" y="4667250"/>
          <p14:tracePt t="126876" x="9788525" y="4656138"/>
          <p14:tracePt t="126887" x="9750425" y="4656138"/>
          <p14:tracePt t="126891" x="9701213" y="4643438"/>
          <p14:tracePt t="126899" x="9650413" y="4643438"/>
          <p14:tracePt t="126907" x="9588500" y="4643438"/>
          <p14:tracePt t="126915" x="9513888" y="4643438"/>
          <p14:tracePt t="126923" x="9450388" y="4643438"/>
          <p14:tracePt t="126930" x="9413875" y="4643438"/>
          <p14:tracePt t="126940" x="9350375" y="4643438"/>
          <p14:tracePt t="126945" x="9275763" y="4643438"/>
          <p14:tracePt t="126955" x="9224963" y="4643438"/>
          <p14:tracePt t="126960" x="9175750" y="4643438"/>
          <p14:tracePt t="126972" x="9150350" y="4643438"/>
          <p14:tracePt t="126976" x="9124950" y="4643438"/>
          <p14:tracePt t="126987" x="9112250" y="4643438"/>
          <p14:tracePt t="126992" x="9075738" y="4643438"/>
          <p14:tracePt t="127000" x="9063038" y="4643438"/>
          <p14:tracePt t="127007" x="9037638" y="4643438"/>
          <p14:tracePt t="127015" x="9012238" y="4643438"/>
          <p14:tracePt t="127022" x="8975725" y="4643438"/>
          <p14:tracePt t="127031" x="8950325" y="4643438"/>
          <p14:tracePt t="127038" x="8912225" y="4643438"/>
          <p14:tracePt t="127046" x="8886825" y="4643438"/>
          <p14:tracePt t="127055" x="8863013" y="4643438"/>
          <p14:tracePt t="127061" x="8824913" y="4643438"/>
          <p14:tracePt t="127071" x="8799513" y="4656138"/>
          <p14:tracePt t="127077" x="8763000" y="4656138"/>
          <p14:tracePt t="127087" x="8724900" y="4656138"/>
          <p14:tracePt t="127093" x="8699500" y="4667250"/>
          <p14:tracePt t="127099" x="8661400" y="4667250"/>
          <p14:tracePt t="127108" x="8612188" y="4679950"/>
          <p14:tracePt t="127115" x="8561388" y="4692650"/>
          <p14:tracePt t="127124" x="8499475" y="4718050"/>
          <p14:tracePt t="127131" x="8435975" y="4743450"/>
          <p14:tracePt t="127139" x="8361363" y="4756150"/>
          <p14:tracePt t="127146" x="8299450" y="4768850"/>
          <p14:tracePt t="127154" x="8248650" y="4768850"/>
          <p14:tracePt t="127160" x="8199438" y="4768850"/>
          <p14:tracePt t="127170" x="8174038" y="4779963"/>
          <p14:tracePt t="127176" x="8161338" y="4792663"/>
          <p14:tracePt t="127186" x="8123238" y="4805363"/>
          <p14:tracePt t="127192" x="8099425" y="4818063"/>
          <p14:tracePt t="127203" x="8086725" y="4830763"/>
          <p14:tracePt t="127206" x="8061325" y="4830763"/>
          <p14:tracePt t="127214" x="8035925" y="4830763"/>
          <p14:tracePt t="127230" x="8023225" y="4843463"/>
          <p14:tracePt t="127238" x="7999413" y="4843463"/>
          <p14:tracePt t="127246" x="7986713" y="4856163"/>
          <p14:tracePt t="127254" x="7974013" y="4856163"/>
          <p14:tracePt t="127260" x="7961313" y="4856163"/>
          <p14:tracePt t="127269" x="7948613" y="4856163"/>
          <p14:tracePt t="127276" x="7935913" y="4868863"/>
          <p14:tracePt t="127286" x="7923213" y="4868863"/>
          <p14:tracePt t="127303" x="7910513" y="4868863"/>
          <p14:tracePt t="127321" x="7897813" y="4868863"/>
          <p14:tracePt t="127642" x="7886700" y="4879975"/>
          <p14:tracePt t="127658" x="7886700" y="4892675"/>
          <p14:tracePt t="127674" x="7874000" y="4892675"/>
          <p14:tracePt t="127683" x="7874000" y="4905375"/>
          <p14:tracePt t="127690" x="7861300" y="4905375"/>
          <p14:tracePt t="127696" x="7848600" y="4918075"/>
          <p14:tracePt t="127712" x="7835900" y="4918075"/>
          <p14:tracePt t="127721" x="7823200" y="4930775"/>
          <p14:tracePt t="127727" x="7810500" y="4943475"/>
          <p14:tracePt t="127736" x="7797800" y="4943475"/>
          <p14:tracePt t="127741" x="7797800" y="4956175"/>
          <p14:tracePt t="127751" x="7785100" y="4956175"/>
          <p14:tracePt t="127757" x="7773988" y="4968875"/>
          <p14:tracePt t="127768" x="7773988" y="4981575"/>
          <p14:tracePt t="127773" x="7761288" y="5005388"/>
          <p14:tracePt t="127782" x="7748588" y="5018088"/>
          <p14:tracePt t="127787" x="7748588" y="5030788"/>
          <p14:tracePt t="127795" x="7735888" y="5056188"/>
          <p14:tracePt t="127803" x="7723188" y="5068888"/>
          <p14:tracePt t="127811" x="7723188" y="5081588"/>
          <p14:tracePt t="127827" x="7723188" y="5092700"/>
          <p14:tracePt t="127841" x="7723188" y="5105400"/>
          <p14:tracePt t="127852" x="7723188" y="5118100"/>
          <p14:tracePt t="127857" x="7723188" y="5130800"/>
          <p14:tracePt t="127869" x="7723188" y="5143500"/>
          <p14:tracePt t="127882" x="7735888" y="5156200"/>
          <p14:tracePt t="127889" x="7735888" y="5168900"/>
          <p14:tracePt t="127895" x="7748588" y="5181600"/>
          <p14:tracePt t="127911" x="7748588" y="5194300"/>
          <p14:tracePt t="127919" x="7748588" y="5205413"/>
          <p14:tracePt t="127957" x="7761288" y="5218113"/>
          <p14:tracePt t="127978" x="7761288" y="5230813"/>
          <p14:tracePt t="127993" x="7773988" y="5230813"/>
          <p14:tracePt t="127999" x="7773988" y="5256213"/>
          <p14:tracePt t="128011" x="7785100" y="5256213"/>
          <p14:tracePt t="128019" x="7785100" y="5268913"/>
          <p14:tracePt t="128043" x="7797800" y="5281613"/>
          <p14:tracePt t="128061" x="7797800" y="5294313"/>
          <p14:tracePt t="128069" x="7810500" y="5305425"/>
          <p14:tracePt t="128077" x="7823200" y="5318125"/>
          <p14:tracePt t="128086" x="7835900" y="5330825"/>
          <p14:tracePt t="128093" x="7848600" y="5343525"/>
          <p14:tracePt t="128103" x="7861300" y="5356225"/>
          <p14:tracePt t="128107" x="7874000" y="5368925"/>
          <p14:tracePt t="128116" x="7897813" y="5381625"/>
          <p14:tracePt t="128123" x="7910513" y="5394325"/>
          <p14:tracePt t="128132" x="7935913" y="5418138"/>
          <p14:tracePt t="128139" x="7948613" y="5418138"/>
          <p14:tracePt t="128147" x="7961313" y="5418138"/>
          <p14:tracePt t="128155" x="7974013" y="5430838"/>
          <p14:tracePt t="128231" x="7974013" y="5443538"/>
          <p14:tracePt t="128239" x="7961313" y="5456238"/>
          <p14:tracePt t="128249" x="7923213" y="5494338"/>
          <p14:tracePt t="128257" x="7874000" y="5507038"/>
          <p14:tracePt t="128262" x="7810500" y="5556250"/>
          <p14:tracePt t="128271" x="7735888" y="5607050"/>
          <p14:tracePt t="128279" x="7661275" y="5643563"/>
          <p14:tracePt t="128288" x="7597775" y="5681663"/>
          <p14:tracePt t="128295" x="7497763" y="5732463"/>
          <p14:tracePt t="128304" x="7410450" y="5768975"/>
          <p14:tracePt t="128324" x="7235825" y="5868988"/>
          <p14:tracePt t="128327" x="7146925" y="5907088"/>
          <p14:tracePt t="128332" x="7072313" y="5969000"/>
          <p14:tracePt t="128339" x="6959600" y="6019800"/>
          <p14:tracePt t="128347" x="6872288" y="6081713"/>
          <p14:tracePt t="128356" x="6772275" y="6132513"/>
          <p14:tracePt t="128364" x="6708775" y="6169025"/>
          <p14:tracePt t="128371" x="6608763" y="6245225"/>
          <p14:tracePt t="128378" x="6534150" y="6294438"/>
          <p14:tracePt t="128387" x="6446838" y="6345238"/>
          <p14:tracePt t="128394" x="6370638" y="6381750"/>
          <p14:tracePt t="128403" x="6296025" y="6419850"/>
          <p14:tracePt t="128410" x="6221413" y="6445250"/>
          <p14:tracePt t="128420" x="6157913" y="6470650"/>
          <p14:tracePt t="128424" x="6083300" y="6483350"/>
          <p14:tracePt t="128432" x="6008688" y="6519863"/>
          <p14:tracePt t="128440" x="5932488" y="6545263"/>
          <p14:tracePt t="128448" x="5883275" y="6570663"/>
          <p14:tracePt t="128456" x="5808663" y="6607175"/>
          <p14:tracePt t="128464" x="5732463" y="6632575"/>
          <p14:tracePt t="128471" x="5657850" y="6657975"/>
          <p14:tracePt t="128478" x="5607050" y="6683375"/>
          <p14:tracePt t="128487" x="5545138" y="6707188"/>
          <p14:tracePt t="128494" x="5470525" y="6719888"/>
          <p14:tracePt t="128503" x="5383213" y="6745288"/>
          <p14:tracePt t="128510" x="5319713" y="6770688"/>
          <p14:tracePt t="128519" x="5245100" y="6796088"/>
          <p14:tracePt t="128525" x="5170488" y="6819900"/>
          <p14:tracePt t="128532" x="5094288" y="6845300"/>
          <p14:tracePt t="129511" x="0" y="0"/>
        </p14:tracePtLst>
      </p14:laserTrace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5D03E60-6F40-4141-A981-B061EA33A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2EB7E5-B231-4A9C-A185-467EC1182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F042A83-C504-4979-A587-3E137795B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52" y="365125"/>
            <a:ext cx="10869248" cy="2566497"/>
          </a:xfrm>
        </p:spPr>
        <p:txBody>
          <a:bodyPr>
            <a:normAutofit/>
          </a:bodyPr>
          <a:lstStyle/>
          <a:p>
            <a:r>
              <a:rPr lang="nl-NL" dirty="0"/>
              <a:t>Voortplanting schimmels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E118C08-8B55-40E3-9CEC-FBF3E7856D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428998"/>
            <a:ext cx="6095998" cy="3429001"/>
            <a:chOff x="6096002" y="-9073"/>
            <a:chExt cx="6095998" cy="686707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491841E-34C3-4260-9589-F78AE5FE26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2" y="-9073"/>
              <a:ext cx="6095998" cy="686707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C1B3BAE-A5DE-4215-8FBA-A815A04298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2" y="-6987"/>
              <a:ext cx="6095998" cy="6864987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endParaRPr>
            </a:p>
          </p:txBody>
        </p:sp>
      </p:grp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FE7BE5-91E0-442C-AFDF-E979A92FF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552" y="3664167"/>
            <a:ext cx="5306648" cy="2512795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nl-NL" dirty="0"/>
              <a:t>Sporen</a:t>
            </a:r>
          </a:p>
          <a:p>
            <a:pPr marL="342900" indent="-342900">
              <a:buFontTx/>
              <a:buChar char="-"/>
            </a:pPr>
            <a:r>
              <a:rPr lang="nl-NL" dirty="0"/>
              <a:t>Sommige soorten speciale organen voor de voortplanting: Paddenstoelen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38D8010-753C-423A-9B5E-614135B053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3671787"/>
            <a:ext cx="5536276" cy="2505165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2F7C931A-6E78-44AA-83C3-721114D30FFD}"/>
              </a:ext>
            </a:extLst>
          </p:cNvPr>
          <p:cNvSpPr txBox="1"/>
          <p:nvPr/>
        </p:nvSpPr>
        <p:spPr>
          <a:xfrm>
            <a:off x="6400800" y="6262043"/>
            <a:ext cx="69772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Bron: </a:t>
            </a:r>
            <a:r>
              <a:rPr kumimoji="0" lang="nl-NL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Biologievoorjou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 (onderbouw MAX, 2019) leerwerkboek A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D96E966-458F-4C95-9E60-957A0DCC971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7754"/>
          <a:stretch/>
        </p:blipFill>
        <p:spPr>
          <a:xfrm>
            <a:off x="1537251" y="4920564"/>
            <a:ext cx="2685130" cy="1799661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AB11EDB0-E945-4AC1-BBC9-7E51285B9C7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18" name="Tekstvak 17">
            <a:extLst>
              <a:ext uri="{FF2B5EF4-FFF2-40B4-BE49-F238E27FC236}">
                <a16:creationId xmlns:a16="http://schemas.microsoft.com/office/drawing/2014/main" id="{E4C01075-85C0-42B7-850A-83093864F565}"/>
              </a:ext>
            </a:extLst>
          </p:cNvPr>
          <p:cNvSpPr txBox="1"/>
          <p:nvPr/>
        </p:nvSpPr>
        <p:spPr>
          <a:xfrm>
            <a:off x="3342861" y="3247647"/>
            <a:ext cx="66857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Een antwoord wat hier op lijkt wordt goed gekeurd!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798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9533"/>
    </mc:Choice>
    <mc:Fallback>
      <p:transition spd="slow" advTm="1295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6.1|16.6|5.6|9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6|41.6|16.1|36.1"/>
</p:tagLst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trixVTI">
  <a:themeElements>
    <a:clrScheme name="AnalogousFromRegularSeed_2SEEDS">
      <a:dk1>
        <a:srgbClr val="000000"/>
      </a:dk1>
      <a:lt1>
        <a:srgbClr val="FFFFFF"/>
      </a:lt1>
      <a:dk2>
        <a:srgbClr val="1B212F"/>
      </a:dk2>
      <a:lt2>
        <a:srgbClr val="F0F2F3"/>
      </a:lt2>
      <a:accent1>
        <a:srgbClr val="D57517"/>
      </a:accent1>
      <a:accent2>
        <a:srgbClr val="E73829"/>
      </a:accent2>
      <a:accent3>
        <a:srgbClr val="B1A51F"/>
      </a:accent3>
      <a:accent4>
        <a:srgbClr val="17A0D5"/>
      </a:accent4>
      <a:accent5>
        <a:srgbClr val="2963E7"/>
      </a:accent5>
      <a:accent6>
        <a:srgbClr val="422FD9"/>
      </a:accent6>
      <a:hlink>
        <a:srgbClr val="3F7FBF"/>
      </a:hlink>
      <a:folHlink>
        <a:srgbClr val="7F7F7F"/>
      </a:folHlink>
    </a:clrScheme>
    <a:fontScheme name="Custom 4">
      <a:majorFont>
        <a:latin typeface="Bahnschrif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trixVTI" id="{A2576CCC-A559-4FD4-A542-772649F65A84}" vid="{5CBC41A9-80A0-44C6-90CD-6D863034352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108</Words>
  <Application>Microsoft Office PowerPoint</Application>
  <PresentationFormat>Breedbeeld</PresentationFormat>
  <Paragraphs>19</Paragraphs>
  <Slides>5</Slides>
  <Notes>0</Notes>
  <HiddenSlides>0</HiddenSlides>
  <MMClips>5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5</vt:i4>
      </vt:variant>
    </vt:vector>
  </HeadingPairs>
  <TitlesOfParts>
    <vt:vector size="12" baseType="lpstr">
      <vt:lpstr>Arial</vt:lpstr>
      <vt:lpstr>Avenir Next LT Pro</vt:lpstr>
      <vt:lpstr>Bahnschrift</vt:lpstr>
      <vt:lpstr>Calibri</vt:lpstr>
      <vt:lpstr>Calibri Light</vt:lpstr>
      <vt:lpstr>Kantoorthema</vt:lpstr>
      <vt:lpstr>MatrixVTI</vt:lpstr>
      <vt:lpstr>Schimmels &amp; Bacteriën</vt:lpstr>
      <vt:lpstr>Opdracht</vt:lpstr>
      <vt:lpstr>Leerdoelen: Schimmels</vt:lpstr>
      <vt:lpstr>Bouw van schimmels</vt:lpstr>
      <vt:lpstr>Voortplanting schimmels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Schimmels &amp; Bacteriën</dc:title>
  <dc:creator>Ruben Steen (0911564)</dc:creator>
  <cp:lastModifiedBy>Ruben Steen (0911564)</cp:lastModifiedBy>
  <cp:revision>3</cp:revision>
  <dcterms:created xsi:type="dcterms:W3CDTF">2022-01-16T16:20:11Z</dcterms:created>
  <dcterms:modified xsi:type="dcterms:W3CDTF">2022-01-16T16:23:10Z</dcterms:modified>
</cp:coreProperties>
</file>