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805455-CB15-4DAA-A76F-91CF25080754}" v="117" dt="2022-03-15T07:56:29.718"/>
    <p1510:client id="{59C402A0-CEA6-4CBC-9686-78E5375A9AED}" v="130" dt="2022-03-22T09:48:43.665"/>
    <p1510:client id="{8807883F-C099-4564-8A64-2A215FDEC9F6}" v="76" dt="2022-03-25T07:36:30.1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28.03.2022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28.03.2022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28.03.2022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28.03.2022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28.03.2022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28.03.2022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28.03.2022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28.03.2022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28.03.2022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28.03.2022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28.03.2022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28.03.2022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>
            <a:extLst>
              <a:ext uri="{FF2B5EF4-FFF2-40B4-BE49-F238E27FC236}">
                <a16:creationId xmlns:a16="http://schemas.microsoft.com/office/drawing/2014/main" id="{07322A9E-F1EC-405E-8971-BA906EFFC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29674" y="1290909"/>
            <a:ext cx="9702800" cy="5573512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A5704422-1118-4FD1-95AD-29A064EB8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0451" y="2010741"/>
            <a:ext cx="7373938" cy="4848892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A88B2AAA-B805-498E-A9E6-98B88585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51351" y="1780905"/>
            <a:ext cx="8035925" cy="5083516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9B8051E0-19D7-43E1-BFD9-E6DBFEB3A3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542347"/>
            <a:ext cx="10334625" cy="6322075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4EDB2B02-86A2-46F5-A4BE-B7D9B1041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6178751"/>
            <a:ext cx="504825" cy="681527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0">
            <a:extLst>
              <a:ext uri="{FF2B5EF4-FFF2-40B4-BE49-F238E27FC236}">
                <a16:creationId xmlns:a16="http://schemas.microsoft.com/office/drawing/2014/main" id="{43954639-FB5D-41F4-9560-6F6DFE778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59376"/>
            <a:ext cx="11091863" cy="6923796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2">
            <a:extLst>
              <a:ext uri="{FF2B5EF4-FFF2-40B4-BE49-F238E27FC236}">
                <a16:creationId xmlns:a16="http://schemas.microsoft.com/office/drawing/2014/main" id="{E898931C-0323-41FA-A036-20F818B1F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1057275" cy="614491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4">
            <a:extLst>
              <a:ext uri="{FF2B5EF4-FFF2-40B4-BE49-F238E27FC236}">
                <a16:creationId xmlns:a16="http://schemas.microsoft.com/office/drawing/2014/main" id="{89AFE9DD-0792-4B98-B4EB-97ACA17E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-6705"/>
            <a:ext cx="595313" cy="352734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6">
            <a:extLst>
              <a:ext uri="{FF2B5EF4-FFF2-40B4-BE49-F238E27FC236}">
                <a16:creationId xmlns:a16="http://schemas.microsoft.com/office/drawing/2014/main" id="{3981F5C4-9AE1-404E-AF44-A4E6DB374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357188" cy="213875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1">
            <a:extLst>
              <a:ext uri="{FF2B5EF4-FFF2-40B4-BE49-F238E27FC236}">
                <a16:creationId xmlns:a16="http://schemas.microsoft.com/office/drawing/2014/main" id="{763C1781-8726-4FAC-8C45-FF40376BE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426601" y="-1916"/>
            <a:ext cx="5788025" cy="6847184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1">
            <a:extLst>
              <a:ext uri="{FF2B5EF4-FFF2-40B4-BE49-F238E27FC236}">
                <a16:creationId xmlns:a16="http://schemas.microsoft.com/office/drawing/2014/main" id="{301491B5-56C7-43DC-A3D9-861EECCA0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235014" y="2872"/>
            <a:ext cx="2951163" cy="2555325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842248" y="4078224"/>
            <a:ext cx="3098608" cy="130759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de-DE" sz="2000" dirty="0" err="1">
                <a:cs typeface="Calibri"/>
              </a:rPr>
              <a:t>Gemaakt</a:t>
            </a:r>
            <a:r>
              <a:rPr lang="de-DE" sz="2000" dirty="0">
                <a:cs typeface="Calibri"/>
              </a:rPr>
              <a:t> </a:t>
            </a:r>
            <a:r>
              <a:rPr lang="de-DE" sz="2000" dirty="0" err="1">
                <a:cs typeface="Calibri"/>
              </a:rPr>
              <a:t>door</a:t>
            </a:r>
            <a:r>
              <a:rPr lang="de-DE" sz="2000" dirty="0">
                <a:cs typeface="Calibri"/>
              </a:rPr>
              <a:t>: Bas </a:t>
            </a:r>
            <a:r>
              <a:rPr lang="de-DE" sz="2000" dirty="0" err="1">
                <a:cs typeface="Calibri"/>
              </a:rPr>
              <a:t>leferink</a:t>
            </a:r>
            <a:endParaRPr lang="de-DE" sz="2000" dirty="0" err="1"/>
          </a:p>
        </p:txBody>
      </p:sp>
      <p:sp>
        <p:nvSpPr>
          <p:cNvPr id="31" name="Freeform 22">
            <a:extLst>
              <a:ext uri="{FF2B5EF4-FFF2-40B4-BE49-F238E27FC236}">
                <a16:creationId xmlns:a16="http://schemas.microsoft.com/office/drawing/2014/main" id="{237E2353-22DF-46E0-A200-FB30F8F39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020826" y="-1916"/>
            <a:ext cx="2165350" cy="1358265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23">
            <a:extLst>
              <a:ext uri="{FF2B5EF4-FFF2-40B4-BE49-F238E27FC236}">
                <a16:creationId xmlns:a16="http://schemas.microsoft.com/office/drawing/2014/main" id="{DD6138DB-057B-45F7-A5F4-E7BFDA20D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90826" y="-1916"/>
            <a:ext cx="895350" cy="534687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9A54AB1-B64F-4843-BFAB-81CB74E66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752078" y="2218040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55D0FDB-1B0A-44D5-8E49-FD310DC475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51" r="1" b="1"/>
          <a:stretch/>
        </p:blipFill>
        <p:spPr>
          <a:xfrm>
            <a:off x="921910" y="465243"/>
            <a:ext cx="7761924" cy="5343065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65709F5-267E-4C54-B4B2-B71E82BDF2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41434" y="2013759"/>
            <a:ext cx="3206151" cy="1826881"/>
          </a:xfrm>
        </p:spPr>
        <p:txBody>
          <a:bodyPr/>
          <a:lstStyle/>
          <a:p>
            <a:r>
              <a:rPr lang="en-US" sz="3600" dirty="0">
                <a:cs typeface="Calibri Light"/>
              </a:rPr>
              <a:t>Voor </a:t>
            </a:r>
            <a:r>
              <a:rPr lang="en-US" sz="3600" dirty="0" err="1">
                <a:cs typeface="Calibri Light"/>
              </a:rPr>
              <a:t>themaweek</a:t>
            </a:r>
            <a:r>
              <a:rPr lang="en-US" sz="3600" dirty="0">
                <a:cs typeface="Calibri Light"/>
              </a:rPr>
              <a:t> </a:t>
            </a:r>
            <a:r>
              <a:rPr lang="en-US" sz="3600" dirty="0" err="1">
                <a:cs typeface="Calibri Light"/>
              </a:rPr>
              <a:t>wiskunde</a:t>
            </a:r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425906-D01B-4120-BBEE-E10A571A7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715" y="467271"/>
            <a:ext cx="4195674" cy="2052522"/>
          </a:xfrm>
        </p:spPr>
        <p:txBody>
          <a:bodyPr anchor="b">
            <a:normAutofit/>
          </a:bodyPr>
          <a:lstStyle/>
          <a:p>
            <a:r>
              <a:rPr lang="en-US" sz="5200">
                <a:cs typeface="Calibri Light"/>
              </a:rPr>
              <a:t>Ik wil graag ICT-er worden</a:t>
            </a:r>
            <a:endParaRPr lang="en-US" sz="52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2965" y="554152"/>
            <a:ext cx="5742189" cy="574218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4" descr="Afbeelding met elektronica&#10;&#10;Automatisch gegenereerde beschrijving">
            <a:extLst>
              <a:ext uri="{FF2B5EF4-FFF2-40B4-BE49-F238E27FC236}">
                <a16:creationId xmlns:a16="http://schemas.microsoft.com/office/drawing/2014/main" id="{5F90AB65-B4EC-4DCF-A0EF-47AAB4D4D0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789" r="13665"/>
          <a:stretch/>
        </p:blipFill>
        <p:spPr>
          <a:xfrm>
            <a:off x="505418" y="554151"/>
            <a:ext cx="5742189" cy="5742189"/>
          </a:xfrm>
          <a:custGeom>
            <a:avLst/>
            <a:gdLst/>
            <a:ahLst/>
            <a:cxnLst/>
            <a:rect l="l" t="t" r="r" b="b"/>
            <a:pathLst>
              <a:path w="1838528" h="1838528">
                <a:moveTo>
                  <a:pt x="919264" y="0"/>
                </a:moveTo>
                <a:cubicBezTo>
                  <a:pt x="1426959" y="0"/>
                  <a:pt x="1838528" y="411569"/>
                  <a:pt x="1838528" y="919264"/>
                </a:cubicBezTo>
                <a:cubicBezTo>
                  <a:pt x="1838528" y="1426959"/>
                  <a:pt x="1426959" y="1838528"/>
                  <a:pt x="919264" y="1838528"/>
                </a:cubicBezTo>
                <a:cubicBezTo>
                  <a:pt x="411569" y="1838528"/>
                  <a:pt x="0" y="1426959"/>
                  <a:pt x="0" y="919264"/>
                </a:cubicBezTo>
                <a:cubicBezTo>
                  <a:pt x="0" y="411569"/>
                  <a:pt x="411569" y="0"/>
                  <a:pt x="919264" y="0"/>
                </a:cubicBezTo>
                <a:close/>
              </a:path>
            </a:pathLst>
          </a:custGeom>
        </p:spPr>
      </p:pic>
      <p:sp>
        <p:nvSpPr>
          <p:cNvPr id="13" name="!!plus graphic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956" y="703679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1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!!circle graphic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753" y="1562696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1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7B92D-348C-423F-9412-B732F2BFB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7715" y="2990818"/>
            <a:ext cx="4195673" cy="291387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600" dirty="0" err="1">
                <a:solidFill>
                  <a:schemeClr val="tx1">
                    <a:alpha val="80000"/>
                  </a:schemeClr>
                </a:solidFill>
                <a:cs typeface="Calibri"/>
              </a:rPr>
              <a:t>Programmeren</a:t>
            </a:r>
            <a:endParaRPr lang="en-US" sz="1600" dirty="0">
              <a:solidFill>
                <a:schemeClr val="tx1">
                  <a:alpha val="80000"/>
                </a:schemeClr>
              </a:solidFill>
              <a:cs typeface="Calibri"/>
            </a:endParaRPr>
          </a:p>
          <a:p>
            <a:r>
              <a:rPr lang="en-US" sz="1600" dirty="0">
                <a:solidFill>
                  <a:schemeClr val="tx1">
                    <a:alpha val="80000"/>
                  </a:schemeClr>
                </a:solidFill>
                <a:cs typeface="Calibri"/>
              </a:rPr>
              <a:t>Python-developer</a:t>
            </a:r>
          </a:p>
          <a:p>
            <a:r>
              <a:rPr lang="en-US" sz="1600" dirty="0" err="1">
                <a:solidFill>
                  <a:schemeClr val="tx1">
                    <a:alpha val="80000"/>
                  </a:schemeClr>
                </a:solidFill>
                <a:cs typeface="Calibri"/>
              </a:rPr>
              <a:t>Systeem</a:t>
            </a:r>
            <a:r>
              <a:rPr lang="en-US" sz="1600" dirty="0">
                <a:solidFill>
                  <a:schemeClr val="tx1">
                    <a:alpha val="80000"/>
                  </a:schemeClr>
                </a:solidFill>
                <a:cs typeface="Calibri"/>
              </a:rPr>
              <a:t>/</a:t>
            </a:r>
            <a:r>
              <a:rPr lang="en-US" sz="1600" dirty="0" err="1">
                <a:solidFill>
                  <a:schemeClr val="tx1">
                    <a:alpha val="80000"/>
                  </a:schemeClr>
                </a:solidFill>
                <a:cs typeface="Calibri"/>
              </a:rPr>
              <a:t>netwerkbeheerder</a:t>
            </a:r>
            <a:endParaRPr lang="en-US" sz="1600" dirty="0">
              <a:solidFill>
                <a:schemeClr val="tx1">
                  <a:alpha val="80000"/>
                </a:schemeClr>
              </a:solidFill>
              <a:cs typeface="Calibri"/>
            </a:endParaRPr>
          </a:p>
          <a:p>
            <a:r>
              <a:rPr lang="en-US" sz="1600" dirty="0">
                <a:solidFill>
                  <a:schemeClr val="tx1">
                    <a:alpha val="80000"/>
                  </a:schemeClr>
                </a:solidFill>
                <a:cs typeface="Calibri"/>
              </a:rPr>
              <a:t>Java-developer</a:t>
            </a:r>
          </a:p>
          <a:p>
            <a:r>
              <a:rPr lang="en-US" sz="1600" dirty="0" err="1">
                <a:solidFill>
                  <a:schemeClr val="tx1">
                    <a:alpha val="80000"/>
                  </a:schemeClr>
                </a:solidFill>
                <a:cs typeface="Calibri"/>
              </a:rPr>
              <a:t>Webdeveloper</a:t>
            </a:r>
            <a:endParaRPr lang="en-US" sz="1600" dirty="0">
              <a:solidFill>
                <a:schemeClr val="tx1">
                  <a:alpha val="80000"/>
                </a:schemeClr>
              </a:solidFill>
              <a:cs typeface="Calibri"/>
            </a:endParaRPr>
          </a:p>
          <a:p>
            <a:r>
              <a:rPr lang="en-US" sz="1600" dirty="0">
                <a:solidFill>
                  <a:schemeClr val="tx1">
                    <a:alpha val="80000"/>
                  </a:schemeClr>
                </a:solidFill>
                <a:cs typeface="Calibri"/>
              </a:rPr>
              <a:t>Software developer</a:t>
            </a:r>
          </a:p>
          <a:p>
            <a:r>
              <a:rPr lang="en-US" sz="1600" err="1">
                <a:solidFill>
                  <a:schemeClr val="tx1">
                    <a:alpha val="80000"/>
                  </a:schemeClr>
                </a:solidFill>
                <a:cs typeface="Calibri"/>
              </a:rPr>
              <a:t>Dataspecialist</a:t>
            </a:r>
            <a:endParaRPr lang="en-US" sz="1600">
              <a:solidFill>
                <a:schemeClr val="tx1">
                  <a:alpha val="80000"/>
                </a:schemeClr>
              </a:solidFill>
              <a:cs typeface="Calibri"/>
            </a:endParaRPr>
          </a:p>
          <a:p>
            <a:r>
              <a:rPr lang="en-US" sz="1600" dirty="0">
                <a:solidFill>
                  <a:schemeClr val="tx1">
                    <a:alpha val="80000"/>
                  </a:schemeClr>
                </a:solidFill>
                <a:cs typeface="Calibri"/>
              </a:rPr>
              <a:t>Front-end developer</a:t>
            </a:r>
          </a:p>
          <a:p>
            <a:r>
              <a:rPr lang="en-US" sz="1600" err="1">
                <a:solidFill>
                  <a:schemeClr val="tx1">
                    <a:alpha val="80000"/>
                  </a:schemeClr>
                </a:solidFill>
                <a:cs typeface="Calibri"/>
              </a:rPr>
              <a:t>Ios</a:t>
            </a:r>
            <a:r>
              <a:rPr lang="en-US" sz="1600" dirty="0">
                <a:solidFill>
                  <a:schemeClr val="tx1">
                    <a:alpha val="80000"/>
                  </a:schemeClr>
                </a:solidFill>
                <a:cs typeface="Calibri"/>
              </a:rPr>
              <a:t>-developer</a:t>
            </a:r>
          </a:p>
          <a:p>
            <a:r>
              <a:rPr lang="en-US" sz="1600" dirty="0">
                <a:solidFill>
                  <a:schemeClr val="tx1">
                    <a:alpha val="80000"/>
                  </a:schemeClr>
                </a:solidFill>
                <a:cs typeface="Calibri"/>
              </a:rPr>
              <a:t>Net-developer</a:t>
            </a:r>
          </a:p>
          <a:p>
            <a:endParaRPr lang="en-US" sz="1100">
              <a:solidFill>
                <a:schemeClr val="tx1">
                  <a:alpha val="80000"/>
                </a:schemeClr>
              </a:solidFill>
              <a:cs typeface="Calibri"/>
            </a:endParaRPr>
          </a:p>
          <a:p>
            <a:endParaRPr lang="en-US" sz="1100">
              <a:solidFill>
                <a:schemeClr val="tx1">
                  <a:alpha val="80000"/>
                </a:schemeClr>
              </a:solidFill>
              <a:cs typeface="Calibri"/>
            </a:endParaRPr>
          </a:p>
        </p:txBody>
      </p:sp>
      <p:sp>
        <p:nvSpPr>
          <p:cNvPr id="17" name="!!dot graphic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54149" y="5775082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9" name="!!Straight Connector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624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CD97FC-DC66-4B77-AB6E-B31D62EF6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/>
          </a:bodyPr>
          <a:lstStyle/>
          <a:p>
            <a:r>
              <a:rPr lang="nl-NL" sz="4100" dirty="0">
                <a:cs typeface="Calibri Light"/>
              </a:rPr>
              <a:t>Taak 1. programmeren</a:t>
            </a:r>
            <a:endParaRPr lang="nl-NL" sz="41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4775D8-F6E3-4E97-809D-32228CF94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000" dirty="0">
                <a:ea typeface="+mn-lt"/>
                <a:cs typeface="+mn-lt"/>
              </a:rPr>
              <a:t>Booleaanse algebra, cryptografie, 2D wiskunde, 3D wiskunde. Het ligt er maar net aan waar je aan werkt.</a:t>
            </a:r>
            <a:endParaRPr lang="nl-NL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4" descr="Afbeelding met tekst, scorebord&#10;&#10;Automatisch gegenereerde beschrijving">
            <a:extLst>
              <a:ext uri="{FF2B5EF4-FFF2-40B4-BE49-F238E27FC236}">
                <a16:creationId xmlns:a16="http://schemas.microsoft.com/office/drawing/2014/main" id="{AA435CCE-426F-5C45-8148-B598E2965E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862" y="1424581"/>
            <a:ext cx="6019331" cy="400559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223804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87F4F1C-8D3D-4EC1-B72D-A0470A5A0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E3DD61-64DB-46AD-B249-E273CD86B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296011"/>
            <a:ext cx="12192000" cy="3561989"/>
            <a:chOff x="0" y="3296011"/>
            <a:chExt cx="12192000" cy="3561989"/>
          </a:xfrm>
          <a:effectLst>
            <a:outerShdw blurRad="254000" dist="152400" dir="16200000" rotWithShape="0">
              <a:prstClr val="black">
                <a:alpha val="10000"/>
              </a:prstClr>
            </a:outerShdw>
          </a:effectLst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D7053D3-590A-4E94-B092-C96EAF744C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3681702"/>
              <a:ext cx="12192000" cy="3176298"/>
              <a:chOff x="0" y="3681702"/>
              <a:chExt cx="12192000" cy="3176298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2EB67199-6FF0-4DED-89D1-BAEA95F9F5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D1A0BEEB-C008-4150-A935-C6AAF537DA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bg1">
                  <a:alpha val="1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5148B0F-801C-45A1-80C1-EEC25A22A7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44" y="3296011"/>
              <a:ext cx="12191456" cy="2849975"/>
              <a:chOff x="544" y="3296011"/>
              <a:chExt cx="12191456" cy="2849975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E7715ED9-C8CE-4651-82AA-1C4B5F14A0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B911230A-EF3B-4760-9087-E4FBE05BDC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blipFill>
                <a:blip r:embed="rId2">
                  <a:alphaModFix amt="57000"/>
                </a:blip>
                <a:tile tx="0" ty="0" sx="100000" sy="100000" flip="none" algn="tl"/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613B5E26-9498-44AB-9DFE-0788CF1CD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20676"/>
            <a:ext cx="7021513" cy="230832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Taak 2. software developer </a:t>
            </a:r>
            <a:br>
              <a:rPr lang="en-US" sz="50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en-US" sz="50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0AB734-2BE6-485A-B28C-700AFA4DB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024" y="3809999"/>
            <a:ext cx="7025753" cy="101277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Getallen optrekken en aftrekken</a:t>
            </a:r>
          </a:p>
        </p:txBody>
      </p:sp>
    </p:spTree>
    <p:extLst>
      <p:ext uri="{BB962C8B-B14F-4D97-AF65-F5344CB8AC3E}">
        <p14:creationId xmlns:p14="http://schemas.microsoft.com/office/powerpoint/2010/main" val="283171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87F4F1C-8D3D-4EC1-B72D-A0470A5A0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E3DD61-64DB-46AD-B249-E273CD86B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296011"/>
            <a:ext cx="12192000" cy="3561989"/>
            <a:chOff x="0" y="3296011"/>
            <a:chExt cx="12192000" cy="3561989"/>
          </a:xfrm>
          <a:effectLst>
            <a:outerShdw blurRad="254000" dist="152400" dir="16200000" rotWithShape="0">
              <a:prstClr val="black">
                <a:alpha val="10000"/>
              </a:prstClr>
            </a:outerShdw>
          </a:effectLst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D7053D3-590A-4E94-B092-C96EAF744C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3681702"/>
              <a:ext cx="12192000" cy="3176298"/>
              <a:chOff x="0" y="3681702"/>
              <a:chExt cx="12192000" cy="3176298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2EB67199-6FF0-4DED-89D1-BAEA95F9F5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D1A0BEEB-C008-4150-A935-C6AAF537DA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bg1">
                  <a:alpha val="1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5148B0F-801C-45A1-80C1-EEC25A22A7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44" y="3296011"/>
              <a:ext cx="12191456" cy="2849975"/>
              <a:chOff x="544" y="3296011"/>
              <a:chExt cx="12191456" cy="2849975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E7715ED9-C8CE-4651-82AA-1C4B5F14A0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B911230A-EF3B-4760-9087-E4FBE05BDC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blipFill>
                <a:blip r:embed="rId2">
                  <a:alphaModFix amt="57000"/>
                </a:blip>
                <a:tile tx="0" ty="0" sx="100000" sy="100000" flip="none" algn="tl"/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94F88834-63A6-A935-4A3A-09123039D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20676"/>
            <a:ext cx="7021513" cy="230832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Taak 3. python-developer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A4810B-EFBA-1942-705B-27C1081D0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024" y="3809999"/>
            <a:ext cx="7025753" cy="101277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NumPy en SciPy zijn krachtige bibliotheken voor </a:t>
            </a:r>
            <a:r>
              <a:rPr lang="en-US"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wiskundige</a:t>
            </a:r>
            <a:r>
              <a:rPr lang="en-US" sz="2400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en wetenschappelijke berekeningen.</a:t>
            </a:r>
          </a:p>
        </p:txBody>
      </p:sp>
    </p:spTree>
    <p:extLst>
      <p:ext uri="{BB962C8B-B14F-4D97-AF65-F5344CB8AC3E}">
        <p14:creationId xmlns:p14="http://schemas.microsoft.com/office/powerpoint/2010/main" val="300477877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Breedbeeld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Voor themaweek wiskunde</vt:lpstr>
      <vt:lpstr>Ik wil graag ICT-er worden</vt:lpstr>
      <vt:lpstr>Taak 1. programmeren</vt:lpstr>
      <vt:lpstr>Taak 2. software developer  </vt:lpstr>
      <vt:lpstr>Taak 3. python-developer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103</cp:revision>
  <dcterms:created xsi:type="dcterms:W3CDTF">2022-03-15T07:41:06Z</dcterms:created>
  <dcterms:modified xsi:type="dcterms:W3CDTF">2022-03-28T08:36:54Z</dcterms:modified>
</cp:coreProperties>
</file>