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48" r:id="rId1"/>
  </p:sldMasterIdLst>
  <p:notesMasterIdLst>
    <p:notesMasterId r:id="rId6"/>
  </p:notesMasterIdLst>
  <p:sldIdLst>
    <p:sldId id="327" r:id="rId2"/>
    <p:sldId id="328" r:id="rId3"/>
    <p:sldId id="329" r:id="rId4"/>
    <p:sldId id="261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C1C1C"/>
    <a:srgbClr val="00FF00"/>
    <a:srgbClr val="FFFFCC"/>
    <a:srgbClr val="4D4D4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89" autoAdjust="0"/>
    <p:restoredTop sz="94687" autoAdjust="0"/>
  </p:normalViewPr>
  <p:slideViewPr>
    <p:cSldViewPr>
      <p:cViewPr varScale="1">
        <p:scale>
          <a:sx n="107" d="100"/>
          <a:sy n="107" d="100"/>
        </p:scale>
        <p:origin x="312" y="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8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B81926-3168-4DF4-9BBD-424FC2C835BD}" type="datetimeFigureOut">
              <a:rPr lang="en-GB" smtClean="0"/>
              <a:pPr/>
              <a:t>09/02/2021</a:t>
            </a:fld>
            <a:endParaRPr lang="en-GB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ACE825-25F2-4423-88C5-E41C6144D1D9}" type="slidenum">
              <a:rPr lang="en-GB" smtClean="0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37102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GB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de ondertitelstijl van het model te bewerken</a:t>
            </a:r>
            <a:endParaRPr lang="en-GB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1F557-0527-4AC7-8328-0BD346DF50D8}" type="datetimeFigureOut">
              <a:rPr lang="en-GB" smtClean="0"/>
              <a:pPr/>
              <a:t>09/02/2021</a:t>
            </a:fld>
            <a:endParaRPr lang="en-GB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371A0-475E-45F9-BC50-817ABC512761}" type="slidenum">
              <a:rPr lang="en-GB" smtClean="0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46334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GB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1F557-0527-4AC7-8328-0BD346DF50D8}" type="datetimeFigureOut">
              <a:rPr lang="en-GB" smtClean="0"/>
              <a:pPr/>
              <a:t>09/02/2021</a:t>
            </a:fld>
            <a:endParaRPr lang="en-GB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371A0-475E-45F9-BC50-817ABC512761}" type="slidenum">
              <a:rPr lang="en-GB" smtClean="0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28456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/>
              <a:t>Klik om de stijl te bewerken</a:t>
            </a:r>
            <a:endParaRPr lang="en-GB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1F557-0527-4AC7-8328-0BD346DF50D8}" type="datetimeFigureOut">
              <a:rPr lang="en-GB" smtClean="0"/>
              <a:pPr/>
              <a:t>09/02/2021</a:t>
            </a:fld>
            <a:endParaRPr lang="en-GB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371A0-475E-45F9-BC50-817ABC512761}" type="slidenum">
              <a:rPr lang="en-GB" smtClean="0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13413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75000"/>
              <a:alpha val="90000"/>
            </a:schemeClr>
          </a:solid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nl-NL" dirty="0"/>
              <a:t>Klik om de stijl te bewerken</a:t>
            </a:r>
            <a:endParaRPr lang="en-GB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solidFill>
            <a:schemeClr val="tx2">
              <a:lumMod val="75000"/>
              <a:alpha val="90000"/>
            </a:schemeClr>
          </a:solid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  <a:endParaRPr lang="en-GB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>
          <a:solidFill>
            <a:schemeClr val="tx2">
              <a:lumMod val="75000"/>
              <a:alpha val="90000"/>
            </a:schemeClr>
          </a:solidFill>
        </p:spPr>
        <p:txBody>
          <a:bodyPr/>
          <a:lstStyle/>
          <a:p>
            <a:fld id="{B3A1F557-0527-4AC7-8328-0BD346DF50D8}" type="datetimeFigureOut">
              <a:rPr lang="en-GB" smtClean="0"/>
              <a:pPr/>
              <a:t>09/02/2021</a:t>
            </a:fld>
            <a:endParaRPr lang="en-GB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>
          <a:solidFill>
            <a:schemeClr val="tx2">
              <a:lumMod val="75000"/>
              <a:alpha val="90000"/>
            </a:schemeClr>
          </a:solidFill>
        </p:spPr>
        <p:txBody>
          <a:bodyPr/>
          <a:lstStyle/>
          <a:p>
            <a:endParaRPr lang="en-GB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solidFill>
            <a:schemeClr val="tx2">
              <a:lumMod val="75000"/>
              <a:alpha val="90000"/>
            </a:schemeClr>
          </a:solidFill>
        </p:spPr>
        <p:txBody>
          <a:bodyPr/>
          <a:lstStyle/>
          <a:p>
            <a:fld id="{877371A0-475E-45F9-BC50-817ABC512761}" type="slidenum">
              <a:rPr lang="en-GB" smtClean="0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90503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/>
              <a:t>Klik om de stijl te bewerken</a:t>
            </a:r>
            <a:endParaRPr lang="en-GB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1F557-0527-4AC7-8328-0BD346DF50D8}" type="datetimeFigureOut">
              <a:rPr lang="en-GB" smtClean="0"/>
              <a:pPr/>
              <a:t>09/02/2021</a:t>
            </a:fld>
            <a:endParaRPr lang="en-GB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371A0-475E-45F9-BC50-817ABC512761}" type="slidenum">
              <a:rPr lang="en-GB" smtClean="0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30506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GB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340768"/>
            <a:ext cx="4038600" cy="5112568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  <a:endParaRPr lang="en-GB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340768"/>
            <a:ext cx="4038600" cy="511256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  <a:endParaRPr lang="en-GB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1F557-0527-4AC7-8328-0BD346DF50D8}" type="datetimeFigureOut">
              <a:rPr lang="en-GB" smtClean="0"/>
              <a:pPr/>
              <a:t>09/02/2021</a:t>
            </a:fld>
            <a:endParaRPr lang="en-GB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371A0-475E-45F9-BC50-817ABC512761}" type="slidenum">
              <a:rPr lang="en-GB" smtClean="0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23943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  <a:endParaRPr lang="en-GB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1F557-0527-4AC7-8328-0BD346DF50D8}" type="datetimeFigureOut">
              <a:rPr lang="en-GB" smtClean="0"/>
              <a:pPr/>
              <a:t>09/02/2021</a:t>
            </a:fld>
            <a:endParaRPr lang="en-GB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371A0-475E-45F9-BC50-817ABC512761}" type="slidenum">
              <a:rPr lang="en-GB" smtClean="0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24586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GB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1F557-0527-4AC7-8328-0BD346DF50D8}" type="datetimeFigureOut">
              <a:rPr lang="en-GB" smtClean="0"/>
              <a:pPr/>
              <a:t>09/02/2021</a:t>
            </a:fld>
            <a:endParaRPr lang="en-GB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371A0-475E-45F9-BC50-817ABC512761}" type="slidenum">
              <a:rPr lang="en-GB" smtClean="0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19572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1F557-0527-4AC7-8328-0BD346DF50D8}" type="datetimeFigureOut">
              <a:rPr lang="en-GB" smtClean="0"/>
              <a:pPr/>
              <a:t>09/02/2021</a:t>
            </a:fld>
            <a:endParaRPr lang="en-GB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371A0-475E-45F9-BC50-817ABC512761}" type="slidenum">
              <a:rPr lang="en-GB" smtClean="0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12910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  <a:endParaRPr lang="en-GB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1F557-0527-4AC7-8328-0BD346DF50D8}" type="datetimeFigureOut">
              <a:rPr lang="en-GB" smtClean="0"/>
              <a:pPr/>
              <a:t>09/02/2021</a:t>
            </a:fld>
            <a:endParaRPr lang="en-GB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371A0-475E-45F9-BC50-817ABC512761}" type="slidenum">
              <a:rPr lang="en-GB" smtClean="0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06324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  <a:endParaRPr lang="en-GB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1F557-0527-4AC7-8328-0BD346DF50D8}" type="datetimeFigureOut">
              <a:rPr lang="en-GB" smtClean="0"/>
              <a:pPr/>
              <a:t>09/02/2021</a:t>
            </a:fld>
            <a:endParaRPr lang="en-GB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371A0-475E-45F9-BC50-817ABC512761}" type="slidenum">
              <a:rPr lang="en-GB" smtClean="0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40670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41082"/>
            <a:ext cx="8229600" cy="739646"/>
          </a:xfrm>
          <a:prstGeom prst="rect">
            <a:avLst/>
          </a:prstGeom>
          <a:solidFill>
            <a:schemeClr val="tx2">
              <a:lumMod val="75000"/>
              <a:alpha val="90000"/>
            </a:schemeClr>
          </a:solidFill>
          <a:ln w="38100">
            <a:solidFill>
              <a:schemeClr val="tx2">
                <a:lumMod val="75000"/>
              </a:schemeClr>
            </a:solidFill>
          </a:ln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dirty="0"/>
              <a:t>Klik om de stijl te bewerken</a:t>
            </a:r>
            <a:endParaRPr lang="en-GB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124744"/>
            <a:ext cx="8229600" cy="5472608"/>
          </a:xfrm>
          <a:prstGeom prst="rect">
            <a:avLst/>
          </a:prstGeom>
          <a:solidFill>
            <a:schemeClr val="tx2">
              <a:lumMod val="75000"/>
              <a:alpha val="90000"/>
            </a:schemeClr>
          </a:solidFill>
          <a:ln w="38100">
            <a:solidFill>
              <a:schemeClr val="tx2">
                <a:lumMod val="75000"/>
              </a:schemeClr>
            </a:solidFill>
          </a:ln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  <a:endParaRPr lang="en-GB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solidFill>
            <a:schemeClr val="tx2">
              <a:lumMod val="75000"/>
              <a:alpha val="90000"/>
            </a:schemeClr>
          </a:solidFill>
          <a:ln w="38100">
            <a:solidFill>
              <a:schemeClr val="tx2">
                <a:lumMod val="75000"/>
              </a:schemeClr>
            </a:solidFill>
          </a:ln>
        </p:spPr>
        <p:txBody>
          <a:bodyPr vert="horz" lIns="91440" tIns="45720" rIns="91440" bIns="45720" rtlCol="0" anchor="ctr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  <a:latin typeface="Candara" panose="020E0502030303020204" pitchFamily="34" charset="0"/>
              </a:defRPr>
            </a:lvl1pPr>
          </a:lstStyle>
          <a:p>
            <a:fld id="{B3A1F557-0527-4AC7-8328-0BD346DF50D8}" type="datetimeFigureOut">
              <a:rPr lang="en-GB" smtClean="0"/>
              <a:pPr/>
              <a:t>09/02/2021</a:t>
            </a:fld>
            <a:endParaRPr lang="en-GB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solidFill>
            <a:schemeClr val="tx2">
              <a:lumMod val="75000"/>
              <a:alpha val="90000"/>
            </a:schemeClr>
          </a:solidFill>
          <a:ln w="38100">
            <a:solidFill>
              <a:schemeClr val="tx2">
                <a:lumMod val="75000"/>
              </a:schemeClr>
            </a:solidFill>
          </a:ln>
        </p:spPr>
        <p:txBody>
          <a:bodyPr vert="horz" lIns="91440" tIns="45720" rIns="91440" bIns="45720" rtlCol="0" anchor="ctr"/>
          <a:lstStyle>
            <a:lvl1pPr algn="ctr">
              <a:defRPr sz="1800">
                <a:solidFill>
                  <a:schemeClr val="tx1">
                    <a:tint val="75000"/>
                  </a:schemeClr>
                </a:solidFill>
                <a:latin typeface="Candara" panose="020E050203030302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solidFill>
            <a:schemeClr val="tx2">
              <a:lumMod val="75000"/>
              <a:alpha val="90000"/>
            </a:schemeClr>
          </a:solidFill>
          <a:ln w="38100">
            <a:solidFill>
              <a:schemeClr val="tx2">
                <a:lumMod val="75000"/>
              </a:schemeClr>
            </a:solidFill>
          </a:ln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  <a:latin typeface="Candara" panose="020E0502030303020204" pitchFamily="34" charset="0"/>
              </a:defRPr>
            </a:lvl1pPr>
          </a:lstStyle>
          <a:p>
            <a:fld id="{877371A0-475E-45F9-BC50-817ABC512761}" type="slidenum">
              <a:rPr lang="en-GB" smtClean="0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75130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49" r:id="rId1"/>
    <p:sldLayoutId id="2147484250" r:id="rId2"/>
    <p:sldLayoutId id="2147484251" r:id="rId3"/>
    <p:sldLayoutId id="2147484252" r:id="rId4"/>
    <p:sldLayoutId id="2147484253" r:id="rId5"/>
    <p:sldLayoutId id="2147484254" r:id="rId6"/>
    <p:sldLayoutId id="2147484255" r:id="rId7"/>
    <p:sldLayoutId id="2147484256" r:id="rId8"/>
    <p:sldLayoutId id="2147484257" r:id="rId9"/>
    <p:sldLayoutId id="2147484258" r:id="rId10"/>
    <p:sldLayoutId id="21474842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2800" kern="1200">
          <a:solidFill>
            <a:schemeClr val="bg1"/>
          </a:solidFill>
          <a:latin typeface="Candara" panose="020E0502030303020204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Biome" panose="020B0502040204020203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800" kern="1200">
          <a:solidFill>
            <a:schemeClr val="bg1"/>
          </a:solidFill>
          <a:latin typeface="+mn-lt"/>
          <a:ea typeface="+mn-ea"/>
          <a:cs typeface="Biome" panose="020B0502040204020203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Biome" panose="020B0502040204020203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800" kern="1200">
          <a:solidFill>
            <a:schemeClr val="bg1"/>
          </a:solidFill>
          <a:latin typeface="+mn-lt"/>
          <a:ea typeface="+mn-ea"/>
          <a:cs typeface="Biome" panose="020B0502040204020203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1800" kern="1200">
          <a:solidFill>
            <a:schemeClr val="bg1"/>
          </a:solidFill>
          <a:latin typeface="+mn-lt"/>
          <a:ea typeface="+mn-ea"/>
          <a:cs typeface="Biome" panose="020B0502040204020203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OfkrzZ4kLt8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sv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Timeline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  <a:p>
            <a:endParaRPr lang="nl-NL" dirty="0"/>
          </a:p>
          <a:p>
            <a:r>
              <a:rPr lang="nl-NL" dirty="0" err="1"/>
              <a:t>Grades</a:t>
            </a:r>
            <a:r>
              <a:rPr lang="nl-NL" dirty="0"/>
              <a:t> </a:t>
            </a:r>
            <a:r>
              <a:rPr lang="nl-NL" dirty="0" err="1"/>
              <a:t>Period</a:t>
            </a:r>
            <a:r>
              <a:rPr lang="nl-NL" dirty="0"/>
              <a:t> 1</a:t>
            </a:r>
          </a:p>
          <a:p>
            <a:endParaRPr lang="nl-NL" dirty="0"/>
          </a:p>
          <a:p>
            <a:r>
              <a:rPr lang="nl-NL" dirty="0"/>
              <a:t>Planning </a:t>
            </a:r>
            <a:r>
              <a:rPr lang="nl-NL" dirty="0" err="1"/>
              <a:t>Period</a:t>
            </a:r>
            <a:r>
              <a:rPr lang="nl-NL" dirty="0"/>
              <a:t> 3</a:t>
            </a:r>
          </a:p>
          <a:p>
            <a:endParaRPr lang="nl-NL" dirty="0"/>
          </a:p>
          <a:p>
            <a:r>
              <a:rPr lang="nl-NL" dirty="0"/>
              <a:t>Unit 2 </a:t>
            </a:r>
            <a:r>
              <a:rPr lang="nl-NL" dirty="0" err="1"/>
              <a:t>Vocab</a:t>
            </a:r>
            <a:endParaRPr lang="nl-NL" dirty="0"/>
          </a:p>
          <a:p>
            <a:endParaRPr lang="nl-NL" dirty="0"/>
          </a:p>
          <a:p>
            <a:r>
              <a:rPr lang="nl-NL" dirty="0"/>
              <a:t>Oral </a:t>
            </a:r>
            <a:r>
              <a:rPr lang="nl-NL" dirty="0" err="1"/>
              <a:t>prep</a:t>
            </a:r>
            <a:r>
              <a:rPr lang="nl-NL" dirty="0"/>
              <a:t> </a:t>
            </a:r>
            <a:r>
              <a:rPr lang="nl-NL" dirty="0" err="1"/>
              <a:t>and</a:t>
            </a:r>
            <a:r>
              <a:rPr lang="nl-NL" dirty="0"/>
              <a:t> planning</a:t>
            </a:r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23928" y="3546530"/>
            <a:ext cx="4634744" cy="28977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83567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DC1AF50-BBF9-458D-AAA2-729210DFE5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Planning </a:t>
            </a:r>
            <a:r>
              <a:rPr lang="nl-NL" dirty="0" err="1"/>
              <a:t>Period</a:t>
            </a:r>
            <a:r>
              <a:rPr lang="nl-NL" dirty="0"/>
              <a:t> 3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16BC0D7-35DF-4B40-9BD6-33F38AC1E8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b="1" dirty="0" err="1"/>
              <a:t>Preliminairy</a:t>
            </a:r>
            <a:r>
              <a:rPr lang="nl-NL" b="1" dirty="0"/>
              <a:t> planning</a:t>
            </a:r>
          </a:p>
          <a:p>
            <a:pPr marL="0" indent="0">
              <a:buNone/>
            </a:pPr>
            <a:endParaRPr lang="nl-NL" b="1" dirty="0"/>
          </a:p>
          <a:p>
            <a:pPr marL="0" indent="0">
              <a:buNone/>
            </a:pPr>
            <a:r>
              <a:rPr lang="nl-NL" dirty="0"/>
              <a:t>Week 1	</a:t>
            </a:r>
            <a:r>
              <a:rPr lang="nl-NL" dirty="0" err="1"/>
              <a:t>Introduction</a:t>
            </a:r>
            <a:r>
              <a:rPr lang="nl-NL" dirty="0"/>
              <a:t> Unit 2</a:t>
            </a:r>
          </a:p>
          <a:p>
            <a:pPr marL="0" indent="0">
              <a:buNone/>
            </a:pPr>
            <a:r>
              <a:rPr lang="nl-NL" dirty="0"/>
              <a:t>Week 2</a:t>
            </a:r>
            <a:r>
              <a:rPr lang="nl-NL"/>
              <a:t>	Word order </a:t>
            </a:r>
            <a:endParaRPr lang="nl-NL" dirty="0"/>
          </a:p>
          <a:p>
            <a:pPr marL="0" indent="0">
              <a:buNone/>
            </a:pPr>
            <a:r>
              <a:rPr lang="nl-NL" i="1" dirty="0"/>
              <a:t>Carnaval break</a:t>
            </a:r>
            <a:endParaRPr lang="nl-NL" dirty="0"/>
          </a:p>
          <a:p>
            <a:pPr marL="0" indent="0">
              <a:buNone/>
            </a:pPr>
            <a:r>
              <a:rPr lang="nl-NL" dirty="0"/>
              <a:t>Week 3	 Past </a:t>
            </a:r>
            <a:r>
              <a:rPr lang="nl-NL" dirty="0" err="1"/>
              <a:t>simple</a:t>
            </a:r>
            <a:r>
              <a:rPr lang="nl-NL" dirty="0"/>
              <a:t> + Present perfect</a:t>
            </a:r>
          </a:p>
          <a:p>
            <a:pPr marL="0" indent="0">
              <a:buNone/>
            </a:pPr>
            <a:r>
              <a:rPr lang="nl-NL" dirty="0"/>
              <a:t>Week 4	</a:t>
            </a:r>
            <a:r>
              <a:rPr lang="nl-NL" dirty="0" err="1"/>
              <a:t>Recap</a:t>
            </a:r>
            <a:endParaRPr lang="nl-NL" dirty="0"/>
          </a:p>
          <a:p>
            <a:pPr marL="0" indent="0">
              <a:buNone/>
            </a:pPr>
            <a:r>
              <a:rPr lang="nl-NL" dirty="0"/>
              <a:t>Week 5	</a:t>
            </a:r>
            <a:r>
              <a:rPr lang="nl-NL" b="1" dirty="0"/>
              <a:t>Test Unit 2		</a:t>
            </a:r>
            <a:endParaRPr lang="nl-NL" dirty="0"/>
          </a:p>
          <a:p>
            <a:pPr marL="0" indent="0">
              <a:buNone/>
            </a:pPr>
            <a:r>
              <a:rPr lang="nl-NL" dirty="0"/>
              <a:t>Week 6	</a:t>
            </a:r>
            <a:r>
              <a:rPr lang="nl-NL" dirty="0" err="1"/>
              <a:t>Introduction</a:t>
            </a:r>
            <a:r>
              <a:rPr lang="nl-NL" dirty="0"/>
              <a:t> Unit 3</a:t>
            </a:r>
          </a:p>
          <a:p>
            <a:pPr marL="0" indent="0">
              <a:buNone/>
            </a:pPr>
            <a:r>
              <a:rPr lang="nl-NL" dirty="0"/>
              <a:t>Week 7	</a:t>
            </a:r>
            <a:r>
              <a:rPr lang="nl-NL" dirty="0" err="1"/>
              <a:t>Future</a:t>
            </a:r>
            <a:endParaRPr lang="nl-NL" dirty="0"/>
          </a:p>
          <a:p>
            <a:pPr marL="0" indent="0">
              <a:buNone/>
            </a:pPr>
            <a:r>
              <a:rPr lang="nl-NL" dirty="0"/>
              <a:t>Week 8	</a:t>
            </a:r>
            <a:r>
              <a:rPr lang="nl-NL" dirty="0" err="1"/>
              <a:t>Adverbs</a:t>
            </a:r>
            <a:r>
              <a:rPr lang="nl-NL" dirty="0"/>
              <a:t> + </a:t>
            </a:r>
            <a:r>
              <a:rPr lang="nl-NL" dirty="0" err="1"/>
              <a:t>Adjectives</a:t>
            </a:r>
            <a:endParaRPr lang="nl-NL" dirty="0"/>
          </a:p>
          <a:p>
            <a:pPr marL="0" indent="0">
              <a:buNone/>
            </a:pPr>
            <a:r>
              <a:rPr lang="nl-NL" dirty="0"/>
              <a:t>Week 9	</a:t>
            </a:r>
            <a:r>
              <a:rPr lang="nl-NL" dirty="0" err="1"/>
              <a:t>Recap</a:t>
            </a:r>
            <a:endParaRPr lang="nl-NL" dirty="0"/>
          </a:p>
          <a:p>
            <a:pPr marL="0" indent="0">
              <a:buNone/>
            </a:pPr>
            <a:r>
              <a:rPr lang="nl-NL" dirty="0"/>
              <a:t>Week 10	</a:t>
            </a:r>
            <a:r>
              <a:rPr lang="nl-NL" b="1" dirty="0"/>
              <a:t>Test Unit 3 + </a:t>
            </a:r>
            <a:r>
              <a:rPr lang="nl-NL" b="1" dirty="0" err="1"/>
              <a:t>Listening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60795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2F5487C-D02D-498E-A2F5-432B14C155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Unit 2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D78EA13-620E-4B17-80CE-07827C7162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2448272"/>
          </a:xfrm>
        </p:spPr>
        <p:txBody>
          <a:bodyPr/>
          <a:lstStyle/>
          <a:p>
            <a:pPr marL="0" indent="0">
              <a:buNone/>
            </a:pPr>
            <a:endParaRPr lang="nl-NL" sz="900" dirty="0"/>
          </a:p>
          <a:p>
            <a:pPr marL="0" indent="0">
              <a:buNone/>
            </a:pPr>
            <a:r>
              <a:rPr lang="nl-NL" b="1" dirty="0" err="1"/>
              <a:t>Vocab</a:t>
            </a:r>
            <a:endParaRPr lang="nl-NL" b="1" dirty="0"/>
          </a:p>
          <a:p>
            <a:r>
              <a:rPr lang="nl-NL" dirty="0"/>
              <a:t>Level 2: A2 (p.286 - 287)</a:t>
            </a:r>
          </a:p>
          <a:p>
            <a:r>
              <a:rPr lang="nl-NL" dirty="0"/>
              <a:t>Level 3: A2 + B1 (p. 286 - 287)</a:t>
            </a:r>
          </a:p>
          <a:p>
            <a:r>
              <a:rPr lang="nl-NL" dirty="0"/>
              <a:t>Level 4: A2 + B1 + B2 (p. 286 - 287)</a:t>
            </a:r>
          </a:p>
          <a:p>
            <a:pPr marL="0" indent="0">
              <a:buNone/>
            </a:pPr>
            <a:endParaRPr lang="nl-NL" b="1" dirty="0"/>
          </a:p>
          <a:p>
            <a:pPr marL="0" indent="0">
              <a:buNone/>
            </a:pPr>
            <a:r>
              <a:rPr lang="nl-NL" b="1" dirty="0" err="1"/>
              <a:t>Expressions</a:t>
            </a:r>
            <a:endParaRPr lang="nl-NL" b="1" dirty="0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5700B5D6-8845-4D43-8F3A-4DF72607754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2824"/>
          <a:stretch/>
        </p:blipFill>
        <p:spPr>
          <a:xfrm>
            <a:off x="2519772" y="3747078"/>
            <a:ext cx="4104456" cy="28830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45930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A2317472-2B13-4556-8E92-586152AE44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Oral </a:t>
            </a:r>
            <a:r>
              <a:rPr lang="nl-NL" dirty="0" err="1"/>
              <a:t>prep</a:t>
            </a:r>
            <a:r>
              <a:rPr lang="nl-NL" dirty="0"/>
              <a:t> </a:t>
            </a:r>
            <a:r>
              <a:rPr lang="nl-NL" dirty="0" err="1"/>
              <a:t>and</a:t>
            </a:r>
            <a:r>
              <a:rPr lang="nl-NL" dirty="0"/>
              <a:t> planning</a:t>
            </a:r>
          </a:p>
        </p:txBody>
      </p:sp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BC0756E7-CF05-45F1-BB61-A782481310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0" y="1412776"/>
            <a:ext cx="4114800" cy="511256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b="1" dirty="0" err="1"/>
              <a:t>Assignment</a:t>
            </a:r>
            <a:endParaRPr lang="nl-NL" b="1" dirty="0"/>
          </a:p>
          <a:p>
            <a:r>
              <a:rPr lang="nl-NL" dirty="0" err="1"/>
              <a:t>Requirements</a:t>
            </a:r>
            <a:endParaRPr lang="nl-NL" dirty="0"/>
          </a:p>
          <a:p>
            <a:r>
              <a:rPr lang="nl-NL" dirty="0"/>
              <a:t>Subjects</a:t>
            </a:r>
          </a:p>
          <a:p>
            <a:endParaRPr lang="nl-NL" b="1" dirty="0"/>
          </a:p>
          <a:p>
            <a:pPr marL="0" indent="0">
              <a:buNone/>
            </a:pPr>
            <a:r>
              <a:rPr lang="nl-NL" b="1" dirty="0"/>
              <a:t>Planning</a:t>
            </a:r>
          </a:p>
          <a:p>
            <a:r>
              <a:rPr lang="nl-NL" dirty="0"/>
              <a:t>In class or on Teams?</a:t>
            </a:r>
          </a:p>
          <a:p>
            <a:r>
              <a:rPr lang="nl-NL" dirty="0" err="1"/>
              <a:t>Choose</a:t>
            </a:r>
            <a:r>
              <a:rPr lang="nl-NL" dirty="0"/>
              <a:t> a date</a:t>
            </a:r>
          </a:p>
          <a:p>
            <a:endParaRPr lang="nl-NL" b="1" dirty="0"/>
          </a:p>
          <a:p>
            <a:pPr marL="0" indent="0">
              <a:buNone/>
            </a:pPr>
            <a:r>
              <a:rPr lang="nl-NL" b="1" dirty="0" err="1"/>
              <a:t>Let’s</a:t>
            </a:r>
            <a:r>
              <a:rPr lang="nl-NL" b="1" dirty="0"/>
              <a:t> get </a:t>
            </a:r>
            <a:r>
              <a:rPr lang="nl-NL" b="1" dirty="0" err="1"/>
              <a:t>to</a:t>
            </a:r>
            <a:r>
              <a:rPr lang="nl-NL" b="1" dirty="0"/>
              <a:t> </a:t>
            </a:r>
            <a:r>
              <a:rPr lang="nl-NL" b="1" dirty="0" err="1"/>
              <a:t>work</a:t>
            </a:r>
            <a:endParaRPr lang="nl-NL" b="1" dirty="0"/>
          </a:p>
          <a:p>
            <a:r>
              <a:rPr lang="nl-NL" dirty="0" err="1"/>
              <a:t>Use</a:t>
            </a:r>
            <a:r>
              <a:rPr lang="nl-NL" dirty="0"/>
              <a:t> interglot.nl</a:t>
            </a:r>
          </a:p>
          <a:p>
            <a:r>
              <a:rPr lang="nl-NL" dirty="0" err="1"/>
              <a:t>Each</a:t>
            </a:r>
            <a:r>
              <a:rPr lang="nl-NL" dirty="0"/>
              <a:t> </a:t>
            </a:r>
            <a:r>
              <a:rPr lang="nl-NL" dirty="0" err="1"/>
              <a:t>other</a:t>
            </a:r>
            <a:endParaRPr lang="nl-NL" dirty="0"/>
          </a:p>
          <a:p>
            <a:r>
              <a:rPr lang="nl-NL" dirty="0"/>
              <a:t>Make </a:t>
            </a:r>
            <a:r>
              <a:rPr lang="nl-NL" dirty="0" err="1"/>
              <a:t>powerpoint</a:t>
            </a:r>
            <a:endParaRPr lang="nl-NL" dirty="0"/>
          </a:p>
        </p:txBody>
      </p:sp>
      <p:pic>
        <p:nvPicPr>
          <p:cNvPr id="1026" name="Picture 2" descr="30+ Funny Weekend Memes That You Can't Miss - Stan Lee Quotes | Funny  weekend memes, Memes, Weekend meme">
            <a:extLst>
              <a:ext uri="{FF2B5EF4-FFF2-40B4-BE49-F238E27FC236}">
                <a16:creationId xmlns:a16="http://schemas.microsoft.com/office/drawing/2014/main" id="{5BED1562-D71B-4329-B77C-D1475B1DE1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022" y="1352550"/>
            <a:ext cx="4002142" cy="50287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Graphic 6" descr="Videocamera">
            <a:hlinkClick r:id="rId3"/>
            <a:extLst>
              <a:ext uri="{FF2B5EF4-FFF2-40B4-BE49-F238E27FC236}">
                <a16:creationId xmlns:a16="http://schemas.microsoft.com/office/drawing/2014/main" id="{B29DA65B-C169-487A-9D80-08991926A4D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flipH="1">
            <a:off x="7772400" y="1352550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0806011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2448</TotalTime>
  <Words>153</Words>
  <Application>Microsoft Office PowerPoint</Application>
  <PresentationFormat>Diavoorstelling (4:3)</PresentationFormat>
  <Paragraphs>47</Paragraphs>
  <Slides>4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4</vt:i4>
      </vt:variant>
    </vt:vector>
  </HeadingPairs>
  <TitlesOfParts>
    <vt:vector size="8" baseType="lpstr">
      <vt:lpstr>Arial</vt:lpstr>
      <vt:lpstr>Calibri</vt:lpstr>
      <vt:lpstr>Candara</vt:lpstr>
      <vt:lpstr>Kantoorthema</vt:lpstr>
      <vt:lpstr>Timeline</vt:lpstr>
      <vt:lpstr>Planning Period 3</vt:lpstr>
      <vt:lpstr>Unit 2</vt:lpstr>
      <vt:lpstr>Oral prep and planning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E.A.M. Kuindersma</dc:creator>
  <cp:lastModifiedBy>Ellen Kuindersma</cp:lastModifiedBy>
  <cp:revision>110</cp:revision>
  <dcterms:created xsi:type="dcterms:W3CDTF">2014-08-28T16:41:32Z</dcterms:created>
  <dcterms:modified xsi:type="dcterms:W3CDTF">2021-02-09T21:59:36Z</dcterms:modified>
</cp:coreProperties>
</file>