
<file path=[Content_Types].xml><?xml version="1.0" encoding="utf-8"?>
<Types xmlns="http://schemas.openxmlformats.org/package/2006/content-types"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1" r:id="rId9"/>
    <p:sldId id="260" r:id="rId10"/>
    <p:sldId id="262" r:id="rId1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31"/>
    <p:restoredTop sz="94698"/>
  </p:normalViewPr>
  <p:slideViewPr>
    <p:cSldViewPr snapToGrid="0" snapToObjects="1">
      <p:cViewPr varScale="1">
        <p:scale>
          <a:sx n="88" d="100"/>
          <a:sy n="88" d="100"/>
        </p:scale>
        <p:origin x="69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CD3D63-5857-B342-9169-475A41BC5D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0AF2944-1FAB-B849-B204-FBB211B4F1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A9C0AB1-BE00-3445-A3E1-58CA59CC8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2B36-5249-294A-BD55-C1A4870DA457}" type="datetimeFigureOut">
              <a:rPr lang="nl-NL" smtClean="0"/>
              <a:t>08-05-19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7CEE167-440E-D944-A01E-CBF986B27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FE8815B-4898-6841-9DD1-F1F631B86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F2ED7-9F8A-0E41-84A1-8A011A3A90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6329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87A3FE-DA09-2A49-BB4D-F1F366927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611E9D5-BE4A-B042-A086-2DF45B7FBB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AA85DD2-A21B-DD46-8A92-C2100A6CF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2B36-5249-294A-BD55-C1A4870DA457}" type="datetimeFigureOut">
              <a:rPr lang="nl-NL" smtClean="0"/>
              <a:t>08-05-19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C01CA28-82B5-E840-9286-2551C0EE1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BE26F10-94D3-D346-B51A-2829FF83F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F2ED7-9F8A-0E41-84A1-8A011A3A90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56362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51505E09-E2B4-244E-A8E6-44E591CD86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91D0F37-81A8-8D41-B72D-B767782805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6BF63C1-B80F-D741-84AA-DECBE90C0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2B36-5249-294A-BD55-C1A4870DA457}" type="datetimeFigureOut">
              <a:rPr lang="nl-NL" smtClean="0"/>
              <a:t>08-05-19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2A5480A-FB08-E440-AEE0-A04EF1FA4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7D2BAD5-C3C8-0D46-B2B1-61C983179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F2ED7-9F8A-0E41-84A1-8A011A3A90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1342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F71DFE-DB74-EA49-BA28-19E26520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E3C6EA3-2551-BD4C-882E-5D567B14D0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CA939B3-5DC7-314B-93C6-5E7DAC1F4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2B36-5249-294A-BD55-C1A4870DA457}" type="datetimeFigureOut">
              <a:rPr lang="nl-NL" smtClean="0"/>
              <a:t>08-05-19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BAB19E9-D01D-AD4D-B008-B1B047E44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2E12753-A97E-584E-AEA6-42C374F8F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F2ED7-9F8A-0E41-84A1-8A011A3A90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035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146368-DE8B-1348-9345-F176EBE53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FA04F05-0E30-344E-BB27-E445B9336A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429F63-5968-AA4B-8544-9AB55B671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2B36-5249-294A-BD55-C1A4870DA457}" type="datetimeFigureOut">
              <a:rPr lang="nl-NL" smtClean="0"/>
              <a:t>08-05-19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7E54F3-627B-B342-B14B-BD1CB41AD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ECAA7DF-58CB-5846-9C02-52D3601CB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F2ED7-9F8A-0E41-84A1-8A011A3A90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6073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5EB383-4F04-614D-924E-78B9AFF22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A765EE6-C712-6441-B2B1-B381C13F3F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E94B009-1765-744B-B538-4E3B92EFFA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A8F01AA-BFED-7348-9DE7-5C56E38AF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2B36-5249-294A-BD55-C1A4870DA457}" type="datetimeFigureOut">
              <a:rPr lang="nl-NL" smtClean="0"/>
              <a:t>08-05-19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96DBABC-7404-5640-A357-FFA84A07F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F8FFF2B-57D7-4845-BD24-1020A9C05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F2ED7-9F8A-0E41-84A1-8A011A3A90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43142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550100-CE80-2D41-AE72-0B7697920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1C96173-8383-DC44-A9DA-645A62256A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64AAFA4-478A-B94E-BB21-4885E6883B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3DCF725D-8CEC-124A-9C88-CF680C765D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CFD4FD5D-4607-A14F-B0FF-0F6A47D67B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39176FC5-3478-C04B-8D02-A2EFCFD20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2B36-5249-294A-BD55-C1A4870DA457}" type="datetimeFigureOut">
              <a:rPr lang="nl-NL" smtClean="0"/>
              <a:t>08-05-19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626B063-D5E2-B440-8673-7BE18529E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7FFB7244-F07A-8649-A282-F9A1B7118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F2ED7-9F8A-0E41-84A1-8A011A3A90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720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998E72-D80A-F04D-8597-A717B551C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8581E05-E9BF-ED41-968A-416B9F5E3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2B36-5249-294A-BD55-C1A4870DA457}" type="datetimeFigureOut">
              <a:rPr lang="nl-NL" smtClean="0"/>
              <a:t>08-05-19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EFE3DB31-A46B-EA49-BA6A-32D0F1679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BB7EFBD-DD08-8C41-A5BE-E5D94B289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F2ED7-9F8A-0E41-84A1-8A011A3A90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16383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A8C8FA57-7641-2142-A6FA-8B5AC1B31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2B36-5249-294A-BD55-C1A4870DA457}" type="datetimeFigureOut">
              <a:rPr lang="nl-NL" smtClean="0"/>
              <a:t>08-05-19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5FCB3867-4EB0-2444-B4C1-20B58023A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48B5EEC-F149-0347-90C4-FD356C88C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F2ED7-9F8A-0E41-84A1-8A011A3A90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37775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BF6F33-4861-2945-B4C3-2646FC64F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6699B3B-1FE5-4744-918D-60777CC00F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AB0441D-49E1-DE4C-AFD4-22124070F8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277AD84-2E7F-714C-A54B-5AD328EFA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2B36-5249-294A-BD55-C1A4870DA457}" type="datetimeFigureOut">
              <a:rPr lang="nl-NL" smtClean="0"/>
              <a:t>08-05-19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12D119B-037F-9E49-9D4F-E5F89FDBE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ECD237A-5C8C-DA4A-A7D1-BC5CB8EA8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F2ED7-9F8A-0E41-84A1-8A011A3A90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95382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CD205F-76F5-F942-96A9-598BAADDE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89D5DC80-0E70-E848-8745-E495D31BA4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C33C972-6DFE-A64A-A124-5245A74240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086240F-F4C4-9E41-A42D-C455E5DC43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2B36-5249-294A-BD55-C1A4870DA457}" type="datetimeFigureOut">
              <a:rPr lang="nl-NL" smtClean="0"/>
              <a:t>08-05-19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3C5D8A1-9FD8-F549-8F81-3990C2ABB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BD804BE-4D58-6E47-BBC1-242ABE711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F2ED7-9F8A-0E41-84A1-8A011A3A90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076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3A2D19F7-6B0C-5C49-B00A-E0E1DD61F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C270115-0CDA-D240-AF06-F0606E83A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A35FED2-630A-C14E-97A8-BDB85DB3BB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02B36-5249-294A-BD55-C1A4870DA457}" type="datetimeFigureOut">
              <a:rPr lang="nl-NL" smtClean="0"/>
              <a:t>08-05-19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8F031D4-432E-0149-8DCD-634C550237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66824C1-61DB-A14E-A31E-B32C8B57C6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CF2ED7-9F8A-0E41-84A1-8A011A3A90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9631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4BBC7F-7816-1644-BE7D-34DD64EEBC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3136" y="5091762"/>
            <a:ext cx="7834193" cy="1264588"/>
          </a:xfrm>
        </p:spPr>
        <p:txBody>
          <a:bodyPr anchor="ctr">
            <a:normAutofit/>
          </a:bodyPr>
          <a:lstStyle/>
          <a:p>
            <a:pPr algn="r"/>
            <a:r>
              <a:rPr lang="nl-NL"/>
              <a:t>Kinder-EHBO 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6221E92-2624-1D40-B094-65DC3CB17A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99107" y="5091763"/>
            <a:ext cx="2974207" cy="1264587"/>
          </a:xfrm>
        </p:spPr>
        <p:txBody>
          <a:bodyPr anchor="ctr">
            <a:normAutofit/>
          </a:bodyPr>
          <a:lstStyle/>
          <a:p>
            <a:pPr algn="l"/>
            <a:r>
              <a:rPr lang="nl-NL" sz="2000"/>
              <a:t>Les 5</a:t>
            </a:r>
          </a:p>
          <a:p>
            <a:pPr algn="l"/>
            <a:r>
              <a:rPr lang="nl-NL" sz="2000"/>
              <a:t>BO-lijst maken!!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9D906220-F5D4-0143-9032-54F7C12325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927" b="9407"/>
          <a:stretch/>
        </p:blipFill>
        <p:spPr>
          <a:xfrm>
            <a:off x="-3983" y="10"/>
            <a:ext cx="12192000" cy="4571990"/>
          </a:xfrm>
          <a:prstGeom prst="rect">
            <a:avLst/>
          </a:prstGeom>
        </p:spPr>
      </p:pic>
      <p:cxnSp>
        <p:nvCxnSpPr>
          <p:cNvPr id="13" name="Straight Connector 8">
            <a:extLst>
              <a:ext uri="{FF2B5EF4-FFF2-40B4-BE49-F238E27FC236}">
                <a16:creationId xmlns:a16="http://schemas.microsoft.com/office/drawing/2014/main" id="{E126E481-B945-4179-BD79-05E96E9B2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1665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441663-BBE7-2342-A8B4-E55D4A312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Uitstapjes met kinderen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C7A7299-FBF2-BA4B-98D6-3A888EC8CE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Hoe is dit nu geregeld? </a:t>
            </a:r>
          </a:p>
          <a:p>
            <a:r>
              <a:rPr lang="nl-NL" dirty="0"/>
              <a:t>Weet jij wat er precies in het protocol staat? </a:t>
            </a:r>
          </a:p>
          <a:p>
            <a:r>
              <a:rPr lang="nl-NL" dirty="0"/>
              <a:t>Wat zijn de afspraken? </a:t>
            </a:r>
          </a:p>
        </p:txBody>
      </p:sp>
    </p:spTree>
    <p:extLst>
      <p:ext uri="{BB962C8B-B14F-4D97-AF65-F5344CB8AC3E}">
        <p14:creationId xmlns:p14="http://schemas.microsoft.com/office/powerpoint/2010/main" val="1617052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AE3283-CC6E-6947-B15C-C469812A9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100" y="978102"/>
            <a:ext cx="10588434" cy="1062644"/>
          </a:xfrm>
        </p:spPr>
        <p:txBody>
          <a:bodyPr anchor="b">
            <a:normAutofit/>
          </a:bodyPr>
          <a:lstStyle/>
          <a:p>
            <a:r>
              <a:rPr lang="nl-NL" dirty="0"/>
              <a:t>Vorige 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9B7FDC9-F0CE-43A7-9F2A-83DD09DC34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47624" y="2265037"/>
            <a:ext cx="10125012" cy="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Afbeelding 3">
            <a:extLst>
              <a:ext uri="{FF2B5EF4-FFF2-40B4-BE49-F238E27FC236}">
                <a16:creationId xmlns:a16="http://schemas.microsoft.com/office/drawing/2014/main" id="{74092E2F-9609-DF44-A9E4-CA130F03ED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206" y="2811104"/>
            <a:ext cx="2928114" cy="2928114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F84BEF4-59B1-6A45-B1BB-43C794892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5354" y="2682433"/>
            <a:ext cx="6282169" cy="3215749"/>
          </a:xfrm>
        </p:spPr>
        <p:txBody>
          <a:bodyPr>
            <a:normAutofit/>
          </a:bodyPr>
          <a:lstStyle/>
          <a:p>
            <a:r>
              <a:rPr lang="nl-NL" sz="2400" dirty="0"/>
              <a:t>Wat is vaak de reden van een bewusteloosheid, en geen normale ademhaling bij een kind?</a:t>
            </a:r>
          </a:p>
          <a:p>
            <a:r>
              <a:rPr lang="nl-NL" sz="2400" dirty="0"/>
              <a:t>Verslikking en of verstikking.</a:t>
            </a:r>
          </a:p>
          <a:p>
            <a:r>
              <a:rPr lang="nl-NL" sz="2400" dirty="0"/>
              <a:t>En bij een volwassene?</a:t>
            </a:r>
          </a:p>
          <a:p>
            <a:r>
              <a:rPr lang="nl-NL" sz="2400" dirty="0"/>
              <a:t>Een hartstilstand. </a:t>
            </a:r>
          </a:p>
          <a:p>
            <a:r>
              <a:rPr lang="nl-NL" sz="2400" dirty="0"/>
              <a:t>Hoe je een baby reanimeert?</a:t>
            </a:r>
          </a:p>
          <a:p>
            <a:r>
              <a:rPr lang="nl-NL" sz="2400" dirty="0"/>
              <a:t>En een kind? </a:t>
            </a:r>
          </a:p>
        </p:txBody>
      </p:sp>
    </p:spTree>
    <p:extLst>
      <p:ext uri="{BB962C8B-B14F-4D97-AF65-F5344CB8AC3E}">
        <p14:creationId xmlns:p14="http://schemas.microsoft.com/office/powerpoint/2010/main" val="23265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29C0EC6-C547-F547-89B9-B01461F12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nl-NL">
                <a:solidFill>
                  <a:schemeClr val="accent1"/>
                </a:solidFill>
              </a:rPr>
              <a:t>Vandaag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847D812-EE64-E042-97CC-B20141EEB9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r>
              <a:rPr lang="nl-NL" sz="2400"/>
              <a:t>Blok 1:</a:t>
            </a:r>
          </a:p>
          <a:p>
            <a:r>
              <a:rPr lang="nl-NL" sz="2400"/>
              <a:t>Letsel aan botten, spieren en gewrichten, nek- en wervelletsel, handgreep van Zach.</a:t>
            </a:r>
          </a:p>
          <a:p>
            <a:r>
              <a:rPr lang="nl-NL" sz="2400"/>
              <a:t>Controleren open, gesloten botbreuk.</a:t>
            </a:r>
          </a:p>
          <a:p>
            <a:r>
              <a:rPr lang="nl-NL" sz="2400"/>
              <a:t>Wond steriel afdekken/verbandmiddelen aanbrengen.</a:t>
            </a:r>
          </a:p>
          <a:p>
            <a:r>
              <a:rPr lang="nl-NL" sz="2400"/>
              <a:t>Zwachtelen van hand, pols, enkel, bij kneuzing en verstuiking </a:t>
            </a:r>
          </a:p>
        </p:txBody>
      </p:sp>
    </p:spTree>
    <p:extLst>
      <p:ext uri="{BB962C8B-B14F-4D97-AF65-F5344CB8AC3E}">
        <p14:creationId xmlns:p14="http://schemas.microsoft.com/office/powerpoint/2010/main" val="255180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3C0911-8542-884A-A1AE-8A577392A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Vandaag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24AF522-A108-9546-B0EC-283700D81D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Blok 2:</a:t>
            </a:r>
          </a:p>
          <a:p>
            <a:r>
              <a:rPr lang="nl-NL" dirty="0"/>
              <a:t>BHV en risico-inventarisatie</a:t>
            </a:r>
          </a:p>
          <a:p>
            <a:r>
              <a:rPr lang="nl-NL" dirty="0"/>
              <a:t>Maken en presenteren van opdracht 9</a:t>
            </a:r>
          </a:p>
          <a:p>
            <a:r>
              <a:rPr lang="nl-NL" dirty="0"/>
              <a:t>Middag groep nog maken en uitvoeren van opdracht 5</a:t>
            </a:r>
          </a:p>
          <a:p>
            <a:r>
              <a:rPr lang="nl-NL" dirty="0"/>
              <a:t>Verder zelfstandig werken aan de opdrachten. 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34122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C5881D-1329-054A-AE7E-AEBD59A64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Blok 1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2E6B368-4FB3-AE4D-84DD-84C8D1BF77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b="1" dirty="0">
                <a:solidFill>
                  <a:srgbClr val="7030A0"/>
                </a:solidFill>
              </a:rPr>
              <a:t>De klas wordt in 4 groepen verdeelt. Iedere groep bereidt een korte workshop voor de andere klasgenoten. </a:t>
            </a:r>
          </a:p>
          <a:p>
            <a:r>
              <a:rPr lang="nl-NL" dirty="0"/>
              <a:t>Gebruik hier het kinder-EHBO boekje voor, de EHBO wiki of internet/YouTube. </a:t>
            </a:r>
          </a:p>
          <a:p>
            <a:r>
              <a:rPr lang="nl-NL" dirty="0"/>
              <a:t>Groep 1: letsel aan botten, spieren en gewrichten.</a:t>
            </a:r>
          </a:p>
          <a:p>
            <a:r>
              <a:rPr lang="nl-NL" dirty="0"/>
              <a:t>Groep 2: nek- en wervelletsel; handeling van Zach.</a:t>
            </a:r>
          </a:p>
          <a:p>
            <a:r>
              <a:rPr lang="nl-NL" dirty="0"/>
              <a:t>Groep 3: controleren van open- en gesloten botbreuk; wond steriel afdekken/verbandmiddelen aanbrengen</a:t>
            </a:r>
          </a:p>
          <a:p>
            <a:r>
              <a:rPr lang="nl-NL" dirty="0"/>
              <a:t>Groep 4: zwachtelen van hand, pols en enkel bij kneuzing en verstuiking. 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72411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binnen, speelgoed, tafel, LEGO&#10;&#10;Automatisch gegenereerde beschrijving">
            <a:extLst>
              <a:ext uri="{FF2B5EF4-FFF2-40B4-BE49-F238E27FC236}">
                <a16:creationId xmlns:a16="http://schemas.microsoft.com/office/drawing/2014/main" id="{AC2B80F3-44FB-2E45-AD97-DC62069240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875" r="9091" b="1551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2" name="Freeform: Shape 8">
            <a:extLst>
              <a:ext uri="{FF2B5EF4-FFF2-40B4-BE49-F238E27FC236}">
                <a16:creationId xmlns:a16="http://schemas.microsoft.com/office/drawing/2014/main" id="{E862BE82-D00D-42C1-BF16-93AA37870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6D92C2D-1D3D-4974-918C-06579FB354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333" y="-2"/>
            <a:ext cx="5441859" cy="5654940"/>
          </a:xfrm>
          <a:custGeom>
            <a:avLst/>
            <a:gdLst>
              <a:gd name="connsiteX0" fmla="*/ 0 w 5441859"/>
              <a:gd name="connsiteY0" fmla="*/ 0 h 5654940"/>
              <a:gd name="connsiteX1" fmla="*/ 4400492 w 5441859"/>
              <a:gd name="connsiteY1" fmla="*/ 0 h 5654940"/>
              <a:gd name="connsiteX2" fmla="*/ 4484767 w 5441859"/>
              <a:gd name="connsiteY2" fmla="*/ 76595 h 5654940"/>
              <a:gd name="connsiteX3" fmla="*/ 5441859 w 5441859"/>
              <a:gd name="connsiteY3" fmla="*/ 2387221 h 5654940"/>
              <a:gd name="connsiteX4" fmla="*/ 2174140 w 5441859"/>
              <a:gd name="connsiteY4" fmla="*/ 5654940 h 5654940"/>
              <a:gd name="connsiteX5" fmla="*/ 156693 w 5441859"/>
              <a:gd name="connsiteY5" fmla="*/ 4957981 h 5654940"/>
              <a:gd name="connsiteX6" fmla="*/ 0 w 5441859"/>
              <a:gd name="connsiteY6" fmla="*/ 4820612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0" y="0"/>
                </a:moveTo>
                <a:lnTo>
                  <a:pt x="4400492" y="0"/>
                </a:lnTo>
                <a:lnTo>
                  <a:pt x="4484767" y="76595"/>
                </a:lnTo>
                <a:cubicBezTo>
                  <a:pt x="5076108" y="667936"/>
                  <a:pt x="5441859" y="1484866"/>
                  <a:pt x="5441859" y="2387221"/>
                </a:cubicBezTo>
                <a:cubicBezTo>
                  <a:pt x="5441859" y="4191932"/>
                  <a:pt x="3978851" y="5654940"/>
                  <a:pt x="2174140" y="5654940"/>
                </a:cubicBezTo>
                <a:cubicBezTo>
                  <a:pt x="1412778" y="5654940"/>
                  <a:pt x="712231" y="5394557"/>
                  <a:pt x="156693" y="4957981"/>
                </a:cubicBezTo>
                <a:lnTo>
                  <a:pt x="0" y="4820612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10D5E8E-63DF-634F-81E8-11EA7E89B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242" y="632990"/>
            <a:ext cx="4062643" cy="1043409"/>
          </a:xfrm>
        </p:spPr>
        <p:txBody>
          <a:bodyPr>
            <a:normAutofit/>
          </a:bodyPr>
          <a:lstStyle/>
          <a:p>
            <a:r>
              <a:rPr lang="nl-NL" sz="2300"/>
              <a:t>De workshop heeft in ieder geval de volgende onderdelen: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143DCD3-0D0F-2345-944B-C07D05E29E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242" y="1774372"/>
            <a:ext cx="4062642" cy="2754086"/>
          </a:xfrm>
        </p:spPr>
        <p:txBody>
          <a:bodyPr anchor="t">
            <a:normAutofit/>
          </a:bodyPr>
          <a:lstStyle/>
          <a:p>
            <a:r>
              <a:rPr lang="nl-NL" sz="2000" dirty="0"/>
              <a:t>De symptomen; wat stel je vast</a:t>
            </a:r>
          </a:p>
          <a:p>
            <a:r>
              <a:rPr lang="nl-NL" sz="2000" dirty="0"/>
              <a:t>De handelingen voor een eerste hulp; wat doe je. </a:t>
            </a:r>
          </a:p>
          <a:p>
            <a:r>
              <a:rPr lang="nl-NL" sz="2000" dirty="0"/>
              <a:t>Jullie zorgen ervoor dat iedereen een keer kan oefenen. </a:t>
            </a:r>
          </a:p>
          <a:p>
            <a:endParaRPr lang="nl-NL" sz="1800" dirty="0"/>
          </a:p>
        </p:txBody>
      </p:sp>
    </p:spTree>
    <p:extLst>
      <p:ext uri="{BB962C8B-B14F-4D97-AF65-F5344CB8AC3E}">
        <p14:creationId xmlns:p14="http://schemas.microsoft.com/office/powerpoint/2010/main" val="3064104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9C6F21-7C4B-454E-8420-288A7C37A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Blok 2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8E8782F-3B26-344E-9FCF-8D1D22A1F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BHV en RIE. </a:t>
            </a:r>
          </a:p>
          <a:p>
            <a:r>
              <a:rPr lang="nl-NL" dirty="0"/>
              <a:t>Zie de wiki en lesinspiratie. </a:t>
            </a:r>
          </a:p>
          <a:p>
            <a:r>
              <a:rPr lang="nl-NL" dirty="0"/>
              <a:t>Maken opdracht 9. </a:t>
            </a:r>
          </a:p>
        </p:txBody>
      </p:sp>
    </p:spTree>
    <p:extLst>
      <p:ext uri="{BB962C8B-B14F-4D97-AF65-F5344CB8AC3E}">
        <p14:creationId xmlns:p14="http://schemas.microsoft.com/office/powerpoint/2010/main" val="17640900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9B7927-E839-F343-AFF5-EBA27AD1A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Evacueren met kinderen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E1F97D2-3539-3B43-AF21-9A4B526757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Belangrijk om regelmatig met kinderen te oefenen. </a:t>
            </a:r>
          </a:p>
          <a:p>
            <a:r>
              <a:rPr lang="nl-NL" dirty="0"/>
              <a:t>Dit kan met behulp van een (eventueel zelf bedacht) ontruimingslied.</a:t>
            </a:r>
          </a:p>
          <a:p>
            <a:r>
              <a:rPr lang="nl-NL" dirty="0"/>
              <a:t>Ontruimingskoord </a:t>
            </a:r>
          </a:p>
          <a:p>
            <a:r>
              <a:rPr lang="nl-NL" dirty="0"/>
              <a:t>Laat kinderen weten waar ze zich moeten verzamelen</a:t>
            </a:r>
          </a:p>
          <a:p>
            <a:r>
              <a:rPr lang="nl-NL" dirty="0"/>
              <a:t>Zorg ervoor dat er voor de jongste kinderen die niet kunnen lopen een ontruimingsbedje aanwezig is. 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14924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EF150DE1-7243-2643-B4F3-20ECA4D21C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1166198"/>
            <a:ext cx="10905066" cy="4525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62234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339</Words>
  <Application>Microsoft Macintosh PowerPoint</Application>
  <PresentationFormat>Breedbeeld</PresentationFormat>
  <Paragraphs>48</Paragraphs>
  <Slides>10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Kantoorthema</vt:lpstr>
      <vt:lpstr>Kinder-EHBO </vt:lpstr>
      <vt:lpstr>Vorige les</vt:lpstr>
      <vt:lpstr>Vandaag</vt:lpstr>
      <vt:lpstr>Vandaag </vt:lpstr>
      <vt:lpstr>Blok 1</vt:lpstr>
      <vt:lpstr>De workshop heeft in ieder geval de volgende onderdelen: </vt:lpstr>
      <vt:lpstr>Blok 2</vt:lpstr>
      <vt:lpstr>Evacueren met kinderen</vt:lpstr>
      <vt:lpstr>PowerPoint-presentatie</vt:lpstr>
      <vt:lpstr>Uitstapjes met kinderen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Kinder-EHBO </dc:title>
  <dc:creator>Geertje Klip vd Veen</dc:creator>
  <cp:lastModifiedBy>Geertje Klip vd Veen</cp:lastModifiedBy>
  <cp:revision>2</cp:revision>
  <dcterms:created xsi:type="dcterms:W3CDTF">2019-03-18T20:21:14Z</dcterms:created>
  <dcterms:modified xsi:type="dcterms:W3CDTF">2019-05-08T18:53:58Z</dcterms:modified>
</cp:coreProperties>
</file>