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</p:sldMasterIdLst>
  <p:notesMasterIdLst>
    <p:notesMasterId r:id="rId13"/>
  </p:notesMasterIdLst>
  <p:handoutMasterIdLst>
    <p:handoutMasterId r:id="rId14"/>
  </p:handoutMasterIdLst>
  <p:sldIdLst>
    <p:sldId id="350" r:id="rId5"/>
    <p:sldId id="351" r:id="rId6"/>
    <p:sldId id="352" r:id="rId7"/>
    <p:sldId id="353" r:id="rId8"/>
    <p:sldId id="354" r:id="rId9"/>
    <p:sldId id="355" r:id="rId10"/>
    <p:sldId id="356" r:id="rId11"/>
    <p:sldId id="357" r:id="rId12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eu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26" autoAdjust="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96" d="100"/>
          <a:sy n="96" d="100"/>
        </p:scale>
        <p:origin x="289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FB13F7-B4DE-401B-890E-66034ED025D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279963E-CC17-40CB-864A-DB153DDAE514}">
      <dgm:prSet/>
      <dgm:spPr/>
      <dgm:t>
        <a:bodyPr/>
        <a:lstStyle/>
        <a:p>
          <a:r>
            <a:rPr lang="nl-NL" b="0" i="0"/>
            <a:t>Handleiding voor starters</a:t>
          </a:r>
          <a:endParaRPr lang="en-US"/>
        </a:p>
      </dgm:t>
    </dgm:pt>
    <dgm:pt modelId="{58BE7C3F-EB44-483D-9301-5F6EA7683C97}" type="parTrans" cxnId="{F7777329-114B-4F7F-947E-5A76232DD9F2}">
      <dgm:prSet/>
      <dgm:spPr/>
      <dgm:t>
        <a:bodyPr/>
        <a:lstStyle/>
        <a:p>
          <a:endParaRPr lang="en-US"/>
        </a:p>
      </dgm:t>
    </dgm:pt>
    <dgm:pt modelId="{3ACDBED0-1595-4607-AECB-ADB633D75D5C}" type="sibTrans" cxnId="{F7777329-114B-4F7F-947E-5A76232DD9F2}">
      <dgm:prSet/>
      <dgm:spPr/>
      <dgm:t>
        <a:bodyPr/>
        <a:lstStyle/>
        <a:p>
          <a:endParaRPr lang="en-US"/>
        </a:p>
      </dgm:t>
    </dgm:pt>
    <dgm:pt modelId="{68CE77E7-B592-45E4-A0F5-8614074C2669}">
      <dgm:prSet/>
      <dgm:spPr/>
      <dgm:t>
        <a:bodyPr/>
        <a:lstStyle/>
        <a:p>
          <a:r>
            <a:rPr lang="nl-NL" b="0" i="0"/>
            <a:t>Vanwege vage richtlijnen, meer duidelijkheid</a:t>
          </a:r>
          <a:endParaRPr lang="en-US"/>
        </a:p>
      </dgm:t>
    </dgm:pt>
    <dgm:pt modelId="{E7C04EFE-BAAC-4283-A5BB-C31E2708AF22}" type="parTrans" cxnId="{F317A081-57E7-42F7-9D55-E47F28E2EC1F}">
      <dgm:prSet/>
      <dgm:spPr/>
      <dgm:t>
        <a:bodyPr/>
        <a:lstStyle/>
        <a:p>
          <a:endParaRPr lang="en-US"/>
        </a:p>
      </dgm:t>
    </dgm:pt>
    <dgm:pt modelId="{8CEAA7CB-5572-483D-8CA4-18F08ECC9D62}" type="sibTrans" cxnId="{F317A081-57E7-42F7-9D55-E47F28E2EC1F}">
      <dgm:prSet/>
      <dgm:spPr/>
      <dgm:t>
        <a:bodyPr/>
        <a:lstStyle/>
        <a:p>
          <a:endParaRPr lang="en-US"/>
        </a:p>
      </dgm:t>
    </dgm:pt>
    <dgm:pt modelId="{1976C906-D4DE-4AAD-99E3-F7D02724FFF7}">
      <dgm:prSet/>
      <dgm:spPr/>
      <dgm:t>
        <a:bodyPr/>
        <a:lstStyle/>
        <a:p>
          <a:r>
            <a:rPr lang="nl-NL" b="0" i="0"/>
            <a:t>‘’Jimmy’s voor dummies’’</a:t>
          </a:r>
          <a:endParaRPr lang="en-US"/>
        </a:p>
      </dgm:t>
    </dgm:pt>
    <dgm:pt modelId="{D72F4420-D5E0-43FC-819D-93299C8AFACE}" type="parTrans" cxnId="{6B5BD3A2-3F5E-4893-A4D1-CF1204471576}">
      <dgm:prSet/>
      <dgm:spPr/>
      <dgm:t>
        <a:bodyPr/>
        <a:lstStyle/>
        <a:p>
          <a:endParaRPr lang="en-US"/>
        </a:p>
      </dgm:t>
    </dgm:pt>
    <dgm:pt modelId="{092591AF-D67C-4616-9F8C-B7D7214E0AA7}" type="sibTrans" cxnId="{6B5BD3A2-3F5E-4893-A4D1-CF1204471576}">
      <dgm:prSet/>
      <dgm:spPr/>
      <dgm:t>
        <a:bodyPr/>
        <a:lstStyle/>
        <a:p>
          <a:endParaRPr lang="en-US"/>
        </a:p>
      </dgm:t>
    </dgm:pt>
    <dgm:pt modelId="{4413BE76-DF63-4590-8F5E-C4CEE0A2A307}">
      <dgm:prSet/>
      <dgm:spPr/>
      <dgm:t>
        <a:bodyPr/>
        <a:lstStyle/>
        <a:p>
          <a:r>
            <a:rPr lang="nl-NL" b="0" i="0"/>
            <a:t>Duidelijkheid bieden </a:t>
          </a:r>
          <a:endParaRPr lang="en-US"/>
        </a:p>
      </dgm:t>
    </dgm:pt>
    <dgm:pt modelId="{048C0C07-D3CB-4888-BD93-D7F91FCBAEE2}" type="parTrans" cxnId="{D48B1754-8F2D-47D3-A2DC-10FDF958B580}">
      <dgm:prSet/>
      <dgm:spPr/>
      <dgm:t>
        <a:bodyPr/>
        <a:lstStyle/>
        <a:p>
          <a:endParaRPr lang="en-US"/>
        </a:p>
      </dgm:t>
    </dgm:pt>
    <dgm:pt modelId="{498E649B-9AFE-4C8D-8DD5-EDCF9D20B892}" type="sibTrans" cxnId="{D48B1754-8F2D-47D3-A2DC-10FDF958B580}">
      <dgm:prSet/>
      <dgm:spPr/>
      <dgm:t>
        <a:bodyPr/>
        <a:lstStyle/>
        <a:p>
          <a:endParaRPr lang="en-US"/>
        </a:p>
      </dgm:t>
    </dgm:pt>
    <dgm:pt modelId="{4691D339-6248-48AC-B660-DFAB6527D913}" type="pres">
      <dgm:prSet presAssocID="{5DFB13F7-B4DE-401B-890E-66034ED025D2}" presName="linear" presStyleCnt="0">
        <dgm:presLayoutVars>
          <dgm:dir/>
          <dgm:animLvl val="lvl"/>
          <dgm:resizeHandles val="exact"/>
        </dgm:presLayoutVars>
      </dgm:prSet>
      <dgm:spPr/>
    </dgm:pt>
    <dgm:pt modelId="{C2B1C055-7943-4E07-BF15-E8711215A614}" type="pres">
      <dgm:prSet presAssocID="{1279963E-CC17-40CB-864A-DB153DDAE514}" presName="parentLin" presStyleCnt="0"/>
      <dgm:spPr/>
    </dgm:pt>
    <dgm:pt modelId="{5E19F148-ACD0-4EC5-B075-7E430E33526D}" type="pres">
      <dgm:prSet presAssocID="{1279963E-CC17-40CB-864A-DB153DDAE514}" presName="parentLeftMargin" presStyleLbl="node1" presStyleIdx="0" presStyleCnt="4"/>
      <dgm:spPr/>
    </dgm:pt>
    <dgm:pt modelId="{BBCC0F4E-CF3F-431B-A731-0C9654755F13}" type="pres">
      <dgm:prSet presAssocID="{1279963E-CC17-40CB-864A-DB153DDAE51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AA34511-E6FC-47AB-AEAC-AF667C83F2A7}" type="pres">
      <dgm:prSet presAssocID="{1279963E-CC17-40CB-864A-DB153DDAE514}" presName="negativeSpace" presStyleCnt="0"/>
      <dgm:spPr/>
    </dgm:pt>
    <dgm:pt modelId="{FE5CB485-8200-4D99-AA97-2CA9D9FE6808}" type="pres">
      <dgm:prSet presAssocID="{1279963E-CC17-40CB-864A-DB153DDAE514}" presName="childText" presStyleLbl="conFgAcc1" presStyleIdx="0" presStyleCnt="4">
        <dgm:presLayoutVars>
          <dgm:bulletEnabled val="1"/>
        </dgm:presLayoutVars>
      </dgm:prSet>
      <dgm:spPr/>
    </dgm:pt>
    <dgm:pt modelId="{DBDC54D9-E206-462C-BA86-BF8E2D61D3D3}" type="pres">
      <dgm:prSet presAssocID="{3ACDBED0-1595-4607-AECB-ADB633D75D5C}" presName="spaceBetweenRectangles" presStyleCnt="0"/>
      <dgm:spPr/>
    </dgm:pt>
    <dgm:pt modelId="{114AA080-2F8D-4B90-B896-2D5B5A0BA86B}" type="pres">
      <dgm:prSet presAssocID="{68CE77E7-B592-45E4-A0F5-8614074C2669}" presName="parentLin" presStyleCnt="0"/>
      <dgm:spPr/>
    </dgm:pt>
    <dgm:pt modelId="{9B325D4F-4C6C-4F0E-B109-2DBD770F4D2D}" type="pres">
      <dgm:prSet presAssocID="{68CE77E7-B592-45E4-A0F5-8614074C2669}" presName="parentLeftMargin" presStyleLbl="node1" presStyleIdx="0" presStyleCnt="4"/>
      <dgm:spPr/>
    </dgm:pt>
    <dgm:pt modelId="{F51BC8FE-7C98-4821-BF25-72A08DCBDCC8}" type="pres">
      <dgm:prSet presAssocID="{68CE77E7-B592-45E4-A0F5-8614074C266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4F343D9-94B0-45EE-AF5F-7A47E16C2D3A}" type="pres">
      <dgm:prSet presAssocID="{68CE77E7-B592-45E4-A0F5-8614074C2669}" presName="negativeSpace" presStyleCnt="0"/>
      <dgm:spPr/>
    </dgm:pt>
    <dgm:pt modelId="{C18270E5-3EFF-4AD6-B8AF-E19B66239584}" type="pres">
      <dgm:prSet presAssocID="{68CE77E7-B592-45E4-A0F5-8614074C2669}" presName="childText" presStyleLbl="conFgAcc1" presStyleIdx="1" presStyleCnt="4">
        <dgm:presLayoutVars>
          <dgm:bulletEnabled val="1"/>
        </dgm:presLayoutVars>
      </dgm:prSet>
      <dgm:spPr/>
    </dgm:pt>
    <dgm:pt modelId="{99D2DA8A-7FC3-4651-85DD-87DB9A8614E5}" type="pres">
      <dgm:prSet presAssocID="{8CEAA7CB-5572-483D-8CA4-18F08ECC9D62}" presName="spaceBetweenRectangles" presStyleCnt="0"/>
      <dgm:spPr/>
    </dgm:pt>
    <dgm:pt modelId="{2B9F7C4F-D37E-4F22-A975-C5E2AF912306}" type="pres">
      <dgm:prSet presAssocID="{1976C906-D4DE-4AAD-99E3-F7D02724FFF7}" presName="parentLin" presStyleCnt="0"/>
      <dgm:spPr/>
    </dgm:pt>
    <dgm:pt modelId="{0B9166EF-4B79-4AF7-BE78-E234C9525591}" type="pres">
      <dgm:prSet presAssocID="{1976C906-D4DE-4AAD-99E3-F7D02724FFF7}" presName="parentLeftMargin" presStyleLbl="node1" presStyleIdx="1" presStyleCnt="4"/>
      <dgm:spPr/>
    </dgm:pt>
    <dgm:pt modelId="{F21E35CA-E29B-4165-9EEB-EB8347C34D6C}" type="pres">
      <dgm:prSet presAssocID="{1976C906-D4DE-4AAD-99E3-F7D02724FFF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07F48525-4FAD-45F0-A190-9C9A960B875F}" type="pres">
      <dgm:prSet presAssocID="{1976C906-D4DE-4AAD-99E3-F7D02724FFF7}" presName="negativeSpace" presStyleCnt="0"/>
      <dgm:spPr/>
    </dgm:pt>
    <dgm:pt modelId="{8CF0DD99-9741-491A-A761-BE4CD8FB6579}" type="pres">
      <dgm:prSet presAssocID="{1976C906-D4DE-4AAD-99E3-F7D02724FFF7}" presName="childText" presStyleLbl="conFgAcc1" presStyleIdx="2" presStyleCnt="4">
        <dgm:presLayoutVars>
          <dgm:bulletEnabled val="1"/>
        </dgm:presLayoutVars>
      </dgm:prSet>
      <dgm:spPr/>
    </dgm:pt>
    <dgm:pt modelId="{45073C6B-A7FB-484B-AF15-FD44EB21E0A9}" type="pres">
      <dgm:prSet presAssocID="{092591AF-D67C-4616-9F8C-B7D7214E0AA7}" presName="spaceBetweenRectangles" presStyleCnt="0"/>
      <dgm:spPr/>
    </dgm:pt>
    <dgm:pt modelId="{13B877AC-03D4-493C-AFEF-B9F6B64D3309}" type="pres">
      <dgm:prSet presAssocID="{4413BE76-DF63-4590-8F5E-C4CEE0A2A307}" presName="parentLin" presStyleCnt="0"/>
      <dgm:spPr/>
    </dgm:pt>
    <dgm:pt modelId="{FEA47EE3-7C35-4A4C-90A7-F87F77E08E62}" type="pres">
      <dgm:prSet presAssocID="{4413BE76-DF63-4590-8F5E-C4CEE0A2A307}" presName="parentLeftMargin" presStyleLbl="node1" presStyleIdx="2" presStyleCnt="4"/>
      <dgm:spPr/>
    </dgm:pt>
    <dgm:pt modelId="{354E2A3F-77FE-4C5F-A5AE-846A01701286}" type="pres">
      <dgm:prSet presAssocID="{4413BE76-DF63-4590-8F5E-C4CEE0A2A307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CBFC6B7D-F30E-4E90-A6A0-E35EB6AF731F}" type="pres">
      <dgm:prSet presAssocID="{4413BE76-DF63-4590-8F5E-C4CEE0A2A307}" presName="negativeSpace" presStyleCnt="0"/>
      <dgm:spPr/>
    </dgm:pt>
    <dgm:pt modelId="{10085A9A-7117-4037-BDA2-F434F51B7D5B}" type="pres">
      <dgm:prSet presAssocID="{4413BE76-DF63-4590-8F5E-C4CEE0A2A30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0522C1F-7221-462A-8FBB-736955C83AC9}" type="presOf" srcId="{68CE77E7-B592-45E4-A0F5-8614074C2669}" destId="{F51BC8FE-7C98-4821-BF25-72A08DCBDCC8}" srcOrd="1" destOrd="0" presId="urn:microsoft.com/office/officeart/2005/8/layout/list1"/>
    <dgm:cxn modelId="{F7777329-114B-4F7F-947E-5A76232DD9F2}" srcId="{5DFB13F7-B4DE-401B-890E-66034ED025D2}" destId="{1279963E-CC17-40CB-864A-DB153DDAE514}" srcOrd="0" destOrd="0" parTransId="{58BE7C3F-EB44-483D-9301-5F6EA7683C97}" sibTransId="{3ACDBED0-1595-4607-AECB-ADB633D75D5C}"/>
    <dgm:cxn modelId="{ED00CE2C-C7EF-4809-B354-269883C17FD2}" type="presOf" srcId="{1976C906-D4DE-4AAD-99E3-F7D02724FFF7}" destId="{F21E35CA-E29B-4165-9EEB-EB8347C34D6C}" srcOrd="1" destOrd="0" presId="urn:microsoft.com/office/officeart/2005/8/layout/list1"/>
    <dgm:cxn modelId="{50153949-8E38-4E36-B6EA-0750CC0E2708}" type="presOf" srcId="{4413BE76-DF63-4590-8F5E-C4CEE0A2A307}" destId="{354E2A3F-77FE-4C5F-A5AE-846A01701286}" srcOrd="1" destOrd="0" presId="urn:microsoft.com/office/officeart/2005/8/layout/list1"/>
    <dgm:cxn modelId="{D48B1754-8F2D-47D3-A2DC-10FDF958B580}" srcId="{5DFB13F7-B4DE-401B-890E-66034ED025D2}" destId="{4413BE76-DF63-4590-8F5E-C4CEE0A2A307}" srcOrd="3" destOrd="0" parTransId="{048C0C07-D3CB-4888-BD93-D7F91FCBAEE2}" sibTransId="{498E649B-9AFE-4C8D-8DD5-EDCF9D20B892}"/>
    <dgm:cxn modelId="{788BC874-752A-4D12-8209-B24D8E1939EC}" type="presOf" srcId="{1976C906-D4DE-4AAD-99E3-F7D02724FFF7}" destId="{0B9166EF-4B79-4AF7-BE78-E234C9525591}" srcOrd="0" destOrd="0" presId="urn:microsoft.com/office/officeart/2005/8/layout/list1"/>
    <dgm:cxn modelId="{47229A7E-D37F-41D5-BB65-6E7292469B74}" type="presOf" srcId="{1279963E-CC17-40CB-864A-DB153DDAE514}" destId="{BBCC0F4E-CF3F-431B-A731-0C9654755F13}" srcOrd="1" destOrd="0" presId="urn:microsoft.com/office/officeart/2005/8/layout/list1"/>
    <dgm:cxn modelId="{F317A081-57E7-42F7-9D55-E47F28E2EC1F}" srcId="{5DFB13F7-B4DE-401B-890E-66034ED025D2}" destId="{68CE77E7-B592-45E4-A0F5-8614074C2669}" srcOrd="1" destOrd="0" parTransId="{E7C04EFE-BAAC-4283-A5BB-C31E2708AF22}" sibTransId="{8CEAA7CB-5572-483D-8CA4-18F08ECC9D62}"/>
    <dgm:cxn modelId="{D4135D99-4AC9-4992-9F5E-95AD4C91E5C2}" type="presOf" srcId="{68CE77E7-B592-45E4-A0F5-8614074C2669}" destId="{9B325D4F-4C6C-4F0E-B109-2DBD770F4D2D}" srcOrd="0" destOrd="0" presId="urn:microsoft.com/office/officeart/2005/8/layout/list1"/>
    <dgm:cxn modelId="{938EC7A1-F37A-4459-84CA-08D07B3EBC00}" type="presOf" srcId="{1279963E-CC17-40CB-864A-DB153DDAE514}" destId="{5E19F148-ACD0-4EC5-B075-7E430E33526D}" srcOrd="0" destOrd="0" presId="urn:microsoft.com/office/officeart/2005/8/layout/list1"/>
    <dgm:cxn modelId="{789300A2-306E-443C-8CC9-0886FE830D88}" type="presOf" srcId="{4413BE76-DF63-4590-8F5E-C4CEE0A2A307}" destId="{FEA47EE3-7C35-4A4C-90A7-F87F77E08E62}" srcOrd="0" destOrd="0" presId="urn:microsoft.com/office/officeart/2005/8/layout/list1"/>
    <dgm:cxn modelId="{6B5BD3A2-3F5E-4893-A4D1-CF1204471576}" srcId="{5DFB13F7-B4DE-401B-890E-66034ED025D2}" destId="{1976C906-D4DE-4AAD-99E3-F7D02724FFF7}" srcOrd="2" destOrd="0" parTransId="{D72F4420-D5E0-43FC-819D-93299C8AFACE}" sibTransId="{092591AF-D67C-4616-9F8C-B7D7214E0AA7}"/>
    <dgm:cxn modelId="{B60F0FB5-C495-4749-A33D-20C78ED558B0}" type="presOf" srcId="{5DFB13F7-B4DE-401B-890E-66034ED025D2}" destId="{4691D339-6248-48AC-B660-DFAB6527D913}" srcOrd="0" destOrd="0" presId="urn:microsoft.com/office/officeart/2005/8/layout/list1"/>
    <dgm:cxn modelId="{A4E6586F-C7A2-4803-9A77-93E6CB1B98C7}" type="presParOf" srcId="{4691D339-6248-48AC-B660-DFAB6527D913}" destId="{C2B1C055-7943-4E07-BF15-E8711215A614}" srcOrd="0" destOrd="0" presId="urn:microsoft.com/office/officeart/2005/8/layout/list1"/>
    <dgm:cxn modelId="{B28CCC67-08F0-4B46-B51D-53B206265456}" type="presParOf" srcId="{C2B1C055-7943-4E07-BF15-E8711215A614}" destId="{5E19F148-ACD0-4EC5-B075-7E430E33526D}" srcOrd="0" destOrd="0" presId="urn:microsoft.com/office/officeart/2005/8/layout/list1"/>
    <dgm:cxn modelId="{F4D54ED3-B5D2-4AAE-BA79-CDBBC854E4E9}" type="presParOf" srcId="{C2B1C055-7943-4E07-BF15-E8711215A614}" destId="{BBCC0F4E-CF3F-431B-A731-0C9654755F13}" srcOrd="1" destOrd="0" presId="urn:microsoft.com/office/officeart/2005/8/layout/list1"/>
    <dgm:cxn modelId="{D9814CD8-C246-4CCA-850E-59F2BF1AEB52}" type="presParOf" srcId="{4691D339-6248-48AC-B660-DFAB6527D913}" destId="{7AA34511-E6FC-47AB-AEAC-AF667C83F2A7}" srcOrd="1" destOrd="0" presId="urn:microsoft.com/office/officeart/2005/8/layout/list1"/>
    <dgm:cxn modelId="{7F4F818F-3443-4814-AEF6-3733404C13CB}" type="presParOf" srcId="{4691D339-6248-48AC-B660-DFAB6527D913}" destId="{FE5CB485-8200-4D99-AA97-2CA9D9FE6808}" srcOrd="2" destOrd="0" presId="urn:microsoft.com/office/officeart/2005/8/layout/list1"/>
    <dgm:cxn modelId="{163716FE-207D-402E-8270-B618E92FFE49}" type="presParOf" srcId="{4691D339-6248-48AC-B660-DFAB6527D913}" destId="{DBDC54D9-E206-462C-BA86-BF8E2D61D3D3}" srcOrd="3" destOrd="0" presId="urn:microsoft.com/office/officeart/2005/8/layout/list1"/>
    <dgm:cxn modelId="{9AD237E2-2FF3-4C9C-9FD7-0765D51E46D1}" type="presParOf" srcId="{4691D339-6248-48AC-B660-DFAB6527D913}" destId="{114AA080-2F8D-4B90-B896-2D5B5A0BA86B}" srcOrd="4" destOrd="0" presId="urn:microsoft.com/office/officeart/2005/8/layout/list1"/>
    <dgm:cxn modelId="{362CB3ED-C34E-445A-B570-FB81CF9CCCCB}" type="presParOf" srcId="{114AA080-2F8D-4B90-B896-2D5B5A0BA86B}" destId="{9B325D4F-4C6C-4F0E-B109-2DBD770F4D2D}" srcOrd="0" destOrd="0" presId="urn:microsoft.com/office/officeart/2005/8/layout/list1"/>
    <dgm:cxn modelId="{896C4A31-9D6E-4314-9321-63B6BB7481FF}" type="presParOf" srcId="{114AA080-2F8D-4B90-B896-2D5B5A0BA86B}" destId="{F51BC8FE-7C98-4821-BF25-72A08DCBDCC8}" srcOrd="1" destOrd="0" presId="urn:microsoft.com/office/officeart/2005/8/layout/list1"/>
    <dgm:cxn modelId="{425AAC3D-D029-411B-A34D-9274EBDFF3F3}" type="presParOf" srcId="{4691D339-6248-48AC-B660-DFAB6527D913}" destId="{24F343D9-94B0-45EE-AF5F-7A47E16C2D3A}" srcOrd="5" destOrd="0" presId="urn:microsoft.com/office/officeart/2005/8/layout/list1"/>
    <dgm:cxn modelId="{71FD8C38-4FCE-4A4F-8641-FF19021FF884}" type="presParOf" srcId="{4691D339-6248-48AC-B660-DFAB6527D913}" destId="{C18270E5-3EFF-4AD6-B8AF-E19B66239584}" srcOrd="6" destOrd="0" presId="urn:microsoft.com/office/officeart/2005/8/layout/list1"/>
    <dgm:cxn modelId="{EF2E4B4D-DB48-473D-879D-A2355A760D63}" type="presParOf" srcId="{4691D339-6248-48AC-B660-DFAB6527D913}" destId="{99D2DA8A-7FC3-4651-85DD-87DB9A8614E5}" srcOrd="7" destOrd="0" presId="urn:microsoft.com/office/officeart/2005/8/layout/list1"/>
    <dgm:cxn modelId="{FE99CF37-2ECD-4BC1-B6C8-58B4D963D0EF}" type="presParOf" srcId="{4691D339-6248-48AC-B660-DFAB6527D913}" destId="{2B9F7C4F-D37E-4F22-A975-C5E2AF912306}" srcOrd="8" destOrd="0" presId="urn:microsoft.com/office/officeart/2005/8/layout/list1"/>
    <dgm:cxn modelId="{D6F4F0E0-9DD9-46CB-91F7-2CCE878DD161}" type="presParOf" srcId="{2B9F7C4F-D37E-4F22-A975-C5E2AF912306}" destId="{0B9166EF-4B79-4AF7-BE78-E234C9525591}" srcOrd="0" destOrd="0" presId="urn:microsoft.com/office/officeart/2005/8/layout/list1"/>
    <dgm:cxn modelId="{1D2D9B05-A0CB-42FB-BAC8-66914FA303BD}" type="presParOf" srcId="{2B9F7C4F-D37E-4F22-A975-C5E2AF912306}" destId="{F21E35CA-E29B-4165-9EEB-EB8347C34D6C}" srcOrd="1" destOrd="0" presId="urn:microsoft.com/office/officeart/2005/8/layout/list1"/>
    <dgm:cxn modelId="{36D75996-0B08-4D63-85F2-ED336DDB0CCB}" type="presParOf" srcId="{4691D339-6248-48AC-B660-DFAB6527D913}" destId="{07F48525-4FAD-45F0-A190-9C9A960B875F}" srcOrd="9" destOrd="0" presId="urn:microsoft.com/office/officeart/2005/8/layout/list1"/>
    <dgm:cxn modelId="{18E6035F-0F9C-4D32-B847-39353F5514BC}" type="presParOf" srcId="{4691D339-6248-48AC-B660-DFAB6527D913}" destId="{8CF0DD99-9741-491A-A761-BE4CD8FB6579}" srcOrd="10" destOrd="0" presId="urn:microsoft.com/office/officeart/2005/8/layout/list1"/>
    <dgm:cxn modelId="{BB1D58C0-0294-44A8-BC9F-8EA396DFE700}" type="presParOf" srcId="{4691D339-6248-48AC-B660-DFAB6527D913}" destId="{45073C6B-A7FB-484B-AF15-FD44EB21E0A9}" srcOrd="11" destOrd="0" presId="urn:microsoft.com/office/officeart/2005/8/layout/list1"/>
    <dgm:cxn modelId="{B17610D6-8F30-41CC-987E-F92A1F3A06AF}" type="presParOf" srcId="{4691D339-6248-48AC-B660-DFAB6527D913}" destId="{13B877AC-03D4-493C-AFEF-B9F6B64D3309}" srcOrd="12" destOrd="0" presId="urn:microsoft.com/office/officeart/2005/8/layout/list1"/>
    <dgm:cxn modelId="{2FC803A8-AC33-47A0-ABC8-8E75B73743F2}" type="presParOf" srcId="{13B877AC-03D4-493C-AFEF-B9F6B64D3309}" destId="{FEA47EE3-7C35-4A4C-90A7-F87F77E08E62}" srcOrd="0" destOrd="0" presId="urn:microsoft.com/office/officeart/2005/8/layout/list1"/>
    <dgm:cxn modelId="{7480A7B1-E9B5-4934-A51E-DA7424683126}" type="presParOf" srcId="{13B877AC-03D4-493C-AFEF-B9F6B64D3309}" destId="{354E2A3F-77FE-4C5F-A5AE-846A01701286}" srcOrd="1" destOrd="0" presId="urn:microsoft.com/office/officeart/2005/8/layout/list1"/>
    <dgm:cxn modelId="{A70F47B1-D517-427C-8767-372AA3983235}" type="presParOf" srcId="{4691D339-6248-48AC-B660-DFAB6527D913}" destId="{CBFC6B7D-F30E-4E90-A6A0-E35EB6AF731F}" srcOrd="13" destOrd="0" presId="urn:microsoft.com/office/officeart/2005/8/layout/list1"/>
    <dgm:cxn modelId="{601483C0-4AAC-4C7A-8B22-ACFB313A595A}" type="presParOf" srcId="{4691D339-6248-48AC-B660-DFAB6527D913}" destId="{10085A9A-7117-4037-BDA2-F434F51B7D5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5CB485-8200-4D99-AA97-2CA9D9FE6808}">
      <dsp:nvSpPr>
        <dsp:cNvPr id="0" name=""/>
        <dsp:cNvSpPr/>
      </dsp:nvSpPr>
      <dsp:spPr>
        <a:xfrm>
          <a:off x="0" y="370371"/>
          <a:ext cx="1035281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CC0F4E-CF3F-431B-A731-0C9654755F13}">
      <dsp:nvSpPr>
        <dsp:cNvPr id="0" name=""/>
        <dsp:cNvSpPr/>
      </dsp:nvSpPr>
      <dsp:spPr>
        <a:xfrm>
          <a:off x="517640" y="30890"/>
          <a:ext cx="7246967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918" tIns="0" rIns="273918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b="0" i="0" kern="1200"/>
            <a:t>Handleiding voor starters</a:t>
          </a:r>
          <a:endParaRPr lang="en-US" sz="2300" kern="1200"/>
        </a:p>
      </dsp:txBody>
      <dsp:txXfrm>
        <a:off x="550784" y="64034"/>
        <a:ext cx="7180679" cy="612672"/>
      </dsp:txXfrm>
    </dsp:sp>
    <dsp:sp modelId="{C18270E5-3EFF-4AD6-B8AF-E19B66239584}">
      <dsp:nvSpPr>
        <dsp:cNvPr id="0" name=""/>
        <dsp:cNvSpPr/>
      </dsp:nvSpPr>
      <dsp:spPr>
        <a:xfrm>
          <a:off x="0" y="1413651"/>
          <a:ext cx="1035281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1BC8FE-7C98-4821-BF25-72A08DCBDCC8}">
      <dsp:nvSpPr>
        <dsp:cNvPr id="0" name=""/>
        <dsp:cNvSpPr/>
      </dsp:nvSpPr>
      <dsp:spPr>
        <a:xfrm>
          <a:off x="517640" y="1074170"/>
          <a:ext cx="7246967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918" tIns="0" rIns="273918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b="0" i="0" kern="1200"/>
            <a:t>Vanwege vage richtlijnen, meer duidelijkheid</a:t>
          </a:r>
          <a:endParaRPr lang="en-US" sz="2300" kern="1200"/>
        </a:p>
      </dsp:txBody>
      <dsp:txXfrm>
        <a:off x="550784" y="1107314"/>
        <a:ext cx="7180679" cy="612672"/>
      </dsp:txXfrm>
    </dsp:sp>
    <dsp:sp modelId="{8CF0DD99-9741-491A-A761-BE4CD8FB6579}">
      <dsp:nvSpPr>
        <dsp:cNvPr id="0" name=""/>
        <dsp:cNvSpPr/>
      </dsp:nvSpPr>
      <dsp:spPr>
        <a:xfrm>
          <a:off x="0" y="2456931"/>
          <a:ext cx="1035281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1E35CA-E29B-4165-9EEB-EB8347C34D6C}">
      <dsp:nvSpPr>
        <dsp:cNvPr id="0" name=""/>
        <dsp:cNvSpPr/>
      </dsp:nvSpPr>
      <dsp:spPr>
        <a:xfrm>
          <a:off x="517640" y="2117451"/>
          <a:ext cx="7246967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918" tIns="0" rIns="273918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b="0" i="0" kern="1200"/>
            <a:t>‘’Jimmy’s voor dummies’’</a:t>
          </a:r>
          <a:endParaRPr lang="en-US" sz="2300" kern="1200"/>
        </a:p>
      </dsp:txBody>
      <dsp:txXfrm>
        <a:off x="550784" y="2150595"/>
        <a:ext cx="7180679" cy="612672"/>
      </dsp:txXfrm>
    </dsp:sp>
    <dsp:sp modelId="{10085A9A-7117-4037-BDA2-F434F51B7D5B}">
      <dsp:nvSpPr>
        <dsp:cNvPr id="0" name=""/>
        <dsp:cNvSpPr/>
      </dsp:nvSpPr>
      <dsp:spPr>
        <a:xfrm>
          <a:off x="0" y="3500211"/>
          <a:ext cx="1035281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4E2A3F-77FE-4C5F-A5AE-846A01701286}">
      <dsp:nvSpPr>
        <dsp:cNvPr id="0" name=""/>
        <dsp:cNvSpPr/>
      </dsp:nvSpPr>
      <dsp:spPr>
        <a:xfrm>
          <a:off x="517640" y="3160731"/>
          <a:ext cx="7246967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918" tIns="0" rIns="273918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b="0" i="0" kern="1200"/>
            <a:t>Duidelijkheid bieden </a:t>
          </a:r>
          <a:endParaRPr lang="en-US" sz="2300" kern="1200"/>
        </a:p>
      </dsp:txBody>
      <dsp:txXfrm>
        <a:off x="550784" y="3193875"/>
        <a:ext cx="7180679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395B66E5-15AA-4745-8A67-3CE257BEE3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C844A45-21B3-834A-A491-E4E4B9DC11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C039FDB-18A0-074D-8BA3-A4C3DE896A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E6D13E5-4CEC-3A4A-8E5D-AFCEE7512E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3EAB90C-7E45-4F1A-8C50-2263DDFC2337}" type="datetime1">
              <a:rPr lang="nl-NL" noProof="0" smtClean="0"/>
              <a:t>1-6-2023</a:t>
            </a:fld>
            <a:endParaRPr lang="nl-NL" noProof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9C7E07-3C67-C64C-8DA0-0404F6303970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9524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7054" y="2116182"/>
            <a:ext cx="5491571" cy="1514019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grpSp>
        <p:nvGrpSpPr>
          <p:cNvPr id="9" name="Groep 8">
            <a:extLst>
              <a:ext uri="{FF2B5EF4-FFF2-40B4-BE49-F238E27FC236}">
                <a16:creationId xmlns:a16="http://schemas.microsoft.com/office/drawing/2014/main" id="{C26C18C3-ED25-DD4B-BA72-24932D54DE3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Vrije v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11" name="Vrije v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12" name="Vrije v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</p:grpSp>
      <p:sp>
        <p:nvSpPr>
          <p:cNvPr id="18" name="Tijdelijke aanduiding voor tekst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7055" y="4549553"/>
            <a:ext cx="5491570" cy="953337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A69706A2-3726-FE4E-B923-E75D48597816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k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ep 18">
            <a:extLst>
              <a:ext uri="{FF2B5EF4-FFF2-40B4-BE49-F238E27FC236}">
                <a16:creationId xmlns:a16="http://schemas.microsoft.com/office/drawing/2014/main" id="{BDEF3328-825B-3946-8472-DB93D6A32867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0" name="Vrije vorm 19">
              <a:extLst>
                <a:ext uri="{FF2B5EF4-FFF2-40B4-BE49-F238E27FC236}">
                  <a16:creationId xmlns:a16="http://schemas.microsoft.com/office/drawing/2014/main" id="{4E4E09DF-AF21-0E4A-9838-14DFBFFED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21" name="Vrije vorm 20">
              <a:extLst>
                <a:ext uri="{FF2B5EF4-FFF2-40B4-BE49-F238E27FC236}">
                  <a16:creationId xmlns:a16="http://schemas.microsoft.com/office/drawing/2014/main" id="{653F54AE-9BC1-3A45-A129-4028EADE4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22" name="Vrije vorm 21">
              <a:extLst>
                <a:ext uri="{FF2B5EF4-FFF2-40B4-BE49-F238E27FC236}">
                  <a16:creationId xmlns:a16="http://schemas.microsoft.com/office/drawing/2014/main" id="{254F6D22-4944-974A-999E-F9E22F159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</p:grpSp>
      <p:sp>
        <p:nvSpPr>
          <p:cNvPr id="32" name="Titel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ijdelijke aanduiding voor tekst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4023" y="2300984"/>
            <a:ext cx="4827178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5" name="Tijdelijke aanduiding voor tekst 2">
            <a:extLst>
              <a:ext uri="{FF2B5EF4-FFF2-40B4-BE49-F238E27FC236}">
                <a16:creationId xmlns:a16="http://schemas.microsoft.com/office/drawing/2014/main" id="{3A0EE708-F36B-444B-9A8B-D48D69535E4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62700" y="2300984"/>
            <a:ext cx="4764829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7" name="Tijdelijke aanduiding voor inhoud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99146"/>
            <a:ext cx="4827178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8" name="Tijdelijke aanduiding voor inhoud 3">
            <a:extLst>
              <a:ext uri="{FF2B5EF4-FFF2-40B4-BE49-F238E27FC236}">
                <a16:creationId xmlns:a16="http://schemas.microsoft.com/office/drawing/2014/main" id="{E40D4044-0F7B-0647-BAB5-16B23EBD9EC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62700" y="2799146"/>
            <a:ext cx="4756241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ED51C063-0222-064B-8A2E-485FE9EAC10D}"/>
              </a:ext>
            </a:extLst>
          </p:cNvPr>
          <p:cNvCxnSpPr>
            <a:cxnSpLocks/>
          </p:cNvCxnSpPr>
          <p:nvPr userDrawn="1"/>
        </p:nvCxnSpPr>
        <p:spPr>
          <a:xfrm>
            <a:off x="63627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914D182-A7DD-4F7B-B207-262854316E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BE2F07DF-D7A1-4F0F-B509-328DB1B50DF4}" type="datetime4">
              <a:rPr lang="nl-NL" noProof="0" smtClean="0">
                <a:latin typeface="+mn-lt"/>
              </a:rPr>
              <a:t>1 juni 2023</a:t>
            </a:fld>
            <a:endParaRPr lang="nl-NL" noProof="0" dirty="0">
              <a:latin typeface="+mn-lt"/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0B29252-5D0B-4B9D-9FBD-8EC0929FE09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nl-NL" noProof="0" dirty="0"/>
              <a:t>Jaarverslag</a:t>
            </a:r>
            <a:endParaRPr lang="nl-NL" b="0" noProof="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BB4FEF6-E217-4110-BBF5-C4B77ADC84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550425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ep 36">
            <a:extLst>
              <a:ext uri="{FF2B5EF4-FFF2-40B4-BE49-F238E27FC236}">
                <a16:creationId xmlns:a16="http://schemas.microsoft.com/office/drawing/2014/main" id="{868B08E5-2F7C-7749-8BDF-386EAF974BB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38" name="Vrije vorm 37">
              <a:extLst>
                <a:ext uri="{FF2B5EF4-FFF2-40B4-BE49-F238E27FC236}">
                  <a16:creationId xmlns:a16="http://schemas.microsoft.com/office/drawing/2014/main" id="{F3E300C0-0B72-9048-9E16-2166E1A88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39" name="Vrije vorm 38">
              <a:extLst>
                <a:ext uri="{FF2B5EF4-FFF2-40B4-BE49-F238E27FC236}">
                  <a16:creationId xmlns:a16="http://schemas.microsoft.com/office/drawing/2014/main" id="{E4AA520D-9D51-3A42-B9B1-DF72169BC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40" name="Vrije vorm 39">
              <a:extLst>
                <a:ext uri="{FF2B5EF4-FFF2-40B4-BE49-F238E27FC236}">
                  <a16:creationId xmlns:a16="http://schemas.microsoft.com/office/drawing/2014/main" id="{D5F2735E-137C-DB47-AEF0-EFC871A32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</p:grpSp>
      <p:sp>
        <p:nvSpPr>
          <p:cNvPr id="32" name="Titel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ijdelijke aanduiding voor tekst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nl-NL" noProof="0"/>
              <a:t>Klikken om de tekststijl van het model te bewerken</a:t>
            </a:r>
          </a:p>
        </p:txBody>
      </p:sp>
      <p:sp>
        <p:nvSpPr>
          <p:cNvPr id="27" name="Tijdelijke aanduiding voor inhoud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0" y="2799146"/>
            <a:ext cx="3036477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0" name="Tijdelijke aanduiding voor tekst 2">
            <a:extLst>
              <a:ext uri="{FF2B5EF4-FFF2-40B4-BE49-F238E27FC236}">
                <a16:creationId xmlns:a16="http://schemas.microsoft.com/office/drawing/2014/main" id="{057DFE0A-61D9-1B48-8196-EA94D04685D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69372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nl-NL" noProof="0"/>
              <a:t>Klikken om de tekststijl van het model te bewerken</a:t>
            </a:r>
          </a:p>
        </p:txBody>
      </p:sp>
      <p:sp>
        <p:nvSpPr>
          <p:cNvPr id="21" name="Tijdelijke aanduiding voor inhoud 3">
            <a:extLst>
              <a:ext uri="{FF2B5EF4-FFF2-40B4-BE49-F238E27FC236}">
                <a16:creationId xmlns:a16="http://schemas.microsoft.com/office/drawing/2014/main" id="{C946754A-F105-644E-99A4-DC80B994424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569372" y="2799146"/>
            <a:ext cx="3050628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2" name="Tijdelijke aanduiding voor tekst 2">
            <a:extLst>
              <a:ext uri="{FF2B5EF4-FFF2-40B4-BE49-F238E27FC236}">
                <a16:creationId xmlns:a16="http://schemas.microsoft.com/office/drawing/2014/main" id="{368648FC-FC9A-5645-8F0C-390FFFAE180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8187017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nl-NL" noProof="0"/>
              <a:t>Klikken om de tekststijl van het model te bewerken</a:t>
            </a:r>
          </a:p>
        </p:txBody>
      </p:sp>
      <p:sp>
        <p:nvSpPr>
          <p:cNvPr id="24" name="Tijdelijke aanduiding voor inhoud 3">
            <a:extLst>
              <a:ext uri="{FF2B5EF4-FFF2-40B4-BE49-F238E27FC236}">
                <a16:creationId xmlns:a16="http://schemas.microsoft.com/office/drawing/2014/main" id="{BBB849DC-B114-D145-9879-4FE0688BF57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87017" y="2799146"/>
            <a:ext cx="3036477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9F0C4CE5-5F02-B143-8FD1-1B235D270DAC}"/>
              </a:ext>
            </a:extLst>
          </p:cNvPr>
          <p:cNvCxnSpPr>
            <a:cxnSpLocks/>
          </p:cNvCxnSpPr>
          <p:nvPr userDrawn="1"/>
        </p:nvCxnSpPr>
        <p:spPr>
          <a:xfrm>
            <a:off x="4569372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Rechte verbindingslijn 27">
            <a:extLst>
              <a:ext uri="{FF2B5EF4-FFF2-40B4-BE49-F238E27FC236}">
                <a16:creationId xmlns:a16="http://schemas.microsoft.com/office/drawing/2014/main" id="{289A8C14-DB28-F34E-8098-168D4C75AF23}"/>
              </a:ext>
            </a:extLst>
          </p:cNvPr>
          <p:cNvCxnSpPr>
            <a:cxnSpLocks/>
          </p:cNvCxnSpPr>
          <p:nvPr userDrawn="1"/>
        </p:nvCxnSpPr>
        <p:spPr>
          <a:xfrm>
            <a:off x="8187017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0FA07F3-F8E4-4505-85EC-22734AC687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EBE83C0D-309E-4ED7-AD5F-9AE25BCFE80E}" type="datetime4">
              <a:rPr lang="nl-NL" noProof="0" smtClean="0">
                <a:latin typeface="+mn-lt"/>
              </a:rPr>
              <a:t>1 juni 2023</a:t>
            </a:fld>
            <a:endParaRPr lang="nl-NL" noProof="0" dirty="0">
              <a:latin typeface="+mn-lt"/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5165D22-FEF5-4F30-8822-5D2378806A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nl-NL" noProof="0" dirty="0"/>
              <a:t>Jaarverslag</a:t>
            </a:r>
            <a:endParaRPr lang="nl-NL" b="0" noProof="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540F86B-3DA3-4708-AAF5-387BA115C4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227948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52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4800" userDrawn="1">
          <p15:clr>
            <a:srgbClr val="FBAE40"/>
          </p15:clr>
        </p15:guide>
        <p15:guide id="11" pos="2880" userDrawn="1">
          <p15:clr>
            <a:srgbClr val="FBAE40"/>
          </p15:clr>
        </p15:guide>
        <p15:guide id="12" orient="horz" pos="175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envatting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DA8C895-11B9-EA40-B0F8-0F4FE98815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2500" y="2656904"/>
            <a:ext cx="4838700" cy="574318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grpSp>
        <p:nvGrpSpPr>
          <p:cNvPr id="15" name="Groep 14">
            <a:extLst>
              <a:ext uri="{FF2B5EF4-FFF2-40B4-BE49-F238E27FC236}">
                <a16:creationId xmlns:a16="http://schemas.microsoft.com/office/drawing/2014/main" id="{C47A1EE0-4011-3749-B01C-FC489EEDF880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6" name="Vrije vorm 15">
              <a:extLst>
                <a:ext uri="{FF2B5EF4-FFF2-40B4-BE49-F238E27FC236}">
                  <a16:creationId xmlns:a16="http://schemas.microsoft.com/office/drawing/2014/main" id="{17EED68A-6660-2643-BBFB-B6AB92A7C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17" name="Vrije vorm 16">
              <a:extLst>
                <a:ext uri="{FF2B5EF4-FFF2-40B4-BE49-F238E27FC236}">
                  <a16:creationId xmlns:a16="http://schemas.microsoft.com/office/drawing/2014/main" id="{BECF9FB8-F6C7-C54D-99F4-11FDF26D7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18" name="Vrije vorm 17">
              <a:extLst>
                <a:ext uri="{FF2B5EF4-FFF2-40B4-BE49-F238E27FC236}">
                  <a16:creationId xmlns:a16="http://schemas.microsoft.com/office/drawing/2014/main" id="{46C7C62D-7D3B-934C-AFF9-0F10E727B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</p:grp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F85D552-3AFC-4D21-A944-9D41E128A9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2286000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1" name="Tijdelijke aanduiding voor tekst 2">
            <a:extLst>
              <a:ext uri="{FF2B5EF4-FFF2-40B4-BE49-F238E27FC236}">
                <a16:creationId xmlns:a16="http://schemas.microsoft.com/office/drawing/2014/main" id="{BE8C2EDB-9C70-49A2-865C-E5CD77D3E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3655" y="3841846"/>
            <a:ext cx="4838700" cy="636754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2" name="Tijdelijke aanduiding voor tekst 3">
            <a:extLst>
              <a:ext uri="{FF2B5EF4-FFF2-40B4-BE49-F238E27FC236}">
                <a16:creationId xmlns:a16="http://schemas.microsoft.com/office/drawing/2014/main" id="{EE50320A-D017-45C6-9986-94BC43911E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3655" y="3470942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3" name="Tijdelijke aanduiding voor tekst 2">
            <a:extLst>
              <a:ext uri="{FF2B5EF4-FFF2-40B4-BE49-F238E27FC236}">
                <a16:creationId xmlns:a16="http://schemas.microsoft.com/office/drawing/2014/main" id="{673EB498-F5D2-4E15-990A-2AFA4A377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500" y="5017901"/>
            <a:ext cx="4838700" cy="908340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4" name="Tijdelijke aanduiding voor tekst 3">
            <a:extLst>
              <a:ext uri="{FF2B5EF4-FFF2-40B4-BE49-F238E27FC236}">
                <a16:creationId xmlns:a16="http://schemas.microsoft.com/office/drawing/2014/main" id="{1F528150-326B-4BB3-AC38-7FC805DB6BA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2500" y="4646997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5" name="Tijdelijke aanduiding voor tekst 2">
            <a:extLst>
              <a:ext uri="{FF2B5EF4-FFF2-40B4-BE49-F238E27FC236}">
                <a16:creationId xmlns:a16="http://schemas.microsoft.com/office/drawing/2014/main" id="{20EBEFF7-AECA-409B-9ACC-A63A168283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99647" y="2656904"/>
            <a:ext cx="4838700" cy="574318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6" name="Tijdelijke aanduiding voor tekst 3">
            <a:extLst>
              <a:ext uri="{FF2B5EF4-FFF2-40B4-BE49-F238E27FC236}">
                <a16:creationId xmlns:a16="http://schemas.microsoft.com/office/drawing/2014/main" id="{29E4D063-8666-4D7A-B8C8-2B9383F798E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99647" y="2286000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7" name="Tijdelijke aanduiding voor tekst 2">
            <a:extLst>
              <a:ext uri="{FF2B5EF4-FFF2-40B4-BE49-F238E27FC236}">
                <a16:creationId xmlns:a16="http://schemas.microsoft.com/office/drawing/2014/main" id="{4717B7CD-A4F9-444E-82B9-8914CB5748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99647" y="3841846"/>
            <a:ext cx="4838700" cy="908340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8" name="Tijdelijke aanduiding voor tekst 3">
            <a:extLst>
              <a:ext uri="{FF2B5EF4-FFF2-40B4-BE49-F238E27FC236}">
                <a16:creationId xmlns:a16="http://schemas.microsoft.com/office/drawing/2014/main" id="{2CF285B7-A950-4326-A4D5-F5D542D2D6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99647" y="3470942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C45E38A-5516-4C3E-88FC-0DCBD876054B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 rtlCol="0"/>
          <a:lstStyle/>
          <a:p>
            <a:pPr rtl="0"/>
            <a:fld id="{DE990505-0711-4909-98C0-AB8757F86383}" type="datetime4">
              <a:rPr lang="nl-NL" noProof="0" smtClean="0">
                <a:latin typeface="+mn-lt"/>
              </a:rPr>
              <a:t>1 juni 2023</a:t>
            </a:fld>
            <a:endParaRPr lang="nl-NL" noProof="0" dirty="0">
              <a:latin typeface="+mn-lt"/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225273-038D-4F51-A093-83D80104F21A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/>
          <a:p>
            <a:pPr rtl="0"/>
            <a:r>
              <a:rPr lang="nl-NL" noProof="0" dirty="0"/>
              <a:t>Jaarverslag</a:t>
            </a:r>
            <a:endParaRPr lang="nl-NL" b="0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7F24E14-E0E0-44FA-A4AA-FA63A858730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6013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dank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tekst 29">
            <a:extLst>
              <a:ext uri="{FF2B5EF4-FFF2-40B4-BE49-F238E27FC236}">
                <a16:creationId xmlns:a16="http://schemas.microsoft.com/office/drawing/2014/main" id="{BB778BC5-5409-574B-96E2-B45CDD940D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96100" y="5102063"/>
            <a:ext cx="4914900" cy="588795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16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7" name="Subtitel 2">
            <a:extLst>
              <a:ext uri="{FF2B5EF4-FFF2-40B4-BE49-F238E27FC236}">
                <a16:creationId xmlns:a16="http://schemas.microsoft.com/office/drawing/2014/main" id="{32916F3A-28FA-9A4B-A780-0D687D932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7623" y="3591098"/>
            <a:ext cx="4903377" cy="1057791"/>
          </a:xfrm>
        </p:spPr>
        <p:txBody>
          <a:bodyPr lIns="0" tIns="0" rIns="0" bIns="0" rtlCol="0">
            <a:norm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  <p:sp>
        <p:nvSpPr>
          <p:cNvPr id="26" name="Titel 1">
            <a:extLst>
              <a:ext uri="{FF2B5EF4-FFF2-40B4-BE49-F238E27FC236}">
                <a16:creationId xmlns:a16="http://schemas.microsoft.com/office/drawing/2014/main" id="{E29321F6-59C5-6E4C-A846-6AD00848A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623" y="2173658"/>
            <a:ext cx="49033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AB5C3BF3-A164-DD48-BD02-4587489DA105}"/>
              </a:ext>
            </a:extLst>
          </p:cNvPr>
          <p:cNvCxnSpPr>
            <a:cxnSpLocks/>
          </p:cNvCxnSpPr>
          <p:nvPr userDrawn="1"/>
        </p:nvCxnSpPr>
        <p:spPr>
          <a:xfrm>
            <a:off x="6896100" y="3233703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ijdelijke aanduiding voor afbeelding 2">
            <a:extLst>
              <a:ext uri="{FF2B5EF4-FFF2-40B4-BE49-F238E27FC236}">
                <a16:creationId xmlns:a16="http://schemas.microsoft.com/office/drawing/2014/main" id="{F8C225AD-C009-894E-8AFA-C94EAA065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 rtlCol="0"/>
          <a:lstStyle/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grpSp>
        <p:nvGrpSpPr>
          <p:cNvPr id="30" name="Groep 29">
            <a:extLst>
              <a:ext uri="{FF2B5EF4-FFF2-40B4-BE49-F238E27FC236}">
                <a16:creationId xmlns:a16="http://schemas.microsoft.com/office/drawing/2014/main" id="{FFEF81ED-50DF-3946-87D9-407C13C3CE9F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31" name="Vrije vorm 30">
              <a:extLst>
                <a:ext uri="{FF2B5EF4-FFF2-40B4-BE49-F238E27FC236}">
                  <a16:creationId xmlns:a16="http://schemas.microsoft.com/office/drawing/2014/main" id="{4B6857A0-601C-9C40-ADB4-7927C7A4E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32" name="Vrije vorm 31">
              <a:extLst>
                <a:ext uri="{FF2B5EF4-FFF2-40B4-BE49-F238E27FC236}">
                  <a16:creationId xmlns:a16="http://schemas.microsoft.com/office/drawing/2014/main" id="{31562ACC-ECB3-4841-A52C-00DAFF438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33" name="Vrije vorm 32">
              <a:extLst>
                <a:ext uri="{FF2B5EF4-FFF2-40B4-BE49-F238E27FC236}">
                  <a16:creationId xmlns:a16="http://schemas.microsoft.com/office/drawing/2014/main" id="{77C317B8-91B4-7040-AB8C-CE822CA28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999130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e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7" name="AutoVorm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8" name="Vrije v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9" name="Vrije v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10" name="Vrije v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11" name="Vrije v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</p:grpSp>
      <p:sp>
        <p:nvSpPr>
          <p:cNvPr id="12" name="Titel 1">
            <a:extLst>
              <a:ext uri="{FF2B5EF4-FFF2-40B4-BE49-F238E27FC236}">
                <a16:creationId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 spc="50" baseline="0">
                <a:latin typeface="+mj-lt"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CF0FD074-81E2-0D4E-8446-C5B415B238A0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4655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jdelijke aanduiding voor tekst 29">
            <a:extLst>
              <a:ext uri="{FF2B5EF4-FFF2-40B4-BE49-F238E27FC236}">
                <a16:creationId xmlns:a16="http://schemas.microsoft.com/office/drawing/2014/main" id="{58AAB058-5FFC-9E4E-AD2E-FB1B4EE510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2818296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5" name="Tijdelijke aanduiding voor tekst 29">
            <a:extLst>
              <a:ext uri="{FF2B5EF4-FFF2-40B4-BE49-F238E27FC236}">
                <a16:creationId xmlns:a16="http://schemas.microsoft.com/office/drawing/2014/main" id="{18ABDA74-C3EC-274D-BE87-AC5B825A2A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2500" y="2209800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3DDE02E-BC75-2645-8725-CA2CFD327A3C}"/>
              </a:ext>
            </a:extLst>
          </p:cNvPr>
          <p:cNvCxnSpPr>
            <a:cxnSpLocks/>
          </p:cNvCxnSpPr>
          <p:nvPr userDrawn="1"/>
        </p:nvCxnSpPr>
        <p:spPr>
          <a:xfrm>
            <a:off x="3663043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ijdelijke aanduiding voor tekst 29">
            <a:extLst>
              <a:ext uri="{FF2B5EF4-FFF2-40B4-BE49-F238E27FC236}">
                <a16:creationId xmlns:a16="http://schemas.microsoft.com/office/drawing/2014/main" id="{3ABA9FD1-9B74-F14F-81EF-7B3407196B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2818296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8" name="Tijdelijke aanduiding voor tekst 29">
            <a:extLst>
              <a:ext uri="{FF2B5EF4-FFF2-40B4-BE49-F238E27FC236}">
                <a16:creationId xmlns:a16="http://schemas.microsoft.com/office/drawing/2014/main" id="{0E9E9D03-0186-5B4C-A73F-95ADCD08A44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63042" y="2209800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E01EE6FD-FABB-AD48-92DA-19805B502918}"/>
              </a:ext>
            </a:extLst>
          </p:cNvPr>
          <p:cNvCxnSpPr>
            <a:cxnSpLocks/>
          </p:cNvCxnSpPr>
          <p:nvPr userDrawn="1"/>
        </p:nvCxnSpPr>
        <p:spPr>
          <a:xfrm>
            <a:off x="952500" y="4248119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ijdelijke aanduiding voor tekst 29">
            <a:extLst>
              <a:ext uri="{FF2B5EF4-FFF2-40B4-BE49-F238E27FC236}">
                <a16:creationId xmlns:a16="http://schemas.microsoft.com/office/drawing/2014/main" id="{F953BCFF-5CB8-784F-ACC1-A14670E621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52500" y="5131299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2" name="Tijdelijke aanduiding voor tekst 29">
            <a:extLst>
              <a:ext uri="{FF2B5EF4-FFF2-40B4-BE49-F238E27FC236}">
                <a16:creationId xmlns:a16="http://schemas.microsoft.com/office/drawing/2014/main" id="{97DCC038-CDD3-1D48-B8BA-2617616935C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2500" y="4522803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93BB36CC-7349-334D-A028-58D01025E726}"/>
              </a:ext>
            </a:extLst>
          </p:cNvPr>
          <p:cNvCxnSpPr>
            <a:cxnSpLocks/>
          </p:cNvCxnSpPr>
          <p:nvPr userDrawn="1"/>
        </p:nvCxnSpPr>
        <p:spPr>
          <a:xfrm>
            <a:off x="3663043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ijdelijke aanduiding voor tekst 29">
            <a:extLst>
              <a:ext uri="{FF2B5EF4-FFF2-40B4-BE49-F238E27FC236}">
                <a16:creationId xmlns:a16="http://schemas.microsoft.com/office/drawing/2014/main" id="{C20DFC6E-CE65-E94B-921D-38F386E173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63042" y="5131299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5" name="Tijdelijke aanduiding voor tekst 29">
            <a:extLst>
              <a:ext uri="{FF2B5EF4-FFF2-40B4-BE49-F238E27FC236}">
                <a16:creationId xmlns:a16="http://schemas.microsoft.com/office/drawing/2014/main" id="{773FBF72-A3D8-2F4E-BAD2-2755F0BE4A4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663042" y="4522803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C402C0D4-D9C4-F547-B996-38177302A3DC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ijdelijke aanduiding voor tekst 29">
            <a:extLst>
              <a:ext uri="{FF2B5EF4-FFF2-40B4-BE49-F238E27FC236}">
                <a16:creationId xmlns:a16="http://schemas.microsoft.com/office/drawing/2014/main" id="{9B18A1DC-4A61-514B-9F70-1DCC893EBB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67054" y="513129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8" name="Tijdelijke aanduiding voor tekst 29">
            <a:extLst>
              <a:ext uri="{FF2B5EF4-FFF2-40B4-BE49-F238E27FC236}">
                <a16:creationId xmlns:a16="http://schemas.microsoft.com/office/drawing/2014/main" id="{DD138509-2AA1-D540-90D6-28847495661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67054" y="4522803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2655503-4608-4F79-A5D4-B2F67958F263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 rtlCol="0"/>
          <a:lstStyle/>
          <a:p>
            <a:pPr rtl="0"/>
            <a:fld id="{D1AB7706-F582-466A-8826-DECE054A338E}" type="datetime4">
              <a:rPr lang="nl-NL" noProof="0" smtClean="0">
                <a:latin typeface="+mn-lt"/>
              </a:rPr>
              <a:t>1 juni 2023</a:t>
            </a:fld>
            <a:endParaRPr lang="nl-NL" noProof="0" dirty="0">
              <a:latin typeface="+mn-lt"/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DAFA395-FE4C-4A99-A74E-57757D8473E1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 rtlCol="0"/>
          <a:lstStyle/>
          <a:p>
            <a:pPr rtl="0"/>
            <a:r>
              <a:rPr lang="nl-NL" noProof="0" dirty="0"/>
              <a:t>Jaarverslag</a:t>
            </a:r>
            <a:endParaRPr lang="nl-NL" b="0" noProof="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0A6A117-A0E8-43E1-9120-CE3B8B97667F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9306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lei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e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15" name="Vrije v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16" name="Vrije v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19" name="Vrije v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</p:grpSp>
      <p:sp>
        <p:nvSpPr>
          <p:cNvPr id="14" name="Tijdelijke aanduiding voor afbeelding 2">
            <a:extLst>
              <a:ext uri="{FF2B5EF4-FFF2-40B4-BE49-F238E27FC236}">
                <a16:creationId xmlns:a16="http://schemas.microsoft.com/office/drawing/2014/main" id="{F0C4E8C2-3240-594A-9D5E-1BCD1AF44C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-22543"/>
            <a:ext cx="6096000" cy="6903086"/>
          </a:xfrm>
        </p:spPr>
        <p:txBody>
          <a:bodyPr rtlCol="0"/>
          <a:lstStyle/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1D23F761-57FC-3649-AE84-0C3EF95EF561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ijdelijke aanduiding voor tekst 29">
            <a:extLst>
              <a:ext uri="{FF2B5EF4-FFF2-40B4-BE49-F238E27FC236}">
                <a16:creationId xmlns:a16="http://schemas.microsoft.com/office/drawing/2014/main" id="{E66F2BC9-2F8A-1543-9AFD-9BAB0E75B3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3"/>
            <a:ext cx="4572001" cy="27952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A64E0B3-57C5-4DAF-8531-F39610E77C0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30E7BD49-6E00-4E6B-B6A0-7C9F51561702}" type="datetime4">
              <a:rPr lang="nl-NL" noProof="0" smtClean="0">
                <a:latin typeface="+mn-lt"/>
              </a:rPr>
              <a:t>1 juni 2023</a:t>
            </a:fld>
            <a:endParaRPr lang="nl-NL" noProof="0" dirty="0">
              <a:latin typeface="+mn-lt"/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E0EC46-C626-4D58-AB64-0B3B850D14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nl-NL" noProof="0" dirty="0"/>
              <a:t>Jaarverslag</a:t>
            </a:r>
            <a:endParaRPr lang="nl-NL" b="0" noProof="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F25D00C-8F5C-4528-87FA-F9431D9675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73769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6" pos="3480" userDrawn="1">
          <p15:clr>
            <a:srgbClr val="FBAE40"/>
          </p15:clr>
        </p15:guide>
        <p15:guide id="7" orient="horz" pos="1440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uz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jdelijke aanduiding voor afbeelding 2">
            <a:extLst>
              <a:ext uri="{FF2B5EF4-FFF2-40B4-BE49-F238E27FC236}">
                <a16:creationId xmlns:a16="http://schemas.microsoft.com/office/drawing/2014/main" id="{50E2385F-F6FA-D345-AF77-A9EE8E4931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8" cy="6858000"/>
          </a:xfrm>
          <a:solidFill>
            <a:schemeClr val="accent2"/>
          </a:solidFill>
        </p:spPr>
        <p:txBody>
          <a:bodyPr rtlCol="0"/>
          <a:lstStyle/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3943" y="3045437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100" b="1" i="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4BE3A3D6-A0AD-C84D-8B2A-743F5F95432E}"/>
              </a:ext>
            </a:extLst>
          </p:cNvPr>
          <p:cNvCxnSpPr>
            <a:cxnSpLocks/>
          </p:cNvCxnSpPr>
          <p:nvPr userDrawn="1"/>
        </p:nvCxnSpPr>
        <p:spPr>
          <a:xfrm>
            <a:off x="7154721" y="4003877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" name="Groep 21">
            <a:extLst>
              <a:ext uri="{FF2B5EF4-FFF2-40B4-BE49-F238E27FC236}">
                <a16:creationId xmlns:a16="http://schemas.microsoft.com/office/drawing/2014/main" id="{F4CB38BE-0FF2-694C-AA3C-D73DBF7C332C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9509760" y="-3"/>
            <a:ext cx="2682238" cy="2682238"/>
            <a:chOff x="0" y="12289"/>
            <a:chExt cx="3550" cy="3551"/>
          </a:xfrm>
          <a:solidFill>
            <a:schemeClr val="tx1"/>
          </a:solidFill>
        </p:grpSpPr>
        <p:sp>
          <p:nvSpPr>
            <p:cNvPr id="23" name="Vrije vorm 22">
              <a:extLst>
                <a:ext uri="{FF2B5EF4-FFF2-40B4-BE49-F238E27FC236}">
                  <a16:creationId xmlns:a16="http://schemas.microsoft.com/office/drawing/2014/main" id="{F0257420-2EA0-6348-8B9E-1414F5297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24" name="Vrije vorm 23">
              <a:extLst>
                <a:ext uri="{FF2B5EF4-FFF2-40B4-BE49-F238E27FC236}">
                  <a16:creationId xmlns:a16="http://schemas.microsoft.com/office/drawing/2014/main" id="{7FE65C23-C0EF-BB41-884A-01C2A7356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25" name="Vrije vorm 24">
              <a:extLst>
                <a:ext uri="{FF2B5EF4-FFF2-40B4-BE49-F238E27FC236}">
                  <a16:creationId xmlns:a16="http://schemas.microsoft.com/office/drawing/2014/main" id="{F73F5EB6-53C7-D44C-9003-FB5A81F98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3578891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grafiek 5">
            <a:extLst>
              <a:ext uri="{FF2B5EF4-FFF2-40B4-BE49-F238E27FC236}">
                <a16:creationId xmlns:a16="http://schemas.microsoft.com/office/drawing/2014/main" id="{75992517-0394-6B43-B15D-2A86A34512F3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500" y="1939108"/>
            <a:ext cx="10352810" cy="4110702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/>
              <a:t>Klik op het pictogram als u een grafiek wilt toevoegen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Klik om te bewerken 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71012B1-809A-45CE-9FED-46D08DC8C42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fld id="{1F20A403-E0A1-4FB1-ACCC-0B45D421B060}" type="datetime4">
              <a:rPr lang="nl-NL" noProof="0" smtClean="0">
                <a:latin typeface="+mn-lt"/>
              </a:rPr>
              <a:t>1 juni 2023</a:t>
            </a:fld>
            <a:endParaRPr lang="nl-NL" noProof="0">
              <a:latin typeface="+mn-lt"/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FB6FA27-6601-4107-A3C9-808CB443024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/>
              <a:t>Jaarverslag</a:t>
            </a:r>
            <a:endParaRPr lang="nl-NL" b="0" noProof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919432A-F8B5-4A96-AEE6-2E159658D5D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nl-NL" noProof="0" smtClean="0"/>
              <a:pPr rtl="0"/>
              <a:t>‹nr.›</a:t>
            </a:fld>
            <a:endParaRPr lang="nl-NL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5862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1392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Klik om te bewerken </a:t>
            </a:r>
          </a:p>
        </p:txBody>
      </p:sp>
      <p:sp>
        <p:nvSpPr>
          <p:cNvPr id="9" name="Tijdelijke aanduiding voor tabel 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952500" y="2209800"/>
            <a:ext cx="10287000" cy="2593109"/>
          </a:xfrm>
        </p:spPr>
        <p:txBody>
          <a:bodyPr rtlCol="0"/>
          <a:lstStyle/>
          <a:p>
            <a:pPr rtl="0"/>
            <a:r>
              <a:rPr lang="nl-NL" noProof="0"/>
              <a:t>Klik op het pictogram als u een tabel wilt toevoegen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B2411D2-78FE-46C1-9EA9-C6A882903B5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fld id="{9E4412A0-8F28-4CDF-8D82-FDD909532C1E}" type="datetime4">
              <a:rPr lang="nl-NL" noProof="0" smtClean="0">
                <a:latin typeface="+mn-lt"/>
              </a:rPr>
              <a:t>1 juni 2023</a:t>
            </a:fld>
            <a:endParaRPr lang="nl-NL" noProof="0">
              <a:latin typeface="+mn-lt"/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04DAF8F-82DB-4DBE-9041-71217A4516C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/>
              <a:t>Jaarverslag</a:t>
            </a:r>
            <a:endParaRPr lang="nl-NL" b="0" noProof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82F761B-6706-439D-9C75-43E751AB195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nl-NL" noProof="0" smtClean="0"/>
              <a:pPr rtl="0"/>
              <a:t>‹nr.›</a:t>
            </a:fld>
            <a:endParaRPr lang="nl-NL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1310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2476500"/>
            <a:ext cx="7132320" cy="3289971"/>
          </a:xfrm>
          <a:prstGeom prst="rect">
            <a:avLst/>
          </a:prstGeom>
          <a:ln>
            <a:noFill/>
          </a:ln>
        </p:spPr>
        <p:txBody>
          <a:bodyPr lIns="0" tIns="0" rIns="0" bIns="0" rtlCol="0" anchor="t" anchorCtr="0">
            <a:normAutofit/>
          </a:bodyPr>
          <a:lstStyle>
            <a:lvl1pPr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902327D-DBD4-7A4E-ABF2-A946A559A8AD}"/>
              </a:ext>
            </a:extLst>
          </p:cNvPr>
          <p:cNvSpPr txBox="1"/>
          <p:nvPr userDrawn="1"/>
        </p:nvSpPr>
        <p:spPr>
          <a:xfrm>
            <a:off x="699948" y="548291"/>
            <a:ext cx="15893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nl-NL" sz="20000" b="1" noProof="0" dirty="0">
                <a:solidFill>
                  <a:schemeClr val="bg1"/>
                </a:solidFill>
              </a:rPr>
              <a:t>“</a:t>
            </a:r>
          </a:p>
        </p:txBody>
      </p:sp>
      <p:grpSp>
        <p:nvGrpSpPr>
          <p:cNvPr id="18" name="Groep 17">
            <a:extLst>
              <a:ext uri="{FF2B5EF4-FFF2-40B4-BE49-F238E27FC236}">
                <a16:creationId xmlns:a16="http://schemas.microsoft.com/office/drawing/2014/main" id="{6ACB4ADD-D9F4-984E-B29D-A2CF6D19E810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19" name="AutoVorm 24">
              <a:extLst>
                <a:ext uri="{FF2B5EF4-FFF2-40B4-BE49-F238E27FC236}">
                  <a16:creationId xmlns:a16="http://schemas.microsoft.com/office/drawing/2014/main" id="{5017C477-A988-7041-8A67-3D8294D6A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20" name="Vrije vorm 19">
              <a:extLst>
                <a:ext uri="{FF2B5EF4-FFF2-40B4-BE49-F238E27FC236}">
                  <a16:creationId xmlns:a16="http://schemas.microsoft.com/office/drawing/2014/main" id="{206D7F37-5DD1-A24E-9CCA-84B2A1685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21" name="Vrije vorm 20">
              <a:extLst>
                <a:ext uri="{FF2B5EF4-FFF2-40B4-BE49-F238E27FC236}">
                  <a16:creationId xmlns:a16="http://schemas.microsoft.com/office/drawing/2014/main" id="{A6E321C8-096C-1B41-B14F-4CA7AE04B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22" name="Vrije vorm 21">
              <a:extLst>
                <a:ext uri="{FF2B5EF4-FFF2-40B4-BE49-F238E27FC236}">
                  <a16:creationId xmlns:a16="http://schemas.microsoft.com/office/drawing/2014/main" id="{32B3FDD4-EB13-F44F-99D0-BFAB06F0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23" name="Vrije vorm 22">
              <a:extLst>
                <a:ext uri="{FF2B5EF4-FFF2-40B4-BE49-F238E27FC236}">
                  <a16:creationId xmlns:a16="http://schemas.microsoft.com/office/drawing/2014/main" id="{A20BCBD2-A735-0C43-8C55-B384372AC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</p:grpSp>
      <p:grpSp>
        <p:nvGrpSpPr>
          <p:cNvPr id="24" name="Groep 23">
            <a:extLst>
              <a:ext uri="{FF2B5EF4-FFF2-40B4-BE49-F238E27FC236}">
                <a16:creationId xmlns:a16="http://schemas.microsoft.com/office/drawing/2014/main" id="{669A90A7-BF26-684E-8C8B-638053DA1234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5" name="Vrije vorm 24">
              <a:extLst>
                <a:ext uri="{FF2B5EF4-FFF2-40B4-BE49-F238E27FC236}">
                  <a16:creationId xmlns:a16="http://schemas.microsoft.com/office/drawing/2014/main" id="{861D8E86-886A-8744-BC4C-FE82B0243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26" name="Vrije vorm 25">
              <a:extLst>
                <a:ext uri="{FF2B5EF4-FFF2-40B4-BE49-F238E27FC236}">
                  <a16:creationId xmlns:a16="http://schemas.microsoft.com/office/drawing/2014/main" id="{2D967470-E96E-8843-AAD2-E0C8B8077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27" name="Vrije vorm 26">
              <a:extLst>
                <a:ext uri="{FF2B5EF4-FFF2-40B4-BE49-F238E27FC236}">
                  <a16:creationId xmlns:a16="http://schemas.microsoft.com/office/drawing/2014/main" id="{C8A27D09-765D-3949-BCCA-238C3514D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447829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560">
          <p15:clr>
            <a:srgbClr val="FBAE40"/>
          </p15:clr>
        </p15:guide>
        <p15:guide id="8" orient="horz" pos="1752" userDrawn="1">
          <p15:clr>
            <a:srgbClr val="FBAE40"/>
          </p15:clr>
        </p15:guide>
        <p15:guide id="9" orient="horz" pos="12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ep 24">
            <a:extLst>
              <a:ext uri="{FF2B5EF4-FFF2-40B4-BE49-F238E27FC236}">
                <a16:creationId xmlns:a16="http://schemas.microsoft.com/office/drawing/2014/main" id="{A7D9F21A-75CF-6045-8FA1-C4F4E21B699C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6" name="Vrije vorm 25">
              <a:extLst>
                <a:ext uri="{FF2B5EF4-FFF2-40B4-BE49-F238E27FC236}">
                  <a16:creationId xmlns:a16="http://schemas.microsoft.com/office/drawing/2014/main" id="{AEA7E377-BB07-FA43-B532-10A92EE0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27" name="Vrije vorm 26">
              <a:extLst>
                <a:ext uri="{FF2B5EF4-FFF2-40B4-BE49-F238E27FC236}">
                  <a16:creationId xmlns:a16="http://schemas.microsoft.com/office/drawing/2014/main" id="{F18DE645-B3D5-2F4E-AAD6-002FEF13A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36" name="Vrije vorm 35">
              <a:extLst>
                <a:ext uri="{FF2B5EF4-FFF2-40B4-BE49-F238E27FC236}">
                  <a16:creationId xmlns:a16="http://schemas.microsoft.com/office/drawing/2014/main" id="{B90F6499-BA50-2340-A026-32C79B6BF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</p:grpSp>
      <p:sp>
        <p:nvSpPr>
          <p:cNvPr id="38" name="Tijdelijke aanduiding voor afbeelding 25">
            <a:extLst>
              <a:ext uri="{FF2B5EF4-FFF2-40B4-BE49-F238E27FC236}">
                <a16:creationId xmlns:a16="http://schemas.microsoft.com/office/drawing/2014/main" id="{2274C164-503B-E746-A155-849A9BC2406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54268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61" name="Titel 1">
            <a:extLst>
              <a:ext uri="{FF2B5EF4-FFF2-40B4-BE49-F238E27FC236}">
                <a16:creationId xmlns:a16="http://schemas.microsoft.com/office/drawing/2014/main" id="{E2F20AFE-B282-5146-B0D6-F2FC1B6D3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5322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cxnSp>
        <p:nvCxnSpPr>
          <p:cNvPr id="62" name="Rechte verbindingslijn 61">
            <a:extLst>
              <a:ext uri="{FF2B5EF4-FFF2-40B4-BE49-F238E27FC236}">
                <a16:creationId xmlns:a16="http://schemas.microsoft.com/office/drawing/2014/main" id="{F777D2F0-DE3F-8343-B97A-E7FA440532FD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ijdelijke aanduiding voor afbeelding 25">
            <a:extLst>
              <a:ext uri="{FF2B5EF4-FFF2-40B4-BE49-F238E27FC236}">
                <a16:creationId xmlns:a16="http://schemas.microsoft.com/office/drawing/2014/main" id="{AF1B5ED8-33F6-FB44-AA92-F0D227BB310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658280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72" name="Tijdelijke aanduiding voor tekst 29">
            <a:extLst>
              <a:ext uri="{FF2B5EF4-FFF2-40B4-BE49-F238E27FC236}">
                <a16:creationId xmlns:a16="http://schemas.microsoft.com/office/drawing/2014/main" id="{0D824BDD-2D23-C943-8FE9-60B7B23B5E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5393169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73" name="Tijdelijke aanduiding voor tekst 29">
            <a:extLst>
              <a:ext uri="{FF2B5EF4-FFF2-40B4-BE49-F238E27FC236}">
                <a16:creationId xmlns:a16="http://schemas.microsoft.com/office/drawing/2014/main" id="{2F3D441E-DFB1-084B-8192-C6CBECCA40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500" y="4986745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74" name="Tijdelijke aanduiding voor tekst 29">
            <a:extLst>
              <a:ext uri="{FF2B5EF4-FFF2-40B4-BE49-F238E27FC236}">
                <a16:creationId xmlns:a16="http://schemas.microsoft.com/office/drawing/2014/main" id="{25797825-E7AE-2C41-A965-E6F0D70D9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63042" y="5393169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75" name="Tijdelijke aanduiding voor tekst 29">
            <a:extLst>
              <a:ext uri="{FF2B5EF4-FFF2-40B4-BE49-F238E27FC236}">
                <a16:creationId xmlns:a16="http://schemas.microsoft.com/office/drawing/2014/main" id="{63C1927C-E23B-204E-9F3A-2A67D2BF70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4986745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76" name="Tijdelijke aanduiding voor tekst 29">
            <a:extLst>
              <a:ext uri="{FF2B5EF4-FFF2-40B4-BE49-F238E27FC236}">
                <a16:creationId xmlns:a16="http://schemas.microsoft.com/office/drawing/2014/main" id="{EC81F0F5-C204-7248-A336-A655814A8A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67054" y="539316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77" name="Tijdelijke aanduiding voor tekst 29">
            <a:extLst>
              <a:ext uri="{FF2B5EF4-FFF2-40B4-BE49-F238E27FC236}">
                <a16:creationId xmlns:a16="http://schemas.microsoft.com/office/drawing/2014/main" id="{C9FEF82E-4E9C-8343-9D36-C4A00D7137C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367054" y="4986745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78" name="Tijdelijke aanduiding voor tekst 29">
            <a:extLst>
              <a:ext uri="{FF2B5EF4-FFF2-40B4-BE49-F238E27FC236}">
                <a16:creationId xmlns:a16="http://schemas.microsoft.com/office/drawing/2014/main" id="{F8AF6664-A005-7A42-9AEF-C5AA5603E49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110254" y="539316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79" name="Tijdelijke aanduiding voor tekst 29">
            <a:extLst>
              <a:ext uri="{FF2B5EF4-FFF2-40B4-BE49-F238E27FC236}">
                <a16:creationId xmlns:a16="http://schemas.microsoft.com/office/drawing/2014/main" id="{5F6C1E52-E2B6-5F45-A863-5BB35ABAFC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10254" y="4986745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EFD0B2D5-B3C2-D847-A220-86CB6A37E418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28" name="AutoVorm 24">
              <a:extLst>
                <a:ext uri="{FF2B5EF4-FFF2-40B4-BE49-F238E27FC236}">
                  <a16:creationId xmlns:a16="http://schemas.microsoft.com/office/drawing/2014/main" id="{A7FD25A4-760F-814C-915F-DD6E89CA3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29" name="Vrije vorm 28">
              <a:extLst>
                <a:ext uri="{FF2B5EF4-FFF2-40B4-BE49-F238E27FC236}">
                  <a16:creationId xmlns:a16="http://schemas.microsoft.com/office/drawing/2014/main" id="{A0CC8369-E81F-D447-87D8-1AF0C58EA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30" name="Vrije vorm 29">
              <a:extLst>
                <a:ext uri="{FF2B5EF4-FFF2-40B4-BE49-F238E27FC236}">
                  <a16:creationId xmlns:a16="http://schemas.microsoft.com/office/drawing/2014/main" id="{C41CA81E-EF54-D048-8775-CD4AB37A7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31" name="Vrije vorm 30">
              <a:extLst>
                <a:ext uri="{FF2B5EF4-FFF2-40B4-BE49-F238E27FC236}">
                  <a16:creationId xmlns:a16="http://schemas.microsoft.com/office/drawing/2014/main" id="{D95A4B85-923E-B641-B239-2A1999AB2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  <p:sp>
          <p:nvSpPr>
            <p:cNvPr id="32" name="Vrije vorm 31">
              <a:extLst>
                <a:ext uri="{FF2B5EF4-FFF2-40B4-BE49-F238E27FC236}">
                  <a16:creationId xmlns:a16="http://schemas.microsoft.com/office/drawing/2014/main" id="{501386DC-76EB-F34E-AD0E-22957D3B3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nl-NL" noProof="0" dirty="0"/>
            </a:p>
          </p:txBody>
        </p:sp>
      </p:grpSp>
      <p:sp>
        <p:nvSpPr>
          <p:cNvPr id="66" name="Tijdelijke aanduiding voor afbeelding 25">
            <a:extLst>
              <a:ext uri="{FF2B5EF4-FFF2-40B4-BE49-F238E27FC236}">
                <a16:creationId xmlns:a16="http://schemas.microsoft.com/office/drawing/2014/main" id="{2D21D633-C51E-E94E-BAE3-96F52F76E49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62292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69" name="Tijdelijke aanduiding voor afbeelding 25">
            <a:extLst>
              <a:ext uri="{FF2B5EF4-FFF2-40B4-BE49-F238E27FC236}">
                <a16:creationId xmlns:a16="http://schemas.microsoft.com/office/drawing/2014/main" id="{639EFA5A-9C69-DF4D-81B7-FA1F8CCCF93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112023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ED89364-B1CB-4E72-A6BB-95A34B50661C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 rtlCol="0"/>
          <a:lstStyle/>
          <a:p>
            <a:pPr rtl="0"/>
            <a:fld id="{A614F10A-C2D6-48EE-83D8-9868ADEEF369}" type="datetime4">
              <a:rPr lang="nl-NL" noProof="0" smtClean="0">
                <a:latin typeface="+mn-lt"/>
              </a:rPr>
              <a:t>1 juni 2023</a:t>
            </a:fld>
            <a:endParaRPr lang="nl-NL" noProof="0" dirty="0">
              <a:latin typeface="+mn-lt"/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E09328F-B310-4BF3-883E-BA9A39676AF2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 rtlCol="0"/>
          <a:lstStyle/>
          <a:p>
            <a:pPr rtl="0"/>
            <a:r>
              <a:rPr lang="nl-NL" noProof="0" dirty="0"/>
              <a:t>Jaarverslag</a:t>
            </a:r>
            <a:endParaRPr lang="nl-NL" b="0" noProof="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4192EF2-9336-43EF-A365-1F54000F7D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996362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304" userDrawn="1">
          <p15:clr>
            <a:srgbClr val="FBAE40"/>
          </p15:clr>
        </p15:guide>
        <p15:guide id="4" pos="4008" userDrawn="1">
          <p15:clr>
            <a:srgbClr val="FBAE40"/>
          </p15:clr>
        </p15:guide>
        <p15:guide id="5" pos="1944" userDrawn="1">
          <p15:clr>
            <a:srgbClr val="FBAE40"/>
          </p15:clr>
        </p15:guide>
        <p15:guide id="6" pos="3648" userDrawn="1">
          <p15:clr>
            <a:srgbClr val="FBAE40"/>
          </p15:clr>
        </p15:guide>
        <p15:guide id="7" orient="horz" pos="1392" userDrawn="1">
          <p15:clr>
            <a:srgbClr val="FBAE40"/>
          </p15:clr>
        </p15:guide>
        <p15:guide id="8" orient="horz" pos="552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pos="5352" userDrawn="1">
          <p15:clr>
            <a:srgbClr val="FBAE40"/>
          </p15:clr>
        </p15:guide>
        <p15:guide id="11" pos="5736" userDrawn="1">
          <p15:clr>
            <a:srgbClr val="FBAE40"/>
          </p15:clr>
        </p15:guide>
        <p15:guide id="12" orient="horz" pos="2904" userDrawn="1">
          <p15:clr>
            <a:srgbClr val="FBAE40"/>
          </p15:clr>
        </p15:guide>
        <p15:guide id="13" orient="horz" pos="160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jdlijn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Rechte verbindingslijn 20">
            <a:extLst>
              <a:ext uri="{FF2B5EF4-FFF2-40B4-BE49-F238E27FC236}">
                <a16:creationId xmlns:a16="http://schemas.microsoft.com/office/drawing/2014/main" id="{040046AF-E5BF-854D-9986-7C3019770FE7}"/>
              </a:ext>
            </a:extLst>
          </p:cNvPr>
          <p:cNvCxnSpPr>
            <a:cxnSpLocks/>
          </p:cNvCxnSpPr>
          <p:nvPr userDrawn="1"/>
        </p:nvCxnSpPr>
        <p:spPr>
          <a:xfrm flipH="1">
            <a:off x="1045959" y="2213783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76CA14A6-0144-BC49-A8D4-C979D13258C0}"/>
              </a:ext>
            </a:extLst>
          </p:cNvPr>
          <p:cNvCxnSpPr>
            <a:cxnSpLocks/>
          </p:cNvCxnSpPr>
          <p:nvPr userDrawn="1"/>
        </p:nvCxnSpPr>
        <p:spPr>
          <a:xfrm flipH="1">
            <a:off x="6180493" y="2213783"/>
            <a:ext cx="11102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>
            <a:extLst>
              <a:ext uri="{FF2B5EF4-FFF2-40B4-BE49-F238E27FC236}">
                <a16:creationId xmlns:a16="http://schemas.microsoft.com/office/drawing/2014/main" id="{FA582FC2-A135-5743-B9C0-6AC7225B42E1}"/>
              </a:ext>
            </a:extLst>
          </p:cNvPr>
          <p:cNvCxnSpPr>
            <a:cxnSpLocks/>
          </p:cNvCxnSpPr>
          <p:nvPr userDrawn="1"/>
        </p:nvCxnSpPr>
        <p:spPr>
          <a:xfrm flipH="1">
            <a:off x="8745623" y="3904712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77C43222-5868-0247-838F-58F4F6C8EE75}"/>
              </a:ext>
            </a:extLst>
          </p:cNvPr>
          <p:cNvCxnSpPr>
            <a:cxnSpLocks/>
          </p:cNvCxnSpPr>
          <p:nvPr userDrawn="1"/>
        </p:nvCxnSpPr>
        <p:spPr>
          <a:xfrm flipH="1">
            <a:off x="3611089" y="3895941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el 1">
            <a:extLst>
              <a:ext uri="{FF2B5EF4-FFF2-40B4-BE49-F238E27FC236}">
                <a16:creationId xmlns:a16="http://schemas.microsoft.com/office/drawing/2014/main" id="{46EEE005-F78A-9D4F-B159-964376C387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Klik om te bewerken </a:t>
            </a:r>
          </a:p>
        </p:txBody>
      </p:sp>
      <p:sp>
        <p:nvSpPr>
          <p:cNvPr id="96" name="Tijdelijke aanduiding voor tekst 29">
            <a:extLst>
              <a:ext uri="{FF2B5EF4-FFF2-40B4-BE49-F238E27FC236}">
                <a16:creationId xmlns:a16="http://schemas.microsoft.com/office/drawing/2014/main" id="{FC61536F-8EA7-5A48-AF76-8B0E251BD8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96955" y="2934856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 om te bewerken </a:t>
            </a:r>
          </a:p>
        </p:txBody>
      </p:sp>
      <p:sp>
        <p:nvSpPr>
          <p:cNvPr id="97" name="Tijdelijke aanduiding voor tekst 29">
            <a:extLst>
              <a:ext uri="{FF2B5EF4-FFF2-40B4-BE49-F238E27FC236}">
                <a16:creationId xmlns:a16="http://schemas.microsoft.com/office/drawing/2014/main" id="{64FFD994-BD97-ED49-8607-286ECBB1CD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955" y="2568686"/>
            <a:ext cx="2133600" cy="205837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 om te bewerken </a:t>
            </a:r>
          </a:p>
        </p:txBody>
      </p:sp>
      <p:sp>
        <p:nvSpPr>
          <p:cNvPr id="102" name="Tijdelijke aanduiding voor tekst 29">
            <a:extLst>
              <a:ext uri="{FF2B5EF4-FFF2-40B4-BE49-F238E27FC236}">
                <a16:creationId xmlns:a16="http://schemas.microsoft.com/office/drawing/2014/main" id="{D1ADE805-BFBC-ED47-B9CB-6CB2FF02E86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897799" y="5087328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 om te bewerken </a:t>
            </a:r>
          </a:p>
        </p:txBody>
      </p:sp>
      <p:sp>
        <p:nvSpPr>
          <p:cNvPr id="103" name="Tijdelijke aanduiding voor tekst 29">
            <a:extLst>
              <a:ext uri="{FF2B5EF4-FFF2-40B4-BE49-F238E27FC236}">
                <a16:creationId xmlns:a16="http://schemas.microsoft.com/office/drawing/2014/main" id="{334A3589-641F-F547-891B-149579153B7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897799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 rtl="0">
              <a:spcBef>
                <a:spcPts val="400"/>
              </a:spcBef>
              <a:buNone/>
            </a:pPr>
            <a:r>
              <a:rPr lang="nl-NL" noProof="0"/>
              <a:t>Klik om te bewerken </a:t>
            </a:r>
          </a:p>
        </p:txBody>
      </p:sp>
      <p:sp>
        <p:nvSpPr>
          <p:cNvPr id="106" name="Tijdelijke aanduiding voor tekst 29">
            <a:extLst>
              <a:ext uri="{FF2B5EF4-FFF2-40B4-BE49-F238E27FC236}">
                <a16:creationId xmlns:a16="http://schemas.microsoft.com/office/drawing/2014/main" id="{A63F8454-D12E-A641-ABD0-8977D3F5EC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01711" y="5087328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 om te bewerken </a:t>
            </a:r>
          </a:p>
        </p:txBody>
      </p:sp>
      <p:sp>
        <p:nvSpPr>
          <p:cNvPr id="107" name="Tijdelijke aanduiding voor tekst 29">
            <a:extLst>
              <a:ext uri="{FF2B5EF4-FFF2-40B4-BE49-F238E27FC236}">
                <a16:creationId xmlns:a16="http://schemas.microsoft.com/office/drawing/2014/main" id="{F35AA15D-DBAD-9840-8764-A5B6D486A23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1711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 rtl="0">
              <a:spcBef>
                <a:spcPts val="400"/>
              </a:spcBef>
              <a:buNone/>
            </a:pPr>
            <a:r>
              <a:rPr lang="nl-NL" noProof="0"/>
              <a:t>Klik om te bewerken </a:t>
            </a:r>
          </a:p>
        </p:txBody>
      </p:sp>
      <p:sp>
        <p:nvSpPr>
          <p:cNvPr id="108" name="Tijdelijke aanduiding voor tekst 29">
            <a:extLst>
              <a:ext uri="{FF2B5EF4-FFF2-40B4-BE49-F238E27FC236}">
                <a16:creationId xmlns:a16="http://schemas.microsoft.com/office/drawing/2014/main" id="{8357CA0F-1A55-B145-8305-562F0DF2254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38143" y="2934856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 om te bewerken </a:t>
            </a:r>
          </a:p>
        </p:txBody>
      </p:sp>
      <p:sp>
        <p:nvSpPr>
          <p:cNvPr id="109" name="Tijdelijke aanduiding voor tekst 29">
            <a:extLst>
              <a:ext uri="{FF2B5EF4-FFF2-40B4-BE49-F238E27FC236}">
                <a16:creationId xmlns:a16="http://schemas.microsoft.com/office/drawing/2014/main" id="{D6C49F6F-AF28-8942-8442-8F54A1DC388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438143" y="2568686"/>
            <a:ext cx="2133600" cy="205837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nl-NL" noProof="0"/>
              <a:t>Klik om te bewerken 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4CE2724A-BCA1-604F-9D18-BF05746408C2}"/>
              </a:ext>
            </a:extLst>
          </p:cNvPr>
          <p:cNvCxnSpPr/>
          <p:nvPr userDrawn="1"/>
        </p:nvCxnSpPr>
        <p:spPr>
          <a:xfrm>
            <a:off x="967689" y="3968780"/>
            <a:ext cx="10275477" cy="0"/>
          </a:xfrm>
          <a:prstGeom prst="line">
            <a:avLst/>
          </a:prstGeom>
          <a:ln w="165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hthoek 43">
            <a:extLst>
              <a:ext uri="{FF2B5EF4-FFF2-40B4-BE49-F238E27FC236}">
                <a16:creationId xmlns:a16="http://schemas.microsoft.com/office/drawing/2014/main" id="{4923D7D1-A9CC-C34C-86FF-43B5C8978712}"/>
              </a:ext>
            </a:extLst>
          </p:cNvPr>
          <p:cNvSpPr/>
          <p:nvPr userDrawn="1"/>
        </p:nvSpPr>
        <p:spPr>
          <a:xfrm>
            <a:off x="964323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47" name="Rechthoek 46">
            <a:extLst>
              <a:ext uri="{FF2B5EF4-FFF2-40B4-BE49-F238E27FC236}">
                <a16:creationId xmlns:a16="http://schemas.microsoft.com/office/drawing/2014/main" id="{6119FF13-13AB-3448-B24E-58E18B3CE2B6}"/>
              </a:ext>
            </a:extLst>
          </p:cNvPr>
          <p:cNvSpPr/>
          <p:nvPr userDrawn="1"/>
        </p:nvSpPr>
        <p:spPr>
          <a:xfrm>
            <a:off x="3531590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22F8F982-870E-AE44-B0D3-B3313BC48DB7}"/>
              </a:ext>
            </a:extLst>
          </p:cNvPr>
          <p:cNvSpPr/>
          <p:nvPr userDrawn="1"/>
        </p:nvSpPr>
        <p:spPr>
          <a:xfrm>
            <a:off x="6098857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C549A137-DB5E-9C40-8C0A-ED607212022C}"/>
              </a:ext>
            </a:extLst>
          </p:cNvPr>
          <p:cNvSpPr/>
          <p:nvPr userDrawn="1"/>
        </p:nvSpPr>
        <p:spPr>
          <a:xfrm>
            <a:off x="8666124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1DC2552-C347-4C3D-8C92-4A6981227C0E}"/>
              </a:ext>
            </a:extLst>
          </p:cNvPr>
          <p:cNvSpPr>
            <a:spLocks noGrp="1"/>
          </p:cNvSpPr>
          <p:nvPr>
            <p:ph type="dt" sz="half" idx="36"/>
          </p:nvPr>
        </p:nvSpPr>
        <p:spPr/>
        <p:txBody>
          <a:bodyPr rtlCol="0"/>
          <a:lstStyle/>
          <a:p>
            <a:pPr rtl="0"/>
            <a:fld id="{C93AC0DF-6D4C-4C3E-8C8A-684DBF43D24A}" type="datetime4">
              <a:rPr lang="nl-NL" noProof="0" smtClean="0">
                <a:latin typeface="+mn-lt"/>
              </a:rPr>
              <a:t>1 juni 2023</a:t>
            </a:fld>
            <a:endParaRPr lang="nl-NL" noProof="0">
              <a:latin typeface="+mn-lt"/>
            </a:endParaRP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5B7C35C-F3E4-4522-8711-16E4F9052C2C}"/>
              </a:ext>
            </a:extLst>
          </p:cNvPr>
          <p:cNvSpPr>
            <a:spLocks noGrp="1"/>
          </p:cNvSpPr>
          <p:nvPr>
            <p:ph type="ftr" sz="quarter" idx="37"/>
          </p:nvPr>
        </p:nvSpPr>
        <p:spPr/>
        <p:txBody>
          <a:bodyPr rtlCol="0"/>
          <a:lstStyle/>
          <a:p>
            <a:pPr rtl="0"/>
            <a:r>
              <a:rPr lang="nl-NL" noProof="0"/>
              <a:t>Jaarverslag</a:t>
            </a:r>
            <a:endParaRPr lang="nl-NL" b="0" noProof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F4D6BAD-56F4-42F1-A2B3-FDB73364FD40}"/>
              </a:ext>
            </a:extLst>
          </p:cNvPr>
          <p:cNvSpPr>
            <a:spLocks noGrp="1"/>
          </p:cNvSpPr>
          <p:nvPr>
            <p:ph type="sldNum" sz="quarter" idx="38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nl-NL" noProof="0" smtClean="0"/>
              <a:pPr rtl="0"/>
              <a:t>‹nr.›</a:t>
            </a:fld>
            <a:endParaRPr lang="nl-NL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6155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3768" userDrawn="1">
          <p15:clr>
            <a:srgbClr val="FBAE40"/>
          </p15:clr>
        </p15:guide>
        <p15:guide id="9" orient="horz" pos="552" userDrawn="1">
          <p15:clr>
            <a:srgbClr val="FBAE40"/>
          </p15:clr>
        </p15:guide>
        <p15:guide id="10" orient="horz" pos="1512" userDrawn="1">
          <p15:clr>
            <a:srgbClr val="FBAE40"/>
          </p15:clr>
        </p15:guide>
        <p15:guide id="11" orient="horz" pos="283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55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12" name="Tijdelijke aanduiding voor titel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0" name="Tijdelijke aanduiding voor datum 3">
            <a:extLst>
              <a:ext uri="{FF2B5EF4-FFF2-40B4-BE49-F238E27FC236}">
                <a16:creationId xmlns:a16="http://schemas.microsoft.com/office/drawing/2014/main" id="{EF47083A-6D76-4B4D-87CA-E08E212F7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92120" y="6332220"/>
            <a:ext cx="131318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B92C848E-06CC-479C-ABEE-E6856DB42BAF}" type="datetime4">
              <a:rPr lang="nl-NL" noProof="0" smtClean="0">
                <a:latin typeface="+mn-lt"/>
              </a:rPr>
              <a:t>1 juni 2023</a:t>
            </a:fld>
            <a:endParaRPr lang="nl-NL" noProof="0" dirty="0">
              <a:latin typeface="+mn-lt"/>
            </a:endParaRPr>
          </a:p>
        </p:txBody>
      </p:sp>
      <p:sp>
        <p:nvSpPr>
          <p:cNvPr id="31" name="Tijdelijke aanduiding voor voettekst 4">
            <a:extLst>
              <a:ext uri="{FF2B5EF4-FFF2-40B4-BE49-F238E27FC236}">
                <a16:creationId xmlns:a16="http://schemas.microsoft.com/office/drawing/2014/main" id="{C9955F1C-C0B1-BA44-8905-6991FA0D1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94790" y="6332220"/>
            <a:ext cx="149733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Jaarverslag</a:t>
            </a:r>
            <a:endParaRPr lang="nl-NL" b="0" noProof="0"/>
          </a:p>
        </p:txBody>
      </p:sp>
      <p:sp>
        <p:nvSpPr>
          <p:cNvPr id="32" name="Tijdelijke aanduiding voor dianummer 5">
            <a:extLst>
              <a:ext uri="{FF2B5EF4-FFF2-40B4-BE49-F238E27FC236}">
                <a16:creationId xmlns:a16="http://schemas.microsoft.com/office/drawing/2014/main" id="{C8ADA0DF-3751-9A48-8A21-59F01C782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294A09A9-5501-47C1-A89A-A340965A2BE2}" type="slidenum">
              <a:rPr lang="nl-NL" noProof="0" smtClean="0"/>
              <a:pPr rtl="0"/>
              <a:t>‹nr.›</a:t>
            </a:fld>
            <a:endParaRPr lang="nl-NL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93" r:id="rId2"/>
    <p:sldLayoutId id="2147483671" r:id="rId3"/>
    <p:sldLayoutId id="2147483672" r:id="rId4"/>
    <p:sldLayoutId id="2147483673" r:id="rId5"/>
    <p:sldLayoutId id="2147483684" r:id="rId6"/>
    <p:sldLayoutId id="2147483675" r:id="rId7"/>
    <p:sldLayoutId id="2147483676" r:id="rId8"/>
    <p:sldLayoutId id="2147483677" r:id="rId9"/>
    <p:sldLayoutId id="2147483685" r:id="rId10"/>
    <p:sldLayoutId id="2147483688" r:id="rId11"/>
    <p:sldLayoutId id="2147483692" r:id="rId12"/>
    <p:sldLayoutId id="214748368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3E168C-8042-5B4E-A5A4-A5BF693AE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7054" y="2116182"/>
            <a:ext cx="5491571" cy="1514019"/>
          </a:xfrm>
        </p:spPr>
        <p:txBody>
          <a:bodyPr rtlCol="0"/>
          <a:lstStyle/>
          <a:p>
            <a:pPr rtl="0"/>
            <a:r>
              <a:rPr lang="nl-NL"/>
              <a:t>JIMMY’S VOOR DUMMIES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8E61D8-31A3-2D45-8E25-CBE846E26E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0" y="4558431"/>
            <a:ext cx="5491570" cy="953337"/>
          </a:xfrm>
        </p:spPr>
        <p:txBody>
          <a:bodyPr rtlCol="0"/>
          <a:lstStyle/>
          <a:p>
            <a:pPr rtl="0"/>
            <a:r>
              <a:rPr lang="nl-NL">
                <a:latin typeface="+mj-lt"/>
              </a:rPr>
              <a:t>AFSTUDEER PROJECT VAN;</a:t>
            </a:r>
            <a:endParaRPr lang="nl-NL" dirty="0"/>
          </a:p>
          <a:p>
            <a:pPr rtl="0"/>
            <a:r>
              <a:rPr lang="nl-NL" dirty="0"/>
              <a:t>ALEX &amp; MALIN </a:t>
            </a:r>
          </a:p>
          <a:p>
            <a:pPr rtl="0"/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B4DDB70-DB83-1AF1-C6E4-D6D029A2A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710" y="1732486"/>
            <a:ext cx="3393027" cy="339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950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34FBF2D1-0859-A85A-20F2-600730FCB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99260"/>
            <a:ext cx="6096000" cy="3459480"/>
          </a:xfrm>
          <a:prstGeom prst="rect">
            <a:avLst/>
          </a:prstGeom>
          <a:noFill/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654619F9-0FF2-143D-C114-87D0761D3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499" y="860013"/>
            <a:ext cx="4941477" cy="610863"/>
          </a:xfrm>
        </p:spPr>
        <p:txBody>
          <a:bodyPr anchor="b">
            <a:normAutofit/>
          </a:bodyPr>
          <a:lstStyle/>
          <a:p>
            <a:r>
              <a:rPr lang="nl-NL" dirty="0"/>
              <a:t>INHOUD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3FCB065-3B40-D7A2-763A-C06610B1B8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3"/>
            <a:ext cx="4572001" cy="2795232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nl-NL" dirty="0"/>
              <a:t>Wie zijn wij?</a:t>
            </a:r>
          </a:p>
          <a:p>
            <a:pPr marL="285750" indent="-285750">
              <a:buFontTx/>
              <a:buChar char="-"/>
            </a:pPr>
            <a:r>
              <a:rPr lang="nl-NL" dirty="0"/>
              <a:t>Wat hebben wij gemaakt?</a:t>
            </a:r>
          </a:p>
          <a:p>
            <a:pPr marL="285750" indent="-285750">
              <a:buFontTx/>
              <a:buChar char="-"/>
            </a:pPr>
            <a:r>
              <a:rPr lang="nl-NL" dirty="0"/>
              <a:t>Waar heeft de samenwerking plaatsgevonden?</a:t>
            </a:r>
          </a:p>
          <a:p>
            <a:pPr marL="285750" indent="-285750">
              <a:buFontTx/>
              <a:buChar char="-"/>
            </a:pPr>
            <a:r>
              <a:rPr lang="nl-NL" dirty="0"/>
              <a:t>Wanneer hebben wij wat uitgevoerd?</a:t>
            </a:r>
          </a:p>
          <a:p>
            <a:pPr marL="285750" indent="-285750">
              <a:buFontTx/>
              <a:buChar char="-"/>
            </a:pPr>
            <a:r>
              <a:rPr lang="nl-NL" dirty="0"/>
              <a:t>Waarom hebben wij het gemaakt en hoe?</a:t>
            </a:r>
          </a:p>
          <a:p>
            <a:pPr marL="285750" indent="-285750">
              <a:buFontTx/>
              <a:buChar char="-"/>
            </a:pPr>
            <a:r>
              <a:rPr lang="nl-NL" dirty="0"/>
              <a:t>Vraag –en afsluitronde 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D869C74-D40D-BE6A-6F98-0DCA2F862B6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92120" y="6332220"/>
            <a:ext cx="131318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fld id="{30E7BD49-6E00-4E6B-B6A0-7C9F51561702}" type="datetime4">
              <a:rPr lang="nl-NL" noProof="0" smtClean="0"/>
              <a:pPr rtl="0">
                <a:spcAft>
                  <a:spcPts val="600"/>
                </a:spcAft>
              </a:pPr>
              <a:t>1 juni 2023</a:t>
            </a:fld>
            <a:endParaRPr lang="nl-NL" noProof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AAE0313-E2A7-21BA-768E-EBB3E2FABE1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94790" y="6332220"/>
            <a:ext cx="149733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 noProof="0"/>
              <a:t>Jaarverslag</a:t>
            </a:r>
            <a:endParaRPr lang="nl-NL" b="0" noProof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E00BE2-A918-FE6A-7710-D49072DF51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71550" y="6332220"/>
            <a:ext cx="52324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fld id="{294A09A9-5501-47C1-A89A-A340965A2BE2}" type="slidenum">
              <a:rPr lang="nl-NL" noProof="0" smtClean="0"/>
              <a:pPr rtl="0">
                <a:spcAft>
                  <a:spcPts val="600"/>
                </a:spcAft>
              </a:pPr>
              <a:t>2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95823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jdelijke aanduiding voor afbeelding 7">
            <a:extLst>
              <a:ext uri="{FF2B5EF4-FFF2-40B4-BE49-F238E27FC236}">
                <a16:creationId xmlns:a16="http://schemas.microsoft.com/office/drawing/2014/main" id="{BD66504A-E499-600D-A760-A61F51AED47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6863" r="6863"/>
          <a:stretch>
            <a:fillRect/>
          </a:stretch>
        </p:blipFill>
        <p:spPr>
          <a:xfrm>
            <a:off x="7552237" y="1038224"/>
            <a:ext cx="3687264" cy="4175443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F1B32F6C-7832-2961-AB57-0FBEC7E45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WIE ZIJN WIJ?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5CD0E3D-7931-D0FC-D786-D67F795504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nl-NL" dirty="0"/>
              <a:t>Alex en Malin</a:t>
            </a:r>
          </a:p>
          <a:p>
            <a:pPr marL="285750" indent="-285750">
              <a:buFontTx/>
              <a:buChar char="-"/>
            </a:pPr>
            <a:r>
              <a:rPr lang="nl-NL" dirty="0"/>
              <a:t>Leeftijd </a:t>
            </a:r>
          </a:p>
          <a:p>
            <a:pPr marL="285750" indent="-285750">
              <a:buFontTx/>
              <a:buChar char="-"/>
            </a:pPr>
            <a:r>
              <a:rPr lang="nl-NL" dirty="0"/>
              <a:t>Opleiding</a:t>
            </a:r>
          </a:p>
          <a:p>
            <a:pPr marL="285750" indent="-285750">
              <a:buFontTx/>
              <a:buChar char="-"/>
            </a:pPr>
            <a:r>
              <a:rPr lang="nl-NL" dirty="0"/>
              <a:t>Stage 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ADDBB77-16B9-D4B0-C693-1A4C709FB0A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rtl="0"/>
            <a:fld id="{30E7BD49-6E00-4E6B-B6A0-7C9F51561702}" type="datetime4">
              <a:rPr lang="nl-NL" noProof="0" smtClean="0">
                <a:latin typeface="+mn-lt"/>
              </a:rPr>
              <a:t>1 juni 2023</a:t>
            </a:fld>
            <a:endParaRPr lang="nl-NL" noProof="0" dirty="0">
              <a:latin typeface="+mn-lt"/>
            </a:endParaRP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1448A3F-9070-55CB-AA35-0B360D0528A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rtl="0"/>
            <a:r>
              <a:rPr lang="nl-NL" noProof="0"/>
              <a:t>Jaarverslag</a:t>
            </a:r>
            <a:endParaRPr lang="nl-NL" b="0" noProof="0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F72D566-34B0-2812-D098-E2F31A21CE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rtl="0"/>
            <a:fld id="{294A09A9-5501-47C1-A89A-A340965A2BE2}" type="slidenum">
              <a:rPr lang="nl-NL" noProof="0" smtClean="0"/>
              <a:pPr rtl="0"/>
              <a:t>3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363336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43985EE-D491-3ADC-10B9-3CFFADFEF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</p:spPr>
        <p:txBody>
          <a:bodyPr anchor="b">
            <a:normAutofit/>
          </a:bodyPr>
          <a:lstStyle/>
          <a:p>
            <a:r>
              <a:rPr lang="nl-NL" sz="2800"/>
              <a:t>WAT HEBBEN WIJ GEMAAKT?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40D2A9D-B174-1AB6-4333-F85A823B2110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992120" y="6332220"/>
            <a:ext cx="131318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fld id="{30E7BD49-6E00-4E6B-B6A0-7C9F51561702}" type="datetime4">
              <a:rPr lang="nl-NL" noProof="0" smtClean="0"/>
              <a:pPr rtl="0">
                <a:spcAft>
                  <a:spcPts val="600"/>
                </a:spcAft>
              </a:pPr>
              <a:t>1 juni 2023</a:t>
            </a:fld>
            <a:endParaRPr lang="nl-NL" noProof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ACB7F01-EC76-4976-596A-41612347555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494790" y="6332220"/>
            <a:ext cx="149733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 noProof="0"/>
              <a:t>Jaarverslag</a:t>
            </a:r>
            <a:endParaRPr lang="nl-NL" b="0" noProof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BA616EB-12B6-0502-4DBC-DA42A6508A8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971550" y="6332220"/>
            <a:ext cx="52324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fld id="{294A09A9-5501-47C1-A89A-A340965A2BE2}" type="slidenum">
              <a:rPr lang="nl-NL" noProof="0" smtClean="0"/>
              <a:pPr rtl="0">
                <a:spcAft>
                  <a:spcPts val="600"/>
                </a:spcAft>
              </a:pPr>
              <a:t>4</a:t>
            </a:fld>
            <a:endParaRPr lang="nl-NL" noProof="0"/>
          </a:p>
        </p:txBody>
      </p:sp>
      <p:graphicFrame>
        <p:nvGraphicFramePr>
          <p:cNvPr id="9" name="Tijdelijke aanduiding voor tekst 3">
            <a:extLst>
              <a:ext uri="{FF2B5EF4-FFF2-40B4-BE49-F238E27FC236}">
                <a16:creationId xmlns:a16="http://schemas.microsoft.com/office/drawing/2014/main" id="{335DAD45-CD86-6B39-CA07-20A1D3C957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1784116"/>
              </p:ext>
            </p:extLst>
          </p:nvPr>
        </p:nvGraphicFramePr>
        <p:xfrm>
          <a:off x="952500" y="1939108"/>
          <a:ext cx="10352810" cy="4110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9882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jdelijke aanduiding voor afbeelding 7">
            <a:extLst>
              <a:ext uri="{FF2B5EF4-FFF2-40B4-BE49-F238E27FC236}">
                <a16:creationId xmlns:a16="http://schemas.microsoft.com/office/drawing/2014/main" id="{59465623-180A-2732-05D9-93433ED96F1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7752" r="22573" b="-1"/>
          <a:stretch/>
        </p:blipFill>
        <p:spPr>
          <a:xfrm>
            <a:off x="7036771" y="1114425"/>
            <a:ext cx="3678853" cy="4165918"/>
          </a:xfrm>
          <a:prstGeom prst="rect">
            <a:avLst/>
          </a:prstGeom>
          <a:noFill/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6A52100C-34E0-7C19-1D98-D6DA96964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</p:spPr>
        <p:txBody>
          <a:bodyPr anchor="b">
            <a:normAutofit/>
          </a:bodyPr>
          <a:lstStyle/>
          <a:p>
            <a:br>
              <a:rPr lang="nl-NL" sz="1100"/>
            </a:br>
            <a:br>
              <a:rPr lang="nl-NL" sz="1100"/>
            </a:br>
            <a:br>
              <a:rPr lang="nl-NL" sz="1100"/>
            </a:br>
            <a:r>
              <a:rPr lang="nl-NL" sz="1100"/>
              <a:t>WAAR HEEFT ONZE SAMENWERKING PLAATSGEVONDEN?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9249C8E-DA7E-101A-69A9-3A6BC3DE40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3"/>
            <a:ext cx="4572001" cy="2795232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nl-NL" dirty="0"/>
              <a:t>School</a:t>
            </a:r>
          </a:p>
          <a:p>
            <a:pPr marL="285750" indent="-285750">
              <a:buFontTx/>
              <a:buChar char="-"/>
            </a:pPr>
            <a:r>
              <a:rPr lang="nl-NL" dirty="0"/>
              <a:t>Online</a:t>
            </a:r>
          </a:p>
          <a:p>
            <a:pPr marL="285750" indent="-285750">
              <a:buFontTx/>
              <a:buChar char="-"/>
            </a:pPr>
            <a:r>
              <a:rPr lang="nl-NL" dirty="0"/>
              <a:t>Individueel op stage</a:t>
            </a:r>
          </a:p>
          <a:p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1179D2D-B311-82C4-496E-9CE63CE82EC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92120" y="6332220"/>
            <a:ext cx="131318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fld id="{30E7BD49-6E00-4E6B-B6A0-7C9F51561702}" type="datetime4">
              <a:rPr lang="nl-NL" noProof="0" smtClean="0"/>
              <a:pPr rtl="0">
                <a:spcAft>
                  <a:spcPts val="600"/>
                </a:spcAft>
              </a:pPr>
              <a:t>1 juni 2023</a:t>
            </a:fld>
            <a:endParaRPr lang="nl-NL" noProof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D8B9932-9130-C1CE-3656-FA562934E4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94790" y="6332220"/>
            <a:ext cx="149733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 noProof="0"/>
              <a:t>Jaarverslag</a:t>
            </a:r>
            <a:endParaRPr lang="nl-NL" b="0" noProof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6B1656D-720A-1F90-3026-3E1E8C7062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71550" y="6332220"/>
            <a:ext cx="52324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fld id="{294A09A9-5501-47C1-A89A-A340965A2BE2}" type="slidenum">
              <a:rPr lang="nl-NL" noProof="0" smtClean="0"/>
              <a:pPr rtl="0">
                <a:spcAft>
                  <a:spcPts val="600"/>
                </a:spcAft>
              </a:pPr>
              <a:t>5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291396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afiek">
            <a:extLst>
              <a:ext uri="{FF2B5EF4-FFF2-40B4-BE49-F238E27FC236}">
                <a16:creationId xmlns:a16="http://schemas.microsoft.com/office/drawing/2014/main" id="{9323B228-B167-AEB1-8FD2-C8B8990766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771" r="28036" b="-1"/>
          <a:stretch/>
        </p:blipFill>
        <p:spPr>
          <a:xfrm>
            <a:off x="6096000" y="-22543"/>
            <a:ext cx="6096000" cy="6903086"/>
          </a:xfrm>
          <a:prstGeom prst="rect">
            <a:avLst/>
          </a:prstGeom>
          <a:noFill/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8FCB1840-36CA-5D61-1F19-824DED44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</p:spPr>
        <p:txBody>
          <a:bodyPr anchor="b">
            <a:normAutofit/>
          </a:bodyPr>
          <a:lstStyle/>
          <a:p>
            <a:r>
              <a:rPr lang="nl-NL" sz="2100"/>
              <a:t>WANNEER HEBBEN WIJ WAT UITGEVOERD?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514CD9C-0440-3557-2644-377D57CD5E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3"/>
            <a:ext cx="4572001" cy="2795232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nl-NL" dirty="0"/>
              <a:t>Voorwerk in de loop van de laatste periodes</a:t>
            </a:r>
          </a:p>
          <a:p>
            <a:pPr marL="285750" indent="-285750">
              <a:buFontTx/>
              <a:buChar char="-"/>
            </a:pPr>
            <a:r>
              <a:rPr lang="nl-NL" dirty="0"/>
              <a:t>Gelijkmatig</a:t>
            </a:r>
          </a:p>
          <a:p>
            <a:pPr marL="285750" indent="-285750">
              <a:buFontTx/>
              <a:buChar char="-"/>
            </a:pPr>
            <a:r>
              <a:rPr lang="nl-NL" dirty="0"/>
              <a:t>Presentatie 1-6-2023 door Malin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652A1A8-853C-C053-A77B-8B90B045F6C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92120" y="6332220"/>
            <a:ext cx="131318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fld id="{30E7BD49-6E00-4E6B-B6A0-7C9F51561702}" type="datetime4">
              <a:rPr lang="nl-NL" noProof="0" smtClean="0"/>
              <a:pPr rtl="0">
                <a:spcAft>
                  <a:spcPts val="600"/>
                </a:spcAft>
              </a:pPr>
              <a:t>1 juni 2023</a:t>
            </a:fld>
            <a:endParaRPr lang="nl-NL" noProof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CD4161E-B079-42AC-ABAF-0963CBBE7F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94790" y="6332220"/>
            <a:ext cx="149733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 noProof="0"/>
              <a:t>Jaarverslag</a:t>
            </a:r>
            <a:endParaRPr lang="nl-NL" b="0" noProof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545A0CC-7FD7-5537-C9A5-0982BAF80B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71550" y="6332220"/>
            <a:ext cx="52324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fld id="{294A09A9-5501-47C1-A89A-A340965A2BE2}" type="slidenum">
              <a:rPr lang="nl-NL" noProof="0" smtClean="0"/>
              <a:pPr rtl="0">
                <a:spcAft>
                  <a:spcPts val="600"/>
                </a:spcAft>
              </a:pPr>
              <a:t>6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20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F39416B-89E1-F9E3-FFC0-6C6546EC2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</p:spPr>
        <p:txBody>
          <a:bodyPr anchor="b">
            <a:normAutofit/>
          </a:bodyPr>
          <a:lstStyle/>
          <a:p>
            <a:r>
              <a:rPr lang="nl-NL" sz="2100"/>
              <a:t>WAAROM HEBBEN WIJ HET GEMAAKT EN HOE? 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E817623D-18ED-AC28-ECF2-9A1F7899C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4023" y="2300984"/>
            <a:ext cx="4827178" cy="404216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AC9F63FE-DF6F-D5D6-3001-43E3A9C4B987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62700" y="2300984"/>
            <a:ext cx="4764829" cy="40421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5AECD10-7A5C-2E57-49D0-C8C1CA8E91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99146"/>
            <a:ext cx="4827178" cy="1942138"/>
          </a:xfrm>
        </p:spPr>
        <p:txBody>
          <a:bodyPr anchor="t">
            <a:normAutofit/>
          </a:bodyPr>
          <a:lstStyle/>
          <a:p>
            <a:pPr marL="285750" indent="-285750">
              <a:buFontTx/>
              <a:buChar char="-"/>
            </a:pPr>
            <a:r>
              <a:rPr lang="nl-NL" dirty="0"/>
              <a:t>Nieuwe mensen bij </a:t>
            </a:r>
            <a:r>
              <a:rPr lang="nl-NL" dirty="0" err="1"/>
              <a:t>Jimmy’s</a:t>
            </a:r>
            <a:r>
              <a:rPr lang="nl-NL" dirty="0"/>
              <a:t> te ondersteunen</a:t>
            </a:r>
          </a:p>
          <a:p>
            <a:pPr marL="285750" indent="-285750">
              <a:buFontTx/>
              <a:buChar char="-"/>
            </a:pPr>
            <a:r>
              <a:rPr lang="nl-NL" dirty="0"/>
              <a:t>Het versimpelen van de kennismakingsperiode</a:t>
            </a:r>
          </a:p>
          <a:p>
            <a:pPr marL="285750" indent="-285750">
              <a:buFontTx/>
              <a:buChar char="-"/>
            </a:pPr>
            <a:r>
              <a:rPr lang="nl-NL" dirty="0"/>
              <a:t>Buitenstaanders inzichten bieden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endParaRPr lang="nl-NL" dirty="0"/>
          </a:p>
        </p:txBody>
      </p:sp>
      <p:pic>
        <p:nvPicPr>
          <p:cNvPr id="8" name="Tijdelijke aanduiding voor afbeelding 7">
            <a:extLst>
              <a:ext uri="{FF2B5EF4-FFF2-40B4-BE49-F238E27FC236}">
                <a16:creationId xmlns:a16="http://schemas.microsoft.com/office/drawing/2014/main" id="{A22388DC-47D0-5BA9-EBAD-9C514F7211E7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 rotWithShape="1">
          <a:blip r:embed="rId2"/>
          <a:srcRect l="27002" r="2" b="2"/>
          <a:stretch/>
        </p:blipFill>
        <p:spPr>
          <a:xfrm>
            <a:off x="6362700" y="2798763"/>
            <a:ext cx="4756150" cy="2687637"/>
          </a:xfrm>
          <a:prstGeom prst="rect">
            <a:avLst/>
          </a:prstGeom>
          <a:noFill/>
        </p:spPr>
      </p:pic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7FB051-7E7D-EC2F-81D7-106985B3198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92120" y="6332220"/>
            <a:ext cx="131318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fld id="{30E7BD49-6E00-4E6B-B6A0-7C9F51561702}" type="datetime4">
              <a:rPr lang="nl-NL" noProof="0" smtClean="0"/>
              <a:pPr rtl="0">
                <a:spcAft>
                  <a:spcPts val="600"/>
                </a:spcAft>
              </a:pPr>
              <a:t>1 juni 2023</a:t>
            </a:fld>
            <a:endParaRPr lang="nl-NL" noProof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820CD8C-1B0D-4618-580A-CE09C755FAF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94790" y="6332220"/>
            <a:ext cx="149733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 noProof="0"/>
              <a:t>Jaarverslag</a:t>
            </a:r>
            <a:endParaRPr lang="nl-NL" b="0" noProof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1686096-0C75-DDA2-376A-02A63801EED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71550" y="6332220"/>
            <a:ext cx="52324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fld id="{294A09A9-5501-47C1-A89A-A340965A2BE2}" type="slidenum">
              <a:rPr lang="nl-NL" noProof="0" smtClean="0"/>
              <a:pPr rtl="0">
                <a:spcAft>
                  <a:spcPts val="600"/>
                </a:spcAft>
              </a:pPr>
              <a:t>7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972927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07CF355-A1D8-DA76-35CE-970203BF1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</p:spPr>
        <p:txBody>
          <a:bodyPr anchor="b">
            <a:normAutofit/>
          </a:bodyPr>
          <a:lstStyle/>
          <a:p>
            <a:r>
              <a:rPr lang="nl-NL" sz="2800"/>
              <a:t>VRAAG –EN AFSLUITRONDE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605EA8E-77CA-3D0D-CDC5-23B1E0313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4023" y="2300984"/>
            <a:ext cx="4827178" cy="404216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90EACBE8-EE47-7016-5D64-6FFAE3EF609A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62700" y="2300984"/>
            <a:ext cx="4764829" cy="404216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FDF9E934-0B5B-CE04-F308-F8B20A0B03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99146"/>
            <a:ext cx="4827178" cy="1942138"/>
          </a:xfrm>
        </p:spPr>
        <p:txBody>
          <a:bodyPr/>
          <a:lstStyle/>
          <a:p>
            <a:endParaRPr lang="en-US"/>
          </a:p>
        </p:txBody>
      </p:sp>
      <p:pic>
        <p:nvPicPr>
          <p:cNvPr id="8" name="Tijdelijke aanduiding voor afbeelding 7">
            <a:extLst>
              <a:ext uri="{FF2B5EF4-FFF2-40B4-BE49-F238E27FC236}">
                <a16:creationId xmlns:a16="http://schemas.microsoft.com/office/drawing/2014/main" id="{8717196B-185E-C660-A6BC-9CDCBC260809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2"/>
          <a:stretch>
            <a:fillRect/>
          </a:stretch>
        </p:blipFill>
        <p:spPr>
          <a:xfrm>
            <a:off x="7277884" y="2798763"/>
            <a:ext cx="2925782" cy="2687637"/>
          </a:xfrm>
          <a:prstGeom prst="rect">
            <a:avLst/>
          </a:prstGeom>
          <a:noFill/>
        </p:spPr>
      </p:pic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3736A0A-699C-67F5-476D-73690C29CC2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92120" y="6332220"/>
            <a:ext cx="131318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fld id="{30E7BD49-6E00-4E6B-B6A0-7C9F51561702}" type="datetime4">
              <a:rPr lang="nl-NL" noProof="0" smtClean="0"/>
              <a:pPr rtl="0">
                <a:spcAft>
                  <a:spcPts val="600"/>
                </a:spcAft>
              </a:pPr>
              <a:t>1 juni 2023</a:t>
            </a:fld>
            <a:endParaRPr lang="nl-NL" noProof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77C4ECC-0B79-374A-6356-6637DBAC283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494790" y="6332220"/>
            <a:ext cx="149733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r>
              <a:rPr lang="nl-NL" noProof="0"/>
              <a:t>Jaarverslag</a:t>
            </a:r>
            <a:endParaRPr lang="nl-NL" b="0" noProof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9A9FE07-67E8-BD6E-4F1A-E1F6B30537A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71550" y="6332220"/>
            <a:ext cx="523240" cy="247651"/>
          </a:xfrm>
        </p:spPr>
        <p:txBody>
          <a:bodyPr anchor="t">
            <a:normAutofit/>
          </a:bodyPr>
          <a:lstStyle/>
          <a:p>
            <a:pPr rtl="0">
              <a:spcAft>
                <a:spcPts val="600"/>
              </a:spcAft>
            </a:pPr>
            <a:fld id="{294A09A9-5501-47C1-A89A-A340965A2BE2}" type="slidenum">
              <a:rPr lang="nl-NL" noProof="0" smtClean="0"/>
              <a:pPr rtl="0">
                <a:spcAft>
                  <a:spcPts val="600"/>
                </a:spcAft>
              </a:pPr>
              <a:t>8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996904238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9129328_TF78853419_Win32" id="{DDD3E008-2388-4947-AC99-A18077BDD7B3}" vid="{644DBD45-836C-44F5-9B69-408D937DB762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EC1AB0-9704-404D-B6D3-819D938AC55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1D20B6E4-879E-4E6C-BDE7-261540CD376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F21D10-BD83-491A-AAA6-945C2DB1EB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{C73BB0D7-6008-425D-9BBE-07A232FB6CA5}tf78853419_win32</Template>
  <TotalTime>48</TotalTime>
  <Words>156</Words>
  <Application>Microsoft Office PowerPoint</Application>
  <PresentationFormat>Breedbeeld</PresentationFormat>
  <Paragraphs>55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Franklin Gothic Book</vt:lpstr>
      <vt:lpstr>Franklin Gothic Demi</vt:lpstr>
      <vt:lpstr>Wingdings</vt:lpstr>
      <vt:lpstr>Thema1</vt:lpstr>
      <vt:lpstr>JIMMY’S VOOR DUMMIES</vt:lpstr>
      <vt:lpstr>INHOUD</vt:lpstr>
      <vt:lpstr>WIE ZIJN WIJ?</vt:lpstr>
      <vt:lpstr>WAT HEBBEN WIJ GEMAAKT?</vt:lpstr>
      <vt:lpstr>   WAAR HEEFT ONZE SAMENWERKING PLAATSGEVONDEN?</vt:lpstr>
      <vt:lpstr>WANNEER HEBBEN WIJ WAT UITGEVOERD?</vt:lpstr>
      <vt:lpstr>WAAROM HEBBEN WIJ HET GEMAAKT EN HOE? </vt:lpstr>
      <vt:lpstr>VRAAG –EN AFSLUITRONDE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JIMMY’S VOOR DUMMIES</dc:title>
  <dc:creator>Malin Benjamins</dc:creator>
  <cp:lastModifiedBy>Malin Benjamins</cp:lastModifiedBy>
  <cp:revision>2</cp:revision>
  <dcterms:created xsi:type="dcterms:W3CDTF">2023-05-24T14:03:18Z</dcterms:created>
  <dcterms:modified xsi:type="dcterms:W3CDTF">2023-06-01T09:26:12Z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