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67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8" r:id="rId11"/>
    <p:sldId id="264" r:id="rId12"/>
    <p:sldId id="265" r:id="rId13"/>
    <p:sldId id="266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8" d="100"/>
          <a:sy n="98" d="100"/>
        </p:scale>
        <p:origin x="110" y="9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9/10/2021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9/10/2021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9/10/2021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E1B401A-DB1B-4EF8-89A8-4C3F03B9672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Profielwerkstuk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2F541F5-1447-4798-B8C8-D9AC34BAF4C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2020/2021</a:t>
            </a:r>
          </a:p>
        </p:txBody>
      </p:sp>
    </p:spTree>
    <p:extLst>
      <p:ext uri="{BB962C8B-B14F-4D97-AF65-F5344CB8AC3E}">
        <p14:creationId xmlns:p14="http://schemas.microsoft.com/office/powerpoint/2010/main" val="204392993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5EBF7D-AE5E-403E-9D8D-5C74DCB11A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Economisch profiel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777B7A1-DF14-4604-8EE1-A9B24D412D7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Als je economie als hoofdprofiel hebt, dan moet je ook een economisch deel inleveren. </a:t>
            </a:r>
          </a:p>
          <a:p>
            <a:r>
              <a:rPr lang="nl-NL" dirty="0"/>
              <a:t>ELO </a:t>
            </a:r>
            <a:r>
              <a:rPr lang="nl-NL" dirty="0">
                <a:sym typeface="Wingdings" panose="05000000000000000000" pitchFamily="2" charset="2"/>
              </a:rPr>
              <a:t> studiewijzer  profielwerkstuk  map met 2 bestanden. </a:t>
            </a:r>
          </a:p>
          <a:p>
            <a:r>
              <a:rPr lang="nl-NL" dirty="0">
                <a:sym typeface="Wingdings" panose="05000000000000000000" pitchFamily="2" charset="2"/>
              </a:rPr>
              <a:t>Deze bestanden lees je en je maakt de opdracht. Sven kijkt dit na, nadat je PWS is goedgekeurd door je begeleider.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981249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CD54F48-194E-4870-AB42-05BFA0D7DF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word je begeleid?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8E4AF60-9695-4318-9689-6737887B4DC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Als je een onderwerp hebt en een hoofdvraag. Dan stuur je dit naar Siebe via magistermail.</a:t>
            </a:r>
          </a:p>
          <a:p>
            <a:r>
              <a:rPr lang="nl-NL" dirty="0"/>
              <a:t>Vervolgens word je ingedeeld bij een begeleider via magistermail. </a:t>
            </a:r>
          </a:p>
        </p:txBody>
      </p:sp>
    </p:spTree>
    <p:extLst>
      <p:ext uri="{BB962C8B-B14F-4D97-AF65-F5344CB8AC3E}">
        <p14:creationId xmlns:p14="http://schemas.microsoft.com/office/powerpoint/2010/main" val="219424832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F06EAF-E70F-40E7-9EAB-5329984748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word je begeleid?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7640D00-E966-4237-BF69-B21F1C0BC0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De eerste weken is de mentor de begeleider.</a:t>
            </a:r>
          </a:p>
          <a:p>
            <a:r>
              <a:rPr lang="nl-NL" dirty="0"/>
              <a:t>Daarna schrijf je je in bij het KWT uur van jouw begeleider. VERDER IS HET BUITEN SCHOOL OM! (minimaal 20 uur)</a:t>
            </a:r>
          </a:p>
          <a:p>
            <a:r>
              <a:rPr lang="nl-NL" b="1" dirty="0"/>
              <a:t>Je kijkt naar je studiewijzer voor deadlines.</a:t>
            </a:r>
          </a:p>
          <a:p>
            <a:r>
              <a:rPr lang="nl-NL" dirty="0"/>
              <a:t>Je vult het boekje in voordat je naar je begeleider gaat.</a:t>
            </a:r>
          </a:p>
        </p:txBody>
      </p:sp>
    </p:spTree>
    <p:extLst>
      <p:ext uri="{BB962C8B-B14F-4D97-AF65-F5344CB8AC3E}">
        <p14:creationId xmlns:p14="http://schemas.microsoft.com/office/powerpoint/2010/main" val="285097685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C3670A-CAF4-463A-93C2-8479629A8C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Vragen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3005A7C-BDA9-4A59-B776-570B359940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Vragen?</a:t>
            </a:r>
          </a:p>
        </p:txBody>
      </p:sp>
    </p:spTree>
    <p:extLst>
      <p:ext uri="{BB962C8B-B14F-4D97-AF65-F5344CB8AC3E}">
        <p14:creationId xmlns:p14="http://schemas.microsoft.com/office/powerpoint/2010/main" val="3024224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998E8C-A8B6-464F-82D9-A1EEDFE4D0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Voorbeelden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58CFD0B-AB2F-4BFF-BDB1-6D0F27D3543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540931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D03AF71-97B9-46B6-9393-3B6BB12AC2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eerste stappen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E83077B-C3AF-40C5-85C5-92DA73E5865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Wat is het profielwerkstuk?</a:t>
            </a:r>
          </a:p>
          <a:p>
            <a:r>
              <a:rPr lang="nl-NL" dirty="0"/>
              <a:t>Wat zijn de eerste stappen?</a:t>
            </a:r>
          </a:p>
          <a:p>
            <a:pPr lvl="1"/>
            <a:r>
              <a:rPr lang="nl-NL" dirty="0"/>
              <a:t>Partners kiezen</a:t>
            </a:r>
          </a:p>
          <a:p>
            <a:pPr lvl="1"/>
            <a:r>
              <a:rPr lang="nl-NL" dirty="0"/>
              <a:t>Onderwerp bepalen </a:t>
            </a:r>
          </a:p>
          <a:p>
            <a:pPr lvl="1"/>
            <a:r>
              <a:rPr lang="nl-NL" dirty="0"/>
              <a:t>Hoe word je begeleid?</a:t>
            </a:r>
          </a:p>
        </p:txBody>
      </p:sp>
    </p:spTree>
    <p:extLst>
      <p:ext uri="{BB962C8B-B14F-4D97-AF65-F5344CB8AC3E}">
        <p14:creationId xmlns:p14="http://schemas.microsoft.com/office/powerpoint/2010/main" val="37297643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3C599F9-7385-4095-AB8F-1909E24817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91680" y="2357876"/>
            <a:ext cx="3914188" cy="2456442"/>
          </a:xfrm>
        </p:spPr>
        <p:txBody>
          <a:bodyPr/>
          <a:lstStyle/>
          <a:p>
            <a:r>
              <a:rPr lang="nl-NL" dirty="0"/>
              <a:t>Wat is het profielwerkstuk?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D2A9CAE-62FE-4529-B99B-076BA8D49E4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Anders dan het maatschappijleer onderzoek!</a:t>
            </a:r>
          </a:p>
          <a:p>
            <a:endParaRPr lang="nl-NL" dirty="0"/>
          </a:p>
          <a:p>
            <a:r>
              <a:rPr lang="nl-NL" dirty="0"/>
              <a:t>Praktische opdracht</a:t>
            </a:r>
          </a:p>
          <a:p>
            <a:r>
              <a:rPr lang="nl-NL" dirty="0"/>
              <a:t>Eigen onderwerp kiezen (binnen je profiel)</a:t>
            </a:r>
          </a:p>
          <a:p>
            <a:r>
              <a:rPr lang="nl-NL" dirty="0"/>
              <a:t>Vrijheid in vorm product en presentatie. (schriftelijk, maquette, film, </a:t>
            </a:r>
            <a:r>
              <a:rPr lang="nl-NL" dirty="0" err="1"/>
              <a:t>etc</a:t>
            </a:r>
            <a:r>
              <a:rPr lang="nl-NL" dirty="0"/>
              <a:t>)</a:t>
            </a:r>
          </a:p>
          <a:p>
            <a:r>
              <a:rPr lang="nl-NL" dirty="0"/>
              <a:t>Individueel of in groepje van maximaal 4 personen</a:t>
            </a:r>
          </a:p>
          <a:p>
            <a:r>
              <a:rPr lang="nl-NL" dirty="0"/>
              <a:t>Eis voordat je examen mag maken! (moet V of G zijn)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240006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0C075D-72B0-4AC2-9668-EC93027780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Partners kiezen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335AC7B-A3BC-4ABE-851B-0CDB6A8139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nl-NL" dirty="0"/>
              <a:t>Stappenplan partners kiezen </a:t>
            </a:r>
          </a:p>
          <a:p>
            <a:pPr lvl="1">
              <a:buFont typeface="Wingdings" panose="05000000000000000000" pitchFamily="2" charset="2"/>
              <a:buChar char="Ø"/>
            </a:pPr>
            <a:r>
              <a:rPr lang="nl-NL" sz="1800" dirty="0"/>
              <a:t>Wil je het samen of individueel doen?</a:t>
            </a:r>
          </a:p>
          <a:p>
            <a:pPr lvl="2">
              <a:buFont typeface="Wingdings" panose="05000000000000000000" pitchFamily="2" charset="2"/>
              <a:buChar char="Ø"/>
            </a:pPr>
            <a:r>
              <a:rPr lang="nl-NL" sz="1800" dirty="0"/>
              <a:t>Individueel : dan hoef je geen partners te vinden</a:t>
            </a:r>
          </a:p>
          <a:p>
            <a:pPr lvl="2">
              <a:buFont typeface="Wingdings" panose="05000000000000000000" pitchFamily="2" charset="2"/>
              <a:buChar char="Ø"/>
            </a:pPr>
            <a:r>
              <a:rPr lang="nl-NL" sz="1800" dirty="0"/>
              <a:t>Samen: wie hebben er allemaal hetzelfde profiel als ik?</a:t>
            </a:r>
          </a:p>
          <a:p>
            <a:pPr lvl="3">
              <a:buFont typeface="Wingdings" panose="05000000000000000000" pitchFamily="2" charset="2"/>
              <a:buChar char="Ø"/>
            </a:pPr>
            <a:r>
              <a:rPr lang="nl-NL" sz="1800" dirty="0"/>
              <a:t>Hetzelfde (hoofd)profiel: hoeft niet! Als ieder profiel maar naar voren komt. </a:t>
            </a:r>
          </a:p>
        </p:txBody>
      </p:sp>
    </p:spTree>
    <p:extLst>
      <p:ext uri="{BB962C8B-B14F-4D97-AF65-F5344CB8AC3E}">
        <p14:creationId xmlns:p14="http://schemas.microsoft.com/office/powerpoint/2010/main" val="567802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61DEDBE-6CFF-4AB5-A1B6-7DA924D2B2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Partners kiezen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3ADD22A-2082-4944-9A3F-AF46BE00AD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Dit ga je pas doen na deze les!!!</a:t>
            </a:r>
          </a:p>
          <a:p>
            <a:r>
              <a:rPr lang="nl-NL" dirty="0"/>
              <a:t>Hier moet je namelijk goed over nadenken.</a:t>
            </a:r>
          </a:p>
        </p:txBody>
      </p:sp>
    </p:spTree>
    <p:extLst>
      <p:ext uri="{BB962C8B-B14F-4D97-AF65-F5344CB8AC3E}">
        <p14:creationId xmlns:p14="http://schemas.microsoft.com/office/powerpoint/2010/main" val="10112187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E943F1-BB91-47FB-A90D-86C315C8DB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Onderwerp bepalen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F2C9AB4-D8C5-4261-9AF7-DFFEA6055A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Als je dan een partner hebt (of niet als je alleen werkt) dan kun je samen gaan nadenken over een onderwerp.</a:t>
            </a:r>
          </a:p>
          <a:p>
            <a:r>
              <a:rPr lang="nl-NL" dirty="0"/>
              <a:t>Het is wel belangrijk dat iedereen uit het groepje het onderwerp interessant vindt! Vind je dat niet, kun je beter een ander zoeken of zelf te werk gaan. </a:t>
            </a:r>
          </a:p>
          <a:p>
            <a:r>
              <a:rPr lang="nl-NL" dirty="0"/>
              <a:t>Je hoofdvraag en deelvragen moeten uiteindelijk aansluiten op je hoofdprofiel. </a:t>
            </a:r>
          </a:p>
        </p:txBody>
      </p:sp>
    </p:spTree>
    <p:extLst>
      <p:ext uri="{BB962C8B-B14F-4D97-AF65-F5344CB8AC3E}">
        <p14:creationId xmlns:p14="http://schemas.microsoft.com/office/powerpoint/2010/main" val="34046928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A9E47E2-6128-4070-986C-523F4AFDC8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Onderwerp bepalen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17B90B2-2BFD-435B-BB12-70D70F5058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Tips om een onderwerp te bepalen:</a:t>
            </a:r>
          </a:p>
          <a:p>
            <a:endParaRPr lang="nl-NL" dirty="0"/>
          </a:p>
          <a:p>
            <a:r>
              <a:rPr lang="nl-NL" dirty="0"/>
              <a:t>Schrijf onderwerpen die je aanspreken op een lijstje. Vergelijk deze vervolgens met de anderen en maak daar samen een keuze uit.</a:t>
            </a:r>
          </a:p>
          <a:p>
            <a:r>
              <a:rPr lang="nl-NL" dirty="0"/>
              <a:t>Bedenk welke opleiding je na het MCA wilt doen en bepaal aan de hand daarvan een onderwerp. (Kan nuttig zijn als voorkennis.)</a:t>
            </a:r>
          </a:p>
          <a:p>
            <a:r>
              <a:rPr lang="nl-NL" dirty="0"/>
              <a:t>Kijk waar je in geïnteresseerd ben in het dagelijks leven. Bepaal aan de hand daarvan je onderwerp.</a:t>
            </a:r>
          </a:p>
        </p:txBody>
      </p:sp>
    </p:spTree>
    <p:extLst>
      <p:ext uri="{BB962C8B-B14F-4D97-AF65-F5344CB8AC3E}">
        <p14:creationId xmlns:p14="http://schemas.microsoft.com/office/powerpoint/2010/main" val="35716770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99637B-CFB8-4E77-AB1B-0DDA3082A5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Onderwerp bepalen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EEC966B-E9DF-454E-BBFC-768D6B3A1D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Als je dan een onderwerp hebt:</a:t>
            </a:r>
          </a:p>
          <a:p>
            <a:endParaRPr lang="nl-NL" dirty="0"/>
          </a:p>
          <a:p>
            <a:r>
              <a:rPr lang="nl-NL" dirty="0"/>
              <a:t>Formuleer nauwkeurig wat je binnen dat onderwerp wilt gaan onderzoeken (hoofdvraag). </a:t>
            </a:r>
          </a:p>
        </p:txBody>
      </p:sp>
    </p:spTree>
    <p:extLst>
      <p:ext uri="{BB962C8B-B14F-4D97-AF65-F5344CB8AC3E}">
        <p14:creationId xmlns:p14="http://schemas.microsoft.com/office/powerpoint/2010/main" val="4056975844"/>
      </p:ext>
    </p:extLst>
  </p:cSld>
  <p:clrMapOvr>
    <a:masterClrMapping/>
  </p:clrMapOvr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F81B02"/>
      </a:accent1>
      <a:accent2>
        <a:srgbClr val="FC7715"/>
      </a:accent2>
      <a:accent3>
        <a:srgbClr val="AFBF41"/>
      </a:accent3>
      <a:accent4>
        <a:srgbClr val="50C49F"/>
      </a:accent4>
      <a:accent5>
        <a:srgbClr val="3B95C4"/>
      </a:accent5>
      <a:accent6>
        <a:srgbClr val="B560D4"/>
      </a:accent6>
      <a:hlink>
        <a:srgbClr val="FC5A1A"/>
      </a:hlink>
      <a:folHlink>
        <a:srgbClr val="B49E74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508F7963-D0B5-43F7-BB2C-FCE3009C08E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{69A5FFCE-9740-43F3-8807-27FA90E568D5}tf16401371</Template>
  <TotalTime>1532</TotalTime>
  <Words>468</Words>
  <Application>Microsoft Office PowerPoint</Application>
  <PresentationFormat>Breedbeeld</PresentationFormat>
  <Paragraphs>54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Calibri Light</vt:lpstr>
      <vt:lpstr>Rockwell</vt:lpstr>
      <vt:lpstr>Wingdings</vt:lpstr>
      <vt:lpstr>Atlas</vt:lpstr>
      <vt:lpstr>Profielwerkstuk </vt:lpstr>
      <vt:lpstr>Voorbeelden </vt:lpstr>
      <vt:lpstr>De eerste stappen</vt:lpstr>
      <vt:lpstr>Wat is het profielwerkstuk?</vt:lpstr>
      <vt:lpstr>Partners kiezen</vt:lpstr>
      <vt:lpstr>Partners kiezen</vt:lpstr>
      <vt:lpstr>Onderwerp bepalen</vt:lpstr>
      <vt:lpstr>Onderwerp bepalen </vt:lpstr>
      <vt:lpstr>Onderwerp bepalen</vt:lpstr>
      <vt:lpstr>Economisch profiel</vt:lpstr>
      <vt:lpstr>Hoe word je begeleid?</vt:lpstr>
      <vt:lpstr>Hoe word je begeleid?</vt:lpstr>
      <vt:lpstr>Vragen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Profielwerkstuk</dc:title>
  <dc:creator>siebe hoenderdos</dc:creator>
  <cp:lastModifiedBy>siebe hoenderdos</cp:lastModifiedBy>
  <cp:revision>10</cp:revision>
  <dcterms:created xsi:type="dcterms:W3CDTF">2020-11-04T18:06:07Z</dcterms:created>
  <dcterms:modified xsi:type="dcterms:W3CDTF">2021-09-10T13:49:20Z</dcterms:modified>
</cp:coreProperties>
</file>

<file path=docProps/thumbnail.jpeg>
</file>