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DED76-8193-43DF-96B6-C4896686AAF6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AF5A7-FF21-4376-AAB4-821CFEF826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8357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DED76-8193-43DF-96B6-C4896686AAF6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AF5A7-FF21-4376-AAB4-821CFEF826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3647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890DED76-8193-43DF-96B6-C4896686AAF6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C1BAF5A7-FF21-4376-AAB4-821CFEF826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3259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DED76-8193-43DF-96B6-C4896686AAF6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AF5A7-FF21-4376-AAB4-821CFEF826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0067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90DED76-8193-43DF-96B6-C4896686AAF6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1BAF5A7-FF21-4376-AAB4-821CFEF826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43252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DED76-8193-43DF-96B6-C4896686AAF6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AF5A7-FF21-4376-AAB4-821CFEF826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6448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DED76-8193-43DF-96B6-C4896686AAF6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AF5A7-FF21-4376-AAB4-821CFEF826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2554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DED76-8193-43DF-96B6-C4896686AAF6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AF5A7-FF21-4376-AAB4-821CFEF826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2911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DED76-8193-43DF-96B6-C4896686AAF6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AF5A7-FF21-4376-AAB4-821CFEF826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9686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DED76-8193-43DF-96B6-C4896686AAF6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AF5A7-FF21-4376-AAB4-821CFEF826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3877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DED76-8193-43DF-96B6-C4896686AAF6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AF5A7-FF21-4376-AAB4-821CFEF826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7208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890DED76-8193-43DF-96B6-C4896686AAF6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C1BAF5A7-FF21-4376-AAB4-821CFEF826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897263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AzQmKimO760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9AD76AB-9585-4043-AEF0-D34B87F6244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641" b="523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B3977E29-905D-40D8-8452-09DE161B1C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22021" y="3231931"/>
            <a:ext cx="3852041" cy="1834056"/>
          </a:xfrm>
        </p:spPr>
        <p:txBody>
          <a:bodyPr>
            <a:normAutofit/>
          </a:bodyPr>
          <a:lstStyle/>
          <a:p>
            <a:r>
              <a:rPr lang="nl-NL" sz="4000" dirty="0"/>
              <a:t>Les 1 Methodiek periode 2 PW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D8A388C-B2DA-4925-A6BD-D7CD1EF6E0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82910" y="5242675"/>
            <a:ext cx="4330262" cy="683284"/>
          </a:xfrm>
        </p:spPr>
        <p:txBody>
          <a:bodyPr>
            <a:normAutofit/>
          </a:bodyPr>
          <a:lstStyle/>
          <a:p>
            <a:r>
              <a:rPr lang="nl-NL" sz="2000" dirty="0"/>
              <a:t>Wat is methodisch werken?</a:t>
            </a:r>
          </a:p>
        </p:txBody>
      </p:sp>
    </p:spTree>
    <p:extLst>
      <p:ext uri="{BB962C8B-B14F-4D97-AF65-F5344CB8AC3E}">
        <p14:creationId xmlns:p14="http://schemas.microsoft.com/office/powerpoint/2010/main" val="29234192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4025239F-A6FB-43A8-BD4A-3FB7C0B48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8F9A887E-5543-484C-819A-A60FFC98C9E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71" r="-1" b="-1"/>
          <a:stretch/>
        </p:blipFill>
        <p:spPr>
          <a:xfrm>
            <a:off x="1202918" y="2120054"/>
            <a:ext cx="6130569" cy="3035522"/>
          </a:xfrm>
          <a:prstGeom prst="rect">
            <a:avLst/>
          </a:prstGeom>
        </p:spPr>
      </p:pic>
      <p:sp>
        <p:nvSpPr>
          <p:cNvPr id="2" name="Rechthoek 1">
            <a:extLst>
              <a:ext uri="{FF2B5EF4-FFF2-40B4-BE49-F238E27FC236}">
                <a16:creationId xmlns:a16="http://schemas.microsoft.com/office/drawing/2014/main" id="{12EB148E-3F0B-4803-8DC7-665913EF6ED1}"/>
              </a:ext>
            </a:extLst>
          </p:cNvPr>
          <p:cNvSpPr/>
          <p:nvPr/>
        </p:nvSpPr>
        <p:spPr>
          <a:xfrm>
            <a:off x="7622083" y="2359435"/>
            <a:ext cx="3366999" cy="41728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685800" indent="-182880" defTabSz="914400">
              <a:lnSpc>
                <a:spcPct val="90000"/>
              </a:lnSpc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"/>
            </a:pPr>
            <a:r>
              <a:rPr lang="en-US" sz="28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Wat </a:t>
            </a:r>
            <a:r>
              <a:rPr lang="en-US" sz="2800" dirty="0" err="1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methodisch</a:t>
            </a:r>
            <a:r>
              <a:rPr lang="en-US" sz="28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sz="2800" dirty="0" err="1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werken</a:t>
            </a:r>
            <a:r>
              <a:rPr lang="en-US" sz="28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is</a:t>
            </a:r>
          </a:p>
          <a:p>
            <a:pPr marL="685800" indent="-182880" defTabSz="914400">
              <a:lnSpc>
                <a:spcPct val="90000"/>
              </a:lnSpc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"/>
            </a:pPr>
            <a:endParaRPr lang="en-US" sz="2800" b="0" cap="none" spc="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685800" indent="-182880" defTabSz="914400">
              <a:lnSpc>
                <a:spcPct val="90000"/>
              </a:lnSpc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"/>
            </a:pPr>
            <a:r>
              <a:rPr lang="en-US" sz="2800" b="0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Wat je </a:t>
            </a:r>
            <a:r>
              <a:rPr lang="en-US" sz="2800" b="0" cap="none" spc="0" dirty="0" err="1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je</a:t>
            </a:r>
            <a:r>
              <a:rPr lang="en-US" sz="2800" b="0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sz="2800" b="0" cap="none" spc="0" dirty="0" err="1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erbij</a:t>
            </a:r>
            <a:r>
              <a:rPr lang="en-US" sz="2800" b="0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sz="2800" dirty="0" err="1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kan</a:t>
            </a:r>
            <a:r>
              <a:rPr lang="en-US" sz="28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sz="2800" dirty="0" err="1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voorstellen</a:t>
            </a:r>
            <a:r>
              <a:rPr lang="en-US" sz="28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in de </a:t>
            </a:r>
            <a:r>
              <a:rPr lang="en-US" sz="2800" dirty="0" err="1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praktijk</a:t>
            </a:r>
            <a:endParaRPr lang="en-US" sz="2800" b="0" cap="none" spc="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1F973953-D11F-4EA3-A20E-3D35EACF824C}"/>
              </a:ext>
            </a:extLst>
          </p:cNvPr>
          <p:cNvSpPr/>
          <p:nvPr/>
        </p:nvSpPr>
        <p:spPr>
          <a:xfrm>
            <a:off x="923135" y="710696"/>
            <a:ext cx="4873450" cy="8402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182880" defTabSz="914400">
              <a:lnSpc>
                <a:spcPct val="90000"/>
              </a:lnSpc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"/>
            </a:pPr>
            <a:r>
              <a:rPr lang="en-US" sz="5400" dirty="0" err="1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Vandaag</a:t>
            </a:r>
            <a:r>
              <a:rPr lang="en-US" sz="54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leer je</a:t>
            </a:r>
            <a:r>
              <a:rPr lang="en-US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229489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52AC2445-DE35-43CA-81E2-76E6D55FEE17}"/>
              </a:ext>
            </a:extLst>
          </p:cNvPr>
          <p:cNvSpPr/>
          <p:nvPr/>
        </p:nvSpPr>
        <p:spPr>
          <a:xfrm>
            <a:off x="1824329" y="614660"/>
            <a:ext cx="87198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Werken als een </a:t>
            </a:r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professional….</a:t>
            </a:r>
            <a:endParaRPr lang="nl-NL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C19AEA15-B8DC-425D-8474-225691C2496D}"/>
              </a:ext>
            </a:extLst>
          </p:cNvPr>
          <p:cNvSpPr txBox="1"/>
          <p:nvPr/>
        </p:nvSpPr>
        <p:spPr>
          <a:xfrm>
            <a:off x="771525" y="2057400"/>
            <a:ext cx="95529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400" dirty="0"/>
              <a:t>Stel je voor: je wilt met drie peuters het boekje Rupsje </a:t>
            </a:r>
            <a:r>
              <a:rPr lang="nl-NL" sz="2400" dirty="0" err="1"/>
              <a:t>Nooitgenoeg</a:t>
            </a:r>
            <a:r>
              <a:rPr lang="nl-NL" sz="2400" dirty="0"/>
              <a:t> lezen.</a:t>
            </a:r>
          </a:p>
          <a:p>
            <a:pPr algn="ctr"/>
            <a:r>
              <a:rPr lang="nl-NL" sz="2400" dirty="0"/>
              <a:t>Hoe doe je dat als jezelf? Hoe doe je dat als professional? </a:t>
            </a:r>
          </a:p>
          <a:p>
            <a:pPr algn="ctr"/>
            <a:r>
              <a:rPr lang="nl-NL" sz="2400" dirty="0"/>
              <a:t>Welke verschillen zie je?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347A81EC-45A8-43D2-BE5E-A09AC44B3C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8197" y="3600272"/>
            <a:ext cx="5125083" cy="3011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4532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19159E-05D8-44DF-AD9A-E128FFE49E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5400" cap="none" dirty="0">
                <a:solidFill>
                  <a:schemeClr val="bg1"/>
                </a:solidFill>
              </a:rPr>
              <a:t>Vier kenmerken van methodisch werken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01778BC9-1297-485D-8241-34B8E904D2EA}"/>
              </a:ext>
            </a:extLst>
          </p:cNvPr>
          <p:cNvSpPr/>
          <p:nvPr/>
        </p:nvSpPr>
        <p:spPr>
          <a:xfrm>
            <a:off x="3738384" y="2510135"/>
            <a:ext cx="4713150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914400" indent="-914400">
              <a:buAutoNum type="arabicPeriod"/>
            </a:pPr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Doelgericht</a:t>
            </a:r>
          </a:p>
          <a:p>
            <a:pPr marL="914400" indent="-914400">
              <a:buAutoNum type="arabicPeriod"/>
            </a:pPr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Planmatig</a:t>
            </a:r>
          </a:p>
          <a:p>
            <a:pPr marL="914400" indent="-914400">
              <a:buAutoNum type="arabicPeriod"/>
            </a:pPr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Procesmatig</a:t>
            </a:r>
          </a:p>
          <a:p>
            <a:pPr marL="914400" indent="-914400">
              <a:buAutoNum type="arabicPeriod"/>
            </a:pPr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Bewust</a:t>
            </a:r>
            <a:endParaRPr lang="nl-NL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483211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198925-97CB-4F84-A7F1-A57A92450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5400" cap="none" dirty="0"/>
              <a:t>Even proberen….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7CAB1DC6-ACA4-4E40-9271-C53D96EB2B76}"/>
              </a:ext>
            </a:extLst>
          </p:cNvPr>
          <p:cNvSpPr txBox="1"/>
          <p:nvPr/>
        </p:nvSpPr>
        <p:spPr>
          <a:xfrm>
            <a:off x="1202919" y="2381250"/>
            <a:ext cx="997959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Casus uit je boek</a:t>
            </a:r>
            <a:r>
              <a:rPr lang="nl-NL" dirty="0"/>
              <a:t>:</a:t>
            </a:r>
          </a:p>
          <a:p>
            <a:r>
              <a:rPr lang="nl-NL" dirty="0"/>
              <a:t>Cindy werkt als pedagogisch medewerker op een medisch kinderdagverblijf.</a:t>
            </a:r>
          </a:p>
          <a:p>
            <a:r>
              <a:rPr lang="nl-NL" dirty="0"/>
              <a:t>Ze werkt op een groep van 8 kinderen in de leeftijd van 3-5 jaar.</a:t>
            </a:r>
          </a:p>
          <a:p>
            <a:r>
              <a:rPr lang="nl-NL" dirty="0"/>
              <a:t>Sinds kort is er een nieuw meisje op de groep, Kiara. Kiara is 3 jaar oud en wil niet met </a:t>
            </a:r>
          </a:p>
          <a:p>
            <a:r>
              <a:rPr lang="nl-NL" dirty="0"/>
              <a:t>Andere kinderen spelen of meedoen met groepsactiviteiten. Huilend rent zij rondjes als Cindy haar toch</a:t>
            </a:r>
          </a:p>
          <a:p>
            <a:r>
              <a:rPr lang="nl-NL" dirty="0"/>
              <a:t>Iets met andere kinderen wil laten doen. Haar ouders maken zich ernstig zorgen.</a:t>
            </a:r>
          </a:p>
          <a:p>
            <a:r>
              <a:rPr lang="nl-NL" dirty="0"/>
              <a:t>Het is tenslotte belangrijk voor de sociale ontwikkeling van Kiara dat zij met andere kinderen leert</a:t>
            </a:r>
          </a:p>
          <a:p>
            <a:r>
              <a:rPr lang="nl-NL" dirty="0"/>
              <a:t>Omgaan.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FC742611-22A1-483A-948D-9ACB08FD2D3C}"/>
              </a:ext>
            </a:extLst>
          </p:cNvPr>
          <p:cNvSpPr txBox="1"/>
          <p:nvPr/>
        </p:nvSpPr>
        <p:spPr>
          <a:xfrm>
            <a:off x="1285875" y="5172075"/>
            <a:ext cx="591283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Hoe zou jij dit oppakken als je dit methodisch wilt oppakken:</a:t>
            </a:r>
          </a:p>
          <a:p>
            <a:pPr marL="285750" indent="-285750">
              <a:buFontTx/>
              <a:buChar char="-"/>
            </a:pPr>
            <a:r>
              <a:rPr lang="nl-NL" dirty="0"/>
              <a:t>Doelgericht</a:t>
            </a:r>
          </a:p>
          <a:p>
            <a:pPr marL="285750" indent="-285750">
              <a:buFontTx/>
              <a:buChar char="-"/>
            </a:pPr>
            <a:r>
              <a:rPr lang="nl-NL" dirty="0"/>
              <a:t>Planmatig</a:t>
            </a:r>
          </a:p>
          <a:p>
            <a:pPr marL="285750" indent="-285750">
              <a:buFontTx/>
              <a:buChar char="-"/>
            </a:pPr>
            <a:r>
              <a:rPr lang="nl-NL" dirty="0"/>
              <a:t>Procesmatig</a:t>
            </a:r>
          </a:p>
          <a:p>
            <a:pPr marL="285750" indent="-285750">
              <a:buFontTx/>
              <a:buChar char="-"/>
            </a:pPr>
            <a:r>
              <a:rPr lang="nl-NL" dirty="0"/>
              <a:t>Bewust</a:t>
            </a:r>
          </a:p>
        </p:txBody>
      </p:sp>
    </p:spTree>
    <p:extLst>
      <p:ext uri="{BB962C8B-B14F-4D97-AF65-F5344CB8AC3E}">
        <p14:creationId xmlns:p14="http://schemas.microsoft.com/office/powerpoint/2010/main" val="1974129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F9F5EB8-AB42-47FD-8F4A-176C0A4B1B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2059012"/>
            <a:ext cx="12188952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A758F27-EB0A-4675-AACF-0CD47C9112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2DD1582-40CF-4A1E-907E-4FFAE839B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6" y="5304675"/>
            <a:ext cx="10905065" cy="66267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80000"/>
              </a:lnSpc>
            </a:pPr>
            <a:r>
              <a:rPr lang="en-US" sz="2800" spc="150">
                <a:solidFill>
                  <a:schemeClr val="tx2"/>
                </a:solidFill>
              </a:rPr>
              <a:t>Methodisch werken in 5 stappen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FDF506A-FD4E-4BBC-A10A-DEB94F9BAA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17325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7E42A1C3-21F6-4687-916B-EBC8C95FF6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3310" y="494988"/>
            <a:ext cx="8245376" cy="472047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3571FB1B-4FFC-43D6-8121-390B3A44E8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73369"/>
            <a:ext cx="12192000" cy="48463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5114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5297E2-4BBB-42B8-BD73-F3AA030C9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cap="none" dirty="0"/>
              <a:t>Kan je de stappen </a:t>
            </a:r>
            <a:r>
              <a:rPr lang="nl-NL" cap="none"/>
              <a:t>toepassen?</a:t>
            </a:r>
            <a:endParaRPr lang="nl-NL" cap="none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02A1D3F-3303-4F2F-A9BA-A8182DC5DC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/>
              <a:t>In het filmpje in deze opdracht zie je Anne Pauw. Zij is een kinderfysiotherapeut die uitlegt hoe je kinderen kunt leren knippen. Bekijk het hele filmpje en maak aantekeningen van</a:t>
            </a:r>
          </a:p>
          <a:p>
            <a:pPr marL="0" indent="0">
              <a:buNone/>
            </a:pPr>
            <a:r>
              <a:rPr lang="nl-NL" dirty="0"/>
              <a:t>wat ze vertelt. </a:t>
            </a:r>
            <a:r>
              <a:rPr lang="nl-NL" dirty="0">
                <a:hlinkClick r:id="rId2"/>
              </a:rPr>
              <a:t>https://www.youtube.com/watch?v=AzQmKimO760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Stel je voor: je probeert een kind van 4 te leren knippen. Orden de informatie die</a:t>
            </a:r>
          </a:p>
          <a:p>
            <a:pPr marL="0" indent="0">
              <a:buNone/>
            </a:pPr>
            <a:r>
              <a:rPr lang="nl-NL" dirty="0"/>
              <a:t>Anne Pauw vertelt. Welke informatie hoort bij:</a:t>
            </a:r>
          </a:p>
          <a:p>
            <a:pPr marL="457200" indent="-457200">
              <a:buAutoNum type="arabicPeriod"/>
            </a:pPr>
            <a:r>
              <a:rPr lang="nl-NL" dirty="0"/>
              <a:t>De beginsituatie</a:t>
            </a:r>
          </a:p>
          <a:p>
            <a:pPr marL="457200" indent="-457200">
              <a:buAutoNum type="arabicPeriod"/>
            </a:pPr>
            <a:r>
              <a:rPr lang="nl-NL" dirty="0"/>
              <a:t>De doelen</a:t>
            </a:r>
          </a:p>
          <a:p>
            <a:pPr marL="457200" indent="-457200">
              <a:buAutoNum type="arabicPeriod"/>
            </a:pPr>
            <a:r>
              <a:rPr lang="nl-NL" dirty="0"/>
              <a:t>Het plan van aanpak</a:t>
            </a:r>
          </a:p>
          <a:p>
            <a:pPr marL="457200" indent="-457200">
              <a:buAutoNum type="arabicPeriod"/>
            </a:pPr>
            <a:r>
              <a:rPr lang="nl-NL" dirty="0"/>
              <a:t>De uitvoering</a:t>
            </a:r>
          </a:p>
          <a:p>
            <a:pPr marL="457200" indent="-457200">
              <a:buAutoNum type="arabicPeriod"/>
            </a:pPr>
            <a:r>
              <a:rPr lang="nl-NL" dirty="0"/>
              <a:t>De evaluatie?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282670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estreept">
  <a:themeElements>
    <a:clrScheme name="Gestreept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Gestreept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Gestreep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TM03090430[[fn=Gestreept]]</Template>
  <TotalTime>38</TotalTime>
  <Words>296</Words>
  <Application>Microsoft Office PowerPoint</Application>
  <PresentationFormat>Breedbeeld</PresentationFormat>
  <Paragraphs>41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Corbel</vt:lpstr>
      <vt:lpstr>Wingdings</vt:lpstr>
      <vt:lpstr>Gestreept</vt:lpstr>
      <vt:lpstr>Les 1 Methodiek periode 2 PW</vt:lpstr>
      <vt:lpstr>PowerPoint-presentatie</vt:lpstr>
      <vt:lpstr>PowerPoint-presentatie</vt:lpstr>
      <vt:lpstr>Vier kenmerken van methodisch werken</vt:lpstr>
      <vt:lpstr>Even proberen….</vt:lpstr>
      <vt:lpstr>Methodisch werken in 5 stappen</vt:lpstr>
      <vt:lpstr>Kan je de stappen toepassen?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1 Methodiek periode 2 PW</dc:title>
  <dc:creator>Laura Beeftink</dc:creator>
  <cp:lastModifiedBy>Laura Beeftink</cp:lastModifiedBy>
  <cp:revision>4</cp:revision>
  <dcterms:created xsi:type="dcterms:W3CDTF">2021-10-21T13:13:20Z</dcterms:created>
  <dcterms:modified xsi:type="dcterms:W3CDTF">2021-10-21T13:52:00Z</dcterms:modified>
</cp:coreProperties>
</file>