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89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810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488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6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734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12/15/2021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90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12/15/2021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055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12/15/2021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57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12/15/2021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535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5B0A250-5CC0-1746-B209-08E8B0DAE6AF}" type="datetimeFigureOut">
              <a:rPr lang="en-US" smtClean="0"/>
              <a:pPr/>
              <a:t>12/15/2021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42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12/15/2021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756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5B0A250-5CC0-1746-B209-08E8B0DAE6AF}" type="datetimeFigureOut">
              <a:rPr lang="en-US" smtClean="0"/>
              <a:pPr/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9ABCAEC-7D34-E549-A96E-FCEDAADBE4B0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9694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BBEA32-F8D3-4C9A-B46D-90CBFCD0F3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150" y="768334"/>
            <a:ext cx="3928725" cy="2866405"/>
          </a:xfrm>
        </p:spPr>
        <p:txBody>
          <a:bodyPr>
            <a:normAutofit/>
          </a:bodyPr>
          <a:lstStyle/>
          <a:p>
            <a:r>
              <a:rPr lang="nl-NL" sz="5400"/>
              <a:t>Methodiek PW </a:t>
            </a:r>
            <a:br>
              <a:rPr lang="nl-NL" sz="5400"/>
            </a:br>
            <a:r>
              <a:rPr lang="nl-NL" sz="5400"/>
              <a:t>periode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2826CA6-7FFE-4E17-9D1C-64A73F177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150" y="4283239"/>
            <a:ext cx="3928725" cy="1475177"/>
          </a:xfrm>
        </p:spPr>
        <p:txBody>
          <a:bodyPr>
            <a:normAutofit/>
          </a:bodyPr>
          <a:lstStyle/>
          <a:p>
            <a:r>
              <a:rPr lang="nl-NL"/>
              <a:t>Les 4: een plan maken</a:t>
            </a:r>
          </a:p>
        </p:txBody>
      </p:sp>
      <p:pic>
        <p:nvPicPr>
          <p:cNvPr id="4" name="Picture 3" descr="Een close-up-afbeelding van een schaakstuk">
            <a:extLst>
              <a:ext uri="{FF2B5EF4-FFF2-40B4-BE49-F238E27FC236}">
                <a16:creationId xmlns:a16="http://schemas.microsoft.com/office/drawing/2014/main" id="{374EBAEC-1E8E-4E5F-92D9-92065911F9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239" r="8347"/>
          <a:stretch/>
        </p:blipFill>
        <p:spPr>
          <a:xfrm>
            <a:off x="5264837" y="1"/>
            <a:ext cx="6927163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764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70BB7F62-BA85-463E-998B-D7CE575737C2}"/>
              </a:ext>
            </a:extLst>
          </p:cNvPr>
          <p:cNvSpPr/>
          <p:nvPr/>
        </p:nvSpPr>
        <p:spPr>
          <a:xfrm>
            <a:off x="302786" y="928985"/>
            <a:ext cx="1137689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Vandaag leer je</a:t>
            </a:r>
          </a:p>
          <a:p>
            <a:pPr algn="ctr"/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Hoe je een activiteit kiest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Hoe je een activiteit voorbereidt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je moet doen in je voorbereiding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038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06C727A-CB20-4BFE-B366-34D9CEFCA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059" y="804444"/>
            <a:ext cx="9339881" cy="524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779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al 1">
            <a:extLst>
              <a:ext uri="{FF2B5EF4-FFF2-40B4-BE49-F238E27FC236}">
                <a16:creationId xmlns:a16="http://schemas.microsoft.com/office/drawing/2014/main" id="{2108CC67-99CA-4C47-B60A-3641E58F33D0}"/>
              </a:ext>
            </a:extLst>
          </p:cNvPr>
          <p:cNvSpPr/>
          <p:nvPr/>
        </p:nvSpPr>
        <p:spPr>
          <a:xfrm>
            <a:off x="4476525" y="2795230"/>
            <a:ext cx="3819525" cy="1381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Plannen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7E401C6-FBFF-4779-9768-AAE3D2233547}"/>
              </a:ext>
            </a:extLst>
          </p:cNvPr>
          <p:cNvSpPr txBox="1"/>
          <p:nvPr/>
        </p:nvSpPr>
        <p:spPr>
          <a:xfrm>
            <a:off x="7981842" y="1381452"/>
            <a:ext cx="2445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activiteitenplan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870BE35-3651-476C-ADF9-663F403F32C0}"/>
              </a:ext>
            </a:extLst>
          </p:cNvPr>
          <p:cNvSpPr txBox="1"/>
          <p:nvPr/>
        </p:nvSpPr>
        <p:spPr>
          <a:xfrm>
            <a:off x="2361760" y="1428006"/>
            <a:ext cx="2182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behandelplan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551074B-9C97-42E0-8600-89916A6118C7}"/>
              </a:ext>
            </a:extLst>
          </p:cNvPr>
          <p:cNvSpPr txBox="1"/>
          <p:nvPr/>
        </p:nvSpPr>
        <p:spPr>
          <a:xfrm>
            <a:off x="9204453" y="3038475"/>
            <a:ext cx="2395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handelingsplan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A67B0BB-C415-4DA2-B590-0344E52D6FE5}"/>
              </a:ext>
            </a:extLst>
          </p:cNvPr>
          <p:cNvSpPr txBox="1"/>
          <p:nvPr/>
        </p:nvSpPr>
        <p:spPr>
          <a:xfrm>
            <a:off x="5105400" y="2024062"/>
            <a:ext cx="3741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Pedagogisch beleidsplan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E3C816E-732A-4A18-B998-8DC329999426}"/>
              </a:ext>
            </a:extLst>
          </p:cNvPr>
          <p:cNvSpPr txBox="1"/>
          <p:nvPr/>
        </p:nvSpPr>
        <p:spPr>
          <a:xfrm>
            <a:off x="2927403" y="2252960"/>
            <a:ext cx="1217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lesplan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120011C-02EB-4634-9EE4-FF516A5410D8}"/>
              </a:ext>
            </a:extLst>
          </p:cNvPr>
          <p:cNvSpPr txBox="1"/>
          <p:nvPr/>
        </p:nvSpPr>
        <p:spPr>
          <a:xfrm>
            <a:off x="2592988" y="3739634"/>
            <a:ext cx="1536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werkplan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C8C9C3A-A848-4660-A176-BC68F2312C07}"/>
              </a:ext>
            </a:extLst>
          </p:cNvPr>
          <p:cNvSpPr txBox="1"/>
          <p:nvPr/>
        </p:nvSpPr>
        <p:spPr>
          <a:xfrm>
            <a:off x="7582553" y="4305300"/>
            <a:ext cx="1426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zorgplan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6FCA0765-51C9-4DBB-B040-4C3367A8519C}"/>
              </a:ext>
            </a:extLst>
          </p:cNvPr>
          <p:cNvSpPr txBox="1"/>
          <p:nvPr/>
        </p:nvSpPr>
        <p:spPr>
          <a:xfrm>
            <a:off x="4733925" y="4568906"/>
            <a:ext cx="1799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groepsplan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0E5FF93-3993-4046-B39A-CC64838D2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13703"/>
            <a:ext cx="1761173" cy="178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806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C98427FC-466D-4554-BF93-AF1FE706C795}"/>
              </a:ext>
            </a:extLst>
          </p:cNvPr>
          <p:cNvSpPr/>
          <p:nvPr/>
        </p:nvSpPr>
        <p:spPr>
          <a:xfrm>
            <a:off x="1343025" y="709910"/>
            <a:ext cx="88849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Lees paragraaf 2.4.2 en maak de opdracht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2C51EE1-3399-4AA6-AAAF-158F1E0636E2}"/>
              </a:ext>
            </a:extLst>
          </p:cNvPr>
          <p:cNvSpPr txBox="1"/>
          <p:nvPr/>
        </p:nvSpPr>
        <p:spPr>
          <a:xfrm>
            <a:off x="1343025" y="1914525"/>
            <a:ext cx="9165138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Bedenk een activiteit die jou leuk lijkt om te doen met een</a:t>
            </a:r>
          </a:p>
          <a:p>
            <a:r>
              <a:rPr lang="nl-NL" sz="2000" dirty="0"/>
              <a:t>groepje kinderen in jouw favoriete klas/instelling</a:t>
            </a:r>
          </a:p>
          <a:p>
            <a:endParaRPr lang="nl-NL" sz="2000" dirty="0"/>
          </a:p>
          <a:p>
            <a:r>
              <a:rPr lang="nl-NL" sz="2000" dirty="0"/>
              <a:t>Werk het schema op bladzijde 38 van je boek uit.</a:t>
            </a:r>
          </a:p>
          <a:p>
            <a:endParaRPr lang="nl-NL" sz="2000" dirty="0"/>
          </a:p>
          <a:p>
            <a:r>
              <a:rPr lang="nl-NL" sz="2000" dirty="0"/>
              <a:t>Zorg ervoor dat je het aan het einde van de les kunt presenteren.</a:t>
            </a:r>
          </a:p>
          <a:p>
            <a:endParaRPr lang="nl-NL" sz="2000" dirty="0"/>
          </a:p>
          <a:p>
            <a:r>
              <a:rPr lang="nl-NL" sz="2000" dirty="0"/>
              <a:t>We kijken dan samen naar de volgende dingen:</a:t>
            </a:r>
          </a:p>
          <a:p>
            <a:pPr marL="285750" indent="-285750">
              <a:buFontTx/>
              <a:buChar char="-"/>
            </a:pPr>
            <a:r>
              <a:rPr lang="nl-NL" sz="2000" dirty="0"/>
              <a:t>Heeft jouw beginsituatie alle informatie die we nodig hebben?</a:t>
            </a:r>
          </a:p>
          <a:p>
            <a:pPr marL="285750" indent="-285750">
              <a:buFontTx/>
              <a:buChar char="-"/>
            </a:pPr>
            <a:r>
              <a:rPr lang="nl-NL" sz="2000" dirty="0"/>
              <a:t>Is jouw doel SMART</a:t>
            </a:r>
          </a:p>
          <a:p>
            <a:pPr marL="285750" indent="-285750">
              <a:buFontTx/>
              <a:buChar char="-"/>
            </a:pPr>
            <a:r>
              <a:rPr lang="nl-NL" sz="2000" dirty="0"/>
              <a:t>Past de activiteit bij de leeftijd en de situatie van de kinderen</a:t>
            </a:r>
          </a:p>
          <a:p>
            <a:pPr marL="285750" indent="-285750">
              <a:buFontTx/>
              <a:buChar char="-"/>
            </a:pPr>
            <a:r>
              <a:rPr lang="nl-NL" sz="2000" dirty="0"/>
              <a:t>Is de gekozen groeperingsvorm passend bij de situatie van de kinderen en het doel?</a:t>
            </a:r>
          </a:p>
          <a:p>
            <a:pPr marL="285750" indent="-285750">
              <a:buFontTx/>
              <a:buChar char="-"/>
            </a:pPr>
            <a:r>
              <a:rPr lang="nl-NL" sz="2000" dirty="0"/>
              <a:t>Is de tijd realistisch?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1304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48F1005-E4B8-48FC-BE2F-2C14362D14CD}"/>
              </a:ext>
            </a:extLst>
          </p:cNvPr>
          <p:cNvSpPr/>
          <p:nvPr/>
        </p:nvSpPr>
        <p:spPr>
          <a:xfrm>
            <a:off x="1133316" y="500360"/>
            <a:ext cx="90109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 : werk een plan voor een activiteit uit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EBCB2DB-B916-449B-B21B-87FBEE81CF78}"/>
              </a:ext>
            </a:extLst>
          </p:cNvPr>
          <p:cNvSpPr txBox="1"/>
          <p:nvPr/>
        </p:nvSpPr>
        <p:spPr>
          <a:xfrm>
            <a:off x="1362075" y="1390650"/>
            <a:ext cx="989674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Kies één van de onderstaande vaardigheden of activiteiten.</a:t>
            </a:r>
          </a:p>
          <a:p>
            <a:r>
              <a:rPr lang="nl-NL" sz="2400" dirty="0"/>
              <a:t>Zoek uit </a:t>
            </a:r>
            <a:r>
              <a:rPr lang="nl-NL" sz="2400" dirty="0" err="1"/>
              <a:t>mbv</a:t>
            </a:r>
            <a:r>
              <a:rPr lang="nl-NL" sz="2400" dirty="0"/>
              <a:t> Internet hoe je dit zou kunnen aanpakken.</a:t>
            </a:r>
          </a:p>
          <a:p>
            <a:endParaRPr lang="nl-NL" sz="2400" dirty="0"/>
          </a:p>
          <a:p>
            <a:r>
              <a:rPr lang="nl-NL" sz="2400" dirty="0"/>
              <a:t>Schrijf een plan voor je activiteit met daarin:</a:t>
            </a:r>
          </a:p>
          <a:p>
            <a:pPr marL="342900" indent="-342900">
              <a:buAutoNum type="arabicPeriod"/>
            </a:pPr>
            <a:r>
              <a:rPr lang="nl-NL" sz="2400" dirty="0"/>
              <a:t>Een beginsituatie (leeftijd kinderen en wat ze al kunnen)</a:t>
            </a:r>
          </a:p>
          <a:p>
            <a:pPr marL="342900" indent="-342900">
              <a:buAutoNum type="arabicPeriod"/>
            </a:pPr>
            <a:r>
              <a:rPr lang="nl-NL" sz="2400" dirty="0"/>
              <a:t>Het </a:t>
            </a:r>
            <a:r>
              <a:rPr lang="nl-NL" sz="2400" dirty="0" err="1"/>
              <a:t>SMARTdoel</a:t>
            </a:r>
            <a:r>
              <a:rPr lang="nl-NL" sz="2400" dirty="0"/>
              <a:t> van je activiteit</a:t>
            </a:r>
          </a:p>
          <a:p>
            <a:pPr marL="342900" indent="-342900">
              <a:buAutoNum type="arabicPeriod"/>
            </a:pPr>
            <a:r>
              <a:rPr lang="nl-NL" sz="2400" dirty="0"/>
              <a:t>Het plan voor je activiteit: je voorbereiding (zie </a:t>
            </a:r>
            <a:r>
              <a:rPr lang="nl-NL" sz="2400" dirty="0" err="1"/>
              <a:t>pag</a:t>
            </a:r>
            <a:r>
              <a:rPr lang="nl-NL" sz="2400" dirty="0"/>
              <a:t> 39 bovenaan bij Stap 3)</a:t>
            </a:r>
          </a:p>
          <a:p>
            <a:pPr marL="342900" indent="-342900">
              <a:buAutoNum type="arabicPeriod"/>
            </a:pPr>
            <a:r>
              <a:rPr lang="nl-NL" sz="2400" dirty="0"/>
              <a:t>De instructie die je gaat geven (schrijf die uit)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EFC5EF5-EA99-41D2-BD6B-46B93BF803B8}"/>
              </a:ext>
            </a:extLst>
          </p:cNvPr>
          <p:cNvSpPr txBox="1"/>
          <p:nvPr/>
        </p:nvSpPr>
        <p:spPr>
          <a:xfrm>
            <a:off x="1362075" y="4437638"/>
            <a:ext cx="65184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>
                <a:solidFill>
                  <a:srgbClr val="C00000"/>
                </a:solidFill>
              </a:rPr>
              <a:t>Een groepje kinderen uit groep 1 leren memory spelen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C00000"/>
                </a:solidFill>
              </a:rPr>
              <a:t>Een groepje kinderen uit groep 3 leren pesten met kaarten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C00000"/>
                </a:solidFill>
              </a:rPr>
              <a:t>Een kind van 3 leren samenspelen met andere kinderen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C00000"/>
                </a:solidFill>
              </a:rPr>
              <a:t>Een groepje kinderen uit groep 8 salto leren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C00000"/>
                </a:solidFill>
              </a:rPr>
              <a:t>Een kind van 3 de belangrijkste kleuren leren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C00000"/>
                </a:solidFill>
              </a:rPr>
              <a:t>Een kind helpen met zindelijk worden op </a:t>
            </a:r>
            <a:r>
              <a:rPr lang="nl-NL">
                <a:solidFill>
                  <a:srgbClr val="C00000"/>
                </a:solidFill>
              </a:rPr>
              <a:t>de kinderopvanggroep.</a:t>
            </a:r>
            <a:endParaRPr lang="nl-NL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724211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Terugblik</Template>
  <TotalTime>106</TotalTime>
  <Words>284</Words>
  <Application>Microsoft Office PowerPoint</Application>
  <PresentationFormat>Breedbeeld</PresentationFormat>
  <Paragraphs>45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Terugblik</vt:lpstr>
      <vt:lpstr>Methodiek PW  periode 2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Methodiek PW  periode 2</dc:title>
  <dc:creator>Laura Beeftink</dc:creator>
  <cp:lastModifiedBy>Laura Beeftink</cp:lastModifiedBy>
  <cp:revision>5</cp:revision>
  <dcterms:created xsi:type="dcterms:W3CDTF">2021-10-21T15:08:19Z</dcterms:created>
  <dcterms:modified xsi:type="dcterms:W3CDTF">2021-12-15T17:55:11Z</dcterms:modified>
</cp:coreProperties>
</file>