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60" r:id="rId4"/>
    <p:sldId id="261" r:id="rId5"/>
    <p:sldId id="257" r:id="rId6"/>
    <p:sldId id="262" r:id="rId7"/>
    <p:sldId id="259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354DE-89CC-4831-B84D-D04D788C1EF8}" type="datetimeFigureOut">
              <a:rPr lang="nl-NL" smtClean="0"/>
              <a:t>10-1-2022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ABF34-19AA-44E6-B09C-EFFD94857305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4175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354DE-89CC-4831-B84D-D04D788C1EF8}" type="datetimeFigureOut">
              <a:rPr lang="nl-NL" smtClean="0"/>
              <a:t>10-1-2022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ABF34-19AA-44E6-B09C-EFFD948573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1384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354DE-89CC-4831-B84D-D04D788C1EF8}" type="datetimeFigureOut">
              <a:rPr lang="nl-NL" smtClean="0"/>
              <a:t>10-1-2022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ABF34-19AA-44E6-B09C-EFFD948573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0839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354DE-89CC-4831-B84D-D04D788C1EF8}" type="datetimeFigureOut">
              <a:rPr lang="nl-NL" smtClean="0"/>
              <a:t>10-1-2022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ABF34-19AA-44E6-B09C-EFFD948573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0734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354DE-89CC-4831-B84D-D04D788C1EF8}" type="datetimeFigureOut">
              <a:rPr lang="nl-NL" smtClean="0"/>
              <a:t>10-1-2022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ABF34-19AA-44E6-B09C-EFFD94857305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0958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354DE-89CC-4831-B84D-D04D788C1EF8}" type="datetimeFigureOut">
              <a:rPr lang="nl-NL" smtClean="0"/>
              <a:t>10-1-2022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ABF34-19AA-44E6-B09C-EFFD948573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4533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354DE-89CC-4831-B84D-D04D788C1EF8}" type="datetimeFigureOut">
              <a:rPr lang="nl-NL" smtClean="0"/>
              <a:t>10-1-2022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ABF34-19AA-44E6-B09C-EFFD948573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1959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354DE-89CC-4831-B84D-D04D788C1EF8}" type="datetimeFigureOut">
              <a:rPr lang="nl-NL" smtClean="0"/>
              <a:t>10-1-2022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ABF34-19AA-44E6-B09C-EFFD948573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4826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354DE-89CC-4831-B84D-D04D788C1EF8}" type="datetimeFigureOut">
              <a:rPr lang="nl-NL" smtClean="0"/>
              <a:t>10-1-2022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ABF34-19AA-44E6-B09C-EFFD948573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6657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7D354DE-89CC-4831-B84D-D04D788C1EF8}" type="datetimeFigureOut">
              <a:rPr lang="nl-NL" smtClean="0"/>
              <a:t>10-1-2022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CCABF34-19AA-44E6-B09C-EFFD948573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0513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354DE-89CC-4831-B84D-D04D788C1EF8}" type="datetimeFigureOut">
              <a:rPr lang="nl-NL" smtClean="0"/>
              <a:t>10-1-2022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ABF34-19AA-44E6-B09C-EFFD948573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6613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7D354DE-89CC-4831-B84D-D04D788C1EF8}" type="datetimeFigureOut">
              <a:rPr lang="nl-NL" smtClean="0"/>
              <a:t>10-1-2022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CCABF34-19AA-44E6-B09C-EFFD94857305}" type="slidenum">
              <a:rPr lang="nl-NL" smtClean="0"/>
              <a:t>‹nr.›</a:t>
            </a:fld>
            <a:endParaRPr lang="nl-NL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2053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llesoverkinderen.nl/ontwikkeling/sensomotorische-prikkelverwerking/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queasewear.com/nl/wp-content/uploads/sites/2/2020/04/Quiz-Prikkeltypes-kinderen-1.pdf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sk-kleuteronderwijs.nl/nieuws/leren-van-kinderen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9437C2C-1F17-43E2-B33C-733CBE959C9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685" b="11046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E0680A9-7D86-49AD-9167-CD8C7EBD0B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22021" y="3231931"/>
            <a:ext cx="3852041" cy="1834056"/>
          </a:xfrm>
        </p:spPr>
        <p:txBody>
          <a:bodyPr>
            <a:normAutofit/>
          </a:bodyPr>
          <a:lstStyle/>
          <a:p>
            <a:r>
              <a:rPr lang="nl-NL" sz="4000" dirty="0"/>
              <a:t>Sensomotorische ontwikkeling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21AD16B-8ED6-499B-BCC6-E6E899048A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82910" y="5242675"/>
            <a:ext cx="4330262" cy="683284"/>
          </a:xfrm>
        </p:spPr>
        <p:txBody>
          <a:bodyPr>
            <a:normAutofit fontScale="92500"/>
          </a:bodyPr>
          <a:lstStyle/>
          <a:p>
            <a:r>
              <a:rPr lang="nl-NL" sz="2000" dirty="0"/>
              <a:t>Wat is dat? Waarom is het belangrijk? Wat kan je ermee?</a:t>
            </a:r>
          </a:p>
        </p:txBody>
      </p:sp>
    </p:spTree>
    <p:extLst>
      <p:ext uri="{BB962C8B-B14F-4D97-AF65-F5344CB8AC3E}">
        <p14:creationId xmlns:p14="http://schemas.microsoft.com/office/powerpoint/2010/main" val="467083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38247643-37AB-47DE-B7BD-7A64FEB13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AEBC3119-F8E7-4266-91B8-7A1E808B48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57D15890-6502-4FAA-AB03-AFAC88EE2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77" name="Rectangle 76">
            <a:extLst>
              <a:ext uri="{FF2B5EF4-FFF2-40B4-BE49-F238E27FC236}">
                <a16:creationId xmlns:a16="http://schemas.microsoft.com/office/drawing/2014/main" id="{C5138816-AF06-47EE-964C-EC93C016D5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95FE208A-94CF-47ED-96C9-5B3578911A86}"/>
              </a:ext>
            </a:extLst>
          </p:cNvPr>
          <p:cNvSpPr/>
          <p:nvPr/>
        </p:nvSpPr>
        <p:spPr>
          <a:xfrm>
            <a:off x="4842691" y="635431"/>
            <a:ext cx="6574972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lnSpc>
                <a:spcPct val="85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b="0" cap="none" spc="-5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Sensomotoriek wat is dat?</a:t>
            </a:r>
          </a:p>
        </p:txBody>
      </p:sp>
      <p:pic>
        <p:nvPicPr>
          <p:cNvPr id="1026" name="Picture 2" descr="Hoe kun je de sensomotorische ontwikkeling van je kind stimuleren? | A  place to BE: Training, coaching, workshops voor kinderen en hun ouders">
            <a:extLst>
              <a:ext uri="{FF2B5EF4-FFF2-40B4-BE49-F238E27FC236}">
                <a16:creationId xmlns:a16="http://schemas.microsoft.com/office/drawing/2014/main" id="{B0C54376-AC43-4810-A3F1-7C74D1A78C2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69" r="22935" b="1"/>
          <a:stretch/>
        </p:blipFill>
        <p:spPr bwMode="auto">
          <a:xfrm>
            <a:off x="633999" y="640081"/>
            <a:ext cx="4001315" cy="5314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87ED8B4E-BB7E-447F-A35F-4D3AF6C0A6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74770" y="2086188"/>
            <a:ext cx="608976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kstvak 2">
            <a:extLst>
              <a:ext uri="{FF2B5EF4-FFF2-40B4-BE49-F238E27FC236}">
                <a16:creationId xmlns:a16="http://schemas.microsoft.com/office/drawing/2014/main" id="{896836C4-5A54-4777-A908-7A1DFEF46F62}"/>
              </a:ext>
            </a:extLst>
          </p:cNvPr>
          <p:cNvSpPr txBox="1"/>
          <p:nvPr/>
        </p:nvSpPr>
        <p:spPr>
          <a:xfrm>
            <a:off x="4974769" y="2198914"/>
            <a:ext cx="6574973" cy="367018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</a:pP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Sensoriek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=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opdoen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van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prikkels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met de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zintuigen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</a:pP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Motoriek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=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vermogen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tot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bewegen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</a:pP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</a:pP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Kinderen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moeten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dit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ontwikkelen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Het is de basis van alle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leren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!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10DC0642-5384-4897-BC9B-E85F63D7BC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015513-D3C4-4477-AA12-D8FF240AA3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430251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FED58FC6-1019-44B1-82A0-0626EFEDB687}"/>
              </a:ext>
            </a:extLst>
          </p:cNvPr>
          <p:cNvSpPr/>
          <p:nvPr/>
        </p:nvSpPr>
        <p:spPr>
          <a:xfrm>
            <a:off x="2171900" y="551394"/>
            <a:ext cx="797134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4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Voorbeelden van sensorische prikkels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9A76EC77-2B78-4856-8448-D97789742095}"/>
              </a:ext>
            </a:extLst>
          </p:cNvPr>
          <p:cNvSpPr txBox="1"/>
          <p:nvPr/>
        </p:nvSpPr>
        <p:spPr>
          <a:xfrm>
            <a:off x="1925052" y="1951672"/>
            <a:ext cx="800366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Visueel (zien)		Je ziet dat een sinaasappel oranje is</a:t>
            </a:r>
          </a:p>
          <a:p>
            <a:r>
              <a:rPr lang="nl-NL" dirty="0"/>
              <a:t>Auditief (horen)	Je hoort wat voor geluid een stoel over de grond maakt</a:t>
            </a:r>
          </a:p>
          <a:p>
            <a:r>
              <a:rPr lang="nl-NL" dirty="0"/>
              <a:t>Tactiel (voelen)	Je voelt dat meel zacht en licht is</a:t>
            </a:r>
          </a:p>
          <a:p>
            <a:r>
              <a:rPr lang="nl-NL" dirty="0"/>
              <a:t>Proeven			Je proeft dat zand niet lekker smaakt en knarst tussen je tanden</a:t>
            </a:r>
          </a:p>
          <a:p>
            <a:r>
              <a:rPr lang="nl-NL" dirty="0"/>
              <a:t>Ruiken			Je ruikt  een lekkere zoete banaan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652A2F7E-CC72-4D72-8839-87778530ABCD}"/>
              </a:ext>
            </a:extLst>
          </p:cNvPr>
          <p:cNvSpPr/>
          <p:nvPr/>
        </p:nvSpPr>
        <p:spPr>
          <a:xfrm>
            <a:off x="1047746" y="3804733"/>
            <a:ext cx="9095503" cy="286232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nl-NL" sz="3600" b="1" dirty="0">
                <a:ln/>
                <a:solidFill>
                  <a:schemeClr val="accent4"/>
                </a:solidFill>
              </a:rPr>
              <a:t>Er zijn prikkels die:</a:t>
            </a:r>
          </a:p>
          <a:p>
            <a:pPr marL="571500" indent="-571500" algn="ctr">
              <a:buFontTx/>
              <a:buChar char="-"/>
            </a:pPr>
            <a:r>
              <a:rPr lang="nl-NL" sz="3600" b="1" dirty="0">
                <a:ln/>
                <a:solidFill>
                  <a:schemeClr val="accent4"/>
                </a:solidFill>
              </a:rPr>
              <a:t>Waarschuwen voor gevaar</a:t>
            </a:r>
          </a:p>
          <a:p>
            <a:pPr marL="571500" indent="-571500">
              <a:buFontTx/>
              <a:buChar char="-"/>
            </a:pPr>
            <a:r>
              <a:rPr lang="nl-NL" sz="3600" b="1" dirty="0">
                <a:ln/>
                <a:solidFill>
                  <a:schemeClr val="accent4"/>
                </a:solidFill>
              </a:rPr>
              <a:t>Interessant zijn en nieuwe info geven</a:t>
            </a:r>
          </a:p>
          <a:p>
            <a:pPr marL="571500" indent="-571500">
              <a:buFontTx/>
              <a:buChar char="-"/>
            </a:pPr>
            <a:r>
              <a:rPr lang="nl-NL" sz="3600" b="1" dirty="0">
                <a:ln/>
                <a:solidFill>
                  <a:schemeClr val="accent4"/>
                </a:solidFill>
              </a:rPr>
              <a:t>Saai zijn en daarom geskipt kunnen worden</a:t>
            </a:r>
          </a:p>
          <a:p>
            <a:pPr marL="571500" indent="-571500">
              <a:buFontTx/>
              <a:buChar char="-"/>
            </a:pPr>
            <a:endParaRPr lang="nl-NL" sz="3600" b="1" dirty="0">
              <a:ln/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208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E3627090-DB5F-4A9F-B944-AD0C496E630F}"/>
              </a:ext>
            </a:extLst>
          </p:cNvPr>
          <p:cNvSpPr/>
          <p:nvPr/>
        </p:nvSpPr>
        <p:spPr>
          <a:xfrm>
            <a:off x="725266" y="561019"/>
            <a:ext cx="1074146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4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Sensomotorische ontwikkeling is belangrijk omdat: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329F5562-3029-4070-8E2E-A76A89E6963F}"/>
              </a:ext>
            </a:extLst>
          </p:cNvPr>
          <p:cNvSpPr txBox="1"/>
          <p:nvPr/>
        </p:nvSpPr>
        <p:spPr>
          <a:xfrm>
            <a:off x="881013" y="1636295"/>
            <a:ext cx="10429971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eriod"/>
            </a:pPr>
            <a:r>
              <a:rPr lang="nl-NL" sz="2400" dirty="0"/>
              <a:t>Het de basis is van alle leren. Je legt eerst de wegen en leidingen aan, voordat</a:t>
            </a:r>
          </a:p>
          <a:p>
            <a:r>
              <a:rPr lang="nl-NL" sz="2400" dirty="0"/>
              <a:t>       je een nieuwe wijk gaat bouwen. </a:t>
            </a:r>
          </a:p>
          <a:p>
            <a:endParaRPr lang="nl-NL" sz="2400" dirty="0"/>
          </a:p>
          <a:p>
            <a:pPr marL="457200" indent="-457200">
              <a:buAutoNum type="arabicPeriod" startAt="2"/>
            </a:pPr>
            <a:r>
              <a:rPr lang="nl-NL" sz="2400" dirty="0"/>
              <a:t>De kinderen een goed lichaamsbesef krijgen. Ze staan dan goed in contact met</a:t>
            </a:r>
          </a:p>
          <a:p>
            <a:r>
              <a:rPr lang="nl-NL" sz="2400" dirty="0"/>
              <a:t>	hun lichaam, maken weinig brokken doordat ze goed kijken wat ze doen en </a:t>
            </a:r>
          </a:p>
          <a:p>
            <a:r>
              <a:rPr lang="nl-NL" sz="2400" dirty="0"/>
              <a:t>	voelen wat hun voeten doen.</a:t>
            </a:r>
          </a:p>
          <a:p>
            <a:endParaRPr lang="nl-NL" sz="2400" dirty="0"/>
          </a:p>
          <a:p>
            <a:r>
              <a:rPr lang="nl-NL" sz="2400" dirty="0"/>
              <a:t>3.	De kinderen leren omgaan met prikkels uit hun omgeving. Dit bepaalt bijv. of </a:t>
            </a:r>
          </a:p>
          <a:p>
            <a:r>
              <a:rPr lang="nl-NL" sz="2400" dirty="0"/>
              <a:t>     	ze zich rustig voelen of niet</a:t>
            </a:r>
          </a:p>
          <a:p>
            <a:endParaRPr lang="nl-NL" sz="2400" dirty="0"/>
          </a:p>
          <a:p>
            <a:pPr marL="457200" indent="-457200">
              <a:buAutoNum type="arabicPeriod" startAt="4"/>
            </a:pPr>
            <a:r>
              <a:rPr lang="nl-NL" sz="2400" dirty="0"/>
              <a:t>De kinderen leren om passend te reageren op prikkels uit hun omgeving. </a:t>
            </a:r>
          </a:p>
          <a:p>
            <a:pPr lvl="1"/>
            <a:r>
              <a:rPr lang="nl-NL" sz="2400" dirty="0"/>
              <a:t>Denk bijv. aan: gevaar zien/ diepte zien, oog-handcoördinatie die nodig is</a:t>
            </a:r>
          </a:p>
          <a:p>
            <a:pPr lvl="1"/>
            <a:r>
              <a:rPr lang="nl-NL" sz="2400" dirty="0"/>
              <a:t>voor leren schrijven, weten hoeveel kracht je moet zetten om iets te maken/</a:t>
            </a:r>
          </a:p>
        </p:txBody>
      </p:sp>
    </p:spTree>
    <p:extLst>
      <p:ext uri="{BB962C8B-B14F-4D97-AF65-F5344CB8AC3E}">
        <p14:creationId xmlns:p14="http://schemas.microsoft.com/office/powerpoint/2010/main" val="1247327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6FF3E156-6666-430E-9843-CFFCFD77969A}"/>
              </a:ext>
            </a:extLst>
          </p:cNvPr>
          <p:cNvSpPr/>
          <p:nvPr/>
        </p:nvSpPr>
        <p:spPr>
          <a:xfrm>
            <a:off x="3048000" y="310583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>
                <a:hlinkClick r:id="rId2"/>
              </a:rPr>
              <a:t>https://www.allesoverkinderen.nl/ontwikkeling/sensomotorische-prikkelverwerking/</a:t>
            </a:r>
            <a:endParaRPr lang="nl-NL" dirty="0"/>
          </a:p>
          <a:p>
            <a:endParaRPr lang="nl-NL" dirty="0"/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17C09FC7-A269-4FED-84F3-03A1ADA58ED1}"/>
              </a:ext>
            </a:extLst>
          </p:cNvPr>
          <p:cNvSpPr/>
          <p:nvPr/>
        </p:nvSpPr>
        <p:spPr>
          <a:xfrm>
            <a:off x="2154291" y="339638"/>
            <a:ext cx="763318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Kinderen met problemen </a:t>
            </a:r>
          </a:p>
          <a:p>
            <a:pPr algn="ctr"/>
            <a:r>
              <a:rPr lang="nl-NL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</a:t>
            </a:r>
            <a:r>
              <a:rPr lang="nl-NL" sz="4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 de sensomotorische ontwikkeling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61C5BA94-07F4-4DBC-A24D-4882BD07374B}"/>
              </a:ext>
            </a:extLst>
          </p:cNvPr>
          <p:cNvSpPr txBox="1"/>
          <p:nvPr/>
        </p:nvSpPr>
        <p:spPr>
          <a:xfrm>
            <a:off x="1925053" y="4523874"/>
            <a:ext cx="95315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Leg nog eens in je eigen woorden uit wat overprikkeling en </a:t>
            </a:r>
            <a:r>
              <a:rPr lang="nl-NL" sz="2400" dirty="0" err="1"/>
              <a:t>onderprikkeling</a:t>
            </a:r>
            <a:endParaRPr lang="nl-NL" sz="2400" dirty="0"/>
          </a:p>
          <a:p>
            <a:r>
              <a:rPr lang="nl-NL" sz="2400" dirty="0"/>
              <a:t>Is.</a:t>
            </a:r>
          </a:p>
        </p:txBody>
      </p:sp>
    </p:spTree>
    <p:extLst>
      <p:ext uri="{BB962C8B-B14F-4D97-AF65-F5344CB8AC3E}">
        <p14:creationId xmlns:p14="http://schemas.microsoft.com/office/powerpoint/2010/main" val="23554391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80CE09F3-EC1F-43A3-B694-C97120C6E27D}"/>
              </a:ext>
            </a:extLst>
          </p:cNvPr>
          <p:cNvSpPr/>
          <p:nvPr/>
        </p:nvSpPr>
        <p:spPr>
          <a:xfrm>
            <a:off x="2780566" y="455141"/>
            <a:ext cx="63421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Wat voor kind was jij?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41F585DA-2626-446A-8465-740159E8409A}"/>
              </a:ext>
            </a:extLst>
          </p:cNvPr>
          <p:cNvSpPr/>
          <p:nvPr/>
        </p:nvSpPr>
        <p:spPr>
          <a:xfrm>
            <a:off x="3423385" y="2505668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>
                <a:hlinkClick r:id="rId2"/>
              </a:rPr>
              <a:t>https://www.squeasewear.com/nl/wp-content/uploads/sites/2/2020/04/Quiz-Prikkeltypes-kinderen-1.pdf</a:t>
            </a:r>
            <a:endParaRPr lang="nl-NL" dirty="0"/>
          </a:p>
          <a:p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01DAB192-7C7C-4E3D-B61A-6D6182C435C3}"/>
              </a:ext>
            </a:extLst>
          </p:cNvPr>
          <p:cNvSpPr txBox="1"/>
          <p:nvPr/>
        </p:nvSpPr>
        <p:spPr>
          <a:xfrm>
            <a:off x="1921845" y="1711237"/>
            <a:ext cx="92393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Beantwoord de onderstaande 10 vragen en ontdek wat voor kind jij was!</a:t>
            </a:r>
          </a:p>
        </p:txBody>
      </p:sp>
    </p:spTree>
    <p:extLst>
      <p:ext uri="{BB962C8B-B14F-4D97-AF65-F5344CB8AC3E}">
        <p14:creationId xmlns:p14="http://schemas.microsoft.com/office/powerpoint/2010/main" val="9318326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70">
            <a:extLst>
              <a:ext uri="{FF2B5EF4-FFF2-40B4-BE49-F238E27FC236}">
                <a16:creationId xmlns:a16="http://schemas.microsoft.com/office/drawing/2014/main" id="{38247643-37AB-47DE-B7BD-7A64FEB13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53" name="Rectangle 72">
            <a:extLst>
              <a:ext uri="{FF2B5EF4-FFF2-40B4-BE49-F238E27FC236}">
                <a16:creationId xmlns:a16="http://schemas.microsoft.com/office/drawing/2014/main" id="{AEBC3119-F8E7-4266-91B8-7A1E808B48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054" name="Straight Connector 74">
            <a:extLst>
              <a:ext uri="{FF2B5EF4-FFF2-40B4-BE49-F238E27FC236}">
                <a16:creationId xmlns:a16="http://schemas.microsoft.com/office/drawing/2014/main" id="{57D15890-6502-4FAA-AB03-AFAC88EE2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055" name="Rectangle 76">
            <a:extLst>
              <a:ext uri="{FF2B5EF4-FFF2-40B4-BE49-F238E27FC236}">
                <a16:creationId xmlns:a16="http://schemas.microsoft.com/office/drawing/2014/main" id="{B80045BC-58DB-469C-8997-6C0C16B173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524D0A7F-CB39-4DCB-91AA-C83D8EDB02E5}"/>
              </a:ext>
            </a:extLst>
          </p:cNvPr>
          <p:cNvSpPr/>
          <p:nvPr/>
        </p:nvSpPr>
        <p:spPr>
          <a:xfrm>
            <a:off x="7859485" y="634946"/>
            <a:ext cx="3690257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lnSpc>
                <a:spcPct val="85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000" b="0" cap="none" spc="-5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Sensomotoriek in het onderwijs:</a:t>
            </a:r>
          </a:p>
          <a:p>
            <a:pPr defTabSz="914400">
              <a:lnSpc>
                <a:spcPct val="85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000" spc="-5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Bewegend Leren</a:t>
            </a:r>
            <a:endParaRPr lang="en-US" sz="3000" b="0" cap="none" spc="-50">
              <a:ln w="0"/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 descr="Wat heb je gezien, gedaan &amp; geleerd - Leren met LEFF">
            <a:extLst>
              <a:ext uri="{FF2B5EF4-FFF2-40B4-BE49-F238E27FC236}">
                <a16:creationId xmlns:a16="http://schemas.microsoft.com/office/drawing/2014/main" id="{86FFE89B-36FD-4E2B-9873-48CE26F641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8" r="13416" b="-1"/>
          <a:stretch/>
        </p:blipFill>
        <p:spPr bwMode="auto">
          <a:xfrm>
            <a:off x="633999" y="640081"/>
            <a:ext cx="6909801" cy="5314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56" name="Straight Connector 78">
            <a:extLst>
              <a:ext uri="{FF2B5EF4-FFF2-40B4-BE49-F238E27FC236}">
                <a16:creationId xmlns:a16="http://schemas.microsoft.com/office/drawing/2014/main" id="{83EF6BB5-A95D-4C59-808C-3B64F444F2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92143" y="2085703"/>
            <a:ext cx="35661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hthoek 2">
            <a:extLst>
              <a:ext uri="{FF2B5EF4-FFF2-40B4-BE49-F238E27FC236}">
                <a16:creationId xmlns:a16="http://schemas.microsoft.com/office/drawing/2014/main" id="{39B3192F-2C82-4CB7-BE93-7843A98FF6D7}"/>
              </a:ext>
            </a:extLst>
          </p:cNvPr>
          <p:cNvSpPr/>
          <p:nvPr/>
        </p:nvSpPr>
        <p:spPr>
          <a:xfrm>
            <a:off x="7859485" y="2198914"/>
            <a:ext cx="3690257" cy="367018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</a:pPr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  <a:hlinkClick r:id="rId3"/>
              </a:rPr>
              <a:t>https://www.wsk-kleuteronderwijs.nl/nieuws/leren-van-kinderen/</a:t>
            </a:r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</a:pPr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</a:pPr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(hieruit: min 2-5,5)</a:t>
            </a:r>
          </a:p>
        </p:txBody>
      </p:sp>
      <p:sp>
        <p:nvSpPr>
          <p:cNvPr id="2057" name="Rectangle 80">
            <a:extLst>
              <a:ext uri="{FF2B5EF4-FFF2-40B4-BE49-F238E27FC236}">
                <a16:creationId xmlns:a16="http://schemas.microsoft.com/office/drawing/2014/main" id="{150BDA68-EBDD-443C-9B6B-03CA14AFFB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58" name="Rectangle 82">
            <a:extLst>
              <a:ext uri="{FF2B5EF4-FFF2-40B4-BE49-F238E27FC236}">
                <a16:creationId xmlns:a16="http://schemas.microsoft.com/office/drawing/2014/main" id="{00C07DB3-666C-4A9D-81CE-83B435F95B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314526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9D40557B-EB77-46B4-9516-8786AEB6D805}"/>
              </a:ext>
            </a:extLst>
          </p:cNvPr>
          <p:cNvSpPr/>
          <p:nvPr/>
        </p:nvSpPr>
        <p:spPr>
          <a:xfrm>
            <a:off x="695786" y="1338560"/>
            <a:ext cx="10457542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Eindopdracht:</a:t>
            </a:r>
          </a:p>
          <a:p>
            <a:pPr algn="ctr"/>
            <a:endParaRPr lang="nl-NL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  <a:p>
            <a:pPr algn="ctr"/>
            <a:r>
              <a:rPr lang="nl-NL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Maak de eindopdracht die in je wiki</a:t>
            </a:r>
          </a:p>
          <a:p>
            <a:pPr algn="ctr"/>
            <a:r>
              <a:rPr lang="nl-NL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staat bij deze les en lever hem in</a:t>
            </a:r>
          </a:p>
          <a:p>
            <a:pPr algn="ctr"/>
            <a:r>
              <a:rPr lang="nl-NL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voor </a:t>
            </a:r>
            <a:r>
              <a:rPr lang="nl-NL" sz="54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je cijfer!</a:t>
            </a:r>
            <a:endParaRPr lang="nl-NL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04878466"/>
      </p:ext>
    </p:extLst>
  </p:cSld>
  <p:clrMapOvr>
    <a:masterClrMapping/>
  </p:clrMapOvr>
</p:sld>
</file>

<file path=ppt/theme/theme1.xml><?xml version="1.0" encoding="utf-8"?>
<a:theme xmlns:a="http://schemas.openxmlformats.org/drawingml/2006/main" name="Terugblik">
  <a:themeElements>
    <a:clrScheme name="Terugblik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Terugbli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rugbli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396</Words>
  <Application>Microsoft Office PowerPoint</Application>
  <PresentationFormat>Breedbeeld</PresentationFormat>
  <Paragraphs>50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Terugblik</vt:lpstr>
      <vt:lpstr>Sensomotorische ontwikkeling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Sensomotorische ontwikkeling</dc:title>
  <dc:creator>Laura Beeftink</dc:creator>
  <cp:lastModifiedBy>Laura Beeftink</cp:lastModifiedBy>
  <cp:revision>5</cp:revision>
  <dcterms:created xsi:type="dcterms:W3CDTF">2022-01-10T11:02:48Z</dcterms:created>
  <dcterms:modified xsi:type="dcterms:W3CDTF">2022-01-10T13:11:22Z</dcterms:modified>
</cp:coreProperties>
</file>