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7" r:id="rId8"/>
    <p:sldId id="263" r:id="rId9"/>
    <p:sldId id="266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077F-D214-4EC9-BE1E-C85AF7EF5E06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D13D-ECDC-4D8B-A7CD-8091BFA798E4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3343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077F-D214-4EC9-BE1E-C85AF7EF5E06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D13D-ECDC-4D8B-A7CD-8091BFA79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5709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077F-D214-4EC9-BE1E-C85AF7EF5E06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D13D-ECDC-4D8B-A7CD-8091BFA79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4548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077F-D214-4EC9-BE1E-C85AF7EF5E06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D13D-ECDC-4D8B-A7CD-8091BFA79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4761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077F-D214-4EC9-BE1E-C85AF7EF5E06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D13D-ECDC-4D8B-A7CD-8091BFA798E4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6002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077F-D214-4EC9-BE1E-C85AF7EF5E06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D13D-ECDC-4D8B-A7CD-8091BFA79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1572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077F-D214-4EC9-BE1E-C85AF7EF5E06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D13D-ECDC-4D8B-A7CD-8091BFA79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2216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077F-D214-4EC9-BE1E-C85AF7EF5E06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D13D-ECDC-4D8B-A7CD-8091BFA79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3574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077F-D214-4EC9-BE1E-C85AF7EF5E06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D13D-ECDC-4D8B-A7CD-8091BFA79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4887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FEE077F-D214-4EC9-BE1E-C85AF7EF5E06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14CD13D-ECDC-4D8B-A7CD-8091BFA79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2148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077F-D214-4EC9-BE1E-C85AF7EF5E06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D13D-ECDC-4D8B-A7CD-8091BFA79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9390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FEE077F-D214-4EC9-BE1E-C85AF7EF5E06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14CD13D-ECDC-4D8B-A7CD-8091BFA798E4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386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derwijsmaakjesamen.nl/5minutenspelletjes/" TargetMode="External"/><Relationship Id="rId2" Type="http://schemas.openxmlformats.org/officeDocument/2006/relationships/hyperlink" Target="https://beweegspellen.nl/beweegspellen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leraar24.nl/419754/bewegend-leren-op-doevrijdag-zorgt-voor-motivatie-en-plezier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postart.nl/het-geheime-leven-van-4-jarigen/19-06-2018/VPWON_1293176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A440A73-DF8A-4BB0-B61E-69DF44981D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79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5514713-4962-4AA2-AF81-7803D15ACD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Methodiek PW periode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BE45FD0-AB47-429C-BEE0-A3E3E11225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/>
          </a:bodyPr>
          <a:lstStyle/>
          <a:p>
            <a:r>
              <a:rPr lang="nl-NL" sz="2000" dirty="0">
                <a:solidFill>
                  <a:schemeClr val="bg1"/>
                </a:solidFill>
              </a:rPr>
              <a:t>Les 5 plan uitvoeren</a:t>
            </a:r>
          </a:p>
        </p:txBody>
      </p:sp>
    </p:spTree>
    <p:extLst>
      <p:ext uri="{BB962C8B-B14F-4D97-AF65-F5344CB8AC3E}">
        <p14:creationId xmlns:p14="http://schemas.microsoft.com/office/powerpoint/2010/main" val="1319461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2DB7D7BC-9409-4F2C-87F5-2AD36E62C172}"/>
              </a:ext>
            </a:extLst>
          </p:cNvPr>
          <p:cNvSpPr/>
          <p:nvPr/>
        </p:nvSpPr>
        <p:spPr>
          <a:xfrm>
            <a:off x="857459" y="278700"/>
            <a:ext cx="9841813" cy="68326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Opdracht</a:t>
            </a:r>
          </a:p>
          <a:p>
            <a:endParaRPr lang="nl-NL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nl-NL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Kies een spelletje dat je met deze klas wilt doen. We spelen hierbij allemaal dat we max 12 jaar oud zijn.</a:t>
            </a:r>
          </a:p>
          <a:p>
            <a:r>
              <a:rPr lang="nl-NL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Kies je leeftijd</a:t>
            </a:r>
            <a:endParaRPr lang="nl-NL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nl-NL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Bereid je instructie voor volgens de stappen in dia 5.</a:t>
            </a:r>
          </a:p>
          <a:p>
            <a:r>
              <a:rPr lang="nl-NL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 oefenen dit volgende week in de les.</a:t>
            </a:r>
            <a:endParaRPr lang="nl-NL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nl-NL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nl-NL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Bijv. van de sites:</a:t>
            </a:r>
          </a:p>
          <a:p>
            <a:r>
              <a:rPr lang="nl-NL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https://beweegspellen.nl/beweegspellen/</a:t>
            </a:r>
            <a:endParaRPr lang="nl-NL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nl-NL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https://www.onderwijsmaakjesamen.nl/5minutenspelletjes/</a:t>
            </a:r>
            <a:endParaRPr lang="nl-NL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nl-NL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9250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5FEEA9C-B5FC-4758-87B7-E7F95A88E802}"/>
              </a:ext>
            </a:extLst>
          </p:cNvPr>
          <p:cNvSpPr/>
          <p:nvPr/>
        </p:nvSpPr>
        <p:spPr>
          <a:xfrm>
            <a:off x="835238" y="786110"/>
            <a:ext cx="10254859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Vandaag leer je wat er komt 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kijken bij de </a:t>
            </a:r>
            <a:r>
              <a:rPr lang="nl-NL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uitvoering</a:t>
            </a: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</a:p>
          <a:p>
            <a:pPr algn="ctr"/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Instructie geven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Spel begeleiden: het VAT principe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</a:t>
            </a: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anneer je ingrijpt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8477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E8CC6032-9E7B-49FD-A325-1A05809C0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059" y="804444"/>
            <a:ext cx="9339881" cy="524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16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833C81B0-6178-4C85-87C8-95628B490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317426"/>
            <a:ext cx="4822653" cy="3630955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63DD67C3-DDE0-42BA-A440-E454943A3416}"/>
              </a:ext>
            </a:extLst>
          </p:cNvPr>
          <p:cNvSpPr/>
          <p:nvPr/>
        </p:nvSpPr>
        <p:spPr>
          <a:xfrm>
            <a:off x="2924471" y="3014960"/>
            <a:ext cx="8876725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Ik ben 3 jaar.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Jij wilt met mij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memory spelen.</a:t>
            </a:r>
          </a:p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Hoe leg je mij het spelletje uit?</a:t>
            </a:r>
          </a:p>
        </p:txBody>
      </p:sp>
    </p:spTree>
    <p:extLst>
      <p:ext uri="{BB962C8B-B14F-4D97-AF65-F5344CB8AC3E}">
        <p14:creationId xmlns:p14="http://schemas.microsoft.com/office/powerpoint/2010/main" val="160906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E5F39294-2995-4E5A-A89C-874CECBD19D2}"/>
              </a:ext>
            </a:extLst>
          </p:cNvPr>
          <p:cNvSpPr/>
          <p:nvPr/>
        </p:nvSpPr>
        <p:spPr>
          <a:xfrm>
            <a:off x="3752862" y="433685"/>
            <a:ext cx="4686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Instructie geven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BE4EE02-5C23-448B-8C4E-419AB1E12A0E}"/>
              </a:ext>
            </a:extLst>
          </p:cNvPr>
          <p:cNvSpPr txBox="1"/>
          <p:nvPr/>
        </p:nvSpPr>
        <p:spPr>
          <a:xfrm>
            <a:off x="1038225" y="5500985"/>
            <a:ext cx="106062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hlinkClick r:id="rId2"/>
              </a:rPr>
              <a:t>https://www.leraar24.nl/419754/bewegend-leren-op-doevrijdag-zorgt-voor-motivatie-en-plezier/</a:t>
            </a:r>
            <a:endParaRPr lang="nl-NL" dirty="0"/>
          </a:p>
          <a:p>
            <a:endParaRPr lang="nl-NL" dirty="0"/>
          </a:p>
          <a:p>
            <a:r>
              <a:rPr lang="nl-NL" dirty="0"/>
              <a:t>* Wat vind je van de instructie van de juf voor het eerste spel? Denk je dat alle kinderen het hebben begrepen?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9965907-B7EC-4FFB-A71F-649CAD01A95B}"/>
              </a:ext>
            </a:extLst>
          </p:cNvPr>
          <p:cNvSpPr txBox="1"/>
          <p:nvPr/>
        </p:nvSpPr>
        <p:spPr>
          <a:xfrm>
            <a:off x="1038225" y="1443841"/>
            <a:ext cx="7086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Waar let je op bij een goede instructie aan jonge kinderen?</a:t>
            </a:r>
          </a:p>
          <a:p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Zorg dat ze rustig staan of zitten</a:t>
            </a:r>
          </a:p>
          <a:p>
            <a:pPr marL="342900" indent="-342900">
              <a:buAutoNum type="arabicPeriod"/>
            </a:pPr>
            <a:r>
              <a:rPr lang="nl-NL" dirty="0"/>
              <a:t>Leg de materialen nog niet op tafel, houdt alles bij je</a:t>
            </a:r>
          </a:p>
          <a:p>
            <a:pPr marL="342900" indent="-342900">
              <a:buAutoNum type="arabicPeriod"/>
            </a:pPr>
            <a:r>
              <a:rPr lang="nl-NL" dirty="0"/>
              <a:t>Maak het spannend om de aandacht te trekken (bijv. uit een doos halen, onder een kleedje)</a:t>
            </a:r>
          </a:p>
          <a:p>
            <a:pPr marL="342900" indent="-342900">
              <a:buAutoNum type="arabicPeriod"/>
            </a:pPr>
            <a:r>
              <a:rPr lang="nl-NL" dirty="0"/>
              <a:t>Leg stap voor stap uit wat je moet doen (denk na over hoeveel stappen het zijn!!)</a:t>
            </a:r>
          </a:p>
          <a:p>
            <a:pPr marL="342900" indent="-342900">
              <a:buAutoNum type="arabicPeriod"/>
            </a:pPr>
            <a:r>
              <a:rPr lang="nl-NL" dirty="0"/>
              <a:t>Check hoe enthousiast de kinderen zijn!</a:t>
            </a:r>
          </a:p>
          <a:p>
            <a:pPr marL="342900" indent="-342900">
              <a:buAutoNum type="arabicPeriod"/>
            </a:pPr>
            <a:r>
              <a:rPr lang="nl-NL" dirty="0"/>
              <a:t>Doe het voor</a:t>
            </a:r>
          </a:p>
          <a:p>
            <a:pPr marL="342900" indent="-342900">
              <a:buAutoNum type="arabicPeriod"/>
            </a:pPr>
            <a:r>
              <a:rPr lang="nl-NL" dirty="0"/>
              <a:t>Vertel de belangrijkste regels voor veiligheid</a:t>
            </a:r>
          </a:p>
          <a:p>
            <a:pPr marL="342900" indent="-342900">
              <a:buAutoNum type="arabicPeriod"/>
            </a:pPr>
            <a:r>
              <a:rPr lang="nl-NL" dirty="0"/>
              <a:t>Vertel wat ze moeten doen als ze hulp nodig hebben</a:t>
            </a:r>
          </a:p>
          <a:p>
            <a:pPr marL="342900" indent="-342900">
              <a:buFontTx/>
              <a:buAutoNum type="arabicPeriod"/>
            </a:pPr>
            <a:r>
              <a:rPr lang="nl-NL" dirty="0"/>
              <a:t>Laat het nadoen en controleer zo of het begrepen wordt</a:t>
            </a:r>
          </a:p>
          <a:p>
            <a:pPr marL="342900" indent="-342900">
              <a:buFontTx/>
              <a:buAutoNum type="arabicPeriod"/>
            </a:pPr>
            <a:r>
              <a:rPr lang="nl-NL" dirty="0"/>
              <a:t>Vertel wat ze moeten doen als ze klaar zijn</a:t>
            </a:r>
          </a:p>
          <a:p>
            <a:pPr marL="342900" indent="-342900">
              <a:buAutoNum type="arabicPeriod"/>
            </a:pPr>
            <a:r>
              <a:rPr lang="nl-NL" dirty="0"/>
              <a:t>Laat ze zelf aan de gang gaan.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9A658CD-DDB2-410B-AAAA-1EDBF52DC2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4385" y="2629425"/>
            <a:ext cx="3320077" cy="1685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440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75A29316-3582-418D-BA33-5C1088439BB6}"/>
              </a:ext>
            </a:extLst>
          </p:cNvPr>
          <p:cNvSpPr/>
          <p:nvPr/>
        </p:nvSpPr>
        <p:spPr>
          <a:xfrm>
            <a:off x="642256" y="642257"/>
            <a:ext cx="3417677" cy="52268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endParaRPr lang="en-US" sz="4800" b="0" cap="none" spc="-5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A92BEBC-C906-4C2B-846E-52CE4470BA95}"/>
              </a:ext>
            </a:extLst>
          </p:cNvPr>
          <p:cNvSpPr/>
          <p:nvPr/>
        </p:nvSpPr>
        <p:spPr>
          <a:xfrm>
            <a:off x="754026" y="642257"/>
            <a:ext cx="106839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Begeleiden van spel: het VAT principe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9657E1FF-99A7-4687-8D68-B2DA492D6C95}"/>
              </a:ext>
            </a:extLst>
          </p:cNvPr>
          <p:cNvSpPr/>
          <p:nvPr/>
        </p:nvSpPr>
        <p:spPr>
          <a:xfrm>
            <a:off x="932335" y="1666875"/>
            <a:ext cx="4640692" cy="20484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BBCEAF9-F589-4B61-A800-F7DB9CACD160}"/>
              </a:ext>
            </a:extLst>
          </p:cNvPr>
          <p:cNvSpPr txBox="1"/>
          <p:nvPr/>
        </p:nvSpPr>
        <p:spPr>
          <a:xfrm>
            <a:off x="1285874" y="1778347"/>
            <a:ext cx="413093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>
                <a:solidFill>
                  <a:schemeClr val="bg1"/>
                </a:solidFill>
              </a:rPr>
              <a:t>V = VOLGEN</a:t>
            </a:r>
          </a:p>
          <a:p>
            <a:pPr marL="342900" indent="-342900">
              <a:buAutoNum type="arabicPeriod"/>
            </a:pPr>
            <a:endParaRPr lang="nl-NL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nl-NL" dirty="0">
                <a:solidFill>
                  <a:schemeClr val="bg1"/>
                </a:solidFill>
              </a:rPr>
              <a:t>Ruimte geven aan de kinderen</a:t>
            </a:r>
          </a:p>
          <a:p>
            <a:pPr marL="285750" indent="-285750">
              <a:buFontTx/>
              <a:buChar char="-"/>
            </a:pPr>
            <a:r>
              <a:rPr lang="nl-NL" dirty="0">
                <a:solidFill>
                  <a:schemeClr val="bg1"/>
                </a:solidFill>
              </a:rPr>
              <a:t>Wachten: kijken of ze hulp vragen</a:t>
            </a:r>
          </a:p>
          <a:p>
            <a:pPr marL="285750" indent="-285750">
              <a:buFontTx/>
              <a:buChar char="-"/>
            </a:pPr>
            <a:r>
              <a:rPr lang="nl-NL" dirty="0">
                <a:solidFill>
                  <a:schemeClr val="bg1"/>
                </a:solidFill>
              </a:rPr>
              <a:t>Als je mee wilt doen: er rustig bij zitten</a:t>
            </a:r>
          </a:p>
          <a:p>
            <a:pPr marL="285750" indent="-285750">
              <a:buFontTx/>
              <a:buChar char="-"/>
            </a:pPr>
            <a:r>
              <a:rPr lang="nl-NL" dirty="0">
                <a:solidFill>
                  <a:schemeClr val="bg1"/>
                </a:solidFill>
              </a:rPr>
              <a:t>Benoemen wat je ziet dat ze doen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5F6DBE4F-4D5F-4D25-AA99-58A374EB186D}"/>
              </a:ext>
            </a:extLst>
          </p:cNvPr>
          <p:cNvSpPr/>
          <p:nvPr/>
        </p:nvSpPr>
        <p:spPr>
          <a:xfrm>
            <a:off x="5770352" y="2969323"/>
            <a:ext cx="4442384" cy="20484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/>
              <a:t>2. A= AANPASSEN</a:t>
            </a:r>
          </a:p>
          <a:p>
            <a:endParaRPr lang="nl-NL" dirty="0"/>
          </a:p>
          <a:p>
            <a:r>
              <a:rPr lang="nl-NL" dirty="0"/>
              <a:t>-    Je sluit aan bij wat de kinderen doen</a:t>
            </a:r>
          </a:p>
          <a:p>
            <a:pPr marL="285750" indent="-285750">
              <a:buFontTx/>
              <a:buChar char="-"/>
            </a:pPr>
            <a:r>
              <a:rPr lang="nl-NL" dirty="0"/>
              <a:t>Je komt niet meteen met eigen inbreng</a:t>
            </a:r>
          </a:p>
          <a:p>
            <a:pPr marL="285750" indent="-285750">
              <a:buFontTx/>
              <a:buChar char="-"/>
            </a:pPr>
            <a:r>
              <a:rPr lang="nl-NL" dirty="0"/>
              <a:t>Stel vragen over de ideetjes die ze hebben</a:t>
            </a:r>
          </a:p>
          <a:p>
            <a:pPr marL="285750" indent="-285750">
              <a:buFontTx/>
              <a:buChar char="-"/>
            </a:pPr>
            <a:r>
              <a:rPr lang="nl-NL" dirty="0"/>
              <a:t>Je observeert of het goed gaat (proces</a:t>
            </a:r>
          </a:p>
          <a:p>
            <a:r>
              <a:rPr lang="nl-NL" dirty="0"/>
              <a:t>     en product)</a:t>
            </a:r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FBB9AC3E-B855-4435-A5EC-42663DD3E6D5}"/>
              </a:ext>
            </a:extLst>
          </p:cNvPr>
          <p:cNvSpPr/>
          <p:nvPr/>
        </p:nvSpPr>
        <p:spPr>
          <a:xfrm>
            <a:off x="1130151" y="4613639"/>
            <a:ext cx="4558380" cy="21721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/>
              <a:t>3. T= TOEVOEGEN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/>
              <a:t>Je probeert  de kinderen iets te leren door een stapje aan hun spel toe te voegen</a:t>
            </a:r>
          </a:p>
          <a:p>
            <a:pPr marL="285750" indent="-285750">
              <a:buFontTx/>
              <a:buChar char="-"/>
            </a:pPr>
            <a:r>
              <a:rPr lang="nl-NL" dirty="0"/>
              <a:t>Dit kan zijn: begrippen, uitdagingen, fantasie</a:t>
            </a:r>
          </a:p>
          <a:p>
            <a:pPr marL="285750" indent="-285750">
              <a:buFontTx/>
              <a:buChar char="-"/>
            </a:pPr>
            <a:r>
              <a:rPr lang="nl-NL" dirty="0"/>
              <a:t>Hiervoor is het nodig dat je de stappen kent!</a:t>
            </a:r>
          </a:p>
        </p:txBody>
      </p:sp>
    </p:spTree>
    <p:extLst>
      <p:ext uri="{BB962C8B-B14F-4D97-AF65-F5344CB8AC3E}">
        <p14:creationId xmlns:p14="http://schemas.microsoft.com/office/powerpoint/2010/main" val="2285841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552BE417-5255-4B0A-8900-3A241DF5206D}"/>
              </a:ext>
            </a:extLst>
          </p:cNvPr>
          <p:cNvSpPr/>
          <p:nvPr/>
        </p:nvSpPr>
        <p:spPr>
          <a:xfrm>
            <a:off x="647792" y="743899"/>
            <a:ext cx="9202391" cy="15388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Als je een kind goed begeleidt, ben je geen:</a:t>
            </a:r>
          </a:p>
          <a:p>
            <a:pPr algn="ctr"/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C88CA18-D0D4-486E-8679-ED86840D7865}"/>
              </a:ext>
            </a:extLst>
          </p:cNvPr>
          <p:cNvSpPr txBox="1"/>
          <p:nvPr/>
        </p:nvSpPr>
        <p:spPr>
          <a:xfrm>
            <a:off x="647792" y="1876926"/>
            <a:ext cx="5677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/>
              <a:t>Regisseur: jij bent niet degene die alles hoeft te regelen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CEEE45E-4931-4190-834E-F0AA641C98FA}"/>
              </a:ext>
            </a:extLst>
          </p:cNvPr>
          <p:cNvSpPr txBox="1"/>
          <p:nvPr/>
        </p:nvSpPr>
        <p:spPr>
          <a:xfrm>
            <a:off x="647792" y="2578405"/>
            <a:ext cx="7672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/>
              <a:t>Tester: je hoeft niet alsmaar door vragen te stellen om het kind te stimuleren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59A245C-5AB7-4437-A5C9-6D08E70CC19C}"/>
              </a:ext>
            </a:extLst>
          </p:cNvPr>
          <p:cNvSpPr txBox="1"/>
          <p:nvPr/>
        </p:nvSpPr>
        <p:spPr>
          <a:xfrm>
            <a:off x="647792" y="3355291"/>
            <a:ext cx="880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/>
              <a:t>Helper: geef een kind ruimte om zelf dingen uit te zoeken in plaats van alles voor te doen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103D7F89-D348-48D9-B106-E7E03922F4F7}"/>
              </a:ext>
            </a:extLst>
          </p:cNvPr>
          <p:cNvSpPr txBox="1"/>
          <p:nvPr/>
        </p:nvSpPr>
        <p:spPr>
          <a:xfrm>
            <a:off x="647792" y="4132177"/>
            <a:ext cx="8832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/>
              <a:t>Toeschouwer: niet kijken naar het kind, maar pak zelf ook speelgoed en speel als het kind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58DA52C-43B2-4D63-B7EA-53625EDF3656}"/>
              </a:ext>
            </a:extLst>
          </p:cNvPr>
          <p:cNvSpPr txBox="1"/>
          <p:nvPr/>
        </p:nvSpPr>
        <p:spPr>
          <a:xfrm>
            <a:off x="647792" y="4909063"/>
            <a:ext cx="9062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/>
              <a:t>Entertainer: laat het kind het spel leiden, in plaats van dat je zelf op de voorgrond wilt staan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FFA3D7E4-7F3D-49F9-96EE-AABF95C5F7E3}"/>
              </a:ext>
            </a:extLst>
          </p:cNvPr>
          <p:cNvSpPr txBox="1"/>
          <p:nvPr/>
        </p:nvSpPr>
        <p:spPr>
          <a:xfrm>
            <a:off x="760396" y="5852160"/>
            <a:ext cx="10228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C00000"/>
                </a:solidFill>
              </a:rPr>
              <a:t>Wees een begeleider die meedoet, die elk kind volgt en zich richt op samen spelen/samen plezier hebben.</a:t>
            </a:r>
          </a:p>
        </p:txBody>
      </p:sp>
    </p:spTree>
    <p:extLst>
      <p:ext uri="{BB962C8B-B14F-4D97-AF65-F5344CB8AC3E}">
        <p14:creationId xmlns:p14="http://schemas.microsoft.com/office/powerpoint/2010/main" val="295509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65D2119-9AAB-4D22-A74E-6AF592C0462D}"/>
              </a:ext>
            </a:extLst>
          </p:cNvPr>
          <p:cNvSpPr/>
          <p:nvPr/>
        </p:nvSpPr>
        <p:spPr>
          <a:xfrm>
            <a:off x="4135123" y="119360"/>
            <a:ext cx="33883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Observatie 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23B9C91-5820-4F87-B180-968491EB5AEB}"/>
              </a:ext>
            </a:extLst>
          </p:cNvPr>
          <p:cNvSpPr txBox="1"/>
          <p:nvPr/>
        </p:nvSpPr>
        <p:spPr>
          <a:xfrm>
            <a:off x="1626669" y="2011680"/>
            <a:ext cx="707822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nl-NL" sz="2400" dirty="0"/>
              <a:t>Je let op hoe de kinderen bezig zijn</a:t>
            </a:r>
          </a:p>
          <a:p>
            <a:pPr marL="342900" indent="-342900">
              <a:buFontTx/>
              <a:buChar char="-"/>
            </a:pPr>
            <a:r>
              <a:rPr lang="nl-NL" sz="2400" dirty="0"/>
              <a:t>In je examen staat: kan aansluiten bij de kinderen en</a:t>
            </a:r>
          </a:p>
          <a:p>
            <a:pPr marL="342900" indent="-342900">
              <a:buFontTx/>
              <a:buChar char="-"/>
            </a:pPr>
            <a:r>
              <a:rPr lang="nl-NL" sz="2400" dirty="0"/>
              <a:t>Kan omgaan met eigen inbreng van de kinderen</a:t>
            </a:r>
          </a:p>
          <a:p>
            <a:pPr marL="342900" indent="-342900">
              <a:buFontTx/>
              <a:buChar char="-"/>
            </a:pPr>
            <a:endParaRPr lang="nl-NL" sz="2400" dirty="0"/>
          </a:p>
          <a:p>
            <a:r>
              <a:rPr lang="nl-NL" sz="2400" dirty="0"/>
              <a:t>Observatie: leer je in periode 3</a:t>
            </a:r>
          </a:p>
        </p:txBody>
      </p:sp>
    </p:spTree>
    <p:extLst>
      <p:ext uri="{BB962C8B-B14F-4D97-AF65-F5344CB8AC3E}">
        <p14:creationId xmlns:p14="http://schemas.microsoft.com/office/powerpoint/2010/main" val="2340084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BCCD739F-E0EA-44AE-B37B-DCECD5431EAD}"/>
              </a:ext>
            </a:extLst>
          </p:cNvPr>
          <p:cNvSpPr/>
          <p:nvPr/>
        </p:nvSpPr>
        <p:spPr>
          <a:xfrm>
            <a:off x="2589025" y="541769"/>
            <a:ext cx="66867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Interventie (=ingrijpen)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1044E4E-C1FA-4716-85B8-6F872FD5A076}"/>
              </a:ext>
            </a:extLst>
          </p:cNvPr>
          <p:cNvSpPr txBox="1"/>
          <p:nvPr/>
        </p:nvSpPr>
        <p:spPr>
          <a:xfrm>
            <a:off x="1578543" y="2483318"/>
            <a:ext cx="27512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Wanneer grijp jij in?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151BB71-33DF-48C0-AE74-304D3328DCE1}"/>
              </a:ext>
            </a:extLst>
          </p:cNvPr>
          <p:cNvSpPr/>
          <p:nvPr/>
        </p:nvSpPr>
        <p:spPr>
          <a:xfrm>
            <a:off x="1652336" y="340664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https://www.npostart.nl/het-geheime-leven-van-4-jarigen/19-06-2018/VPWON_1293176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9207750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117</TotalTime>
  <Words>575</Words>
  <Application>Microsoft Office PowerPoint</Application>
  <PresentationFormat>Breedbeeld</PresentationFormat>
  <Paragraphs>74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Terugblik</vt:lpstr>
      <vt:lpstr>Methodiek PW periode 2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5</cp:revision>
  <dcterms:created xsi:type="dcterms:W3CDTF">2022-01-13T15:59:25Z</dcterms:created>
  <dcterms:modified xsi:type="dcterms:W3CDTF">2022-01-13T17:56:34Z</dcterms:modified>
</cp:coreProperties>
</file>