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56" r:id="rId2"/>
    <p:sldId id="292" r:id="rId3"/>
    <p:sldId id="291" r:id="rId4"/>
    <p:sldId id="302" r:id="rId5"/>
    <p:sldId id="303" r:id="rId6"/>
    <p:sldId id="293" r:id="rId7"/>
    <p:sldId id="294" r:id="rId8"/>
    <p:sldId id="306" r:id="rId9"/>
    <p:sldId id="307" r:id="rId10"/>
    <p:sldId id="308" r:id="rId11"/>
    <p:sldId id="304" r:id="rId12"/>
    <p:sldId id="301" r:id="rId13"/>
    <p:sldId id="287" r:id="rId14"/>
    <p:sldId id="278" r:id="rId15"/>
    <p:sldId id="279" r:id="rId1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39F88F8-2F51-4B8D-BE31-D24A0DCFBFB6}" v="23" dt="2022-11-10T18:01:30.27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1" d="100"/>
          <a:sy n="51" d="100"/>
        </p:scale>
        <p:origin x="1387" y="4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microsoft.com/office/2016/11/relationships/changesInfo" Target="changesInfos/changesInfo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nthonie Meuleman" userId="1706ed3a-4ac6-4730-a763-696c21d7aa72" providerId="ADAL" clId="{239F88F8-2F51-4B8D-BE31-D24A0DCFBFB6}"/>
    <pc:docChg chg="undo custSel addSld delSld modSld sldOrd">
      <pc:chgData name="Anthonie Meuleman" userId="1706ed3a-4ac6-4730-a763-696c21d7aa72" providerId="ADAL" clId="{239F88F8-2F51-4B8D-BE31-D24A0DCFBFB6}" dt="2022-11-10T18:01:53.357" v="983" actId="20577"/>
      <pc:docMkLst>
        <pc:docMk/>
      </pc:docMkLst>
      <pc:sldChg chg="addSp delSp modSp mod">
        <pc:chgData name="Anthonie Meuleman" userId="1706ed3a-4ac6-4730-a763-696c21d7aa72" providerId="ADAL" clId="{239F88F8-2F51-4B8D-BE31-D24A0DCFBFB6}" dt="2022-11-10T17:18:32.249" v="251" actId="20577"/>
        <pc:sldMkLst>
          <pc:docMk/>
          <pc:sldMk cId="1096873935" sldId="291"/>
        </pc:sldMkLst>
        <pc:spChg chg="add del mod">
          <ac:chgData name="Anthonie Meuleman" userId="1706ed3a-4ac6-4730-a763-696c21d7aa72" providerId="ADAL" clId="{239F88F8-2F51-4B8D-BE31-D24A0DCFBFB6}" dt="2022-11-10T16:29:08.271" v="93"/>
          <ac:spMkLst>
            <pc:docMk/>
            <pc:sldMk cId="1096873935" sldId="291"/>
            <ac:spMk id="2" creationId="{88BBFBD6-B531-9AA6-467C-8FE2E1FE03C2}"/>
          </ac:spMkLst>
        </pc:spChg>
        <pc:spChg chg="add mod">
          <ac:chgData name="Anthonie Meuleman" userId="1706ed3a-4ac6-4730-a763-696c21d7aa72" providerId="ADAL" clId="{239F88F8-2F51-4B8D-BE31-D24A0DCFBFB6}" dt="2022-11-10T16:29:11.186" v="96"/>
          <ac:spMkLst>
            <pc:docMk/>
            <pc:sldMk cId="1096873935" sldId="291"/>
            <ac:spMk id="4" creationId="{4D3101DA-83E6-E697-1B9A-54A29087C4D4}"/>
          </ac:spMkLst>
        </pc:spChg>
        <pc:spChg chg="mod">
          <ac:chgData name="Anthonie Meuleman" userId="1706ed3a-4ac6-4730-a763-696c21d7aa72" providerId="ADAL" clId="{239F88F8-2F51-4B8D-BE31-D24A0DCFBFB6}" dt="2022-11-10T17:18:32.249" v="251" actId="20577"/>
          <ac:spMkLst>
            <pc:docMk/>
            <pc:sldMk cId="1096873935" sldId="291"/>
            <ac:spMk id="7" creationId="{3CD8F0E7-13EF-5798-63DC-FF2FFF6F9CC8}"/>
          </ac:spMkLst>
        </pc:spChg>
        <pc:spChg chg="del mod">
          <ac:chgData name="Anthonie Meuleman" userId="1706ed3a-4ac6-4730-a763-696c21d7aa72" providerId="ADAL" clId="{239F88F8-2F51-4B8D-BE31-D24A0DCFBFB6}" dt="2022-11-10T16:28:34.108" v="79"/>
          <ac:spMkLst>
            <pc:docMk/>
            <pc:sldMk cId="1096873935" sldId="291"/>
            <ac:spMk id="9" creationId="{FBF8DD07-5253-5908-2216-6F4E2659C883}"/>
          </ac:spMkLst>
        </pc:spChg>
        <pc:spChg chg="del mod">
          <ac:chgData name="Anthonie Meuleman" userId="1706ed3a-4ac6-4730-a763-696c21d7aa72" providerId="ADAL" clId="{239F88F8-2F51-4B8D-BE31-D24A0DCFBFB6}" dt="2022-11-10T16:28:34.106" v="77"/>
          <ac:spMkLst>
            <pc:docMk/>
            <pc:sldMk cId="1096873935" sldId="291"/>
            <ac:spMk id="13" creationId="{87C85204-6487-2920-DC10-EA69B12798E5}"/>
          </ac:spMkLst>
        </pc:spChg>
        <pc:spChg chg="del mod">
          <ac:chgData name="Anthonie Meuleman" userId="1706ed3a-4ac6-4730-a763-696c21d7aa72" providerId="ADAL" clId="{239F88F8-2F51-4B8D-BE31-D24A0DCFBFB6}" dt="2022-11-10T16:29:10.121" v="95" actId="478"/>
          <ac:spMkLst>
            <pc:docMk/>
            <pc:sldMk cId="1096873935" sldId="291"/>
            <ac:spMk id="14" creationId="{27FF313F-138F-80A9-FFF9-84A24B7DB00A}"/>
          </ac:spMkLst>
        </pc:spChg>
      </pc:sldChg>
      <pc:sldChg chg="modSp mod">
        <pc:chgData name="Anthonie Meuleman" userId="1706ed3a-4ac6-4730-a763-696c21d7aa72" providerId="ADAL" clId="{239F88F8-2F51-4B8D-BE31-D24A0DCFBFB6}" dt="2022-11-10T16:28:54.753" v="90" actId="20577"/>
        <pc:sldMkLst>
          <pc:docMk/>
          <pc:sldMk cId="1275749124" sldId="292"/>
        </pc:sldMkLst>
        <pc:spChg chg="mod">
          <ac:chgData name="Anthonie Meuleman" userId="1706ed3a-4ac6-4730-a763-696c21d7aa72" providerId="ADAL" clId="{239F88F8-2F51-4B8D-BE31-D24A0DCFBFB6}" dt="2022-11-10T16:26:13.092" v="8" actId="20577"/>
          <ac:spMkLst>
            <pc:docMk/>
            <pc:sldMk cId="1275749124" sldId="292"/>
            <ac:spMk id="4" creationId="{00000000-0000-0000-0000-000000000000}"/>
          </ac:spMkLst>
        </pc:spChg>
        <pc:spChg chg="mod">
          <ac:chgData name="Anthonie Meuleman" userId="1706ed3a-4ac6-4730-a763-696c21d7aa72" providerId="ADAL" clId="{239F88F8-2F51-4B8D-BE31-D24A0DCFBFB6}" dt="2022-11-10T16:28:54.753" v="90" actId="20577"/>
          <ac:spMkLst>
            <pc:docMk/>
            <pc:sldMk cId="1275749124" sldId="292"/>
            <ac:spMk id="6" creationId="{00000000-0000-0000-0000-000000000000}"/>
          </ac:spMkLst>
        </pc:spChg>
      </pc:sldChg>
      <pc:sldChg chg="addSp delSp modSp mod">
        <pc:chgData name="Anthonie Meuleman" userId="1706ed3a-4ac6-4730-a763-696c21d7aa72" providerId="ADAL" clId="{239F88F8-2F51-4B8D-BE31-D24A0DCFBFB6}" dt="2022-11-10T18:01:30.272" v="966"/>
        <pc:sldMkLst>
          <pc:docMk/>
          <pc:sldMk cId="900643811" sldId="293"/>
        </pc:sldMkLst>
        <pc:spChg chg="add mod">
          <ac:chgData name="Anthonie Meuleman" userId="1706ed3a-4ac6-4730-a763-696c21d7aa72" providerId="ADAL" clId="{239F88F8-2F51-4B8D-BE31-D24A0DCFBFB6}" dt="2022-11-10T18:01:30.272" v="966"/>
          <ac:spMkLst>
            <pc:docMk/>
            <pc:sldMk cId="900643811" sldId="293"/>
            <ac:spMk id="2" creationId="{07443EBA-B33A-9BDF-AB25-4991767AC55C}"/>
          </ac:spMkLst>
        </pc:spChg>
        <pc:spChg chg="del mod">
          <ac:chgData name="Anthonie Meuleman" userId="1706ed3a-4ac6-4730-a763-696c21d7aa72" providerId="ADAL" clId="{239F88F8-2F51-4B8D-BE31-D24A0DCFBFB6}" dt="2022-11-10T17:25:46.017" v="456"/>
          <ac:spMkLst>
            <pc:docMk/>
            <pc:sldMk cId="900643811" sldId="293"/>
            <ac:spMk id="7" creationId="{3CD8F0E7-13EF-5798-63DC-FF2FFF6F9CC8}"/>
          </ac:spMkLst>
        </pc:spChg>
        <pc:spChg chg="mod">
          <ac:chgData name="Anthonie Meuleman" userId="1706ed3a-4ac6-4730-a763-696c21d7aa72" providerId="ADAL" clId="{239F88F8-2F51-4B8D-BE31-D24A0DCFBFB6}" dt="2022-11-10T17:31:04.097" v="704" actId="1076"/>
          <ac:spMkLst>
            <pc:docMk/>
            <pc:sldMk cId="900643811" sldId="293"/>
            <ac:spMk id="8" creationId="{00000000-0000-0000-0000-000000000000}"/>
          </ac:spMkLst>
        </pc:spChg>
        <pc:spChg chg="del">
          <ac:chgData name="Anthonie Meuleman" userId="1706ed3a-4ac6-4730-a763-696c21d7aa72" providerId="ADAL" clId="{239F88F8-2F51-4B8D-BE31-D24A0DCFBFB6}" dt="2022-11-10T18:01:28.130" v="965" actId="478"/>
          <ac:spMkLst>
            <pc:docMk/>
            <pc:sldMk cId="900643811" sldId="293"/>
            <ac:spMk id="14" creationId="{27FF313F-138F-80A9-FFF9-84A24B7DB00A}"/>
          </ac:spMkLst>
        </pc:spChg>
      </pc:sldChg>
      <pc:sldChg chg="addSp delSp modSp mod">
        <pc:chgData name="Anthonie Meuleman" userId="1706ed3a-4ac6-4730-a763-696c21d7aa72" providerId="ADAL" clId="{239F88F8-2F51-4B8D-BE31-D24A0DCFBFB6}" dt="2022-11-10T18:01:18.528" v="964"/>
        <pc:sldMkLst>
          <pc:docMk/>
          <pc:sldMk cId="3727536610" sldId="294"/>
        </pc:sldMkLst>
        <pc:spChg chg="add mod">
          <ac:chgData name="Anthonie Meuleman" userId="1706ed3a-4ac6-4730-a763-696c21d7aa72" providerId="ADAL" clId="{239F88F8-2F51-4B8D-BE31-D24A0DCFBFB6}" dt="2022-11-10T18:01:12.196" v="962" actId="1076"/>
          <ac:spMkLst>
            <pc:docMk/>
            <pc:sldMk cId="3727536610" sldId="294"/>
            <ac:spMk id="2" creationId="{E6956570-030B-A000-7F56-B4E23CA85D1D}"/>
          </ac:spMkLst>
        </pc:spChg>
        <pc:spChg chg="add mod">
          <ac:chgData name="Anthonie Meuleman" userId="1706ed3a-4ac6-4730-a763-696c21d7aa72" providerId="ADAL" clId="{239F88F8-2F51-4B8D-BE31-D24A0DCFBFB6}" dt="2022-11-10T18:01:18.528" v="964"/>
          <ac:spMkLst>
            <pc:docMk/>
            <pc:sldMk cId="3727536610" sldId="294"/>
            <ac:spMk id="4" creationId="{09CEFA1F-131E-96C3-4A5D-2F19D46FEFF5}"/>
          </ac:spMkLst>
        </pc:spChg>
        <pc:spChg chg="mod">
          <ac:chgData name="Anthonie Meuleman" userId="1706ed3a-4ac6-4730-a763-696c21d7aa72" providerId="ADAL" clId="{239F88F8-2F51-4B8D-BE31-D24A0DCFBFB6}" dt="2022-11-10T17:35:42.630" v="854" actId="1076"/>
          <ac:spMkLst>
            <pc:docMk/>
            <pc:sldMk cId="3727536610" sldId="294"/>
            <ac:spMk id="7" creationId="{3CD8F0E7-13EF-5798-63DC-FF2FFF6F9CC8}"/>
          </ac:spMkLst>
        </pc:spChg>
        <pc:spChg chg="del mod">
          <ac:chgData name="Anthonie Meuleman" userId="1706ed3a-4ac6-4730-a763-696c21d7aa72" providerId="ADAL" clId="{239F88F8-2F51-4B8D-BE31-D24A0DCFBFB6}" dt="2022-11-10T17:30:59.495" v="703"/>
          <ac:spMkLst>
            <pc:docMk/>
            <pc:sldMk cId="3727536610" sldId="294"/>
            <ac:spMk id="8" creationId="{00000000-0000-0000-0000-000000000000}"/>
          </ac:spMkLst>
        </pc:spChg>
        <pc:spChg chg="del">
          <ac:chgData name="Anthonie Meuleman" userId="1706ed3a-4ac6-4730-a763-696c21d7aa72" providerId="ADAL" clId="{239F88F8-2F51-4B8D-BE31-D24A0DCFBFB6}" dt="2022-11-10T18:01:17.579" v="963" actId="478"/>
          <ac:spMkLst>
            <pc:docMk/>
            <pc:sldMk cId="3727536610" sldId="294"/>
            <ac:spMk id="14" creationId="{27FF313F-138F-80A9-FFF9-84A24B7DB00A}"/>
          </ac:spMkLst>
        </pc:spChg>
      </pc:sldChg>
      <pc:sldChg chg="delSp del mod">
        <pc:chgData name="Anthonie Meuleman" userId="1706ed3a-4ac6-4730-a763-696c21d7aa72" providerId="ADAL" clId="{239F88F8-2F51-4B8D-BE31-D24A0DCFBFB6}" dt="2022-11-10T17:37:36.640" v="869" actId="47"/>
        <pc:sldMkLst>
          <pc:docMk/>
          <pc:sldMk cId="2997910233" sldId="295"/>
        </pc:sldMkLst>
        <pc:spChg chg="del">
          <ac:chgData name="Anthonie Meuleman" userId="1706ed3a-4ac6-4730-a763-696c21d7aa72" providerId="ADAL" clId="{239F88F8-2F51-4B8D-BE31-D24A0DCFBFB6}" dt="2022-11-10T17:31:40.654" v="709" actId="478"/>
          <ac:spMkLst>
            <pc:docMk/>
            <pc:sldMk cId="2997910233" sldId="295"/>
            <ac:spMk id="8" creationId="{00000000-0000-0000-0000-000000000000}"/>
          </ac:spMkLst>
        </pc:spChg>
      </pc:sldChg>
      <pc:sldChg chg="del">
        <pc:chgData name="Anthonie Meuleman" userId="1706ed3a-4ac6-4730-a763-696c21d7aa72" providerId="ADAL" clId="{239F88F8-2F51-4B8D-BE31-D24A0DCFBFB6}" dt="2022-11-10T17:37:45.579" v="872" actId="47"/>
        <pc:sldMkLst>
          <pc:docMk/>
          <pc:sldMk cId="2220090548" sldId="296"/>
        </pc:sldMkLst>
      </pc:sldChg>
      <pc:sldChg chg="del">
        <pc:chgData name="Anthonie Meuleman" userId="1706ed3a-4ac6-4730-a763-696c21d7aa72" providerId="ADAL" clId="{239F88F8-2F51-4B8D-BE31-D24A0DCFBFB6}" dt="2022-11-10T17:37:48.533" v="873" actId="47"/>
        <pc:sldMkLst>
          <pc:docMk/>
          <pc:sldMk cId="1575112732" sldId="297"/>
        </pc:sldMkLst>
      </pc:sldChg>
      <pc:sldChg chg="del">
        <pc:chgData name="Anthonie Meuleman" userId="1706ed3a-4ac6-4730-a763-696c21d7aa72" providerId="ADAL" clId="{239F88F8-2F51-4B8D-BE31-D24A0DCFBFB6}" dt="2022-11-10T17:37:50.367" v="874" actId="47"/>
        <pc:sldMkLst>
          <pc:docMk/>
          <pc:sldMk cId="3391052173" sldId="298"/>
        </pc:sldMkLst>
      </pc:sldChg>
      <pc:sldChg chg="del">
        <pc:chgData name="Anthonie Meuleman" userId="1706ed3a-4ac6-4730-a763-696c21d7aa72" providerId="ADAL" clId="{239F88F8-2F51-4B8D-BE31-D24A0DCFBFB6}" dt="2022-11-10T17:37:40.752" v="870" actId="47"/>
        <pc:sldMkLst>
          <pc:docMk/>
          <pc:sldMk cId="4152700610" sldId="299"/>
        </pc:sldMkLst>
      </pc:sldChg>
      <pc:sldChg chg="del">
        <pc:chgData name="Anthonie Meuleman" userId="1706ed3a-4ac6-4730-a763-696c21d7aa72" providerId="ADAL" clId="{239F88F8-2F51-4B8D-BE31-D24A0DCFBFB6}" dt="2022-11-10T17:37:43.357" v="871" actId="47"/>
        <pc:sldMkLst>
          <pc:docMk/>
          <pc:sldMk cId="2673678434" sldId="300"/>
        </pc:sldMkLst>
      </pc:sldChg>
      <pc:sldChg chg="addSp delSp modSp mod">
        <pc:chgData name="Anthonie Meuleman" userId="1706ed3a-4ac6-4730-a763-696c21d7aa72" providerId="ADAL" clId="{239F88F8-2F51-4B8D-BE31-D24A0DCFBFB6}" dt="2022-11-10T18:00:44.719" v="956"/>
        <pc:sldMkLst>
          <pc:docMk/>
          <pc:sldMk cId="547977894" sldId="301"/>
        </pc:sldMkLst>
        <pc:spChg chg="mod">
          <ac:chgData name="Anthonie Meuleman" userId="1706ed3a-4ac6-4730-a763-696c21d7aa72" providerId="ADAL" clId="{239F88F8-2F51-4B8D-BE31-D24A0DCFBFB6}" dt="2022-11-10T18:00:22.183" v="952" actId="20577"/>
          <ac:spMkLst>
            <pc:docMk/>
            <pc:sldMk cId="547977894" sldId="301"/>
            <ac:spMk id="2" creationId="{00F581B9-A9F4-3082-58BB-A9E480B80BC5}"/>
          </ac:spMkLst>
        </pc:spChg>
        <pc:spChg chg="add mod">
          <ac:chgData name="Anthonie Meuleman" userId="1706ed3a-4ac6-4730-a763-696c21d7aa72" providerId="ADAL" clId="{239F88F8-2F51-4B8D-BE31-D24A0DCFBFB6}" dt="2022-11-10T18:00:44.719" v="956"/>
          <ac:spMkLst>
            <pc:docMk/>
            <pc:sldMk cId="547977894" sldId="301"/>
            <ac:spMk id="4" creationId="{9BB60F26-D7B9-E443-4354-577506AC9BCA}"/>
          </ac:spMkLst>
        </pc:spChg>
        <pc:spChg chg="mod">
          <ac:chgData name="Anthonie Meuleman" userId="1706ed3a-4ac6-4730-a763-696c21d7aa72" providerId="ADAL" clId="{239F88F8-2F51-4B8D-BE31-D24A0DCFBFB6}" dt="2022-11-10T18:00:27.079" v="953"/>
          <ac:spMkLst>
            <pc:docMk/>
            <pc:sldMk cId="547977894" sldId="301"/>
            <ac:spMk id="7" creationId="{3CD8F0E7-13EF-5798-63DC-FF2FFF6F9CC8}"/>
          </ac:spMkLst>
        </pc:spChg>
        <pc:spChg chg="del mod">
          <ac:chgData name="Anthonie Meuleman" userId="1706ed3a-4ac6-4730-a763-696c21d7aa72" providerId="ADAL" clId="{239F88F8-2F51-4B8D-BE31-D24A0DCFBFB6}" dt="2022-11-10T18:00:43.459" v="955" actId="478"/>
          <ac:spMkLst>
            <pc:docMk/>
            <pc:sldMk cId="547977894" sldId="301"/>
            <ac:spMk id="14" creationId="{27FF313F-138F-80A9-FFF9-84A24B7DB00A}"/>
          </ac:spMkLst>
        </pc:spChg>
      </pc:sldChg>
      <pc:sldChg chg="addSp delSp modSp add mod">
        <pc:chgData name="Anthonie Meuleman" userId="1706ed3a-4ac6-4730-a763-696c21d7aa72" providerId="ADAL" clId="{239F88F8-2F51-4B8D-BE31-D24A0DCFBFB6}" dt="2022-11-10T16:36:28.547" v="175" actId="1076"/>
        <pc:sldMkLst>
          <pc:docMk/>
          <pc:sldMk cId="2561209524" sldId="302"/>
        </pc:sldMkLst>
        <pc:spChg chg="add del mod">
          <ac:chgData name="Anthonie Meuleman" userId="1706ed3a-4ac6-4730-a763-696c21d7aa72" providerId="ADAL" clId="{239F88F8-2F51-4B8D-BE31-D24A0DCFBFB6}" dt="2022-11-10T16:36:10.243" v="172" actId="478"/>
          <ac:spMkLst>
            <pc:docMk/>
            <pc:sldMk cId="2561209524" sldId="302"/>
            <ac:spMk id="5" creationId="{3F35CAA6-AA0C-2FCF-76F7-D4EF3032FD3A}"/>
          </ac:spMkLst>
        </pc:spChg>
        <pc:spChg chg="add del mod">
          <ac:chgData name="Anthonie Meuleman" userId="1706ed3a-4ac6-4730-a763-696c21d7aa72" providerId="ADAL" clId="{239F88F8-2F51-4B8D-BE31-D24A0DCFBFB6}" dt="2022-11-10T16:36:28.547" v="175" actId="1076"/>
          <ac:spMkLst>
            <pc:docMk/>
            <pc:sldMk cId="2561209524" sldId="302"/>
            <ac:spMk id="7" creationId="{3CD8F0E7-13EF-5798-63DC-FF2FFF6F9CC8}"/>
          </ac:spMkLst>
        </pc:spChg>
        <pc:spChg chg="mod">
          <ac:chgData name="Anthonie Meuleman" userId="1706ed3a-4ac6-4730-a763-696c21d7aa72" providerId="ADAL" clId="{239F88F8-2F51-4B8D-BE31-D24A0DCFBFB6}" dt="2022-11-10T16:30:02.585" v="105" actId="20577"/>
          <ac:spMkLst>
            <pc:docMk/>
            <pc:sldMk cId="2561209524" sldId="302"/>
            <ac:spMk id="8" creationId="{00000000-0000-0000-0000-000000000000}"/>
          </ac:spMkLst>
        </pc:spChg>
      </pc:sldChg>
      <pc:sldChg chg="modSp add mod ord">
        <pc:chgData name="Anthonie Meuleman" userId="1706ed3a-4ac6-4730-a763-696c21d7aa72" providerId="ADAL" clId="{239F88F8-2F51-4B8D-BE31-D24A0DCFBFB6}" dt="2022-11-10T18:01:53.357" v="983" actId="20577"/>
        <pc:sldMkLst>
          <pc:docMk/>
          <pc:sldMk cId="360183091" sldId="303"/>
        </pc:sldMkLst>
        <pc:spChg chg="mod">
          <ac:chgData name="Anthonie Meuleman" userId="1706ed3a-4ac6-4730-a763-696c21d7aa72" providerId="ADAL" clId="{239F88F8-2F51-4B8D-BE31-D24A0DCFBFB6}" dt="2022-11-10T17:19:33.557" v="311" actId="122"/>
          <ac:spMkLst>
            <pc:docMk/>
            <pc:sldMk cId="360183091" sldId="303"/>
            <ac:spMk id="7" creationId="{3CD8F0E7-13EF-5798-63DC-FF2FFF6F9CC8}"/>
          </ac:spMkLst>
        </pc:spChg>
        <pc:spChg chg="mod">
          <ac:chgData name="Anthonie Meuleman" userId="1706ed3a-4ac6-4730-a763-696c21d7aa72" providerId="ADAL" clId="{239F88F8-2F51-4B8D-BE31-D24A0DCFBFB6}" dt="2022-11-10T18:01:53.357" v="983" actId="20577"/>
          <ac:spMkLst>
            <pc:docMk/>
            <pc:sldMk cId="360183091" sldId="303"/>
            <ac:spMk id="8" creationId="{00000000-0000-0000-0000-000000000000}"/>
          </ac:spMkLst>
        </pc:spChg>
      </pc:sldChg>
      <pc:sldChg chg="addSp delSp modSp add mod ord">
        <pc:chgData name="Anthonie Meuleman" userId="1706ed3a-4ac6-4730-a763-696c21d7aa72" providerId="ADAL" clId="{239F88F8-2F51-4B8D-BE31-D24A0DCFBFB6}" dt="2022-11-10T17:57:22.889" v="948" actId="20577"/>
        <pc:sldMkLst>
          <pc:docMk/>
          <pc:sldMk cId="1186670094" sldId="304"/>
        </pc:sldMkLst>
        <pc:spChg chg="add mod">
          <ac:chgData name="Anthonie Meuleman" userId="1706ed3a-4ac6-4730-a763-696c21d7aa72" providerId="ADAL" clId="{239F88F8-2F51-4B8D-BE31-D24A0DCFBFB6}" dt="2022-11-10T17:42:11.407" v="891" actId="255"/>
          <ac:spMkLst>
            <pc:docMk/>
            <pc:sldMk cId="1186670094" sldId="304"/>
            <ac:spMk id="2" creationId="{F625DA51-985B-A067-4B0F-6DAF5A6D60FD}"/>
          </ac:spMkLst>
        </pc:spChg>
        <pc:spChg chg="add mod">
          <ac:chgData name="Anthonie Meuleman" userId="1706ed3a-4ac6-4730-a763-696c21d7aa72" providerId="ADAL" clId="{239F88F8-2F51-4B8D-BE31-D24A0DCFBFB6}" dt="2022-11-10T17:57:22.889" v="948" actId="20577"/>
          <ac:spMkLst>
            <pc:docMk/>
            <pc:sldMk cId="1186670094" sldId="304"/>
            <ac:spMk id="5" creationId="{FE7871FC-08E9-4AEC-4779-95C16703239B}"/>
          </ac:spMkLst>
        </pc:spChg>
        <pc:spChg chg="mod">
          <ac:chgData name="Anthonie Meuleman" userId="1706ed3a-4ac6-4730-a763-696c21d7aa72" providerId="ADAL" clId="{239F88F8-2F51-4B8D-BE31-D24A0DCFBFB6}" dt="2022-11-10T17:56:53.895" v="929" actId="1076"/>
          <ac:spMkLst>
            <pc:docMk/>
            <pc:sldMk cId="1186670094" sldId="304"/>
            <ac:spMk id="7" creationId="{3CD8F0E7-13EF-5798-63DC-FF2FFF6F9CC8}"/>
          </ac:spMkLst>
        </pc:spChg>
        <pc:spChg chg="add del mod">
          <ac:chgData name="Anthonie Meuleman" userId="1706ed3a-4ac6-4730-a763-696c21d7aa72" providerId="ADAL" clId="{239F88F8-2F51-4B8D-BE31-D24A0DCFBFB6}" dt="2022-11-10T17:56:58.613" v="930" actId="1076"/>
          <ac:spMkLst>
            <pc:docMk/>
            <pc:sldMk cId="1186670094" sldId="304"/>
            <ac:spMk id="8" creationId="{00000000-0000-0000-0000-000000000000}"/>
          </ac:spMkLst>
        </pc:spChg>
      </pc:sldChg>
      <pc:sldChg chg="delSp modSp add del mod ord">
        <pc:chgData name="Anthonie Meuleman" userId="1706ed3a-4ac6-4730-a763-696c21d7aa72" providerId="ADAL" clId="{239F88F8-2F51-4B8D-BE31-D24A0DCFBFB6}" dt="2022-11-10T17:42:43.016" v="894" actId="47"/>
        <pc:sldMkLst>
          <pc:docMk/>
          <pc:sldMk cId="2430970482" sldId="305"/>
        </pc:sldMkLst>
        <pc:spChg chg="mod">
          <ac:chgData name="Anthonie Meuleman" userId="1706ed3a-4ac6-4730-a763-696c21d7aa72" providerId="ADAL" clId="{239F88F8-2F51-4B8D-BE31-D24A0DCFBFB6}" dt="2022-11-10T17:41:19.421" v="884" actId="21"/>
          <ac:spMkLst>
            <pc:docMk/>
            <pc:sldMk cId="2430970482" sldId="305"/>
            <ac:spMk id="7" creationId="{3CD8F0E7-13EF-5798-63DC-FF2FFF6F9CC8}"/>
          </ac:spMkLst>
        </pc:spChg>
        <pc:spChg chg="del mod">
          <ac:chgData name="Anthonie Meuleman" userId="1706ed3a-4ac6-4730-a763-696c21d7aa72" providerId="ADAL" clId="{239F88F8-2F51-4B8D-BE31-D24A0DCFBFB6}" dt="2022-11-10T17:40:55.801" v="880" actId="21"/>
          <ac:spMkLst>
            <pc:docMk/>
            <pc:sldMk cId="2430970482" sldId="305"/>
            <ac:spMk id="8" creationId="{00000000-0000-0000-0000-000000000000}"/>
          </ac:spMkLst>
        </pc:spChg>
      </pc:sldChg>
      <pc:sldChg chg="addSp delSp modSp add mod">
        <pc:chgData name="Anthonie Meuleman" userId="1706ed3a-4ac6-4730-a763-696c21d7aa72" providerId="ADAL" clId="{239F88F8-2F51-4B8D-BE31-D24A0DCFBFB6}" dt="2022-11-10T18:01:06.979" v="961"/>
        <pc:sldMkLst>
          <pc:docMk/>
          <pc:sldMk cId="1901906409" sldId="306"/>
        </pc:sldMkLst>
        <pc:spChg chg="add mod">
          <ac:chgData name="Anthonie Meuleman" userId="1706ed3a-4ac6-4730-a763-696c21d7aa72" providerId="ADAL" clId="{239F88F8-2F51-4B8D-BE31-D24A0DCFBFB6}" dt="2022-11-10T18:01:06.979" v="961"/>
          <ac:spMkLst>
            <pc:docMk/>
            <pc:sldMk cId="1901906409" sldId="306"/>
            <ac:spMk id="2" creationId="{2912D8C1-93F6-2A3C-F7C9-71F404382CF4}"/>
          </ac:spMkLst>
        </pc:spChg>
        <pc:spChg chg="mod">
          <ac:chgData name="Anthonie Meuleman" userId="1706ed3a-4ac6-4730-a763-696c21d7aa72" providerId="ADAL" clId="{239F88F8-2F51-4B8D-BE31-D24A0DCFBFB6}" dt="2022-11-10T17:33:44.765" v="745" actId="20577"/>
          <ac:spMkLst>
            <pc:docMk/>
            <pc:sldMk cId="1901906409" sldId="306"/>
            <ac:spMk id="8" creationId="{00000000-0000-0000-0000-000000000000}"/>
          </ac:spMkLst>
        </pc:spChg>
        <pc:spChg chg="del">
          <ac:chgData name="Anthonie Meuleman" userId="1706ed3a-4ac6-4730-a763-696c21d7aa72" providerId="ADAL" clId="{239F88F8-2F51-4B8D-BE31-D24A0DCFBFB6}" dt="2022-11-10T18:01:06.105" v="960" actId="478"/>
          <ac:spMkLst>
            <pc:docMk/>
            <pc:sldMk cId="1901906409" sldId="306"/>
            <ac:spMk id="14" creationId="{27FF313F-138F-80A9-FFF9-84A24B7DB00A}"/>
          </ac:spMkLst>
        </pc:spChg>
      </pc:sldChg>
      <pc:sldChg chg="addSp delSp modSp add mod">
        <pc:chgData name="Anthonie Meuleman" userId="1706ed3a-4ac6-4730-a763-696c21d7aa72" providerId="ADAL" clId="{239F88F8-2F51-4B8D-BE31-D24A0DCFBFB6}" dt="2022-11-10T18:00:52.153" v="959"/>
        <pc:sldMkLst>
          <pc:docMk/>
          <pc:sldMk cId="2766063013" sldId="307"/>
        </pc:sldMkLst>
        <pc:spChg chg="mod">
          <ac:chgData name="Anthonie Meuleman" userId="1706ed3a-4ac6-4730-a763-696c21d7aa72" providerId="ADAL" clId="{239F88F8-2F51-4B8D-BE31-D24A0DCFBFB6}" dt="2022-11-10T17:47:27.564" v="917" actId="20577"/>
          <ac:spMkLst>
            <pc:docMk/>
            <pc:sldMk cId="2766063013" sldId="307"/>
            <ac:spMk id="2" creationId="{E6956570-030B-A000-7F56-B4E23CA85D1D}"/>
          </ac:spMkLst>
        </pc:spChg>
        <pc:spChg chg="add mod">
          <ac:chgData name="Anthonie Meuleman" userId="1706ed3a-4ac6-4730-a763-696c21d7aa72" providerId="ADAL" clId="{239F88F8-2F51-4B8D-BE31-D24A0DCFBFB6}" dt="2022-11-10T18:00:52.153" v="959"/>
          <ac:spMkLst>
            <pc:docMk/>
            <pc:sldMk cId="2766063013" sldId="307"/>
            <ac:spMk id="4" creationId="{195CC1AF-580C-F1F4-B118-BB329545C67D}"/>
          </ac:spMkLst>
        </pc:spChg>
        <pc:spChg chg="mod">
          <ac:chgData name="Anthonie Meuleman" userId="1706ed3a-4ac6-4730-a763-696c21d7aa72" providerId="ADAL" clId="{239F88F8-2F51-4B8D-BE31-D24A0DCFBFB6}" dt="2022-11-10T17:36:00.757" v="866" actId="1076"/>
          <ac:spMkLst>
            <pc:docMk/>
            <pc:sldMk cId="2766063013" sldId="307"/>
            <ac:spMk id="7" creationId="{3CD8F0E7-13EF-5798-63DC-FF2FFF6F9CC8}"/>
          </ac:spMkLst>
        </pc:spChg>
        <pc:spChg chg="del mod">
          <ac:chgData name="Anthonie Meuleman" userId="1706ed3a-4ac6-4730-a763-696c21d7aa72" providerId="ADAL" clId="{239F88F8-2F51-4B8D-BE31-D24A0DCFBFB6}" dt="2022-11-10T18:00:51.110" v="958" actId="478"/>
          <ac:spMkLst>
            <pc:docMk/>
            <pc:sldMk cId="2766063013" sldId="307"/>
            <ac:spMk id="14" creationId="{27FF313F-138F-80A9-FFF9-84A24B7DB00A}"/>
          </ac:spMkLst>
        </pc:spChg>
      </pc:sldChg>
      <pc:sldChg chg="addSp delSp modSp add mod ord">
        <pc:chgData name="Anthonie Meuleman" userId="1706ed3a-4ac6-4730-a763-696c21d7aa72" providerId="ADAL" clId="{239F88F8-2F51-4B8D-BE31-D24A0DCFBFB6}" dt="2022-11-10T17:43:47.721" v="913" actId="20577"/>
        <pc:sldMkLst>
          <pc:docMk/>
          <pc:sldMk cId="33256171" sldId="308"/>
        </pc:sldMkLst>
        <pc:spChg chg="add mod">
          <ac:chgData name="Anthonie Meuleman" userId="1706ed3a-4ac6-4730-a763-696c21d7aa72" providerId="ADAL" clId="{239F88F8-2F51-4B8D-BE31-D24A0DCFBFB6}" dt="2022-11-10T17:43:47.721" v="913" actId="20577"/>
          <ac:spMkLst>
            <pc:docMk/>
            <pc:sldMk cId="33256171" sldId="308"/>
            <ac:spMk id="5" creationId="{26355BC9-F25D-1AD1-F166-73C0EF587159}"/>
          </ac:spMkLst>
        </pc:spChg>
        <pc:spChg chg="del">
          <ac:chgData name="Anthonie Meuleman" userId="1706ed3a-4ac6-4730-a763-696c21d7aa72" providerId="ADAL" clId="{239F88F8-2F51-4B8D-BE31-D24A0DCFBFB6}" dt="2022-11-10T17:38:33.805" v="876" actId="478"/>
          <ac:spMkLst>
            <pc:docMk/>
            <pc:sldMk cId="33256171" sldId="308"/>
            <ac:spMk id="7" creationId="{3CD8F0E7-13EF-5798-63DC-FF2FFF6F9CC8}"/>
          </ac:spMkLst>
        </pc:spChg>
        <pc:spChg chg="del">
          <ac:chgData name="Anthonie Meuleman" userId="1706ed3a-4ac6-4730-a763-696c21d7aa72" providerId="ADAL" clId="{239F88F8-2F51-4B8D-BE31-D24A0DCFBFB6}" dt="2022-11-10T17:38:37.237" v="877" actId="478"/>
          <ac:spMkLst>
            <pc:docMk/>
            <pc:sldMk cId="33256171" sldId="308"/>
            <ac:spMk id="8" creationId="{00000000-0000-0000-0000-000000000000}"/>
          </ac:spMkLst>
        </pc:spChg>
      </pc:sldChg>
      <pc:sldChg chg="add del">
        <pc:chgData name="Anthonie Meuleman" userId="1706ed3a-4ac6-4730-a763-696c21d7aa72" providerId="ADAL" clId="{239F88F8-2F51-4B8D-BE31-D24A0DCFBFB6}" dt="2022-11-10T17:43:29.473" v="898"/>
        <pc:sldMkLst>
          <pc:docMk/>
          <pc:sldMk cId="1868339428" sldId="309"/>
        </pc:sldMkLst>
      </pc:sldChg>
    </pc:docChg>
  </pc:docChgLst>
  <pc:docChgLst>
    <pc:chgData name="Anthonie Meuleman" userId="1706ed3a-4ac6-4730-a763-696c21d7aa72" providerId="ADAL" clId="{747393CA-9104-453A-B354-975EC37E1B37}"/>
    <pc:docChg chg="undo redo custSel addSld delSld modSld">
      <pc:chgData name="Anthonie Meuleman" userId="1706ed3a-4ac6-4730-a763-696c21d7aa72" providerId="ADAL" clId="{747393CA-9104-453A-B354-975EC37E1B37}" dt="2022-10-27T17:09:28.365" v="1601" actId="478"/>
      <pc:docMkLst>
        <pc:docMk/>
      </pc:docMkLst>
      <pc:sldChg chg="delSp mod">
        <pc:chgData name="Anthonie Meuleman" userId="1706ed3a-4ac6-4730-a763-696c21d7aa72" providerId="ADAL" clId="{747393CA-9104-453A-B354-975EC37E1B37}" dt="2022-10-27T17:09:13.982" v="1599" actId="478"/>
        <pc:sldMkLst>
          <pc:docMk/>
          <pc:sldMk cId="2404963104" sldId="278"/>
        </pc:sldMkLst>
        <pc:spChg chg="del">
          <ac:chgData name="Anthonie Meuleman" userId="1706ed3a-4ac6-4730-a763-696c21d7aa72" providerId="ADAL" clId="{747393CA-9104-453A-B354-975EC37E1B37}" dt="2022-10-27T17:09:13.982" v="1599" actId="478"/>
          <ac:spMkLst>
            <pc:docMk/>
            <pc:sldMk cId="2404963104" sldId="278"/>
            <ac:spMk id="7" creationId="{00000000-0000-0000-0000-000000000000}"/>
          </ac:spMkLst>
        </pc:spChg>
        <pc:spChg chg="del">
          <ac:chgData name="Anthonie Meuleman" userId="1706ed3a-4ac6-4730-a763-696c21d7aa72" providerId="ADAL" clId="{747393CA-9104-453A-B354-975EC37E1B37}" dt="2022-10-27T17:09:10.823" v="1598" actId="478"/>
          <ac:spMkLst>
            <pc:docMk/>
            <pc:sldMk cId="2404963104" sldId="278"/>
            <ac:spMk id="8" creationId="{00000000-0000-0000-0000-000000000000}"/>
          </ac:spMkLst>
        </pc:spChg>
      </pc:sldChg>
      <pc:sldChg chg="delSp mod">
        <pc:chgData name="Anthonie Meuleman" userId="1706ed3a-4ac6-4730-a763-696c21d7aa72" providerId="ADAL" clId="{747393CA-9104-453A-B354-975EC37E1B37}" dt="2022-10-27T17:09:28.365" v="1601" actId="478"/>
        <pc:sldMkLst>
          <pc:docMk/>
          <pc:sldMk cId="3519124190" sldId="279"/>
        </pc:sldMkLst>
        <pc:spChg chg="del">
          <ac:chgData name="Anthonie Meuleman" userId="1706ed3a-4ac6-4730-a763-696c21d7aa72" providerId="ADAL" clId="{747393CA-9104-453A-B354-975EC37E1B37}" dt="2022-10-27T17:09:28.365" v="1601" actId="478"/>
          <ac:spMkLst>
            <pc:docMk/>
            <pc:sldMk cId="3519124190" sldId="279"/>
            <ac:spMk id="7" creationId="{00000000-0000-0000-0000-000000000000}"/>
          </ac:spMkLst>
        </pc:spChg>
        <pc:spChg chg="del">
          <ac:chgData name="Anthonie Meuleman" userId="1706ed3a-4ac6-4730-a763-696c21d7aa72" providerId="ADAL" clId="{747393CA-9104-453A-B354-975EC37E1B37}" dt="2022-10-27T17:09:24.139" v="1600" actId="478"/>
          <ac:spMkLst>
            <pc:docMk/>
            <pc:sldMk cId="3519124190" sldId="279"/>
            <ac:spMk id="8" creationId="{00000000-0000-0000-0000-000000000000}"/>
          </ac:spMkLst>
        </pc:spChg>
      </pc:sldChg>
      <pc:sldChg chg="del">
        <pc:chgData name="Anthonie Meuleman" userId="1706ed3a-4ac6-4730-a763-696c21d7aa72" providerId="ADAL" clId="{747393CA-9104-453A-B354-975EC37E1B37}" dt="2022-10-27T15:25:47.109" v="384" actId="47"/>
        <pc:sldMkLst>
          <pc:docMk/>
          <pc:sldMk cId="2793713917" sldId="282"/>
        </pc:sldMkLst>
      </pc:sldChg>
      <pc:sldChg chg="del">
        <pc:chgData name="Anthonie Meuleman" userId="1706ed3a-4ac6-4730-a763-696c21d7aa72" providerId="ADAL" clId="{747393CA-9104-453A-B354-975EC37E1B37}" dt="2022-10-27T15:25:47.810" v="385" actId="47"/>
        <pc:sldMkLst>
          <pc:docMk/>
          <pc:sldMk cId="716240702" sldId="284"/>
        </pc:sldMkLst>
      </pc:sldChg>
      <pc:sldChg chg="add del">
        <pc:chgData name="Anthonie Meuleman" userId="1706ed3a-4ac6-4730-a763-696c21d7aa72" providerId="ADAL" clId="{747393CA-9104-453A-B354-975EC37E1B37}" dt="2022-10-27T15:25:57.056" v="394" actId="47"/>
        <pc:sldMkLst>
          <pc:docMk/>
          <pc:sldMk cId="4082325232" sldId="287"/>
        </pc:sldMkLst>
      </pc:sldChg>
      <pc:sldChg chg="del">
        <pc:chgData name="Anthonie Meuleman" userId="1706ed3a-4ac6-4730-a763-696c21d7aa72" providerId="ADAL" clId="{747393CA-9104-453A-B354-975EC37E1B37}" dt="2022-10-27T15:25:48.459" v="386" actId="47"/>
        <pc:sldMkLst>
          <pc:docMk/>
          <pc:sldMk cId="2986360786" sldId="289"/>
        </pc:sldMkLst>
      </pc:sldChg>
      <pc:sldChg chg="del">
        <pc:chgData name="Anthonie Meuleman" userId="1706ed3a-4ac6-4730-a763-696c21d7aa72" providerId="ADAL" clId="{747393CA-9104-453A-B354-975EC37E1B37}" dt="2022-10-27T15:25:50.111" v="388" actId="47"/>
        <pc:sldMkLst>
          <pc:docMk/>
          <pc:sldMk cId="4018760632" sldId="290"/>
        </pc:sldMkLst>
      </pc:sldChg>
      <pc:sldChg chg="addSp delSp modSp mod">
        <pc:chgData name="Anthonie Meuleman" userId="1706ed3a-4ac6-4730-a763-696c21d7aa72" providerId="ADAL" clId="{747393CA-9104-453A-B354-975EC37E1B37}" dt="2022-10-27T15:26:10.260" v="396"/>
        <pc:sldMkLst>
          <pc:docMk/>
          <pc:sldMk cId="1096873935" sldId="291"/>
        </pc:sldMkLst>
        <pc:spChg chg="del">
          <ac:chgData name="Anthonie Meuleman" userId="1706ed3a-4ac6-4730-a763-696c21d7aa72" providerId="ADAL" clId="{747393CA-9104-453A-B354-975EC37E1B37}" dt="2022-10-27T15:18:07.902" v="33" actId="478"/>
          <ac:spMkLst>
            <pc:docMk/>
            <pc:sldMk cId="1096873935" sldId="291"/>
            <ac:spMk id="2" creationId="{00000000-0000-0000-0000-000000000000}"/>
          </ac:spMkLst>
        </pc:spChg>
        <pc:spChg chg="del mod">
          <ac:chgData name="Anthonie Meuleman" userId="1706ed3a-4ac6-4730-a763-696c21d7aa72" providerId="ADAL" clId="{747393CA-9104-453A-B354-975EC37E1B37}" dt="2022-10-27T15:18:07.906" v="35"/>
          <ac:spMkLst>
            <pc:docMk/>
            <pc:sldMk cId="1096873935" sldId="291"/>
            <ac:spMk id="4" creationId="{00000000-0000-0000-0000-000000000000}"/>
          </ac:spMkLst>
        </pc:spChg>
        <pc:spChg chg="del">
          <ac:chgData name="Anthonie Meuleman" userId="1706ed3a-4ac6-4730-a763-696c21d7aa72" providerId="ADAL" clId="{747393CA-9104-453A-B354-975EC37E1B37}" dt="2022-10-27T15:18:10.993" v="36" actId="478"/>
          <ac:spMkLst>
            <pc:docMk/>
            <pc:sldMk cId="1096873935" sldId="291"/>
            <ac:spMk id="5" creationId="{00000000-0000-0000-0000-000000000000}"/>
          </ac:spMkLst>
        </pc:spChg>
        <pc:spChg chg="del">
          <ac:chgData name="Anthonie Meuleman" userId="1706ed3a-4ac6-4730-a763-696c21d7aa72" providerId="ADAL" clId="{747393CA-9104-453A-B354-975EC37E1B37}" dt="2022-10-27T15:18:13.679" v="37" actId="478"/>
          <ac:spMkLst>
            <pc:docMk/>
            <pc:sldMk cId="1096873935" sldId="291"/>
            <ac:spMk id="6" creationId="{00000000-0000-0000-0000-000000000000}"/>
          </ac:spMkLst>
        </pc:spChg>
        <pc:spChg chg="add mod">
          <ac:chgData name="Anthonie Meuleman" userId="1706ed3a-4ac6-4730-a763-696c21d7aa72" providerId="ADAL" clId="{747393CA-9104-453A-B354-975EC37E1B37}" dt="2022-10-27T15:25:12.169" v="381" actId="6549"/>
          <ac:spMkLst>
            <pc:docMk/>
            <pc:sldMk cId="1096873935" sldId="291"/>
            <ac:spMk id="7" creationId="{3CD8F0E7-13EF-5798-63DC-FF2FFF6F9CC8}"/>
          </ac:spMkLst>
        </pc:spChg>
        <pc:spChg chg="add del mod">
          <ac:chgData name="Anthonie Meuleman" userId="1706ed3a-4ac6-4730-a763-696c21d7aa72" providerId="ADAL" clId="{747393CA-9104-453A-B354-975EC37E1B37}" dt="2022-10-27T15:23:31.487" v="308" actId="1076"/>
          <ac:spMkLst>
            <pc:docMk/>
            <pc:sldMk cId="1096873935" sldId="291"/>
            <ac:spMk id="8" creationId="{00000000-0000-0000-0000-000000000000}"/>
          </ac:spMkLst>
        </pc:spChg>
        <pc:spChg chg="add mod">
          <ac:chgData name="Anthonie Meuleman" userId="1706ed3a-4ac6-4730-a763-696c21d7aa72" providerId="ADAL" clId="{747393CA-9104-453A-B354-975EC37E1B37}" dt="2022-10-27T15:23:42.978" v="310" actId="1076"/>
          <ac:spMkLst>
            <pc:docMk/>
            <pc:sldMk cId="1096873935" sldId="291"/>
            <ac:spMk id="9" creationId="{FBF8DD07-5253-5908-2216-6F4E2659C883}"/>
          </ac:spMkLst>
        </pc:spChg>
        <pc:spChg chg="add del mod">
          <ac:chgData name="Anthonie Meuleman" userId="1706ed3a-4ac6-4730-a763-696c21d7aa72" providerId="ADAL" clId="{747393CA-9104-453A-B354-975EC37E1B37}" dt="2022-10-27T15:23:52.592" v="312"/>
          <ac:spMkLst>
            <pc:docMk/>
            <pc:sldMk cId="1096873935" sldId="291"/>
            <ac:spMk id="10" creationId="{B81B1E9C-DB14-8B44-EEC3-638153D79DB5}"/>
          </ac:spMkLst>
        </pc:spChg>
        <pc:spChg chg="del">
          <ac:chgData name="Anthonie Meuleman" userId="1706ed3a-4ac6-4730-a763-696c21d7aa72" providerId="ADAL" clId="{747393CA-9104-453A-B354-975EC37E1B37}" dt="2022-10-27T15:26:09.306" v="395" actId="478"/>
          <ac:spMkLst>
            <pc:docMk/>
            <pc:sldMk cId="1096873935" sldId="291"/>
            <ac:spMk id="11" creationId="{00000000-0000-0000-0000-000000000000}"/>
          </ac:spMkLst>
        </pc:spChg>
        <pc:spChg chg="add del mod">
          <ac:chgData name="Anthonie Meuleman" userId="1706ed3a-4ac6-4730-a763-696c21d7aa72" providerId="ADAL" clId="{747393CA-9104-453A-B354-975EC37E1B37}" dt="2022-10-27T15:23:56.532" v="314"/>
          <ac:spMkLst>
            <pc:docMk/>
            <pc:sldMk cId="1096873935" sldId="291"/>
            <ac:spMk id="12" creationId="{63AE04C3-31EF-C7BA-EF97-760B36A2114B}"/>
          </ac:spMkLst>
        </pc:spChg>
        <pc:spChg chg="add mod">
          <ac:chgData name="Anthonie Meuleman" userId="1706ed3a-4ac6-4730-a763-696c21d7aa72" providerId="ADAL" clId="{747393CA-9104-453A-B354-975EC37E1B37}" dt="2022-10-27T15:25:05.497" v="379" actId="5793"/>
          <ac:spMkLst>
            <pc:docMk/>
            <pc:sldMk cId="1096873935" sldId="291"/>
            <ac:spMk id="13" creationId="{87C85204-6487-2920-DC10-EA69B12798E5}"/>
          </ac:spMkLst>
        </pc:spChg>
        <pc:spChg chg="add mod">
          <ac:chgData name="Anthonie Meuleman" userId="1706ed3a-4ac6-4730-a763-696c21d7aa72" providerId="ADAL" clId="{747393CA-9104-453A-B354-975EC37E1B37}" dt="2022-10-27T15:26:10.260" v="396"/>
          <ac:spMkLst>
            <pc:docMk/>
            <pc:sldMk cId="1096873935" sldId="291"/>
            <ac:spMk id="14" creationId="{27FF313F-138F-80A9-FFF9-84A24B7DB00A}"/>
          </ac:spMkLst>
        </pc:spChg>
      </pc:sldChg>
      <pc:sldChg chg="modSp mod">
        <pc:chgData name="Anthonie Meuleman" userId="1706ed3a-4ac6-4730-a763-696c21d7aa72" providerId="ADAL" clId="{747393CA-9104-453A-B354-975EC37E1B37}" dt="2022-10-27T15:17:49.188" v="31" actId="20577"/>
        <pc:sldMkLst>
          <pc:docMk/>
          <pc:sldMk cId="1275749124" sldId="292"/>
        </pc:sldMkLst>
        <pc:spChg chg="mod">
          <ac:chgData name="Anthonie Meuleman" userId="1706ed3a-4ac6-4730-a763-696c21d7aa72" providerId="ADAL" clId="{747393CA-9104-453A-B354-975EC37E1B37}" dt="2022-10-27T15:17:49.188" v="31" actId="20577"/>
          <ac:spMkLst>
            <pc:docMk/>
            <pc:sldMk cId="1275749124" sldId="292"/>
            <ac:spMk id="4" creationId="{00000000-0000-0000-0000-000000000000}"/>
          </ac:spMkLst>
        </pc:spChg>
        <pc:spChg chg="mod">
          <ac:chgData name="Anthonie Meuleman" userId="1706ed3a-4ac6-4730-a763-696c21d7aa72" providerId="ADAL" clId="{747393CA-9104-453A-B354-975EC37E1B37}" dt="2022-10-27T15:17:28.131" v="14" actId="20577"/>
          <ac:spMkLst>
            <pc:docMk/>
            <pc:sldMk cId="1275749124" sldId="292"/>
            <ac:spMk id="6" creationId="{00000000-0000-0000-0000-000000000000}"/>
          </ac:spMkLst>
        </pc:spChg>
      </pc:sldChg>
      <pc:sldChg chg="delSp modSp add mod">
        <pc:chgData name="Anthonie Meuleman" userId="1706ed3a-4ac6-4730-a763-696c21d7aa72" providerId="ADAL" clId="{747393CA-9104-453A-B354-975EC37E1B37}" dt="2022-10-27T15:31:55.999" v="693" actId="5793"/>
        <pc:sldMkLst>
          <pc:docMk/>
          <pc:sldMk cId="900643811" sldId="293"/>
        </pc:sldMkLst>
        <pc:spChg chg="mod">
          <ac:chgData name="Anthonie Meuleman" userId="1706ed3a-4ac6-4730-a763-696c21d7aa72" providerId="ADAL" clId="{747393CA-9104-453A-B354-975EC37E1B37}" dt="2022-10-27T15:31:55.999" v="693" actId="5793"/>
          <ac:spMkLst>
            <pc:docMk/>
            <pc:sldMk cId="900643811" sldId="293"/>
            <ac:spMk id="7" creationId="{3CD8F0E7-13EF-5798-63DC-FF2FFF6F9CC8}"/>
          </ac:spMkLst>
        </pc:spChg>
        <pc:spChg chg="mod">
          <ac:chgData name="Anthonie Meuleman" userId="1706ed3a-4ac6-4730-a763-696c21d7aa72" providerId="ADAL" clId="{747393CA-9104-453A-B354-975EC37E1B37}" dt="2022-10-27T15:26:47.664" v="423" actId="20577"/>
          <ac:spMkLst>
            <pc:docMk/>
            <pc:sldMk cId="900643811" sldId="293"/>
            <ac:spMk id="8" creationId="{00000000-0000-0000-0000-000000000000}"/>
          </ac:spMkLst>
        </pc:spChg>
        <pc:spChg chg="del">
          <ac:chgData name="Anthonie Meuleman" userId="1706ed3a-4ac6-4730-a763-696c21d7aa72" providerId="ADAL" clId="{747393CA-9104-453A-B354-975EC37E1B37}" dt="2022-10-27T15:29:55.315" v="636" actId="478"/>
          <ac:spMkLst>
            <pc:docMk/>
            <pc:sldMk cId="900643811" sldId="293"/>
            <ac:spMk id="9" creationId="{FBF8DD07-5253-5908-2216-6F4E2659C883}"/>
          </ac:spMkLst>
        </pc:spChg>
        <pc:spChg chg="del">
          <ac:chgData name="Anthonie Meuleman" userId="1706ed3a-4ac6-4730-a763-696c21d7aa72" providerId="ADAL" clId="{747393CA-9104-453A-B354-975EC37E1B37}" dt="2022-10-27T15:31:21.790" v="663" actId="478"/>
          <ac:spMkLst>
            <pc:docMk/>
            <pc:sldMk cId="900643811" sldId="293"/>
            <ac:spMk id="13" creationId="{87C85204-6487-2920-DC10-EA69B12798E5}"/>
          </ac:spMkLst>
        </pc:spChg>
      </pc:sldChg>
      <pc:sldChg chg="del">
        <pc:chgData name="Anthonie Meuleman" userId="1706ed3a-4ac6-4730-a763-696c21d7aa72" providerId="ADAL" clId="{747393CA-9104-453A-B354-975EC37E1B37}" dt="2022-10-27T15:25:49.020" v="387" actId="47"/>
        <pc:sldMkLst>
          <pc:docMk/>
          <pc:sldMk cId="1366622407" sldId="293"/>
        </pc:sldMkLst>
      </pc:sldChg>
      <pc:sldChg chg="del">
        <pc:chgData name="Anthonie Meuleman" userId="1706ed3a-4ac6-4730-a763-696c21d7aa72" providerId="ADAL" clId="{747393CA-9104-453A-B354-975EC37E1B37}" dt="2022-10-27T15:25:52.284" v="390" actId="47"/>
        <pc:sldMkLst>
          <pc:docMk/>
          <pc:sldMk cId="1566642481" sldId="294"/>
        </pc:sldMkLst>
      </pc:sldChg>
      <pc:sldChg chg="modSp add mod">
        <pc:chgData name="Anthonie Meuleman" userId="1706ed3a-4ac6-4730-a763-696c21d7aa72" providerId="ADAL" clId="{747393CA-9104-453A-B354-975EC37E1B37}" dt="2022-10-27T15:50:33.704" v="825" actId="20577"/>
        <pc:sldMkLst>
          <pc:docMk/>
          <pc:sldMk cId="3727536610" sldId="294"/>
        </pc:sldMkLst>
        <pc:spChg chg="mod">
          <ac:chgData name="Anthonie Meuleman" userId="1706ed3a-4ac6-4730-a763-696c21d7aa72" providerId="ADAL" clId="{747393CA-9104-453A-B354-975EC37E1B37}" dt="2022-10-27T15:50:33.704" v="825" actId="20577"/>
          <ac:spMkLst>
            <pc:docMk/>
            <pc:sldMk cId="3727536610" sldId="294"/>
            <ac:spMk id="7" creationId="{3CD8F0E7-13EF-5798-63DC-FF2FFF6F9CC8}"/>
          </ac:spMkLst>
        </pc:spChg>
        <pc:spChg chg="mod">
          <ac:chgData name="Anthonie Meuleman" userId="1706ed3a-4ac6-4730-a763-696c21d7aa72" providerId="ADAL" clId="{747393CA-9104-453A-B354-975EC37E1B37}" dt="2022-10-27T15:33:00.385" v="717" actId="20577"/>
          <ac:spMkLst>
            <pc:docMk/>
            <pc:sldMk cId="3727536610" sldId="294"/>
            <ac:spMk id="8" creationId="{00000000-0000-0000-0000-000000000000}"/>
          </ac:spMkLst>
        </pc:spChg>
      </pc:sldChg>
      <pc:sldChg chg="modSp add mod">
        <pc:chgData name="Anthonie Meuleman" userId="1706ed3a-4ac6-4730-a763-696c21d7aa72" providerId="ADAL" clId="{747393CA-9104-453A-B354-975EC37E1B37}" dt="2022-10-27T16:45:29.368" v="1163" actId="207"/>
        <pc:sldMkLst>
          <pc:docMk/>
          <pc:sldMk cId="2997910233" sldId="295"/>
        </pc:sldMkLst>
        <pc:spChg chg="mod">
          <ac:chgData name="Anthonie Meuleman" userId="1706ed3a-4ac6-4730-a763-696c21d7aa72" providerId="ADAL" clId="{747393CA-9104-453A-B354-975EC37E1B37}" dt="2022-10-27T16:45:29.368" v="1163" actId="207"/>
          <ac:spMkLst>
            <pc:docMk/>
            <pc:sldMk cId="2997910233" sldId="295"/>
            <ac:spMk id="7" creationId="{3CD8F0E7-13EF-5798-63DC-FF2FFF6F9CC8}"/>
          </ac:spMkLst>
        </pc:spChg>
        <pc:spChg chg="mod">
          <ac:chgData name="Anthonie Meuleman" userId="1706ed3a-4ac6-4730-a763-696c21d7aa72" providerId="ADAL" clId="{747393CA-9104-453A-B354-975EC37E1B37}" dt="2022-10-27T16:38:43.483" v="837" actId="20577"/>
          <ac:spMkLst>
            <pc:docMk/>
            <pc:sldMk cId="2997910233" sldId="295"/>
            <ac:spMk id="8" creationId="{00000000-0000-0000-0000-000000000000}"/>
          </ac:spMkLst>
        </pc:spChg>
      </pc:sldChg>
      <pc:sldChg chg="del">
        <pc:chgData name="Anthonie Meuleman" userId="1706ed3a-4ac6-4730-a763-696c21d7aa72" providerId="ADAL" clId="{747393CA-9104-453A-B354-975EC37E1B37}" dt="2022-10-27T15:25:51.413" v="389" actId="47"/>
        <pc:sldMkLst>
          <pc:docMk/>
          <pc:sldMk cId="3690254586" sldId="295"/>
        </pc:sldMkLst>
      </pc:sldChg>
      <pc:sldChg chg="del">
        <pc:chgData name="Anthonie Meuleman" userId="1706ed3a-4ac6-4730-a763-696c21d7aa72" providerId="ADAL" clId="{747393CA-9104-453A-B354-975EC37E1B37}" dt="2022-10-27T15:25:53.113" v="391" actId="47"/>
        <pc:sldMkLst>
          <pc:docMk/>
          <pc:sldMk cId="1153654724" sldId="296"/>
        </pc:sldMkLst>
      </pc:sldChg>
      <pc:sldChg chg="modSp add mod">
        <pc:chgData name="Anthonie Meuleman" userId="1706ed3a-4ac6-4730-a763-696c21d7aa72" providerId="ADAL" clId="{747393CA-9104-453A-B354-975EC37E1B37}" dt="2022-10-27T16:42:19.046" v="1161" actId="20577"/>
        <pc:sldMkLst>
          <pc:docMk/>
          <pc:sldMk cId="2220090548" sldId="296"/>
        </pc:sldMkLst>
        <pc:spChg chg="mod">
          <ac:chgData name="Anthonie Meuleman" userId="1706ed3a-4ac6-4730-a763-696c21d7aa72" providerId="ADAL" clId="{747393CA-9104-453A-B354-975EC37E1B37}" dt="2022-10-27T16:42:19.046" v="1161" actId="20577"/>
          <ac:spMkLst>
            <pc:docMk/>
            <pc:sldMk cId="2220090548" sldId="296"/>
            <ac:spMk id="7" creationId="{3CD8F0E7-13EF-5798-63DC-FF2FFF6F9CC8}"/>
          </ac:spMkLst>
        </pc:spChg>
        <pc:spChg chg="mod">
          <ac:chgData name="Anthonie Meuleman" userId="1706ed3a-4ac6-4730-a763-696c21d7aa72" providerId="ADAL" clId="{747393CA-9104-453A-B354-975EC37E1B37}" dt="2022-10-27T16:39:35.791" v="873" actId="20577"/>
          <ac:spMkLst>
            <pc:docMk/>
            <pc:sldMk cId="2220090548" sldId="296"/>
            <ac:spMk id="8" creationId="{00000000-0000-0000-0000-000000000000}"/>
          </ac:spMkLst>
        </pc:spChg>
      </pc:sldChg>
      <pc:sldChg chg="modSp add mod">
        <pc:chgData name="Anthonie Meuleman" userId="1706ed3a-4ac6-4730-a763-696c21d7aa72" providerId="ADAL" clId="{747393CA-9104-453A-B354-975EC37E1B37}" dt="2022-10-27T16:51:48.484" v="1368" actId="20577"/>
        <pc:sldMkLst>
          <pc:docMk/>
          <pc:sldMk cId="1575112732" sldId="297"/>
        </pc:sldMkLst>
        <pc:spChg chg="mod">
          <ac:chgData name="Anthonie Meuleman" userId="1706ed3a-4ac6-4730-a763-696c21d7aa72" providerId="ADAL" clId="{747393CA-9104-453A-B354-975EC37E1B37}" dt="2022-10-27T16:51:48.484" v="1368" actId="20577"/>
          <ac:spMkLst>
            <pc:docMk/>
            <pc:sldMk cId="1575112732" sldId="297"/>
            <ac:spMk id="7" creationId="{3CD8F0E7-13EF-5798-63DC-FF2FFF6F9CC8}"/>
          </ac:spMkLst>
        </pc:spChg>
      </pc:sldChg>
      <pc:sldChg chg="modSp add mod">
        <pc:chgData name="Anthonie Meuleman" userId="1706ed3a-4ac6-4730-a763-696c21d7aa72" providerId="ADAL" clId="{747393CA-9104-453A-B354-975EC37E1B37}" dt="2022-10-27T16:49:44.759" v="1366" actId="255"/>
        <pc:sldMkLst>
          <pc:docMk/>
          <pc:sldMk cId="3391052173" sldId="298"/>
        </pc:sldMkLst>
        <pc:spChg chg="mod">
          <ac:chgData name="Anthonie Meuleman" userId="1706ed3a-4ac6-4730-a763-696c21d7aa72" providerId="ADAL" clId="{747393CA-9104-453A-B354-975EC37E1B37}" dt="2022-10-27T16:49:44.759" v="1366" actId="255"/>
          <ac:spMkLst>
            <pc:docMk/>
            <pc:sldMk cId="3391052173" sldId="298"/>
            <ac:spMk id="7" creationId="{3CD8F0E7-13EF-5798-63DC-FF2FFF6F9CC8}"/>
          </ac:spMkLst>
        </pc:spChg>
        <pc:spChg chg="mod">
          <ac:chgData name="Anthonie Meuleman" userId="1706ed3a-4ac6-4730-a763-696c21d7aa72" providerId="ADAL" clId="{747393CA-9104-453A-B354-975EC37E1B37}" dt="2022-10-27T16:49:17.150" v="1363" actId="255"/>
          <ac:spMkLst>
            <pc:docMk/>
            <pc:sldMk cId="3391052173" sldId="298"/>
            <ac:spMk id="8" creationId="{00000000-0000-0000-0000-000000000000}"/>
          </ac:spMkLst>
        </pc:spChg>
      </pc:sldChg>
      <pc:sldChg chg="del">
        <pc:chgData name="Anthonie Meuleman" userId="1706ed3a-4ac6-4730-a763-696c21d7aa72" providerId="ADAL" clId="{747393CA-9104-453A-B354-975EC37E1B37}" dt="2022-10-27T15:25:42.165" v="382" actId="47"/>
        <pc:sldMkLst>
          <pc:docMk/>
          <pc:sldMk cId="4217340542" sldId="298"/>
        </pc:sldMkLst>
      </pc:sldChg>
      <pc:sldChg chg="del">
        <pc:chgData name="Anthonie Meuleman" userId="1706ed3a-4ac6-4730-a763-696c21d7aa72" providerId="ADAL" clId="{747393CA-9104-453A-B354-975EC37E1B37}" dt="2022-10-27T15:25:45.455" v="383" actId="47"/>
        <pc:sldMkLst>
          <pc:docMk/>
          <pc:sldMk cId="740333097" sldId="299"/>
        </pc:sldMkLst>
      </pc:sldChg>
      <pc:sldChg chg="modSp add mod">
        <pc:chgData name="Anthonie Meuleman" userId="1706ed3a-4ac6-4730-a763-696c21d7aa72" providerId="ADAL" clId="{747393CA-9104-453A-B354-975EC37E1B37}" dt="2022-10-27T16:56:49.281" v="1544" actId="20577"/>
        <pc:sldMkLst>
          <pc:docMk/>
          <pc:sldMk cId="4152700610" sldId="299"/>
        </pc:sldMkLst>
        <pc:spChg chg="mod">
          <ac:chgData name="Anthonie Meuleman" userId="1706ed3a-4ac6-4730-a763-696c21d7aa72" providerId="ADAL" clId="{747393CA-9104-453A-B354-975EC37E1B37}" dt="2022-10-27T16:56:49.281" v="1544" actId="20577"/>
          <ac:spMkLst>
            <pc:docMk/>
            <pc:sldMk cId="4152700610" sldId="299"/>
            <ac:spMk id="7" creationId="{3CD8F0E7-13EF-5798-63DC-FF2FFF6F9CC8}"/>
          </ac:spMkLst>
        </pc:spChg>
        <pc:spChg chg="mod">
          <ac:chgData name="Anthonie Meuleman" userId="1706ed3a-4ac6-4730-a763-696c21d7aa72" providerId="ADAL" clId="{747393CA-9104-453A-B354-975EC37E1B37}" dt="2022-10-27T16:54:29.285" v="1374" actId="20577"/>
          <ac:spMkLst>
            <pc:docMk/>
            <pc:sldMk cId="4152700610" sldId="299"/>
            <ac:spMk id="8" creationId="{00000000-0000-0000-0000-000000000000}"/>
          </ac:spMkLst>
        </pc:spChg>
      </pc:sldChg>
      <pc:sldChg chg="delSp modSp add mod">
        <pc:chgData name="Anthonie Meuleman" userId="1706ed3a-4ac6-4730-a763-696c21d7aa72" providerId="ADAL" clId="{747393CA-9104-453A-B354-975EC37E1B37}" dt="2022-10-27T16:59:33.592" v="1576"/>
        <pc:sldMkLst>
          <pc:docMk/>
          <pc:sldMk cId="2673678434" sldId="300"/>
        </pc:sldMkLst>
        <pc:spChg chg="mod">
          <ac:chgData name="Anthonie Meuleman" userId="1706ed3a-4ac6-4730-a763-696c21d7aa72" providerId="ADAL" clId="{747393CA-9104-453A-B354-975EC37E1B37}" dt="2022-10-27T16:59:08.720" v="1574" actId="20577"/>
          <ac:spMkLst>
            <pc:docMk/>
            <pc:sldMk cId="2673678434" sldId="300"/>
            <ac:spMk id="7" creationId="{3CD8F0E7-13EF-5798-63DC-FF2FFF6F9CC8}"/>
          </ac:spMkLst>
        </pc:spChg>
        <pc:spChg chg="del mod">
          <ac:chgData name="Anthonie Meuleman" userId="1706ed3a-4ac6-4730-a763-696c21d7aa72" providerId="ADAL" clId="{747393CA-9104-453A-B354-975EC37E1B37}" dt="2022-10-27T16:59:33.592" v="1576"/>
          <ac:spMkLst>
            <pc:docMk/>
            <pc:sldMk cId="2673678434" sldId="300"/>
            <ac:spMk id="8" creationId="{00000000-0000-0000-0000-000000000000}"/>
          </ac:spMkLst>
        </pc:spChg>
      </pc:sldChg>
      <pc:sldChg chg="addSp delSp modSp add mod">
        <pc:chgData name="Anthonie Meuleman" userId="1706ed3a-4ac6-4730-a763-696c21d7aa72" providerId="ADAL" clId="{747393CA-9104-453A-B354-975EC37E1B37}" dt="2022-10-27T17:01:34.552" v="1597" actId="1076"/>
        <pc:sldMkLst>
          <pc:docMk/>
          <pc:sldMk cId="547977894" sldId="301"/>
        </pc:sldMkLst>
        <pc:spChg chg="add mod">
          <ac:chgData name="Anthonie Meuleman" userId="1706ed3a-4ac6-4730-a763-696c21d7aa72" providerId="ADAL" clId="{747393CA-9104-453A-B354-975EC37E1B37}" dt="2022-10-27T17:01:13.161" v="1595"/>
          <ac:spMkLst>
            <pc:docMk/>
            <pc:sldMk cId="547977894" sldId="301"/>
            <ac:spMk id="2" creationId="{00F581B9-A9F4-3082-58BB-A9E480B80BC5}"/>
          </ac:spMkLst>
        </pc:spChg>
        <pc:spChg chg="mod">
          <ac:chgData name="Anthonie Meuleman" userId="1706ed3a-4ac6-4730-a763-696c21d7aa72" providerId="ADAL" clId="{747393CA-9104-453A-B354-975EC37E1B37}" dt="2022-10-27T17:01:34.552" v="1597" actId="1076"/>
          <ac:spMkLst>
            <pc:docMk/>
            <pc:sldMk cId="547977894" sldId="301"/>
            <ac:spMk id="7" creationId="{3CD8F0E7-13EF-5798-63DC-FF2FFF6F9CC8}"/>
          </ac:spMkLst>
        </pc:spChg>
        <pc:spChg chg="del">
          <ac:chgData name="Anthonie Meuleman" userId="1706ed3a-4ac6-4730-a763-696c21d7aa72" providerId="ADAL" clId="{747393CA-9104-453A-B354-975EC37E1B37}" dt="2022-10-27T17:00:40.554" v="1580" actId="478"/>
          <ac:spMkLst>
            <pc:docMk/>
            <pc:sldMk cId="547977894" sldId="301"/>
            <ac:spMk id="8" creationId="{00000000-0000-0000-0000-000000000000}"/>
          </ac:spMkLst>
        </pc:spChg>
      </pc:sldChg>
      <pc:sldChg chg="add del">
        <pc:chgData name="Anthonie Meuleman" userId="1706ed3a-4ac6-4730-a763-696c21d7aa72" providerId="ADAL" clId="{747393CA-9104-453A-B354-975EC37E1B37}" dt="2022-10-27T16:58:13.279" v="1549"/>
        <pc:sldMkLst>
          <pc:docMk/>
          <pc:sldMk cId="678471571" sldId="301"/>
        </pc:sldMkLst>
      </pc:sldChg>
      <pc:sldChg chg="del">
        <pc:chgData name="Anthonie Meuleman" userId="1706ed3a-4ac6-4730-a763-696c21d7aa72" providerId="ADAL" clId="{747393CA-9104-453A-B354-975EC37E1B37}" dt="2022-10-27T15:25:54.455" v="392" actId="47"/>
        <pc:sldMkLst>
          <pc:docMk/>
          <pc:sldMk cId="2557926661" sldId="301"/>
        </pc:sldMkLst>
      </pc:sldChg>
      <pc:sldChg chg="add del">
        <pc:chgData name="Anthonie Meuleman" userId="1706ed3a-4ac6-4730-a763-696c21d7aa72" providerId="ADAL" clId="{747393CA-9104-453A-B354-975EC37E1B37}" dt="2022-10-27T16:58:04.479" v="1547" actId="47"/>
        <pc:sldMkLst>
          <pc:docMk/>
          <pc:sldMk cId="4140836973" sldId="301"/>
        </pc:sldMkLst>
      </pc:sldChg>
    </pc:docChg>
  </pc:docChgLst>
  <pc:docChgLst>
    <pc:chgData name="Anthonie Meuleman" userId="1706ed3a-4ac6-4730-a763-696c21d7aa72" providerId="ADAL" clId="{214CAD92-8A7E-40BC-8AD0-E4F173529E3C}"/>
    <pc:docChg chg="modSld">
      <pc:chgData name="Anthonie Meuleman" userId="1706ed3a-4ac6-4730-a763-696c21d7aa72" providerId="ADAL" clId="{214CAD92-8A7E-40BC-8AD0-E4F173529E3C}" dt="2021-10-14T09:00:12.819" v="0" actId="6549"/>
      <pc:docMkLst>
        <pc:docMk/>
      </pc:docMkLst>
      <pc:sldChg chg="modSp mod">
        <pc:chgData name="Anthonie Meuleman" userId="1706ed3a-4ac6-4730-a763-696c21d7aa72" providerId="ADAL" clId="{214CAD92-8A7E-40BC-8AD0-E4F173529E3C}" dt="2021-10-14T09:00:12.819" v="0" actId="6549"/>
        <pc:sldMkLst>
          <pc:docMk/>
          <pc:sldMk cId="841097370" sldId="256"/>
        </pc:sldMkLst>
        <pc:spChg chg="mod">
          <ac:chgData name="Anthonie Meuleman" userId="1706ed3a-4ac6-4730-a763-696c21d7aa72" providerId="ADAL" clId="{214CAD92-8A7E-40BC-8AD0-E4F173529E3C}" dt="2021-10-14T09:00:12.819" v="0" actId="6549"/>
          <ac:spMkLst>
            <pc:docMk/>
            <pc:sldMk cId="841097370" sldId="256"/>
            <ac:spMk id="7" creationId="{00000000-0000-0000-0000-000000000000}"/>
          </ac:spMkLst>
        </pc:spChg>
      </pc:sldChg>
    </pc:docChg>
  </pc:docChgLst>
</pc:chgInfo>
</file>

<file path=ppt/media/image1.jpe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9096D49-DAE3-40DE-93E0-41688E0A5016}" type="slidenum">
              <a:rPr lang="nl-NL" smtClean="0"/>
              <a:t>‹nr.›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3D636C07-7E76-46D3-B86B-6AF7C60E533E}" type="datetimeFigureOut">
              <a:rPr lang="nl-NL" smtClean="0"/>
              <a:t>10-11-2022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youtu.be/AW85W9mchxE" TargetMode="External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436097" y="341"/>
            <a:ext cx="3024336" cy="1067544"/>
          </a:xfrm>
        </p:spPr>
        <p:txBody>
          <a:bodyPr>
            <a:normAutofit fontScale="90000"/>
          </a:bodyPr>
          <a:lstStyle/>
          <a:p>
            <a:pPr algn="ctr"/>
            <a:r>
              <a:rPr lang="nl-NL" sz="6600" dirty="0">
                <a:solidFill>
                  <a:schemeClr val="bg1">
                    <a:lumMod val="50000"/>
                  </a:schemeClr>
                </a:solidFill>
                <a:latin typeface="Cambria" panose="02040503050406030204" pitchFamily="18" charset="0"/>
              </a:rPr>
              <a:t>Welkom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41" r="-241" b="3116"/>
          <a:stretch/>
        </p:blipFill>
        <p:spPr bwMode="auto">
          <a:xfrm>
            <a:off x="32242" y="1043510"/>
            <a:ext cx="8504784" cy="418583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Titel 1"/>
          <p:cNvSpPr txBox="1">
            <a:spLocks/>
          </p:cNvSpPr>
          <p:nvPr/>
        </p:nvSpPr>
        <p:spPr>
          <a:xfrm>
            <a:off x="2033971" y="3356992"/>
            <a:ext cx="4959934" cy="1152274"/>
          </a:xfrm>
          <a:prstGeom prst="rect">
            <a:avLst/>
          </a:prstGeom>
          <a:noFill/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4000">
                <a:solidFill>
                  <a:schemeClr val="bg1">
                    <a:lumMod val="95000"/>
                  </a:schemeClr>
                </a:solidFill>
                <a:latin typeface="Cambria" panose="02040503050406030204" pitchFamily="18" charset="0"/>
              </a:rPr>
              <a:t>Jeugdvereiging</a:t>
            </a:r>
            <a:endParaRPr lang="nl-NL" sz="4000" dirty="0">
              <a:solidFill>
                <a:schemeClr val="bg1">
                  <a:lumMod val="95000"/>
                </a:schemeClr>
              </a:solidFill>
              <a:latin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410973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Titel 1">
            <a:extLst>
              <a:ext uri="{FF2B5EF4-FFF2-40B4-BE49-F238E27FC236}">
                <a16:creationId xmlns:a16="http://schemas.microsoft.com/office/drawing/2014/main" id="{4D3101DA-83E6-E697-1B9A-54A29087C4D4}"/>
              </a:ext>
            </a:extLst>
          </p:cNvPr>
          <p:cNvSpPr txBox="1">
            <a:spLocks/>
          </p:cNvSpPr>
          <p:nvPr/>
        </p:nvSpPr>
        <p:spPr>
          <a:xfrm>
            <a:off x="6136999" y="155591"/>
            <a:ext cx="2323434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2000" dirty="0">
                <a:solidFill>
                  <a:schemeClr val="accent6">
                    <a:lumMod val="40000"/>
                    <a:lumOff val="60000"/>
                  </a:schemeClr>
                </a:solidFill>
                <a:latin typeface="Cambria" panose="02040503050406030204" pitchFamily="18" charset="0"/>
              </a:rPr>
              <a:t>10 november2022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26355BC9-F25D-1AD1-F166-73C0EF587159}"/>
              </a:ext>
            </a:extLst>
          </p:cNvPr>
          <p:cNvSpPr txBox="1"/>
          <p:nvPr/>
        </p:nvSpPr>
        <p:spPr>
          <a:xfrm>
            <a:off x="2286000" y="332098"/>
            <a:ext cx="4572000" cy="646330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nl-NL" b="0" i="0" dirty="0" err="1">
                <a:solidFill>
                  <a:srgbClr val="333333"/>
                </a:solidFill>
                <a:effectLst/>
                <a:latin typeface="DINRoundPro"/>
              </a:rPr>
              <a:t>T’en</a:t>
            </a: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 zijn de Joden niet, Heer </a:t>
            </a:r>
            <a:r>
              <a:rPr lang="nl-NL" b="0" i="0" dirty="0" err="1">
                <a:solidFill>
                  <a:srgbClr val="333333"/>
                </a:solidFill>
                <a:effectLst/>
                <a:latin typeface="DINRoundPro"/>
              </a:rPr>
              <a:t>Jezu</a:t>
            </a: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, die u kruisten,</a:t>
            </a: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noch die verraderlijk u togen voort gericht,</a:t>
            </a: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noch die </a:t>
            </a:r>
            <a:r>
              <a:rPr lang="nl-NL" b="0" i="0" dirty="0" err="1">
                <a:solidFill>
                  <a:srgbClr val="333333"/>
                </a:solidFill>
                <a:effectLst/>
                <a:latin typeface="DINRoundPro"/>
              </a:rPr>
              <a:t>versmadelijk</a:t>
            </a: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 u spogen int gezicht,</a:t>
            </a: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noch die u knevelden, en stieten u vol puisten,</a:t>
            </a:r>
            <a:br>
              <a:rPr lang="nl-NL" dirty="0"/>
            </a:br>
            <a:br>
              <a:rPr lang="nl-NL" dirty="0"/>
            </a:br>
            <a:r>
              <a:rPr lang="nl-NL" b="0" i="0" dirty="0" err="1">
                <a:solidFill>
                  <a:srgbClr val="333333"/>
                </a:solidFill>
                <a:effectLst/>
                <a:latin typeface="DINRoundPro"/>
              </a:rPr>
              <a:t>t’en</a:t>
            </a: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 zijn de krijgslui niet die met haar felle vuisten</a:t>
            </a: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den rietstok hebben of den hamer opgelicht,</a:t>
            </a: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of het vervloekte hout op </a:t>
            </a:r>
            <a:r>
              <a:rPr lang="nl-NL" b="0" i="0" dirty="0" err="1">
                <a:solidFill>
                  <a:srgbClr val="333333"/>
                </a:solidFill>
                <a:effectLst/>
                <a:latin typeface="DINRoundPro"/>
              </a:rPr>
              <a:t>Golgotha</a:t>
            </a: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 gesticht,</a:t>
            </a: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of over uwen rok </a:t>
            </a:r>
            <a:r>
              <a:rPr lang="nl-NL" b="0" i="0" dirty="0" err="1">
                <a:solidFill>
                  <a:srgbClr val="333333"/>
                </a:solidFill>
                <a:effectLst/>
                <a:latin typeface="DINRoundPro"/>
              </a:rPr>
              <a:t>tsaam</a:t>
            </a: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 dobbelden en tuisten:</a:t>
            </a:r>
            <a:br>
              <a:rPr lang="nl-NL" dirty="0"/>
            </a:b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ik bent, o Heer, ik bent die u dit heb gedaan,</a:t>
            </a: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ik ben den </a:t>
            </a:r>
            <a:r>
              <a:rPr lang="nl-NL" b="0" i="0" dirty="0" err="1">
                <a:solidFill>
                  <a:srgbClr val="333333"/>
                </a:solidFill>
                <a:effectLst/>
                <a:latin typeface="DINRoundPro"/>
              </a:rPr>
              <a:t>zwaren</a:t>
            </a: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 boom die u had </a:t>
            </a:r>
            <a:r>
              <a:rPr lang="nl-NL" b="0" i="0" dirty="0" err="1">
                <a:solidFill>
                  <a:srgbClr val="333333"/>
                </a:solidFill>
                <a:effectLst/>
                <a:latin typeface="DINRoundPro"/>
              </a:rPr>
              <a:t>overlaên</a:t>
            </a: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,</a:t>
            </a: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ik ben de taaie streng waarmee gij </a:t>
            </a:r>
            <a:r>
              <a:rPr lang="nl-NL" b="0" i="0" dirty="0" err="1">
                <a:solidFill>
                  <a:srgbClr val="333333"/>
                </a:solidFill>
                <a:effectLst/>
                <a:latin typeface="DINRoundPro"/>
              </a:rPr>
              <a:t>ginkt</a:t>
            </a: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 gebonden,</a:t>
            </a: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de nagel, en de speer, de gesel die u sloeg,</a:t>
            </a:r>
            <a:br>
              <a:rPr lang="nl-NL" dirty="0"/>
            </a:b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de bloed-bedropen kroon die uwen schedel droeg:</a:t>
            </a:r>
            <a:br>
              <a:rPr lang="nl-NL" dirty="0"/>
            </a:br>
            <a:r>
              <a:rPr lang="nl-NL" b="0" i="0" dirty="0">
                <a:solidFill>
                  <a:srgbClr val="333333"/>
                </a:solidFill>
                <a:effectLst/>
                <a:latin typeface="DINRoundPro"/>
              </a:rPr>
              <a:t>want dit is al geschied, eilaas!, om mijne zonden.</a:t>
            </a:r>
          </a:p>
          <a:p>
            <a:r>
              <a:rPr lang="nl-NL" dirty="0">
                <a:solidFill>
                  <a:srgbClr val="333333"/>
                </a:solidFill>
                <a:latin typeface="DINRoundPro"/>
              </a:rPr>
              <a:t>-Jacob </a:t>
            </a:r>
            <a:r>
              <a:rPr lang="nl-NL" dirty="0" err="1">
                <a:solidFill>
                  <a:srgbClr val="333333"/>
                </a:solidFill>
                <a:latin typeface="DINRoundPro"/>
              </a:rPr>
              <a:t>Revius</a:t>
            </a:r>
            <a:r>
              <a:rPr lang="nl-NL" dirty="0">
                <a:solidFill>
                  <a:srgbClr val="333333"/>
                </a:solidFill>
                <a:latin typeface="DINRoundPro"/>
              </a:rPr>
              <a:t>-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25617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Rechthoek 7"/>
          <p:cNvSpPr/>
          <p:nvPr/>
        </p:nvSpPr>
        <p:spPr>
          <a:xfrm>
            <a:off x="1156954" y="1516674"/>
            <a:ext cx="6351821" cy="625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Stelling</a:t>
            </a:r>
            <a:r>
              <a:rPr lang="nl-NL" sz="2000" b="1" dirty="0">
                <a:solidFill>
                  <a:srgbClr val="002060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 </a:t>
            </a:r>
            <a:endParaRPr lang="nl-NL" sz="20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7" name="Rechthoek 6">
            <a:extLst>
              <a:ext uri="{FF2B5EF4-FFF2-40B4-BE49-F238E27FC236}">
                <a16:creationId xmlns:a16="http://schemas.microsoft.com/office/drawing/2014/main" id="{3CD8F0E7-13EF-5798-63DC-FF2FFF6F9CC8}"/>
              </a:ext>
            </a:extLst>
          </p:cNvPr>
          <p:cNvSpPr/>
          <p:nvPr/>
        </p:nvSpPr>
        <p:spPr>
          <a:xfrm>
            <a:off x="933743" y="2306408"/>
            <a:ext cx="6351821" cy="10379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nl-NL" sz="2400" b="1" dirty="0">
                <a:latin typeface="+mj-lt"/>
                <a:ea typeface="Calibri" panose="020F0502020204030204" pitchFamily="34" charset="0"/>
              </a:rPr>
              <a:t>Jezus lijdt door het ongeloof van het volk 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32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4" name="Titel 1">
            <a:extLst>
              <a:ext uri="{FF2B5EF4-FFF2-40B4-BE49-F238E27FC236}">
                <a16:creationId xmlns:a16="http://schemas.microsoft.com/office/drawing/2014/main" id="{4D3101DA-83E6-E697-1B9A-54A29087C4D4}"/>
              </a:ext>
            </a:extLst>
          </p:cNvPr>
          <p:cNvSpPr txBox="1">
            <a:spLocks/>
          </p:cNvSpPr>
          <p:nvPr/>
        </p:nvSpPr>
        <p:spPr>
          <a:xfrm>
            <a:off x="6136999" y="155591"/>
            <a:ext cx="2323434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2000" dirty="0">
                <a:solidFill>
                  <a:schemeClr val="accent6">
                    <a:lumMod val="40000"/>
                    <a:lumOff val="60000"/>
                  </a:schemeClr>
                </a:solidFill>
                <a:latin typeface="Cambria" panose="02040503050406030204" pitchFamily="18" charset="0"/>
              </a:rPr>
              <a:t>10 november2022</a:t>
            </a:r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F625DA51-985B-A067-4B0F-6DAF5A6D60FD}"/>
              </a:ext>
            </a:extLst>
          </p:cNvPr>
          <p:cNvSpPr/>
          <p:nvPr/>
        </p:nvSpPr>
        <p:spPr>
          <a:xfrm>
            <a:off x="1156954" y="3036258"/>
            <a:ext cx="6351821" cy="22643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Bespreek</a:t>
            </a: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endParaRPr lang="nl-NL" sz="2000" b="1" dirty="0">
              <a:latin typeface="+mj-lt"/>
              <a:ea typeface="Calibri" panose="020F050202020403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b="1" dirty="0">
                <a:latin typeface="+mj-lt"/>
                <a:ea typeface="Calibri" panose="020F0502020204030204" pitchFamily="34" charset="0"/>
              </a:rPr>
              <a:t>Wat betekent dat voor mij, nu en hier?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800" b="1" dirty="0">
              <a:effectLst/>
              <a:latin typeface="+mj-lt"/>
              <a:ea typeface="Calibri" panose="020F050202020403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solidFill>
                  <a:srgbClr val="002060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 </a:t>
            </a:r>
            <a:endParaRPr lang="nl-NL" sz="20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5" name="Rechthoek 4">
            <a:extLst>
              <a:ext uri="{FF2B5EF4-FFF2-40B4-BE49-F238E27FC236}">
                <a16:creationId xmlns:a16="http://schemas.microsoft.com/office/drawing/2014/main" id="{FE7871FC-08E9-4AEC-4779-95C16703239B}"/>
              </a:ext>
            </a:extLst>
          </p:cNvPr>
          <p:cNvSpPr/>
          <p:nvPr/>
        </p:nvSpPr>
        <p:spPr>
          <a:xfrm>
            <a:off x="1156954" y="650399"/>
            <a:ext cx="6351821" cy="625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Groepsopdracht 4</a:t>
            </a:r>
            <a:r>
              <a:rPr lang="nl-NL" sz="2000" b="1" dirty="0">
                <a:solidFill>
                  <a:srgbClr val="002060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 </a:t>
            </a:r>
            <a:endParaRPr lang="nl-NL" sz="20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667009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Rechthoek 6">
            <a:extLst>
              <a:ext uri="{FF2B5EF4-FFF2-40B4-BE49-F238E27FC236}">
                <a16:creationId xmlns:a16="http://schemas.microsoft.com/office/drawing/2014/main" id="{3CD8F0E7-13EF-5798-63DC-FF2FFF6F9CC8}"/>
              </a:ext>
            </a:extLst>
          </p:cNvPr>
          <p:cNvSpPr/>
          <p:nvPr/>
        </p:nvSpPr>
        <p:spPr>
          <a:xfrm>
            <a:off x="935596" y="2276872"/>
            <a:ext cx="7272808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nl-NL" b="0" i="0" dirty="0">
                <a:solidFill>
                  <a:srgbClr val="000000"/>
                </a:solidFill>
                <a:effectLst/>
                <a:latin typeface="Montserrat" panose="00000500000000000000" pitchFamily="2" charset="0"/>
              </a:rPr>
              <a:t>Zo ik niet had geloofd, dat in dit leven</a:t>
            </a:r>
            <a:br>
              <a:rPr lang="nl-NL" dirty="0"/>
            </a:br>
            <a:r>
              <a:rPr lang="nl-NL" b="0" i="0" dirty="0">
                <a:solidFill>
                  <a:srgbClr val="000000"/>
                </a:solidFill>
                <a:effectLst/>
                <a:latin typeface="Montserrat" panose="00000500000000000000" pitchFamily="2" charset="0"/>
              </a:rPr>
              <a:t>Mijn ziel Gods gunst en hulp genieten zou,</a:t>
            </a:r>
            <a:br>
              <a:rPr lang="nl-NL" dirty="0"/>
            </a:br>
            <a:r>
              <a:rPr lang="nl-NL" b="0" i="0" dirty="0">
                <a:solidFill>
                  <a:srgbClr val="000000"/>
                </a:solidFill>
                <a:effectLst/>
                <a:latin typeface="Montserrat" panose="00000500000000000000" pitchFamily="2" charset="0"/>
              </a:rPr>
              <a:t>Mijn God, waar was mijn hoop, mijn moed, gebleven?</a:t>
            </a:r>
            <a:br>
              <a:rPr lang="nl-NL" dirty="0"/>
            </a:br>
            <a:r>
              <a:rPr lang="nl-NL" b="0" i="0" dirty="0">
                <a:solidFill>
                  <a:srgbClr val="000000"/>
                </a:solidFill>
                <a:effectLst/>
                <a:latin typeface="Montserrat" panose="00000500000000000000" pitchFamily="2" charset="0"/>
              </a:rPr>
              <a:t>Ik was vergaan in al mijn smart en rouw.</a:t>
            </a:r>
            <a:br>
              <a:rPr lang="nl-NL" dirty="0"/>
            </a:br>
            <a:r>
              <a:rPr lang="nl-NL" b="0" i="0" dirty="0">
                <a:solidFill>
                  <a:srgbClr val="000000"/>
                </a:solidFill>
                <a:effectLst/>
                <a:latin typeface="Montserrat" panose="00000500000000000000" pitchFamily="2" charset="0"/>
              </a:rPr>
              <a:t>Wacht op den HEER, </a:t>
            </a:r>
            <a:r>
              <a:rPr lang="nl-NL" b="0" i="0" dirty="0" err="1">
                <a:solidFill>
                  <a:srgbClr val="000000"/>
                </a:solidFill>
                <a:effectLst/>
                <a:latin typeface="Montserrat" panose="00000500000000000000" pitchFamily="2" charset="0"/>
              </a:rPr>
              <a:t>godvruchte</a:t>
            </a:r>
            <a:r>
              <a:rPr lang="nl-NL" b="0" i="0" dirty="0">
                <a:solidFill>
                  <a:srgbClr val="000000"/>
                </a:solidFill>
                <a:effectLst/>
                <a:latin typeface="Montserrat" panose="00000500000000000000" pitchFamily="2" charset="0"/>
              </a:rPr>
              <a:t> schaar, houd moed:</a:t>
            </a:r>
            <a:br>
              <a:rPr lang="nl-NL" dirty="0"/>
            </a:br>
            <a:r>
              <a:rPr lang="nl-NL" b="0" i="0" dirty="0">
                <a:solidFill>
                  <a:srgbClr val="000000"/>
                </a:solidFill>
                <a:effectLst/>
                <a:latin typeface="Montserrat" panose="00000500000000000000" pitchFamily="2" charset="0"/>
              </a:rPr>
              <a:t>Hij is getrouw, de bron van alle goed;</a:t>
            </a:r>
            <a:br>
              <a:rPr lang="nl-NL" dirty="0"/>
            </a:br>
            <a:r>
              <a:rPr lang="nl-NL" b="0" i="0" dirty="0">
                <a:solidFill>
                  <a:srgbClr val="000000"/>
                </a:solidFill>
                <a:effectLst/>
                <a:latin typeface="Montserrat" panose="00000500000000000000" pitchFamily="2" charset="0"/>
              </a:rPr>
              <a:t>Zo daalt Zijn kracht op u in zwakheid neer;</a:t>
            </a:r>
            <a:br>
              <a:rPr lang="nl-NL" dirty="0"/>
            </a:br>
            <a:r>
              <a:rPr lang="nl-NL" b="0" i="0" dirty="0">
                <a:solidFill>
                  <a:srgbClr val="000000"/>
                </a:solidFill>
                <a:effectLst/>
                <a:latin typeface="Montserrat" panose="00000500000000000000" pitchFamily="2" charset="0"/>
              </a:rPr>
              <a:t>Wacht dan, ja wacht, verlaat u op den HEER.</a:t>
            </a:r>
            <a:endParaRPr lang="nl-NL" b="0" i="0" dirty="0">
              <a:effectLst/>
              <a:latin typeface="Source Sans Pro" panose="020B0503030403020204" pitchFamily="34" charset="0"/>
            </a:endParaRPr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00F581B9-A9F4-3082-58BB-A9E480B80BC5}"/>
              </a:ext>
            </a:extLst>
          </p:cNvPr>
          <p:cNvSpPr/>
          <p:nvPr/>
        </p:nvSpPr>
        <p:spPr>
          <a:xfrm>
            <a:off x="1264943" y="754465"/>
            <a:ext cx="6351821" cy="61266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 dirty="0">
                <a:solidFill>
                  <a:srgbClr val="FF0000"/>
                </a:solidFill>
                <a:effectLst/>
                <a:latin typeface="+mj-lt"/>
                <a:ea typeface="Calibri" panose="020F0502020204030204" pitchFamily="34" charset="0"/>
              </a:rPr>
              <a:t>Zingen Psalm 27 : 7</a:t>
            </a:r>
            <a:endParaRPr lang="nl-NL" sz="20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4" name="Titel 1">
            <a:extLst>
              <a:ext uri="{FF2B5EF4-FFF2-40B4-BE49-F238E27FC236}">
                <a16:creationId xmlns:a16="http://schemas.microsoft.com/office/drawing/2014/main" id="{9BB60F26-D7B9-E443-4354-577506AC9BCA}"/>
              </a:ext>
            </a:extLst>
          </p:cNvPr>
          <p:cNvSpPr txBox="1">
            <a:spLocks/>
          </p:cNvSpPr>
          <p:nvPr/>
        </p:nvSpPr>
        <p:spPr>
          <a:xfrm>
            <a:off x="6136999" y="155591"/>
            <a:ext cx="2323434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2000" dirty="0">
                <a:solidFill>
                  <a:schemeClr val="accent6">
                    <a:lumMod val="40000"/>
                    <a:lumOff val="60000"/>
                  </a:schemeClr>
                </a:solidFill>
                <a:latin typeface="Cambria" panose="02040503050406030204" pitchFamily="18" charset="0"/>
              </a:rPr>
              <a:t>10 november2022</a:t>
            </a:r>
          </a:p>
        </p:txBody>
      </p:sp>
    </p:spTree>
    <p:extLst>
      <p:ext uri="{BB962C8B-B14F-4D97-AF65-F5344CB8AC3E}">
        <p14:creationId xmlns:p14="http://schemas.microsoft.com/office/powerpoint/2010/main" val="54797789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Titel 1"/>
          <p:cNvSpPr txBox="1">
            <a:spLocks/>
          </p:cNvSpPr>
          <p:nvPr/>
        </p:nvSpPr>
        <p:spPr>
          <a:xfrm>
            <a:off x="5292081" y="980728"/>
            <a:ext cx="3024336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0000" lnSpcReduction="100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nl-NL" sz="3600" dirty="0">
                <a:solidFill>
                  <a:schemeClr val="bg1">
                    <a:lumMod val="95000"/>
                  </a:schemeClr>
                </a:solidFill>
                <a:latin typeface="Cambria" panose="02040503050406030204" pitchFamily="18" charset="0"/>
              </a:rPr>
              <a:t>Psalmen</a:t>
            </a:r>
          </a:p>
        </p:txBody>
      </p:sp>
      <p:sp>
        <p:nvSpPr>
          <p:cNvPr id="4" name="Rechthoek 3"/>
          <p:cNvSpPr/>
          <p:nvPr/>
        </p:nvSpPr>
        <p:spPr>
          <a:xfrm>
            <a:off x="899592" y="2060848"/>
            <a:ext cx="6768752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4800" dirty="0">
                <a:solidFill>
                  <a:schemeClr val="bg1">
                    <a:lumMod val="50000"/>
                  </a:schemeClr>
                </a:solidFill>
              </a:rPr>
              <a:t>Bedankt voor je aandacht</a:t>
            </a:r>
          </a:p>
          <a:p>
            <a:pPr algn="ctr"/>
            <a:r>
              <a:rPr lang="nl-NL" sz="4800" dirty="0">
                <a:solidFill>
                  <a:schemeClr val="bg1">
                    <a:lumMod val="50000"/>
                  </a:schemeClr>
                </a:solidFill>
              </a:rPr>
              <a:t>en wel thuis !</a:t>
            </a:r>
          </a:p>
        </p:txBody>
      </p:sp>
    </p:spTree>
    <p:extLst>
      <p:ext uri="{BB962C8B-B14F-4D97-AF65-F5344CB8AC3E}">
        <p14:creationId xmlns:p14="http://schemas.microsoft.com/office/powerpoint/2010/main" val="408232523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Tekstvak 3"/>
          <p:cNvSpPr txBox="1"/>
          <p:nvPr/>
        </p:nvSpPr>
        <p:spPr>
          <a:xfrm>
            <a:off x="2699792" y="2636912"/>
            <a:ext cx="3528392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nl-NL" sz="5400" dirty="0">
                <a:solidFill>
                  <a:schemeClr val="bg1">
                    <a:lumMod val="50000"/>
                  </a:schemeClr>
                </a:solidFill>
              </a:rPr>
              <a:t>Sluiting</a:t>
            </a:r>
          </a:p>
          <a:p>
            <a:endParaRPr lang="nl-NL" dirty="0"/>
          </a:p>
        </p:txBody>
      </p:sp>
      <p:sp>
        <p:nvSpPr>
          <p:cNvPr id="5" name="Titel 4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0496310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Tekstvak 3"/>
          <p:cNvSpPr txBox="1"/>
          <p:nvPr/>
        </p:nvSpPr>
        <p:spPr>
          <a:xfrm>
            <a:off x="2627784" y="2636912"/>
            <a:ext cx="3528392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nl-NL" sz="5400" dirty="0">
                <a:solidFill>
                  <a:schemeClr val="bg1">
                    <a:lumMod val="50000"/>
                  </a:schemeClr>
                </a:solidFill>
              </a:rPr>
              <a:t>Wel thuis!</a:t>
            </a:r>
          </a:p>
          <a:p>
            <a:endParaRPr lang="nl-NL" dirty="0"/>
          </a:p>
        </p:txBody>
      </p:sp>
      <p:sp>
        <p:nvSpPr>
          <p:cNvPr id="5" name="Titel 4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191241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Tekstvak 3"/>
          <p:cNvSpPr txBox="1"/>
          <p:nvPr/>
        </p:nvSpPr>
        <p:spPr>
          <a:xfrm>
            <a:off x="1331640" y="2361030"/>
            <a:ext cx="590465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3600" b="1" dirty="0"/>
              <a:t>Zijn volk</a:t>
            </a:r>
          </a:p>
        </p:txBody>
      </p:sp>
      <p:sp>
        <p:nvSpPr>
          <p:cNvPr id="6" name="Titel 1"/>
          <p:cNvSpPr txBox="1">
            <a:spLocks/>
          </p:cNvSpPr>
          <p:nvPr/>
        </p:nvSpPr>
        <p:spPr>
          <a:xfrm>
            <a:off x="6136999" y="155591"/>
            <a:ext cx="2323434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2000" dirty="0">
                <a:solidFill>
                  <a:schemeClr val="accent6">
                    <a:lumMod val="40000"/>
                    <a:lumOff val="60000"/>
                  </a:schemeClr>
                </a:solidFill>
                <a:latin typeface="Cambria" panose="02040503050406030204" pitchFamily="18" charset="0"/>
              </a:rPr>
              <a:t>10 november2022</a:t>
            </a:r>
          </a:p>
        </p:txBody>
      </p:sp>
    </p:spTree>
    <p:extLst>
      <p:ext uri="{BB962C8B-B14F-4D97-AF65-F5344CB8AC3E}">
        <p14:creationId xmlns:p14="http://schemas.microsoft.com/office/powerpoint/2010/main" val="12757491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Rechthoek 7"/>
          <p:cNvSpPr/>
          <p:nvPr/>
        </p:nvSpPr>
        <p:spPr>
          <a:xfrm>
            <a:off x="1264943" y="754465"/>
            <a:ext cx="6351821" cy="625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Startopdracht</a:t>
            </a:r>
            <a:r>
              <a:rPr lang="nl-NL" sz="2000" b="1" dirty="0">
                <a:solidFill>
                  <a:srgbClr val="002060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 </a:t>
            </a:r>
            <a:endParaRPr lang="nl-NL" sz="20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7" name="Rechthoek 6">
            <a:extLst>
              <a:ext uri="{FF2B5EF4-FFF2-40B4-BE49-F238E27FC236}">
                <a16:creationId xmlns:a16="http://schemas.microsoft.com/office/drawing/2014/main" id="{3CD8F0E7-13EF-5798-63DC-FF2FFF6F9CC8}"/>
              </a:ext>
            </a:extLst>
          </p:cNvPr>
          <p:cNvSpPr/>
          <p:nvPr/>
        </p:nvSpPr>
        <p:spPr>
          <a:xfrm>
            <a:off x="1264943" y="2004078"/>
            <a:ext cx="6351821" cy="33032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lnSpc>
                <a:spcPct val="115000"/>
              </a:lnSpc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nl-NL" sz="2400" b="1" dirty="0">
                <a:latin typeface="+mj-lt"/>
                <a:ea typeface="Calibri" panose="020F0502020204030204" pitchFamily="34" charset="0"/>
              </a:rPr>
              <a:t>Groepje van 4</a:t>
            </a:r>
          </a:p>
          <a:p>
            <a:pPr marL="342900" indent="-342900">
              <a:lnSpc>
                <a:spcPct val="115000"/>
              </a:lnSpc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nl-NL" sz="2400" b="1" dirty="0">
                <a:effectLst/>
                <a:latin typeface="+mj-lt"/>
                <a:ea typeface="Calibri" panose="020F0502020204030204" pitchFamily="34" charset="0"/>
              </a:rPr>
              <a:t>Bespreek de vragen</a:t>
            </a:r>
            <a:r>
              <a:rPr lang="nl-NL" sz="2400" b="1" dirty="0">
                <a:latin typeface="+mj-lt"/>
                <a:ea typeface="Calibri" panose="020F0502020204030204" pitchFamily="34" charset="0"/>
              </a:rPr>
              <a:t> over geloven en probeer bij iedere vraag iets op te schrijven</a:t>
            </a:r>
            <a:endParaRPr lang="nl-NL" sz="2400" b="1" dirty="0">
              <a:effectLst/>
              <a:latin typeface="+mj-lt"/>
              <a:ea typeface="Calibri" panose="020F0502020204030204" pitchFamily="34" charset="0"/>
            </a:endParaRPr>
          </a:p>
          <a:p>
            <a:pPr marL="342900" indent="-342900">
              <a:lnSpc>
                <a:spcPct val="115000"/>
              </a:lnSpc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nl-NL" sz="2400" b="1" dirty="0">
              <a:latin typeface="+mj-lt"/>
              <a:ea typeface="Calibri" panose="020F050202020403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3200" b="1" dirty="0">
              <a:effectLst/>
              <a:latin typeface="+mj-lt"/>
              <a:ea typeface="Calibri" panose="020F0502020204030204" pitchFamily="34" charset="0"/>
            </a:endParaRPr>
          </a:p>
          <a:p>
            <a:pPr marL="342900" indent="-342900">
              <a:lnSpc>
                <a:spcPct val="115000"/>
              </a:lnSpc>
              <a:spcAft>
                <a:spcPts val="0"/>
              </a:spcAft>
              <a:buFont typeface="Wingdings" panose="05000000000000000000" pitchFamily="2" charset="2"/>
              <a:buChar char="ü"/>
            </a:pPr>
            <a:endParaRPr lang="nl-NL" sz="32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4" name="Titel 1">
            <a:extLst>
              <a:ext uri="{FF2B5EF4-FFF2-40B4-BE49-F238E27FC236}">
                <a16:creationId xmlns:a16="http://schemas.microsoft.com/office/drawing/2014/main" id="{4D3101DA-83E6-E697-1B9A-54A29087C4D4}"/>
              </a:ext>
            </a:extLst>
          </p:cNvPr>
          <p:cNvSpPr txBox="1">
            <a:spLocks/>
          </p:cNvSpPr>
          <p:nvPr/>
        </p:nvSpPr>
        <p:spPr>
          <a:xfrm>
            <a:off x="6136999" y="155591"/>
            <a:ext cx="2323434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2000" dirty="0">
                <a:solidFill>
                  <a:schemeClr val="accent6">
                    <a:lumMod val="40000"/>
                    <a:lumOff val="60000"/>
                  </a:schemeClr>
                </a:solidFill>
                <a:latin typeface="Cambria" panose="02040503050406030204" pitchFamily="18" charset="0"/>
              </a:rPr>
              <a:t>10 november2022</a:t>
            </a:r>
          </a:p>
        </p:txBody>
      </p:sp>
    </p:spTree>
    <p:extLst>
      <p:ext uri="{BB962C8B-B14F-4D97-AF65-F5344CB8AC3E}">
        <p14:creationId xmlns:p14="http://schemas.microsoft.com/office/powerpoint/2010/main" val="10968739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Rechthoek 7"/>
          <p:cNvSpPr/>
          <p:nvPr/>
        </p:nvSpPr>
        <p:spPr>
          <a:xfrm>
            <a:off x="1264943" y="754465"/>
            <a:ext cx="6351821" cy="625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Kijk mee</a:t>
            </a:r>
            <a:endParaRPr lang="nl-NL" sz="20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7" name="Rechthoek 6">
            <a:extLst>
              <a:ext uri="{FF2B5EF4-FFF2-40B4-BE49-F238E27FC236}">
                <a16:creationId xmlns:a16="http://schemas.microsoft.com/office/drawing/2014/main" id="{3CD8F0E7-13EF-5798-63DC-FF2FFF6F9CC8}"/>
              </a:ext>
            </a:extLst>
          </p:cNvPr>
          <p:cNvSpPr/>
          <p:nvPr/>
        </p:nvSpPr>
        <p:spPr>
          <a:xfrm>
            <a:off x="1074383" y="2311950"/>
            <a:ext cx="6732939" cy="61266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 dirty="0">
                <a:latin typeface="+mj-lt"/>
                <a:ea typeface="Calibri" panose="020F0502020204030204" pitchFamily="34" charset="0"/>
                <a:hlinkClick r:id="rId3"/>
              </a:rPr>
              <a:t>https://youtu.be/AW85W9mchxE</a:t>
            </a:r>
            <a:endParaRPr lang="nl-NL" sz="32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4" name="Titel 1">
            <a:extLst>
              <a:ext uri="{FF2B5EF4-FFF2-40B4-BE49-F238E27FC236}">
                <a16:creationId xmlns:a16="http://schemas.microsoft.com/office/drawing/2014/main" id="{4D3101DA-83E6-E697-1B9A-54A29087C4D4}"/>
              </a:ext>
            </a:extLst>
          </p:cNvPr>
          <p:cNvSpPr txBox="1">
            <a:spLocks/>
          </p:cNvSpPr>
          <p:nvPr/>
        </p:nvSpPr>
        <p:spPr>
          <a:xfrm>
            <a:off x="6136999" y="155591"/>
            <a:ext cx="2323434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2000" dirty="0">
                <a:solidFill>
                  <a:schemeClr val="accent6">
                    <a:lumMod val="40000"/>
                    <a:lumOff val="60000"/>
                  </a:schemeClr>
                </a:solidFill>
                <a:latin typeface="Cambria" panose="02040503050406030204" pitchFamily="18" charset="0"/>
              </a:rPr>
              <a:t>10 november2022</a:t>
            </a:r>
          </a:p>
        </p:txBody>
      </p:sp>
    </p:spTree>
    <p:extLst>
      <p:ext uri="{BB962C8B-B14F-4D97-AF65-F5344CB8AC3E}">
        <p14:creationId xmlns:p14="http://schemas.microsoft.com/office/powerpoint/2010/main" val="25612095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Rechthoek 7"/>
          <p:cNvSpPr/>
          <p:nvPr/>
        </p:nvSpPr>
        <p:spPr>
          <a:xfrm>
            <a:off x="1264943" y="754465"/>
            <a:ext cx="6351821" cy="625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Vervolg van de </a:t>
            </a:r>
            <a:r>
              <a:rPr lang="nl-NL" sz="3200" b="1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o</a:t>
            </a:r>
            <a:r>
              <a:rPr lang="nl-NL" sz="3200" b="1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pdracht</a:t>
            </a:r>
            <a:r>
              <a:rPr lang="nl-NL" sz="2000" b="1">
                <a:solidFill>
                  <a:srgbClr val="002060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 </a:t>
            </a:r>
            <a:endParaRPr lang="nl-NL" sz="20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7" name="Rechthoek 6">
            <a:extLst>
              <a:ext uri="{FF2B5EF4-FFF2-40B4-BE49-F238E27FC236}">
                <a16:creationId xmlns:a16="http://schemas.microsoft.com/office/drawing/2014/main" id="{3CD8F0E7-13EF-5798-63DC-FF2FFF6F9CC8}"/>
              </a:ext>
            </a:extLst>
          </p:cNvPr>
          <p:cNvSpPr/>
          <p:nvPr/>
        </p:nvSpPr>
        <p:spPr>
          <a:xfrm>
            <a:off x="1264943" y="2004078"/>
            <a:ext cx="6351821" cy="28784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lnSpc>
                <a:spcPct val="115000"/>
              </a:lnSpc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nl-NL" sz="2400" b="1" dirty="0">
              <a:latin typeface="+mj-lt"/>
              <a:ea typeface="Calibri" panose="020F0502020204030204" pitchFamily="34" charset="0"/>
            </a:endParaRPr>
          </a:p>
          <a:p>
            <a:pPr marL="342900" indent="-342900">
              <a:lnSpc>
                <a:spcPct val="115000"/>
              </a:lnSpc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nl-NL" sz="2400" b="1" dirty="0">
              <a:latin typeface="+mj-lt"/>
              <a:ea typeface="Calibri" panose="020F0502020204030204" pitchFamily="34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nl-NL" sz="2400" b="1" dirty="0">
                <a:latin typeface="+mj-lt"/>
                <a:ea typeface="Calibri" panose="020F0502020204030204" pitchFamily="34" charset="0"/>
              </a:rPr>
              <a:t>Kijk nu nog een samen naar wat je hebt opgeschreven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3200" b="1" dirty="0">
              <a:effectLst/>
              <a:latin typeface="+mj-lt"/>
              <a:ea typeface="Calibri" panose="020F0502020204030204" pitchFamily="34" charset="0"/>
            </a:endParaRPr>
          </a:p>
          <a:p>
            <a:pPr marL="342900" indent="-342900">
              <a:lnSpc>
                <a:spcPct val="115000"/>
              </a:lnSpc>
              <a:spcAft>
                <a:spcPts val="0"/>
              </a:spcAft>
              <a:buFont typeface="Wingdings" panose="05000000000000000000" pitchFamily="2" charset="2"/>
              <a:buChar char="ü"/>
            </a:pPr>
            <a:endParaRPr lang="nl-NL" sz="32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4" name="Titel 1">
            <a:extLst>
              <a:ext uri="{FF2B5EF4-FFF2-40B4-BE49-F238E27FC236}">
                <a16:creationId xmlns:a16="http://schemas.microsoft.com/office/drawing/2014/main" id="{4D3101DA-83E6-E697-1B9A-54A29087C4D4}"/>
              </a:ext>
            </a:extLst>
          </p:cNvPr>
          <p:cNvSpPr txBox="1">
            <a:spLocks/>
          </p:cNvSpPr>
          <p:nvPr/>
        </p:nvSpPr>
        <p:spPr>
          <a:xfrm>
            <a:off x="6136999" y="155591"/>
            <a:ext cx="2323434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2000" dirty="0">
                <a:solidFill>
                  <a:schemeClr val="accent6">
                    <a:lumMod val="40000"/>
                    <a:lumOff val="60000"/>
                  </a:schemeClr>
                </a:solidFill>
                <a:latin typeface="Cambria" panose="02040503050406030204" pitchFamily="18" charset="0"/>
              </a:rPr>
              <a:t>10 november2022</a:t>
            </a:r>
          </a:p>
        </p:txBody>
      </p:sp>
    </p:spTree>
    <p:extLst>
      <p:ext uri="{BB962C8B-B14F-4D97-AF65-F5344CB8AC3E}">
        <p14:creationId xmlns:p14="http://schemas.microsoft.com/office/powerpoint/2010/main" val="3601830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Rechthoek 7"/>
          <p:cNvSpPr/>
          <p:nvPr/>
        </p:nvSpPr>
        <p:spPr>
          <a:xfrm>
            <a:off x="1396089" y="2641908"/>
            <a:ext cx="6351821" cy="625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Lezen Johannes 6: 60 t/m 66</a:t>
            </a:r>
            <a:r>
              <a:rPr lang="nl-NL" sz="2000" b="1" dirty="0">
                <a:solidFill>
                  <a:srgbClr val="002060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 </a:t>
            </a:r>
            <a:endParaRPr lang="nl-NL" sz="20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07443EBA-B33A-9BDF-AB25-4991767AC55C}"/>
              </a:ext>
            </a:extLst>
          </p:cNvPr>
          <p:cNvSpPr txBox="1">
            <a:spLocks/>
          </p:cNvSpPr>
          <p:nvPr/>
        </p:nvSpPr>
        <p:spPr>
          <a:xfrm>
            <a:off x="6136999" y="155591"/>
            <a:ext cx="2323434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2000" dirty="0">
                <a:solidFill>
                  <a:schemeClr val="accent6">
                    <a:lumMod val="40000"/>
                    <a:lumOff val="60000"/>
                  </a:schemeClr>
                </a:solidFill>
                <a:latin typeface="Cambria" panose="02040503050406030204" pitchFamily="18" charset="0"/>
              </a:rPr>
              <a:t>10 november2022</a:t>
            </a:r>
          </a:p>
        </p:txBody>
      </p:sp>
    </p:spTree>
    <p:extLst>
      <p:ext uri="{BB962C8B-B14F-4D97-AF65-F5344CB8AC3E}">
        <p14:creationId xmlns:p14="http://schemas.microsoft.com/office/powerpoint/2010/main" val="9006438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Rechthoek 6">
            <a:extLst>
              <a:ext uri="{FF2B5EF4-FFF2-40B4-BE49-F238E27FC236}">
                <a16:creationId xmlns:a16="http://schemas.microsoft.com/office/drawing/2014/main" id="{3CD8F0E7-13EF-5798-63DC-FF2FFF6F9CC8}"/>
              </a:ext>
            </a:extLst>
          </p:cNvPr>
          <p:cNvSpPr/>
          <p:nvPr/>
        </p:nvSpPr>
        <p:spPr>
          <a:xfrm>
            <a:off x="935596" y="1623717"/>
            <a:ext cx="7272808" cy="41549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nl-NL" sz="2400" b="0" i="0" dirty="0">
                <a:effectLst/>
                <a:latin typeface="Source Sans Pro" panose="020B0503030403020204" pitchFamily="34" charset="0"/>
              </a:rPr>
              <a:t>Beantwoord met elkaar de volgende vragen:</a:t>
            </a:r>
          </a:p>
          <a:p>
            <a:pPr algn="l"/>
            <a:endParaRPr lang="nl-NL" sz="2400" dirty="0">
              <a:latin typeface="Source Sans Pro" panose="020B0503030403020204" pitchFamily="34" charset="0"/>
            </a:endParaRPr>
          </a:p>
          <a:p>
            <a:pPr algn="l"/>
            <a:r>
              <a:rPr lang="nl-NL" sz="2400" b="0" i="0" dirty="0">
                <a:effectLst/>
                <a:latin typeface="Source Sans Pro" panose="020B0503030403020204" pitchFamily="34" charset="0"/>
              </a:rPr>
              <a:t>Vraag 1: Wat is er in de eerste </a:t>
            </a:r>
            <a:r>
              <a:rPr lang="nl-NL" sz="2400" dirty="0">
                <a:latin typeface="Source Sans Pro" panose="020B0503030403020204" pitchFamily="34" charset="0"/>
              </a:rPr>
              <a:t>5</a:t>
            </a:r>
            <a:r>
              <a:rPr lang="nl-NL" sz="2400" b="0" i="0" dirty="0">
                <a:effectLst/>
                <a:latin typeface="Source Sans Pro" panose="020B0503030403020204" pitchFamily="34" charset="0"/>
              </a:rPr>
              <a:t>9 verzen van Johannes 6 gebeurd?</a:t>
            </a:r>
          </a:p>
          <a:p>
            <a:pPr algn="l"/>
            <a:endParaRPr lang="nl-NL" sz="2400" dirty="0">
              <a:latin typeface="Source Sans Pro" panose="020B0503030403020204" pitchFamily="34" charset="0"/>
            </a:endParaRPr>
          </a:p>
          <a:p>
            <a:pPr algn="l"/>
            <a:r>
              <a:rPr lang="nl-NL" sz="2400" b="0" i="0" dirty="0">
                <a:effectLst/>
                <a:latin typeface="Source Sans Pro" panose="020B0503030403020204" pitchFamily="34" charset="0"/>
              </a:rPr>
              <a:t>Vraag 2: Wie worden er in vers 60 en 61 met de discipelen bedoeld?</a:t>
            </a:r>
          </a:p>
          <a:p>
            <a:pPr algn="l"/>
            <a:endParaRPr lang="nl-NL" sz="2400" dirty="0">
              <a:latin typeface="Source Sans Pro" panose="020B0503030403020204" pitchFamily="34" charset="0"/>
            </a:endParaRPr>
          </a:p>
          <a:p>
            <a:pPr algn="l"/>
            <a:r>
              <a:rPr lang="nl-NL" sz="2400" b="0" i="0" dirty="0">
                <a:effectLst/>
                <a:latin typeface="Source Sans Pro" panose="020B0503030403020204" pitchFamily="34" charset="0"/>
              </a:rPr>
              <a:t>Vraag 3: Wat zeg Jezus over hen in vers 64?</a:t>
            </a:r>
          </a:p>
          <a:p>
            <a:pPr algn="l"/>
            <a:endParaRPr lang="nl-NL" sz="2400" dirty="0">
              <a:latin typeface="Source Sans Pro" panose="020B0503030403020204" pitchFamily="34" charset="0"/>
            </a:endParaRPr>
          </a:p>
          <a:p>
            <a:pPr algn="l"/>
            <a:r>
              <a:rPr lang="nl-NL" sz="2400" b="0" i="0" dirty="0">
                <a:effectLst/>
                <a:latin typeface="Source Sans Pro" panose="020B0503030403020204" pitchFamily="34" charset="0"/>
              </a:rPr>
              <a:t>Vraag 4: Wat is de reactie van deze discipelen?</a:t>
            </a:r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E6956570-030B-A000-7F56-B4E23CA85D1D}"/>
              </a:ext>
            </a:extLst>
          </p:cNvPr>
          <p:cNvSpPr/>
          <p:nvPr/>
        </p:nvSpPr>
        <p:spPr>
          <a:xfrm>
            <a:off x="946895" y="737770"/>
            <a:ext cx="6351821" cy="625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Groepsopdracht 2</a:t>
            </a:r>
            <a:r>
              <a:rPr lang="nl-NL" sz="2000" b="1" dirty="0">
                <a:solidFill>
                  <a:srgbClr val="002060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 </a:t>
            </a:r>
            <a:endParaRPr lang="nl-NL" sz="20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4" name="Titel 1">
            <a:extLst>
              <a:ext uri="{FF2B5EF4-FFF2-40B4-BE49-F238E27FC236}">
                <a16:creationId xmlns:a16="http://schemas.microsoft.com/office/drawing/2014/main" id="{09CEFA1F-131E-96C3-4A5D-2F19D46FEFF5}"/>
              </a:ext>
            </a:extLst>
          </p:cNvPr>
          <p:cNvSpPr txBox="1">
            <a:spLocks/>
          </p:cNvSpPr>
          <p:nvPr/>
        </p:nvSpPr>
        <p:spPr>
          <a:xfrm>
            <a:off x="6136999" y="155591"/>
            <a:ext cx="2323434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2000" dirty="0">
                <a:solidFill>
                  <a:schemeClr val="accent6">
                    <a:lumMod val="40000"/>
                    <a:lumOff val="60000"/>
                  </a:schemeClr>
                </a:solidFill>
                <a:latin typeface="Cambria" panose="02040503050406030204" pitchFamily="18" charset="0"/>
              </a:rPr>
              <a:t>10 november2022</a:t>
            </a:r>
          </a:p>
        </p:txBody>
      </p:sp>
    </p:spTree>
    <p:extLst>
      <p:ext uri="{BB962C8B-B14F-4D97-AF65-F5344CB8AC3E}">
        <p14:creationId xmlns:p14="http://schemas.microsoft.com/office/powerpoint/2010/main" val="37275366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Rechthoek 7"/>
          <p:cNvSpPr/>
          <p:nvPr/>
        </p:nvSpPr>
        <p:spPr>
          <a:xfrm>
            <a:off x="1396089" y="2641908"/>
            <a:ext cx="6351821" cy="625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Lezen Mattheus 23: 37 t/m 39</a:t>
            </a:r>
            <a:r>
              <a:rPr lang="nl-NL" sz="2000" b="1" dirty="0">
                <a:solidFill>
                  <a:srgbClr val="002060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 </a:t>
            </a:r>
            <a:endParaRPr lang="nl-NL" sz="20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2912D8C1-93F6-2A3C-F7C9-71F404382CF4}"/>
              </a:ext>
            </a:extLst>
          </p:cNvPr>
          <p:cNvSpPr txBox="1">
            <a:spLocks/>
          </p:cNvSpPr>
          <p:nvPr/>
        </p:nvSpPr>
        <p:spPr>
          <a:xfrm>
            <a:off x="6136999" y="155591"/>
            <a:ext cx="2323434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2000" dirty="0">
                <a:solidFill>
                  <a:schemeClr val="accent6">
                    <a:lumMod val="40000"/>
                    <a:lumOff val="60000"/>
                  </a:schemeClr>
                </a:solidFill>
                <a:latin typeface="Cambria" panose="02040503050406030204" pitchFamily="18" charset="0"/>
              </a:rPr>
              <a:t>10 november2022</a:t>
            </a:r>
          </a:p>
        </p:txBody>
      </p:sp>
    </p:spTree>
    <p:extLst>
      <p:ext uri="{BB962C8B-B14F-4D97-AF65-F5344CB8AC3E}">
        <p14:creationId xmlns:p14="http://schemas.microsoft.com/office/powerpoint/2010/main" val="190190640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374433" y="6403640"/>
            <a:ext cx="2086000" cy="297160"/>
          </a:xfrm>
        </p:spPr>
        <p:txBody>
          <a:bodyPr>
            <a:normAutofit lnSpcReduction="10000"/>
          </a:bodyPr>
          <a:lstStyle/>
          <a:p>
            <a:r>
              <a:rPr lang="nl-NL" sz="1400" dirty="0">
                <a:latin typeface="+mj-lt"/>
              </a:rPr>
              <a:t>Jeugdvereniging ‘Obadja’</a:t>
            </a: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0433" y="6186182"/>
            <a:ext cx="683568" cy="643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Rechthoek 6">
            <a:extLst>
              <a:ext uri="{FF2B5EF4-FFF2-40B4-BE49-F238E27FC236}">
                <a16:creationId xmlns:a16="http://schemas.microsoft.com/office/drawing/2014/main" id="{3CD8F0E7-13EF-5798-63DC-FF2FFF6F9CC8}"/>
              </a:ext>
            </a:extLst>
          </p:cNvPr>
          <p:cNvSpPr/>
          <p:nvPr/>
        </p:nvSpPr>
        <p:spPr>
          <a:xfrm>
            <a:off x="905726" y="2348880"/>
            <a:ext cx="727280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nl-NL" sz="2400" b="0" i="0" dirty="0">
                <a:effectLst/>
                <a:latin typeface="Source Sans Pro" panose="020B0503030403020204" pitchFamily="34" charset="0"/>
              </a:rPr>
              <a:t>Geef met elkaar elk vers in eigen woorden weer</a:t>
            </a:r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E6956570-030B-A000-7F56-B4E23CA85D1D}"/>
              </a:ext>
            </a:extLst>
          </p:cNvPr>
          <p:cNvSpPr/>
          <p:nvPr/>
        </p:nvSpPr>
        <p:spPr>
          <a:xfrm>
            <a:off x="874459" y="806328"/>
            <a:ext cx="6351821" cy="625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3200" b="1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Groepsopdracht 3</a:t>
            </a:r>
            <a:r>
              <a:rPr lang="nl-NL" sz="2000" b="1" dirty="0">
                <a:solidFill>
                  <a:srgbClr val="002060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 </a:t>
            </a:r>
            <a:endParaRPr lang="nl-NL" sz="20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4" name="Titel 1">
            <a:extLst>
              <a:ext uri="{FF2B5EF4-FFF2-40B4-BE49-F238E27FC236}">
                <a16:creationId xmlns:a16="http://schemas.microsoft.com/office/drawing/2014/main" id="{195CC1AF-580C-F1F4-B118-BB329545C67D}"/>
              </a:ext>
            </a:extLst>
          </p:cNvPr>
          <p:cNvSpPr txBox="1">
            <a:spLocks/>
          </p:cNvSpPr>
          <p:nvPr/>
        </p:nvSpPr>
        <p:spPr>
          <a:xfrm>
            <a:off x="6136999" y="155591"/>
            <a:ext cx="2323434" cy="56348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6600" kern="1200" cap="none" spc="-100" baseline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nl-NL" sz="2000" dirty="0">
                <a:solidFill>
                  <a:schemeClr val="accent6">
                    <a:lumMod val="40000"/>
                    <a:lumOff val="60000"/>
                  </a:schemeClr>
                </a:solidFill>
                <a:latin typeface="Cambria" panose="02040503050406030204" pitchFamily="18" charset="0"/>
              </a:rPr>
              <a:t>10 november2022</a:t>
            </a:r>
          </a:p>
        </p:txBody>
      </p:sp>
    </p:spTree>
    <p:extLst>
      <p:ext uri="{BB962C8B-B14F-4D97-AF65-F5344CB8AC3E}">
        <p14:creationId xmlns:p14="http://schemas.microsoft.com/office/powerpoint/2010/main" val="276606301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angrenzend">
  <a:themeElements>
    <a:clrScheme name="Aangrenzend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Kantoor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angrenzend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Adjacency</Template>
  <TotalTime>1577</TotalTime>
  <Words>514</Words>
  <Application>Microsoft Office PowerPoint</Application>
  <PresentationFormat>Diavoorstelling (4:3)</PresentationFormat>
  <Paragraphs>70</Paragraphs>
  <Slides>15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8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24" baseType="lpstr">
      <vt:lpstr>Arial</vt:lpstr>
      <vt:lpstr>Calibri</vt:lpstr>
      <vt:lpstr>Cambria</vt:lpstr>
      <vt:lpstr>DINRoundPro</vt:lpstr>
      <vt:lpstr>Montserrat</vt:lpstr>
      <vt:lpstr>Source Sans Pro</vt:lpstr>
      <vt:lpstr>Times New Roman</vt:lpstr>
      <vt:lpstr>Wingdings</vt:lpstr>
      <vt:lpstr>Aangrenzend</vt:lpstr>
      <vt:lpstr>Welkom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Welkom</dc:title>
  <dc:creator>Anthonie Meuleman</dc:creator>
  <cp:lastModifiedBy>Anthonie Meuleman</cp:lastModifiedBy>
  <cp:revision>29</cp:revision>
  <dcterms:created xsi:type="dcterms:W3CDTF">2019-09-26T19:26:59Z</dcterms:created>
  <dcterms:modified xsi:type="dcterms:W3CDTF">2022-11-10T18:01:55Z</dcterms:modified>
</cp:coreProperties>
</file>

<file path=docProps/thumbnail.jpeg>
</file>