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56" r:id="rId2"/>
    <p:sldId id="339" r:id="rId3"/>
    <p:sldId id="340" r:id="rId4"/>
    <p:sldId id="341" r:id="rId5"/>
    <p:sldId id="342" r:id="rId6"/>
    <p:sldId id="343" r:id="rId7"/>
    <p:sldId id="344" r:id="rId8"/>
    <p:sldId id="345" r:id="rId9"/>
    <p:sldId id="346" r:id="rId10"/>
    <p:sldId id="347" r:id="rId11"/>
    <p:sldId id="348" r:id="rId12"/>
    <p:sldId id="349" r:id="rId13"/>
    <p:sldId id="350" r:id="rId14"/>
    <p:sldId id="351" r:id="rId15"/>
    <p:sldId id="355" r:id="rId16"/>
    <p:sldId id="356" r:id="rId17"/>
    <p:sldId id="358" r:id="rId18"/>
    <p:sldId id="361" r:id="rId19"/>
    <p:sldId id="354" r:id="rId20"/>
    <p:sldId id="359" r:id="rId21"/>
    <p:sldId id="362" r:id="rId22"/>
    <p:sldId id="352" r:id="rId23"/>
    <p:sldId id="360" r:id="rId24"/>
    <p:sldId id="357" r:id="rId25"/>
    <p:sldId id="363" r:id="rId26"/>
    <p:sldId id="364" r:id="rId27"/>
    <p:sldId id="365" r:id="rId28"/>
    <p:sldId id="366" r:id="rId29"/>
    <p:sldId id="367" r:id="rId30"/>
    <p:sldId id="368" r:id="rId31"/>
    <p:sldId id="369" r:id="rId32"/>
    <p:sldId id="370" r:id="rId33"/>
    <p:sldId id="373" r:id="rId34"/>
    <p:sldId id="371" r:id="rId35"/>
    <p:sldId id="372" r:id="rId36"/>
    <p:sldId id="353" r:id="rId3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0F8994-EC26-4978-9C13-8E5909FCE0AA}" v="46" dt="2023-11-09T18:19:14.8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58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thonie Meuleman" userId="1706ed3a-4ac6-4730-a763-696c21d7aa72" providerId="ADAL" clId="{760F8994-EC26-4978-9C13-8E5909FCE0AA}"/>
    <pc:docChg chg="undo redo custSel addSld delSld modSld sldOrd">
      <pc:chgData name="Anthonie Meuleman" userId="1706ed3a-4ac6-4730-a763-696c21d7aa72" providerId="ADAL" clId="{760F8994-EC26-4978-9C13-8E5909FCE0AA}" dt="2023-11-09T18:21:09.101" v="1113" actId="20577"/>
      <pc:docMkLst>
        <pc:docMk/>
      </pc:docMkLst>
      <pc:sldChg chg="modSp mod">
        <pc:chgData name="Anthonie Meuleman" userId="1706ed3a-4ac6-4730-a763-696c21d7aa72" providerId="ADAL" clId="{760F8994-EC26-4978-9C13-8E5909FCE0AA}" dt="2023-11-09T16:22:36.522" v="52" actId="20577"/>
        <pc:sldMkLst>
          <pc:docMk/>
          <pc:sldMk cId="2454128578" sldId="256"/>
        </pc:sldMkLst>
        <pc:spChg chg="mod">
          <ac:chgData name="Anthonie Meuleman" userId="1706ed3a-4ac6-4730-a763-696c21d7aa72" providerId="ADAL" clId="{760F8994-EC26-4978-9C13-8E5909FCE0AA}" dt="2023-11-09T16:22:14.471" v="27" actId="20577"/>
          <ac:spMkLst>
            <pc:docMk/>
            <pc:sldMk cId="2454128578" sldId="256"/>
            <ac:spMk id="2" creationId="{02BF4707-97B7-D705-45E8-065ED8987B35}"/>
          </ac:spMkLst>
        </pc:spChg>
        <pc:spChg chg="mod">
          <ac:chgData name="Anthonie Meuleman" userId="1706ed3a-4ac6-4730-a763-696c21d7aa72" providerId="ADAL" clId="{760F8994-EC26-4978-9C13-8E5909FCE0AA}" dt="2023-11-09T16:22:36.522" v="52" actId="20577"/>
          <ac:spMkLst>
            <pc:docMk/>
            <pc:sldMk cId="2454128578" sldId="256"/>
            <ac:spMk id="3" creationId="{C7588CF4-FAC5-2F9B-F607-3F9827A2910E}"/>
          </ac:spMkLst>
        </pc:spChg>
      </pc:sldChg>
      <pc:sldChg chg="del">
        <pc:chgData name="Anthonie Meuleman" userId="1706ed3a-4ac6-4730-a763-696c21d7aa72" providerId="ADAL" clId="{760F8994-EC26-4978-9C13-8E5909FCE0AA}" dt="2023-11-09T16:23:39.571" v="62" actId="47"/>
        <pc:sldMkLst>
          <pc:docMk/>
          <pc:sldMk cId="2565269169" sldId="261"/>
        </pc:sldMkLst>
      </pc:sldChg>
      <pc:sldChg chg="del">
        <pc:chgData name="Anthonie Meuleman" userId="1706ed3a-4ac6-4730-a763-696c21d7aa72" providerId="ADAL" clId="{760F8994-EC26-4978-9C13-8E5909FCE0AA}" dt="2023-11-09T16:23:38.181" v="61" actId="47"/>
        <pc:sldMkLst>
          <pc:docMk/>
          <pc:sldMk cId="3032450793" sldId="336"/>
        </pc:sldMkLst>
      </pc:sldChg>
      <pc:sldChg chg="addSp delSp modSp del mod">
        <pc:chgData name="Anthonie Meuleman" userId="1706ed3a-4ac6-4730-a763-696c21d7aa72" providerId="ADAL" clId="{760F8994-EC26-4978-9C13-8E5909FCE0AA}" dt="2023-11-09T17:11:28.223" v="528" actId="47"/>
        <pc:sldMkLst>
          <pc:docMk/>
          <pc:sldMk cId="4046943767" sldId="337"/>
        </pc:sldMkLst>
        <pc:spChg chg="mod">
          <ac:chgData name="Anthonie Meuleman" userId="1706ed3a-4ac6-4730-a763-696c21d7aa72" providerId="ADAL" clId="{760F8994-EC26-4978-9C13-8E5909FCE0AA}" dt="2023-11-09T16:24:29.830" v="109" actId="14100"/>
          <ac:spMkLst>
            <pc:docMk/>
            <pc:sldMk cId="4046943767" sldId="337"/>
            <ac:spMk id="3" creationId="{DCED615E-1F80-48E9-95EB-BAFDB81FE980}"/>
          </ac:spMkLst>
        </pc:spChg>
        <pc:spChg chg="add mod">
          <ac:chgData name="Anthonie Meuleman" userId="1706ed3a-4ac6-4730-a763-696c21d7aa72" providerId="ADAL" clId="{760F8994-EC26-4978-9C13-8E5909FCE0AA}" dt="2023-11-09T16:23:12.346" v="55" actId="208"/>
          <ac:spMkLst>
            <pc:docMk/>
            <pc:sldMk cId="4046943767" sldId="337"/>
            <ac:spMk id="6" creationId="{CF1464DC-41CA-42E5-E485-33BA244B8543}"/>
          </ac:spMkLst>
        </pc:spChg>
        <pc:picChg chg="add del mod">
          <ac:chgData name="Anthonie Meuleman" userId="1706ed3a-4ac6-4730-a763-696c21d7aa72" providerId="ADAL" clId="{760F8994-EC26-4978-9C13-8E5909FCE0AA}" dt="2023-11-09T16:49:50.741" v="313" actId="21"/>
          <ac:picMkLst>
            <pc:docMk/>
            <pc:sldMk cId="4046943767" sldId="337"/>
            <ac:picMk id="5" creationId="{B840067E-E140-AF00-5C45-3A8A007B4CAA}"/>
          </ac:picMkLst>
        </pc:picChg>
      </pc:sldChg>
      <pc:sldChg chg="del">
        <pc:chgData name="Anthonie Meuleman" userId="1706ed3a-4ac6-4730-a763-696c21d7aa72" providerId="ADAL" clId="{760F8994-EC26-4978-9C13-8E5909FCE0AA}" dt="2023-11-09T16:23:40.225" v="63" actId="47"/>
        <pc:sldMkLst>
          <pc:docMk/>
          <pc:sldMk cId="1884993867" sldId="338"/>
        </pc:sldMkLst>
      </pc:sldChg>
      <pc:sldChg chg="add del">
        <pc:chgData name="Anthonie Meuleman" userId="1706ed3a-4ac6-4730-a763-696c21d7aa72" providerId="ADAL" clId="{760F8994-EC26-4978-9C13-8E5909FCE0AA}" dt="2023-11-09T17:11:31.778" v="529" actId="47"/>
        <pc:sldMkLst>
          <pc:docMk/>
          <pc:sldMk cId="4133927563" sldId="338"/>
        </pc:sldMkLst>
      </pc:sldChg>
      <pc:sldChg chg="new del ord">
        <pc:chgData name="Anthonie Meuleman" userId="1706ed3a-4ac6-4730-a763-696c21d7aa72" providerId="ADAL" clId="{760F8994-EC26-4978-9C13-8E5909FCE0AA}" dt="2023-11-09T16:25:02.361" v="113" actId="47"/>
        <pc:sldMkLst>
          <pc:docMk/>
          <pc:sldMk cId="1098097803" sldId="339"/>
        </pc:sldMkLst>
      </pc:sldChg>
      <pc:sldChg chg="addSp delSp modSp new mod ord setBg setClrOvrMap">
        <pc:chgData name="Anthonie Meuleman" userId="1706ed3a-4ac6-4730-a763-696c21d7aa72" providerId="ADAL" clId="{760F8994-EC26-4978-9C13-8E5909FCE0AA}" dt="2023-11-09T16:32:42.857" v="154" actId="478"/>
        <pc:sldMkLst>
          <pc:docMk/>
          <pc:sldMk cId="1485265266" sldId="339"/>
        </pc:sldMkLst>
        <pc:spChg chg="mod ord">
          <ac:chgData name="Anthonie Meuleman" userId="1706ed3a-4ac6-4730-a763-696c21d7aa72" providerId="ADAL" clId="{760F8994-EC26-4978-9C13-8E5909FCE0AA}" dt="2023-11-09T16:32:20.137" v="150" actId="26606"/>
          <ac:spMkLst>
            <pc:docMk/>
            <pc:sldMk cId="1485265266" sldId="339"/>
            <ac:spMk id="2" creationId="{FF011CF1-ACF2-8020-504B-CDCEA30945C0}"/>
          </ac:spMkLst>
        </pc:spChg>
        <pc:spChg chg="add del">
          <ac:chgData name="Anthonie Meuleman" userId="1706ed3a-4ac6-4730-a763-696c21d7aa72" providerId="ADAL" clId="{760F8994-EC26-4978-9C13-8E5909FCE0AA}" dt="2023-11-09T16:32:20.137" v="150" actId="26606"/>
          <ac:spMkLst>
            <pc:docMk/>
            <pc:sldMk cId="1485265266" sldId="339"/>
            <ac:spMk id="9" creationId="{1D227D51-204B-ED48-AF9A-0BE9633FE04A}"/>
          </ac:spMkLst>
        </pc:spChg>
        <pc:spChg chg="add del">
          <ac:chgData name="Anthonie Meuleman" userId="1706ed3a-4ac6-4730-a763-696c21d7aa72" providerId="ADAL" clId="{760F8994-EC26-4978-9C13-8E5909FCE0AA}" dt="2023-11-09T16:32:20.137" v="150" actId="26606"/>
          <ac:spMkLst>
            <pc:docMk/>
            <pc:sldMk cId="1485265266" sldId="339"/>
            <ac:spMk id="11" creationId="{57A23F45-CDAE-8A40-8DE7-92A0BBC119B7}"/>
          </ac:spMkLst>
        </pc:spChg>
        <pc:spChg chg="add del">
          <ac:chgData name="Anthonie Meuleman" userId="1706ed3a-4ac6-4730-a763-696c21d7aa72" providerId="ADAL" clId="{760F8994-EC26-4978-9C13-8E5909FCE0AA}" dt="2023-11-09T16:32:20.137" v="150" actId="26606"/>
          <ac:spMkLst>
            <pc:docMk/>
            <pc:sldMk cId="1485265266" sldId="339"/>
            <ac:spMk id="13" creationId="{68546383-CCC4-544B-B0D8-DE78DE39BB78}"/>
          </ac:spMkLst>
        </pc:spChg>
        <pc:spChg chg="add del">
          <ac:chgData name="Anthonie Meuleman" userId="1706ed3a-4ac6-4730-a763-696c21d7aa72" providerId="ADAL" clId="{760F8994-EC26-4978-9C13-8E5909FCE0AA}" dt="2023-11-09T16:32:20.137" v="150" actId="26606"/>
          <ac:spMkLst>
            <pc:docMk/>
            <pc:sldMk cId="1485265266" sldId="339"/>
            <ac:spMk id="15" creationId="{14F048CC-17C9-B246-BF2A-29E51AD1C6EA}"/>
          </ac:spMkLst>
        </pc:spChg>
        <pc:spChg chg="add del">
          <ac:chgData name="Anthonie Meuleman" userId="1706ed3a-4ac6-4730-a763-696c21d7aa72" providerId="ADAL" clId="{760F8994-EC26-4978-9C13-8E5909FCE0AA}" dt="2023-11-09T16:32:20.137" v="150" actId="26606"/>
          <ac:spMkLst>
            <pc:docMk/>
            <pc:sldMk cId="1485265266" sldId="339"/>
            <ac:spMk id="17" creationId="{53C4D10E-16D3-5D49-A995-1FD27619A96C}"/>
          </ac:spMkLst>
        </pc:spChg>
        <pc:spChg chg="add del">
          <ac:chgData name="Anthonie Meuleman" userId="1706ed3a-4ac6-4730-a763-696c21d7aa72" providerId="ADAL" clId="{760F8994-EC26-4978-9C13-8E5909FCE0AA}" dt="2023-11-09T16:32:20.137" v="150" actId="26606"/>
          <ac:spMkLst>
            <pc:docMk/>
            <pc:sldMk cId="1485265266" sldId="339"/>
            <ac:spMk id="19" creationId="{24124FF1-775D-AC4A-81D0-73FC0F54A682}"/>
          </ac:spMkLst>
        </pc:spChg>
        <pc:spChg chg="add del">
          <ac:chgData name="Anthonie Meuleman" userId="1706ed3a-4ac6-4730-a763-696c21d7aa72" providerId="ADAL" clId="{760F8994-EC26-4978-9C13-8E5909FCE0AA}" dt="2023-11-09T16:32:20.137" v="150" actId="26606"/>
          <ac:spMkLst>
            <pc:docMk/>
            <pc:sldMk cId="1485265266" sldId="339"/>
            <ac:spMk id="21" creationId="{C53E2C7F-F4FF-A94D-ACAE-82823EC88FEC}"/>
          </ac:spMkLst>
        </pc:spChg>
        <pc:graphicFrameChg chg="add del modGraphic">
          <ac:chgData name="Anthonie Meuleman" userId="1706ed3a-4ac6-4730-a763-696c21d7aa72" providerId="ADAL" clId="{760F8994-EC26-4978-9C13-8E5909FCE0AA}" dt="2023-11-09T16:32:30.710" v="152" actId="27309"/>
          <ac:graphicFrameMkLst>
            <pc:docMk/>
            <pc:sldMk cId="1485265266" sldId="339"/>
            <ac:graphicFrameMk id="6" creationId="{38B93E18-61CC-C6BC-7D3F-F19304DA40A7}"/>
          </ac:graphicFrameMkLst>
        </pc:graphicFrameChg>
        <pc:picChg chg="add mod">
          <ac:chgData name="Anthonie Meuleman" userId="1706ed3a-4ac6-4730-a763-696c21d7aa72" providerId="ADAL" clId="{760F8994-EC26-4978-9C13-8E5909FCE0AA}" dt="2023-11-09T16:32:20.137" v="150" actId="26606"/>
          <ac:picMkLst>
            <pc:docMk/>
            <pc:sldMk cId="1485265266" sldId="339"/>
            <ac:picMk id="4" creationId="{C059CDCE-1D28-EE61-DCF8-73B0F1C71960}"/>
          </ac:picMkLst>
        </pc:picChg>
        <pc:picChg chg="add del mod">
          <ac:chgData name="Anthonie Meuleman" userId="1706ed3a-4ac6-4730-a763-696c21d7aa72" providerId="ADAL" clId="{760F8994-EC26-4978-9C13-8E5909FCE0AA}" dt="2023-11-09T16:32:42.857" v="154" actId="478"/>
          <ac:picMkLst>
            <pc:docMk/>
            <pc:sldMk cId="1485265266" sldId="339"/>
            <ac:picMk id="7" creationId="{00A430EB-6314-E9B2-C900-8D66C115BBCF}"/>
          </ac:picMkLst>
        </pc:picChg>
      </pc:sldChg>
      <pc:sldChg chg="del">
        <pc:chgData name="Anthonie Meuleman" userId="1706ed3a-4ac6-4730-a763-696c21d7aa72" providerId="ADAL" clId="{760F8994-EC26-4978-9C13-8E5909FCE0AA}" dt="2023-11-09T16:23:40.889" v="64" actId="47"/>
        <pc:sldMkLst>
          <pc:docMk/>
          <pc:sldMk cId="1983380036" sldId="339"/>
        </pc:sldMkLst>
      </pc:sldChg>
      <pc:sldChg chg="addSp delSp modSp add mod">
        <pc:chgData name="Anthonie Meuleman" userId="1706ed3a-4ac6-4730-a763-696c21d7aa72" providerId="ADAL" clId="{760F8994-EC26-4978-9C13-8E5909FCE0AA}" dt="2023-11-09T16:34:16.207" v="171" actId="6549"/>
        <pc:sldMkLst>
          <pc:docMk/>
          <pc:sldMk cId="438488861" sldId="340"/>
        </pc:sldMkLst>
        <pc:spChg chg="add mod">
          <ac:chgData name="Anthonie Meuleman" userId="1706ed3a-4ac6-4730-a763-696c21d7aa72" providerId="ADAL" clId="{760F8994-EC26-4978-9C13-8E5909FCE0AA}" dt="2023-11-09T16:34:16.207" v="171" actId="6549"/>
          <ac:spMkLst>
            <pc:docMk/>
            <pc:sldMk cId="438488861" sldId="340"/>
            <ac:spMk id="3" creationId="{4B62285C-6EFD-BE45-80E2-4D1DC283F383}"/>
          </ac:spMkLst>
        </pc:spChg>
        <pc:picChg chg="del">
          <ac:chgData name="Anthonie Meuleman" userId="1706ed3a-4ac6-4730-a763-696c21d7aa72" providerId="ADAL" clId="{760F8994-EC26-4978-9C13-8E5909FCE0AA}" dt="2023-11-09T16:32:51.593" v="156" actId="478"/>
          <ac:picMkLst>
            <pc:docMk/>
            <pc:sldMk cId="438488861" sldId="340"/>
            <ac:picMk id="4" creationId="{C059CDCE-1D28-EE61-DCF8-73B0F1C71960}"/>
          </ac:picMkLst>
        </pc:picChg>
      </pc:sldChg>
      <pc:sldChg chg="del">
        <pc:chgData name="Anthonie Meuleman" userId="1706ed3a-4ac6-4730-a763-696c21d7aa72" providerId="ADAL" clId="{760F8994-EC26-4978-9C13-8E5909FCE0AA}" dt="2023-11-09T16:23:41.532" v="65" actId="47"/>
        <pc:sldMkLst>
          <pc:docMk/>
          <pc:sldMk cId="3358260960" sldId="340"/>
        </pc:sldMkLst>
      </pc:sldChg>
      <pc:sldChg chg="del">
        <pc:chgData name="Anthonie Meuleman" userId="1706ed3a-4ac6-4730-a763-696c21d7aa72" providerId="ADAL" clId="{760F8994-EC26-4978-9C13-8E5909FCE0AA}" dt="2023-11-09T16:23:45.878" v="73" actId="47"/>
        <pc:sldMkLst>
          <pc:docMk/>
          <pc:sldMk cId="1526696517" sldId="341"/>
        </pc:sldMkLst>
      </pc:sldChg>
      <pc:sldChg chg="addSp delSp modSp add mod">
        <pc:chgData name="Anthonie Meuleman" userId="1706ed3a-4ac6-4730-a763-696c21d7aa72" providerId="ADAL" clId="{760F8994-EC26-4978-9C13-8E5909FCE0AA}" dt="2023-11-09T16:36:14.348" v="176" actId="14100"/>
        <pc:sldMkLst>
          <pc:docMk/>
          <pc:sldMk cId="2311825965" sldId="341"/>
        </pc:sldMkLst>
        <pc:spChg chg="del">
          <ac:chgData name="Anthonie Meuleman" userId="1706ed3a-4ac6-4730-a763-696c21d7aa72" providerId="ADAL" clId="{760F8994-EC26-4978-9C13-8E5909FCE0AA}" dt="2023-11-09T16:35:14.593" v="173" actId="478"/>
          <ac:spMkLst>
            <pc:docMk/>
            <pc:sldMk cId="2311825965" sldId="341"/>
            <ac:spMk id="3" creationId="{4B62285C-6EFD-BE45-80E2-4D1DC283F383}"/>
          </ac:spMkLst>
        </pc:spChg>
        <pc:picChg chg="add mod">
          <ac:chgData name="Anthonie Meuleman" userId="1706ed3a-4ac6-4730-a763-696c21d7aa72" providerId="ADAL" clId="{760F8994-EC26-4978-9C13-8E5909FCE0AA}" dt="2023-11-09T16:36:14.348" v="176" actId="14100"/>
          <ac:picMkLst>
            <pc:docMk/>
            <pc:sldMk cId="2311825965" sldId="341"/>
            <ac:picMk id="5" creationId="{7ACE1367-99EF-BC69-0DFA-462AC186BF28}"/>
          </ac:picMkLst>
        </pc:picChg>
      </pc:sldChg>
      <pc:sldChg chg="addSp delSp modSp add mod">
        <pc:chgData name="Anthonie Meuleman" userId="1706ed3a-4ac6-4730-a763-696c21d7aa72" providerId="ADAL" clId="{760F8994-EC26-4978-9C13-8E5909FCE0AA}" dt="2023-11-09T16:40:14.519" v="204" actId="1076"/>
        <pc:sldMkLst>
          <pc:docMk/>
          <pc:sldMk cId="1449555320" sldId="342"/>
        </pc:sldMkLst>
        <pc:spChg chg="mod">
          <ac:chgData name="Anthonie Meuleman" userId="1706ed3a-4ac6-4730-a763-696c21d7aa72" providerId="ADAL" clId="{760F8994-EC26-4978-9C13-8E5909FCE0AA}" dt="2023-11-09T16:36:38.757" v="194" actId="20577"/>
          <ac:spMkLst>
            <pc:docMk/>
            <pc:sldMk cId="1449555320" sldId="342"/>
            <ac:spMk id="2" creationId="{FF011CF1-ACF2-8020-504B-CDCEA30945C0}"/>
          </ac:spMkLst>
        </pc:spChg>
        <pc:picChg chg="add del mod">
          <ac:chgData name="Anthonie Meuleman" userId="1706ed3a-4ac6-4730-a763-696c21d7aa72" providerId="ADAL" clId="{760F8994-EC26-4978-9C13-8E5909FCE0AA}" dt="2023-11-09T16:40:03.690" v="200" actId="478"/>
          <ac:picMkLst>
            <pc:docMk/>
            <pc:sldMk cId="1449555320" sldId="342"/>
            <ac:picMk id="4" creationId="{E84FB6DB-DE95-FC09-53D7-53B7E09F7064}"/>
          </ac:picMkLst>
        </pc:picChg>
        <pc:picChg chg="del">
          <ac:chgData name="Anthonie Meuleman" userId="1706ed3a-4ac6-4730-a763-696c21d7aa72" providerId="ADAL" clId="{760F8994-EC26-4978-9C13-8E5909FCE0AA}" dt="2023-11-09T16:36:41.987" v="195" actId="478"/>
          <ac:picMkLst>
            <pc:docMk/>
            <pc:sldMk cId="1449555320" sldId="342"/>
            <ac:picMk id="5" creationId="{7ACE1367-99EF-BC69-0DFA-462AC186BF28}"/>
          </ac:picMkLst>
        </pc:picChg>
        <pc:picChg chg="add mod">
          <ac:chgData name="Anthonie Meuleman" userId="1706ed3a-4ac6-4730-a763-696c21d7aa72" providerId="ADAL" clId="{760F8994-EC26-4978-9C13-8E5909FCE0AA}" dt="2023-11-09T16:40:14.519" v="204" actId="1076"/>
          <ac:picMkLst>
            <pc:docMk/>
            <pc:sldMk cId="1449555320" sldId="342"/>
            <ac:picMk id="7" creationId="{DF9BCC9F-73A1-5D13-BCB7-DD5F3036D30A}"/>
          </ac:picMkLst>
        </pc:picChg>
      </pc:sldChg>
      <pc:sldChg chg="del">
        <pc:chgData name="Anthonie Meuleman" userId="1706ed3a-4ac6-4730-a763-696c21d7aa72" providerId="ADAL" clId="{760F8994-EC26-4978-9C13-8E5909FCE0AA}" dt="2023-11-09T16:23:44.170" v="70" actId="47"/>
        <pc:sldMkLst>
          <pc:docMk/>
          <pc:sldMk cId="2644585173" sldId="342"/>
        </pc:sldMkLst>
      </pc:sldChg>
      <pc:sldChg chg="del">
        <pc:chgData name="Anthonie Meuleman" userId="1706ed3a-4ac6-4730-a763-696c21d7aa72" providerId="ADAL" clId="{760F8994-EC26-4978-9C13-8E5909FCE0AA}" dt="2023-11-09T16:23:42.099" v="66" actId="47"/>
        <pc:sldMkLst>
          <pc:docMk/>
          <pc:sldMk cId="74361064" sldId="343"/>
        </pc:sldMkLst>
      </pc:sldChg>
      <pc:sldChg chg="addSp delSp modSp add mod">
        <pc:chgData name="Anthonie Meuleman" userId="1706ed3a-4ac6-4730-a763-696c21d7aa72" providerId="ADAL" clId="{760F8994-EC26-4978-9C13-8E5909FCE0AA}" dt="2023-11-09T16:43:26.727" v="216" actId="14100"/>
        <pc:sldMkLst>
          <pc:docMk/>
          <pc:sldMk cId="2738491449" sldId="343"/>
        </pc:sldMkLst>
        <pc:spChg chg="mod">
          <ac:chgData name="Anthonie Meuleman" userId="1706ed3a-4ac6-4730-a763-696c21d7aa72" providerId="ADAL" clId="{760F8994-EC26-4978-9C13-8E5909FCE0AA}" dt="2023-11-09T16:41:31.757" v="212" actId="20577"/>
          <ac:spMkLst>
            <pc:docMk/>
            <pc:sldMk cId="2738491449" sldId="343"/>
            <ac:spMk id="2" creationId="{FF011CF1-ACF2-8020-504B-CDCEA30945C0}"/>
          </ac:spMkLst>
        </pc:spChg>
        <pc:picChg chg="add mod">
          <ac:chgData name="Anthonie Meuleman" userId="1706ed3a-4ac6-4730-a763-696c21d7aa72" providerId="ADAL" clId="{760F8994-EC26-4978-9C13-8E5909FCE0AA}" dt="2023-11-09T16:43:26.727" v="216" actId="14100"/>
          <ac:picMkLst>
            <pc:docMk/>
            <pc:sldMk cId="2738491449" sldId="343"/>
            <ac:picMk id="4" creationId="{D64E3E02-BD71-D51D-555F-DCEC295D83B4}"/>
          </ac:picMkLst>
        </pc:picChg>
        <pc:picChg chg="del">
          <ac:chgData name="Anthonie Meuleman" userId="1706ed3a-4ac6-4730-a763-696c21d7aa72" providerId="ADAL" clId="{760F8994-EC26-4978-9C13-8E5909FCE0AA}" dt="2023-11-09T16:41:23.997" v="206" actId="478"/>
          <ac:picMkLst>
            <pc:docMk/>
            <pc:sldMk cId="2738491449" sldId="343"/>
            <ac:picMk id="7" creationId="{DF9BCC9F-73A1-5D13-BCB7-DD5F3036D30A}"/>
          </ac:picMkLst>
        </pc:picChg>
      </pc:sldChg>
      <pc:sldChg chg="del">
        <pc:chgData name="Anthonie Meuleman" userId="1706ed3a-4ac6-4730-a763-696c21d7aa72" providerId="ADAL" clId="{760F8994-EC26-4978-9C13-8E5909FCE0AA}" dt="2023-11-09T16:23:42.634" v="67" actId="47"/>
        <pc:sldMkLst>
          <pc:docMk/>
          <pc:sldMk cId="1511712058" sldId="344"/>
        </pc:sldMkLst>
      </pc:sldChg>
      <pc:sldChg chg="addSp delSp modSp add mod">
        <pc:chgData name="Anthonie Meuleman" userId="1706ed3a-4ac6-4730-a763-696c21d7aa72" providerId="ADAL" clId="{760F8994-EC26-4978-9C13-8E5909FCE0AA}" dt="2023-11-09T16:47:26.081" v="246" actId="1076"/>
        <pc:sldMkLst>
          <pc:docMk/>
          <pc:sldMk cId="1829398008" sldId="344"/>
        </pc:sldMkLst>
        <pc:spChg chg="mod">
          <ac:chgData name="Anthonie Meuleman" userId="1706ed3a-4ac6-4730-a763-696c21d7aa72" providerId="ADAL" clId="{760F8994-EC26-4978-9C13-8E5909FCE0AA}" dt="2023-11-09T16:43:58.251" v="237" actId="6549"/>
          <ac:spMkLst>
            <pc:docMk/>
            <pc:sldMk cId="1829398008" sldId="344"/>
            <ac:spMk id="2" creationId="{FF011CF1-ACF2-8020-504B-CDCEA30945C0}"/>
          </ac:spMkLst>
        </pc:spChg>
        <pc:picChg chg="del">
          <ac:chgData name="Anthonie Meuleman" userId="1706ed3a-4ac6-4730-a763-696c21d7aa72" providerId="ADAL" clId="{760F8994-EC26-4978-9C13-8E5909FCE0AA}" dt="2023-11-09T16:44:02.476" v="238" actId="478"/>
          <ac:picMkLst>
            <pc:docMk/>
            <pc:sldMk cId="1829398008" sldId="344"/>
            <ac:picMk id="4" creationId="{D64E3E02-BD71-D51D-555F-DCEC295D83B4}"/>
          </ac:picMkLst>
        </pc:picChg>
        <pc:picChg chg="add mod">
          <ac:chgData name="Anthonie Meuleman" userId="1706ed3a-4ac6-4730-a763-696c21d7aa72" providerId="ADAL" clId="{760F8994-EC26-4978-9C13-8E5909FCE0AA}" dt="2023-11-09T16:46:03.423" v="240" actId="1076"/>
          <ac:picMkLst>
            <pc:docMk/>
            <pc:sldMk cId="1829398008" sldId="344"/>
            <ac:picMk id="5" creationId="{285F93DA-8F59-AE5E-4445-B43B4EF054B9}"/>
          </ac:picMkLst>
        </pc:picChg>
        <pc:picChg chg="add mod">
          <ac:chgData name="Anthonie Meuleman" userId="1706ed3a-4ac6-4730-a763-696c21d7aa72" providerId="ADAL" clId="{760F8994-EC26-4978-9C13-8E5909FCE0AA}" dt="2023-11-09T16:47:26.081" v="246" actId="1076"/>
          <ac:picMkLst>
            <pc:docMk/>
            <pc:sldMk cId="1829398008" sldId="344"/>
            <ac:picMk id="7" creationId="{81488136-AD3B-AED8-7795-28258DE2BE33}"/>
          </ac:picMkLst>
        </pc:picChg>
      </pc:sldChg>
      <pc:sldChg chg="addSp delSp modSp add mod">
        <pc:chgData name="Anthonie Meuleman" userId="1706ed3a-4ac6-4730-a763-696c21d7aa72" providerId="ADAL" clId="{760F8994-EC26-4978-9C13-8E5909FCE0AA}" dt="2023-11-09T16:49:59.928" v="316" actId="14100"/>
        <pc:sldMkLst>
          <pc:docMk/>
          <pc:sldMk cId="585319641" sldId="345"/>
        </pc:sldMkLst>
        <pc:spChg chg="mod">
          <ac:chgData name="Anthonie Meuleman" userId="1706ed3a-4ac6-4730-a763-696c21d7aa72" providerId="ADAL" clId="{760F8994-EC26-4978-9C13-8E5909FCE0AA}" dt="2023-11-09T16:49:03.285" v="312" actId="20577"/>
          <ac:spMkLst>
            <pc:docMk/>
            <pc:sldMk cId="585319641" sldId="345"/>
            <ac:spMk id="2" creationId="{FF011CF1-ACF2-8020-504B-CDCEA30945C0}"/>
          </ac:spMkLst>
        </pc:spChg>
        <pc:picChg chg="add mod">
          <ac:chgData name="Anthonie Meuleman" userId="1706ed3a-4ac6-4730-a763-696c21d7aa72" providerId="ADAL" clId="{760F8994-EC26-4978-9C13-8E5909FCE0AA}" dt="2023-11-09T16:49:59.928" v="316" actId="14100"/>
          <ac:picMkLst>
            <pc:docMk/>
            <pc:sldMk cId="585319641" sldId="345"/>
            <ac:picMk id="3" creationId="{72363EB8-FBAA-B683-9C91-079A852BC4A4}"/>
          </ac:picMkLst>
        </pc:picChg>
        <pc:picChg chg="del">
          <ac:chgData name="Anthonie Meuleman" userId="1706ed3a-4ac6-4730-a763-696c21d7aa72" providerId="ADAL" clId="{760F8994-EC26-4978-9C13-8E5909FCE0AA}" dt="2023-11-09T16:47:42.659" v="249" actId="478"/>
          <ac:picMkLst>
            <pc:docMk/>
            <pc:sldMk cId="585319641" sldId="345"/>
            <ac:picMk id="5" creationId="{285F93DA-8F59-AE5E-4445-B43B4EF054B9}"/>
          </ac:picMkLst>
        </pc:picChg>
        <pc:picChg chg="del">
          <ac:chgData name="Anthonie Meuleman" userId="1706ed3a-4ac6-4730-a763-696c21d7aa72" providerId="ADAL" clId="{760F8994-EC26-4978-9C13-8E5909FCE0AA}" dt="2023-11-09T16:47:40.787" v="248" actId="478"/>
          <ac:picMkLst>
            <pc:docMk/>
            <pc:sldMk cId="585319641" sldId="345"/>
            <ac:picMk id="7" creationId="{81488136-AD3B-AED8-7795-28258DE2BE33}"/>
          </ac:picMkLst>
        </pc:picChg>
      </pc:sldChg>
      <pc:sldChg chg="del">
        <pc:chgData name="Anthonie Meuleman" userId="1706ed3a-4ac6-4730-a763-696c21d7aa72" providerId="ADAL" clId="{760F8994-EC26-4978-9C13-8E5909FCE0AA}" dt="2023-11-09T16:23:43.102" v="68" actId="47"/>
        <pc:sldMkLst>
          <pc:docMk/>
          <pc:sldMk cId="2145251807" sldId="345"/>
        </pc:sldMkLst>
      </pc:sldChg>
      <pc:sldChg chg="addSp delSp modSp add mod">
        <pc:chgData name="Anthonie Meuleman" userId="1706ed3a-4ac6-4730-a763-696c21d7aa72" providerId="ADAL" clId="{760F8994-EC26-4978-9C13-8E5909FCE0AA}" dt="2023-11-09T17:04:53.713" v="447" actId="1076"/>
        <pc:sldMkLst>
          <pc:docMk/>
          <pc:sldMk cId="2226086565" sldId="346"/>
        </pc:sldMkLst>
        <pc:spChg chg="mod">
          <ac:chgData name="Anthonie Meuleman" userId="1706ed3a-4ac6-4730-a763-696c21d7aa72" providerId="ADAL" clId="{760F8994-EC26-4978-9C13-8E5909FCE0AA}" dt="2023-11-09T16:51:17.283" v="422" actId="20577"/>
          <ac:spMkLst>
            <pc:docMk/>
            <pc:sldMk cId="2226086565" sldId="346"/>
            <ac:spMk id="2" creationId="{FF011CF1-ACF2-8020-504B-CDCEA30945C0}"/>
          </ac:spMkLst>
        </pc:spChg>
        <pc:picChg chg="del">
          <ac:chgData name="Anthonie Meuleman" userId="1706ed3a-4ac6-4730-a763-696c21d7aa72" providerId="ADAL" clId="{760F8994-EC26-4978-9C13-8E5909FCE0AA}" dt="2023-11-09T16:50:18.552" v="318" actId="478"/>
          <ac:picMkLst>
            <pc:docMk/>
            <pc:sldMk cId="2226086565" sldId="346"/>
            <ac:picMk id="3" creationId="{72363EB8-FBAA-B683-9C91-079A852BC4A4}"/>
          </ac:picMkLst>
        </pc:picChg>
        <pc:picChg chg="add mod">
          <ac:chgData name="Anthonie Meuleman" userId="1706ed3a-4ac6-4730-a763-696c21d7aa72" providerId="ADAL" clId="{760F8994-EC26-4978-9C13-8E5909FCE0AA}" dt="2023-11-09T17:04:44.453" v="444" actId="1076"/>
          <ac:picMkLst>
            <pc:docMk/>
            <pc:sldMk cId="2226086565" sldId="346"/>
            <ac:picMk id="5" creationId="{7B7E8090-EC34-EE96-E929-B7BEB6AB3268}"/>
          </ac:picMkLst>
        </pc:picChg>
        <pc:picChg chg="add mod">
          <ac:chgData name="Anthonie Meuleman" userId="1706ed3a-4ac6-4730-a763-696c21d7aa72" providerId="ADAL" clId="{760F8994-EC26-4978-9C13-8E5909FCE0AA}" dt="2023-11-09T17:04:53.713" v="447" actId="1076"/>
          <ac:picMkLst>
            <pc:docMk/>
            <pc:sldMk cId="2226086565" sldId="346"/>
            <ac:picMk id="7" creationId="{3E4B3885-2856-7D6A-C930-302D47D91D30}"/>
          </ac:picMkLst>
        </pc:picChg>
      </pc:sldChg>
      <pc:sldChg chg="del">
        <pc:chgData name="Anthonie Meuleman" userId="1706ed3a-4ac6-4730-a763-696c21d7aa72" providerId="ADAL" clId="{760F8994-EC26-4978-9C13-8E5909FCE0AA}" dt="2023-11-09T16:23:46.537" v="74" actId="47"/>
        <pc:sldMkLst>
          <pc:docMk/>
          <pc:sldMk cId="488727023" sldId="347"/>
        </pc:sldMkLst>
      </pc:sldChg>
      <pc:sldChg chg="addSp delSp modSp add mod">
        <pc:chgData name="Anthonie Meuleman" userId="1706ed3a-4ac6-4730-a763-696c21d7aa72" providerId="ADAL" clId="{760F8994-EC26-4978-9C13-8E5909FCE0AA}" dt="2023-11-09T17:07:24.762" v="450" actId="14100"/>
        <pc:sldMkLst>
          <pc:docMk/>
          <pc:sldMk cId="3703914691" sldId="347"/>
        </pc:sldMkLst>
        <pc:spChg chg="mod">
          <ac:chgData name="Anthonie Meuleman" userId="1706ed3a-4ac6-4730-a763-696c21d7aa72" providerId="ADAL" clId="{760F8994-EC26-4978-9C13-8E5909FCE0AA}" dt="2023-11-09T17:01:15.973" v="442" actId="20577"/>
          <ac:spMkLst>
            <pc:docMk/>
            <pc:sldMk cId="3703914691" sldId="347"/>
            <ac:spMk id="2" creationId="{FF011CF1-ACF2-8020-504B-CDCEA30945C0}"/>
          </ac:spMkLst>
        </pc:spChg>
        <pc:picChg chg="add mod">
          <ac:chgData name="Anthonie Meuleman" userId="1706ed3a-4ac6-4730-a763-696c21d7aa72" providerId="ADAL" clId="{760F8994-EC26-4978-9C13-8E5909FCE0AA}" dt="2023-11-09T17:07:24.762" v="450" actId="14100"/>
          <ac:picMkLst>
            <pc:docMk/>
            <pc:sldMk cId="3703914691" sldId="347"/>
            <ac:picMk id="4" creationId="{F8641E5F-D7A0-C6AC-44B7-A35BF3D1AFF1}"/>
          </ac:picMkLst>
        </pc:picChg>
        <pc:picChg chg="del">
          <ac:chgData name="Anthonie Meuleman" userId="1706ed3a-4ac6-4730-a763-696c21d7aa72" providerId="ADAL" clId="{760F8994-EC26-4978-9C13-8E5909FCE0AA}" dt="2023-11-09T16:53:30.637" v="428" actId="478"/>
          <ac:picMkLst>
            <pc:docMk/>
            <pc:sldMk cId="3703914691" sldId="347"/>
            <ac:picMk id="5" creationId="{7B7E8090-EC34-EE96-E929-B7BEB6AB3268}"/>
          </ac:picMkLst>
        </pc:picChg>
      </pc:sldChg>
      <pc:sldChg chg="addSp delSp modSp add mod">
        <pc:chgData name="Anthonie Meuleman" userId="1706ed3a-4ac6-4730-a763-696c21d7aa72" providerId="ADAL" clId="{760F8994-EC26-4978-9C13-8E5909FCE0AA}" dt="2023-11-09T17:10:23.055" v="497" actId="14100"/>
        <pc:sldMkLst>
          <pc:docMk/>
          <pc:sldMk cId="2488735659" sldId="348"/>
        </pc:sldMkLst>
        <pc:spChg chg="add mod">
          <ac:chgData name="Anthonie Meuleman" userId="1706ed3a-4ac6-4730-a763-696c21d7aa72" providerId="ADAL" clId="{760F8994-EC26-4978-9C13-8E5909FCE0AA}" dt="2023-11-09T17:10:18.546" v="495" actId="1076"/>
          <ac:spMkLst>
            <pc:docMk/>
            <pc:sldMk cId="2488735659" sldId="348"/>
            <ac:spMk id="6" creationId="{B3E18906-3FF0-D9A7-63DF-FFCC455D515E}"/>
          </ac:spMkLst>
        </pc:spChg>
        <pc:picChg chg="del">
          <ac:chgData name="Anthonie Meuleman" userId="1706ed3a-4ac6-4730-a763-696c21d7aa72" providerId="ADAL" clId="{760F8994-EC26-4978-9C13-8E5909FCE0AA}" dt="2023-11-09T17:09:27.117" v="452" actId="478"/>
          <ac:picMkLst>
            <pc:docMk/>
            <pc:sldMk cId="2488735659" sldId="348"/>
            <ac:picMk id="4" creationId="{F8641E5F-D7A0-C6AC-44B7-A35BF3D1AFF1}"/>
          </ac:picMkLst>
        </pc:picChg>
        <pc:picChg chg="add mod">
          <ac:chgData name="Anthonie Meuleman" userId="1706ed3a-4ac6-4730-a763-696c21d7aa72" providerId="ADAL" clId="{760F8994-EC26-4978-9C13-8E5909FCE0AA}" dt="2023-11-09T17:10:23.055" v="497" actId="14100"/>
          <ac:picMkLst>
            <pc:docMk/>
            <pc:sldMk cId="2488735659" sldId="348"/>
            <ac:picMk id="5" creationId="{D7DF397A-1ADD-521E-9B2C-C8931F2B92A2}"/>
          </ac:picMkLst>
        </pc:picChg>
      </pc:sldChg>
      <pc:sldChg chg="del">
        <pc:chgData name="Anthonie Meuleman" userId="1706ed3a-4ac6-4730-a763-696c21d7aa72" providerId="ADAL" clId="{760F8994-EC26-4978-9C13-8E5909FCE0AA}" dt="2023-11-09T16:23:45.194" v="72" actId="47"/>
        <pc:sldMkLst>
          <pc:docMk/>
          <pc:sldMk cId="2901497041" sldId="348"/>
        </pc:sldMkLst>
      </pc:sldChg>
      <pc:sldChg chg="delSp modSp add mod">
        <pc:chgData name="Anthonie Meuleman" userId="1706ed3a-4ac6-4730-a763-696c21d7aa72" providerId="ADAL" clId="{760F8994-EC26-4978-9C13-8E5909FCE0AA}" dt="2023-11-09T17:12:30.645" v="613" actId="1076"/>
        <pc:sldMkLst>
          <pc:docMk/>
          <pc:sldMk cId="1372833050" sldId="349"/>
        </pc:sldMkLst>
        <pc:spChg chg="mod">
          <ac:chgData name="Anthonie Meuleman" userId="1706ed3a-4ac6-4730-a763-696c21d7aa72" providerId="ADAL" clId="{760F8994-EC26-4978-9C13-8E5909FCE0AA}" dt="2023-11-09T17:12:30.645" v="613" actId="1076"/>
          <ac:spMkLst>
            <pc:docMk/>
            <pc:sldMk cId="1372833050" sldId="349"/>
            <ac:spMk id="6" creationId="{B3E18906-3FF0-D9A7-63DF-FFCC455D515E}"/>
          </ac:spMkLst>
        </pc:spChg>
        <pc:picChg chg="del">
          <ac:chgData name="Anthonie Meuleman" userId="1706ed3a-4ac6-4730-a763-696c21d7aa72" providerId="ADAL" clId="{760F8994-EC26-4978-9C13-8E5909FCE0AA}" dt="2023-11-09T17:10:40.577" v="499" actId="478"/>
          <ac:picMkLst>
            <pc:docMk/>
            <pc:sldMk cId="1372833050" sldId="349"/>
            <ac:picMk id="5" creationId="{D7DF397A-1ADD-521E-9B2C-C8931F2B92A2}"/>
          </ac:picMkLst>
        </pc:picChg>
      </pc:sldChg>
      <pc:sldChg chg="del">
        <pc:chgData name="Anthonie Meuleman" userId="1706ed3a-4ac6-4730-a763-696c21d7aa72" providerId="ADAL" clId="{760F8994-EC26-4978-9C13-8E5909FCE0AA}" dt="2023-11-09T16:23:49.986" v="75" actId="47"/>
        <pc:sldMkLst>
          <pc:docMk/>
          <pc:sldMk cId="3341892775" sldId="349"/>
        </pc:sldMkLst>
      </pc:sldChg>
      <pc:sldChg chg="del">
        <pc:chgData name="Anthonie Meuleman" userId="1706ed3a-4ac6-4730-a763-696c21d7aa72" providerId="ADAL" clId="{760F8994-EC26-4978-9C13-8E5909FCE0AA}" dt="2023-11-09T16:23:43.651" v="69" actId="47"/>
        <pc:sldMkLst>
          <pc:docMk/>
          <pc:sldMk cId="1371184953" sldId="350"/>
        </pc:sldMkLst>
      </pc:sldChg>
      <pc:sldChg chg="modSp add mod">
        <pc:chgData name="Anthonie Meuleman" userId="1706ed3a-4ac6-4730-a763-696c21d7aa72" providerId="ADAL" clId="{760F8994-EC26-4978-9C13-8E5909FCE0AA}" dt="2023-11-09T17:13:53.903" v="643" actId="12"/>
        <pc:sldMkLst>
          <pc:docMk/>
          <pc:sldMk cId="4010483903" sldId="350"/>
        </pc:sldMkLst>
        <pc:spChg chg="mod">
          <ac:chgData name="Anthonie Meuleman" userId="1706ed3a-4ac6-4730-a763-696c21d7aa72" providerId="ADAL" clId="{760F8994-EC26-4978-9C13-8E5909FCE0AA}" dt="2023-11-09T17:12:45.311" v="624" actId="20577"/>
          <ac:spMkLst>
            <pc:docMk/>
            <pc:sldMk cId="4010483903" sldId="350"/>
            <ac:spMk id="2" creationId="{FF011CF1-ACF2-8020-504B-CDCEA30945C0}"/>
          </ac:spMkLst>
        </pc:spChg>
        <pc:spChg chg="mod">
          <ac:chgData name="Anthonie Meuleman" userId="1706ed3a-4ac6-4730-a763-696c21d7aa72" providerId="ADAL" clId="{760F8994-EC26-4978-9C13-8E5909FCE0AA}" dt="2023-11-09T17:13:53.903" v="643" actId="12"/>
          <ac:spMkLst>
            <pc:docMk/>
            <pc:sldMk cId="4010483903" sldId="350"/>
            <ac:spMk id="6" creationId="{B3E18906-3FF0-D9A7-63DF-FFCC455D515E}"/>
          </ac:spMkLst>
        </pc:spChg>
      </pc:sldChg>
      <pc:sldChg chg="del">
        <pc:chgData name="Anthonie Meuleman" userId="1706ed3a-4ac6-4730-a763-696c21d7aa72" providerId="ADAL" clId="{760F8994-EC26-4978-9C13-8E5909FCE0AA}" dt="2023-11-09T16:23:44.705" v="71" actId="47"/>
        <pc:sldMkLst>
          <pc:docMk/>
          <pc:sldMk cId="1507176151" sldId="351"/>
        </pc:sldMkLst>
      </pc:sldChg>
      <pc:sldChg chg="addSp delSp modSp add mod">
        <pc:chgData name="Anthonie Meuleman" userId="1706ed3a-4ac6-4730-a763-696c21d7aa72" providerId="ADAL" clId="{760F8994-EC26-4978-9C13-8E5909FCE0AA}" dt="2023-11-09T17:29:00.490" v="695" actId="1076"/>
        <pc:sldMkLst>
          <pc:docMk/>
          <pc:sldMk cId="2539356672" sldId="351"/>
        </pc:sldMkLst>
        <pc:spChg chg="mod">
          <ac:chgData name="Anthonie Meuleman" userId="1706ed3a-4ac6-4730-a763-696c21d7aa72" providerId="ADAL" clId="{760F8994-EC26-4978-9C13-8E5909FCE0AA}" dt="2023-11-09T17:14:14.439" v="668" actId="20577"/>
          <ac:spMkLst>
            <pc:docMk/>
            <pc:sldMk cId="2539356672" sldId="351"/>
            <ac:spMk id="2" creationId="{FF011CF1-ACF2-8020-504B-CDCEA30945C0}"/>
          </ac:spMkLst>
        </pc:spChg>
        <pc:spChg chg="del mod">
          <ac:chgData name="Anthonie Meuleman" userId="1706ed3a-4ac6-4730-a763-696c21d7aa72" providerId="ADAL" clId="{760F8994-EC26-4978-9C13-8E5909FCE0AA}" dt="2023-11-09T17:14:35.044" v="670" actId="478"/>
          <ac:spMkLst>
            <pc:docMk/>
            <pc:sldMk cId="2539356672" sldId="351"/>
            <ac:spMk id="6" creationId="{B3E18906-3FF0-D9A7-63DF-FFCC455D515E}"/>
          </ac:spMkLst>
        </pc:spChg>
        <pc:picChg chg="add mod">
          <ac:chgData name="Anthonie Meuleman" userId="1706ed3a-4ac6-4730-a763-696c21d7aa72" providerId="ADAL" clId="{760F8994-EC26-4978-9C13-8E5909FCE0AA}" dt="2023-11-09T17:29:00.490" v="695" actId="1076"/>
          <ac:picMkLst>
            <pc:docMk/>
            <pc:sldMk cId="2539356672" sldId="351"/>
            <ac:picMk id="4" creationId="{BD53ABEB-503E-71BD-41A9-2D78DDC074F4}"/>
          </ac:picMkLst>
        </pc:picChg>
      </pc:sldChg>
      <pc:sldChg chg="addSp modSp add mod ord">
        <pc:chgData name="Anthonie Meuleman" userId="1706ed3a-4ac6-4730-a763-696c21d7aa72" providerId="ADAL" clId="{760F8994-EC26-4978-9C13-8E5909FCE0AA}" dt="2023-11-09T17:37:53.431" v="725"/>
        <pc:sldMkLst>
          <pc:docMk/>
          <pc:sldMk cId="1048355870" sldId="352"/>
        </pc:sldMkLst>
        <pc:spChg chg="mod">
          <ac:chgData name="Anthonie Meuleman" userId="1706ed3a-4ac6-4730-a763-696c21d7aa72" providerId="ADAL" clId="{760F8994-EC26-4978-9C13-8E5909FCE0AA}" dt="2023-11-09T17:28:08.144" v="692" actId="20577"/>
          <ac:spMkLst>
            <pc:docMk/>
            <pc:sldMk cId="1048355870" sldId="352"/>
            <ac:spMk id="2" creationId="{FF011CF1-ACF2-8020-504B-CDCEA30945C0}"/>
          </ac:spMkLst>
        </pc:spChg>
        <pc:picChg chg="add">
          <ac:chgData name="Anthonie Meuleman" userId="1706ed3a-4ac6-4730-a763-696c21d7aa72" providerId="ADAL" clId="{760F8994-EC26-4978-9C13-8E5909FCE0AA}" dt="2023-11-09T17:27:57.953" v="678" actId="22"/>
          <ac:picMkLst>
            <pc:docMk/>
            <pc:sldMk cId="1048355870" sldId="352"/>
            <ac:picMk id="4" creationId="{521E7991-6220-10D1-94B9-4E9178F4B2C3}"/>
          </ac:picMkLst>
        </pc:picChg>
      </pc:sldChg>
      <pc:sldChg chg="new del">
        <pc:chgData name="Anthonie Meuleman" userId="1706ed3a-4ac6-4730-a763-696c21d7aa72" providerId="ADAL" clId="{760F8994-EC26-4978-9C13-8E5909FCE0AA}" dt="2023-11-09T16:23:36.343" v="60" actId="47"/>
        <pc:sldMkLst>
          <pc:docMk/>
          <pc:sldMk cId="1419354195" sldId="352"/>
        </pc:sldMkLst>
      </pc:sldChg>
      <pc:sldChg chg="addSp delSp modSp add mod modAnim">
        <pc:chgData name="Anthonie Meuleman" userId="1706ed3a-4ac6-4730-a763-696c21d7aa72" providerId="ADAL" clId="{760F8994-EC26-4978-9C13-8E5909FCE0AA}" dt="2023-11-09T17:17:10.013" v="677" actId="14100"/>
        <pc:sldMkLst>
          <pc:docMk/>
          <pc:sldMk cId="2131066128" sldId="353"/>
        </pc:sldMkLst>
        <pc:spChg chg="del">
          <ac:chgData name="Anthonie Meuleman" userId="1706ed3a-4ac6-4730-a763-696c21d7aa72" providerId="ADAL" clId="{760F8994-EC26-4978-9C13-8E5909FCE0AA}" dt="2023-11-09T17:16:53.109" v="674" actId="478"/>
          <ac:spMkLst>
            <pc:docMk/>
            <pc:sldMk cId="2131066128" sldId="353"/>
            <ac:spMk id="2" creationId="{FF011CF1-ACF2-8020-504B-CDCEA30945C0}"/>
          </ac:spMkLst>
        </pc:spChg>
        <pc:spChg chg="add mod">
          <ac:chgData name="Anthonie Meuleman" userId="1706ed3a-4ac6-4730-a763-696c21d7aa72" providerId="ADAL" clId="{760F8994-EC26-4978-9C13-8E5909FCE0AA}" dt="2023-11-09T17:16:53.109" v="674" actId="478"/>
          <ac:spMkLst>
            <pc:docMk/>
            <pc:sldMk cId="2131066128" sldId="353"/>
            <ac:spMk id="5" creationId="{030D96AE-D299-A028-8A35-8F5C488691DF}"/>
          </ac:spMkLst>
        </pc:spChg>
        <pc:picChg chg="add mod">
          <ac:chgData name="Anthonie Meuleman" userId="1706ed3a-4ac6-4730-a763-696c21d7aa72" providerId="ADAL" clId="{760F8994-EC26-4978-9C13-8E5909FCE0AA}" dt="2023-11-09T17:17:10.013" v="677" actId="14100"/>
          <ac:picMkLst>
            <pc:docMk/>
            <pc:sldMk cId="2131066128" sldId="353"/>
            <ac:picMk id="3" creationId="{02132D0A-CC36-20F0-A14E-793C450ACDBE}"/>
          </ac:picMkLst>
        </pc:picChg>
      </pc:sldChg>
      <pc:sldChg chg="add del">
        <pc:chgData name="Anthonie Meuleman" userId="1706ed3a-4ac6-4730-a763-696c21d7aa72" providerId="ADAL" clId="{760F8994-EC26-4978-9C13-8E5909FCE0AA}" dt="2023-11-09T16:23:35.800" v="59" actId="47"/>
        <pc:sldMkLst>
          <pc:docMk/>
          <pc:sldMk cId="3287102230" sldId="353"/>
        </pc:sldMkLst>
      </pc:sldChg>
      <pc:sldChg chg="addSp delSp modSp add mod ord">
        <pc:chgData name="Anthonie Meuleman" userId="1706ed3a-4ac6-4730-a763-696c21d7aa72" providerId="ADAL" clId="{760F8994-EC26-4978-9C13-8E5909FCE0AA}" dt="2023-11-09T17:52:48.642" v="827" actId="1076"/>
        <pc:sldMkLst>
          <pc:docMk/>
          <pc:sldMk cId="463637437" sldId="354"/>
        </pc:sldMkLst>
        <pc:spChg chg="del">
          <ac:chgData name="Anthonie Meuleman" userId="1706ed3a-4ac6-4730-a763-696c21d7aa72" providerId="ADAL" clId="{760F8994-EC26-4978-9C13-8E5909FCE0AA}" dt="2023-11-09T17:41:49.409" v="777" actId="478"/>
          <ac:spMkLst>
            <pc:docMk/>
            <pc:sldMk cId="463637437" sldId="354"/>
            <ac:spMk id="2" creationId="{FF011CF1-ACF2-8020-504B-CDCEA30945C0}"/>
          </ac:spMkLst>
        </pc:spChg>
        <pc:spChg chg="add mod">
          <ac:chgData name="Anthonie Meuleman" userId="1706ed3a-4ac6-4730-a763-696c21d7aa72" providerId="ADAL" clId="{760F8994-EC26-4978-9C13-8E5909FCE0AA}" dt="2023-11-09T17:52:14.077" v="822" actId="20577"/>
          <ac:spMkLst>
            <pc:docMk/>
            <pc:sldMk cId="463637437" sldId="354"/>
            <ac:spMk id="7" creationId="{7920BF2B-0603-DF84-71D0-0F27397E6C31}"/>
          </ac:spMkLst>
        </pc:spChg>
        <pc:spChg chg="add mod">
          <ac:chgData name="Anthonie Meuleman" userId="1706ed3a-4ac6-4730-a763-696c21d7aa72" providerId="ADAL" clId="{760F8994-EC26-4978-9C13-8E5909FCE0AA}" dt="2023-11-09T17:41:49.409" v="777" actId="478"/>
          <ac:spMkLst>
            <pc:docMk/>
            <pc:sldMk cId="463637437" sldId="354"/>
            <ac:spMk id="9" creationId="{1F60AF77-9A96-02C9-3E32-4B57BA1025CF}"/>
          </ac:spMkLst>
        </pc:spChg>
        <pc:picChg chg="add del mod">
          <ac:chgData name="Anthonie Meuleman" userId="1706ed3a-4ac6-4730-a763-696c21d7aa72" providerId="ADAL" clId="{760F8994-EC26-4978-9C13-8E5909FCE0AA}" dt="2023-11-09T17:51:09.468" v="805" actId="478"/>
          <ac:picMkLst>
            <pc:docMk/>
            <pc:sldMk cId="463637437" sldId="354"/>
            <ac:picMk id="3" creationId="{0613E291-5970-D18F-BF82-AE30AD1ABD1B}"/>
          </ac:picMkLst>
        </pc:picChg>
        <pc:picChg chg="del">
          <ac:chgData name="Anthonie Meuleman" userId="1706ed3a-4ac6-4730-a763-696c21d7aa72" providerId="ADAL" clId="{760F8994-EC26-4978-9C13-8E5909FCE0AA}" dt="2023-11-09T17:30:23.869" v="697" actId="478"/>
          <ac:picMkLst>
            <pc:docMk/>
            <pc:sldMk cId="463637437" sldId="354"/>
            <ac:picMk id="4" creationId="{BD53ABEB-503E-71BD-41A9-2D78DDC074F4}"/>
          </ac:picMkLst>
        </pc:picChg>
        <pc:picChg chg="add del mod">
          <ac:chgData name="Anthonie Meuleman" userId="1706ed3a-4ac6-4730-a763-696c21d7aa72" providerId="ADAL" clId="{760F8994-EC26-4978-9C13-8E5909FCE0AA}" dt="2023-11-09T17:36:46.230" v="723" actId="22"/>
          <ac:picMkLst>
            <pc:docMk/>
            <pc:sldMk cId="463637437" sldId="354"/>
            <ac:picMk id="6" creationId="{B8F205D6-7229-255B-C58B-AA53DA4B34DC}"/>
          </ac:picMkLst>
        </pc:picChg>
        <pc:picChg chg="add mod">
          <ac:chgData name="Anthonie Meuleman" userId="1706ed3a-4ac6-4730-a763-696c21d7aa72" providerId="ADAL" clId="{760F8994-EC26-4978-9C13-8E5909FCE0AA}" dt="2023-11-09T17:52:48.642" v="827" actId="1076"/>
          <ac:picMkLst>
            <pc:docMk/>
            <pc:sldMk cId="463637437" sldId="354"/>
            <ac:picMk id="11" creationId="{BA37E0E4-8015-E5D8-71CC-B63213778653}"/>
          </ac:picMkLst>
        </pc:picChg>
      </pc:sldChg>
      <pc:sldChg chg="add del">
        <pc:chgData name="Anthonie Meuleman" userId="1706ed3a-4ac6-4730-a763-696c21d7aa72" providerId="ADAL" clId="{760F8994-EC26-4978-9C13-8E5909FCE0AA}" dt="2023-11-09T16:23:34.353" v="58" actId="47"/>
        <pc:sldMkLst>
          <pc:docMk/>
          <pc:sldMk cId="1927156702" sldId="354"/>
        </pc:sldMkLst>
      </pc:sldChg>
      <pc:sldChg chg="addSp delSp modSp add mod ord">
        <pc:chgData name="Anthonie Meuleman" userId="1706ed3a-4ac6-4730-a763-696c21d7aa72" providerId="ADAL" clId="{760F8994-EC26-4978-9C13-8E5909FCE0AA}" dt="2023-11-09T17:33:18.398" v="707"/>
        <pc:sldMkLst>
          <pc:docMk/>
          <pc:sldMk cId="996613642" sldId="355"/>
        </pc:sldMkLst>
        <pc:picChg chg="del">
          <ac:chgData name="Anthonie Meuleman" userId="1706ed3a-4ac6-4730-a763-696c21d7aa72" providerId="ADAL" clId="{760F8994-EC26-4978-9C13-8E5909FCE0AA}" dt="2023-11-09T17:33:02.830" v="703" actId="478"/>
          <ac:picMkLst>
            <pc:docMk/>
            <pc:sldMk cId="996613642" sldId="355"/>
            <ac:picMk id="4" creationId="{BD53ABEB-503E-71BD-41A9-2D78DDC074F4}"/>
          </ac:picMkLst>
        </pc:picChg>
        <pc:picChg chg="add mod">
          <ac:chgData name="Anthonie Meuleman" userId="1706ed3a-4ac6-4730-a763-696c21d7aa72" providerId="ADAL" clId="{760F8994-EC26-4978-9C13-8E5909FCE0AA}" dt="2023-11-09T17:33:09.563" v="705" actId="14100"/>
          <ac:picMkLst>
            <pc:docMk/>
            <pc:sldMk cId="996613642" sldId="355"/>
            <ac:picMk id="5" creationId="{A23936AA-12B2-DCDB-04BD-6CBD32B06B66}"/>
          </ac:picMkLst>
        </pc:picChg>
      </pc:sldChg>
      <pc:sldChg chg="addSp delSp modSp add mod">
        <pc:chgData name="Anthonie Meuleman" userId="1706ed3a-4ac6-4730-a763-696c21d7aa72" providerId="ADAL" clId="{760F8994-EC26-4978-9C13-8E5909FCE0AA}" dt="2023-11-09T17:36:03.067" v="715" actId="14100"/>
        <pc:sldMkLst>
          <pc:docMk/>
          <pc:sldMk cId="2309891151" sldId="356"/>
        </pc:sldMkLst>
        <pc:picChg chg="add mod">
          <ac:chgData name="Anthonie Meuleman" userId="1706ed3a-4ac6-4730-a763-696c21d7aa72" providerId="ADAL" clId="{760F8994-EC26-4978-9C13-8E5909FCE0AA}" dt="2023-11-09T17:35:38.396" v="712" actId="1076"/>
          <ac:picMkLst>
            <pc:docMk/>
            <pc:sldMk cId="2309891151" sldId="356"/>
            <ac:picMk id="4" creationId="{938C3A5A-DF8F-3562-AC92-D8381C658C43}"/>
          </ac:picMkLst>
        </pc:picChg>
        <pc:picChg chg="del">
          <ac:chgData name="Anthonie Meuleman" userId="1706ed3a-4ac6-4730-a763-696c21d7aa72" providerId="ADAL" clId="{760F8994-EC26-4978-9C13-8E5909FCE0AA}" dt="2023-11-09T17:35:13.458" v="709" actId="478"/>
          <ac:picMkLst>
            <pc:docMk/>
            <pc:sldMk cId="2309891151" sldId="356"/>
            <ac:picMk id="5" creationId="{A23936AA-12B2-DCDB-04BD-6CBD32B06B66}"/>
          </ac:picMkLst>
        </pc:picChg>
        <pc:picChg chg="add mod">
          <ac:chgData name="Anthonie Meuleman" userId="1706ed3a-4ac6-4730-a763-696c21d7aa72" providerId="ADAL" clId="{760F8994-EC26-4978-9C13-8E5909FCE0AA}" dt="2023-11-09T17:36:03.067" v="715" actId="14100"/>
          <ac:picMkLst>
            <pc:docMk/>
            <pc:sldMk cId="2309891151" sldId="356"/>
            <ac:picMk id="7" creationId="{633B2836-86F4-C9C7-DD5E-C933400EC45B}"/>
          </ac:picMkLst>
        </pc:picChg>
      </pc:sldChg>
      <pc:sldChg chg="addSp delSp modSp add del mod ord">
        <pc:chgData name="Anthonie Meuleman" userId="1706ed3a-4ac6-4730-a763-696c21d7aa72" providerId="ADAL" clId="{760F8994-EC26-4978-9C13-8E5909FCE0AA}" dt="2023-11-09T17:54:04.625" v="849" actId="14100"/>
        <pc:sldMkLst>
          <pc:docMk/>
          <pc:sldMk cId="1140979741" sldId="357"/>
        </pc:sldMkLst>
        <pc:spChg chg="mod">
          <ac:chgData name="Anthonie Meuleman" userId="1706ed3a-4ac6-4730-a763-696c21d7aa72" providerId="ADAL" clId="{760F8994-EC26-4978-9C13-8E5909FCE0AA}" dt="2023-11-09T17:53:13.203" v="846" actId="20577"/>
          <ac:spMkLst>
            <pc:docMk/>
            <pc:sldMk cId="1140979741" sldId="357"/>
            <ac:spMk id="2" creationId="{FF011CF1-ACF2-8020-504B-CDCEA30945C0}"/>
          </ac:spMkLst>
        </pc:spChg>
        <pc:picChg chg="add mod">
          <ac:chgData name="Anthonie Meuleman" userId="1706ed3a-4ac6-4730-a763-696c21d7aa72" providerId="ADAL" clId="{760F8994-EC26-4978-9C13-8E5909FCE0AA}" dt="2023-11-09T17:54:04.625" v="849" actId="14100"/>
          <ac:picMkLst>
            <pc:docMk/>
            <pc:sldMk cId="1140979741" sldId="357"/>
            <ac:picMk id="4" creationId="{CB34E853-BE74-7A44-6B8F-0526C5666DB6}"/>
          </ac:picMkLst>
        </pc:picChg>
        <pc:picChg chg="del">
          <ac:chgData name="Anthonie Meuleman" userId="1706ed3a-4ac6-4730-a763-696c21d7aa72" providerId="ADAL" clId="{760F8994-EC26-4978-9C13-8E5909FCE0AA}" dt="2023-11-09T17:42:57.281" v="781" actId="478"/>
          <ac:picMkLst>
            <pc:docMk/>
            <pc:sldMk cId="1140979741" sldId="357"/>
            <ac:picMk id="5" creationId="{A23936AA-12B2-DCDB-04BD-6CBD32B06B66}"/>
          </ac:picMkLst>
        </pc:picChg>
      </pc:sldChg>
      <pc:sldChg chg="addSp delSp modSp add mod">
        <pc:chgData name="Anthonie Meuleman" userId="1706ed3a-4ac6-4730-a763-696c21d7aa72" providerId="ADAL" clId="{760F8994-EC26-4978-9C13-8E5909FCE0AA}" dt="2023-11-09T17:40:18.668" v="751" actId="14100"/>
        <pc:sldMkLst>
          <pc:docMk/>
          <pc:sldMk cId="2045183371" sldId="358"/>
        </pc:sldMkLst>
        <pc:spChg chg="mod">
          <ac:chgData name="Anthonie Meuleman" userId="1706ed3a-4ac6-4730-a763-696c21d7aa72" providerId="ADAL" clId="{760F8994-EC26-4978-9C13-8E5909FCE0AA}" dt="2023-11-09T17:39:15.764" v="746" actId="20577"/>
          <ac:spMkLst>
            <pc:docMk/>
            <pc:sldMk cId="2045183371" sldId="358"/>
            <ac:spMk id="2" creationId="{FF011CF1-ACF2-8020-504B-CDCEA30945C0}"/>
          </ac:spMkLst>
        </pc:spChg>
        <pc:picChg chg="del">
          <ac:chgData name="Anthonie Meuleman" userId="1706ed3a-4ac6-4730-a763-696c21d7aa72" providerId="ADAL" clId="{760F8994-EC26-4978-9C13-8E5909FCE0AA}" dt="2023-11-09T17:39:01.410" v="729" actId="478"/>
          <ac:picMkLst>
            <pc:docMk/>
            <pc:sldMk cId="2045183371" sldId="358"/>
            <ac:picMk id="4" creationId="{938C3A5A-DF8F-3562-AC92-D8381C658C43}"/>
          </ac:picMkLst>
        </pc:picChg>
        <pc:picChg chg="add mod">
          <ac:chgData name="Anthonie Meuleman" userId="1706ed3a-4ac6-4730-a763-696c21d7aa72" providerId="ADAL" clId="{760F8994-EC26-4978-9C13-8E5909FCE0AA}" dt="2023-11-09T17:40:18.668" v="751" actId="14100"/>
          <ac:picMkLst>
            <pc:docMk/>
            <pc:sldMk cId="2045183371" sldId="358"/>
            <ac:picMk id="5" creationId="{5D549851-A455-7BDA-8E51-0954699BFE7B}"/>
          </ac:picMkLst>
        </pc:picChg>
        <pc:picChg chg="del mod">
          <ac:chgData name="Anthonie Meuleman" userId="1706ed3a-4ac6-4730-a763-696c21d7aa72" providerId="ADAL" clId="{760F8994-EC26-4978-9C13-8E5909FCE0AA}" dt="2023-11-09T17:39:03.066" v="731" actId="478"/>
          <ac:picMkLst>
            <pc:docMk/>
            <pc:sldMk cId="2045183371" sldId="358"/>
            <ac:picMk id="7" creationId="{633B2836-86F4-C9C7-DD5E-C933400EC45B}"/>
          </ac:picMkLst>
        </pc:picChg>
      </pc:sldChg>
      <pc:sldChg chg="addSp delSp modSp add mod ord">
        <pc:chgData name="Anthonie Meuleman" userId="1706ed3a-4ac6-4730-a763-696c21d7aa72" providerId="ADAL" clId="{760F8994-EC26-4978-9C13-8E5909FCE0AA}" dt="2023-11-09T17:52:55.946" v="829"/>
        <pc:sldMkLst>
          <pc:docMk/>
          <pc:sldMk cId="2720718827" sldId="359"/>
        </pc:sldMkLst>
        <pc:picChg chg="add mod">
          <ac:chgData name="Anthonie Meuleman" userId="1706ed3a-4ac6-4730-a763-696c21d7aa72" providerId="ADAL" clId="{760F8994-EC26-4978-9C13-8E5909FCE0AA}" dt="2023-11-09T17:47:07.565" v="787" actId="14100"/>
          <ac:picMkLst>
            <pc:docMk/>
            <pc:sldMk cId="2720718827" sldId="359"/>
            <ac:picMk id="4" creationId="{2B4E08E4-757A-A093-6F9C-4F3DBF590501}"/>
          </ac:picMkLst>
        </pc:picChg>
        <pc:picChg chg="del">
          <ac:chgData name="Anthonie Meuleman" userId="1706ed3a-4ac6-4730-a763-696c21d7aa72" providerId="ADAL" clId="{760F8994-EC26-4978-9C13-8E5909FCE0AA}" dt="2023-11-09T17:46:43.658" v="783" actId="478"/>
          <ac:picMkLst>
            <pc:docMk/>
            <pc:sldMk cId="2720718827" sldId="359"/>
            <ac:picMk id="5" creationId="{5D549851-A455-7BDA-8E51-0954699BFE7B}"/>
          </ac:picMkLst>
        </pc:picChg>
      </pc:sldChg>
      <pc:sldChg chg="addSp delSp modSp add mod ord">
        <pc:chgData name="Anthonie Meuleman" userId="1706ed3a-4ac6-4730-a763-696c21d7aa72" providerId="ADAL" clId="{760F8994-EC26-4978-9C13-8E5909FCE0AA}" dt="2023-11-09T17:50:46.015" v="803"/>
        <pc:sldMkLst>
          <pc:docMk/>
          <pc:sldMk cId="164947651" sldId="360"/>
        </pc:sldMkLst>
        <pc:picChg chg="add mod">
          <ac:chgData name="Anthonie Meuleman" userId="1706ed3a-4ac6-4730-a763-696c21d7aa72" providerId="ADAL" clId="{760F8994-EC26-4978-9C13-8E5909FCE0AA}" dt="2023-11-09T17:48:41.764" v="793" actId="14100"/>
          <ac:picMkLst>
            <pc:docMk/>
            <pc:sldMk cId="164947651" sldId="360"/>
            <ac:picMk id="4" creationId="{DB5C82CC-940E-7DDE-33D8-60EE7D312715}"/>
          </ac:picMkLst>
        </pc:picChg>
        <pc:picChg chg="del">
          <ac:chgData name="Anthonie Meuleman" userId="1706ed3a-4ac6-4730-a763-696c21d7aa72" providerId="ADAL" clId="{760F8994-EC26-4978-9C13-8E5909FCE0AA}" dt="2023-11-09T17:48:30.553" v="790" actId="478"/>
          <ac:picMkLst>
            <pc:docMk/>
            <pc:sldMk cId="164947651" sldId="360"/>
            <ac:picMk id="5" creationId="{5D549851-A455-7BDA-8E51-0954699BFE7B}"/>
          </ac:picMkLst>
        </pc:picChg>
      </pc:sldChg>
      <pc:sldChg chg="addSp delSp modSp add mod">
        <pc:chgData name="Anthonie Meuleman" userId="1706ed3a-4ac6-4730-a763-696c21d7aa72" providerId="ADAL" clId="{760F8994-EC26-4978-9C13-8E5909FCE0AA}" dt="2023-11-09T17:50:28.628" v="801" actId="14100"/>
        <pc:sldMkLst>
          <pc:docMk/>
          <pc:sldMk cId="3000223553" sldId="361"/>
        </pc:sldMkLst>
        <pc:spChg chg="del">
          <ac:chgData name="Anthonie Meuleman" userId="1706ed3a-4ac6-4730-a763-696c21d7aa72" providerId="ADAL" clId="{760F8994-EC26-4978-9C13-8E5909FCE0AA}" dt="2023-11-09T17:50:19.947" v="798" actId="478"/>
          <ac:spMkLst>
            <pc:docMk/>
            <pc:sldMk cId="3000223553" sldId="361"/>
            <ac:spMk id="2" creationId="{FF011CF1-ACF2-8020-504B-CDCEA30945C0}"/>
          </ac:spMkLst>
        </pc:spChg>
        <pc:spChg chg="add mod">
          <ac:chgData name="Anthonie Meuleman" userId="1706ed3a-4ac6-4730-a763-696c21d7aa72" providerId="ADAL" clId="{760F8994-EC26-4978-9C13-8E5909FCE0AA}" dt="2023-11-09T17:50:19.947" v="798" actId="478"/>
          <ac:spMkLst>
            <pc:docMk/>
            <pc:sldMk cId="3000223553" sldId="361"/>
            <ac:spMk id="4" creationId="{86CD82BB-8013-5D95-CDA8-6B86EC3BA454}"/>
          </ac:spMkLst>
        </pc:spChg>
        <pc:picChg chg="del">
          <ac:chgData name="Anthonie Meuleman" userId="1706ed3a-4ac6-4730-a763-696c21d7aa72" providerId="ADAL" clId="{760F8994-EC26-4978-9C13-8E5909FCE0AA}" dt="2023-11-09T17:50:15.941" v="797" actId="478"/>
          <ac:picMkLst>
            <pc:docMk/>
            <pc:sldMk cId="3000223553" sldId="361"/>
            <ac:picMk id="5" creationId="{5D549851-A455-7BDA-8E51-0954699BFE7B}"/>
          </ac:picMkLst>
        </pc:picChg>
        <pc:picChg chg="add mod">
          <ac:chgData name="Anthonie Meuleman" userId="1706ed3a-4ac6-4730-a763-696c21d7aa72" providerId="ADAL" clId="{760F8994-EC26-4978-9C13-8E5909FCE0AA}" dt="2023-11-09T17:50:28.628" v="801" actId="14100"/>
          <ac:picMkLst>
            <pc:docMk/>
            <pc:sldMk cId="3000223553" sldId="361"/>
            <ac:picMk id="7" creationId="{1541D130-8F5D-F177-F6DA-AA9DA370F77D}"/>
          </ac:picMkLst>
        </pc:picChg>
      </pc:sldChg>
      <pc:sldChg chg="add">
        <pc:chgData name="Anthonie Meuleman" userId="1706ed3a-4ac6-4730-a763-696c21d7aa72" providerId="ADAL" clId="{760F8994-EC26-4978-9C13-8E5909FCE0AA}" dt="2023-11-09T17:50:57.685" v="804"/>
        <pc:sldMkLst>
          <pc:docMk/>
          <pc:sldMk cId="2388822106" sldId="362"/>
        </pc:sldMkLst>
      </pc:sldChg>
      <pc:sldChg chg="addSp delSp modSp add mod">
        <pc:chgData name="Anthonie Meuleman" userId="1706ed3a-4ac6-4730-a763-696c21d7aa72" providerId="ADAL" clId="{760F8994-EC26-4978-9C13-8E5909FCE0AA}" dt="2023-11-09T17:58:53.852" v="877" actId="14100"/>
        <pc:sldMkLst>
          <pc:docMk/>
          <pc:sldMk cId="662666270" sldId="363"/>
        </pc:sldMkLst>
        <pc:spChg chg="mod">
          <ac:chgData name="Anthonie Meuleman" userId="1706ed3a-4ac6-4730-a763-696c21d7aa72" providerId="ADAL" clId="{760F8994-EC26-4978-9C13-8E5909FCE0AA}" dt="2023-11-09T17:56:58.434" v="873" actId="20577"/>
          <ac:spMkLst>
            <pc:docMk/>
            <pc:sldMk cId="662666270" sldId="363"/>
            <ac:spMk id="2" creationId="{FF011CF1-ACF2-8020-504B-CDCEA30945C0}"/>
          </ac:spMkLst>
        </pc:spChg>
        <pc:picChg chg="del">
          <ac:chgData name="Anthonie Meuleman" userId="1706ed3a-4ac6-4730-a763-696c21d7aa72" providerId="ADAL" clId="{760F8994-EC26-4978-9C13-8E5909FCE0AA}" dt="2023-11-09T17:58:45.132" v="874" actId="478"/>
          <ac:picMkLst>
            <pc:docMk/>
            <pc:sldMk cId="662666270" sldId="363"/>
            <ac:picMk id="4" creationId="{CB34E853-BE74-7A44-6B8F-0526C5666DB6}"/>
          </ac:picMkLst>
        </pc:picChg>
        <pc:picChg chg="add mod">
          <ac:chgData name="Anthonie Meuleman" userId="1706ed3a-4ac6-4730-a763-696c21d7aa72" providerId="ADAL" clId="{760F8994-EC26-4978-9C13-8E5909FCE0AA}" dt="2023-11-09T17:58:53.852" v="877" actId="14100"/>
          <ac:picMkLst>
            <pc:docMk/>
            <pc:sldMk cId="662666270" sldId="363"/>
            <ac:picMk id="5" creationId="{AB30E3AD-1E97-972F-7322-7A978E76EFC9}"/>
          </ac:picMkLst>
        </pc:picChg>
      </pc:sldChg>
      <pc:sldChg chg="addSp delSp modSp add mod">
        <pc:chgData name="Anthonie Meuleman" userId="1706ed3a-4ac6-4730-a763-696c21d7aa72" providerId="ADAL" clId="{760F8994-EC26-4978-9C13-8E5909FCE0AA}" dt="2023-11-09T18:03:12.754" v="912" actId="14100"/>
        <pc:sldMkLst>
          <pc:docMk/>
          <pc:sldMk cId="1094624793" sldId="364"/>
        </pc:sldMkLst>
        <pc:spChg chg="mod">
          <ac:chgData name="Anthonie Meuleman" userId="1706ed3a-4ac6-4730-a763-696c21d7aa72" providerId="ADAL" clId="{760F8994-EC26-4978-9C13-8E5909FCE0AA}" dt="2023-11-09T17:59:26.008" v="909" actId="20577"/>
          <ac:spMkLst>
            <pc:docMk/>
            <pc:sldMk cId="1094624793" sldId="364"/>
            <ac:spMk id="2" creationId="{FF011CF1-ACF2-8020-504B-CDCEA30945C0}"/>
          </ac:spMkLst>
        </pc:spChg>
        <pc:picChg chg="add mod">
          <ac:chgData name="Anthonie Meuleman" userId="1706ed3a-4ac6-4730-a763-696c21d7aa72" providerId="ADAL" clId="{760F8994-EC26-4978-9C13-8E5909FCE0AA}" dt="2023-11-09T18:03:12.754" v="912" actId="14100"/>
          <ac:picMkLst>
            <pc:docMk/>
            <pc:sldMk cId="1094624793" sldId="364"/>
            <ac:picMk id="4" creationId="{8615E2F5-1FE4-56B3-177C-2AB5DD819A92}"/>
          </ac:picMkLst>
        </pc:picChg>
        <pc:picChg chg="del">
          <ac:chgData name="Anthonie Meuleman" userId="1706ed3a-4ac6-4730-a763-696c21d7aa72" providerId="ADAL" clId="{760F8994-EC26-4978-9C13-8E5909FCE0AA}" dt="2023-11-09T17:59:03.787" v="879" actId="478"/>
          <ac:picMkLst>
            <pc:docMk/>
            <pc:sldMk cId="1094624793" sldId="364"/>
            <ac:picMk id="5" creationId="{AB30E3AD-1E97-972F-7322-7A978E76EFC9}"/>
          </ac:picMkLst>
        </pc:picChg>
      </pc:sldChg>
      <pc:sldChg chg="addSp delSp modSp add mod">
        <pc:chgData name="Anthonie Meuleman" userId="1706ed3a-4ac6-4730-a763-696c21d7aa72" providerId="ADAL" clId="{760F8994-EC26-4978-9C13-8E5909FCE0AA}" dt="2023-11-09T18:11:32.371" v="993" actId="20577"/>
        <pc:sldMkLst>
          <pc:docMk/>
          <pc:sldMk cId="1992488744" sldId="365"/>
        </pc:sldMkLst>
        <pc:spChg chg="mod">
          <ac:chgData name="Anthonie Meuleman" userId="1706ed3a-4ac6-4730-a763-696c21d7aa72" providerId="ADAL" clId="{760F8994-EC26-4978-9C13-8E5909FCE0AA}" dt="2023-11-09T18:11:32.371" v="993" actId="20577"/>
          <ac:spMkLst>
            <pc:docMk/>
            <pc:sldMk cId="1992488744" sldId="365"/>
            <ac:spMk id="2" creationId="{FF011CF1-ACF2-8020-504B-CDCEA30945C0}"/>
          </ac:spMkLst>
        </pc:spChg>
        <pc:picChg chg="del">
          <ac:chgData name="Anthonie Meuleman" userId="1706ed3a-4ac6-4730-a763-696c21d7aa72" providerId="ADAL" clId="{760F8994-EC26-4978-9C13-8E5909FCE0AA}" dt="2023-11-09T18:03:55.808" v="914" actId="478"/>
          <ac:picMkLst>
            <pc:docMk/>
            <pc:sldMk cId="1992488744" sldId="365"/>
            <ac:picMk id="4" creationId="{8615E2F5-1FE4-56B3-177C-2AB5DD819A92}"/>
          </ac:picMkLst>
        </pc:picChg>
        <pc:picChg chg="add mod">
          <ac:chgData name="Anthonie Meuleman" userId="1706ed3a-4ac6-4730-a763-696c21d7aa72" providerId="ADAL" clId="{760F8994-EC26-4978-9C13-8E5909FCE0AA}" dt="2023-11-09T18:05:13.041" v="931" actId="14100"/>
          <ac:picMkLst>
            <pc:docMk/>
            <pc:sldMk cId="1992488744" sldId="365"/>
            <ac:picMk id="5" creationId="{0A87303D-52C7-9404-3258-E19CCBA34533}"/>
          </ac:picMkLst>
        </pc:picChg>
      </pc:sldChg>
      <pc:sldChg chg="addSp delSp modSp add mod">
        <pc:chgData name="Anthonie Meuleman" userId="1706ed3a-4ac6-4730-a763-696c21d7aa72" providerId="ADAL" clId="{760F8994-EC26-4978-9C13-8E5909FCE0AA}" dt="2023-11-09T18:11:20" v="986" actId="14100"/>
        <pc:sldMkLst>
          <pc:docMk/>
          <pc:sldMk cId="1332378668" sldId="366"/>
        </pc:sldMkLst>
        <pc:spChg chg="mod">
          <ac:chgData name="Anthonie Meuleman" userId="1706ed3a-4ac6-4730-a763-696c21d7aa72" providerId="ADAL" clId="{760F8994-EC26-4978-9C13-8E5909FCE0AA}" dt="2023-11-09T18:06:46.303" v="962" actId="20577"/>
          <ac:spMkLst>
            <pc:docMk/>
            <pc:sldMk cId="1332378668" sldId="366"/>
            <ac:spMk id="2" creationId="{FF011CF1-ACF2-8020-504B-CDCEA30945C0}"/>
          </ac:spMkLst>
        </pc:spChg>
        <pc:picChg chg="add del">
          <ac:chgData name="Anthonie Meuleman" userId="1706ed3a-4ac6-4730-a763-696c21d7aa72" providerId="ADAL" clId="{760F8994-EC26-4978-9C13-8E5909FCE0AA}" dt="2023-11-09T18:11:12.759" v="983" actId="478"/>
          <ac:picMkLst>
            <pc:docMk/>
            <pc:sldMk cId="1332378668" sldId="366"/>
            <ac:picMk id="4" creationId="{28013D2B-30A7-7572-766C-4E7DDD75BBAF}"/>
          </ac:picMkLst>
        </pc:picChg>
        <pc:picChg chg="del">
          <ac:chgData name="Anthonie Meuleman" userId="1706ed3a-4ac6-4730-a763-696c21d7aa72" providerId="ADAL" clId="{760F8994-EC26-4978-9C13-8E5909FCE0AA}" dt="2023-11-09T18:05:42.215" v="949" actId="478"/>
          <ac:picMkLst>
            <pc:docMk/>
            <pc:sldMk cId="1332378668" sldId="366"/>
            <ac:picMk id="5" creationId="{0A87303D-52C7-9404-3258-E19CCBA34533}"/>
          </ac:picMkLst>
        </pc:picChg>
        <pc:picChg chg="add mod">
          <ac:chgData name="Anthonie Meuleman" userId="1706ed3a-4ac6-4730-a763-696c21d7aa72" providerId="ADAL" clId="{760F8994-EC26-4978-9C13-8E5909FCE0AA}" dt="2023-11-09T18:11:20" v="986" actId="14100"/>
          <ac:picMkLst>
            <pc:docMk/>
            <pc:sldMk cId="1332378668" sldId="366"/>
            <ac:picMk id="7" creationId="{BB4F1A37-D6D5-7C51-8A9E-79057C4530FE}"/>
          </ac:picMkLst>
        </pc:picChg>
      </pc:sldChg>
      <pc:sldChg chg="modSp add mod">
        <pc:chgData name="Anthonie Meuleman" userId="1706ed3a-4ac6-4730-a763-696c21d7aa72" providerId="ADAL" clId="{760F8994-EC26-4978-9C13-8E5909FCE0AA}" dt="2023-11-09T18:09:53.891" v="982" actId="1076"/>
        <pc:sldMkLst>
          <pc:docMk/>
          <pc:sldMk cId="145423653" sldId="367"/>
        </pc:sldMkLst>
        <pc:spChg chg="mod">
          <ac:chgData name="Anthonie Meuleman" userId="1706ed3a-4ac6-4730-a763-696c21d7aa72" providerId="ADAL" clId="{760F8994-EC26-4978-9C13-8E5909FCE0AA}" dt="2023-11-09T18:09:47.406" v="981" actId="20577"/>
          <ac:spMkLst>
            <pc:docMk/>
            <pc:sldMk cId="145423653" sldId="367"/>
            <ac:spMk id="2" creationId="{FF011CF1-ACF2-8020-504B-CDCEA30945C0}"/>
          </ac:spMkLst>
        </pc:spChg>
        <pc:picChg chg="mod">
          <ac:chgData name="Anthonie Meuleman" userId="1706ed3a-4ac6-4730-a763-696c21d7aa72" providerId="ADAL" clId="{760F8994-EC26-4978-9C13-8E5909FCE0AA}" dt="2023-11-09T18:09:53.891" v="982" actId="1076"/>
          <ac:picMkLst>
            <pc:docMk/>
            <pc:sldMk cId="145423653" sldId="367"/>
            <ac:picMk id="4" creationId="{28013D2B-30A7-7572-766C-4E7DDD75BBAF}"/>
          </ac:picMkLst>
        </pc:picChg>
      </pc:sldChg>
      <pc:sldChg chg="addSp delSp modSp add mod">
        <pc:chgData name="Anthonie Meuleman" userId="1706ed3a-4ac6-4730-a763-696c21d7aa72" providerId="ADAL" clId="{760F8994-EC26-4978-9C13-8E5909FCE0AA}" dt="2023-11-09T18:12:48.724" v="1000" actId="14100"/>
        <pc:sldMkLst>
          <pc:docMk/>
          <pc:sldMk cId="297151694" sldId="368"/>
        </pc:sldMkLst>
        <pc:spChg chg="del">
          <ac:chgData name="Anthonie Meuleman" userId="1706ed3a-4ac6-4730-a763-696c21d7aa72" providerId="ADAL" clId="{760F8994-EC26-4978-9C13-8E5909FCE0AA}" dt="2023-11-09T18:12:40.318" v="997" actId="478"/>
          <ac:spMkLst>
            <pc:docMk/>
            <pc:sldMk cId="297151694" sldId="368"/>
            <ac:spMk id="2" creationId="{FF011CF1-ACF2-8020-504B-CDCEA30945C0}"/>
          </ac:spMkLst>
        </pc:spChg>
        <pc:spChg chg="add mod">
          <ac:chgData name="Anthonie Meuleman" userId="1706ed3a-4ac6-4730-a763-696c21d7aa72" providerId="ADAL" clId="{760F8994-EC26-4978-9C13-8E5909FCE0AA}" dt="2023-11-09T18:12:40.318" v="997" actId="478"/>
          <ac:spMkLst>
            <pc:docMk/>
            <pc:sldMk cId="297151694" sldId="368"/>
            <ac:spMk id="5" creationId="{A36A280E-AF9F-D1A6-1683-8D1D70655075}"/>
          </ac:spMkLst>
        </pc:spChg>
        <pc:picChg chg="del mod">
          <ac:chgData name="Anthonie Meuleman" userId="1706ed3a-4ac6-4730-a763-696c21d7aa72" providerId="ADAL" clId="{760F8994-EC26-4978-9C13-8E5909FCE0AA}" dt="2023-11-09T18:12:34.649" v="996" actId="478"/>
          <ac:picMkLst>
            <pc:docMk/>
            <pc:sldMk cId="297151694" sldId="368"/>
            <ac:picMk id="4" creationId="{28013D2B-30A7-7572-766C-4E7DDD75BBAF}"/>
          </ac:picMkLst>
        </pc:picChg>
        <pc:picChg chg="add mod">
          <ac:chgData name="Anthonie Meuleman" userId="1706ed3a-4ac6-4730-a763-696c21d7aa72" providerId="ADAL" clId="{760F8994-EC26-4978-9C13-8E5909FCE0AA}" dt="2023-11-09T18:12:48.724" v="1000" actId="14100"/>
          <ac:picMkLst>
            <pc:docMk/>
            <pc:sldMk cId="297151694" sldId="368"/>
            <ac:picMk id="7" creationId="{E8E2FFA1-2583-CD01-F409-F3CE3BD72A6D}"/>
          </ac:picMkLst>
        </pc:picChg>
      </pc:sldChg>
      <pc:sldChg chg="addSp delSp modSp add mod">
        <pc:chgData name="Anthonie Meuleman" userId="1706ed3a-4ac6-4730-a763-696c21d7aa72" providerId="ADAL" clId="{760F8994-EC26-4978-9C13-8E5909FCE0AA}" dt="2023-11-09T18:13:45.222" v="1007" actId="1076"/>
        <pc:sldMkLst>
          <pc:docMk/>
          <pc:sldMk cId="420704982" sldId="369"/>
        </pc:sldMkLst>
        <pc:picChg chg="add mod">
          <ac:chgData name="Anthonie Meuleman" userId="1706ed3a-4ac6-4730-a763-696c21d7aa72" providerId="ADAL" clId="{760F8994-EC26-4978-9C13-8E5909FCE0AA}" dt="2023-11-09T18:13:45.222" v="1007" actId="1076"/>
          <ac:picMkLst>
            <pc:docMk/>
            <pc:sldMk cId="420704982" sldId="369"/>
            <ac:picMk id="3" creationId="{94810A73-1E3D-91C7-BDCD-89BE7041AFE6}"/>
          </ac:picMkLst>
        </pc:picChg>
        <pc:picChg chg="del mod">
          <ac:chgData name="Anthonie Meuleman" userId="1706ed3a-4ac6-4730-a763-696c21d7aa72" providerId="ADAL" clId="{760F8994-EC26-4978-9C13-8E5909FCE0AA}" dt="2023-11-09T18:13:37.049" v="1003" actId="478"/>
          <ac:picMkLst>
            <pc:docMk/>
            <pc:sldMk cId="420704982" sldId="369"/>
            <ac:picMk id="7" creationId="{E8E2FFA1-2583-CD01-F409-F3CE3BD72A6D}"/>
          </ac:picMkLst>
        </pc:picChg>
      </pc:sldChg>
      <pc:sldChg chg="addSp delSp modSp add mod">
        <pc:chgData name="Anthonie Meuleman" userId="1706ed3a-4ac6-4730-a763-696c21d7aa72" providerId="ADAL" clId="{760F8994-EC26-4978-9C13-8E5909FCE0AA}" dt="2023-11-09T18:14:50.769" v="1014" actId="1076"/>
        <pc:sldMkLst>
          <pc:docMk/>
          <pc:sldMk cId="4112488084" sldId="370"/>
        </pc:sldMkLst>
        <pc:picChg chg="del">
          <ac:chgData name="Anthonie Meuleman" userId="1706ed3a-4ac6-4730-a763-696c21d7aa72" providerId="ADAL" clId="{760F8994-EC26-4978-9C13-8E5909FCE0AA}" dt="2023-11-09T18:14:38.121" v="1009" actId="478"/>
          <ac:picMkLst>
            <pc:docMk/>
            <pc:sldMk cId="4112488084" sldId="370"/>
            <ac:picMk id="3" creationId="{94810A73-1E3D-91C7-BDCD-89BE7041AFE6}"/>
          </ac:picMkLst>
        </pc:picChg>
        <pc:picChg chg="add mod">
          <ac:chgData name="Anthonie Meuleman" userId="1706ed3a-4ac6-4730-a763-696c21d7aa72" providerId="ADAL" clId="{760F8994-EC26-4978-9C13-8E5909FCE0AA}" dt="2023-11-09T18:14:50.769" v="1014" actId="1076"/>
          <ac:picMkLst>
            <pc:docMk/>
            <pc:sldMk cId="4112488084" sldId="370"/>
            <ac:picMk id="4" creationId="{D24D78E9-9FF2-162B-3348-FBB22896F1CF}"/>
          </ac:picMkLst>
        </pc:picChg>
      </pc:sldChg>
      <pc:sldChg chg="delSp modSp add mod">
        <pc:chgData name="Anthonie Meuleman" userId="1706ed3a-4ac6-4730-a763-696c21d7aa72" providerId="ADAL" clId="{760F8994-EC26-4978-9C13-8E5909FCE0AA}" dt="2023-11-09T18:17:34.083" v="1055" actId="255"/>
        <pc:sldMkLst>
          <pc:docMk/>
          <pc:sldMk cId="1598080429" sldId="371"/>
        </pc:sldMkLst>
        <pc:spChg chg="mod">
          <ac:chgData name="Anthonie Meuleman" userId="1706ed3a-4ac6-4730-a763-696c21d7aa72" providerId="ADAL" clId="{760F8994-EC26-4978-9C13-8E5909FCE0AA}" dt="2023-11-09T18:17:34.083" v="1055" actId="255"/>
          <ac:spMkLst>
            <pc:docMk/>
            <pc:sldMk cId="1598080429" sldId="371"/>
            <ac:spMk id="5" creationId="{A36A280E-AF9F-D1A6-1683-8D1D70655075}"/>
          </ac:spMkLst>
        </pc:spChg>
        <pc:picChg chg="del">
          <ac:chgData name="Anthonie Meuleman" userId="1706ed3a-4ac6-4730-a763-696c21d7aa72" providerId="ADAL" clId="{760F8994-EC26-4978-9C13-8E5909FCE0AA}" dt="2023-11-09T18:16:07.504" v="1016" actId="478"/>
          <ac:picMkLst>
            <pc:docMk/>
            <pc:sldMk cId="1598080429" sldId="371"/>
            <ac:picMk id="4" creationId="{D24D78E9-9FF2-162B-3348-FBB22896F1CF}"/>
          </ac:picMkLst>
        </pc:picChg>
      </pc:sldChg>
      <pc:sldChg chg="add del">
        <pc:chgData name="Anthonie Meuleman" userId="1706ed3a-4ac6-4730-a763-696c21d7aa72" providerId="ADAL" clId="{760F8994-EC26-4978-9C13-8E5909FCE0AA}" dt="2023-11-09T18:16:14.015" v="1018"/>
        <pc:sldMkLst>
          <pc:docMk/>
          <pc:sldMk cId="1210236051" sldId="372"/>
        </pc:sldMkLst>
      </pc:sldChg>
      <pc:sldChg chg="modSp add mod">
        <pc:chgData name="Anthonie Meuleman" userId="1706ed3a-4ac6-4730-a763-696c21d7aa72" providerId="ADAL" clId="{760F8994-EC26-4978-9C13-8E5909FCE0AA}" dt="2023-11-09T18:18:30.096" v="1064" actId="1076"/>
        <pc:sldMkLst>
          <pc:docMk/>
          <pc:sldMk cId="2662978092" sldId="372"/>
        </pc:sldMkLst>
        <pc:spChg chg="mod">
          <ac:chgData name="Anthonie Meuleman" userId="1706ed3a-4ac6-4730-a763-696c21d7aa72" providerId="ADAL" clId="{760F8994-EC26-4978-9C13-8E5909FCE0AA}" dt="2023-11-09T18:18:30.096" v="1064" actId="1076"/>
          <ac:spMkLst>
            <pc:docMk/>
            <pc:sldMk cId="2662978092" sldId="372"/>
            <ac:spMk id="5" creationId="{A36A280E-AF9F-D1A6-1683-8D1D70655075}"/>
          </ac:spMkLst>
        </pc:spChg>
      </pc:sldChg>
      <pc:sldChg chg="addSp delSp modSp add mod">
        <pc:chgData name="Anthonie Meuleman" userId="1706ed3a-4ac6-4730-a763-696c21d7aa72" providerId="ADAL" clId="{760F8994-EC26-4978-9C13-8E5909FCE0AA}" dt="2023-11-09T18:21:09.101" v="1113" actId="20577"/>
        <pc:sldMkLst>
          <pc:docMk/>
          <pc:sldMk cId="1130815193" sldId="373"/>
        </pc:sldMkLst>
        <pc:spChg chg="mod">
          <ac:chgData name="Anthonie Meuleman" userId="1706ed3a-4ac6-4730-a763-696c21d7aa72" providerId="ADAL" clId="{760F8994-EC26-4978-9C13-8E5909FCE0AA}" dt="2023-11-09T18:21:09.101" v="1113" actId="20577"/>
          <ac:spMkLst>
            <pc:docMk/>
            <pc:sldMk cId="1130815193" sldId="373"/>
            <ac:spMk id="5" creationId="{A36A280E-AF9F-D1A6-1683-8D1D70655075}"/>
          </ac:spMkLst>
        </pc:spChg>
        <pc:picChg chg="add mod">
          <ac:chgData name="Anthonie Meuleman" userId="1706ed3a-4ac6-4730-a763-696c21d7aa72" providerId="ADAL" clId="{760F8994-EC26-4978-9C13-8E5909FCE0AA}" dt="2023-11-09T18:20:50.716" v="1099" actId="1076"/>
          <ac:picMkLst>
            <pc:docMk/>
            <pc:sldMk cId="1130815193" sldId="373"/>
            <ac:picMk id="3" creationId="{F64A16AA-B8A7-B7E8-798B-33174A47B32E}"/>
          </ac:picMkLst>
        </pc:picChg>
        <pc:picChg chg="del">
          <ac:chgData name="Anthonie Meuleman" userId="1706ed3a-4ac6-4730-a763-696c21d7aa72" providerId="ADAL" clId="{760F8994-EC26-4978-9C13-8E5909FCE0AA}" dt="2023-11-09T18:19:17.879" v="1066" actId="478"/>
          <ac:picMkLst>
            <pc:docMk/>
            <pc:sldMk cId="1130815193" sldId="373"/>
            <ac:picMk id="4" creationId="{D24D78E9-9FF2-162B-3348-FBB22896F1CF}"/>
          </ac:picMkLst>
        </pc:picChg>
        <pc:picChg chg="add mod">
          <ac:chgData name="Anthonie Meuleman" userId="1706ed3a-4ac6-4730-a763-696c21d7aa72" providerId="ADAL" clId="{760F8994-EC26-4978-9C13-8E5909FCE0AA}" dt="2023-11-09T18:20:44.629" v="1098" actId="1076"/>
          <ac:picMkLst>
            <pc:docMk/>
            <pc:sldMk cId="1130815193" sldId="373"/>
            <ac:picMk id="7" creationId="{E178CF20-B0BC-6141-1CF5-5F64BE27DCB1}"/>
          </ac:picMkLst>
        </pc:picChg>
      </pc:sldChg>
      <pc:sldMasterChg chg="delSldLayout">
        <pc:chgData name="Anthonie Meuleman" userId="1706ed3a-4ac6-4730-a763-696c21d7aa72" providerId="ADAL" clId="{760F8994-EC26-4978-9C13-8E5909FCE0AA}" dt="2023-11-09T17:11:31.778" v="529" actId="47"/>
        <pc:sldMasterMkLst>
          <pc:docMk/>
          <pc:sldMasterMk cId="1515270955" sldId="2147483660"/>
        </pc:sldMasterMkLst>
        <pc:sldLayoutChg chg="del">
          <pc:chgData name="Anthonie Meuleman" userId="1706ed3a-4ac6-4730-a763-696c21d7aa72" providerId="ADAL" clId="{760F8994-EC26-4978-9C13-8E5909FCE0AA}" dt="2023-11-09T16:23:46.537" v="74" actId="47"/>
          <pc:sldLayoutMkLst>
            <pc:docMk/>
            <pc:sldMasterMk cId="1515270955" sldId="2147483660"/>
            <pc:sldLayoutMk cId="3643198358" sldId="2147483672"/>
          </pc:sldLayoutMkLst>
        </pc:sldLayoutChg>
        <pc:sldLayoutChg chg="del">
          <pc:chgData name="Anthonie Meuleman" userId="1706ed3a-4ac6-4730-a763-696c21d7aa72" providerId="ADAL" clId="{760F8994-EC26-4978-9C13-8E5909FCE0AA}" dt="2023-11-09T17:11:31.778" v="529" actId="47"/>
          <pc:sldLayoutMkLst>
            <pc:docMk/>
            <pc:sldMasterMk cId="1515270955" sldId="2147483660"/>
            <pc:sldLayoutMk cId="2840580638" sldId="2147483673"/>
          </pc:sldLayoutMkLst>
        </pc:sldLayoutChg>
      </pc:sldMasterChg>
    </pc:docChg>
  </pc:docChgLst>
  <pc:docChgLst>
    <pc:chgData name="Anthonie Meuleman" userId="1706ed3a-4ac6-4730-a763-696c21d7aa72" providerId="ADAL" clId="{BD385D4F-5FA4-4CBB-ABD0-B6A7CEA8D896}"/>
    <pc:docChg chg="custSel addSld delSld modSld sldOrd">
      <pc:chgData name="Anthonie Meuleman" userId="1706ed3a-4ac6-4730-a763-696c21d7aa72" providerId="ADAL" clId="{BD385D4F-5FA4-4CBB-ABD0-B6A7CEA8D896}" dt="2023-09-18T17:03:53.844" v="60" actId="47"/>
      <pc:docMkLst>
        <pc:docMk/>
      </pc:docMkLst>
      <pc:sldChg chg="addSp delSp modSp mod">
        <pc:chgData name="Anthonie Meuleman" userId="1706ed3a-4ac6-4730-a763-696c21d7aa72" providerId="ADAL" clId="{BD385D4F-5FA4-4CBB-ABD0-B6A7CEA8D896}" dt="2023-09-18T16:57:37.508" v="10" actId="1076"/>
        <pc:sldMkLst>
          <pc:docMk/>
          <pc:sldMk cId="2644585173" sldId="342"/>
        </pc:sldMkLst>
        <pc:spChg chg="add mod">
          <ac:chgData name="Anthonie Meuleman" userId="1706ed3a-4ac6-4730-a763-696c21d7aa72" providerId="ADAL" clId="{BD385D4F-5FA4-4CBB-ABD0-B6A7CEA8D896}" dt="2023-09-18T16:56:26.967" v="2" actId="478"/>
          <ac:spMkLst>
            <pc:docMk/>
            <pc:sldMk cId="2644585173" sldId="342"/>
            <ac:spMk id="4" creationId="{E58D879A-A645-A245-2BBF-63FE7F923566}"/>
          </ac:spMkLst>
        </pc:spChg>
        <pc:spChg chg="del mod">
          <ac:chgData name="Anthonie Meuleman" userId="1706ed3a-4ac6-4730-a763-696c21d7aa72" providerId="ADAL" clId="{BD385D4F-5FA4-4CBB-ABD0-B6A7CEA8D896}" dt="2023-09-18T16:56:26.967" v="2" actId="478"/>
          <ac:spMkLst>
            <pc:docMk/>
            <pc:sldMk cId="2644585173" sldId="342"/>
            <ac:spMk id="5" creationId="{E681B8E2-0317-0223-BF68-2C9CCCC589D3}"/>
          </ac:spMkLst>
        </pc:spChg>
        <pc:picChg chg="add mod">
          <ac:chgData name="Anthonie Meuleman" userId="1706ed3a-4ac6-4730-a763-696c21d7aa72" providerId="ADAL" clId="{BD385D4F-5FA4-4CBB-ABD0-B6A7CEA8D896}" dt="2023-09-18T16:57:37.508" v="10" actId="1076"/>
          <ac:picMkLst>
            <pc:docMk/>
            <pc:sldMk cId="2644585173" sldId="342"/>
            <ac:picMk id="7" creationId="{D39ED198-5DCC-4B21-480E-0B7F08B6F596}"/>
          </ac:picMkLst>
        </pc:picChg>
      </pc:sldChg>
      <pc:sldChg chg="del">
        <pc:chgData name="Anthonie Meuleman" userId="1706ed3a-4ac6-4730-a763-696c21d7aa72" providerId="ADAL" clId="{BD385D4F-5FA4-4CBB-ABD0-B6A7CEA8D896}" dt="2023-09-18T17:03:53.844" v="60" actId="47"/>
        <pc:sldMkLst>
          <pc:docMk/>
          <pc:sldMk cId="3609316507" sldId="346"/>
        </pc:sldMkLst>
      </pc:sldChg>
      <pc:sldChg chg="add ord">
        <pc:chgData name="Anthonie Meuleman" userId="1706ed3a-4ac6-4730-a763-696c21d7aa72" providerId="ADAL" clId="{BD385D4F-5FA4-4CBB-ABD0-B6A7CEA8D896}" dt="2023-09-18T16:59:15.833" v="59"/>
        <pc:sldMkLst>
          <pc:docMk/>
          <pc:sldMk cId="1371184953" sldId="350"/>
        </pc:sldMkLst>
      </pc:sldChg>
      <pc:sldChg chg="add del">
        <pc:chgData name="Anthonie Meuleman" userId="1706ed3a-4ac6-4730-a763-696c21d7aa72" providerId="ADAL" clId="{BD385D4F-5FA4-4CBB-ABD0-B6A7CEA8D896}" dt="2023-09-18T16:56:30.657" v="4"/>
        <pc:sldMkLst>
          <pc:docMk/>
          <pc:sldMk cId="848438685" sldId="351"/>
        </pc:sldMkLst>
      </pc:sldChg>
      <pc:sldChg chg="addSp delSp modSp add mod">
        <pc:chgData name="Anthonie Meuleman" userId="1706ed3a-4ac6-4730-a763-696c21d7aa72" providerId="ADAL" clId="{BD385D4F-5FA4-4CBB-ABD0-B6A7CEA8D896}" dt="2023-09-18T16:59:08.686" v="57" actId="20577"/>
        <pc:sldMkLst>
          <pc:docMk/>
          <pc:sldMk cId="1507176151" sldId="351"/>
        </pc:sldMkLst>
        <pc:spChg chg="mod">
          <ac:chgData name="Anthonie Meuleman" userId="1706ed3a-4ac6-4730-a763-696c21d7aa72" providerId="ADAL" clId="{BD385D4F-5FA4-4CBB-ABD0-B6A7CEA8D896}" dt="2023-09-18T16:59:08.686" v="57" actId="20577"/>
          <ac:spMkLst>
            <pc:docMk/>
            <pc:sldMk cId="1507176151" sldId="351"/>
            <ac:spMk id="4" creationId="{E58D879A-A645-A245-2BBF-63FE7F923566}"/>
          </ac:spMkLst>
        </pc:spChg>
        <pc:picChg chg="add mod">
          <ac:chgData name="Anthonie Meuleman" userId="1706ed3a-4ac6-4730-a763-696c21d7aa72" providerId="ADAL" clId="{BD385D4F-5FA4-4CBB-ABD0-B6A7CEA8D896}" dt="2023-09-18T16:58:45.766" v="17" actId="1076"/>
          <ac:picMkLst>
            <pc:docMk/>
            <pc:sldMk cId="1507176151" sldId="351"/>
            <ac:picMk id="5" creationId="{416A7098-5575-233C-CC8C-54E758517D8B}"/>
          </ac:picMkLst>
        </pc:picChg>
        <pc:picChg chg="del">
          <ac:chgData name="Anthonie Meuleman" userId="1706ed3a-4ac6-4730-a763-696c21d7aa72" providerId="ADAL" clId="{BD385D4F-5FA4-4CBB-ABD0-B6A7CEA8D896}" dt="2023-09-18T16:57:45.968" v="12" actId="478"/>
          <ac:picMkLst>
            <pc:docMk/>
            <pc:sldMk cId="1507176151" sldId="351"/>
            <ac:picMk id="7" creationId="{D39ED198-5DCC-4B21-480E-0B7F08B6F59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2E352A-1E06-4575-941A-4B1524888BD9}" type="datetimeFigureOut">
              <a:rPr lang="nl-NL" smtClean="0"/>
              <a:t>9-11-2023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78870B-A559-46D6-9E5D-F029C2847AC7}" type="slidenum">
              <a:rPr lang="nl-NL" smtClean="0"/>
              <a:t>‹nr.›</a:t>
            </a:fld>
            <a:endParaRPr lang="nl-NL"/>
          </a:p>
        </p:txBody>
      </p:sp>
    </p:spTree>
    <p:extLst>
      <p:ext uri="{BB962C8B-B14F-4D97-AF65-F5344CB8AC3E}">
        <p14:creationId xmlns:p14="http://schemas.microsoft.com/office/powerpoint/2010/main" val="2291201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1D227D51-204B-ED48-AF9A-0BE9633FE04A}"/>
              </a:ext>
            </a:extLst>
          </p:cNvPr>
          <p:cNvSpPr/>
          <p:nvPr/>
        </p:nvSpPr>
        <p:spPr>
          <a:xfrm>
            <a:off x="5224243" y="1096772"/>
            <a:ext cx="6503180"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ross 49">
            <a:extLst>
              <a:ext uri="{FF2B5EF4-FFF2-40B4-BE49-F238E27FC236}">
                <a16:creationId xmlns:a16="http://schemas.microsoft.com/office/drawing/2014/main" id="{57A23F45-CDAE-8A40-8DE7-92A0BBC119B7}"/>
              </a:ext>
            </a:extLst>
          </p:cNvPr>
          <p:cNvSpPr/>
          <p:nvPr/>
        </p:nvSpPr>
        <p:spPr>
          <a:xfrm>
            <a:off x="5016811" y="5624450"/>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68546383-CCC4-544B-B0D8-DE78DE39BB78}"/>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5D1728-714F-2942-A0D1-82FF9419B496}"/>
              </a:ext>
            </a:extLst>
          </p:cNvPr>
          <p:cNvSpPr>
            <a:spLocks noGrp="1"/>
          </p:cNvSpPr>
          <p:nvPr>
            <p:ph type="ctrTitle"/>
          </p:nvPr>
        </p:nvSpPr>
        <p:spPr>
          <a:xfrm>
            <a:off x="797106" y="1625608"/>
            <a:ext cx="8035342" cy="2722164"/>
          </a:xfrm>
        </p:spPr>
        <p:txBody>
          <a:bodyPr anchor="b"/>
          <a:lstStyle>
            <a:lvl1pPr algn="l">
              <a:defRPr sz="8000" spc="-150"/>
            </a:lvl1pPr>
          </a:lstStyle>
          <a:p>
            <a:r>
              <a:rPr lang="en-US"/>
              <a:t>Click to edit Master title style</a:t>
            </a:r>
          </a:p>
        </p:txBody>
      </p:sp>
      <p:sp>
        <p:nvSpPr>
          <p:cNvPr id="3" name="Subtitle 2">
            <a:extLst>
              <a:ext uri="{FF2B5EF4-FFF2-40B4-BE49-F238E27FC236}">
                <a16:creationId xmlns:a16="http://schemas.microsoft.com/office/drawing/2014/main" id="{5BD072D4-1496-3347-BBF8-5879DF263BBD}"/>
              </a:ext>
            </a:extLst>
          </p:cNvPr>
          <p:cNvSpPr>
            <a:spLocks noGrp="1"/>
          </p:cNvSpPr>
          <p:nvPr>
            <p:ph type="subTitle" idx="1"/>
          </p:nvPr>
        </p:nvSpPr>
        <p:spPr>
          <a:xfrm>
            <a:off x="797106" y="4466845"/>
            <a:ext cx="8035342" cy="882904"/>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EBEFC724-B499-364B-AEB5-B6517F6AD52B}"/>
              </a:ext>
            </a:extLst>
          </p:cNvPr>
          <p:cNvSpPr>
            <a:spLocks noGrp="1"/>
          </p:cNvSpPr>
          <p:nvPr>
            <p:ph type="dt" sz="half" idx="10"/>
          </p:nvPr>
        </p:nvSpPr>
        <p:spPr>
          <a:xfrm>
            <a:off x="797105" y="5708747"/>
            <a:ext cx="3882843" cy="365125"/>
          </a:xfrm>
        </p:spPr>
        <p:txBody>
          <a:bodyPr/>
          <a:lstStyle>
            <a:lvl1pPr>
              <a:defRPr sz="1400"/>
            </a:lvl1pPr>
          </a:lstStyle>
          <a:p>
            <a:fld id="{73C3BD54-29B9-3D42-B178-776ED395AA85}" type="datetimeFigureOut">
              <a:rPr lang="en-US" smtClean="0"/>
              <a:pPr/>
              <a:t>11/9/2023</a:t>
            </a:fld>
            <a:endParaRPr lang="en-US" sz="1400"/>
          </a:p>
        </p:txBody>
      </p:sp>
      <p:sp>
        <p:nvSpPr>
          <p:cNvPr id="5" name="Footer Placeholder 4">
            <a:extLst>
              <a:ext uri="{FF2B5EF4-FFF2-40B4-BE49-F238E27FC236}">
                <a16:creationId xmlns:a16="http://schemas.microsoft.com/office/drawing/2014/main" id="{8033889C-A4E9-B24E-818F-46A1124C5D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40F50F-250E-6D45-AEBC-2573FED0C310}"/>
              </a:ext>
            </a:extLst>
          </p:cNvPr>
          <p:cNvSpPr>
            <a:spLocks noGrp="1"/>
          </p:cNvSpPr>
          <p:nvPr>
            <p:ph type="sldNum" sz="quarter" idx="12"/>
          </p:nvPr>
        </p:nvSpPr>
        <p:spPr/>
        <p:txBody>
          <a:bodyPr/>
          <a:lstStyle/>
          <a:p>
            <a:fld id="{86BB3423-611C-6944-BA94-F2572F362413}" type="slidenum">
              <a:rPr lang="en-US" smtClean="0"/>
              <a:t>‹nr.›</a:t>
            </a:fld>
            <a:endParaRPr lang="en-US"/>
          </a:p>
        </p:txBody>
      </p:sp>
    </p:spTree>
    <p:extLst>
      <p:ext uri="{BB962C8B-B14F-4D97-AF65-F5344CB8AC3E}">
        <p14:creationId xmlns:p14="http://schemas.microsoft.com/office/powerpoint/2010/main" val="242694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9F6C0E12-251D-EA44-BF81-4ABDFBB94321}"/>
              </a:ext>
            </a:extLst>
          </p:cNvPr>
          <p:cNvSpPr/>
          <p:nvPr/>
        </p:nvSpPr>
        <p:spPr>
          <a:xfrm>
            <a:off x="7087169" y="1096772"/>
            <a:ext cx="4652226"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EDC5FF4-095A-114E-87B6-73C7ADFF97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1E6EC9-9650-2042-8581-5B4082F941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4A0800-B373-3B40-B187-30AFE44CDD1D}"/>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5" name="Footer Placeholder 4">
            <a:extLst>
              <a:ext uri="{FF2B5EF4-FFF2-40B4-BE49-F238E27FC236}">
                <a16:creationId xmlns:a16="http://schemas.microsoft.com/office/drawing/2014/main" id="{C10A4C1C-C790-B449-8C06-78E8303F94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43E620-F86B-F447-AB06-DDAB39192507}"/>
              </a:ext>
            </a:extLst>
          </p:cNvPr>
          <p:cNvSpPr>
            <a:spLocks noGrp="1"/>
          </p:cNvSpPr>
          <p:nvPr>
            <p:ph type="sldNum" sz="quarter" idx="12"/>
          </p:nvPr>
        </p:nvSpPr>
        <p:spPr/>
        <p:txBody>
          <a:bodyPr/>
          <a:lstStyle/>
          <a:p>
            <a:fld id="{86BB3423-611C-6944-BA94-F2572F362413}" type="slidenum">
              <a:rPr lang="en-US" smtClean="0"/>
              <a:t>‹nr.›</a:t>
            </a:fld>
            <a:endParaRPr lang="en-US"/>
          </a:p>
        </p:txBody>
      </p:sp>
      <p:sp>
        <p:nvSpPr>
          <p:cNvPr id="49" name="Rectangle 48">
            <a:extLst>
              <a:ext uri="{FF2B5EF4-FFF2-40B4-BE49-F238E27FC236}">
                <a16:creationId xmlns:a16="http://schemas.microsoft.com/office/drawing/2014/main" id="{80487CB5-43E0-974C-9DDC-252A8A37107F}"/>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ross 9">
            <a:extLst>
              <a:ext uri="{FF2B5EF4-FFF2-40B4-BE49-F238E27FC236}">
                <a16:creationId xmlns:a16="http://schemas.microsoft.com/office/drawing/2014/main" id="{E9CB83EF-4143-5A45-9B3A-9E70DD50253B}"/>
              </a:ext>
            </a:extLst>
          </p:cNvPr>
          <p:cNvSpPr/>
          <p:nvPr/>
        </p:nvSpPr>
        <p:spPr>
          <a:xfrm>
            <a:off x="11415183"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792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09DF801-FF8E-6247-9065-D9304CD6093A}"/>
              </a:ext>
            </a:extLst>
          </p:cNvPr>
          <p:cNvSpPr>
            <a:spLocks noGrp="1"/>
          </p:cNvSpPr>
          <p:nvPr>
            <p:ph type="title" orient="vert"/>
          </p:nvPr>
        </p:nvSpPr>
        <p:spPr>
          <a:xfrm>
            <a:off x="9355667" y="1204722"/>
            <a:ext cx="1853360" cy="467664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20E2615-7E4D-AB47-ACE6-236D716D7D24}"/>
              </a:ext>
            </a:extLst>
          </p:cNvPr>
          <p:cNvSpPr>
            <a:spLocks noGrp="1"/>
          </p:cNvSpPr>
          <p:nvPr>
            <p:ph type="body" orient="vert" idx="1"/>
          </p:nvPr>
        </p:nvSpPr>
        <p:spPr>
          <a:xfrm>
            <a:off x="973667" y="1204722"/>
            <a:ext cx="8274047" cy="46969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1F0223-5AC9-374E-BD0C-344F67E2A85B}"/>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5" name="Footer Placeholder 4">
            <a:extLst>
              <a:ext uri="{FF2B5EF4-FFF2-40B4-BE49-F238E27FC236}">
                <a16:creationId xmlns:a16="http://schemas.microsoft.com/office/drawing/2014/main" id="{3EBEDD42-54A1-E648-8829-140EC4C571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8FDF8F-8DBC-8A47-8000-5BA35DF9F903}"/>
              </a:ext>
            </a:extLst>
          </p:cNvPr>
          <p:cNvSpPr>
            <a:spLocks noGrp="1"/>
          </p:cNvSpPr>
          <p:nvPr>
            <p:ph type="sldNum" sz="quarter" idx="12"/>
          </p:nvPr>
        </p:nvSpPr>
        <p:spPr/>
        <p:txBody>
          <a:bodyPr/>
          <a:lstStyle/>
          <a:p>
            <a:fld id="{86BB3423-611C-6944-BA94-F2572F362413}" type="slidenum">
              <a:rPr lang="en-US" smtClean="0"/>
              <a:t>‹nr.›</a:t>
            </a:fld>
            <a:endParaRPr lang="en-US"/>
          </a:p>
        </p:txBody>
      </p:sp>
      <p:sp>
        <p:nvSpPr>
          <p:cNvPr id="51" name="Rectangle 50">
            <a:extLst>
              <a:ext uri="{FF2B5EF4-FFF2-40B4-BE49-F238E27FC236}">
                <a16:creationId xmlns:a16="http://schemas.microsoft.com/office/drawing/2014/main" id="{F2CE2A98-5154-A544-BE2A-FDC0811C19A0}"/>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DC4EC832-8181-5643-8A62-117E43F0E498}"/>
              </a:ext>
            </a:extLst>
          </p:cNvPr>
          <p:cNvSpPr/>
          <p:nvPr/>
        </p:nvSpPr>
        <p:spPr>
          <a:xfrm>
            <a:off x="-1" y="1096772"/>
            <a:ext cx="263565"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ross 9">
            <a:extLst>
              <a:ext uri="{FF2B5EF4-FFF2-40B4-BE49-F238E27FC236}">
                <a16:creationId xmlns:a16="http://schemas.microsoft.com/office/drawing/2014/main" id="{24AF3281-BC22-374D-A461-8B3181F600AA}"/>
              </a:ext>
            </a:extLst>
          </p:cNvPr>
          <p:cNvSpPr/>
          <p:nvPr/>
        </p:nvSpPr>
        <p:spPr>
          <a:xfrm>
            <a:off x="58248"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8591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9F291BE0-7A7E-D04F-974F-9F4577FB2F46}"/>
              </a:ext>
            </a:extLst>
          </p:cNvPr>
          <p:cNvSpPr/>
          <p:nvPr/>
        </p:nvSpPr>
        <p:spPr>
          <a:xfrm>
            <a:off x="6163735" y="1096772"/>
            <a:ext cx="5571066"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ross 49">
            <a:extLst>
              <a:ext uri="{FF2B5EF4-FFF2-40B4-BE49-F238E27FC236}">
                <a16:creationId xmlns:a16="http://schemas.microsoft.com/office/drawing/2014/main" id="{BD33FF1F-6094-0B4A-A3E4-6B0D9283DB44}"/>
              </a:ext>
            </a:extLst>
          </p:cNvPr>
          <p:cNvSpPr/>
          <p:nvPr/>
        </p:nvSpPr>
        <p:spPr>
          <a:xfrm>
            <a:off x="11529484"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B78A6D9C-C7A5-414B-8CB7-E31470D7D280}"/>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D850E-6310-C04D-8CAC-B7FA9F332D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5B7FB3-5DFC-6547-9567-C0ABE874C65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27D2DB-A7B1-204E-8416-E938952BCC83}"/>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5" name="Footer Placeholder 4">
            <a:extLst>
              <a:ext uri="{FF2B5EF4-FFF2-40B4-BE49-F238E27FC236}">
                <a16:creationId xmlns:a16="http://schemas.microsoft.com/office/drawing/2014/main" id="{FD324BA1-E2D0-1E4B-9DB3-664FE27337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AE64B2-36E4-5A4E-A78A-A629829A334F}"/>
              </a:ext>
            </a:extLst>
          </p:cNvPr>
          <p:cNvSpPr>
            <a:spLocks noGrp="1"/>
          </p:cNvSpPr>
          <p:nvPr>
            <p:ph type="sldNum" sz="quarter" idx="12"/>
          </p:nvPr>
        </p:nvSpPr>
        <p:spPr/>
        <p:txBody>
          <a:bodyPr/>
          <a:lstStyle/>
          <a:p>
            <a:fld id="{86BB3423-611C-6944-BA94-F2572F362413}" type="slidenum">
              <a:rPr lang="en-US" smtClean="0"/>
              <a:t>‹nr.›</a:t>
            </a:fld>
            <a:endParaRPr lang="en-US"/>
          </a:p>
        </p:txBody>
      </p:sp>
    </p:spTree>
    <p:extLst>
      <p:ext uri="{BB962C8B-B14F-4D97-AF65-F5344CB8AC3E}">
        <p14:creationId xmlns:p14="http://schemas.microsoft.com/office/powerpoint/2010/main" val="3458462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C97F6C6D-13AE-FD40-841C-4AB96460C390}"/>
              </a:ext>
            </a:extLst>
          </p:cNvPr>
          <p:cNvSpPr/>
          <p:nvPr/>
        </p:nvSpPr>
        <p:spPr>
          <a:xfrm>
            <a:off x="4291015" y="1096772"/>
            <a:ext cx="7436404"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ross 49">
            <a:extLst>
              <a:ext uri="{FF2B5EF4-FFF2-40B4-BE49-F238E27FC236}">
                <a16:creationId xmlns:a16="http://schemas.microsoft.com/office/drawing/2014/main" id="{24E27617-2112-2342-9FF1-39F2A241CCCC}"/>
              </a:ext>
            </a:extLst>
          </p:cNvPr>
          <p:cNvSpPr/>
          <p:nvPr/>
        </p:nvSpPr>
        <p:spPr>
          <a:xfrm>
            <a:off x="4086371" y="5624450"/>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C33CE582-7AFE-D048-B5BC-212A12A28F25}"/>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9EAEF4-E84F-CF40-B27B-01E1D2AFC96D}"/>
              </a:ext>
            </a:extLst>
          </p:cNvPr>
          <p:cNvSpPr>
            <a:spLocks noGrp="1"/>
          </p:cNvSpPr>
          <p:nvPr>
            <p:ph type="title"/>
          </p:nvPr>
        </p:nvSpPr>
        <p:spPr>
          <a:xfrm>
            <a:off x="565150" y="1881951"/>
            <a:ext cx="7335836" cy="1987707"/>
          </a:xfrm>
        </p:spPr>
        <p:txBody>
          <a:bodyPr anchor="b"/>
          <a:lstStyle>
            <a:lvl1pPr>
              <a:defRPr sz="6000" spc="-150"/>
            </a:lvl1pPr>
          </a:lstStyle>
          <a:p>
            <a:r>
              <a:rPr lang="en-US" dirty="0"/>
              <a:t>Click to edit Master title style</a:t>
            </a:r>
          </a:p>
        </p:txBody>
      </p:sp>
      <p:sp>
        <p:nvSpPr>
          <p:cNvPr id="3" name="Text Placeholder 2">
            <a:extLst>
              <a:ext uri="{FF2B5EF4-FFF2-40B4-BE49-F238E27FC236}">
                <a16:creationId xmlns:a16="http://schemas.microsoft.com/office/drawing/2014/main" id="{5287B7E1-CC48-2441-975D-F1A5412B8A49}"/>
              </a:ext>
            </a:extLst>
          </p:cNvPr>
          <p:cNvSpPr>
            <a:spLocks noGrp="1"/>
          </p:cNvSpPr>
          <p:nvPr>
            <p:ph type="body" idx="1"/>
          </p:nvPr>
        </p:nvSpPr>
        <p:spPr>
          <a:xfrm>
            <a:off x="565149" y="3869661"/>
            <a:ext cx="7335836" cy="948465"/>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4526218-1FCF-7A4D-B138-D1B1DE91A4B7}"/>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5" name="Footer Placeholder 4">
            <a:extLst>
              <a:ext uri="{FF2B5EF4-FFF2-40B4-BE49-F238E27FC236}">
                <a16:creationId xmlns:a16="http://schemas.microsoft.com/office/drawing/2014/main" id="{50984204-038C-FD4B-8E1C-0A9967BF22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359AB9-E1C6-C841-B423-FD2BB13C333F}"/>
              </a:ext>
            </a:extLst>
          </p:cNvPr>
          <p:cNvSpPr>
            <a:spLocks noGrp="1"/>
          </p:cNvSpPr>
          <p:nvPr>
            <p:ph type="sldNum" sz="quarter" idx="12"/>
          </p:nvPr>
        </p:nvSpPr>
        <p:spPr/>
        <p:txBody>
          <a:bodyPr/>
          <a:lstStyle/>
          <a:p>
            <a:fld id="{86BB3423-611C-6944-BA94-F2572F362413}" type="slidenum">
              <a:rPr lang="en-US" smtClean="0"/>
              <a:t>‹nr.›</a:t>
            </a:fld>
            <a:endParaRPr lang="en-US"/>
          </a:p>
        </p:txBody>
      </p:sp>
    </p:spTree>
    <p:extLst>
      <p:ext uri="{BB962C8B-B14F-4D97-AF65-F5344CB8AC3E}">
        <p14:creationId xmlns:p14="http://schemas.microsoft.com/office/powerpoint/2010/main" val="3658595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B057A-C120-5E4E-BB74-223EB6D005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9EB7BE-6258-C84C-8242-9865D1361C9E}"/>
              </a:ext>
            </a:extLst>
          </p:cNvPr>
          <p:cNvSpPr>
            <a:spLocks noGrp="1"/>
          </p:cNvSpPr>
          <p:nvPr>
            <p:ph sz="half" idx="1"/>
          </p:nvPr>
        </p:nvSpPr>
        <p:spPr>
          <a:xfrm>
            <a:off x="565111" y="2691637"/>
            <a:ext cx="4946643" cy="31897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73D23CD-80DB-5740-AE68-76414CA31A26}"/>
              </a:ext>
            </a:extLst>
          </p:cNvPr>
          <p:cNvSpPr>
            <a:spLocks noGrp="1"/>
          </p:cNvSpPr>
          <p:nvPr>
            <p:ph sz="half" idx="2"/>
          </p:nvPr>
        </p:nvSpPr>
        <p:spPr>
          <a:xfrm>
            <a:off x="6076903" y="2691637"/>
            <a:ext cx="4946639" cy="31897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FE0921-9102-1440-B315-778888723C9D}"/>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6" name="Footer Placeholder 5">
            <a:extLst>
              <a:ext uri="{FF2B5EF4-FFF2-40B4-BE49-F238E27FC236}">
                <a16:creationId xmlns:a16="http://schemas.microsoft.com/office/drawing/2014/main" id="{24D7802F-1937-2F43-8FF4-846135D6FC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609C72-E794-4F4F-8E09-D4883EED7237}"/>
              </a:ext>
            </a:extLst>
          </p:cNvPr>
          <p:cNvSpPr>
            <a:spLocks noGrp="1"/>
          </p:cNvSpPr>
          <p:nvPr>
            <p:ph type="sldNum" sz="quarter" idx="12"/>
          </p:nvPr>
        </p:nvSpPr>
        <p:spPr/>
        <p:txBody>
          <a:bodyPr/>
          <a:lstStyle/>
          <a:p>
            <a:fld id="{86BB3423-611C-6944-BA94-F2572F362413}" type="slidenum">
              <a:rPr lang="en-US" smtClean="0"/>
              <a:t>‹nr.›</a:t>
            </a:fld>
            <a:endParaRPr lang="en-US"/>
          </a:p>
        </p:txBody>
      </p:sp>
      <p:sp>
        <p:nvSpPr>
          <p:cNvPr id="50" name="Rectangle 49">
            <a:extLst>
              <a:ext uri="{FF2B5EF4-FFF2-40B4-BE49-F238E27FC236}">
                <a16:creationId xmlns:a16="http://schemas.microsoft.com/office/drawing/2014/main" id="{FFEFA3E2-0F30-664C-AAE4-DE6526B5C716}"/>
              </a:ext>
            </a:extLst>
          </p:cNvPr>
          <p:cNvSpPr/>
          <p:nvPr/>
        </p:nvSpPr>
        <p:spPr>
          <a:xfrm>
            <a:off x="11738231" y="1096772"/>
            <a:ext cx="453769"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55" name="Rectangle 54">
            <a:extLst>
              <a:ext uri="{FF2B5EF4-FFF2-40B4-BE49-F238E27FC236}">
                <a16:creationId xmlns:a16="http://schemas.microsoft.com/office/drawing/2014/main" id="{0C3D7AFF-BC7E-BA41-9C64-B5F9619C0EA1}"/>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ross 10">
            <a:extLst>
              <a:ext uri="{FF2B5EF4-FFF2-40B4-BE49-F238E27FC236}">
                <a16:creationId xmlns:a16="http://schemas.microsoft.com/office/drawing/2014/main" id="{671D2311-E9B8-F041-A7B8-D5696903F22A}"/>
              </a:ext>
            </a:extLst>
          </p:cNvPr>
          <p:cNvSpPr/>
          <p:nvPr/>
        </p:nvSpPr>
        <p:spPr>
          <a:xfrm>
            <a:off x="11531286"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395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9CA91-F119-0244-888A-95539A84DD6F}"/>
              </a:ext>
            </a:extLst>
          </p:cNvPr>
          <p:cNvSpPr>
            <a:spLocks noGrp="1"/>
          </p:cNvSpPr>
          <p:nvPr>
            <p:ph type="title"/>
          </p:nvPr>
        </p:nvSpPr>
        <p:spPr>
          <a:xfrm>
            <a:off x="565110" y="1204721"/>
            <a:ext cx="8266175" cy="1444752"/>
          </a:xfrm>
        </p:spPr>
        <p:txBody>
          <a:bodyPr/>
          <a:lstStyle/>
          <a:p>
            <a:r>
              <a:rPr lang="en-US"/>
              <a:t>Click to edit Master title style</a:t>
            </a:r>
          </a:p>
        </p:txBody>
      </p:sp>
      <p:sp>
        <p:nvSpPr>
          <p:cNvPr id="3" name="Text Placeholder 2">
            <a:extLst>
              <a:ext uri="{FF2B5EF4-FFF2-40B4-BE49-F238E27FC236}">
                <a16:creationId xmlns:a16="http://schemas.microsoft.com/office/drawing/2014/main" id="{B08A3EAC-4422-D548-8D7F-E9944566FBA9}"/>
              </a:ext>
            </a:extLst>
          </p:cNvPr>
          <p:cNvSpPr>
            <a:spLocks noGrp="1"/>
          </p:cNvSpPr>
          <p:nvPr>
            <p:ph type="body" idx="1"/>
          </p:nvPr>
        </p:nvSpPr>
        <p:spPr>
          <a:xfrm>
            <a:off x="565111" y="2691638"/>
            <a:ext cx="4946644" cy="823912"/>
          </a:xfrm>
        </p:spPr>
        <p:txBody>
          <a:bodyPr anchor="b"/>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49140CA2-88A9-CC42-A375-8B87E47CC5F9}"/>
              </a:ext>
            </a:extLst>
          </p:cNvPr>
          <p:cNvSpPr>
            <a:spLocks noGrp="1"/>
          </p:cNvSpPr>
          <p:nvPr>
            <p:ph sz="half" idx="2"/>
          </p:nvPr>
        </p:nvSpPr>
        <p:spPr>
          <a:xfrm>
            <a:off x="565111" y="3515550"/>
            <a:ext cx="4946644" cy="23662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5F960C-714E-2E4A-8141-A88F38274E48}"/>
              </a:ext>
            </a:extLst>
          </p:cNvPr>
          <p:cNvSpPr>
            <a:spLocks noGrp="1"/>
          </p:cNvSpPr>
          <p:nvPr>
            <p:ph type="body" sz="quarter" idx="3"/>
          </p:nvPr>
        </p:nvSpPr>
        <p:spPr>
          <a:xfrm>
            <a:off x="6076866" y="2691162"/>
            <a:ext cx="4946644" cy="823912"/>
          </a:xfrm>
        </p:spPr>
        <p:txBody>
          <a:bodyPr anchor="b"/>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97BC24-C907-EC4B-872D-17429A657716}"/>
              </a:ext>
            </a:extLst>
          </p:cNvPr>
          <p:cNvSpPr>
            <a:spLocks noGrp="1"/>
          </p:cNvSpPr>
          <p:nvPr>
            <p:ph sz="quarter" idx="4"/>
          </p:nvPr>
        </p:nvSpPr>
        <p:spPr>
          <a:xfrm>
            <a:off x="6076866" y="3515074"/>
            <a:ext cx="4946644" cy="23662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6E2A045-4283-3C47-B125-68CF3B19FB08}"/>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8" name="Footer Placeholder 7">
            <a:extLst>
              <a:ext uri="{FF2B5EF4-FFF2-40B4-BE49-F238E27FC236}">
                <a16:creationId xmlns:a16="http://schemas.microsoft.com/office/drawing/2014/main" id="{7EBC25BC-2C98-574D-BCCD-E36CAB07F2F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A5C95A-7789-E042-8471-D442D9BB545F}"/>
              </a:ext>
            </a:extLst>
          </p:cNvPr>
          <p:cNvSpPr>
            <a:spLocks noGrp="1"/>
          </p:cNvSpPr>
          <p:nvPr>
            <p:ph type="sldNum" sz="quarter" idx="12"/>
          </p:nvPr>
        </p:nvSpPr>
        <p:spPr/>
        <p:txBody>
          <a:bodyPr/>
          <a:lstStyle/>
          <a:p>
            <a:fld id="{86BB3423-611C-6944-BA94-F2572F362413}" type="slidenum">
              <a:rPr lang="en-US" smtClean="0"/>
              <a:t>‹nr.›</a:t>
            </a:fld>
            <a:endParaRPr lang="en-US"/>
          </a:p>
        </p:txBody>
      </p:sp>
      <p:sp>
        <p:nvSpPr>
          <p:cNvPr id="52" name="Rectangle 51">
            <a:extLst>
              <a:ext uri="{FF2B5EF4-FFF2-40B4-BE49-F238E27FC236}">
                <a16:creationId xmlns:a16="http://schemas.microsoft.com/office/drawing/2014/main" id="{3DF1BA5B-EDD8-B648-8A3E-E2B3570B1EA0}"/>
              </a:ext>
            </a:extLst>
          </p:cNvPr>
          <p:cNvSpPr/>
          <p:nvPr/>
        </p:nvSpPr>
        <p:spPr>
          <a:xfrm>
            <a:off x="11738231" y="1096772"/>
            <a:ext cx="453769"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57" name="Rectangle 56">
            <a:extLst>
              <a:ext uri="{FF2B5EF4-FFF2-40B4-BE49-F238E27FC236}">
                <a16:creationId xmlns:a16="http://schemas.microsoft.com/office/drawing/2014/main" id="{D7476360-629C-DE48-85B7-F4BE6CC457DB}"/>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ross 13">
            <a:extLst>
              <a:ext uri="{FF2B5EF4-FFF2-40B4-BE49-F238E27FC236}">
                <a16:creationId xmlns:a16="http://schemas.microsoft.com/office/drawing/2014/main" id="{C5F6C588-FC1B-3147-AFA1-CD7D76C5AEAC}"/>
              </a:ext>
            </a:extLst>
          </p:cNvPr>
          <p:cNvSpPr/>
          <p:nvPr/>
        </p:nvSpPr>
        <p:spPr>
          <a:xfrm>
            <a:off x="11531286"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9717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15401-5318-7045-8AE3-B1A99F2D822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E2F55F-EB76-AE49-B554-12B65B636A90}"/>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4" name="Footer Placeholder 3">
            <a:extLst>
              <a:ext uri="{FF2B5EF4-FFF2-40B4-BE49-F238E27FC236}">
                <a16:creationId xmlns:a16="http://schemas.microsoft.com/office/drawing/2014/main" id="{86CB6E6E-D81E-C44A-AC54-CBE0134C108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2E025B9-9F46-3049-9977-0119B96D393C}"/>
              </a:ext>
            </a:extLst>
          </p:cNvPr>
          <p:cNvSpPr>
            <a:spLocks noGrp="1"/>
          </p:cNvSpPr>
          <p:nvPr>
            <p:ph type="sldNum" sz="quarter" idx="12"/>
          </p:nvPr>
        </p:nvSpPr>
        <p:spPr/>
        <p:txBody>
          <a:bodyPr/>
          <a:lstStyle/>
          <a:p>
            <a:fld id="{86BB3423-611C-6944-BA94-F2572F362413}" type="slidenum">
              <a:rPr lang="en-US" smtClean="0"/>
              <a:t>‹nr.›</a:t>
            </a:fld>
            <a:endParaRPr lang="en-US"/>
          </a:p>
        </p:txBody>
      </p:sp>
      <p:sp>
        <p:nvSpPr>
          <p:cNvPr id="48" name="Rectangle 47">
            <a:extLst>
              <a:ext uri="{FF2B5EF4-FFF2-40B4-BE49-F238E27FC236}">
                <a16:creationId xmlns:a16="http://schemas.microsoft.com/office/drawing/2014/main" id="{65760068-EADA-2B4B-9819-CF981184FAEB}"/>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81DA7622-137E-184A-A93C-8DBB10318AE6}"/>
              </a:ext>
            </a:extLst>
          </p:cNvPr>
          <p:cNvSpPr/>
          <p:nvPr/>
        </p:nvSpPr>
        <p:spPr>
          <a:xfrm>
            <a:off x="11738231" y="1096772"/>
            <a:ext cx="453769"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Cross 8">
            <a:extLst>
              <a:ext uri="{FF2B5EF4-FFF2-40B4-BE49-F238E27FC236}">
                <a16:creationId xmlns:a16="http://schemas.microsoft.com/office/drawing/2014/main" id="{54FB0990-6F8D-B048-8309-19B0D1A41033}"/>
              </a:ext>
            </a:extLst>
          </p:cNvPr>
          <p:cNvSpPr/>
          <p:nvPr/>
        </p:nvSpPr>
        <p:spPr>
          <a:xfrm>
            <a:off x="11531286"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8265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AF81DD-2B1F-3444-8023-DD52318FE9F6}"/>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3" name="Footer Placeholder 2">
            <a:extLst>
              <a:ext uri="{FF2B5EF4-FFF2-40B4-BE49-F238E27FC236}">
                <a16:creationId xmlns:a16="http://schemas.microsoft.com/office/drawing/2014/main" id="{36927EE3-DAA3-D948-B8FD-48417540B52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C4532D4-FFBF-6C47-A6C9-D55196D91B87}"/>
              </a:ext>
            </a:extLst>
          </p:cNvPr>
          <p:cNvSpPr>
            <a:spLocks noGrp="1"/>
          </p:cNvSpPr>
          <p:nvPr>
            <p:ph type="sldNum" sz="quarter" idx="12"/>
          </p:nvPr>
        </p:nvSpPr>
        <p:spPr/>
        <p:txBody>
          <a:bodyPr/>
          <a:lstStyle/>
          <a:p>
            <a:fld id="{86BB3423-611C-6944-BA94-F2572F362413}" type="slidenum">
              <a:rPr lang="en-US" smtClean="0"/>
              <a:t>‹nr.›</a:t>
            </a:fld>
            <a:endParaRPr lang="en-US"/>
          </a:p>
        </p:txBody>
      </p:sp>
      <p:sp>
        <p:nvSpPr>
          <p:cNvPr id="47" name="Rectangle 46">
            <a:extLst>
              <a:ext uri="{FF2B5EF4-FFF2-40B4-BE49-F238E27FC236}">
                <a16:creationId xmlns:a16="http://schemas.microsoft.com/office/drawing/2014/main" id="{DB8D5541-7726-BA46-8BFA-BF6AA8D42BD7}"/>
              </a:ext>
            </a:extLst>
          </p:cNvPr>
          <p:cNvSpPr/>
          <p:nvPr/>
        </p:nvSpPr>
        <p:spPr>
          <a:xfrm>
            <a:off x="-1" y="1096772"/>
            <a:ext cx="263565"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ross 47">
            <a:extLst>
              <a:ext uri="{FF2B5EF4-FFF2-40B4-BE49-F238E27FC236}">
                <a16:creationId xmlns:a16="http://schemas.microsoft.com/office/drawing/2014/main" id="{97F434CF-7503-CE4F-8426-C312C6315AD0}"/>
              </a:ext>
            </a:extLst>
          </p:cNvPr>
          <p:cNvSpPr/>
          <p:nvPr/>
        </p:nvSpPr>
        <p:spPr>
          <a:xfrm>
            <a:off x="58248"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FEDBFB2F-FE34-E349-9484-C275FBE31614}"/>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1864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2DCFD-BEE6-AC49-BABD-D8B89C3B69D0}"/>
              </a:ext>
            </a:extLst>
          </p:cNvPr>
          <p:cNvSpPr>
            <a:spLocks noGrp="1"/>
          </p:cNvSpPr>
          <p:nvPr>
            <p:ph type="title"/>
          </p:nvPr>
        </p:nvSpPr>
        <p:spPr>
          <a:xfrm>
            <a:off x="565149" y="1203800"/>
            <a:ext cx="4114800" cy="1077218"/>
          </a:xfrm>
        </p:spPr>
        <p:txBody>
          <a:bodyPr anchor="b">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431DE035-8260-4443-B1D9-A9C8D584039E}"/>
              </a:ext>
            </a:extLst>
          </p:cNvPr>
          <p:cNvSpPr>
            <a:spLocks noGrp="1"/>
          </p:cNvSpPr>
          <p:nvPr>
            <p:ph idx="1"/>
          </p:nvPr>
        </p:nvSpPr>
        <p:spPr>
          <a:xfrm>
            <a:off x="5611813" y="1508252"/>
            <a:ext cx="5606518" cy="4045881"/>
          </a:xfrm>
        </p:spPr>
        <p:txBody>
          <a:bodyPr/>
          <a:lstStyle>
            <a:lvl1pPr>
              <a:defRPr sz="2800"/>
            </a:lvl1pPr>
            <a:lvl2pPr>
              <a:defRPr sz="24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CCC1AA53-7507-D04B-9B8E-6A4F7122ECA5}"/>
              </a:ext>
            </a:extLst>
          </p:cNvPr>
          <p:cNvSpPr>
            <a:spLocks noGrp="1"/>
          </p:cNvSpPr>
          <p:nvPr>
            <p:ph type="body" sz="half" idx="2"/>
          </p:nvPr>
        </p:nvSpPr>
        <p:spPr>
          <a:xfrm>
            <a:off x="565149" y="2368295"/>
            <a:ext cx="4114800" cy="318583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56E11F-3003-0745-ACAB-FAA4E676EFCD}"/>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6" name="Footer Placeholder 5">
            <a:extLst>
              <a:ext uri="{FF2B5EF4-FFF2-40B4-BE49-F238E27FC236}">
                <a16:creationId xmlns:a16="http://schemas.microsoft.com/office/drawing/2014/main" id="{92BC11A6-59AC-FE45-8A1C-9DDC00582A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D6F51E-1A94-034C-BBEE-C26A3AF0E815}"/>
              </a:ext>
            </a:extLst>
          </p:cNvPr>
          <p:cNvSpPr>
            <a:spLocks noGrp="1"/>
          </p:cNvSpPr>
          <p:nvPr>
            <p:ph type="sldNum" sz="quarter" idx="12"/>
          </p:nvPr>
        </p:nvSpPr>
        <p:spPr/>
        <p:txBody>
          <a:bodyPr/>
          <a:lstStyle/>
          <a:p>
            <a:fld id="{86BB3423-611C-6944-BA94-F2572F362413}" type="slidenum">
              <a:rPr lang="en-US" smtClean="0"/>
              <a:t>‹nr.›</a:t>
            </a:fld>
            <a:endParaRPr lang="en-US"/>
          </a:p>
        </p:txBody>
      </p:sp>
      <p:sp>
        <p:nvSpPr>
          <p:cNvPr id="50" name="Rectangle 49">
            <a:extLst>
              <a:ext uri="{FF2B5EF4-FFF2-40B4-BE49-F238E27FC236}">
                <a16:creationId xmlns:a16="http://schemas.microsoft.com/office/drawing/2014/main" id="{50B7D330-76C0-224C-9C3C-27C4D2B0DDB4}"/>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35464D55-5C51-844B-A38A-8143590FB934}"/>
              </a:ext>
            </a:extLst>
          </p:cNvPr>
          <p:cNvSpPr/>
          <p:nvPr/>
        </p:nvSpPr>
        <p:spPr>
          <a:xfrm>
            <a:off x="-1" y="1096772"/>
            <a:ext cx="263565"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ross 10">
            <a:extLst>
              <a:ext uri="{FF2B5EF4-FFF2-40B4-BE49-F238E27FC236}">
                <a16:creationId xmlns:a16="http://schemas.microsoft.com/office/drawing/2014/main" id="{FD988250-C554-DE44-B887-57D0B2AA8E37}"/>
              </a:ext>
            </a:extLst>
          </p:cNvPr>
          <p:cNvSpPr/>
          <p:nvPr/>
        </p:nvSpPr>
        <p:spPr>
          <a:xfrm>
            <a:off x="58248"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6367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86C7C-36AD-9A4E-8524-8F44E8839EA8}"/>
              </a:ext>
            </a:extLst>
          </p:cNvPr>
          <p:cNvSpPr>
            <a:spLocks noGrp="1"/>
          </p:cNvSpPr>
          <p:nvPr>
            <p:ph type="title"/>
          </p:nvPr>
        </p:nvSpPr>
        <p:spPr>
          <a:xfrm>
            <a:off x="565149" y="1203800"/>
            <a:ext cx="4114800" cy="1077218"/>
          </a:xfrm>
        </p:spPr>
        <p:txBody>
          <a:bodyPr anchor="b">
            <a:normAutofit/>
          </a:bodyPr>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1015248-4C80-3348-A8A9-6C9F5D32FCE3}"/>
              </a:ext>
            </a:extLst>
          </p:cNvPr>
          <p:cNvSpPr>
            <a:spLocks noGrp="1"/>
          </p:cNvSpPr>
          <p:nvPr>
            <p:ph type="pic" idx="1"/>
          </p:nvPr>
        </p:nvSpPr>
        <p:spPr>
          <a:xfrm>
            <a:off x="5631151" y="1096772"/>
            <a:ext cx="6096270" cy="5761228"/>
          </a:xfrm>
          <a:solidFill>
            <a:schemeClr val="bg2"/>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4B3083-CA16-C54A-B130-7BEE6DF9D815}"/>
              </a:ext>
            </a:extLst>
          </p:cNvPr>
          <p:cNvSpPr>
            <a:spLocks noGrp="1"/>
          </p:cNvSpPr>
          <p:nvPr>
            <p:ph type="body" sz="half" idx="2"/>
          </p:nvPr>
        </p:nvSpPr>
        <p:spPr>
          <a:xfrm>
            <a:off x="565149" y="2370666"/>
            <a:ext cx="4114800" cy="318346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3C6EB5-D7D1-E247-B9D7-D319E5AAB962}"/>
              </a:ext>
            </a:extLst>
          </p:cNvPr>
          <p:cNvSpPr>
            <a:spLocks noGrp="1"/>
          </p:cNvSpPr>
          <p:nvPr>
            <p:ph type="dt" sz="half" idx="10"/>
          </p:nvPr>
        </p:nvSpPr>
        <p:spPr/>
        <p:txBody>
          <a:bodyPr/>
          <a:lstStyle/>
          <a:p>
            <a:fld id="{73C3BD54-29B9-3D42-B178-776ED395AA85}" type="datetimeFigureOut">
              <a:rPr lang="en-US" smtClean="0"/>
              <a:t>11/9/2023</a:t>
            </a:fld>
            <a:endParaRPr lang="en-US"/>
          </a:p>
        </p:txBody>
      </p:sp>
      <p:sp>
        <p:nvSpPr>
          <p:cNvPr id="6" name="Footer Placeholder 5">
            <a:extLst>
              <a:ext uri="{FF2B5EF4-FFF2-40B4-BE49-F238E27FC236}">
                <a16:creationId xmlns:a16="http://schemas.microsoft.com/office/drawing/2014/main" id="{75FBF6CC-F5C4-9847-BADB-8B7441C8F3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763FE4-B2F5-7741-B517-533F1C98CE1B}"/>
              </a:ext>
            </a:extLst>
          </p:cNvPr>
          <p:cNvSpPr>
            <a:spLocks noGrp="1"/>
          </p:cNvSpPr>
          <p:nvPr>
            <p:ph type="sldNum" sz="quarter" idx="12"/>
          </p:nvPr>
        </p:nvSpPr>
        <p:spPr/>
        <p:txBody>
          <a:bodyPr/>
          <a:lstStyle/>
          <a:p>
            <a:fld id="{86BB3423-611C-6944-BA94-F2572F362413}" type="slidenum">
              <a:rPr lang="en-US" smtClean="0"/>
              <a:t>‹nr.›</a:t>
            </a:fld>
            <a:endParaRPr lang="en-US"/>
          </a:p>
        </p:txBody>
      </p:sp>
      <p:sp>
        <p:nvSpPr>
          <p:cNvPr id="54" name="Rectangle 53">
            <a:extLst>
              <a:ext uri="{FF2B5EF4-FFF2-40B4-BE49-F238E27FC236}">
                <a16:creationId xmlns:a16="http://schemas.microsoft.com/office/drawing/2014/main" id="{AB80A771-7D8E-0F4A-93A3-B977667D338E}"/>
              </a:ext>
            </a:extLst>
          </p:cNvPr>
          <p:cNvSpPr/>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2C9320FA-0E3A-2749-9085-DF30FA26F4BD}"/>
              </a:ext>
            </a:extLst>
          </p:cNvPr>
          <p:cNvSpPr/>
          <p:nvPr/>
        </p:nvSpPr>
        <p:spPr>
          <a:xfrm>
            <a:off x="-1" y="1096772"/>
            <a:ext cx="263565" cy="57612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ross 10">
            <a:extLst>
              <a:ext uri="{FF2B5EF4-FFF2-40B4-BE49-F238E27FC236}">
                <a16:creationId xmlns:a16="http://schemas.microsoft.com/office/drawing/2014/main" id="{5A3DF5D0-8A2C-A049-9132-EE1EF7D014D4}"/>
              </a:ext>
            </a:extLst>
          </p:cNvPr>
          <p:cNvSpPr/>
          <p:nvPr/>
        </p:nvSpPr>
        <p:spPr>
          <a:xfrm>
            <a:off x="58248"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8206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952BFD-D607-6845-9C7B-1C8D3B4EE760}"/>
              </a:ext>
            </a:extLst>
          </p:cNvPr>
          <p:cNvSpPr>
            <a:spLocks noGrp="1"/>
          </p:cNvSpPr>
          <p:nvPr>
            <p:ph type="title"/>
          </p:nvPr>
        </p:nvSpPr>
        <p:spPr>
          <a:xfrm>
            <a:off x="565149" y="1204721"/>
            <a:ext cx="8267296" cy="144655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EBB52FF-3B04-8245-BF0B-89C9E293362A}"/>
              </a:ext>
            </a:extLst>
          </p:cNvPr>
          <p:cNvSpPr>
            <a:spLocks noGrp="1"/>
          </p:cNvSpPr>
          <p:nvPr>
            <p:ph type="body" idx="1"/>
          </p:nvPr>
        </p:nvSpPr>
        <p:spPr>
          <a:xfrm>
            <a:off x="565150" y="2691638"/>
            <a:ext cx="8267296" cy="318858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DA99BFE-CBDD-C344-A21E-44A52F11B662}"/>
              </a:ext>
            </a:extLst>
          </p:cNvPr>
          <p:cNvSpPr>
            <a:spLocks noGrp="1"/>
          </p:cNvSpPr>
          <p:nvPr>
            <p:ph type="dt" sz="half" idx="2"/>
          </p:nvPr>
        </p:nvSpPr>
        <p:spPr>
          <a:xfrm>
            <a:off x="565149" y="5949696"/>
            <a:ext cx="4114800" cy="365125"/>
          </a:xfrm>
          <a:prstGeom prst="rect">
            <a:avLst/>
          </a:prstGeom>
        </p:spPr>
        <p:txBody>
          <a:bodyPr vert="horz" lIns="91440" tIns="45720" rIns="91440" bIns="45720" rtlCol="0" anchor="ctr" anchorCtr="0"/>
          <a:lstStyle>
            <a:lvl1pPr algn="l">
              <a:defRPr lang="en-US" sz="1050" smtClean="0">
                <a:latin typeface="+mn-lt"/>
              </a:defRPr>
            </a:lvl1pPr>
          </a:lstStyle>
          <a:p>
            <a:fld id="{73C3BD54-29B9-3D42-B178-776ED395AA85}" type="datetimeFigureOut">
              <a:rPr lang="en-US" smtClean="0"/>
              <a:pPr/>
              <a:t>11/9/2023</a:t>
            </a:fld>
            <a:endParaRPr lang="en-US" dirty="0"/>
          </a:p>
        </p:txBody>
      </p:sp>
      <p:sp>
        <p:nvSpPr>
          <p:cNvPr id="5" name="Footer Placeholder 4">
            <a:extLst>
              <a:ext uri="{FF2B5EF4-FFF2-40B4-BE49-F238E27FC236}">
                <a16:creationId xmlns:a16="http://schemas.microsoft.com/office/drawing/2014/main" id="{BDC371C0-3DCE-0743-946F-C7540DD7895F}"/>
              </a:ext>
            </a:extLst>
          </p:cNvPr>
          <p:cNvSpPr>
            <a:spLocks noGrp="1"/>
          </p:cNvSpPr>
          <p:nvPr>
            <p:ph type="ftr" sz="quarter" idx="3"/>
          </p:nvPr>
        </p:nvSpPr>
        <p:spPr>
          <a:xfrm>
            <a:off x="565150" y="543179"/>
            <a:ext cx="4114800" cy="246888"/>
          </a:xfrm>
          <a:prstGeom prst="rect">
            <a:avLst/>
          </a:prstGeom>
        </p:spPr>
        <p:txBody>
          <a:bodyPr vert="horz" lIns="91440" tIns="45720" rIns="91440" bIns="45720" rtlCol="0" anchor="ctr" anchorCtr="0"/>
          <a:lstStyle>
            <a:lvl1pPr algn="l">
              <a:defRPr lang="en-US" sz="1050">
                <a:latin typeface="+mn-lt"/>
              </a:defRPr>
            </a:lvl1pPr>
          </a:lstStyle>
          <a:p>
            <a:endParaRPr lang="en-US" dirty="0"/>
          </a:p>
        </p:txBody>
      </p:sp>
      <p:sp>
        <p:nvSpPr>
          <p:cNvPr id="6" name="Slide Number Placeholder 5">
            <a:extLst>
              <a:ext uri="{FF2B5EF4-FFF2-40B4-BE49-F238E27FC236}">
                <a16:creationId xmlns:a16="http://schemas.microsoft.com/office/drawing/2014/main" id="{E6E32ADB-4517-194F-8B4B-A9D26B3C02E3}"/>
              </a:ext>
            </a:extLst>
          </p:cNvPr>
          <p:cNvSpPr>
            <a:spLocks noGrp="1"/>
          </p:cNvSpPr>
          <p:nvPr>
            <p:ph type="sldNum" sz="quarter" idx="4"/>
          </p:nvPr>
        </p:nvSpPr>
        <p:spPr>
          <a:xfrm>
            <a:off x="10813024" y="511175"/>
            <a:ext cx="914400" cy="310896"/>
          </a:xfrm>
          <a:prstGeom prst="rect">
            <a:avLst/>
          </a:prstGeom>
        </p:spPr>
        <p:txBody>
          <a:bodyPr vert="horz" lIns="91440" tIns="45720" rIns="91440" bIns="45720" rtlCol="0" anchor="ctr"/>
          <a:lstStyle>
            <a:lvl1pPr algn="r">
              <a:defRPr sz="1400" b="0" i="0">
                <a:solidFill>
                  <a:schemeClr val="tx1"/>
                </a:solidFill>
                <a:latin typeface="+mn-lt"/>
              </a:defRPr>
            </a:lvl1pPr>
          </a:lstStyle>
          <a:p>
            <a:fld id="{86BB3423-611C-6944-BA94-F2572F362413}" type="slidenum">
              <a:rPr lang="en-US" smtClean="0"/>
              <a:pPr/>
              <a:t>‹nr.›</a:t>
            </a:fld>
            <a:endParaRPr lang="en-US"/>
          </a:p>
        </p:txBody>
      </p:sp>
    </p:spTree>
    <p:extLst>
      <p:ext uri="{BB962C8B-B14F-4D97-AF65-F5344CB8AC3E}">
        <p14:creationId xmlns:p14="http://schemas.microsoft.com/office/powerpoint/2010/main" val="1515270955"/>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System Font Regular"/>
        <a:buChar char="–"/>
        <a:defRPr sz="2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System Font Regular"/>
        <a:buChar char="–"/>
        <a:defRPr sz="20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System Font Regular"/>
        <a:buChar char="–"/>
        <a:defRPr sz="18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System Font Regular"/>
        <a:buChar char="–"/>
        <a:defRPr sz="16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System Font Regular"/>
        <a:buChar char="–"/>
        <a:defRPr sz="16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6.xml"/><Relationship Id="rId1" Type="http://schemas.openxmlformats.org/officeDocument/2006/relationships/video" Target="https://www.youtube.com/embed/ywIWkBv39yA?feature=oembed"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8">
            <a:extLst>
              <a:ext uri="{FF2B5EF4-FFF2-40B4-BE49-F238E27FC236}">
                <a16:creationId xmlns:a16="http://schemas.microsoft.com/office/drawing/2014/main" id="{14F048CC-17C9-B246-BF2A-29E51AD1C6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3" descr="Foto-effect met gekleurd licht">
            <a:extLst>
              <a:ext uri="{FF2B5EF4-FFF2-40B4-BE49-F238E27FC236}">
                <a16:creationId xmlns:a16="http://schemas.microsoft.com/office/drawing/2014/main" id="{2D3B7F02-BF7C-247B-DB0A-0785AAE0484F}"/>
              </a:ext>
            </a:extLst>
          </p:cNvPr>
          <p:cNvPicPr>
            <a:picLocks noChangeAspect="1"/>
          </p:cNvPicPr>
          <p:nvPr/>
        </p:nvPicPr>
        <p:blipFill rotWithShape="1">
          <a:blip r:embed="rId2"/>
          <a:srcRect t="1990" b="13740"/>
          <a:stretch/>
        </p:blipFill>
        <p:spPr>
          <a:xfrm>
            <a:off x="20" y="10"/>
            <a:ext cx="12191980" cy="6857990"/>
          </a:xfrm>
          <a:prstGeom prst="rect">
            <a:avLst/>
          </a:prstGeom>
        </p:spPr>
      </p:pic>
      <p:sp>
        <p:nvSpPr>
          <p:cNvPr id="18" name="Rectangle">
            <a:extLst>
              <a:ext uri="{FF2B5EF4-FFF2-40B4-BE49-F238E27FC236}">
                <a16:creationId xmlns:a16="http://schemas.microsoft.com/office/drawing/2014/main" id="{53C4D10E-16D3-5D49-A995-1FD27619A9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0549940" cy="6858000"/>
          </a:xfrm>
          <a:prstGeom prst="rect">
            <a:avLst/>
          </a:prstGeom>
          <a:gradFill flip="none" rotWithShape="1">
            <a:gsLst>
              <a:gs pos="32000">
                <a:schemeClr val="bg1">
                  <a:alpha val="67000"/>
                </a:schemeClr>
              </a:gs>
              <a:gs pos="0">
                <a:schemeClr val="bg1">
                  <a:alpha val="55000"/>
                </a:schemeClr>
              </a:gs>
              <a:gs pos="99000">
                <a:schemeClr val="bg1">
                  <a:alpha val="55000"/>
                </a:schemeClr>
              </a:gs>
            </a:gsLst>
            <a:path path="circle">
              <a:fillToRect r="100000" b="100000"/>
            </a:path>
            <a:tileRect l="-100000" t="-100000"/>
          </a:gradFill>
          <a:ln w="12700">
            <a:miter lim="400000"/>
          </a:ln>
        </p:spPr>
        <p:txBody>
          <a:bodyPr lIns="50800" tIns="50800" rIns="50800" bIns="50800" anchor="ctr"/>
          <a:lstStyle/>
          <a:p>
            <a:pPr algn="ctr"/>
            <a:endParaRPr sz="2600" cap="all" dirty="0">
              <a:solidFill>
                <a:srgbClr val="FFFFFF"/>
              </a:solidFill>
              <a:sym typeface="Avenir Next"/>
            </a:endParaRPr>
          </a:p>
        </p:txBody>
      </p:sp>
      <p:sp>
        <p:nvSpPr>
          <p:cNvPr id="19" name="Cross 12">
            <a:extLst>
              <a:ext uri="{FF2B5EF4-FFF2-40B4-BE49-F238E27FC236}">
                <a16:creationId xmlns:a16="http://schemas.microsoft.com/office/drawing/2014/main" id="{24124FF1-775D-AC4A-81D0-73FC0F54A6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42508" y="5618903"/>
            <a:ext cx="524933" cy="524933"/>
          </a:xfrm>
          <a:prstGeom prst="plus">
            <a:avLst>
              <a:gd name="adj" fmla="val 395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53E2C7F-F4FF-A94D-ACAE-82823EC88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81559" y="976630"/>
            <a:ext cx="1336774" cy="120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2BF4707-97B7-D705-45E8-065ED8987B35}"/>
              </a:ext>
            </a:extLst>
          </p:cNvPr>
          <p:cNvSpPr>
            <a:spLocks noGrp="1"/>
          </p:cNvSpPr>
          <p:nvPr>
            <p:ph type="ctrTitle"/>
          </p:nvPr>
        </p:nvSpPr>
        <p:spPr>
          <a:xfrm>
            <a:off x="797105" y="1625608"/>
            <a:ext cx="6696951" cy="2722164"/>
          </a:xfrm>
        </p:spPr>
        <p:txBody>
          <a:bodyPr>
            <a:normAutofit/>
          </a:bodyPr>
          <a:lstStyle/>
          <a:p>
            <a:r>
              <a:rPr lang="nl-NL" dirty="0"/>
              <a:t>De Reformatie</a:t>
            </a:r>
          </a:p>
        </p:txBody>
      </p:sp>
      <p:sp>
        <p:nvSpPr>
          <p:cNvPr id="3" name="Ondertitel 2">
            <a:extLst>
              <a:ext uri="{FF2B5EF4-FFF2-40B4-BE49-F238E27FC236}">
                <a16:creationId xmlns:a16="http://schemas.microsoft.com/office/drawing/2014/main" id="{C7588CF4-FAC5-2F9B-F607-3F9827A2910E}"/>
              </a:ext>
            </a:extLst>
          </p:cNvPr>
          <p:cNvSpPr>
            <a:spLocks noGrp="1"/>
          </p:cNvSpPr>
          <p:nvPr>
            <p:ph type="subTitle" idx="1"/>
          </p:nvPr>
        </p:nvSpPr>
        <p:spPr>
          <a:xfrm>
            <a:off x="797105" y="4466845"/>
            <a:ext cx="8366350" cy="882904"/>
          </a:xfrm>
        </p:spPr>
        <p:txBody>
          <a:bodyPr>
            <a:normAutofit/>
          </a:bodyPr>
          <a:lstStyle/>
          <a:p>
            <a:r>
              <a:rPr lang="nl-NL" dirty="0"/>
              <a:t>JV avond  9 november 2023</a:t>
            </a:r>
          </a:p>
        </p:txBody>
      </p:sp>
    </p:spTree>
    <p:extLst>
      <p:ext uri="{BB962C8B-B14F-4D97-AF65-F5344CB8AC3E}">
        <p14:creationId xmlns:p14="http://schemas.microsoft.com/office/powerpoint/2010/main" val="2454128578"/>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De Kerk dwaalt</a:t>
            </a:r>
            <a:br>
              <a:rPr lang="nl-NL" dirty="0"/>
            </a:br>
            <a:br>
              <a:rPr lang="nl-NL" dirty="0"/>
            </a:br>
            <a:br>
              <a:rPr lang="nl-NL" dirty="0"/>
            </a:br>
            <a:br>
              <a:rPr lang="nl-NL" dirty="0"/>
            </a:br>
            <a:endParaRPr lang="nl-NL" dirty="0"/>
          </a:p>
        </p:txBody>
      </p:sp>
      <p:pic>
        <p:nvPicPr>
          <p:cNvPr id="4" name="Afbeelding 3">
            <a:extLst>
              <a:ext uri="{FF2B5EF4-FFF2-40B4-BE49-F238E27FC236}">
                <a16:creationId xmlns:a16="http://schemas.microsoft.com/office/drawing/2014/main" id="{F8641E5F-D7A0-C6AC-44B7-A35BF3D1AFF1}"/>
              </a:ext>
            </a:extLst>
          </p:cNvPr>
          <p:cNvPicPr>
            <a:picLocks noChangeAspect="1"/>
          </p:cNvPicPr>
          <p:nvPr/>
        </p:nvPicPr>
        <p:blipFill>
          <a:blip r:embed="rId2"/>
          <a:stretch>
            <a:fillRect/>
          </a:stretch>
        </p:blipFill>
        <p:spPr>
          <a:xfrm>
            <a:off x="400049" y="1371599"/>
            <a:ext cx="7166359" cy="5177035"/>
          </a:xfrm>
          <a:prstGeom prst="rect">
            <a:avLst/>
          </a:prstGeom>
        </p:spPr>
      </p:pic>
    </p:spTree>
    <p:extLst>
      <p:ext uri="{BB962C8B-B14F-4D97-AF65-F5344CB8AC3E}">
        <p14:creationId xmlns:p14="http://schemas.microsoft.com/office/powerpoint/2010/main" val="37039146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De Kerk dwaalt</a:t>
            </a:r>
            <a:br>
              <a:rPr lang="nl-NL" dirty="0"/>
            </a:br>
            <a:br>
              <a:rPr lang="nl-NL" dirty="0"/>
            </a:br>
            <a:br>
              <a:rPr lang="nl-NL" dirty="0"/>
            </a:br>
            <a:br>
              <a:rPr lang="nl-NL" dirty="0"/>
            </a:br>
            <a:endParaRPr lang="nl-NL" dirty="0"/>
          </a:p>
        </p:txBody>
      </p:sp>
      <p:pic>
        <p:nvPicPr>
          <p:cNvPr id="5" name="Afbeelding 4">
            <a:extLst>
              <a:ext uri="{FF2B5EF4-FFF2-40B4-BE49-F238E27FC236}">
                <a16:creationId xmlns:a16="http://schemas.microsoft.com/office/drawing/2014/main" id="{D7DF397A-1ADD-521E-9B2C-C8931F2B92A2}"/>
              </a:ext>
            </a:extLst>
          </p:cNvPr>
          <p:cNvPicPr>
            <a:picLocks noChangeAspect="1"/>
          </p:cNvPicPr>
          <p:nvPr/>
        </p:nvPicPr>
        <p:blipFill>
          <a:blip r:embed="rId2"/>
          <a:stretch>
            <a:fillRect/>
          </a:stretch>
        </p:blipFill>
        <p:spPr>
          <a:xfrm>
            <a:off x="565149" y="2019675"/>
            <a:ext cx="7824707" cy="4754252"/>
          </a:xfrm>
          <a:prstGeom prst="rect">
            <a:avLst/>
          </a:prstGeom>
        </p:spPr>
      </p:pic>
      <p:sp>
        <p:nvSpPr>
          <p:cNvPr id="6" name="Tekstvak 5">
            <a:extLst>
              <a:ext uri="{FF2B5EF4-FFF2-40B4-BE49-F238E27FC236}">
                <a16:creationId xmlns:a16="http://schemas.microsoft.com/office/drawing/2014/main" id="{B3E18906-3FF0-D9A7-63DF-FFCC455D515E}"/>
              </a:ext>
            </a:extLst>
          </p:cNvPr>
          <p:cNvSpPr txBox="1"/>
          <p:nvPr/>
        </p:nvSpPr>
        <p:spPr>
          <a:xfrm>
            <a:off x="462225" y="1545104"/>
            <a:ext cx="3104940" cy="369332"/>
          </a:xfrm>
          <a:prstGeom prst="rect">
            <a:avLst/>
          </a:prstGeom>
          <a:noFill/>
        </p:spPr>
        <p:txBody>
          <a:bodyPr wrap="square" rtlCol="0">
            <a:spAutoFit/>
          </a:bodyPr>
          <a:lstStyle/>
          <a:p>
            <a:r>
              <a:rPr lang="nl-NL" b="1" dirty="0">
                <a:solidFill>
                  <a:srgbClr val="FF0000"/>
                </a:solidFill>
              </a:rPr>
              <a:t>Beelden worden vereerd</a:t>
            </a:r>
          </a:p>
        </p:txBody>
      </p:sp>
    </p:spTree>
    <p:extLst>
      <p:ext uri="{BB962C8B-B14F-4D97-AF65-F5344CB8AC3E}">
        <p14:creationId xmlns:p14="http://schemas.microsoft.com/office/powerpoint/2010/main" val="2488735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De Kerk dwaalt</a:t>
            </a:r>
            <a:br>
              <a:rPr lang="nl-NL" dirty="0"/>
            </a:br>
            <a:br>
              <a:rPr lang="nl-NL" dirty="0"/>
            </a:br>
            <a:br>
              <a:rPr lang="nl-NL" dirty="0"/>
            </a:br>
            <a:br>
              <a:rPr lang="nl-NL" dirty="0"/>
            </a:br>
            <a:endParaRPr lang="nl-NL" dirty="0"/>
          </a:p>
        </p:txBody>
      </p:sp>
      <p:sp>
        <p:nvSpPr>
          <p:cNvPr id="6" name="Tekstvak 5">
            <a:extLst>
              <a:ext uri="{FF2B5EF4-FFF2-40B4-BE49-F238E27FC236}">
                <a16:creationId xmlns:a16="http://schemas.microsoft.com/office/drawing/2014/main" id="{B3E18906-3FF0-D9A7-63DF-FFCC455D515E}"/>
              </a:ext>
            </a:extLst>
          </p:cNvPr>
          <p:cNvSpPr txBox="1"/>
          <p:nvPr/>
        </p:nvSpPr>
        <p:spPr>
          <a:xfrm>
            <a:off x="565149" y="1837335"/>
            <a:ext cx="5958200" cy="1477328"/>
          </a:xfrm>
          <a:prstGeom prst="rect">
            <a:avLst/>
          </a:prstGeom>
          <a:noFill/>
        </p:spPr>
        <p:txBody>
          <a:bodyPr wrap="square" rtlCol="0">
            <a:spAutoFit/>
          </a:bodyPr>
          <a:lstStyle/>
          <a:p>
            <a:r>
              <a:rPr lang="nl-NL" b="1" dirty="0">
                <a:solidFill>
                  <a:srgbClr val="FF0000"/>
                </a:solidFill>
              </a:rPr>
              <a:t>Goede werken als verdienste</a:t>
            </a:r>
          </a:p>
          <a:p>
            <a:endParaRPr lang="nl-NL" b="1" dirty="0">
              <a:solidFill>
                <a:srgbClr val="FF0000"/>
              </a:solidFill>
            </a:endParaRPr>
          </a:p>
          <a:p>
            <a:r>
              <a:rPr lang="nl-NL" b="1" dirty="0">
                <a:solidFill>
                  <a:srgbClr val="FF0000"/>
                </a:solidFill>
              </a:rPr>
              <a:t>De mensen worden op een dwaalspoor gezet</a:t>
            </a:r>
          </a:p>
          <a:p>
            <a:endParaRPr lang="nl-NL" b="1" dirty="0">
              <a:solidFill>
                <a:srgbClr val="FF0000"/>
              </a:solidFill>
            </a:endParaRPr>
          </a:p>
          <a:p>
            <a:r>
              <a:rPr lang="nl-NL" b="1" dirty="0">
                <a:solidFill>
                  <a:srgbClr val="FF0000"/>
                </a:solidFill>
              </a:rPr>
              <a:t>De mensen kunnen de Bijbel niet lezen</a:t>
            </a:r>
          </a:p>
        </p:txBody>
      </p:sp>
    </p:spTree>
    <p:extLst>
      <p:ext uri="{BB962C8B-B14F-4D97-AF65-F5344CB8AC3E}">
        <p14:creationId xmlns:p14="http://schemas.microsoft.com/office/powerpoint/2010/main" val="1372833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Reformatie</a:t>
            </a:r>
            <a:br>
              <a:rPr lang="nl-NL" dirty="0"/>
            </a:br>
            <a:br>
              <a:rPr lang="nl-NL" dirty="0"/>
            </a:br>
            <a:br>
              <a:rPr lang="nl-NL" dirty="0"/>
            </a:br>
            <a:br>
              <a:rPr lang="nl-NL" dirty="0"/>
            </a:br>
            <a:endParaRPr lang="nl-NL" dirty="0"/>
          </a:p>
        </p:txBody>
      </p:sp>
      <p:sp>
        <p:nvSpPr>
          <p:cNvPr id="6" name="Tekstvak 5">
            <a:extLst>
              <a:ext uri="{FF2B5EF4-FFF2-40B4-BE49-F238E27FC236}">
                <a16:creationId xmlns:a16="http://schemas.microsoft.com/office/drawing/2014/main" id="{B3E18906-3FF0-D9A7-63DF-FFCC455D515E}"/>
              </a:ext>
            </a:extLst>
          </p:cNvPr>
          <p:cNvSpPr txBox="1"/>
          <p:nvPr/>
        </p:nvSpPr>
        <p:spPr>
          <a:xfrm>
            <a:off x="565149" y="2645901"/>
            <a:ext cx="5958200" cy="1566198"/>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nl-NL" sz="1800" b="1" kern="100" dirty="0">
                <a:effectLst/>
                <a:latin typeface="Cambria" panose="02040503050406030204" pitchFamily="18" charset="0"/>
                <a:ea typeface="Calibri" panose="020F0502020204030204" pitchFamily="34" charset="0"/>
                <a:cs typeface="Times New Roman" panose="02020603050405020304" pitchFamily="18" charset="0"/>
              </a:rPr>
              <a:t>Zwingli in Zurich</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nl-NL" sz="1800" b="1" kern="100" dirty="0">
                <a:effectLst/>
                <a:latin typeface="Cambria" panose="02040503050406030204" pitchFamily="18" charset="0"/>
                <a:ea typeface="Calibri" panose="020F0502020204030204" pitchFamily="34" charset="0"/>
                <a:cs typeface="Times New Roman" panose="02020603050405020304" pitchFamily="18" charset="0"/>
              </a:rPr>
              <a:t>Hus in </a:t>
            </a:r>
            <a:r>
              <a:rPr lang="nl-NL" sz="1800" b="1" kern="100" dirty="0" err="1">
                <a:effectLst/>
                <a:latin typeface="Cambria" panose="02040503050406030204" pitchFamily="18" charset="0"/>
                <a:ea typeface="Calibri" panose="020F0502020204030204" pitchFamily="34" charset="0"/>
                <a:cs typeface="Times New Roman" panose="02020603050405020304" pitchFamily="18" charset="0"/>
              </a:rPr>
              <a:t>Tsjechie</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nl-NL" sz="1800" b="1" kern="100" dirty="0">
                <a:effectLst/>
                <a:latin typeface="Cambria" panose="02040503050406030204" pitchFamily="18" charset="0"/>
                <a:ea typeface="Calibri" panose="020F0502020204030204" pitchFamily="34" charset="0"/>
                <a:cs typeface="Times New Roman" panose="02020603050405020304" pitchFamily="18" charset="0"/>
              </a:rPr>
              <a:t>Calvijn in Geneve</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nl-NL" sz="1800" b="1" dirty="0">
                <a:effectLst/>
                <a:latin typeface="Cambria" panose="02040503050406030204" pitchFamily="18" charset="0"/>
                <a:ea typeface="Calibri" panose="020F0502020204030204" pitchFamily="34" charset="0"/>
                <a:cs typeface="Times New Roman" panose="02020603050405020304" pitchFamily="18" charset="0"/>
              </a:rPr>
              <a:t>Maarten Luther in Wittenberg </a:t>
            </a:r>
            <a:endParaRPr lang="nl-NL" b="1" dirty="0"/>
          </a:p>
        </p:txBody>
      </p:sp>
    </p:spTree>
    <p:extLst>
      <p:ext uri="{BB962C8B-B14F-4D97-AF65-F5344CB8AC3E}">
        <p14:creationId xmlns:p14="http://schemas.microsoft.com/office/powerpoint/2010/main" val="40104839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Maarten Luther</a:t>
            </a:r>
            <a:br>
              <a:rPr lang="nl-NL" dirty="0"/>
            </a:br>
            <a:br>
              <a:rPr lang="nl-NL" dirty="0"/>
            </a:br>
            <a:br>
              <a:rPr lang="nl-NL" dirty="0"/>
            </a:br>
            <a:br>
              <a:rPr lang="nl-NL" dirty="0"/>
            </a:br>
            <a:endParaRPr lang="nl-NL" dirty="0"/>
          </a:p>
        </p:txBody>
      </p:sp>
      <p:pic>
        <p:nvPicPr>
          <p:cNvPr id="4" name="Afbeelding 3">
            <a:extLst>
              <a:ext uri="{FF2B5EF4-FFF2-40B4-BE49-F238E27FC236}">
                <a16:creationId xmlns:a16="http://schemas.microsoft.com/office/drawing/2014/main" id="{BD53ABEB-503E-71BD-41A9-2D78DDC074F4}"/>
              </a:ext>
            </a:extLst>
          </p:cNvPr>
          <p:cNvPicPr>
            <a:picLocks noChangeAspect="1"/>
          </p:cNvPicPr>
          <p:nvPr/>
        </p:nvPicPr>
        <p:blipFill>
          <a:blip r:embed="rId2"/>
          <a:stretch>
            <a:fillRect/>
          </a:stretch>
        </p:blipFill>
        <p:spPr>
          <a:xfrm>
            <a:off x="2657173" y="1296400"/>
            <a:ext cx="6175272" cy="5475114"/>
          </a:xfrm>
          <a:prstGeom prst="rect">
            <a:avLst/>
          </a:prstGeom>
        </p:spPr>
      </p:pic>
    </p:spTree>
    <p:extLst>
      <p:ext uri="{BB962C8B-B14F-4D97-AF65-F5344CB8AC3E}">
        <p14:creationId xmlns:p14="http://schemas.microsoft.com/office/powerpoint/2010/main" val="2539356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Maarten Luther</a:t>
            </a:r>
            <a:br>
              <a:rPr lang="nl-NL" dirty="0"/>
            </a:br>
            <a:br>
              <a:rPr lang="nl-NL" dirty="0"/>
            </a:br>
            <a:br>
              <a:rPr lang="nl-NL" dirty="0"/>
            </a:br>
            <a:br>
              <a:rPr lang="nl-NL" dirty="0"/>
            </a:br>
            <a:endParaRPr lang="nl-NL" dirty="0"/>
          </a:p>
        </p:txBody>
      </p:sp>
      <p:pic>
        <p:nvPicPr>
          <p:cNvPr id="5" name="Afbeelding 4">
            <a:extLst>
              <a:ext uri="{FF2B5EF4-FFF2-40B4-BE49-F238E27FC236}">
                <a16:creationId xmlns:a16="http://schemas.microsoft.com/office/drawing/2014/main" id="{A23936AA-12B2-DCDB-04BD-6CBD32B06B66}"/>
              </a:ext>
            </a:extLst>
          </p:cNvPr>
          <p:cNvPicPr>
            <a:picLocks noChangeAspect="1"/>
          </p:cNvPicPr>
          <p:nvPr/>
        </p:nvPicPr>
        <p:blipFill>
          <a:blip r:embed="rId2"/>
          <a:stretch>
            <a:fillRect/>
          </a:stretch>
        </p:blipFill>
        <p:spPr>
          <a:xfrm>
            <a:off x="196522" y="80387"/>
            <a:ext cx="8428366" cy="6777613"/>
          </a:xfrm>
          <a:prstGeom prst="rect">
            <a:avLst/>
          </a:prstGeom>
        </p:spPr>
      </p:pic>
    </p:spTree>
    <p:extLst>
      <p:ext uri="{BB962C8B-B14F-4D97-AF65-F5344CB8AC3E}">
        <p14:creationId xmlns:p14="http://schemas.microsoft.com/office/powerpoint/2010/main" val="9966136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Maarten Luther</a:t>
            </a:r>
            <a:br>
              <a:rPr lang="nl-NL" dirty="0"/>
            </a:br>
            <a:br>
              <a:rPr lang="nl-NL" dirty="0"/>
            </a:br>
            <a:br>
              <a:rPr lang="nl-NL" dirty="0"/>
            </a:br>
            <a:br>
              <a:rPr lang="nl-NL" dirty="0"/>
            </a:br>
            <a:endParaRPr lang="nl-NL" dirty="0"/>
          </a:p>
        </p:txBody>
      </p:sp>
      <p:pic>
        <p:nvPicPr>
          <p:cNvPr id="4" name="Afbeelding 3">
            <a:extLst>
              <a:ext uri="{FF2B5EF4-FFF2-40B4-BE49-F238E27FC236}">
                <a16:creationId xmlns:a16="http://schemas.microsoft.com/office/drawing/2014/main" id="{938C3A5A-DF8F-3562-AC92-D8381C658C43}"/>
              </a:ext>
            </a:extLst>
          </p:cNvPr>
          <p:cNvPicPr>
            <a:picLocks noChangeAspect="1"/>
          </p:cNvPicPr>
          <p:nvPr/>
        </p:nvPicPr>
        <p:blipFill>
          <a:blip r:embed="rId2"/>
          <a:stretch>
            <a:fillRect/>
          </a:stretch>
        </p:blipFill>
        <p:spPr>
          <a:xfrm>
            <a:off x="374764" y="187063"/>
            <a:ext cx="6238875" cy="3486150"/>
          </a:xfrm>
          <a:prstGeom prst="rect">
            <a:avLst/>
          </a:prstGeom>
        </p:spPr>
      </p:pic>
      <p:pic>
        <p:nvPicPr>
          <p:cNvPr id="7" name="Afbeelding 6">
            <a:extLst>
              <a:ext uri="{FF2B5EF4-FFF2-40B4-BE49-F238E27FC236}">
                <a16:creationId xmlns:a16="http://schemas.microsoft.com/office/drawing/2014/main" id="{633B2836-86F4-C9C7-DD5E-C933400EC45B}"/>
              </a:ext>
            </a:extLst>
          </p:cNvPr>
          <p:cNvPicPr>
            <a:picLocks noChangeAspect="1"/>
          </p:cNvPicPr>
          <p:nvPr/>
        </p:nvPicPr>
        <p:blipFill>
          <a:blip r:embed="rId3"/>
          <a:stretch>
            <a:fillRect/>
          </a:stretch>
        </p:blipFill>
        <p:spPr>
          <a:xfrm>
            <a:off x="3668891" y="2932074"/>
            <a:ext cx="7428029" cy="3925925"/>
          </a:xfrm>
          <a:prstGeom prst="rect">
            <a:avLst/>
          </a:prstGeom>
        </p:spPr>
      </p:pic>
    </p:spTree>
    <p:extLst>
      <p:ext uri="{BB962C8B-B14F-4D97-AF65-F5344CB8AC3E}">
        <p14:creationId xmlns:p14="http://schemas.microsoft.com/office/powerpoint/2010/main" val="2309891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Romeinen 1 : 17</a:t>
            </a:r>
            <a:br>
              <a:rPr lang="nl-NL" dirty="0"/>
            </a:br>
            <a:br>
              <a:rPr lang="nl-NL" dirty="0"/>
            </a:br>
            <a:br>
              <a:rPr lang="nl-NL" dirty="0"/>
            </a:br>
            <a:br>
              <a:rPr lang="nl-NL" dirty="0"/>
            </a:br>
            <a:endParaRPr lang="nl-NL" dirty="0"/>
          </a:p>
        </p:txBody>
      </p:sp>
      <p:pic>
        <p:nvPicPr>
          <p:cNvPr id="5" name="Afbeelding 4">
            <a:extLst>
              <a:ext uri="{FF2B5EF4-FFF2-40B4-BE49-F238E27FC236}">
                <a16:creationId xmlns:a16="http://schemas.microsoft.com/office/drawing/2014/main" id="{5D549851-A455-7BDA-8E51-0954699BFE7B}"/>
              </a:ext>
            </a:extLst>
          </p:cNvPr>
          <p:cNvPicPr>
            <a:picLocks noChangeAspect="1"/>
          </p:cNvPicPr>
          <p:nvPr/>
        </p:nvPicPr>
        <p:blipFill>
          <a:blip r:embed="rId2"/>
          <a:stretch>
            <a:fillRect/>
          </a:stretch>
        </p:blipFill>
        <p:spPr>
          <a:xfrm>
            <a:off x="4554129" y="12084"/>
            <a:ext cx="6860798" cy="6845916"/>
          </a:xfrm>
          <a:prstGeom prst="rect">
            <a:avLst/>
          </a:prstGeom>
        </p:spPr>
      </p:pic>
    </p:spTree>
    <p:extLst>
      <p:ext uri="{BB962C8B-B14F-4D97-AF65-F5344CB8AC3E}">
        <p14:creationId xmlns:p14="http://schemas.microsoft.com/office/powerpoint/2010/main" val="2045183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86CD82BB-8013-5D95-CDA8-6B86EC3BA454}"/>
              </a:ext>
            </a:extLst>
          </p:cNvPr>
          <p:cNvSpPr>
            <a:spLocks noGrp="1"/>
          </p:cNvSpPr>
          <p:nvPr>
            <p:ph type="title"/>
          </p:nvPr>
        </p:nvSpPr>
        <p:spPr/>
        <p:txBody>
          <a:bodyPr/>
          <a:lstStyle/>
          <a:p>
            <a:endParaRPr lang="nl-NL"/>
          </a:p>
        </p:txBody>
      </p:sp>
      <p:pic>
        <p:nvPicPr>
          <p:cNvPr id="7" name="Afbeelding 6">
            <a:extLst>
              <a:ext uri="{FF2B5EF4-FFF2-40B4-BE49-F238E27FC236}">
                <a16:creationId xmlns:a16="http://schemas.microsoft.com/office/drawing/2014/main" id="{1541D130-8F5D-F177-F6DA-AA9DA370F77D}"/>
              </a:ext>
            </a:extLst>
          </p:cNvPr>
          <p:cNvPicPr>
            <a:picLocks noChangeAspect="1"/>
          </p:cNvPicPr>
          <p:nvPr/>
        </p:nvPicPr>
        <p:blipFill>
          <a:blip r:embed="rId2"/>
          <a:stretch>
            <a:fillRect/>
          </a:stretch>
        </p:blipFill>
        <p:spPr>
          <a:xfrm>
            <a:off x="94943" y="754144"/>
            <a:ext cx="11674301" cy="5203596"/>
          </a:xfrm>
          <a:prstGeom prst="rect">
            <a:avLst/>
          </a:prstGeom>
        </p:spPr>
      </p:pic>
    </p:spTree>
    <p:extLst>
      <p:ext uri="{BB962C8B-B14F-4D97-AF65-F5344CB8AC3E}">
        <p14:creationId xmlns:p14="http://schemas.microsoft.com/office/powerpoint/2010/main" val="30002235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7920BF2B-0603-DF84-71D0-0F27397E6C31}"/>
              </a:ext>
            </a:extLst>
          </p:cNvPr>
          <p:cNvSpPr txBox="1"/>
          <p:nvPr/>
        </p:nvSpPr>
        <p:spPr>
          <a:xfrm>
            <a:off x="565149" y="359171"/>
            <a:ext cx="4441372" cy="707886"/>
          </a:xfrm>
          <a:prstGeom prst="rect">
            <a:avLst/>
          </a:prstGeom>
          <a:noFill/>
        </p:spPr>
        <p:txBody>
          <a:bodyPr wrap="square" rtlCol="0">
            <a:spAutoFit/>
          </a:bodyPr>
          <a:lstStyle/>
          <a:p>
            <a:r>
              <a:rPr lang="nl-NL" sz="4000" b="1" dirty="0">
                <a:solidFill>
                  <a:srgbClr val="FF0000"/>
                </a:solidFill>
                <a:latin typeface="Cambria" panose="02040503050406030204" pitchFamily="18" charset="0"/>
                <a:ea typeface="Cambria" panose="02040503050406030204" pitchFamily="18" charset="0"/>
              </a:rPr>
              <a:t>Boekverbranding</a:t>
            </a:r>
          </a:p>
        </p:txBody>
      </p:sp>
      <p:sp>
        <p:nvSpPr>
          <p:cNvPr id="9" name="Titel 8">
            <a:extLst>
              <a:ext uri="{FF2B5EF4-FFF2-40B4-BE49-F238E27FC236}">
                <a16:creationId xmlns:a16="http://schemas.microsoft.com/office/drawing/2014/main" id="{1F60AF77-9A96-02C9-3E32-4B57BA1025CF}"/>
              </a:ext>
            </a:extLst>
          </p:cNvPr>
          <p:cNvSpPr>
            <a:spLocks noGrp="1"/>
          </p:cNvSpPr>
          <p:nvPr>
            <p:ph type="title"/>
          </p:nvPr>
        </p:nvSpPr>
        <p:spPr/>
        <p:txBody>
          <a:bodyPr/>
          <a:lstStyle/>
          <a:p>
            <a:endParaRPr lang="nl-NL" dirty="0"/>
          </a:p>
        </p:txBody>
      </p:sp>
      <p:pic>
        <p:nvPicPr>
          <p:cNvPr id="11" name="Afbeelding 10">
            <a:extLst>
              <a:ext uri="{FF2B5EF4-FFF2-40B4-BE49-F238E27FC236}">
                <a16:creationId xmlns:a16="http://schemas.microsoft.com/office/drawing/2014/main" id="{BA37E0E4-8015-E5D8-71CC-B63213778653}"/>
              </a:ext>
            </a:extLst>
          </p:cNvPr>
          <p:cNvPicPr>
            <a:picLocks noChangeAspect="1"/>
          </p:cNvPicPr>
          <p:nvPr/>
        </p:nvPicPr>
        <p:blipFill>
          <a:blip r:embed="rId2"/>
          <a:stretch>
            <a:fillRect/>
          </a:stretch>
        </p:blipFill>
        <p:spPr>
          <a:xfrm>
            <a:off x="3744263" y="1095360"/>
            <a:ext cx="4703474" cy="5403469"/>
          </a:xfrm>
          <a:prstGeom prst="rect">
            <a:avLst/>
          </a:prstGeom>
        </p:spPr>
      </p:pic>
    </p:spTree>
    <p:extLst>
      <p:ext uri="{BB962C8B-B14F-4D97-AF65-F5344CB8AC3E}">
        <p14:creationId xmlns:p14="http://schemas.microsoft.com/office/powerpoint/2010/main" val="463637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lstStyle/>
          <a:p>
            <a:r>
              <a:rPr lang="nl-NL"/>
              <a:t>De eerste christengemeente</a:t>
            </a:r>
            <a:endParaRPr lang="nl-NL" dirty="0"/>
          </a:p>
        </p:txBody>
      </p:sp>
      <p:pic>
        <p:nvPicPr>
          <p:cNvPr id="4" name="Afbeelding 3">
            <a:extLst>
              <a:ext uri="{FF2B5EF4-FFF2-40B4-BE49-F238E27FC236}">
                <a16:creationId xmlns:a16="http://schemas.microsoft.com/office/drawing/2014/main" id="{C059CDCE-1D28-EE61-DCF8-73B0F1C71960}"/>
              </a:ext>
            </a:extLst>
          </p:cNvPr>
          <p:cNvPicPr>
            <a:picLocks noChangeAspect="1"/>
          </p:cNvPicPr>
          <p:nvPr/>
        </p:nvPicPr>
        <p:blipFill>
          <a:blip r:embed="rId2"/>
          <a:stretch>
            <a:fillRect/>
          </a:stretch>
        </p:blipFill>
        <p:spPr>
          <a:xfrm>
            <a:off x="565149" y="1533525"/>
            <a:ext cx="7010184" cy="4827082"/>
          </a:xfrm>
          <a:prstGeom prst="rect">
            <a:avLst/>
          </a:prstGeom>
        </p:spPr>
      </p:pic>
    </p:spTree>
    <p:extLst>
      <p:ext uri="{BB962C8B-B14F-4D97-AF65-F5344CB8AC3E}">
        <p14:creationId xmlns:p14="http://schemas.microsoft.com/office/powerpoint/2010/main" val="14852652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Romeinen 1 : 17</a:t>
            </a:r>
            <a:br>
              <a:rPr lang="nl-NL" dirty="0"/>
            </a:br>
            <a:br>
              <a:rPr lang="nl-NL" dirty="0"/>
            </a:br>
            <a:br>
              <a:rPr lang="nl-NL" dirty="0"/>
            </a:br>
            <a:br>
              <a:rPr lang="nl-NL" dirty="0"/>
            </a:br>
            <a:endParaRPr lang="nl-NL" dirty="0"/>
          </a:p>
        </p:txBody>
      </p:sp>
      <p:pic>
        <p:nvPicPr>
          <p:cNvPr id="4" name="Afbeelding 3">
            <a:extLst>
              <a:ext uri="{FF2B5EF4-FFF2-40B4-BE49-F238E27FC236}">
                <a16:creationId xmlns:a16="http://schemas.microsoft.com/office/drawing/2014/main" id="{2B4E08E4-757A-A093-6F9C-4F3DBF590501}"/>
              </a:ext>
            </a:extLst>
          </p:cNvPr>
          <p:cNvPicPr>
            <a:picLocks noChangeAspect="1"/>
          </p:cNvPicPr>
          <p:nvPr/>
        </p:nvPicPr>
        <p:blipFill>
          <a:blip r:embed="rId2"/>
          <a:stretch>
            <a:fillRect/>
          </a:stretch>
        </p:blipFill>
        <p:spPr>
          <a:xfrm>
            <a:off x="295078" y="348792"/>
            <a:ext cx="11042611" cy="5863471"/>
          </a:xfrm>
          <a:prstGeom prst="rect">
            <a:avLst/>
          </a:prstGeom>
        </p:spPr>
      </p:pic>
    </p:spTree>
    <p:extLst>
      <p:ext uri="{BB962C8B-B14F-4D97-AF65-F5344CB8AC3E}">
        <p14:creationId xmlns:p14="http://schemas.microsoft.com/office/powerpoint/2010/main" val="27207188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0613E291-5970-D18F-BF82-AE30AD1ABD1B}"/>
              </a:ext>
            </a:extLst>
          </p:cNvPr>
          <p:cNvPicPr>
            <a:picLocks noChangeAspect="1"/>
          </p:cNvPicPr>
          <p:nvPr/>
        </p:nvPicPr>
        <p:blipFill>
          <a:blip r:embed="rId2"/>
          <a:stretch>
            <a:fillRect/>
          </a:stretch>
        </p:blipFill>
        <p:spPr>
          <a:xfrm>
            <a:off x="118116" y="1592579"/>
            <a:ext cx="11256617" cy="5377738"/>
          </a:xfrm>
          <a:prstGeom prst="rect">
            <a:avLst/>
          </a:prstGeom>
        </p:spPr>
      </p:pic>
      <p:sp>
        <p:nvSpPr>
          <p:cNvPr id="7" name="Tekstvak 6">
            <a:extLst>
              <a:ext uri="{FF2B5EF4-FFF2-40B4-BE49-F238E27FC236}">
                <a16:creationId xmlns:a16="http://schemas.microsoft.com/office/drawing/2014/main" id="{7920BF2B-0603-DF84-71D0-0F27397E6C31}"/>
              </a:ext>
            </a:extLst>
          </p:cNvPr>
          <p:cNvSpPr txBox="1"/>
          <p:nvPr/>
        </p:nvSpPr>
        <p:spPr>
          <a:xfrm>
            <a:off x="659462" y="415732"/>
            <a:ext cx="4441372" cy="707886"/>
          </a:xfrm>
          <a:prstGeom prst="rect">
            <a:avLst/>
          </a:prstGeom>
          <a:noFill/>
        </p:spPr>
        <p:txBody>
          <a:bodyPr wrap="square" rtlCol="0">
            <a:spAutoFit/>
          </a:bodyPr>
          <a:lstStyle/>
          <a:p>
            <a:r>
              <a:rPr lang="nl-NL" sz="4000" b="1" dirty="0">
                <a:solidFill>
                  <a:srgbClr val="FF0000"/>
                </a:solidFill>
                <a:latin typeface="Cambria" panose="02040503050406030204" pitchFamily="18" charset="0"/>
                <a:ea typeface="Cambria" panose="02040503050406030204" pitchFamily="18" charset="0"/>
              </a:rPr>
              <a:t>Kleur bekennen</a:t>
            </a:r>
          </a:p>
        </p:txBody>
      </p:sp>
      <p:sp>
        <p:nvSpPr>
          <p:cNvPr id="9" name="Titel 8">
            <a:extLst>
              <a:ext uri="{FF2B5EF4-FFF2-40B4-BE49-F238E27FC236}">
                <a16:creationId xmlns:a16="http://schemas.microsoft.com/office/drawing/2014/main" id="{1F60AF77-9A96-02C9-3E32-4B57BA1025CF}"/>
              </a:ext>
            </a:extLst>
          </p:cNvPr>
          <p:cNvSpPr>
            <a:spLocks noGrp="1"/>
          </p:cNvSpPr>
          <p:nvPr>
            <p:ph type="title"/>
          </p:nvPr>
        </p:nvSpPr>
        <p:spPr/>
        <p:txBody>
          <a:bodyPr/>
          <a:lstStyle/>
          <a:p>
            <a:endParaRPr lang="nl-NL"/>
          </a:p>
        </p:txBody>
      </p:sp>
    </p:spTree>
    <p:extLst>
      <p:ext uri="{BB962C8B-B14F-4D97-AF65-F5344CB8AC3E}">
        <p14:creationId xmlns:p14="http://schemas.microsoft.com/office/powerpoint/2010/main" val="23888221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95 stellingen </a:t>
            </a:r>
            <a:br>
              <a:rPr lang="nl-NL" dirty="0"/>
            </a:br>
            <a:br>
              <a:rPr lang="nl-NL" dirty="0"/>
            </a:br>
            <a:br>
              <a:rPr lang="nl-NL" dirty="0"/>
            </a:br>
            <a:br>
              <a:rPr lang="nl-NL" dirty="0"/>
            </a:br>
            <a:endParaRPr lang="nl-NL" dirty="0"/>
          </a:p>
        </p:txBody>
      </p:sp>
      <p:pic>
        <p:nvPicPr>
          <p:cNvPr id="4" name="Afbeelding 3">
            <a:extLst>
              <a:ext uri="{FF2B5EF4-FFF2-40B4-BE49-F238E27FC236}">
                <a16:creationId xmlns:a16="http://schemas.microsoft.com/office/drawing/2014/main" id="{521E7991-6220-10D1-94B9-4E9178F4B2C3}"/>
              </a:ext>
            </a:extLst>
          </p:cNvPr>
          <p:cNvPicPr>
            <a:picLocks noChangeAspect="1"/>
          </p:cNvPicPr>
          <p:nvPr/>
        </p:nvPicPr>
        <p:blipFill>
          <a:blip r:embed="rId2"/>
          <a:stretch>
            <a:fillRect/>
          </a:stretch>
        </p:blipFill>
        <p:spPr>
          <a:xfrm>
            <a:off x="2747962" y="1781175"/>
            <a:ext cx="6696075" cy="3295650"/>
          </a:xfrm>
          <a:prstGeom prst="rect">
            <a:avLst/>
          </a:prstGeom>
        </p:spPr>
      </p:pic>
    </p:spTree>
    <p:extLst>
      <p:ext uri="{BB962C8B-B14F-4D97-AF65-F5344CB8AC3E}">
        <p14:creationId xmlns:p14="http://schemas.microsoft.com/office/powerpoint/2010/main" val="10483558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Romeinen 1 : 17</a:t>
            </a:r>
            <a:br>
              <a:rPr lang="nl-NL" dirty="0"/>
            </a:br>
            <a:br>
              <a:rPr lang="nl-NL" dirty="0"/>
            </a:br>
            <a:br>
              <a:rPr lang="nl-NL" dirty="0"/>
            </a:br>
            <a:br>
              <a:rPr lang="nl-NL" dirty="0"/>
            </a:br>
            <a:endParaRPr lang="nl-NL" dirty="0"/>
          </a:p>
        </p:txBody>
      </p:sp>
      <p:pic>
        <p:nvPicPr>
          <p:cNvPr id="4" name="Afbeelding 3">
            <a:extLst>
              <a:ext uri="{FF2B5EF4-FFF2-40B4-BE49-F238E27FC236}">
                <a16:creationId xmlns:a16="http://schemas.microsoft.com/office/drawing/2014/main" id="{DB5C82CC-940E-7DDE-33D8-60EE7D312715}"/>
              </a:ext>
            </a:extLst>
          </p:cNvPr>
          <p:cNvPicPr>
            <a:picLocks noChangeAspect="1"/>
          </p:cNvPicPr>
          <p:nvPr/>
        </p:nvPicPr>
        <p:blipFill>
          <a:blip r:embed="rId2"/>
          <a:stretch>
            <a:fillRect/>
          </a:stretch>
        </p:blipFill>
        <p:spPr>
          <a:xfrm>
            <a:off x="135130" y="723481"/>
            <a:ext cx="11556448" cy="5245240"/>
          </a:xfrm>
          <a:prstGeom prst="rect">
            <a:avLst/>
          </a:prstGeom>
        </p:spPr>
      </p:pic>
    </p:spTree>
    <p:extLst>
      <p:ext uri="{BB962C8B-B14F-4D97-AF65-F5344CB8AC3E}">
        <p14:creationId xmlns:p14="http://schemas.microsoft.com/office/powerpoint/2010/main" val="1649476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Rijksdag in Worms</a:t>
            </a:r>
            <a:br>
              <a:rPr lang="nl-NL" dirty="0"/>
            </a:br>
            <a:br>
              <a:rPr lang="nl-NL" dirty="0"/>
            </a:br>
            <a:br>
              <a:rPr lang="nl-NL" dirty="0"/>
            </a:br>
            <a:br>
              <a:rPr lang="nl-NL" dirty="0"/>
            </a:br>
            <a:endParaRPr lang="nl-NL" dirty="0"/>
          </a:p>
        </p:txBody>
      </p:sp>
      <p:pic>
        <p:nvPicPr>
          <p:cNvPr id="4" name="Afbeelding 3">
            <a:extLst>
              <a:ext uri="{FF2B5EF4-FFF2-40B4-BE49-F238E27FC236}">
                <a16:creationId xmlns:a16="http://schemas.microsoft.com/office/drawing/2014/main" id="{CB34E853-BE74-7A44-6B8F-0526C5666DB6}"/>
              </a:ext>
            </a:extLst>
          </p:cNvPr>
          <p:cNvPicPr>
            <a:picLocks noChangeAspect="1"/>
          </p:cNvPicPr>
          <p:nvPr/>
        </p:nvPicPr>
        <p:blipFill>
          <a:blip r:embed="rId2"/>
          <a:stretch>
            <a:fillRect/>
          </a:stretch>
        </p:blipFill>
        <p:spPr>
          <a:xfrm>
            <a:off x="769953" y="1441939"/>
            <a:ext cx="9037237" cy="5362756"/>
          </a:xfrm>
          <a:prstGeom prst="rect">
            <a:avLst/>
          </a:prstGeom>
        </p:spPr>
      </p:pic>
    </p:spTree>
    <p:extLst>
      <p:ext uri="{BB962C8B-B14F-4D97-AF65-F5344CB8AC3E}">
        <p14:creationId xmlns:p14="http://schemas.microsoft.com/office/powerpoint/2010/main" val="11409797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Vogelvrij maar ontvoerd</a:t>
            </a:r>
            <a:br>
              <a:rPr lang="nl-NL" dirty="0"/>
            </a:br>
            <a:br>
              <a:rPr lang="nl-NL" dirty="0"/>
            </a:br>
            <a:br>
              <a:rPr lang="nl-NL" dirty="0"/>
            </a:br>
            <a:br>
              <a:rPr lang="nl-NL" dirty="0"/>
            </a:br>
            <a:endParaRPr lang="nl-NL" dirty="0"/>
          </a:p>
        </p:txBody>
      </p:sp>
      <p:pic>
        <p:nvPicPr>
          <p:cNvPr id="5" name="Afbeelding 4">
            <a:extLst>
              <a:ext uri="{FF2B5EF4-FFF2-40B4-BE49-F238E27FC236}">
                <a16:creationId xmlns:a16="http://schemas.microsoft.com/office/drawing/2014/main" id="{AB30E3AD-1E97-972F-7322-7A978E76EFC9}"/>
              </a:ext>
            </a:extLst>
          </p:cNvPr>
          <p:cNvPicPr>
            <a:picLocks noChangeAspect="1"/>
          </p:cNvPicPr>
          <p:nvPr/>
        </p:nvPicPr>
        <p:blipFill>
          <a:blip r:embed="rId2"/>
          <a:stretch>
            <a:fillRect/>
          </a:stretch>
        </p:blipFill>
        <p:spPr>
          <a:xfrm>
            <a:off x="1867841" y="1296399"/>
            <a:ext cx="7256061" cy="5581585"/>
          </a:xfrm>
          <a:prstGeom prst="rect">
            <a:avLst/>
          </a:prstGeom>
        </p:spPr>
      </p:pic>
    </p:spTree>
    <p:extLst>
      <p:ext uri="{BB962C8B-B14F-4D97-AF65-F5344CB8AC3E}">
        <p14:creationId xmlns:p14="http://schemas.microsoft.com/office/powerpoint/2010/main" val="6626662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De boekdrukkunst helpt</a:t>
            </a:r>
            <a:br>
              <a:rPr lang="nl-NL" dirty="0"/>
            </a:br>
            <a:br>
              <a:rPr lang="nl-NL" dirty="0"/>
            </a:br>
            <a:br>
              <a:rPr lang="nl-NL" dirty="0"/>
            </a:br>
            <a:br>
              <a:rPr lang="nl-NL" dirty="0"/>
            </a:br>
            <a:endParaRPr lang="nl-NL" dirty="0"/>
          </a:p>
        </p:txBody>
      </p:sp>
      <p:pic>
        <p:nvPicPr>
          <p:cNvPr id="4" name="Afbeelding 3">
            <a:extLst>
              <a:ext uri="{FF2B5EF4-FFF2-40B4-BE49-F238E27FC236}">
                <a16:creationId xmlns:a16="http://schemas.microsoft.com/office/drawing/2014/main" id="{8615E2F5-1FE4-56B3-177C-2AB5DD819A92}"/>
              </a:ext>
            </a:extLst>
          </p:cNvPr>
          <p:cNvPicPr>
            <a:picLocks noChangeAspect="1"/>
          </p:cNvPicPr>
          <p:nvPr/>
        </p:nvPicPr>
        <p:blipFill>
          <a:blip r:embed="rId2"/>
          <a:stretch>
            <a:fillRect/>
          </a:stretch>
        </p:blipFill>
        <p:spPr>
          <a:xfrm>
            <a:off x="1175629" y="1581149"/>
            <a:ext cx="9334947" cy="5256835"/>
          </a:xfrm>
          <a:prstGeom prst="rect">
            <a:avLst/>
          </a:prstGeom>
        </p:spPr>
      </p:pic>
    </p:spTree>
    <p:extLst>
      <p:ext uri="{BB962C8B-B14F-4D97-AF65-F5344CB8AC3E}">
        <p14:creationId xmlns:p14="http://schemas.microsoft.com/office/powerpoint/2010/main" val="10946247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De beeldenstorm (1566)</a:t>
            </a:r>
            <a:br>
              <a:rPr lang="nl-NL" dirty="0"/>
            </a:br>
            <a:br>
              <a:rPr lang="nl-NL" dirty="0"/>
            </a:br>
            <a:br>
              <a:rPr lang="nl-NL" dirty="0"/>
            </a:br>
            <a:br>
              <a:rPr lang="nl-NL" dirty="0"/>
            </a:br>
            <a:endParaRPr lang="nl-NL" dirty="0"/>
          </a:p>
        </p:txBody>
      </p:sp>
      <p:pic>
        <p:nvPicPr>
          <p:cNvPr id="5" name="Afbeelding 4">
            <a:extLst>
              <a:ext uri="{FF2B5EF4-FFF2-40B4-BE49-F238E27FC236}">
                <a16:creationId xmlns:a16="http://schemas.microsoft.com/office/drawing/2014/main" id="{0A87303D-52C7-9404-3258-E19CCBA34533}"/>
              </a:ext>
            </a:extLst>
          </p:cNvPr>
          <p:cNvPicPr>
            <a:picLocks noChangeAspect="1"/>
          </p:cNvPicPr>
          <p:nvPr/>
        </p:nvPicPr>
        <p:blipFill>
          <a:blip r:embed="rId2"/>
          <a:stretch>
            <a:fillRect/>
          </a:stretch>
        </p:blipFill>
        <p:spPr>
          <a:xfrm>
            <a:off x="565149" y="1296400"/>
            <a:ext cx="8654265" cy="5558614"/>
          </a:xfrm>
          <a:prstGeom prst="rect">
            <a:avLst/>
          </a:prstGeom>
        </p:spPr>
      </p:pic>
    </p:spTree>
    <p:extLst>
      <p:ext uri="{BB962C8B-B14F-4D97-AF65-F5344CB8AC3E}">
        <p14:creationId xmlns:p14="http://schemas.microsoft.com/office/powerpoint/2010/main" val="19924887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Philips 2</a:t>
            </a:r>
            <a:br>
              <a:rPr lang="nl-NL" dirty="0"/>
            </a:br>
            <a:br>
              <a:rPr lang="nl-NL" dirty="0"/>
            </a:br>
            <a:br>
              <a:rPr lang="nl-NL" dirty="0"/>
            </a:br>
            <a:br>
              <a:rPr lang="nl-NL" dirty="0"/>
            </a:br>
            <a:endParaRPr lang="nl-NL" dirty="0"/>
          </a:p>
        </p:txBody>
      </p:sp>
      <p:pic>
        <p:nvPicPr>
          <p:cNvPr id="7" name="Afbeelding 6">
            <a:extLst>
              <a:ext uri="{FF2B5EF4-FFF2-40B4-BE49-F238E27FC236}">
                <a16:creationId xmlns:a16="http://schemas.microsoft.com/office/drawing/2014/main" id="{BB4F1A37-D6D5-7C51-8A9E-79057C4530FE}"/>
              </a:ext>
            </a:extLst>
          </p:cNvPr>
          <p:cNvPicPr>
            <a:picLocks noChangeAspect="1"/>
          </p:cNvPicPr>
          <p:nvPr/>
        </p:nvPicPr>
        <p:blipFill>
          <a:blip r:embed="rId2"/>
          <a:stretch>
            <a:fillRect/>
          </a:stretch>
        </p:blipFill>
        <p:spPr>
          <a:xfrm>
            <a:off x="3469298" y="0"/>
            <a:ext cx="5624459" cy="6902745"/>
          </a:xfrm>
          <a:prstGeom prst="rect">
            <a:avLst/>
          </a:prstGeom>
        </p:spPr>
      </p:pic>
    </p:spTree>
    <p:extLst>
      <p:ext uri="{BB962C8B-B14F-4D97-AF65-F5344CB8AC3E}">
        <p14:creationId xmlns:p14="http://schemas.microsoft.com/office/powerpoint/2010/main" val="13323786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Willem van Oranje</a:t>
            </a:r>
            <a:br>
              <a:rPr lang="nl-NL" dirty="0"/>
            </a:br>
            <a:br>
              <a:rPr lang="nl-NL" dirty="0"/>
            </a:br>
            <a:br>
              <a:rPr lang="nl-NL" dirty="0"/>
            </a:br>
            <a:br>
              <a:rPr lang="nl-NL" dirty="0"/>
            </a:br>
            <a:endParaRPr lang="nl-NL" dirty="0"/>
          </a:p>
        </p:txBody>
      </p:sp>
      <p:pic>
        <p:nvPicPr>
          <p:cNvPr id="4" name="Afbeelding 3">
            <a:extLst>
              <a:ext uri="{FF2B5EF4-FFF2-40B4-BE49-F238E27FC236}">
                <a16:creationId xmlns:a16="http://schemas.microsoft.com/office/drawing/2014/main" id="{28013D2B-30A7-7572-766C-4E7DDD75BBAF}"/>
              </a:ext>
            </a:extLst>
          </p:cNvPr>
          <p:cNvPicPr>
            <a:picLocks noChangeAspect="1"/>
          </p:cNvPicPr>
          <p:nvPr/>
        </p:nvPicPr>
        <p:blipFill>
          <a:blip r:embed="rId2"/>
          <a:stretch>
            <a:fillRect/>
          </a:stretch>
        </p:blipFill>
        <p:spPr>
          <a:xfrm>
            <a:off x="4819097" y="0"/>
            <a:ext cx="4905120" cy="6858000"/>
          </a:xfrm>
          <a:prstGeom prst="rect">
            <a:avLst/>
          </a:prstGeom>
        </p:spPr>
      </p:pic>
    </p:spTree>
    <p:extLst>
      <p:ext uri="{BB962C8B-B14F-4D97-AF65-F5344CB8AC3E}">
        <p14:creationId xmlns:p14="http://schemas.microsoft.com/office/powerpoint/2010/main" val="145423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lstStyle/>
          <a:p>
            <a:r>
              <a:rPr lang="nl-NL"/>
              <a:t>De eerste christengemeente</a:t>
            </a:r>
            <a:endParaRPr lang="nl-NL" dirty="0"/>
          </a:p>
        </p:txBody>
      </p:sp>
      <p:sp>
        <p:nvSpPr>
          <p:cNvPr id="3" name="Tekstvak 2">
            <a:extLst>
              <a:ext uri="{FF2B5EF4-FFF2-40B4-BE49-F238E27FC236}">
                <a16:creationId xmlns:a16="http://schemas.microsoft.com/office/drawing/2014/main" id="{4B62285C-6EFD-BE45-80E2-4D1DC283F383}"/>
              </a:ext>
            </a:extLst>
          </p:cNvPr>
          <p:cNvSpPr txBox="1"/>
          <p:nvPr/>
        </p:nvSpPr>
        <p:spPr>
          <a:xfrm>
            <a:off x="678730" y="1812285"/>
            <a:ext cx="10586301" cy="4054251"/>
          </a:xfrm>
          <a:prstGeom prst="rect">
            <a:avLst/>
          </a:prstGeom>
          <a:noFill/>
        </p:spPr>
        <p:txBody>
          <a:bodyPr wrap="square" rtlCol="0">
            <a:spAutoFit/>
          </a:bodyPr>
          <a:lstStyle/>
          <a:p>
            <a:pPr>
              <a:lnSpc>
                <a:spcPts val="3375"/>
              </a:lnSpc>
            </a:pPr>
            <a:r>
              <a:rPr lang="nl-NL" sz="1800" dirty="0">
                <a:solidFill>
                  <a:srgbClr val="000000"/>
                </a:solidFill>
                <a:effectLst/>
                <a:latin typeface="Source Sans Pro" panose="020B0503030403020204" pitchFamily="34" charset="0"/>
                <a:ea typeface="Times New Roman" panose="02020603050405020304" pitchFamily="18" charset="0"/>
              </a:rPr>
              <a:t>Handelingen 2</a:t>
            </a:r>
            <a:endParaRPr lang="nl-NL" sz="1800" dirty="0">
              <a:effectLst/>
              <a:latin typeface="Times New Roman" panose="02020603050405020304" pitchFamily="18" charset="0"/>
              <a:ea typeface="Times New Roman" panose="02020603050405020304" pitchFamily="18" charset="0"/>
            </a:endParaRPr>
          </a:p>
          <a:p>
            <a:pPr>
              <a:lnSpc>
                <a:spcPts val="2250"/>
              </a:lnSpc>
            </a:pPr>
            <a:r>
              <a:rPr lang="nl-NL" sz="1800" dirty="0">
                <a:solidFill>
                  <a:srgbClr val="000000"/>
                </a:solidFill>
                <a:effectLst/>
                <a:latin typeface="Source Sans Pro" panose="020B0503030403020204" pitchFamily="34" charset="0"/>
                <a:ea typeface="Times New Roman" panose="02020603050405020304" pitchFamily="18" charset="0"/>
              </a:rPr>
              <a:t>1 En toen de dag van het Pinkster</a:t>
            </a:r>
            <a:r>
              <a:rPr lang="nl-NL" sz="1800" i="1" dirty="0">
                <a:solidFill>
                  <a:srgbClr val="000000"/>
                </a:solidFill>
                <a:effectLst/>
                <a:latin typeface="Source Sans Pro" panose="020B0503030403020204" pitchFamily="34" charset="0"/>
                <a:ea typeface="Times New Roman" panose="02020603050405020304" pitchFamily="18" charset="0"/>
              </a:rPr>
              <a:t>feest</a:t>
            </a:r>
            <a:r>
              <a:rPr lang="nl-NL" sz="1800" dirty="0">
                <a:solidFill>
                  <a:srgbClr val="000000"/>
                </a:solidFill>
                <a:effectLst/>
                <a:latin typeface="Source Sans Pro" panose="020B0503030403020204" pitchFamily="34" charset="0"/>
                <a:ea typeface="Times New Roman" panose="02020603050405020304" pitchFamily="18" charset="0"/>
              </a:rPr>
              <a:t> vervuld werd, waren zij allen eensgezind bijeen.</a:t>
            </a:r>
            <a:endParaRPr lang="nl-NL" sz="1800" dirty="0">
              <a:effectLst/>
              <a:latin typeface="Times New Roman" panose="02020603050405020304" pitchFamily="18" charset="0"/>
              <a:ea typeface="Times New Roman" panose="02020603050405020304" pitchFamily="18" charset="0"/>
            </a:endParaRPr>
          </a:p>
          <a:p>
            <a:pPr>
              <a:lnSpc>
                <a:spcPts val="2250"/>
              </a:lnSpc>
            </a:pPr>
            <a:r>
              <a:rPr lang="nl-NL" sz="1800" dirty="0">
                <a:solidFill>
                  <a:srgbClr val="000000"/>
                </a:solidFill>
                <a:effectLst/>
                <a:latin typeface="Source Sans Pro" panose="020B0503030403020204" pitchFamily="34" charset="0"/>
                <a:ea typeface="Times New Roman" panose="02020603050405020304" pitchFamily="18" charset="0"/>
              </a:rPr>
              <a:t>2 En plotseling kwam er uit de hemel een geluid als van een geweldige windvlaag en </a:t>
            </a:r>
            <a:r>
              <a:rPr lang="nl-NL" sz="1800" i="1" dirty="0">
                <a:solidFill>
                  <a:srgbClr val="000000"/>
                </a:solidFill>
                <a:effectLst/>
                <a:latin typeface="Source Sans Pro" panose="020B0503030403020204" pitchFamily="34" charset="0"/>
                <a:ea typeface="Times New Roman" panose="02020603050405020304" pitchFamily="18" charset="0"/>
              </a:rPr>
              <a:t>dat</a:t>
            </a:r>
            <a:r>
              <a:rPr lang="nl-NL" sz="1800" dirty="0">
                <a:solidFill>
                  <a:srgbClr val="000000"/>
                </a:solidFill>
                <a:effectLst/>
                <a:latin typeface="Source Sans Pro" panose="020B0503030403020204" pitchFamily="34" charset="0"/>
                <a:ea typeface="Times New Roman" panose="02020603050405020304" pitchFamily="18" charset="0"/>
              </a:rPr>
              <a:t> vervulde heel het huis waar zij zaten.</a:t>
            </a:r>
            <a:endParaRPr lang="nl-NL" sz="1800" dirty="0">
              <a:effectLst/>
              <a:latin typeface="Times New Roman" panose="02020603050405020304" pitchFamily="18" charset="0"/>
              <a:ea typeface="Times New Roman" panose="02020603050405020304" pitchFamily="18" charset="0"/>
            </a:endParaRPr>
          </a:p>
          <a:p>
            <a:pPr>
              <a:lnSpc>
                <a:spcPts val="2250"/>
              </a:lnSpc>
            </a:pPr>
            <a:r>
              <a:rPr lang="nl-NL" sz="1800" dirty="0">
                <a:solidFill>
                  <a:srgbClr val="000000"/>
                </a:solidFill>
                <a:effectLst/>
                <a:latin typeface="Source Sans Pro" panose="020B0503030403020204" pitchFamily="34" charset="0"/>
                <a:ea typeface="Times New Roman" panose="02020603050405020304" pitchFamily="18" charset="0"/>
              </a:rPr>
              <a:t> </a:t>
            </a:r>
            <a:endParaRPr lang="nl-NL" sz="1800" dirty="0">
              <a:effectLst/>
              <a:latin typeface="Times New Roman" panose="02020603050405020304" pitchFamily="18" charset="0"/>
              <a:ea typeface="Times New Roman" panose="02020603050405020304" pitchFamily="18" charset="0"/>
            </a:endParaRPr>
          </a:p>
          <a:p>
            <a:pPr>
              <a:lnSpc>
                <a:spcPts val="2250"/>
              </a:lnSpc>
            </a:pPr>
            <a:r>
              <a:rPr lang="nl-NL" sz="1800" dirty="0">
                <a:solidFill>
                  <a:srgbClr val="000000"/>
                </a:solidFill>
                <a:effectLst/>
                <a:latin typeface="Source Sans Pro" panose="020B0503030403020204" pitchFamily="34" charset="0"/>
                <a:ea typeface="Times New Roman" panose="02020603050405020304" pitchFamily="18" charset="0"/>
              </a:rPr>
              <a:t>44 En allen die geloofden, waren bijeen en hadden alle dingen gemeenschappelijk;</a:t>
            </a:r>
            <a:endParaRPr lang="nl-NL" sz="1800" dirty="0">
              <a:effectLst/>
              <a:latin typeface="Times New Roman" panose="02020603050405020304" pitchFamily="18" charset="0"/>
              <a:ea typeface="Times New Roman" panose="02020603050405020304" pitchFamily="18" charset="0"/>
            </a:endParaRPr>
          </a:p>
          <a:p>
            <a:pPr>
              <a:lnSpc>
                <a:spcPts val="2250"/>
              </a:lnSpc>
            </a:pPr>
            <a:r>
              <a:rPr lang="nl-NL" sz="1800" dirty="0">
                <a:solidFill>
                  <a:srgbClr val="000000"/>
                </a:solidFill>
                <a:effectLst/>
                <a:latin typeface="Source Sans Pro" panose="020B0503030403020204" pitchFamily="34" charset="0"/>
                <a:ea typeface="Times New Roman" panose="02020603050405020304" pitchFamily="18" charset="0"/>
              </a:rPr>
              <a:t>45 En zij verkochten </a:t>
            </a:r>
            <a:r>
              <a:rPr lang="nl-NL" sz="1800" i="1" dirty="0">
                <a:solidFill>
                  <a:srgbClr val="000000"/>
                </a:solidFill>
                <a:effectLst/>
                <a:latin typeface="Source Sans Pro" panose="020B0503030403020204" pitchFamily="34" charset="0"/>
                <a:ea typeface="Times New Roman" panose="02020603050405020304" pitchFamily="18" charset="0"/>
              </a:rPr>
              <a:t>hun</a:t>
            </a:r>
            <a:r>
              <a:rPr lang="nl-NL" sz="1800" dirty="0">
                <a:solidFill>
                  <a:srgbClr val="000000"/>
                </a:solidFill>
                <a:effectLst/>
                <a:latin typeface="Source Sans Pro" panose="020B0503030403020204" pitchFamily="34" charset="0"/>
                <a:ea typeface="Times New Roman" panose="02020603050405020304" pitchFamily="18" charset="0"/>
              </a:rPr>
              <a:t> bezittingen en eigendommen en verdeelden die onder allen, naar dat ieder nodig had.</a:t>
            </a:r>
            <a:endParaRPr lang="nl-NL" sz="1800" dirty="0">
              <a:effectLst/>
              <a:latin typeface="Times New Roman" panose="02020603050405020304" pitchFamily="18" charset="0"/>
              <a:ea typeface="Times New Roman" panose="02020603050405020304" pitchFamily="18" charset="0"/>
            </a:endParaRPr>
          </a:p>
          <a:p>
            <a:pPr>
              <a:lnSpc>
                <a:spcPts val="2250"/>
              </a:lnSpc>
            </a:pPr>
            <a:r>
              <a:rPr lang="nl-NL" sz="1800" dirty="0">
                <a:solidFill>
                  <a:srgbClr val="000000"/>
                </a:solidFill>
                <a:effectLst/>
                <a:latin typeface="Source Sans Pro" panose="020B0503030403020204" pitchFamily="34" charset="0"/>
                <a:ea typeface="Times New Roman" panose="02020603050405020304" pitchFamily="18" charset="0"/>
              </a:rPr>
              <a:t>46 En zij bleven dagelijks eensgezind in de tempel bijeenkomen, en terwijl zij van huis tot huis brood braken, namen zij gezamenlijk voedsel </a:t>
            </a:r>
            <a:r>
              <a:rPr lang="nl-NL" sz="1800" i="1" dirty="0">
                <a:solidFill>
                  <a:srgbClr val="000000"/>
                </a:solidFill>
                <a:effectLst/>
                <a:latin typeface="Source Sans Pro" panose="020B0503030403020204" pitchFamily="34" charset="0"/>
                <a:ea typeface="Times New Roman" panose="02020603050405020304" pitchFamily="18" charset="0"/>
              </a:rPr>
              <a:t>tot zich</a:t>
            </a:r>
            <a:r>
              <a:rPr lang="nl-NL" sz="1800" dirty="0">
                <a:solidFill>
                  <a:srgbClr val="000000"/>
                </a:solidFill>
                <a:effectLst/>
                <a:latin typeface="Source Sans Pro" panose="020B0503030403020204" pitchFamily="34" charset="0"/>
                <a:ea typeface="Times New Roman" panose="02020603050405020304" pitchFamily="18" charset="0"/>
              </a:rPr>
              <a:t>, met vreugde en in eenvoud van hart;</a:t>
            </a:r>
            <a:endParaRPr lang="nl-NL" sz="1800" dirty="0">
              <a:effectLst/>
              <a:latin typeface="Times New Roman" panose="02020603050405020304" pitchFamily="18" charset="0"/>
              <a:ea typeface="Times New Roman" panose="02020603050405020304" pitchFamily="18" charset="0"/>
            </a:endParaRPr>
          </a:p>
          <a:p>
            <a:pPr>
              <a:lnSpc>
                <a:spcPts val="2250"/>
              </a:lnSpc>
            </a:pPr>
            <a:r>
              <a:rPr lang="nl-NL" sz="1800" dirty="0">
                <a:solidFill>
                  <a:srgbClr val="000000"/>
                </a:solidFill>
                <a:effectLst/>
                <a:latin typeface="Source Sans Pro" panose="020B0503030403020204" pitchFamily="34" charset="0"/>
                <a:ea typeface="Times New Roman" panose="02020603050405020304" pitchFamily="18" charset="0"/>
              </a:rPr>
              <a:t>47 En zij loofden God en vonden genade bij heel het volk. En de Heere voegde dagelijks </a:t>
            </a:r>
            <a:r>
              <a:rPr lang="nl-NL" sz="1800" i="1" dirty="0">
                <a:solidFill>
                  <a:srgbClr val="000000"/>
                </a:solidFill>
                <a:effectLst/>
                <a:latin typeface="Source Sans Pro" panose="020B0503030403020204" pitchFamily="34" charset="0"/>
                <a:ea typeface="Times New Roman" panose="02020603050405020304" pitchFamily="18" charset="0"/>
              </a:rPr>
              <a:t>mensen</a:t>
            </a:r>
            <a:r>
              <a:rPr lang="nl-NL" sz="1800" dirty="0">
                <a:solidFill>
                  <a:srgbClr val="000000"/>
                </a:solidFill>
                <a:effectLst/>
                <a:latin typeface="Source Sans Pro" panose="020B0503030403020204" pitchFamily="34" charset="0"/>
                <a:ea typeface="Times New Roman" panose="02020603050405020304" pitchFamily="18" charset="0"/>
              </a:rPr>
              <a:t> die zalig werden, aan de gemeente toe.</a:t>
            </a:r>
            <a:endParaRPr lang="nl-NL" sz="1800" dirty="0">
              <a:effectLst/>
              <a:latin typeface="Times New Roman" panose="02020603050405020304" pitchFamily="18" charset="0"/>
              <a:ea typeface="Times New Roman" panose="02020603050405020304" pitchFamily="18" charset="0"/>
            </a:endParaRPr>
          </a:p>
          <a:p>
            <a:pPr>
              <a:lnSpc>
                <a:spcPct val="107000"/>
              </a:lnSpc>
              <a:spcAft>
                <a:spcPts val="800"/>
              </a:spcAft>
            </a:pPr>
            <a:r>
              <a:rPr lang="nl-NL" sz="1800" b="1" kern="100" dirty="0">
                <a:effectLst/>
                <a:latin typeface="Cambria" panose="02040503050406030204" pitchFamily="18" charset="0"/>
                <a:ea typeface="Calibri" panose="020F0502020204030204" pitchFamily="34" charset="0"/>
                <a:cs typeface="Times New Roman" panose="02020603050405020304" pitchFamily="18" charset="0"/>
              </a:rPr>
              <a:t> </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384888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36A280E-AF9F-D1A6-1683-8D1D70655075}"/>
              </a:ext>
            </a:extLst>
          </p:cNvPr>
          <p:cNvSpPr>
            <a:spLocks noGrp="1"/>
          </p:cNvSpPr>
          <p:nvPr>
            <p:ph type="title"/>
          </p:nvPr>
        </p:nvSpPr>
        <p:spPr/>
        <p:txBody>
          <a:bodyPr/>
          <a:lstStyle/>
          <a:p>
            <a:endParaRPr lang="nl-NL"/>
          </a:p>
        </p:txBody>
      </p:sp>
      <p:pic>
        <p:nvPicPr>
          <p:cNvPr id="7" name="Afbeelding 6">
            <a:extLst>
              <a:ext uri="{FF2B5EF4-FFF2-40B4-BE49-F238E27FC236}">
                <a16:creationId xmlns:a16="http://schemas.microsoft.com/office/drawing/2014/main" id="{E8E2FFA1-2583-CD01-F409-F3CE3BD72A6D}"/>
              </a:ext>
            </a:extLst>
          </p:cNvPr>
          <p:cNvPicPr>
            <a:picLocks noChangeAspect="1"/>
          </p:cNvPicPr>
          <p:nvPr/>
        </p:nvPicPr>
        <p:blipFill>
          <a:blip r:embed="rId2"/>
          <a:stretch>
            <a:fillRect/>
          </a:stretch>
        </p:blipFill>
        <p:spPr>
          <a:xfrm>
            <a:off x="2612571" y="219677"/>
            <a:ext cx="7079872" cy="6522767"/>
          </a:xfrm>
          <a:prstGeom prst="rect">
            <a:avLst/>
          </a:prstGeom>
        </p:spPr>
      </p:pic>
    </p:spTree>
    <p:extLst>
      <p:ext uri="{BB962C8B-B14F-4D97-AF65-F5344CB8AC3E}">
        <p14:creationId xmlns:p14="http://schemas.microsoft.com/office/powerpoint/2010/main" val="2971516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36A280E-AF9F-D1A6-1683-8D1D70655075}"/>
              </a:ext>
            </a:extLst>
          </p:cNvPr>
          <p:cNvSpPr>
            <a:spLocks noGrp="1"/>
          </p:cNvSpPr>
          <p:nvPr>
            <p:ph type="title"/>
          </p:nvPr>
        </p:nvSpPr>
        <p:spPr/>
        <p:txBody>
          <a:bodyPr/>
          <a:lstStyle/>
          <a:p>
            <a:endParaRPr lang="nl-NL"/>
          </a:p>
        </p:txBody>
      </p:sp>
      <p:pic>
        <p:nvPicPr>
          <p:cNvPr id="3" name="Afbeelding 2">
            <a:extLst>
              <a:ext uri="{FF2B5EF4-FFF2-40B4-BE49-F238E27FC236}">
                <a16:creationId xmlns:a16="http://schemas.microsoft.com/office/drawing/2014/main" id="{94810A73-1E3D-91C7-BDCD-89BE7041AFE6}"/>
              </a:ext>
            </a:extLst>
          </p:cNvPr>
          <p:cNvPicPr>
            <a:picLocks noChangeAspect="1"/>
          </p:cNvPicPr>
          <p:nvPr/>
        </p:nvPicPr>
        <p:blipFill>
          <a:blip r:embed="rId2"/>
          <a:stretch>
            <a:fillRect/>
          </a:stretch>
        </p:blipFill>
        <p:spPr>
          <a:xfrm>
            <a:off x="1979525" y="573527"/>
            <a:ext cx="7601837" cy="6284473"/>
          </a:xfrm>
          <a:prstGeom prst="rect">
            <a:avLst/>
          </a:prstGeom>
        </p:spPr>
      </p:pic>
    </p:spTree>
    <p:extLst>
      <p:ext uri="{BB962C8B-B14F-4D97-AF65-F5344CB8AC3E}">
        <p14:creationId xmlns:p14="http://schemas.microsoft.com/office/powerpoint/2010/main" val="4207049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36A280E-AF9F-D1A6-1683-8D1D70655075}"/>
              </a:ext>
            </a:extLst>
          </p:cNvPr>
          <p:cNvSpPr>
            <a:spLocks noGrp="1"/>
          </p:cNvSpPr>
          <p:nvPr>
            <p:ph type="title"/>
          </p:nvPr>
        </p:nvSpPr>
        <p:spPr/>
        <p:txBody>
          <a:bodyPr/>
          <a:lstStyle/>
          <a:p>
            <a:endParaRPr lang="nl-NL"/>
          </a:p>
        </p:txBody>
      </p:sp>
      <p:pic>
        <p:nvPicPr>
          <p:cNvPr id="4" name="Afbeelding 3">
            <a:extLst>
              <a:ext uri="{FF2B5EF4-FFF2-40B4-BE49-F238E27FC236}">
                <a16:creationId xmlns:a16="http://schemas.microsoft.com/office/drawing/2014/main" id="{D24D78E9-9FF2-162B-3348-FBB22896F1CF}"/>
              </a:ext>
            </a:extLst>
          </p:cNvPr>
          <p:cNvPicPr>
            <a:picLocks noChangeAspect="1"/>
          </p:cNvPicPr>
          <p:nvPr/>
        </p:nvPicPr>
        <p:blipFill>
          <a:blip r:embed="rId2"/>
          <a:stretch>
            <a:fillRect/>
          </a:stretch>
        </p:blipFill>
        <p:spPr>
          <a:xfrm>
            <a:off x="1836151" y="0"/>
            <a:ext cx="7167172" cy="6898402"/>
          </a:xfrm>
          <a:prstGeom prst="rect">
            <a:avLst/>
          </a:prstGeom>
        </p:spPr>
      </p:pic>
    </p:spTree>
    <p:extLst>
      <p:ext uri="{BB962C8B-B14F-4D97-AF65-F5344CB8AC3E}">
        <p14:creationId xmlns:p14="http://schemas.microsoft.com/office/powerpoint/2010/main" val="41124880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36A280E-AF9F-D1A6-1683-8D1D70655075}"/>
              </a:ext>
            </a:extLst>
          </p:cNvPr>
          <p:cNvSpPr>
            <a:spLocks noGrp="1"/>
          </p:cNvSpPr>
          <p:nvPr>
            <p:ph type="title"/>
          </p:nvPr>
        </p:nvSpPr>
        <p:spPr>
          <a:xfrm>
            <a:off x="470881" y="56491"/>
            <a:ext cx="8267296" cy="1446550"/>
          </a:xfrm>
        </p:spPr>
        <p:txBody>
          <a:bodyPr/>
          <a:lstStyle/>
          <a:p>
            <a:r>
              <a:rPr lang="nl-NL" dirty="0"/>
              <a:t>Onze lieve heer op zolder </a:t>
            </a:r>
            <a:r>
              <a:rPr lang="nl-NL" sz="2400" dirty="0"/>
              <a:t>(Amsterdam)</a:t>
            </a:r>
            <a:endParaRPr lang="nl-NL" dirty="0"/>
          </a:p>
        </p:txBody>
      </p:sp>
      <p:pic>
        <p:nvPicPr>
          <p:cNvPr id="3" name="Afbeelding 2">
            <a:extLst>
              <a:ext uri="{FF2B5EF4-FFF2-40B4-BE49-F238E27FC236}">
                <a16:creationId xmlns:a16="http://schemas.microsoft.com/office/drawing/2014/main" id="{F64A16AA-B8A7-B7E8-798B-33174A47B32E}"/>
              </a:ext>
            </a:extLst>
          </p:cNvPr>
          <p:cNvPicPr>
            <a:picLocks noChangeAspect="1"/>
          </p:cNvPicPr>
          <p:nvPr/>
        </p:nvPicPr>
        <p:blipFill>
          <a:blip r:embed="rId2"/>
          <a:stretch>
            <a:fillRect/>
          </a:stretch>
        </p:blipFill>
        <p:spPr>
          <a:xfrm>
            <a:off x="160256" y="949555"/>
            <a:ext cx="6486525" cy="3695700"/>
          </a:xfrm>
          <a:prstGeom prst="rect">
            <a:avLst/>
          </a:prstGeom>
        </p:spPr>
      </p:pic>
      <p:pic>
        <p:nvPicPr>
          <p:cNvPr id="7" name="Afbeelding 6">
            <a:extLst>
              <a:ext uri="{FF2B5EF4-FFF2-40B4-BE49-F238E27FC236}">
                <a16:creationId xmlns:a16="http://schemas.microsoft.com/office/drawing/2014/main" id="{E178CF20-B0BC-6141-1CF5-5F64BE27DCB1}"/>
              </a:ext>
            </a:extLst>
          </p:cNvPr>
          <p:cNvPicPr>
            <a:picLocks noChangeAspect="1"/>
          </p:cNvPicPr>
          <p:nvPr/>
        </p:nvPicPr>
        <p:blipFill>
          <a:blip r:embed="rId3"/>
          <a:stretch>
            <a:fillRect/>
          </a:stretch>
        </p:blipFill>
        <p:spPr>
          <a:xfrm>
            <a:off x="5245552" y="2953409"/>
            <a:ext cx="6534150" cy="3848100"/>
          </a:xfrm>
          <a:prstGeom prst="rect">
            <a:avLst/>
          </a:prstGeom>
        </p:spPr>
      </p:pic>
    </p:spTree>
    <p:extLst>
      <p:ext uri="{BB962C8B-B14F-4D97-AF65-F5344CB8AC3E}">
        <p14:creationId xmlns:p14="http://schemas.microsoft.com/office/powerpoint/2010/main" val="11308151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36A280E-AF9F-D1A6-1683-8D1D70655075}"/>
              </a:ext>
            </a:extLst>
          </p:cNvPr>
          <p:cNvSpPr>
            <a:spLocks noGrp="1"/>
          </p:cNvSpPr>
          <p:nvPr>
            <p:ph type="title"/>
          </p:nvPr>
        </p:nvSpPr>
        <p:spPr/>
        <p:txBody>
          <a:bodyPr>
            <a:noAutofit/>
          </a:bodyPr>
          <a:lstStyle/>
          <a:p>
            <a:pPr>
              <a:lnSpc>
                <a:spcPct val="107000"/>
              </a:lnSpc>
              <a:spcAft>
                <a:spcPts val="800"/>
              </a:spcAft>
            </a:pP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“Want ik schaam mij niet voor het Evangelie van Christus, want het is een kracht van God tot zaligheid voor een ieder die gelooft”</a:t>
            </a:r>
            <a:b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br>
            <a:br>
              <a:rPr lang="nl-NL" sz="3600" kern="100" dirty="0">
                <a:effectLst/>
                <a:latin typeface="Calibri" panose="020F0502020204030204" pitchFamily="34" charset="0"/>
                <a:ea typeface="Calibri" panose="020F0502020204030204" pitchFamily="34" charset="0"/>
                <a:cs typeface="Times New Roman" panose="02020603050405020304" pitchFamily="18" charset="0"/>
              </a:rPr>
            </a:br>
            <a:r>
              <a:rPr lang="nl-NL" sz="3600" kern="100" dirty="0">
                <a:solidFill>
                  <a:srgbClr val="002C43"/>
                </a:solidFill>
                <a:latin typeface="Cambria" panose="02040503050406030204" pitchFamily="18" charset="0"/>
                <a:ea typeface="Calibri" panose="020F0502020204030204" pitchFamily="34" charset="0"/>
                <a:cs typeface="Times New Roman" panose="02020603050405020304" pitchFamily="18" charset="0"/>
              </a:rPr>
              <a:t>V</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rede vinden met God. Wat moest Maarten daarvoor doen, wat moeten jij en ik daarvoor doen?</a:t>
            </a:r>
            <a:br>
              <a:rPr lang="nl-NL" sz="2000" kern="100" dirty="0">
                <a:effectLst/>
                <a:latin typeface="Calibri" panose="020F0502020204030204" pitchFamily="34" charset="0"/>
                <a:ea typeface="Calibri" panose="020F0502020204030204" pitchFamily="34" charset="0"/>
                <a:cs typeface="Times New Roman" panose="02020603050405020304" pitchFamily="18" charset="0"/>
              </a:rPr>
            </a:br>
            <a:endParaRPr lang="nl-NL" sz="2000" dirty="0"/>
          </a:p>
        </p:txBody>
      </p:sp>
    </p:spTree>
    <p:extLst>
      <p:ext uri="{BB962C8B-B14F-4D97-AF65-F5344CB8AC3E}">
        <p14:creationId xmlns:p14="http://schemas.microsoft.com/office/powerpoint/2010/main" val="15980804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36A280E-AF9F-D1A6-1683-8D1D70655075}"/>
              </a:ext>
            </a:extLst>
          </p:cNvPr>
          <p:cNvSpPr>
            <a:spLocks noGrp="1"/>
          </p:cNvSpPr>
          <p:nvPr>
            <p:ph type="title"/>
          </p:nvPr>
        </p:nvSpPr>
        <p:spPr>
          <a:xfrm>
            <a:off x="1517256" y="1911732"/>
            <a:ext cx="8267296" cy="1446550"/>
          </a:xfrm>
        </p:spPr>
        <p:txBody>
          <a:bodyPr>
            <a:noAutofit/>
          </a:bodyPr>
          <a:lstStyle/>
          <a:p>
            <a:pPr>
              <a:lnSpc>
                <a:spcPct val="107000"/>
              </a:lnSpc>
              <a:spcAft>
                <a:spcPts val="800"/>
              </a:spcAft>
            </a:pP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Zo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gij</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Zijn</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stem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dan</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he</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den hoort,</a:t>
            </a:r>
            <a:b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b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Ge</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looft</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Zijn</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heil-</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en</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troostrijk woord;</a:t>
            </a:r>
            <a:b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b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Ver</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hardt</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u</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niet,</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maar</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laat</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u</a:t>
            </a:r>
            <a:r>
              <a:rPr lang="nl-NL" sz="3600"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leiden.</a:t>
            </a:r>
            <a: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 </a:t>
            </a:r>
            <a:br>
              <a:rPr lang="nl-NL" sz="36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br>
            <a:r>
              <a:rPr lang="nl-NL" sz="1800" i="1" kern="100" dirty="0">
                <a:solidFill>
                  <a:srgbClr val="002C43"/>
                </a:solidFill>
                <a:effectLst/>
                <a:latin typeface="Cambria" panose="02040503050406030204" pitchFamily="18" charset="0"/>
                <a:ea typeface="Calibri" panose="020F0502020204030204" pitchFamily="34" charset="0"/>
                <a:cs typeface="Times New Roman" panose="02020603050405020304" pitchFamily="18" charset="0"/>
              </a:rPr>
              <a:t>(psalm 95:4b berijmd)</a:t>
            </a:r>
            <a:br>
              <a:rPr lang="nl-NL"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nl-NL" sz="3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629780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media 2" title="1 | Inleiding: Hoe relevant is de Reformatie vandaag? | prof. dr. H. (Henk) van den Belt">
            <a:hlinkClick r:id="" action="ppaction://media"/>
            <a:extLst>
              <a:ext uri="{FF2B5EF4-FFF2-40B4-BE49-F238E27FC236}">
                <a16:creationId xmlns:a16="http://schemas.microsoft.com/office/drawing/2014/main" id="{02132D0A-CC36-20F0-A14E-793C450ACDBE}"/>
              </a:ext>
            </a:extLst>
          </p:cNvPr>
          <p:cNvPicPr>
            <a:picLocks noRot="1" noChangeAspect="1"/>
          </p:cNvPicPr>
          <p:nvPr>
            <a:videoFile r:link="rId1"/>
          </p:nvPr>
        </p:nvPicPr>
        <p:blipFill>
          <a:blip r:embed="rId3"/>
          <a:stretch>
            <a:fillRect/>
          </a:stretch>
        </p:blipFill>
        <p:spPr>
          <a:xfrm>
            <a:off x="0" y="86663"/>
            <a:ext cx="11776109" cy="6653502"/>
          </a:xfrm>
          <a:prstGeom prst="rect">
            <a:avLst/>
          </a:prstGeom>
        </p:spPr>
      </p:pic>
      <p:sp>
        <p:nvSpPr>
          <p:cNvPr id="5" name="Titel 4">
            <a:extLst>
              <a:ext uri="{FF2B5EF4-FFF2-40B4-BE49-F238E27FC236}">
                <a16:creationId xmlns:a16="http://schemas.microsoft.com/office/drawing/2014/main" id="{030D96AE-D299-A028-8A35-8F5C488691DF}"/>
              </a:ext>
            </a:extLst>
          </p:cNvPr>
          <p:cNvSpPr>
            <a:spLocks noGrp="1"/>
          </p:cNvSpPr>
          <p:nvPr>
            <p:ph type="title"/>
          </p:nvPr>
        </p:nvSpPr>
        <p:spPr/>
        <p:txBody>
          <a:bodyPr/>
          <a:lstStyle/>
          <a:p>
            <a:endParaRPr lang="nl-NL"/>
          </a:p>
        </p:txBody>
      </p:sp>
    </p:spTree>
    <p:extLst>
      <p:ext uri="{BB962C8B-B14F-4D97-AF65-F5344CB8AC3E}">
        <p14:creationId xmlns:p14="http://schemas.microsoft.com/office/powerpoint/2010/main" val="2131066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lstStyle/>
          <a:p>
            <a:r>
              <a:rPr lang="nl-NL"/>
              <a:t>De eerste christengemeente</a:t>
            </a:r>
            <a:endParaRPr lang="nl-NL" dirty="0"/>
          </a:p>
        </p:txBody>
      </p:sp>
      <p:pic>
        <p:nvPicPr>
          <p:cNvPr id="5" name="Afbeelding 4">
            <a:extLst>
              <a:ext uri="{FF2B5EF4-FFF2-40B4-BE49-F238E27FC236}">
                <a16:creationId xmlns:a16="http://schemas.microsoft.com/office/drawing/2014/main" id="{7ACE1367-99EF-BC69-0DFA-462AC186BF28}"/>
              </a:ext>
            </a:extLst>
          </p:cNvPr>
          <p:cNvPicPr>
            <a:picLocks noChangeAspect="1"/>
          </p:cNvPicPr>
          <p:nvPr/>
        </p:nvPicPr>
        <p:blipFill>
          <a:blip r:embed="rId2"/>
          <a:stretch>
            <a:fillRect/>
          </a:stretch>
        </p:blipFill>
        <p:spPr>
          <a:xfrm>
            <a:off x="803071" y="1789758"/>
            <a:ext cx="10312147" cy="3807174"/>
          </a:xfrm>
          <a:prstGeom prst="rect">
            <a:avLst/>
          </a:prstGeom>
        </p:spPr>
      </p:pic>
    </p:spTree>
    <p:extLst>
      <p:ext uri="{BB962C8B-B14F-4D97-AF65-F5344CB8AC3E}">
        <p14:creationId xmlns:p14="http://schemas.microsoft.com/office/powerpoint/2010/main" val="231182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lstStyle/>
          <a:p>
            <a:r>
              <a:rPr lang="nl-NL" dirty="0"/>
              <a:t>Ananias en </a:t>
            </a:r>
            <a:r>
              <a:rPr lang="nl-NL" dirty="0" err="1"/>
              <a:t>Safira</a:t>
            </a:r>
            <a:endParaRPr lang="nl-NL" dirty="0"/>
          </a:p>
        </p:txBody>
      </p:sp>
      <p:pic>
        <p:nvPicPr>
          <p:cNvPr id="7" name="Afbeelding 6">
            <a:extLst>
              <a:ext uri="{FF2B5EF4-FFF2-40B4-BE49-F238E27FC236}">
                <a16:creationId xmlns:a16="http://schemas.microsoft.com/office/drawing/2014/main" id="{DF9BCC9F-73A1-5D13-BCB7-DD5F3036D30A}"/>
              </a:ext>
            </a:extLst>
          </p:cNvPr>
          <p:cNvPicPr>
            <a:picLocks noChangeAspect="1"/>
          </p:cNvPicPr>
          <p:nvPr/>
        </p:nvPicPr>
        <p:blipFill>
          <a:blip r:embed="rId2"/>
          <a:stretch>
            <a:fillRect/>
          </a:stretch>
        </p:blipFill>
        <p:spPr>
          <a:xfrm>
            <a:off x="303892" y="1381125"/>
            <a:ext cx="11093856" cy="5476875"/>
          </a:xfrm>
          <a:prstGeom prst="rect">
            <a:avLst/>
          </a:prstGeom>
        </p:spPr>
      </p:pic>
    </p:spTree>
    <p:extLst>
      <p:ext uri="{BB962C8B-B14F-4D97-AF65-F5344CB8AC3E}">
        <p14:creationId xmlns:p14="http://schemas.microsoft.com/office/powerpoint/2010/main" val="1449555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lstStyle/>
          <a:p>
            <a:r>
              <a:rPr lang="nl-NL" dirty="0"/>
              <a:t>Petrus</a:t>
            </a:r>
          </a:p>
        </p:txBody>
      </p:sp>
      <p:pic>
        <p:nvPicPr>
          <p:cNvPr id="4" name="Afbeelding 3">
            <a:extLst>
              <a:ext uri="{FF2B5EF4-FFF2-40B4-BE49-F238E27FC236}">
                <a16:creationId xmlns:a16="http://schemas.microsoft.com/office/drawing/2014/main" id="{D64E3E02-BD71-D51D-555F-DCEC295D83B4}"/>
              </a:ext>
            </a:extLst>
          </p:cNvPr>
          <p:cNvPicPr>
            <a:picLocks noChangeAspect="1"/>
          </p:cNvPicPr>
          <p:nvPr/>
        </p:nvPicPr>
        <p:blipFill>
          <a:blip r:embed="rId2"/>
          <a:stretch>
            <a:fillRect/>
          </a:stretch>
        </p:blipFill>
        <p:spPr>
          <a:xfrm>
            <a:off x="684908" y="1437332"/>
            <a:ext cx="9936199" cy="5406673"/>
          </a:xfrm>
          <a:prstGeom prst="rect">
            <a:avLst/>
          </a:prstGeom>
        </p:spPr>
      </p:pic>
    </p:spTree>
    <p:extLst>
      <p:ext uri="{BB962C8B-B14F-4D97-AF65-F5344CB8AC3E}">
        <p14:creationId xmlns:p14="http://schemas.microsoft.com/office/powerpoint/2010/main" val="2738491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lstStyle/>
          <a:p>
            <a:r>
              <a:rPr lang="nl-NL" dirty="0"/>
              <a:t>Christenvervolging</a:t>
            </a:r>
          </a:p>
        </p:txBody>
      </p:sp>
      <p:pic>
        <p:nvPicPr>
          <p:cNvPr id="5" name="Afbeelding 4">
            <a:extLst>
              <a:ext uri="{FF2B5EF4-FFF2-40B4-BE49-F238E27FC236}">
                <a16:creationId xmlns:a16="http://schemas.microsoft.com/office/drawing/2014/main" id="{285F93DA-8F59-AE5E-4445-B43B4EF054B9}"/>
              </a:ext>
            </a:extLst>
          </p:cNvPr>
          <p:cNvPicPr>
            <a:picLocks noChangeAspect="1"/>
          </p:cNvPicPr>
          <p:nvPr/>
        </p:nvPicPr>
        <p:blipFill>
          <a:blip r:embed="rId2"/>
          <a:stretch>
            <a:fillRect/>
          </a:stretch>
        </p:blipFill>
        <p:spPr>
          <a:xfrm>
            <a:off x="565149" y="1296400"/>
            <a:ext cx="5086350" cy="2924175"/>
          </a:xfrm>
          <a:prstGeom prst="rect">
            <a:avLst/>
          </a:prstGeom>
        </p:spPr>
      </p:pic>
      <p:pic>
        <p:nvPicPr>
          <p:cNvPr id="7" name="Afbeelding 6">
            <a:extLst>
              <a:ext uri="{FF2B5EF4-FFF2-40B4-BE49-F238E27FC236}">
                <a16:creationId xmlns:a16="http://schemas.microsoft.com/office/drawing/2014/main" id="{81488136-AD3B-AED8-7795-28258DE2BE33}"/>
              </a:ext>
            </a:extLst>
          </p:cNvPr>
          <p:cNvPicPr>
            <a:picLocks noChangeAspect="1"/>
          </p:cNvPicPr>
          <p:nvPr/>
        </p:nvPicPr>
        <p:blipFill>
          <a:blip r:embed="rId3"/>
          <a:stretch>
            <a:fillRect/>
          </a:stretch>
        </p:blipFill>
        <p:spPr>
          <a:xfrm>
            <a:off x="5450532" y="2457764"/>
            <a:ext cx="6024796" cy="4400236"/>
          </a:xfrm>
          <a:prstGeom prst="rect">
            <a:avLst/>
          </a:prstGeom>
        </p:spPr>
      </p:pic>
    </p:spTree>
    <p:extLst>
      <p:ext uri="{BB962C8B-B14F-4D97-AF65-F5344CB8AC3E}">
        <p14:creationId xmlns:p14="http://schemas.microsoft.com/office/powerpoint/2010/main" val="1829398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Apostolische vaders</a:t>
            </a:r>
            <a:br>
              <a:rPr lang="nl-NL" dirty="0"/>
            </a:br>
            <a:br>
              <a:rPr lang="nl-NL" dirty="0"/>
            </a:br>
            <a:r>
              <a:rPr lang="nl-NL" dirty="0"/>
              <a:t>Kerkvaders</a:t>
            </a:r>
            <a:br>
              <a:rPr lang="nl-NL" dirty="0"/>
            </a:br>
            <a:r>
              <a:rPr lang="nl-NL" dirty="0"/>
              <a:t>- </a:t>
            </a:r>
            <a:r>
              <a:rPr lang="nl-NL" dirty="0" err="1"/>
              <a:t>Athanasius</a:t>
            </a:r>
            <a:br>
              <a:rPr lang="nl-NL" dirty="0"/>
            </a:br>
            <a:r>
              <a:rPr lang="nl-NL" dirty="0"/>
              <a:t>- Augustinus</a:t>
            </a:r>
            <a:br>
              <a:rPr lang="nl-NL" dirty="0"/>
            </a:br>
            <a:br>
              <a:rPr lang="nl-NL" dirty="0"/>
            </a:br>
            <a:br>
              <a:rPr lang="nl-NL" dirty="0"/>
            </a:br>
            <a:br>
              <a:rPr lang="nl-NL" dirty="0"/>
            </a:br>
            <a:br>
              <a:rPr lang="nl-NL" dirty="0"/>
            </a:br>
            <a:endParaRPr lang="nl-NL" dirty="0"/>
          </a:p>
        </p:txBody>
      </p:sp>
      <p:pic>
        <p:nvPicPr>
          <p:cNvPr id="3" name="Afbeelding 2">
            <a:extLst>
              <a:ext uri="{FF2B5EF4-FFF2-40B4-BE49-F238E27FC236}">
                <a16:creationId xmlns:a16="http://schemas.microsoft.com/office/drawing/2014/main" id="{72363EB8-FBAA-B683-9C91-079A852BC4A4}"/>
              </a:ext>
            </a:extLst>
          </p:cNvPr>
          <p:cNvPicPr>
            <a:picLocks noChangeAspect="1"/>
          </p:cNvPicPr>
          <p:nvPr/>
        </p:nvPicPr>
        <p:blipFill>
          <a:blip r:embed="rId2"/>
          <a:stretch>
            <a:fillRect/>
          </a:stretch>
        </p:blipFill>
        <p:spPr>
          <a:xfrm>
            <a:off x="3695307" y="1756544"/>
            <a:ext cx="8005064" cy="4906329"/>
          </a:xfrm>
          <a:prstGeom prst="rect">
            <a:avLst/>
          </a:prstGeom>
        </p:spPr>
      </p:pic>
    </p:spTree>
    <p:extLst>
      <p:ext uri="{BB962C8B-B14F-4D97-AF65-F5344CB8AC3E}">
        <p14:creationId xmlns:p14="http://schemas.microsoft.com/office/powerpoint/2010/main" val="585319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11CF1-ACF2-8020-504B-CDCEA30945C0}"/>
              </a:ext>
            </a:extLst>
          </p:cNvPr>
          <p:cNvSpPr>
            <a:spLocks noGrp="1"/>
          </p:cNvSpPr>
          <p:nvPr>
            <p:ph type="title"/>
          </p:nvPr>
        </p:nvSpPr>
        <p:spPr>
          <a:xfrm>
            <a:off x="565149" y="573125"/>
            <a:ext cx="8267296" cy="1446550"/>
          </a:xfrm>
        </p:spPr>
        <p:txBody>
          <a:bodyPr>
            <a:normAutofit fontScale="90000"/>
          </a:bodyPr>
          <a:lstStyle/>
          <a:p>
            <a:r>
              <a:rPr lang="nl-NL" dirty="0"/>
              <a:t>Paus wordt leider van de kerk</a:t>
            </a:r>
            <a:br>
              <a:rPr lang="nl-NL" dirty="0"/>
            </a:br>
            <a:br>
              <a:rPr lang="nl-NL" dirty="0"/>
            </a:br>
            <a:br>
              <a:rPr lang="nl-NL" dirty="0"/>
            </a:br>
            <a:br>
              <a:rPr lang="nl-NL" dirty="0"/>
            </a:br>
            <a:br>
              <a:rPr lang="nl-NL" dirty="0"/>
            </a:br>
            <a:br>
              <a:rPr lang="nl-NL" dirty="0"/>
            </a:br>
            <a:endParaRPr lang="nl-NL" dirty="0"/>
          </a:p>
        </p:txBody>
      </p:sp>
      <p:pic>
        <p:nvPicPr>
          <p:cNvPr id="5" name="Afbeelding 4">
            <a:extLst>
              <a:ext uri="{FF2B5EF4-FFF2-40B4-BE49-F238E27FC236}">
                <a16:creationId xmlns:a16="http://schemas.microsoft.com/office/drawing/2014/main" id="{7B7E8090-EC34-EE96-E929-B7BEB6AB3268}"/>
              </a:ext>
            </a:extLst>
          </p:cNvPr>
          <p:cNvPicPr>
            <a:picLocks noChangeAspect="1"/>
          </p:cNvPicPr>
          <p:nvPr/>
        </p:nvPicPr>
        <p:blipFill>
          <a:blip r:embed="rId2"/>
          <a:stretch>
            <a:fillRect/>
          </a:stretch>
        </p:blipFill>
        <p:spPr>
          <a:xfrm>
            <a:off x="458005" y="3303734"/>
            <a:ext cx="10547006" cy="2896404"/>
          </a:xfrm>
          <a:prstGeom prst="rect">
            <a:avLst/>
          </a:prstGeom>
        </p:spPr>
      </p:pic>
      <p:pic>
        <p:nvPicPr>
          <p:cNvPr id="7" name="Afbeelding 6">
            <a:extLst>
              <a:ext uri="{FF2B5EF4-FFF2-40B4-BE49-F238E27FC236}">
                <a16:creationId xmlns:a16="http://schemas.microsoft.com/office/drawing/2014/main" id="{3E4B3885-2856-7D6A-C930-302D47D91D30}"/>
              </a:ext>
            </a:extLst>
          </p:cNvPr>
          <p:cNvPicPr>
            <a:picLocks noChangeAspect="1"/>
          </p:cNvPicPr>
          <p:nvPr/>
        </p:nvPicPr>
        <p:blipFill>
          <a:blip r:embed="rId3"/>
          <a:stretch>
            <a:fillRect/>
          </a:stretch>
        </p:blipFill>
        <p:spPr>
          <a:xfrm>
            <a:off x="7136667" y="0"/>
            <a:ext cx="3868344" cy="3303734"/>
          </a:xfrm>
          <a:prstGeom prst="rect">
            <a:avLst/>
          </a:prstGeom>
        </p:spPr>
      </p:pic>
    </p:spTree>
    <p:extLst>
      <p:ext uri="{BB962C8B-B14F-4D97-AF65-F5344CB8AC3E}">
        <p14:creationId xmlns:p14="http://schemas.microsoft.com/office/powerpoint/2010/main" val="2226086565"/>
      </p:ext>
    </p:extLst>
  </p:cSld>
  <p:clrMapOvr>
    <a:masterClrMapping/>
  </p:clrMapOvr>
</p:sld>
</file>

<file path=ppt/theme/theme1.xml><?xml version="1.0" encoding="utf-8"?>
<a:theme xmlns:a="http://schemas.openxmlformats.org/drawingml/2006/main" name="MadridVTI">
  <a:themeElements>
    <a:clrScheme name="AnalogousFromLightSeedLeftStep">
      <a:dk1>
        <a:srgbClr val="000000"/>
      </a:dk1>
      <a:lt1>
        <a:srgbClr val="FFFFFF"/>
      </a:lt1>
      <a:dk2>
        <a:srgbClr val="213B33"/>
      </a:dk2>
      <a:lt2>
        <a:srgbClr val="E8E3E2"/>
      </a:lt2>
      <a:accent1>
        <a:srgbClr val="4EAFBA"/>
      </a:accent1>
      <a:accent2>
        <a:srgbClr val="4DB392"/>
      </a:accent2>
      <a:accent3>
        <a:srgbClr val="4FB369"/>
      </a:accent3>
      <a:accent4>
        <a:srgbClr val="5DB54E"/>
      </a:accent4>
      <a:accent5>
        <a:srgbClr val="89AA5D"/>
      </a:accent5>
      <a:accent6>
        <a:srgbClr val="A3A546"/>
      </a:accent6>
      <a:hlink>
        <a:srgbClr val="AE7069"/>
      </a:hlink>
      <a:folHlink>
        <a:srgbClr val="7F7F7F"/>
      </a:folHlink>
    </a:clrScheme>
    <a:fontScheme name="Madrid">
      <a:majorFont>
        <a:latin typeface="Seaford Display"/>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dridVTI" id="{5F675924-ADDD-6B4C-A2D4-69150D1F0C16}" vid="{BEA84270-19BD-7342-8ABF-EFF1668AF117}"/>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TotalTime>
  <Words>437</Words>
  <Application>Microsoft Office PowerPoint</Application>
  <PresentationFormat>Breedbeeld</PresentationFormat>
  <Paragraphs>51</Paragraphs>
  <Slides>36</Slides>
  <Notes>0</Notes>
  <HiddenSlides>0</HiddenSlides>
  <MMClips>1</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36</vt:i4>
      </vt:variant>
    </vt:vector>
  </HeadingPairs>
  <TitlesOfParts>
    <vt:vector size="45" baseType="lpstr">
      <vt:lpstr>Arial</vt:lpstr>
      <vt:lpstr>Calibri</vt:lpstr>
      <vt:lpstr>Cambria</vt:lpstr>
      <vt:lpstr>Seaford Display</vt:lpstr>
      <vt:lpstr>Source Sans Pro</vt:lpstr>
      <vt:lpstr>System Font Regular</vt:lpstr>
      <vt:lpstr>Tenorite</vt:lpstr>
      <vt:lpstr>Times New Roman</vt:lpstr>
      <vt:lpstr>MadridVTI</vt:lpstr>
      <vt:lpstr>De Reformatie</vt:lpstr>
      <vt:lpstr>De eerste christengemeente</vt:lpstr>
      <vt:lpstr>De eerste christengemeente</vt:lpstr>
      <vt:lpstr>De eerste christengemeente</vt:lpstr>
      <vt:lpstr>Ananias en Safira</vt:lpstr>
      <vt:lpstr>Petrus</vt:lpstr>
      <vt:lpstr>Christenvervolging</vt:lpstr>
      <vt:lpstr>Apostolische vaders  Kerkvaders - Athanasius - Augustinus     </vt:lpstr>
      <vt:lpstr>Paus wordt leider van de kerk      </vt:lpstr>
      <vt:lpstr>De Kerk dwaalt    </vt:lpstr>
      <vt:lpstr>De Kerk dwaalt    </vt:lpstr>
      <vt:lpstr>De Kerk dwaalt    </vt:lpstr>
      <vt:lpstr>Reformatie    </vt:lpstr>
      <vt:lpstr>Maarten Luther    </vt:lpstr>
      <vt:lpstr>Maarten Luther    </vt:lpstr>
      <vt:lpstr>Maarten Luther    </vt:lpstr>
      <vt:lpstr>Romeinen 1 : 17    </vt:lpstr>
      <vt:lpstr>PowerPoint-presentatie</vt:lpstr>
      <vt:lpstr>PowerPoint-presentatie</vt:lpstr>
      <vt:lpstr>Romeinen 1 : 17    </vt:lpstr>
      <vt:lpstr>PowerPoint-presentatie</vt:lpstr>
      <vt:lpstr>95 stellingen     </vt:lpstr>
      <vt:lpstr>Romeinen 1 : 17    </vt:lpstr>
      <vt:lpstr>Rijksdag in Worms    </vt:lpstr>
      <vt:lpstr>Vogelvrij maar ontvoerd    </vt:lpstr>
      <vt:lpstr>De boekdrukkunst helpt    </vt:lpstr>
      <vt:lpstr>De beeldenstorm (1566)    </vt:lpstr>
      <vt:lpstr>Philips 2    </vt:lpstr>
      <vt:lpstr>Willem van Oranje    </vt:lpstr>
      <vt:lpstr>PowerPoint-presentatie</vt:lpstr>
      <vt:lpstr>PowerPoint-presentatie</vt:lpstr>
      <vt:lpstr>PowerPoint-presentatie</vt:lpstr>
      <vt:lpstr>Onze lieve heer op zolder (Amsterdam)</vt:lpstr>
      <vt:lpstr>“Want ik schaam mij niet voor het Evangelie van Christus, want het is een kracht van God tot zaligheid voor een ieder die gelooft”  Vrede vinden met God. Wat moest Maarten daarvoor doen, wat moeten jij en ik daarvoor doen? </vt:lpstr>
      <vt:lpstr>Zo gij Zijn stem dan heden hoort, Gelooft Zijn heil- en troostrijk woord; Verhardt u niet, maar laat u leiden.  (psalm 95:4b berijmd) </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Welkom</dc:title>
  <dc:creator>Anthonie Meuleman</dc:creator>
  <cp:lastModifiedBy>Anthonie Meuleman</cp:lastModifiedBy>
  <cp:revision>1</cp:revision>
  <dcterms:created xsi:type="dcterms:W3CDTF">2023-09-18T12:55:20Z</dcterms:created>
  <dcterms:modified xsi:type="dcterms:W3CDTF">2023-11-09T18:21:17Z</dcterms:modified>
</cp:coreProperties>
</file>