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7"/>
  </p:notesMasterIdLst>
  <p:sldIdLst>
    <p:sldId id="256" r:id="rId2"/>
    <p:sldId id="358" r:id="rId3"/>
    <p:sldId id="371" r:id="rId4"/>
    <p:sldId id="382" r:id="rId5"/>
    <p:sldId id="383" r:id="rId6"/>
    <p:sldId id="356" r:id="rId7"/>
    <p:sldId id="384" r:id="rId8"/>
    <p:sldId id="385" r:id="rId9"/>
    <p:sldId id="386" r:id="rId10"/>
    <p:sldId id="387" r:id="rId11"/>
    <p:sldId id="355" r:id="rId12"/>
    <p:sldId id="375" r:id="rId13"/>
    <p:sldId id="379" r:id="rId14"/>
    <p:sldId id="380" r:id="rId15"/>
    <p:sldId id="381" r:id="rId16"/>
  </p:sldIdLst>
  <p:sldSz cx="12192000" cy="6858000"/>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13108BE-40DA-44C4-9719-40459E528093}" v="8" dt="2025-01-09T18:05:57.374"/>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883" autoAdjust="0"/>
    <p:restoredTop sz="94660"/>
  </p:normalViewPr>
  <p:slideViewPr>
    <p:cSldViewPr snapToGrid="0">
      <p:cViewPr varScale="1">
        <p:scale>
          <a:sx n="79" d="100"/>
          <a:sy n="79" d="100"/>
        </p:scale>
        <p:origin x="91" y="115"/>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microsoft.com/office/2015/10/relationships/revisionInfo" Target="revisionInfo.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Anthonie Meuleman" userId="1706ed3a-4ac6-4730-a763-696c21d7aa72" providerId="ADAL" clId="{760F8994-EC26-4978-9C13-8E5909FCE0AA}"/>
    <pc:docChg chg="undo redo custSel addSld delSld modSld sldOrd">
      <pc:chgData name="Anthonie Meuleman" userId="1706ed3a-4ac6-4730-a763-696c21d7aa72" providerId="ADAL" clId="{760F8994-EC26-4978-9C13-8E5909FCE0AA}" dt="2023-11-09T18:21:09.101" v="1113" actId="20577"/>
      <pc:docMkLst>
        <pc:docMk/>
      </pc:docMkLst>
      <pc:sldChg chg="modSp mod">
        <pc:chgData name="Anthonie Meuleman" userId="1706ed3a-4ac6-4730-a763-696c21d7aa72" providerId="ADAL" clId="{760F8994-EC26-4978-9C13-8E5909FCE0AA}" dt="2023-11-09T16:22:36.522" v="52" actId="20577"/>
        <pc:sldMkLst>
          <pc:docMk/>
          <pc:sldMk cId="2454128578" sldId="256"/>
        </pc:sldMkLst>
        <pc:spChg chg="mod">
          <ac:chgData name="Anthonie Meuleman" userId="1706ed3a-4ac6-4730-a763-696c21d7aa72" providerId="ADAL" clId="{760F8994-EC26-4978-9C13-8E5909FCE0AA}" dt="2023-11-09T16:22:14.471" v="27" actId="20577"/>
          <ac:spMkLst>
            <pc:docMk/>
            <pc:sldMk cId="2454128578" sldId="256"/>
            <ac:spMk id="2" creationId="{02BF4707-97B7-D705-45E8-065ED8987B35}"/>
          </ac:spMkLst>
        </pc:spChg>
        <pc:spChg chg="mod">
          <ac:chgData name="Anthonie Meuleman" userId="1706ed3a-4ac6-4730-a763-696c21d7aa72" providerId="ADAL" clId="{760F8994-EC26-4978-9C13-8E5909FCE0AA}" dt="2023-11-09T16:22:36.522" v="52" actId="20577"/>
          <ac:spMkLst>
            <pc:docMk/>
            <pc:sldMk cId="2454128578" sldId="256"/>
            <ac:spMk id="3" creationId="{C7588CF4-FAC5-2F9B-F607-3F9827A2910E}"/>
          </ac:spMkLst>
        </pc:spChg>
      </pc:sldChg>
      <pc:sldChg chg="del">
        <pc:chgData name="Anthonie Meuleman" userId="1706ed3a-4ac6-4730-a763-696c21d7aa72" providerId="ADAL" clId="{760F8994-EC26-4978-9C13-8E5909FCE0AA}" dt="2023-11-09T16:23:39.571" v="62" actId="47"/>
        <pc:sldMkLst>
          <pc:docMk/>
          <pc:sldMk cId="2565269169" sldId="261"/>
        </pc:sldMkLst>
      </pc:sldChg>
      <pc:sldChg chg="del">
        <pc:chgData name="Anthonie Meuleman" userId="1706ed3a-4ac6-4730-a763-696c21d7aa72" providerId="ADAL" clId="{760F8994-EC26-4978-9C13-8E5909FCE0AA}" dt="2023-11-09T16:23:38.181" v="61" actId="47"/>
        <pc:sldMkLst>
          <pc:docMk/>
          <pc:sldMk cId="3032450793" sldId="336"/>
        </pc:sldMkLst>
      </pc:sldChg>
      <pc:sldChg chg="addSp delSp modSp del mod">
        <pc:chgData name="Anthonie Meuleman" userId="1706ed3a-4ac6-4730-a763-696c21d7aa72" providerId="ADAL" clId="{760F8994-EC26-4978-9C13-8E5909FCE0AA}" dt="2023-11-09T17:11:28.223" v="528" actId="47"/>
        <pc:sldMkLst>
          <pc:docMk/>
          <pc:sldMk cId="4046943767" sldId="337"/>
        </pc:sldMkLst>
        <pc:spChg chg="mod">
          <ac:chgData name="Anthonie Meuleman" userId="1706ed3a-4ac6-4730-a763-696c21d7aa72" providerId="ADAL" clId="{760F8994-EC26-4978-9C13-8E5909FCE0AA}" dt="2023-11-09T16:24:29.830" v="109" actId="14100"/>
          <ac:spMkLst>
            <pc:docMk/>
            <pc:sldMk cId="4046943767" sldId="337"/>
            <ac:spMk id="3" creationId="{DCED615E-1F80-48E9-95EB-BAFDB81FE980}"/>
          </ac:spMkLst>
        </pc:spChg>
        <pc:spChg chg="add mod">
          <ac:chgData name="Anthonie Meuleman" userId="1706ed3a-4ac6-4730-a763-696c21d7aa72" providerId="ADAL" clId="{760F8994-EC26-4978-9C13-8E5909FCE0AA}" dt="2023-11-09T16:23:12.346" v="55" actId="208"/>
          <ac:spMkLst>
            <pc:docMk/>
            <pc:sldMk cId="4046943767" sldId="337"/>
            <ac:spMk id="6" creationId="{CF1464DC-41CA-42E5-E485-33BA244B8543}"/>
          </ac:spMkLst>
        </pc:spChg>
        <pc:picChg chg="add del mod">
          <ac:chgData name="Anthonie Meuleman" userId="1706ed3a-4ac6-4730-a763-696c21d7aa72" providerId="ADAL" clId="{760F8994-EC26-4978-9C13-8E5909FCE0AA}" dt="2023-11-09T16:49:50.741" v="313" actId="21"/>
          <ac:picMkLst>
            <pc:docMk/>
            <pc:sldMk cId="4046943767" sldId="337"/>
            <ac:picMk id="5" creationId="{B840067E-E140-AF00-5C45-3A8A007B4CAA}"/>
          </ac:picMkLst>
        </pc:picChg>
      </pc:sldChg>
      <pc:sldChg chg="del">
        <pc:chgData name="Anthonie Meuleman" userId="1706ed3a-4ac6-4730-a763-696c21d7aa72" providerId="ADAL" clId="{760F8994-EC26-4978-9C13-8E5909FCE0AA}" dt="2023-11-09T16:23:40.225" v="63" actId="47"/>
        <pc:sldMkLst>
          <pc:docMk/>
          <pc:sldMk cId="1884993867" sldId="338"/>
        </pc:sldMkLst>
      </pc:sldChg>
      <pc:sldChg chg="add del">
        <pc:chgData name="Anthonie Meuleman" userId="1706ed3a-4ac6-4730-a763-696c21d7aa72" providerId="ADAL" clId="{760F8994-EC26-4978-9C13-8E5909FCE0AA}" dt="2023-11-09T17:11:31.778" v="529" actId="47"/>
        <pc:sldMkLst>
          <pc:docMk/>
          <pc:sldMk cId="4133927563" sldId="338"/>
        </pc:sldMkLst>
      </pc:sldChg>
      <pc:sldChg chg="new del ord">
        <pc:chgData name="Anthonie Meuleman" userId="1706ed3a-4ac6-4730-a763-696c21d7aa72" providerId="ADAL" clId="{760F8994-EC26-4978-9C13-8E5909FCE0AA}" dt="2023-11-09T16:25:02.361" v="113" actId="47"/>
        <pc:sldMkLst>
          <pc:docMk/>
          <pc:sldMk cId="1098097803" sldId="339"/>
        </pc:sldMkLst>
      </pc:sldChg>
      <pc:sldChg chg="addSp delSp modSp new mod ord setBg setClrOvrMap">
        <pc:chgData name="Anthonie Meuleman" userId="1706ed3a-4ac6-4730-a763-696c21d7aa72" providerId="ADAL" clId="{760F8994-EC26-4978-9C13-8E5909FCE0AA}" dt="2023-11-09T16:32:42.857" v="154" actId="478"/>
        <pc:sldMkLst>
          <pc:docMk/>
          <pc:sldMk cId="1485265266" sldId="339"/>
        </pc:sldMkLst>
        <pc:spChg chg="mod ord">
          <ac:chgData name="Anthonie Meuleman" userId="1706ed3a-4ac6-4730-a763-696c21d7aa72" providerId="ADAL" clId="{760F8994-EC26-4978-9C13-8E5909FCE0AA}" dt="2023-11-09T16:32:20.137" v="150" actId="26606"/>
          <ac:spMkLst>
            <pc:docMk/>
            <pc:sldMk cId="1485265266" sldId="339"/>
            <ac:spMk id="2" creationId="{FF011CF1-ACF2-8020-504B-CDCEA30945C0}"/>
          </ac:spMkLst>
        </pc:spChg>
        <pc:spChg chg="add del">
          <ac:chgData name="Anthonie Meuleman" userId="1706ed3a-4ac6-4730-a763-696c21d7aa72" providerId="ADAL" clId="{760F8994-EC26-4978-9C13-8E5909FCE0AA}" dt="2023-11-09T16:32:20.137" v="150" actId="26606"/>
          <ac:spMkLst>
            <pc:docMk/>
            <pc:sldMk cId="1485265266" sldId="339"/>
            <ac:spMk id="9" creationId="{1D227D51-204B-ED48-AF9A-0BE9633FE04A}"/>
          </ac:spMkLst>
        </pc:spChg>
        <pc:spChg chg="add del">
          <ac:chgData name="Anthonie Meuleman" userId="1706ed3a-4ac6-4730-a763-696c21d7aa72" providerId="ADAL" clId="{760F8994-EC26-4978-9C13-8E5909FCE0AA}" dt="2023-11-09T16:32:20.137" v="150" actId="26606"/>
          <ac:spMkLst>
            <pc:docMk/>
            <pc:sldMk cId="1485265266" sldId="339"/>
            <ac:spMk id="11" creationId="{57A23F45-CDAE-8A40-8DE7-92A0BBC119B7}"/>
          </ac:spMkLst>
        </pc:spChg>
        <pc:spChg chg="add del">
          <ac:chgData name="Anthonie Meuleman" userId="1706ed3a-4ac6-4730-a763-696c21d7aa72" providerId="ADAL" clId="{760F8994-EC26-4978-9C13-8E5909FCE0AA}" dt="2023-11-09T16:32:20.137" v="150" actId="26606"/>
          <ac:spMkLst>
            <pc:docMk/>
            <pc:sldMk cId="1485265266" sldId="339"/>
            <ac:spMk id="13" creationId="{68546383-CCC4-544B-B0D8-DE78DE39BB78}"/>
          </ac:spMkLst>
        </pc:spChg>
        <pc:spChg chg="add del">
          <ac:chgData name="Anthonie Meuleman" userId="1706ed3a-4ac6-4730-a763-696c21d7aa72" providerId="ADAL" clId="{760F8994-EC26-4978-9C13-8E5909FCE0AA}" dt="2023-11-09T16:32:20.137" v="150" actId="26606"/>
          <ac:spMkLst>
            <pc:docMk/>
            <pc:sldMk cId="1485265266" sldId="339"/>
            <ac:spMk id="15" creationId="{14F048CC-17C9-B246-BF2A-29E51AD1C6EA}"/>
          </ac:spMkLst>
        </pc:spChg>
        <pc:spChg chg="add del">
          <ac:chgData name="Anthonie Meuleman" userId="1706ed3a-4ac6-4730-a763-696c21d7aa72" providerId="ADAL" clId="{760F8994-EC26-4978-9C13-8E5909FCE0AA}" dt="2023-11-09T16:32:20.137" v="150" actId="26606"/>
          <ac:spMkLst>
            <pc:docMk/>
            <pc:sldMk cId="1485265266" sldId="339"/>
            <ac:spMk id="17" creationId="{53C4D10E-16D3-5D49-A995-1FD27619A96C}"/>
          </ac:spMkLst>
        </pc:spChg>
        <pc:spChg chg="add del">
          <ac:chgData name="Anthonie Meuleman" userId="1706ed3a-4ac6-4730-a763-696c21d7aa72" providerId="ADAL" clId="{760F8994-EC26-4978-9C13-8E5909FCE0AA}" dt="2023-11-09T16:32:20.137" v="150" actId="26606"/>
          <ac:spMkLst>
            <pc:docMk/>
            <pc:sldMk cId="1485265266" sldId="339"/>
            <ac:spMk id="19" creationId="{24124FF1-775D-AC4A-81D0-73FC0F54A682}"/>
          </ac:spMkLst>
        </pc:spChg>
        <pc:spChg chg="add del">
          <ac:chgData name="Anthonie Meuleman" userId="1706ed3a-4ac6-4730-a763-696c21d7aa72" providerId="ADAL" clId="{760F8994-EC26-4978-9C13-8E5909FCE0AA}" dt="2023-11-09T16:32:20.137" v="150" actId="26606"/>
          <ac:spMkLst>
            <pc:docMk/>
            <pc:sldMk cId="1485265266" sldId="339"/>
            <ac:spMk id="21" creationId="{C53E2C7F-F4FF-A94D-ACAE-82823EC88FEC}"/>
          </ac:spMkLst>
        </pc:spChg>
        <pc:graphicFrameChg chg="add del modGraphic">
          <ac:chgData name="Anthonie Meuleman" userId="1706ed3a-4ac6-4730-a763-696c21d7aa72" providerId="ADAL" clId="{760F8994-EC26-4978-9C13-8E5909FCE0AA}" dt="2023-11-09T16:32:30.710" v="152" actId="27309"/>
          <ac:graphicFrameMkLst>
            <pc:docMk/>
            <pc:sldMk cId="1485265266" sldId="339"/>
            <ac:graphicFrameMk id="6" creationId="{38B93E18-61CC-C6BC-7D3F-F19304DA40A7}"/>
          </ac:graphicFrameMkLst>
        </pc:graphicFrameChg>
        <pc:picChg chg="add mod">
          <ac:chgData name="Anthonie Meuleman" userId="1706ed3a-4ac6-4730-a763-696c21d7aa72" providerId="ADAL" clId="{760F8994-EC26-4978-9C13-8E5909FCE0AA}" dt="2023-11-09T16:32:20.137" v="150" actId="26606"/>
          <ac:picMkLst>
            <pc:docMk/>
            <pc:sldMk cId="1485265266" sldId="339"/>
            <ac:picMk id="4" creationId="{C059CDCE-1D28-EE61-DCF8-73B0F1C71960}"/>
          </ac:picMkLst>
        </pc:picChg>
        <pc:picChg chg="add del mod">
          <ac:chgData name="Anthonie Meuleman" userId="1706ed3a-4ac6-4730-a763-696c21d7aa72" providerId="ADAL" clId="{760F8994-EC26-4978-9C13-8E5909FCE0AA}" dt="2023-11-09T16:32:42.857" v="154" actId="478"/>
          <ac:picMkLst>
            <pc:docMk/>
            <pc:sldMk cId="1485265266" sldId="339"/>
            <ac:picMk id="7" creationId="{00A430EB-6314-E9B2-C900-8D66C115BBCF}"/>
          </ac:picMkLst>
        </pc:picChg>
      </pc:sldChg>
      <pc:sldChg chg="del">
        <pc:chgData name="Anthonie Meuleman" userId="1706ed3a-4ac6-4730-a763-696c21d7aa72" providerId="ADAL" clId="{760F8994-EC26-4978-9C13-8E5909FCE0AA}" dt="2023-11-09T16:23:40.889" v="64" actId="47"/>
        <pc:sldMkLst>
          <pc:docMk/>
          <pc:sldMk cId="1983380036" sldId="339"/>
        </pc:sldMkLst>
      </pc:sldChg>
      <pc:sldChg chg="addSp delSp modSp add mod">
        <pc:chgData name="Anthonie Meuleman" userId="1706ed3a-4ac6-4730-a763-696c21d7aa72" providerId="ADAL" clId="{760F8994-EC26-4978-9C13-8E5909FCE0AA}" dt="2023-11-09T16:34:16.207" v="171" actId="6549"/>
        <pc:sldMkLst>
          <pc:docMk/>
          <pc:sldMk cId="438488861" sldId="340"/>
        </pc:sldMkLst>
        <pc:spChg chg="add mod">
          <ac:chgData name="Anthonie Meuleman" userId="1706ed3a-4ac6-4730-a763-696c21d7aa72" providerId="ADAL" clId="{760F8994-EC26-4978-9C13-8E5909FCE0AA}" dt="2023-11-09T16:34:16.207" v="171" actId="6549"/>
          <ac:spMkLst>
            <pc:docMk/>
            <pc:sldMk cId="438488861" sldId="340"/>
            <ac:spMk id="3" creationId="{4B62285C-6EFD-BE45-80E2-4D1DC283F383}"/>
          </ac:spMkLst>
        </pc:spChg>
        <pc:picChg chg="del">
          <ac:chgData name="Anthonie Meuleman" userId="1706ed3a-4ac6-4730-a763-696c21d7aa72" providerId="ADAL" clId="{760F8994-EC26-4978-9C13-8E5909FCE0AA}" dt="2023-11-09T16:32:51.593" v="156" actId="478"/>
          <ac:picMkLst>
            <pc:docMk/>
            <pc:sldMk cId="438488861" sldId="340"/>
            <ac:picMk id="4" creationId="{C059CDCE-1D28-EE61-DCF8-73B0F1C71960}"/>
          </ac:picMkLst>
        </pc:picChg>
      </pc:sldChg>
      <pc:sldChg chg="del">
        <pc:chgData name="Anthonie Meuleman" userId="1706ed3a-4ac6-4730-a763-696c21d7aa72" providerId="ADAL" clId="{760F8994-EC26-4978-9C13-8E5909FCE0AA}" dt="2023-11-09T16:23:41.532" v="65" actId="47"/>
        <pc:sldMkLst>
          <pc:docMk/>
          <pc:sldMk cId="3358260960" sldId="340"/>
        </pc:sldMkLst>
      </pc:sldChg>
      <pc:sldChg chg="del">
        <pc:chgData name="Anthonie Meuleman" userId="1706ed3a-4ac6-4730-a763-696c21d7aa72" providerId="ADAL" clId="{760F8994-EC26-4978-9C13-8E5909FCE0AA}" dt="2023-11-09T16:23:45.878" v="73" actId="47"/>
        <pc:sldMkLst>
          <pc:docMk/>
          <pc:sldMk cId="1526696517" sldId="341"/>
        </pc:sldMkLst>
      </pc:sldChg>
      <pc:sldChg chg="addSp delSp modSp add mod">
        <pc:chgData name="Anthonie Meuleman" userId="1706ed3a-4ac6-4730-a763-696c21d7aa72" providerId="ADAL" clId="{760F8994-EC26-4978-9C13-8E5909FCE0AA}" dt="2023-11-09T16:36:14.348" v="176" actId="14100"/>
        <pc:sldMkLst>
          <pc:docMk/>
          <pc:sldMk cId="2311825965" sldId="341"/>
        </pc:sldMkLst>
        <pc:spChg chg="del">
          <ac:chgData name="Anthonie Meuleman" userId="1706ed3a-4ac6-4730-a763-696c21d7aa72" providerId="ADAL" clId="{760F8994-EC26-4978-9C13-8E5909FCE0AA}" dt="2023-11-09T16:35:14.593" v="173" actId="478"/>
          <ac:spMkLst>
            <pc:docMk/>
            <pc:sldMk cId="2311825965" sldId="341"/>
            <ac:spMk id="3" creationId="{4B62285C-6EFD-BE45-80E2-4D1DC283F383}"/>
          </ac:spMkLst>
        </pc:spChg>
        <pc:picChg chg="add mod">
          <ac:chgData name="Anthonie Meuleman" userId="1706ed3a-4ac6-4730-a763-696c21d7aa72" providerId="ADAL" clId="{760F8994-EC26-4978-9C13-8E5909FCE0AA}" dt="2023-11-09T16:36:14.348" v="176" actId="14100"/>
          <ac:picMkLst>
            <pc:docMk/>
            <pc:sldMk cId="2311825965" sldId="341"/>
            <ac:picMk id="5" creationId="{7ACE1367-99EF-BC69-0DFA-462AC186BF28}"/>
          </ac:picMkLst>
        </pc:picChg>
      </pc:sldChg>
      <pc:sldChg chg="addSp delSp modSp add mod">
        <pc:chgData name="Anthonie Meuleman" userId="1706ed3a-4ac6-4730-a763-696c21d7aa72" providerId="ADAL" clId="{760F8994-EC26-4978-9C13-8E5909FCE0AA}" dt="2023-11-09T16:40:14.519" v="204" actId="1076"/>
        <pc:sldMkLst>
          <pc:docMk/>
          <pc:sldMk cId="1449555320" sldId="342"/>
        </pc:sldMkLst>
        <pc:spChg chg="mod">
          <ac:chgData name="Anthonie Meuleman" userId="1706ed3a-4ac6-4730-a763-696c21d7aa72" providerId="ADAL" clId="{760F8994-EC26-4978-9C13-8E5909FCE0AA}" dt="2023-11-09T16:36:38.757" v="194" actId="20577"/>
          <ac:spMkLst>
            <pc:docMk/>
            <pc:sldMk cId="1449555320" sldId="342"/>
            <ac:spMk id="2" creationId="{FF011CF1-ACF2-8020-504B-CDCEA30945C0}"/>
          </ac:spMkLst>
        </pc:spChg>
        <pc:picChg chg="add del mod">
          <ac:chgData name="Anthonie Meuleman" userId="1706ed3a-4ac6-4730-a763-696c21d7aa72" providerId="ADAL" clId="{760F8994-EC26-4978-9C13-8E5909FCE0AA}" dt="2023-11-09T16:40:03.690" v="200" actId="478"/>
          <ac:picMkLst>
            <pc:docMk/>
            <pc:sldMk cId="1449555320" sldId="342"/>
            <ac:picMk id="4" creationId="{E84FB6DB-DE95-FC09-53D7-53B7E09F7064}"/>
          </ac:picMkLst>
        </pc:picChg>
        <pc:picChg chg="del">
          <ac:chgData name="Anthonie Meuleman" userId="1706ed3a-4ac6-4730-a763-696c21d7aa72" providerId="ADAL" clId="{760F8994-EC26-4978-9C13-8E5909FCE0AA}" dt="2023-11-09T16:36:41.987" v="195" actId="478"/>
          <ac:picMkLst>
            <pc:docMk/>
            <pc:sldMk cId="1449555320" sldId="342"/>
            <ac:picMk id="5" creationId="{7ACE1367-99EF-BC69-0DFA-462AC186BF28}"/>
          </ac:picMkLst>
        </pc:picChg>
        <pc:picChg chg="add mod">
          <ac:chgData name="Anthonie Meuleman" userId="1706ed3a-4ac6-4730-a763-696c21d7aa72" providerId="ADAL" clId="{760F8994-EC26-4978-9C13-8E5909FCE0AA}" dt="2023-11-09T16:40:14.519" v="204" actId="1076"/>
          <ac:picMkLst>
            <pc:docMk/>
            <pc:sldMk cId="1449555320" sldId="342"/>
            <ac:picMk id="7" creationId="{DF9BCC9F-73A1-5D13-BCB7-DD5F3036D30A}"/>
          </ac:picMkLst>
        </pc:picChg>
      </pc:sldChg>
      <pc:sldChg chg="del">
        <pc:chgData name="Anthonie Meuleman" userId="1706ed3a-4ac6-4730-a763-696c21d7aa72" providerId="ADAL" clId="{760F8994-EC26-4978-9C13-8E5909FCE0AA}" dt="2023-11-09T16:23:44.170" v="70" actId="47"/>
        <pc:sldMkLst>
          <pc:docMk/>
          <pc:sldMk cId="2644585173" sldId="342"/>
        </pc:sldMkLst>
      </pc:sldChg>
      <pc:sldChg chg="del">
        <pc:chgData name="Anthonie Meuleman" userId="1706ed3a-4ac6-4730-a763-696c21d7aa72" providerId="ADAL" clId="{760F8994-EC26-4978-9C13-8E5909FCE0AA}" dt="2023-11-09T16:23:42.099" v="66" actId="47"/>
        <pc:sldMkLst>
          <pc:docMk/>
          <pc:sldMk cId="74361064" sldId="343"/>
        </pc:sldMkLst>
      </pc:sldChg>
      <pc:sldChg chg="addSp delSp modSp add mod">
        <pc:chgData name="Anthonie Meuleman" userId="1706ed3a-4ac6-4730-a763-696c21d7aa72" providerId="ADAL" clId="{760F8994-EC26-4978-9C13-8E5909FCE0AA}" dt="2023-11-09T16:43:26.727" v="216" actId="14100"/>
        <pc:sldMkLst>
          <pc:docMk/>
          <pc:sldMk cId="2738491449" sldId="343"/>
        </pc:sldMkLst>
        <pc:spChg chg="mod">
          <ac:chgData name="Anthonie Meuleman" userId="1706ed3a-4ac6-4730-a763-696c21d7aa72" providerId="ADAL" clId="{760F8994-EC26-4978-9C13-8E5909FCE0AA}" dt="2023-11-09T16:41:31.757" v="212" actId="20577"/>
          <ac:spMkLst>
            <pc:docMk/>
            <pc:sldMk cId="2738491449" sldId="343"/>
            <ac:spMk id="2" creationId="{FF011CF1-ACF2-8020-504B-CDCEA30945C0}"/>
          </ac:spMkLst>
        </pc:spChg>
        <pc:picChg chg="add mod">
          <ac:chgData name="Anthonie Meuleman" userId="1706ed3a-4ac6-4730-a763-696c21d7aa72" providerId="ADAL" clId="{760F8994-EC26-4978-9C13-8E5909FCE0AA}" dt="2023-11-09T16:43:26.727" v="216" actId="14100"/>
          <ac:picMkLst>
            <pc:docMk/>
            <pc:sldMk cId="2738491449" sldId="343"/>
            <ac:picMk id="4" creationId="{D64E3E02-BD71-D51D-555F-DCEC295D83B4}"/>
          </ac:picMkLst>
        </pc:picChg>
        <pc:picChg chg="del">
          <ac:chgData name="Anthonie Meuleman" userId="1706ed3a-4ac6-4730-a763-696c21d7aa72" providerId="ADAL" clId="{760F8994-EC26-4978-9C13-8E5909FCE0AA}" dt="2023-11-09T16:41:23.997" v="206" actId="478"/>
          <ac:picMkLst>
            <pc:docMk/>
            <pc:sldMk cId="2738491449" sldId="343"/>
            <ac:picMk id="7" creationId="{DF9BCC9F-73A1-5D13-BCB7-DD5F3036D30A}"/>
          </ac:picMkLst>
        </pc:picChg>
      </pc:sldChg>
      <pc:sldChg chg="del">
        <pc:chgData name="Anthonie Meuleman" userId="1706ed3a-4ac6-4730-a763-696c21d7aa72" providerId="ADAL" clId="{760F8994-EC26-4978-9C13-8E5909FCE0AA}" dt="2023-11-09T16:23:42.634" v="67" actId="47"/>
        <pc:sldMkLst>
          <pc:docMk/>
          <pc:sldMk cId="1511712058" sldId="344"/>
        </pc:sldMkLst>
      </pc:sldChg>
      <pc:sldChg chg="addSp delSp modSp add mod">
        <pc:chgData name="Anthonie Meuleman" userId="1706ed3a-4ac6-4730-a763-696c21d7aa72" providerId="ADAL" clId="{760F8994-EC26-4978-9C13-8E5909FCE0AA}" dt="2023-11-09T16:47:26.081" v="246" actId="1076"/>
        <pc:sldMkLst>
          <pc:docMk/>
          <pc:sldMk cId="1829398008" sldId="344"/>
        </pc:sldMkLst>
        <pc:spChg chg="mod">
          <ac:chgData name="Anthonie Meuleman" userId="1706ed3a-4ac6-4730-a763-696c21d7aa72" providerId="ADAL" clId="{760F8994-EC26-4978-9C13-8E5909FCE0AA}" dt="2023-11-09T16:43:58.251" v="237" actId="6549"/>
          <ac:spMkLst>
            <pc:docMk/>
            <pc:sldMk cId="1829398008" sldId="344"/>
            <ac:spMk id="2" creationId="{FF011CF1-ACF2-8020-504B-CDCEA30945C0}"/>
          </ac:spMkLst>
        </pc:spChg>
        <pc:picChg chg="del">
          <ac:chgData name="Anthonie Meuleman" userId="1706ed3a-4ac6-4730-a763-696c21d7aa72" providerId="ADAL" clId="{760F8994-EC26-4978-9C13-8E5909FCE0AA}" dt="2023-11-09T16:44:02.476" v="238" actId="478"/>
          <ac:picMkLst>
            <pc:docMk/>
            <pc:sldMk cId="1829398008" sldId="344"/>
            <ac:picMk id="4" creationId="{D64E3E02-BD71-D51D-555F-DCEC295D83B4}"/>
          </ac:picMkLst>
        </pc:picChg>
        <pc:picChg chg="add mod">
          <ac:chgData name="Anthonie Meuleman" userId="1706ed3a-4ac6-4730-a763-696c21d7aa72" providerId="ADAL" clId="{760F8994-EC26-4978-9C13-8E5909FCE0AA}" dt="2023-11-09T16:46:03.423" v="240" actId="1076"/>
          <ac:picMkLst>
            <pc:docMk/>
            <pc:sldMk cId="1829398008" sldId="344"/>
            <ac:picMk id="5" creationId="{285F93DA-8F59-AE5E-4445-B43B4EF054B9}"/>
          </ac:picMkLst>
        </pc:picChg>
        <pc:picChg chg="add mod">
          <ac:chgData name="Anthonie Meuleman" userId="1706ed3a-4ac6-4730-a763-696c21d7aa72" providerId="ADAL" clId="{760F8994-EC26-4978-9C13-8E5909FCE0AA}" dt="2023-11-09T16:47:26.081" v="246" actId="1076"/>
          <ac:picMkLst>
            <pc:docMk/>
            <pc:sldMk cId="1829398008" sldId="344"/>
            <ac:picMk id="7" creationId="{81488136-AD3B-AED8-7795-28258DE2BE33}"/>
          </ac:picMkLst>
        </pc:picChg>
      </pc:sldChg>
      <pc:sldChg chg="addSp delSp modSp add mod">
        <pc:chgData name="Anthonie Meuleman" userId="1706ed3a-4ac6-4730-a763-696c21d7aa72" providerId="ADAL" clId="{760F8994-EC26-4978-9C13-8E5909FCE0AA}" dt="2023-11-09T16:49:59.928" v="316" actId="14100"/>
        <pc:sldMkLst>
          <pc:docMk/>
          <pc:sldMk cId="585319641" sldId="345"/>
        </pc:sldMkLst>
        <pc:spChg chg="mod">
          <ac:chgData name="Anthonie Meuleman" userId="1706ed3a-4ac6-4730-a763-696c21d7aa72" providerId="ADAL" clId="{760F8994-EC26-4978-9C13-8E5909FCE0AA}" dt="2023-11-09T16:49:03.285" v="312" actId="20577"/>
          <ac:spMkLst>
            <pc:docMk/>
            <pc:sldMk cId="585319641" sldId="345"/>
            <ac:spMk id="2" creationId="{FF011CF1-ACF2-8020-504B-CDCEA30945C0}"/>
          </ac:spMkLst>
        </pc:spChg>
        <pc:picChg chg="add mod">
          <ac:chgData name="Anthonie Meuleman" userId="1706ed3a-4ac6-4730-a763-696c21d7aa72" providerId="ADAL" clId="{760F8994-EC26-4978-9C13-8E5909FCE0AA}" dt="2023-11-09T16:49:59.928" v="316" actId="14100"/>
          <ac:picMkLst>
            <pc:docMk/>
            <pc:sldMk cId="585319641" sldId="345"/>
            <ac:picMk id="3" creationId="{72363EB8-FBAA-B683-9C91-079A852BC4A4}"/>
          </ac:picMkLst>
        </pc:picChg>
        <pc:picChg chg="del">
          <ac:chgData name="Anthonie Meuleman" userId="1706ed3a-4ac6-4730-a763-696c21d7aa72" providerId="ADAL" clId="{760F8994-EC26-4978-9C13-8E5909FCE0AA}" dt="2023-11-09T16:47:42.659" v="249" actId="478"/>
          <ac:picMkLst>
            <pc:docMk/>
            <pc:sldMk cId="585319641" sldId="345"/>
            <ac:picMk id="5" creationId="{285F93DA-8F59-AE5E-4445-B43B4EF054B9}"/>
          </ac:picMkLst>
        </pc:picChg>
        <pc:picChg chg="del">
          <ac:chgData name="Anthonie Meuleman" userId="1706ed3a-4ac6-4730-a763-696c21d7aa72" providerId="ADAL" clId="{760F8994-EC26-4978-9C13-8E5909FCE0AA}" dt="2023-11-09T16:47:40.787" v="248" actId="478"/>
          <ac:picMkLst>
            <pc:docMk/>
            <pc:sldMk cId="585319641" sldId="345"/>
            <ac:picMk id="7" creationId="{81488136-AD3B-AED8-7795-28258DE2BE33}"/>
          </ac:picMkLst>
        </pc:picChg>
      </pc:sldChg>
      <pc:sldChg chg="del">
        <pc:chgData name="Anthonie Meuleman" userId="1706ed3a-4ac6-4730-a763-696c21d7aa72" providerId="ADAL" clId="{760F8994-EC26-4978-9C13-8E5909FCE0AA}" dt="2023-11-09T16:23:43.102" v="68" actId="47"/>
        <pc:sldMkLst>
          <pc:docMk/>
          <pc:sldMk cId="2145251807" sldId="345"/>
        </pc:sldMkLst>
      </pc:sldChg>
      <pc:sldChg chg="addSp delSp modSp add mod">
        <pc:chgData name="Anthonie Meuleman" userId="1706ed3a-4ac6-4730-a763-696c21d7aa72" providerId="ADAL" clId="{760F8994-EC26-4978-9C13-8E5909FCE0AA}" dt="2023-11-09T17:04:53.713" v="447" actId="1076"/>
        <pc:sldMkLst>
          <pc:docMk/>
          <pc:sldMk cId="2226086565" sldId="346"/>
        </pc:sldMkLst>
        <pc:spChg chg="mod">
          <ac:chgData name="Anthonie Meuleman" userId="1706ed3a-4ac6-4730-a763-696c21d7aa72" providerId="ADAL" clId="{760F8994-EC26-4978-9C13-8E5909FCE0AA}" dt="2023-11-09T16:51:17.283" v="422" actId="20577"/>
          <ac:spMkLst>
            <pc:docMk/>
            <pc:sldMk cId="2226086565" sldId="346"/>
            <ac:spMk id="2" creationId="{FF011CF1-ACF2-8020-504B-CDCEA30945C0}"/>
          </ac:spMkLst>
        </pc:spChg>
        <pc:picChg chg="del">
          <ac:chgData name="Anthonie Meuleman" userId="1706ed3a-4ac6-4730-a763-696c21d7aa72" providerId="ADAL" clId="{760F8994-EC26-4978-9C13-8E5909FCE0AA}" dt="2023-11-09T16:50:18.552" v="318" actId="478"/>
          <ac:picMkLst>
            <pc:docMk/>
            <pc:sldMk cId="2226086565" sldId="346"/>
            <ac:picMk id="3" creationId="{72363EB8-FBAA-B683-9C91-079A852BC4A4}"/>
          </ac:picMkLst>
        </pc:picChg>
        <pc:picChg chg="add mod">
          <ac:chgData name="Anthonie Meuleman" userId="1706ed3a-4ac6-4730-a763-696c21d7aa72" providerId="ADAL" clId="{760F8994-EC26-4978-9C13-8E5909FCE0AA}" dt="2023-11-09T17:04:44.453" v="444" actId="1076"/>
          <ac:picMkLst>
            <pc:docMk/>
            <pc:sldMk cId="2226086565" sldId="346"/>
            <ac:picMk id="5" creationId="{7B7E8090-EC34-EE96-E929-B7BEB6AB3268}"/>
          </ac:picMkLst>
        </pc:picChg>
        <pc:picChg chg="add mod">
          <ac:chgData name="Anthonie Meuleman" userId="1706ed3a-4ac6-4730-a763-696c21d7aa72" providerId="ADAL" clId="{760F8994-EC26-4978-9C13-8E5909FCE0AA}" dt="2023-11-09T17:04:53.713" v="447" actId="1076"/>
          <ac:picMkLst>
            <pc:docMk/>
            <pc:sldMk cId="2226086565" sldId="346"/>
            <ac:picMk id="7" creationId="{3E4B3885-2856-7D6A-C930-302D47D91D30}"/>
          </ac:picMkLst>
        </pc:picChg>
      </pc:sldChg>
      <pc:sldChg chg="del">
        <pc:chgData name="Anthonie Meuleman" userId="1706ed3a-4ac6-4730-a763-696c21d7aa72" providerId="ADAL" clId="{760F8994-EC26-4978-9C13-8E5909FCE0AA}" dt="2023-11-09T16:23:46.537" v="74" actId="47"/>
        <pc:sldMkLst>
          <pc:docMk/>
          <pc:sldMk cId="488727023" sldId="347"/>
        </pc:sldMkLst>
      </pc:sldChg>
      <pc:sldChg chg="addSp delSp modSp add mod">
        <pc:chgData name="Anthonie Meuleman" userId="1706ed3a-4ac6-4730-a763-696c21d7aa72" providerId="ADAL" clId="{760F8994-EC26-4978-9C13-8E5909FCE0AA}" dt="2023-11-09T17:07:24.762" v="450" actId="14100"/>
        <pc:sldMkLst>
          <pc:docMk/>
          <pc:sldMk cId="3703914691" sldId="347"/>
        </pc:sldMkLst>
        <pc:spChg chg="mod">
          <ac:chgData name="Anthonie Meuleman" userId="1706ed3a-4ac6-4730-a763-696c21d7aa72" providerId="ADAL" clId="{760F8994-EC26-4978-9C13-8E5909FCE0AA}" dt="2023-11-09T17:01:15.973" v="442" actId="20577"/>
          <ac:spMkLst>
            <pc:docMk/>
            <pc:sldMk cId="3703914691" sldId="347"/>
            <ac:spMk id="2" creationId="{FF011CF1-ACF2-8020-504B-CDCEA30945C0}"/>
          </ac:spMkLst>
        </pc:spChg>
        <pc:picChg chg="add mod">
          <ac:chgData name="Anthonie Meuleman" userId="1706ed3a-4ac6-4730-a763-696c21d7aa72" providerId="ADAL" clId="{760F8994-EC26-4978-9C13-8E5909FCE0AA}" dt="2023-11-09T17:07:24.762" v="450" actId="14100"/>
          <ac:picMkLst>
            <pc:docMk/>
            <pc:sldMk cId="3703914691" sldId="347"/>
            <ac:picMk id="4" creationId="{F8641E5F-D7A0-C6AC-44B7-A35BF3D1AFF1}"/>
          </ac:picMkLst>
        </pc:picChg>
        <pc:picChg chg="del">
          <ac:chgData name="Anthonie Meuleman" userId="1706ed3a-4ac6-4730-a763-696c21d7aa72" providerId="ADAL" clId="{760F8994-EC26-4978-9C13-8E5909FCE0AA}" dt="2023-11-09T16:53:30.637" v="428" actId="478"/>
          <ac:picMkLst>
            <pc:docMk/>
            <pc:sldMk cId="3703914691" sldId="347"/>
            <ac:picMk id="5" creationId="{7B7E8090-EC34-EE96-E929-B7BEB6AB3268}"/>
          </ac:picMkLst>
        </pc:picChg>
      </pc:sldChg>
      <pc:sldChg chg="addSp delSp modSp add mod">
        <pc:chgData name="Anthonie Meuleman" userId="1706ed3a-4ac6-4730-a763-696c21d7aa72" providerId="ADAL" clId="{760F8994-EC26-4978-9C13-8E5909FCE0AA}" dt="2023-11-09T17:10:23.055" v="497" actId="14100"/>
        <pc:sldMkLst>
          <pc:docMk/>
          <pc:sldMk cId="2488735659" sldId="348"/>
        </pc:sldMkLst>
        <pc:spChg chg="add mod">
          <ac:chgData name="Anthonie Meuleman" userId="1706ed3a-4ac6-4730-a763-696c21d7aa72" providerId="ADAL" clId="{760F8994-EC26-4978-9C13-8E5909FCE0AA}" dt="2023-11-09T17:10:18.546" v="495" actId="1076"/>
          <ac:spMkLst>
            <pc:docMk/>
            <pc:sldMk cId="2488735659" sldId="348"/>
            <ac:spMk id="6" creationId="{B3E18906-3FF0-D9A7-63DF-FFCC455D515E}"/>
          </ac:spMkLst>
        </pc:spChg>
        <pc:picChg chg="del">
          <ac:chgData name="Anthonie Meuleman" userId="1706ed3a-4ac6-4730-a763-696c21d7aa72" providerId="ADAL" clId="{760F8994-EC26-4978-9C13-8E5909FCE0AA}" dt="2023-11-09T17:09:27.117" v="452" actId="478"/>
          <ac:picMkLst>
            <pc:docMk/>
            <pc:sldMk cId="2488735659" sldId="348"/>
            <ac:picMk id="4" creationId="{F8641E5F-D7A0-C6AC-44B7-A35BF3D1AFF1}"/>
          </ac:picMkLst>
        </pc:picChg>
        <pc:picChg chg="add mod">
          <ac:chgData name="Anthonie Meuleman" userId="1706ed3a-4ac6-4730-a763-696c21d7aa72" providerId="ADAL" clId="{760F8994-EC26-4978-9C13-8E5909FCE0AA}" dt="2023-11-09T17:10:23.055" v="497" actId="14100"/>
          <ac:picMkLst>
            <pc:docMk/>
            <pc:sldMk cId="2488735659" sldId="348"/>
            <ac:picMk id="5" creationId="{D7DF397A-1ADD-521E-9B2C-C8931F2B92A2}"/>
          </ac:picMkLst>
        </pc:picChg>
      </pc:sldChg>
      <pc:sldChg chg="del">
        <pc:chgData name="Anthonie Meuleman" userId="1706ed3a-4ac6-4730-a763-696c21d7aa72" providerId="ADAL" clId="{760F8994-EC26-4978-9C13-8E5909FCE0AA}" dt="2023-11-09T16:23:45.194" v="72" actId="47"/>
        <pc:sldMkLst>
          <pc:docMk/>
          <pc:sldMk cId="2901497041" sldId="348"/>
        </pc:sldMkLst>
      </pc:sldChg>
      <pc:sldChg chg="delSp modSp add mod">
        <pc:chgData name="Anthonie Meuleman" userId="1706ed3a-4ac6-4730-a763-696c21d7aa72" providerId="ADAL" clId="{760F8994-EC26-4978-9C13-8E5909FCE0AA}" dt="2023-11-09T17:12:30.645" v="613" actId="1076"/>
        <pc:sldMkLst>
          <pc:docMk/>
          <pc:sldMk cId="1372833050" sldId="349"/>
        </pc:sldMkLst>
        <pc:spChg chg="mod">
          <ac:chgData name="Anthonie Meuleman" userId="1706ed3a-4ac6-4730-a763-696c21d7aa72" providerId="ADAL" clId="{760F8994-EC26-4978-9C13-8E5909FCE0AA}" dt="2023-11-09T17:12:30.645" v="613" actId="1076"/>
          <ac:spMkLst>
            <pc:docMk/>
            <pc:sldMk cId="1372833050" sldId="349"/>
            <ac:spMk id="6" creationId="{B3E18906-3FF0-D9A7-63DF-FFCC455D515E}"/>
          </ac:spMkLst>
        </pc:spChg>
        <pc:picChg chg="del">
          <ac:chgData name="Anthonie Meuleman" userId="1706ed3a-4ac6-4730-a763-696c21d7aa72" providerId="ADAL" clId="{760F8994-EC26-4978-9C13-8E5909FCE0AA}" dt="2023-11-09T17:10:40.577" v="499" actId="478"/>
          <ac:picMkLst>
            <pc:docMk/>
            <pc:sldMk cId="1372833050" sldId="349"/>
            <ac:picMk id="5" creationId="{D7DF397A-1ADD-521E-9B2C-C8931F2B92A2}"/>
          </ac:picMkLst>
        </pc:picChg>
      </pc:sldChg>
      <pc:sldChg chg="del">
        <pc:chgData name="Anthonie Meuleman" userId="1706ed3a-4ac6-4730-a763-696c21d7aa72" providerId="ADAL" clId="{760F8994-EC26-4978-9C13-8E5909FCE0AA}" dt="2023-11-09T16:23:49.986" v="75" actId="47"/>
        <pc:sldMkLst>
          <pc:docMk/>
          <pc:sldMk cId="3341892775" sldId="349"/>
        </pc:sldMkLst>
      </pc:sldChg>
      <pc:sldChg chg="del">
        <pc:chgData name="Anthonie Meuleman" userId="1706ed3a-4ac6-4730-a763-696c21d7aa72" providerId="ADAL" clId="{760F8994-EC26-4978-9C13-8E5909FCE0AA}" dt="2023-11-09T16:23:43.651" v="69" actId="47"/>
        <pc:sldMkLst>
          <pc:docMk/>
          <pc:sldMk cId="1371184953" sldId="350"/>
        </pc:sldMkLst>
      </pc:sldChg>
      <pc:sldChg chg="modSp add mod">
        <pc:chgData name="Anthonie Meuleman" userId="1706ed3a-4ac6-4730-a763-696c21d7aa72" providerId="ADAL" clId="{760F8994-EC26-4978-9C13-8E5909FCE0AA}" dt="2023-11-09T17:13:53.903" v="643" actId="12"/>
        <pc:sldMkLst>
          <pc:docMk/>
          <pc:sldMk cId="4010483903" sldId="350"/>
        </pc:sldMkLst>
        <pc:spChg chg="mod">
          <ac:chgData name="Anthonie Meuleman" userId="1706ed3a-4ac6-4730-a763-696c21d7aa72" providerId="ADAL" clId="{760F8994-EC26-4978-9C13-8E5909FCE0AA}" dt="2023-11-09T17:12:45.311" v="624" actId="20577"/>
          <ac:spMkLst>
            <pc:docMk/>
            <pc:sldMk cId="4010483903" sldId="350"/>
            <ac:spMk id="2" creationId="{FF011CF1-ACF2-8020-504B-CDCEA30945C0}"/>
          </ac:spMkLst>
        </pc:spChg>
        <pc:spChg chg="mod">
          <ac:chgData name="Anthonie Meuleman" userId="1706ed3a-4ac6-4730-a763-696c21d7aa72" providerId="ADAL" clId="{760F8994-EC26-4978-9C13-8E5909FCE0AA}" dt="2023-11-09T17:13:53.903" v="643" actId="12"/>
          <ac:spMkLst>
            <pc:docMk/>
            <pc:sldMk cId="4010483903" sldId="350"/>
            <ac:spMk id="6" creationId="{B3E18906-3FF0-D9A7-63DF-FFCC455D515E}"/>
          </ac:spMkLst>
        </pc:spChg>
      </pc:sldChg>
      <pc:sldChg chg="del">
        <pc:chgData name="Anthonie Meuleman" userId="1706ed3a-4ac6-4730-a763-696c21d7aa72" providerId="ADAL" clId="{760F8994-EC26-4978-9C13-8E5909FCE0AA}" dt="2023-11-09T16:23:44.705" v="71" actId="47"/>
        <pc:sldMkLst>
          <pc:docMk/>
          <pc:sldMk cId="1507176151" sldId="351"/>
        </pc:sldMkLst>
      </pc:sldChg>
      <pc:sldChg chg="addSp delSp modSp add mod">
        <pc:chgData name="Anthonie Meuleman" userId="1706ed3a-4ac6-4730-a763-696c21d7aa72" providerId="ADAL" clId="{760F8994-EC26-4978-9C13-8E5909FCE0AA}" dt="2023-11-09T17:29:00.490" v="695" actId="1076"/>
        <pc:sldMkLst>
          <pc:docMk/>
          <pc:sldMk cId="2539356672" sldId="351"/>
        </pc:sldMkLst>
        <pc:spChg chg="mod">
          <ac:chgData name="Anthonie Meuleman" userId="1706ed3a-4ac6-4730-a763-696c21d7aa72" providerId="ADAL" clId="{760F8994-EC26-4978-9C13-8E5909FCE0AA}" dt="2023-11-09T17:14:14.439" v="668" actId="20577"/>
          <ac:spMkLst>
            <pc:docMk/>
            <pc:sldMk cId="2539356672" sldId="351"/>
            <ac:spMk id="2" creationId="{FF011CF1-ACF2-8020-504B-CDCEA30945C0}"/>
          </ac:spMkLst>
        </pc:spChg>
        <pc:spChg chg="del mod">
          <ac:chgData name="Anthonie Meuleman" userId="1706ed3a-4ac6-4730-a763-696c21d7aa72" providerId="ADAL" clId="{760F8994-EC26-4978-9C13-8E5909FCE0AA}" dt="2023-11-09T17:14:35.044" v="670" actId="478"/>
          <ac:spMkLst>
            <pc:docMk/>
            <pc:sldMk cId="2539356672" sldId="351"/>
            <ac:spMk id="6" creationId="{B3E18906-3FF0-D9A7-63DF-FFCC455D515E}"/>
          </ac:spMkLst>
        </pc:spChg>
        <pc:picChg chg="add mod">
          <ac:chgData name="Anthonie Meuleman" userId="1706ed3a-4ac6-4730-a763-696c21d7aa72" providerId="ADAL" clId="{760F8994-EC26-4978-9C13-8E5909FCE0AA}" dt="2023-11-09T17:29:00.490" v="695" actId="1076"/>
          <ac:picMkLst>
            <pc:docMk/>
            <pc:sldMk cId="2539356672" sldId="351"/>
            <ac:picMk id="4" creationId="{BD53ABEB-503E-71BD-41A9-2D78DDC074F4}"/>
          </ac:picMkLst>
        </pc:picChg>
      </pc:sldChg>
      <pc:sldChg chg="addSp modSp add mod ord">
        <pc:chgData name="Anthonie Meuleman" userId="1706ed3a-4ac6-4730-a763-696c21d7aa72" providerId="ADAL" clId="{760F8994-EC26-4978-9C13-8E5909FCE0AA}" dt="2023-11-09T17:37:53.431" v="725"/>
        <pc:sldMkLst>
          <pc:docMk/>
          <pc:sldMk cId="1048355870" sldId="352"/>
        </pc:sldMkLst>
        <pc:spChg chg="mod">
          <ac:chgData name="Anthonie Meuleman" userId="1706ed3a-4ac6-4730-a763-696c21d7aa72" providerId="ADAL" clId="{760F8994-EC26-4978-9C13-8E5909FCE0AA}" dt="2023-11-09T17:28:08.144" v="692" actId="20577"/>
          <ac:spMkLst>
            <pc:docMk/>
            <pc:sldMk cId="1048355870" sldId="352"/>
            <ac:spMk id="2" creationId="{FF011CF1-ACF2-8020-504B-CDCEA30945C0}"/>
          </ac:spMkLst>
        </pc:spChg>
        <pc:picChg chg="add">
          <ac:chgData name="Anthonie Meuleman" userId="1706ed3a-4ac6-4730-a763-696c21d7aa72" providerId="ADAL" clId="{760F8994-EC26-4978-9C13-8E5909FCE0AA}" dt="2023-11-09T17:27:57.953" v="678" actId="22"/>
          <ac:picMkLst>
            <pc:docMk/>
            <pc:sldMk cId="1048355870" sldId="352"/>
            <ac:picMk id="4" creationId="{521E7991-6220-10D1-94B9-4E9178F4B2C3}"/>
          </ac:picMkLst>
        </pc:picChg>
      </pc:sldChg>
      <pc:sldChg chg="new del">
        <pc:chgData name="Anthonie Meuleman" userId="1706ed3a-4ac6-4730-a763-696c21d7aa72" providerId="ADAL" clId="{760F8994-EC26-4978-9C13-8E5909FCE0AA}" dt="2023-11-09T16:23:36.343" v="60" actId="47"/>
        <pc:sldMkLst>
          <pc:docMk/>
          <pc:sldMk cId="1419354195" sldId="352"/>
        </pc:sldMkLst>
      </pc:sldChg>
      <pc:sldChg chg="addSp delSp modSp add mod modAnim">
        <pc:chgData name="Anthonie Meuleman" userId="1706ed3a-4ac6-4730-a763-696c21d7aa72" providerId="ADAL" clId="{760F8994-EC26-4978-9C13-8E5909FCE0AA}" dt="2023-11-09T17:17:10.013" v="677" actId="14100"/>
        <pc:sldMkLst>
          <pc:docMk/>
          <pc:sldMk cId="2131066128" sldId="353"/>
        </pc:sldMkLst>
        <pc:spChg chg="del">
          <ac:chgData name="Anthonie Meuleman" userId="1706ed3a-4ac6-4730-a763-696c21d7aa72" providerId="ADAL" clId="{760F8994-EC26-4978-9C13-8E5909FCE0AA}" dt="2023-11-09T17:16:53.109" v="674" actId="478"/>
          <ac:spMkLst>
            <pc:docMk/>
            <pc:sldMk cId="2131066128" sldId="353"/>
            <ac:spMk id="2" creationId="{FF011CF1-ACF2-8020-504B-CDCEA30945C0}"/>
          </ac:spMkLst>
        </pc:spChg>
        <pc:spChg chg="add mod">
          <ac:chgData name="Anthonie Meuleman" userId="1706ed3a-4ac6-4730-a763-696c21d7aa72" providerId="ADAL" clId="{760F8994-EC26-4978-9C13-8E5909FCE0AA}" dt="2023-11-09T17:16:53.109" v="674" actId="478"/>
          <ac:spMkLst>
            <pc:docMk/>
            <pc:sldMk cId="2131066128" sldId="353"/>
            <ac:spMk id="5" creationId="{030D96AE-D299-A028-8A35-8F5C488691DF}"/>
          </ac:spMkLst>
        </pc:spChg>
        <pc:picChg chg="add mod">
          <ac:chgData name="Anthonie Meuleman" userId="1706ed3a-4ac6-4730-a763-696c21d7aa72" providerId="ADAL" clId="{760F8994-EC26-4978-9C13-8E5909FCE0AA}" dt="2023-11-09T17:17:10.013" v="677" actId="14100"/>
          <ac:picMkLst>
            <pc:docMk/>
            <pc:sldMk cId="2131066128" sldId="353"/>
            <ac:picMk id="3" creationId="{02132D0A-CC36-20F0-A14E-793C450ACDBE}"/>
          </ac:picMkLst>
        </pc:picChg>
      </pc:sldChg>
      <pc:sldChg chg="add del">
        <pc:chgData name="Anthonie Meuleman" userId="1706ed3a-4ac6-4730-a763-696c21d7aa72" providerId="ADAL" clId="{760F8994-EC26-4978-9C13-8E5909FCE0AA}" dt="2023-11-09T16:23:35.800" v="59" actId="47"/>
        <pc:sldMkLst>
          <pc:docMk/>
          <pc:sldMk cId="3287102230" sldId="353"/>
        </pc:sldMkLst>
      </pc:sldChg>
      <pc:sldChg chg="addSp delSp modSp add mod ord">
        <pc:chgData name="Anthonie Meuleman" userId="1706ed3a-4ac6-4730-a763-696c21d7aa72" providerId="ADAL" clId="{760F8994-EC26-4978-9C13-8E5909FCE0AA}" dt="2023-11-09T17:52:48.642" v="827" actId="1076"/>
        <pc:sldMkLst>
          <pc:docMk/>
          <pc:sldMk cId="463637437" sldId="354"/>
        </pc:sldMkLst>
        <pc:spChg chg="del">
          <ac:chgData name="Anthonie Meuleman" userId="1706ed3a-4ac6-4730-a763-696c21d7aa72" providerId="ADAL" clId="{760F8994-EC26-4978-9C13-8E5909FCE0AA}" dt="2023-11-09T17:41:49.409" v="777" actId="478"/>
          <ac:spMkLst>
            <pc:docMk/>
            <pc:sldMk cId="463637437" sldId="354"/>
            <ac:spMk id="2" creationId="{FF011CF1-ACF2-8020-504B-CDCEA30945C0}"/>
          </ac:spMkLst>
        </pc:spChg>
        <pc:spChg chg="add mod">
          <ac:chgData name="Anthonie Meuleman" userId="1706ed3a-4ac6-4730-a763-696c21d7aa72" providerId="ADAL" clId="{760F8994-EC26-4978-9C13-8E5909FCE0AA}" dt="2023-11-09T17:52:14.077" v="822" actId="20577"/>
          <ac:spMkLst>
            <pc:docMk/>
            <pc:sldMk cId="463637437" sldId="354"/>
            <ac:spMk id="7" creationId="{7920BF2B-0603-DF84-71D0-0F27397E6C31}"/>
          </ac:spMkLst>
        </pc:spChg>
        <pc:spChg chg="add mod">
          <ac:chgData name="Anthonie Meuleman" userId="1706ed3a-4ac6-4730-a763-696c21d7aa72" providerId="ADAL" clId="{760F8994-EC26-4978-9C13-8E5909FCE0AA}" dt="2023-11-09T17:41:49.409" v="777" actId="478"/>
          <ac:spMkLst>
            <pc:docMk/>
            <pc:sldMk cId="463637437" sldId="354"/>
            <ac:spMk id="9" creationId="{1F60AF77-9A96-02C9-3E32-4B57BA1025CF}"/>
          </ac:spMkLst>
        </pc:spChg>
        <pc:picChg chg="add del mod">
          <ac:chgData name="Anthonie Meuleman" userId="1706ed3a-4ac6-4730-a763-696c21d7aa72" providerId="ADAL" clId="{760F8994-EC26-4978-9C13-8E5909FCE0AA}" dt="2023-11-09T17:51:09.468" v="805" actId="478"/>
          <ac:picMkLst>
            <pc:docMk/>
            <pc:sldMk cId="463637437" sldId="354"/>
            <ac:picMk id="3" creationId="{0613E291-5970-D18F-BF82-AE30AD1ABD1B}"/>
          </ac:picMkLst>
        </pc:picChg>
        <pc:picChg chg="del">
          <ac:chgData name="Anthonie Meuleman" userId="1706ed3a-4ac6-4730-a763-696c21d7aa72" providerId="ADAL" clId="{760F8994-EC26-4978-9C13-8E5909FCE0AA}" dt="2023-11-09T17:30:23.869" v="697" actId="478"/>
          <ac:picMkLst>
            <pc:docMk/>
            <pc:sldMk cId="463637437" sldId="354"/>
            <ac:picMk id="4" creationId="{BD53ABEB-503E-71BD-41A9-2D78DDC074F4}"/>
          </ac:picMkLst>
        </pc:picChg>
        <pc:picChg chg="add del mod">
          <ac:chgData name="Anthonie Meuleman" userId="1706ed3a-4ac6-4730-a763-696c21d7aa72" providerId="ADAL" clId="{760F8994-EC26-4978-9C13-8E5909FCE0AA}" dt="2023-11-09T17:36:46.230" v="723" actId="22"/>
          <ac:picMkLst>
            <pc:docMk/>
            <pc:sldMk cId="463637437" sldId="354"/>
            <ac:picMk id="6" creationId="{B8F205D6-7229-255B-C58B-AA53DA4B34DC}"/>
          </ac:picMkLst>
        </pc:picChg>
        <pc:picChg chg="add mod">
          <ac:chgData name="Anthonie Meuleman" userId="1706ed3a-4ac6-4730-a763-696c21d7aa72" providerId="ADAL" clId="{760F8994-EC26-4978-9C13-8E5909FCE0AA}" dt="2023-11-09T17:52:48.642" v="827" actId="1076"/>
          <ac:picMkLst>
            <pc:docMk/>
            <pc:sldMk cId="463637437" sldId="354"/>
            <ac:picMk id="11" creationId="{BA37E0E4-8015-E5D8-71CC-B63213778653}"/>
          </ac:picMkLst>
        </pc:picChg>
      </pc:sldChg>
      <pc:sldChg chg="add del">
        <pc:chgData name="Anthonie Meuleman" userId="1706ed3a-4ac6-4730-a763-696c21d7aa72" providerId="ADAL" clId="{760F8994-EC26-4978-9C13-8E5909FCE0AA}" dt="2023-11-09T16:23:34.353" v="58" actId="47"/>
        <pc:sldMkLst>
          <pc:docMk/>
          <pc:sldMk cId="1927156702" sldId="354"/>
        </pc:sldMkLst>
      </pc:sldChg>
      <pc:sldChg chg="addSp delSp modSp add mod ord">
        <pc:chgData name="Anthonie Meuleman" userId="1706ed3a-4ac6-4730-a763-696c21d7aa72" providerId="ADAL" clId="{760F8994-EC26-4978-9C13-8E5909FCE0AA}" dt="2023-11-09T17:33:18.398" v="707"/>
        <pc:sldMkLst>
          <pc:docMk/>
          <pc:sldMk cId="996613642" sldId="355"/>
        </pc:sldMkLst>
        <pc:picChg chg="del">
          <ac:chgData name="Anthonie Meuleman" userId="1706ed3a-4ac6-4730-a763-696c21d7aa72" providerId="ADAL" clId="{760F8994-EC26-4978-9C13-8E5909FCE0AA}" dt="2023-11-09T17:33:02.830" v="703" actId="478"/>
          <ac:picMkLst>
            <pc:docMk/>
            <pc:sldMk cId="996613642" sldId="355"/>
            <ac:picMk id="4" creationId="{BD53ABEB-503E-71BD-41A9-2D78DDC074F4}"/>
          </ac:picMkLst>
        </pc:picChg>
        <pc:picChg chg="add mod">
          <ac:chgData name="Anthonie Meuleman" userId="1706ed3a-4ac6-4730-a763-696c21d7aa72" providerId="ADAL" clId="{760F8994-EC26-4978-9C13-8E5909FCE0AA}" dt="2023-11-09T17:33:09.563" v="705" actId="14100"/>
          <ac:picMkLst>
            <pc:docMk/>
            <pc:sldMk cId="996613642" sldId="355"/>
            <ac:picMk id="5" creationId="{A23936AA-12B2-DCDB-04BD-6CBD32B06B66}"/>
          </ac:picMkLst>
        </pc:picChg>
      </pc:sldChg>
      <pc:sldChg chg="addSp delSp modSp add mod">
        <pc:chgData name="Anthonie Meuleman" userId="1706ed3a-4ac6-4730-a763-696c21d7aa72" providerId="ADAL" clId="{760F8994-EC26-4978-9C13-8E5909FCE0AA}" dt="2023-11-09T17:36:03.067" v="715" actId="14100"/>
        <pc:sldMkLst>
          <pc:docMk/>
          <pc:sldMk cId="2309891151" sldId="356"/>
        </pc:sldMkLst>
        <pc:picChg chg="add mod">
          <ac:chgData name="Anthonie Meuleman" userId="1706ed3a-4ac6-4730-a763-696c21d7aa72" providerId="ADAL" clId="{760F8994-EC26-4978-9C13-8E5909FCE0AA}" dt="2023-11-09T17:35:38.396" v="712" actId="1076"/>
          <ac:picMkLst>
            <pc:docMk/>
            <pc:sldMk cId="2309891151" sldId="356"/>
            <ac:picMk id="4" creationId="{938C3A5A-DF8F-3562-AC92-D8381C658C43}"/>
          </ac:picMkLst>
        </pc:picChg>
        <pc:picChg chg="del">
          <ac:chgData name="Anthonie Meuleman" userId="1706ed3a-4ac6-4730-a763-696c21d7aa72" providerId="ADAL" clId="{760F8994-EC26-4978-9C13-8E5909FCE0AA}" dt="2023-11-09T17:35:13.458" v="709" actId="478"/>
          <ac:picMkLst>
            <pc:docMk/>
            <pc:sldMk cId="2309891151" sldId="356"/>
            <ac:picMk id="5" creationId="{A23936AA-12B2-DCDB-04BD-6CBD32B06B66}"/>
          </ac:picMkLst>
        </pc:picChg>
        <pc:picChg chg="add mod">
          <ac:chgData name="Anthonie Meuleman" userId="1706ed3a-4ac6-4730-a763-696c21d7aa72" providerId="ADAL" clId="{760F8994-EC26-4978-9C13-8E5909FCE0AA}" dt="2023-11-09T17:36:03.067" v="715" actId="14100"/>
          <ac:picMkLst>
            <pc:docMk/>
            <pc:sldMk cId="2309891151" sldId="356"/>
            <ac:picMk id="7" creationId="{633B2836-86F4-C9C7-DD5E-C933400EC45B}"/>
          </ac:picMkLst>
        </pc:picChg>
      </pc:sldChg>
      <pc:sldChg chg="addSp delSp modSp add del mod ord">
        <pc:chgData name="Anthonie Meuleman" userId="1706ed3a-4ac6-4730-a763-696c21d7aa72" providerId="ADAL" clId="{760F8994-EC26-4978-9C13-8E5909FCE0AA}" dt="2023-11-09T17:54:04.625" v="849" actId="14100"/>
        <pc:sldMkLst>
          <pc:docMk/>
          <pc:sldMk cId="1140979741" sldId="357"/>
        </pc:sldMkLst>
        <pc:spChg chg="mod">
          <ac:chgData name="Anthonie Meuleman" userId="1706ed3a-4ac6-4730-a763-696c21d7aa72" providerId="ADAL" clId="{760F8994-EC26-4978-9C13-8E5909FCE0AA}" dt="2023-11-09T17:53:13.203" v="846" actId="20577"/>
          <ac:spMkLst>
            <pc:docMk/>
            <pc:sldMk cId="1140979741" sldId="357"/>
            <ac:spMk id="2" creationId="{FF011CF1-ACF2-8020-504B-CDCEA30945C0}"/>
          </ac:spMkLst>
        </pc:spChg>
        <pc:picChg chg="add mod">
          <ac:chgData name="Anthonie Meuleman" userId="1706ed3a-4ac6-4730-a763-696c21d7aa72" providerId="ADAL" clId="{760F8994-EC26-4978-9C13-8E5909FCE0AA}" dt="2023-11-09T17:54:04.625" v="849" actId="14100"/>
          <ac:picMkLst>
            <pc:docMk/>
            <pc:sldMk cId="1140979741" sldId="357"/>
            <ac:picMk id="4" creationId="{CB34E853-BE74-7A44-6B8F-0526C5666DB6}"/>
          </ac:picMkLst>
        </pc:picChg>
        <pc:picChg chg="del">
          <ac:chgData name="Anthonie Meuleman" userId="1706ed3a-4ac6-4730-a763-696c21d7aa72" providerId="ADAL" clId="{760F8994-EC26-4978-9C13-8E5909FCE0AA}" dt="2023-11-09T17:42:57.281" v="781" actId="478"/>
          <ac:picMkLst>
            <pc:docMk/>
            <pc:sldMk cId="1140979741" sldId="357"/>
            <ac:picMk id="5" creationId="{A23936AA-12B2-DCDB-04BD-6CBD32B06B66}"/>
          </ac:picMkLst>
        </pc:picChg>
      </pc:sldChg>
      <pc:sldChg chg="addSp delSp modSp add mod">
        <pc:chgData name="Anthonie Meuleman" userId="1706ed3a-4ac6-4730-a763-696c21d7aa72" providerId="ADAL" clId="{760F8994-EC26-4978-9C13-8E5909FCE0AA}" dt="2023-11-09T17:40:18.668" v="751" actId="14100"/>
        <pc:sldMkLst>
          <pc:docMk/>
          <pc:sldMk cId="2045183371" sldId="358"/>
        </pc:sldMkLst>
        <pc:spChg chg="mod">
          <ac:chgData name="Anthonie Meuleman" userId="1706ed3a-4ac6-4730-a763-696c21d7aa72" providerId="ADAL" clId="{760F8994-EC26-4978-9C13-8E5909FCE0AA}" dt="2023-11-09T17:39:15.764" v="746" actId="20577"/>
          <ac:spMkLst>
            <pc:docMk/>
            <pc:sldMk cId="2045183371" sldId="358"/>
            <ac:spMk id="2" creationId="{FF011CF1-ACF2-8020-504B-CDCEA30945C0}"/>
          </ac:spMkLst>
        </pc:spChg>
        <pc:picChg chg="del">
          <ac:chgData name="Anthonie Meuleman" userId="1706ed3a-4ac6-4730-a763-696c21d7aa72" providerId="ADAL" clId="{760F8994-EC26-4978-9C13-8E5909FCE0AA}" dt="2023-11-09T17:39:01.410" v="729" actId="478"/>
          <ac:picMkLst>
            <pc:docMk/>
            <pc:sldMk cId="2045183371" sldId="358"/>
            <ac:picMk id="4" creationId="{938C3A5A-DF8F-3562-AC92-D8381C658C43}"/>
          </ac:picMkLst>
        </pc:picChg>
        <pc:picChg chg="add mod">
          <ac:chgData name="Anthonie Meuleman" userId="1706ed3a-4ac6-4730-a763-696c21d7aa72" providerId="ADAL" clId="{760F8994-EC26-4978-9C13-8E5909FCE0AA}" dt="2023-11-09T17:40:18.668" v="751" actId="14100"/>
          <ac:picMkLst>
            <pc:docMk/>
            <pc:sldMk cId="2045183371" sldId="358"/>
            <ac:picMk id="5" creationId="{5D549851-A455-7BDA-8E51-0954699BFE7B}"/>
          </ac:picMkLst>
        </pc:picChg>
        <pc:picChg chg="del mod">
          <ac:chgData name="Anthonie Meuleman" userId="1706ed3a-4ac6-4730-a763-696c21d7aa72" providerId="ADAL" clId="{760F8994-EC26-4978-9C13-8E5909FCE0AA}" dt="2023-11-09T17:39:03.066" v="731" actId="478"/>
          <ac:picMkLst>
            <pc:docMk/>
            <pc:sldMk cId="2045183371" sldId="358"/>
            <ac:picMk id="7" creationId="{633B2836-86F4-C9C7-DD5E-C933400EC45B}"/>
          </ac:picMkLst>
        </pc:picChg>
      </pc:sldChg>
      <pc:sldChg chg="addSp delSp modSp add mod ord">
        <pc:chgData name="Anthonie Meuleman" userId="1706ed3a-4ac6-4730-a763-696c21d7aa72" providerId="ADAL" clId="{760F8994-EC26-4978-9C13-8E5909FCE0AA}" dt="2023-11-09T17:52:55.946" v="829"/>
        <pc:sldMkLst>
          <pc:docMk/>
          <pc:sldMk cId="2720718827" sldId="359"/>
        </pc:sldMkLst>
        <pc:picChg chg="add mod">
          <ac:chgData name="Anthonie Meuleman" userId="1706ed3a-4ac6-4730-a763-696c21d7aa72" providerId="ADAL" clId="{760F8994-EC26-4978-9C13-8E5909FCE0AA}" dt="2023-11-09T17:47:07.565" v="787" actId="14100"/>
          <ac:picMkLst>
            <pc:docMk/>
            <pc:sldMk cId="2720718827" sldId="359"/>
            <ac:picMk id="4" creationId="{2B4E08E4-757A-A093-6F9C-4F3DBF590501}"/>
          </ac:picMkLst>
        </pc:picChg>
        <pc:picChg chg="del">
          <ac:chgData name="Anthonie Meuleman" userId="1706ed3a-4ac6-4730-a763-696c21d7aa72" providerId="ADAL" clId="{760F8994-EC26-4978-9C13-8E5909FCE0AA}" dt="2023-11-09T17:46:43.658" v="783" actId="478"/>
          <ac:picMkLst>
            <pc:docMk/>
            <pc:sldMk cId="2720718827" sldId="359"/>
            <ac:picMk id="5" creationId="{5D549851-A455-7BDA-8E51-0954699BFE7B}"/>
          </ac:picMkLst>
        </pc:picChg>
      </pc:sldChg>
      <pc:sldChg chg="addSp delSp modSp add mod ord">
        <pc:chgData name="Anthonie Meuleman" userId="1706ed3a-4ac6-4730-a763-696c21d7aa72" providerId="ADAL" clId="{760F8994-EC26-4978-9C13-8E5909FCE0AA}" dt="2023-11-09T17:50:46.015" v="803"/>
        <pc:sldMkLst>
          <pc:docMk/>
          <pc:sldMk cId="164947651" sldId="360"/>
        </pc:sldMkLst>
        <pc:picChg chg="add mod">
          <ac:chgData name="Anthonie Meuleman" userId="1706ed3a-4ac6-4730-a763-696c21d7aa72" providerId="ADAL" clId="{760F8994-EC26-4978-9C13-8E5909FCE0AA}" dt="2023-11-09T17:48:41.764" v="793" actId="14100"/>
          <ac:picMkLst>
            <pc:docMk/>
            <pc:sldMk cId="164947651" sldId="360"/>
            <ac:picMk id="4" creationId="{DB5C82CC-940E-7DDE-33D8-60EE7D312715}"/>
          </ac:picMkLst>
        </pc:picChg>
        <pc:picChg chg="del">
          <ac:chgData name="Anthonie Meuleman" userId="1706ed3a-4ac6-4730-a763-696c21d7aa72" providerId="ADAL" clId="{760F8994-EC26-4978-9C13-8E5909FCE0AA}" dt="2023-11-09T17:48:30.553" v="790" actId="478"/>
          <ac:picMkLst>
            <pc:docMk/>
            <pc:sldMk cId="164947651" sldId="360"/>
            <ac:picMk id="5" creationId="{5D549851-A455-7BDA-8E51-0954699BFE7B}"/>
          </ac:picMkLst>
        </pc:picChg>
      </pc:sldChg>
      <pc:sldChg chg="addSp delSp modSp add mod">
        <pc:chgData name="Anthonie Meuleman" userId="1706ed3a-4ac6-4730-a763-696c21d7aa72" providerId="ADAL" clId="{760F8994-EC26-4978-9C13-8E5909FCE0AA}" dt="2023-11-09T17:50:28.628" v="801" actId="14100"/>
        <pc:sldMkLst>
          <pc:docMk/>
          <pc:sldMk cId="3000223553" sldId="361"/>
        </pc:sldMkLst>
        <pc:spChg chg="del">
          <ac:chgData name="Anthonie Meuleman" userId="1706ed3a-4ac6-4730-a763-696c21d7aa72" providerId="ADAL" clId="{760F8994-EC26-4978-9C13-8E5909FCE0AA}" dt="2023-11-09T17:50:19.947" v="798" actId="478"/>
          <ac:spMkLst>
            <pc:docMk/>
            <pc:sldMk cId="3000223553" sldId="361"/>
            <ac:spMk id="2" creationId="{FF011CF1-ACF2-8020-504B-CDCEA30945C0}"/>
          </ac:spMkLst>
        </pc:spChg>
        <pc:spChg chg="add mod">
          <ac:chgData name="Anthonie Meuleman" userId="1706ed3a-4ac6-4730-a763-696c21d7aa72" providerId="ADAL" clId="{760F8994-EC26-4978-9C13-8E5909FCE0AA}" dt="2023-11-09T17:50:19.947" v="798" actId="478"/>
          <ac:spMkLst>
            <pc:docMk/>
            <pc:sldMk cId="3000223553" sldId="361"/>
            <ac:spMk id="4" creationId="{86CD82BB-8013-5D95-CDA8-6B86EC3BA454}"/>
          </ac:spMkLst>
        </pc:spChg>
        <pc:picChg chg="del">
          <ac:chgData name="Anthonie Meuleman" userId="1706ed3a-4ac6-4730-a763-696c21d7aa72" providerId="ADAL" clId="{760F8994-EC26-4978-9C13-8E5909FCE0AA}" dt="2023-11-09T17:50:15.941" v="797" actId="478"/>
          <ac:picMkLst>
            <pc:docMk/>
            <pc:sldMk cId="3000223553" sldId="361"/>
            <ac:picMk id="5" creationId="{5D549851-A455-7BDA-8E51-0954699BFE7B}"/>
          </ac:picMkLst>
        </pc:picChg>
        <pc:picChg chg="add mod">
          <ac:chgData name="Anthonie Meuleman" userId="1706ed3a-4ac6-4730-a763-696c21d7aa72" providerId="ADAL" clId="{760F8994-EC26-4978-9C13-8E5909FCE0AA}" dt="2023-11-09T17:50:28.628" v="801" actId="14100"/>
          <ac:picMkLst>
            <pc:docMk/>
            <pc:sldMk cId="3000223553" sldId="361"/>
            <ac:picMk id="7" creationId="{1541D130-8F5D-F177-F6DA-AA9DA370F77D}"/>
          </ac:picMkLst>
        </pc:picChg>
      </pc:sldChg>
      <pc:sldChg chg="add">
        <pc:chgData name="Anthonie Meuleman" userId="1706ed3a-4ac6-4730-a763-696c21d7aa72" providerId="ADAL" clId="{760F8994-EC26-4978-9C13-8E5909FCE0AA}" dt="2023-11-09T17:50:57.685" v="804"/>
        <pc:sldMkLst>
          <pc:docMk/>
          <pc:sldMk cId="2388822106" sldId="362"/>
        </pc:sldMkLst>
      </pc:sldChg>
      <pc:sldChg chg="addSp delSp modSp add mod">
        <pc:chgData name="Anthonie Meuleman" userId="1706ed3a-4ac6-4730-a763-696c21d7aa72" providerId="ADAL" clId="{760F8994-EC26-4978-9C13-8E5909FCE0AA}" dt="2023-11-09T17:58:53.852" v="877" actId="14100"/>
        <pc:sldMkLst>
          <pc:docMk/>
          <pc:sldMk cId="662666270" sldId="363"/>
        </pc:sldMkLst>
        <pc:spChg chg="mod">
          <ac:chgData name="Anthonie Meuleman" userId="1706ed3a-4ac6-4730-a763-696c21d7aa72" providerId="ADAL" clId="{760F8994-EC26-4978-9C13-8E5909FCE0AA}" dt="2023-11-09T17:56:58.434" v="873" actId="20577"/>
          <ac:spMkLst>
            <pc:docMk/>
            <pc:sldMk cId="662666270" sldId="363"/>
            <ac:spMk id="2" creationId="{FF011CF1-ACF2-8020-504B-CDCEA30945C0}"/>
          </ac:spMkLst>
        </pc:spChg>
        <pc:picChg chg="del">
          <ac:chgData name="Anthonie Meuleman" userId="1706ed3a-4ac6-4730-a763-696c21d7aa72" providerId="ADAL" clId="{760F8994-EC26-4978-9C13-8E5909FCE0AA}" dt="2023-11-09T17:58:45.132" v="874" actId="478"/>
          <ac:picMkLst>
            <pc:docMk/>
            <pc:sldMk cId="662666270" sldId="363"/>
            <ac:picMk id="4" creationId="{CB34E853-BE74-7A44-6B8F-0526C5666DB6}"/>
          </ac:picMkLst>
        </pc:picChg>
        <pc:picChg chg="add mod">
          <ac:chgData name="Anthonie Meuleman" userId="1706ed3a-4ac6-4730-a763-696c21d7aa72" providerId="ADAL" clId="{760F8994-EC26-4978-9C13-8E5909FCE0AA}" dt="2023-11-09T17:58:53.852" v="877" actId="14100"/>
          <ac:picMkLst>
            <pc:docMk/>
            <pc:sldMk cId="662666270" sldId="363"/>
            <ac:picMk id="5" creationId="{AB30E3AD-1E97-972F-7322-7A978E76EFC9}"/>
          </ac:picMkLst>
        </pc:picChg>
      </pc:sldChg>
      <pc:sldChg chg="addSp delSp modSp add mod">
        <pc:chgData name="Anthonie Meuleman" userId="1706ed3a-4ac6-4730-a763-696c21d7aa72" providerId="ADAL" clId="{760F8994-EC26-4978-9C13-8E5909FCE0AA}" dt="2023-11-09T18:03:12.754" v="912" actId="14100"/>
        <pc:sldMkLst>
          <pc:docMk/>
          <pc:sldMk cId="1094624793" sldId="364"/>
        </pc:sldMkLst>
        <pc:spChg chg="mod">
          <ac:chgData name="Anthonie Meuleman" userId="1706ed3a-4ac6-4730-a763-696c21d7aa72" providerId="ADAL" clId="{760F8994-EC26-4978-9C13-8E5909FCE0AA}" dt="2023-11-09T17:59:26.008" v="909" actId="20577"/>
          <ac:spMkLst>
            <pc:docMk/>
            <pc:sldMk cId="1094624793" sldId="364"/>
            <ac:spMk id="2" creationId="{FF011CF1-ACF2-8020-504B-CDCEA30945C0}"/>
          </ac:spMkLst>
        </pc:spChg>
        <pc:picChg chg="add mod">
          <ac:chgData name="Anthonie Meuleman" userId="1706ed3a-4ac6-4730-a763-696c21d7aa72" providerId="ADAL" clId="{760F8994-EC26-4978-9C13-8E5909FCE0AA}" dt="2023-11-09T18:03:12.754" v="912" actId="14100"/>
          <ac:picMkLst>
            <pc:docMk/>
            <pc:sldMk cId="1094624793" sldId="364"/>
            <ac:picMk id="4" creationId="{8615E2F5-1FE4-56B3-177C-2AB5DD819A92}"/>
          </ac:picMkLst>
        </pc:picChg>
        <pc:picChg chg="del">
          <ac:chgData name="Anthonie Meuleman" userId="1706ed3a-4ac6-4730-a763-696c21d7aa72" providerId="ADAL" clId="{760F8994-EC26-4978-9C13-8E5909FCE0AA}" dt="2023-11-09T17:59:03.787" v="879" actId="478"/>
          <ac:picMkLst>
            <pc:docMk/>
            <pc:sldMk cId="1094624793" sldId="364"/>
            <ac:picMk id="5" creationId="{AB30E3AD-1E97-972F-7322-7A978E76EFC9}"/>
          </ac:picMkLst>
        </pc:picChg>
      </pc:sldChg>
      <pc:sldChg chg="addSp delSp modSp add mod">
        <pc:chgData name="Anthonie Meuleman" userId="1706ed3a-4ac6-4730-a763-696c21d7aa72" providerId="ADAL" clId="{760F8994-EC26-4978-9C13-8E5909FCE0AA}" dt="2023-11-09T18:11:32.371" v="993" actId="20577"/>
        <pc:sldMkLst>
          <pc:docMk/>
          <pc:sldMk cId="1992488744" sldId="365"/>
        </pc:sldMkLst>
        <pc:spChg chg="mod">
          <ac:chgData name="Anthonie Meuleman" userId="1706ed3a-4ac6-4730-a763-696c21d7aa72" providerId="ADAL" clId="{760F8994-EC26-4978-9C13-8E5909FCE0AA}" dt="2023-11-09T18:11:32.371" v="993" actId="20577"/>
          <ac:spMkLst>
            <pc:docMk/>
            <pc:sldMk cId="1992488744" sldId="365"/>
            <ac:spMk id="2" creationId="{FF011CF1-ACF2-8020-504B-CDCEA30945C0}"/>
          </ac:spMkLst>
        </pc:spChg>
        <pc:picChg chg="del">
          <ac:chgData name="Anthonie Meuleman" userId="1706ed3a-4ac6-4730-a763-696c21d7aa72" providerId="ADAL" clId="{760F8994-EC26-4978-9C13-8E5909FCE0AA}" dt="2023-11-09T18:03:55.808" v="914" actId="478"/>
          <ac:picMkLst>
            <pc:docMk/>
            <pc:sldMk cId="1992488744" sldId="365"/>
            <ac:picMk id="4" creationId="{8615E2F5-1FE4-56B3-177C-2AB5DD819A92}"/>
          </ac:picMkLst>
        </pc:picChg>
        <pc:picChg chg="add mod">
          <ac:chgData name="Anthonie Meuleman" userId="1706ed3a-4ac6-4730-a763-696c21d7aa72" providerId="ADAL" clId="{760F8994-EC26-4978-9C13-8E5909FCE0AA}" dt="2023-11-09T18:05:13.041" v="931" actId="14100"/>
          <ac:picMkLst>
            <pc:docMk/>
            <pc:sldMk cId="1992488744" sldId="365"/>
            <ac:picMk id="5" creationId="{0A87303D-52C7-9404-3258-E19CCBA34533}"/>
          </ac:picMkLst>
        </pc:picChg>
      </pc:sldChg>
      <pc:sldChg chg="addSp delSp modSp add mod">
        <pc:chgData name="Anthonie Meuleman" userId="1706ed3a-4ac6-4730-a763-696c21d7aa72" providerId="ADAL" clId="{760F8994-EC26-4978-9C13-8E5909FCE0AA}" dt="2023-11-09T18:11:20" v="986" actId="14100"/>
        <pc:sldMkLst>
          <pc:docMk/>
          <pc:sldMk cId="1332378668" sldId="366"/>
        </pc:sldMkLst>
        <pc:spChg chg="mod">
          <ac:chgData name="Anthonie Meuleman" userId="1706ed3a-4ac6-4730-a763-696c21d7aa72" providerId="ADAL" clId="{760F8994-EC26-4978-9C13-8E5909FCE0AA}" dt="2023-11-09T18:06:46.303" v="962" actId="20577"/>
          <ac:spMkLst>
            <pc:docMk/>
            <pc:sldMk cId="1332378668" sldId="366"/>
            <ac:spMk id="2" creationId="{FF011CF1-ACF2-8020-504B-CDCEA30945C0}"/>
          </ac:spMkLst>
        </pc:spChg>
        <pc:picChg chg="add del">
          <ac:chgData name="Anthonie Meuleman" userId="1706ed3a-4ac6-4730-a763-696c21d7aa72" providerId="ADAL" clId="{760F8994-EC26-4978-9C13-8E5909FCE0AA}" dt="2023-11-09T18:11:12.759" v="983" actId="478"/>
          <ac:picMkLst>
            <pc:docMk/>
            <pc:sldMk cId="1332378668" sldId="366"/>
            <ac:picMk id="4" creationId="{28013D2B-30A7-7572-766C-4E7DDD75BBAF}"/>
          </ac:picMkLst>
        </pc:picChg>
        <pc:picChg chg="del">
          <ac:chgData name="Anthonie Meuleman" userId="1706ed3a-4ac6-4730-a763-696c21d7aa72" providerId="ADAL" clId="{760F8994-EC26-4978-9C13-8E5909FCE0AA}" dt="2023-11-09T18:05:42.215" v="949" actId="478"/>
          <ac:picMkLst>
            <pc:docMk/>
            <pc:sldMk cId="1332378668" sldId="366"/>
            <ac:picMk id="5" creationId="{0A87303D-52C7-9404-3258-E19CCBA34533}"/>
          </ac:picMkLst>
        </pc:picChg>
        <pc:picChg chg="add mod">
          <ac:chgData name="Anthonie Meuleman" userId="1706ed3a-4ac6-4730-a763-696c21d7aa72" providerId="ADAL" clId="{760F8994-EC26-4978-9C13-8E5909FCE0AA}" dt="2023-11-09T18:11:20" v="986" actId="14100"/>
          <ac:picMkLst>
            <pc:docMk/>
            <pc:sldMk cId="1332378668" sldId="366"/>
            <ac:picMk id="7" creationId="{BB4F1A37-D6D5-7C51-8A9E-79057C4530FE}"/>
          </ac:picMkLst>
        </pc:picChg>
      </pc:sldChg>
      <pc:sldChg chg="modSp add mod">
        <pc:chgData name="Anthonie Meuleman" userId="1706ed3a-4ac6-4730-a763-696c21d7aa72" providerId="ADAL" clId="{760F8994-EC26-4978-9C13-8E5909FCE0AA}" dt="2023-11-09T18:09:53.891" v="982" actId="1076"/>
        <pc:sldMkLst>
          <pc:docMk/>
          <pc:sldMk cId="145423653" sldId="367"/>
        </pc:sldMkLst>
        <pc:spChg chg="mod">
          <ac:chgData name="Anthonie Meuleman" userId="1706ed3a-4ac6-4730-a763-696c21d7aa72" providerId="ADAL" clId="{760F8994-EC26-4978-9C13-8E5909FCE0AA}" dt="2023-11-09T18:09:47.406" v="981" actId="20577"/>
          <ac:spMkLst>
            <pc:docMk/>
            <pc:sldMk cId="145423653" sldId="367"/>
            <ac:spMk id="2" creationId="{FF011CF1-ACF2-8020-504B-CDCEA30945C0}"/>
          </ac:spMkLst>
        </pc:spChg>
        <pc:picChg chg="mod">
          <ac:chgData name="Anthonie Meuleman" userId="1706ed3a-4ac6-4730-a763-696c21d7aa72" providerId="ADAL" clId="{760F8994-EC26-4978-9C13-8E5909FCE0AA}" dt="2023-11-09T18:09:53.891" v="982" actId="1076"/>
          <ac:picMkLst>
            <pc:docMk/>
            <pc:sldMk cId="145423653" sldId="367"/>
            <ac:picMk id="4" creationId="{28013D2B-30A7-7572-766C-4E7DDD75BBAF}"/>
          </ac:picMkLst>
        </pc:picChg>
      </pc:sldChg>
      <pc:sldChg chg="addSp delSp modSp add mod">
        <pc:chgData name="Anthonie Meuleman" userId="1706ed3a-4ac6-4730-a763-696c21d7aa72" providerId="ADAL" clId="{760F8994-EC26-4978-9C13-8E5909FCE0AA}" dt="2023-11-09T18:12:48.724" v="1000" actId="14100"/>
        <pc:sldMkLst>
          <pc:docMk/>
          <pc:sldMk cId="297151694" sldId="368"/>
        </pc:sldMkLst>
        <pc:spChg chg="del">
          <ac:chgData name="Anthonie Meuleman" userId="1706ed3a-4ac6-4730-a763-696c21d7aa72" providerId="ADAL" clId="{760F8994-EC26-4978-9C13-8E5909FCE0AA}" dt="2023-11-09T18:12:40.318" v="997" actId="478"/>
          <ac:spMkLst>
            <pc:docMk/>
            <pc:sldMk cId="297151694" sldId="368"/>
            <ac:spMk id="2" creationId="{FF011CF1-ACF2-8020-504B-CDCEA30945C0}"/>
          </ac:spMkLst>
        </pc:spChg>
        <pc:spChg chg="add mod">
          <ac:chgData name="Anthonie Meuleman" userId="1706ed3a-4ac6-4730-a763-696c21d7aa72" providerId="ADAL" clId="{760F8994-EC26-4978-9C13-8E5909FCE0AA}" dt="2023-11-09T18:12:40.318" v="997" actId="478"/>
          <ac:spMkLst>
            <pc:docMk/>
            <pc:sldMk cId="297151694" sldId="368"/>
            <ac:spMk id="5" creationId="{A36A280E-AF9F-D1A6-1683-8D1D70655075}"/>
          </ac:spMkLst>
        </pc:spChg>
        <pc:picChg chg="del mod">
          <ac:chgData name="Anthonie Meuleman" userId="1706ed3a-4ac6-4730-a763-696c21d7aa72" providerId="ADAL" clId="{760F8994-EC26-4978-9C13-8E5909FCE0AA}" dt="2023-11-09T18:12:34.649" v="996" actId="478"/>
          <ac:picMkLst>
            <pc:docMk/>
            <pc:sldMk cId="297151694" sldId="368"/>
            <ac:picMk id="4" creationId="{28013D2B-30A7-7572-766C-4E7DDD75BBAF}"/>
          </ac:picMkLst>
        </pc:picChg>
        <pc:picChg chg="add mod">
          <ac:chgData name="Anthonie Meuleman" userId="1706ed3a-4ac6-4730-a763-696c21d7aa72" providerId="ADAL" clId="{760F8994-EC26-4978-9C13-8E5909FCE0AA}" dt="2023-11-09T18:12:48.724" v="1000" actId="14100"/>
          <ac:picMkLst>
            <pc:docMk/>
            <pc:sldMk cId="297151694" sldId="368"/>
            <ac:picMk id="7" creationId="{E8E2FFA1-2583-CD01-F409-F3CE3BD72A6D}"/>
          </ac:picMkLst>
        </pc:picChg>
      </pc:sldChg>
      <pc:sldChg chg="addSp delSp modSp add mod">
        <pc:chgData name="Anthonie Meuleman" userId="1706ed3a-4ac6-4730-a763-696c21d7aa72" providerId="ADAL" clId="{760F8994-EC26-4978-9C13-8E5909FCE0AA}" dt="2023-11-09T18:13:45.222" v="1007" actId="1076"/>
        <pc:sldMkLst>
          <pc:docMk/>
          <pc:sldMk cId="420704982" sldId="369"/>
        </pc:sldMkLst>
        <pc:picChg chg="add mod">
          <ac:chgData name="Anthonie Meuleman" userId="1706ed3a-4ac6-4730-a763-696c21d7aa72" providerId="ADAL" clId="{760F8994-EC26-4978-9C13-8E5909FCE0AA}" dt="2023-11-09T18:13:45.222" v="1007" actId="1076"/>
          <ac:picMkLst>
            <pc:docMk/>
            <pc:sldMk cId="420704982" sldId="369"/>
            <ac:picMk id="3" creationId="{94810A73-1E3D-91C7-BDCD-89BE7041AFE6}"/>
          </ac:picMkLst>
        </pc:picChg>
        <pc:picChg chg="del mod">
          <ac:chgData name="Anthonie Meuleman" userId="1706ed3a-4ac6-4730-a763-696c21d7aa72" providerId="ADAL" clId="{760F8994-EC26-4978-9C13-8E5909FCE0AA}" dt="2023-11-09T18:13:37.049" v="1003" actId="478"/>
          <ac:picMkLst>
            <pc:docMk/>
            <pc:sldMk cId="420704982" sldId="369"/>
            <ac:picMk id="7" creationId="{E8E2FFA1-2583-CD01-F409-F3CE3BD72A6D}"/>
          </ac:picMkLst>
        </pc:picChg>
      </pc:sldChg>
      <pc:sldChg chg="addSp delSp modSp add mod">
        <pc:chgData name="Anthonie Meuleman" userId="1706ed3a-4ac6-4730-a763-696c21d7aa72" providerId="ADAL" clId="{760F8994-EC26-4978-9C13-8E5909FCE0AA}" dt="2023-11-09T18:14:50.769" v="1014" actId="1076"/>
        <pc:sldMkLst>
          <pc:docMk/>
          <pc:sldMk cId="4112488084" sldId="370"/>
        </pc:sldMkLst>
        <pc:picChg chg="del">
          <ac:chgData name="Anthonie Meuleman" userId="1706ed3a-4ac6-4730-a763-696c21d7aa72" providerId="ADAL" clId="{760F8994-EC26-4978-9C13-8E5909FCE0AA}" dt="2023-11-09T18:14:38.121" v="1009" actId="478"/>
          <ac:picMkLst>
            <pc:docMk/>
            <pc:sldMk cId="4112488084" sldId="370"/>
            <ac:picMk id="3" creationId="{94810A73-1E3D-91C7-BDCD-89BE7041AFE6}"/>
          </ac:picMkLst>
        </pc:picChg>
        <pc:picChg chg="add mod">
          <ac:chgData name="Anthonie Meuleman" userId="1706ed3a-4ac6-4730-a763-696c21d7aa72" providerId="ADAL" clId="{760F8994-EC26-4978-9C13-8E5909FCE0AA}" dt="2023-11-09T18:14:50.769" v="1014" actId="1076"/>
          <ac:picMkLst>
            <pc:docMk/>
            <pc:sldMk cId="4112488084" sldId="370"/>
            <ac:picMk id="4" creationId="{D24D78E9-9FF2-162B-3348-FBB22896F1CF}"/>
          </ac:picMkLst>
        </pc:picChg>
      </pc:sldChg>
      <pc:sldChg chg="delSp modSp add mod">
        <pc:chgData name="Anthonie Meuleman" userId="1706ed3a-4ac6-4730-a763-696c21d7aa72" providerId="ADAL" clId="{760F8994-EC26-4978-9C13-8E5909FCE0AA}" dt="2023-11-09T18:17:34.083" v="1055" actId="255"/>
        <pc:sldMkLst>
          <pc:docMk/>
          <pc:sldMk cId="1598080429" sldId="371"/>
        </pc:sldMkLst>
        <pc:spChg chg="mod">
          <ac:chgData name="Anthonie Meuleman" userId="1706ed3a-4ac6-4730-a763-696c21d7aa72" providerId="ADAL" clId="{760F8994-EC26-4978-9C13-8E5909FCE0AA}" dt="2023-11-09T18:17:34.083" v="1055" actId="255"/>
          <ac:spMkLst>
            <pc:docMk/>
            <pc:sldMk cId="1598080429" sldId="371"/>
            <ac:spMk id="5" creationId="{A36A280E-AF9F-D1A6-1683-8D1D70655075}"/>
          </ac:spMkLst>
        </pc:spChg>
        <pc:picChg chg="del">
          <ac:chgData name="Anthonie Meuleman" userId="1706ed3a-4ac6-4730-a763-696c21d7aa72" providerId="ADAL" clId="{760F8994-EC26-4978-9C13-8E5909FCE0AA}" dt="2023-11-09T18:16:07.504" v="1016" actId="478"/>
          <ac:picMkLst>
            <pc:docMk/>
            <pc:sldMk cId="1598080429" sldId="371"/>
            <ac:picMk id="4" creationId="{D24D78E9-9FF2-162B-3348-FBB22896F1CF}"/>
          </ac:picMkLst>
        </pc:picChg>
      </pc:sldChg>
      <pc:sldChg chg="add del">
        <pc:chgData name="Anthonie Meuleman" userId="1706ed3a-4ac6-4730-a763-696c21d7aa72" providerId="ADAL" clId="{760F8994-EC26-4978-9C13-8E5909FCE0AA}" dt="2023-11-09T18:16:14.015" v="1018"/>
        <pc:sldMkLst>
          <pc:docMk/>
          <pc:sldMk cId="1210236051" sldId="372"/>
        </pc:sldMkLst>
      </pc:sldChg>
      <pc:sldChg chg="modSp add mod">
        <pc:chgData name="Anthonie Meuleman" userId="1706ed3a-4ac6-4730-a763-696c21d7aa72" providerId="ADAL" clId="{760F8994-EC26-4978-9C13-8E5909FCE0AA}" dt="2023-11-09T18:18:30.096" v="1064" actId="1076"/>
        <pc:sldMkLst>
          <pc:docMk/>
          <pc:sldMk cId="2662978092" sldId="372"/>
        </pc:sldMkLst>
        <pc:spChg chg="mod">
          <ac:chgData name="Anthonie Meuleman" userId="1706ed3a-4ac6-4730-a763-696c21d7aa72" providerId="ADAL" clId="{760F8994-EC26-4978-9C13-8E5909FCE0AA}" dt="2023-11-09T18:18:30.096" v="1064" actId="1076"/>
          <ac:spMkLst>
            <pc:docMk/>
            <pc:sldMk cId="2662978092" sldId="372"/>
            <ac:spMk id="5" creationId="{A36A280E-AF9F-D1A6-1683-8D1D70655075}"/>
          </ac:spMkLst>
        </pc:spChg>
      </pc:sldChg>
      <pc:sldChg chg="addSp delSp modSp add mod">
        <pc:chgData name="Anthonie Meuleman" userId="1706ed3a-4ac6-4730-a763-696c21d7aa72" providerId="ADAL" clId="{760F8994-EC26-4978-9C13-8E5909FCE0AA}" dt="2023-11-09T18:21:09.101" v="1113" actId="20577"/>
        <pc:sldMkLst>
          <pc:docMk/>
          <pc:sldMk cId="1130815193" sldId="373"/>
        </pc:sldMkLst>
        <pc:spChg chg="mod">
          <ac:chgData name="Anthonie Meuleman" userId="1706ed3a-4ac6-4730-a763-696c21d7aa72" providerId="ADAL" clId="{760F8994-EC26-4978-9C13-8E5909FCE0AA}" dt="2023-11-09T18:21:09.101" v="1113" actId="20577"/>
          <ac:spMkLst>
            <pc:docMk/>
            <pc:sldMk cId="1130815193" sldId="373"/>
            <ac:spMk id="5" creationId="{A36A280E-AF9F-D1A6-1683-8D1D70655075}"/>
          </ac:spMkLst>
        </pc:spChg>
        <pc:picChg chg="add mod">
          <ac:chgData name="Anthonie Meuleman" userId="1706ed3a-4ac6-4730-a763-696c21d7aa72" providerId="ADAL" clId="{760F8994-EC26-4978-9C13-8E5909FCE0AA}" dt="2023-11-09T18:20:50.716" v="1099" actId="1076"/>
          <ac:picMkLst>
            <pc:docMk/>
            <pc:sldMk cId="1130815193" sldId="373"/>
            <ac:picMk id="3" creationId="{F64A16AA-B8A7-B7E8-798B-33174A47B32E}"/>
          </ac:picMkLst>
        </pc:picChg>
        <pc:picChg chg="del">
          <ac:chgData name="Anthonie Meuleman" userId="1706ed3a-4ac6-4730-a763-696c21d7aa72" providerId="ADAL" clId="{760F8994-EC26-4978-9C13-8E5909FCE0AA}" dt="2023-11-09T18:19:17.879" v="1066" actId="478"/>
          <ac:picMkLst>
            <pc:docMk/>
            <pc:sldMk cId="1130815193" sldId="373"/>
            <ac:picMk id="4" creationId="{D24D78E9-9FF2-162B-3348-FBB22896F1CF}"/>
          </ac:picMkLst>
        </pc:picChg>
        <pc:picChg chg="add mod">
          <ac:chgData name="Anthonie Meuleman" userId="1706ed3a-4ac6-4730-a763-696c21d7aa72" providerId="ADAL" clId="{760F8994-EC26-4978-9C13-8E5909FCE0AA}" dt="2023-11-09T18:20:44.629" v="1098" actId="1076"/>
          <ac:picMkLst>
            <pc:docMk/>
            <pc:sldMk cId="1130815193" sldId="373"/>
            <ac:picMk id="7" creationId="{E178CF20-B0BC-6141-1CF5-5F64BE27DCB1}"/>
          </ac:picMkLst>
        </pc:picChg>
      </pc:sldChg>
      <pc:sldMasterChg chg="delSldLayout">
        <pc:chgData name="Anthonie Meuleman" userId="1706ed3a-4ac6-4730-a763-696c21d7aa72" providerId="ADAL" clId="{760F8994-EC26-4978-9C13-8E5909FCE0AA}" dt="2023-11-09T17:11:31.778" v="529" actId="47"/>
        <pc:sldMasterMkLst>
          <pc:docMk/>
          <pc:sldMasterMk cId="1515270955" sldId="2147483660"/>
        </pc:sldMasterMkLst>
        <pc:sldLayoutChg chg="del">
          <pc:chgData name="Anthonie Meuleman" userId="1706ed3a-4ac6-4730-a763-696c21d7aa72" providerId="ADAL" clId="{760F8994-EC26-4978-9C13-8E5909FCE0AA}" dt="2023-11-09T16:23:46.537" v="74" actId="47"/>
          <pc:sldLayoutMkLst>
            <pc:docMk/>
            <pc:sldMasterMk cId="1515270955" sldId="2147483660"/>
            <pc:sldLayoutMk cId="3643198358" sldId="2147483672"/>
          </pc:sldLayoutMkLst>
        </pc:sldLayoutChg>
        <pc:sldLayoutChg chg="del">
          <pc:chgData name="Anthonie Meuleman" userId="1706ed3a-4ac6-4730-a763-696c21d7aa72" providerId="ADAL" clId="{760F8994-EC26-4978-9C13-8E5909FCE0AA}" dt="2023-11-09T17:11:31.778" v="529" actId="47"/>
          <pc:sldLayoutMkLst>
            <pc:docMk/>
            <pc:sldMasterMk cId="1515270955" sldId="2147483660"/>
            <pc:sldLayoutMk cId="2840580638" sldId="2147483673"/>
          </pc:sldLayoutMkLst>
        </pc:sldLayoutChg>
      </pc:sldMasterChg>
    </pc:docChg>
  </pc:docChgLst>
  <pc:docChgLst>
    <pc:chgData name="Anthonie Meuleman" userId="57b1b740-8d3a-4c95-956f-77008aea4968" providerId="ADAL" clId="{DFDD08D5-4843-4833-9813-EADA95B027CD}"/>
    <pc:docChg chg="undo custSel modSld">
      <pc:chgData name="Anthonie Meuleman" userId="57b1b740-8d3a-4c95-956f-77008aea4968" providerId="ADAL" clId="{DFDD08D5-4843-4833-9813-EADA95B027CD}" dt="2024-10-23T21:02:39.905" v="34"/>
      <pc:docMkLst>
        <pc:docMk/>
      </pc:docMkLst>
      <pc:sldChg chg="addSp delSp modSp mod">
        <pc:chgData name="Anthonie Meuleman" userId="57b1b740-8d3a-4c95-956f-77008aea4968" providerId="ADAL" clId="{DFDD08D5-4843-4833-9813-EADA95B027CD}" dt="2024-10-23T21:02:39.905" v="34"/>
        <pc:sldMkLst>
          <pc:docMk/>
          <pc:sldMk cId="2454128578" sldId="256"/>
        </pc:sldMkLst>
        <pc:spChg chg="mod">
          <ac:chgData name="Anthonie Meuleman" userId="57b1b740-8d3a-4c95-956f-77008aea4968" providerId="ADAL" clId="{DFDD08D5-4843-4833-9813-EADA95B027CD}" dt="2024-10-23T20:19:26.033" v="30" actId="20577"/>
          <ac:spMkLst>
            <pc:docMk/>
            <pc:sldMk cId="2454128578" sldId="256"/>
            <ac:spMk id="2" creationId="{02BF4707-97B7-D705-45E8-065ED8987B35}"/>
          </ac:spMkLst>
        </pc:spChg>
        <pc:spChg chg="del">
          <ac:chgData name="Anthonie Meuleman" userId="57b1b740-8d3a-4c95-956f-77008aea4968" providerId="ADAL" clId="{DFDD08D5-4843-4833-9813-EADA95B027CD}" dt="2024-10-23T20:19:43.120" v="31" actId="478"/>
          <ac:spMkLst>
            <pc:docMk/>
            <pc:sldMk cId="2454128578" sldId="256"/>
            <ac:spMk id="3" creationId="{C7588CF4-FAC5-2F9B-F607-3F9827A2910E}"/>
          </ac:spMkLst>
        </pc:spChg>
        <pc:spChg chg="add del">
          <ac:chgData name="Anthonie Meuleman" userId="57b1b740-8d3a-4c95-956f-77008aea4968" providerId="ADAL" clId="{DFDD08D5-4843-4833-9813-EADA95B027CD}" dt="2024-10-23T21:02:09.431" v="33" actId="22"/>
          <ac:spMkLst>
            <pc:docMk/>
            <pc:sldMk cId="2454128578" sldId="256"/>
            <ac:spMk id="4" creationId="{2ACB27F7-CF13-8EE6-078F-587EF21F69F5}"/>
          </ac:spMkLst>
        </pc:spChg>
        <pc:spChg chg="add mod">
          <ac:chgData name="Anthonie Meuleman" userId="57b1b740-8d3a-4c95-956f-77008aea4968" providerId="ADAL" clId="{DFDD08D5-4843-4833-9813-EADA95B027CD}" dt="2024-10-23T20:19:43.120" v="31" actId="478"/>
          <ac:spMkLst>
            <pc:docMk/>
            <pc:sldMk cId="2454128578" sldId="256"/>
            <ac:spMk id="5" creationId="{5E3C9C25-40AA-5A68-6FA4-D9EAD3CB0871}"/>
          </ac:spMkLst>
        </pc:spChg>
        <pc:spChg chg="add">
          <ac:chgData name="Anthonie Meuleman" userId="57b1b740-8d3a-4c95-956f-77008aea4968" providerId="ADAL" clId="{DFDD08D5-4843-4833-9813-EADA95B027CD}" dt="2024-10-23T21:02:39.905" v="34"/>
          <ac:spMkLst>
            <pc:docMk/>
            <pc:sldMk cId="2454128578" sldId="256"/>
            <ac:spMk id="6" creationId="{AE76D28C-EB86-C654-3D34-B776A1285765}"/>
          </ac:spMkLst>
        </pc:spChg>
      </pc:sldChg>
    </pc:docChg>
  </pc:docChgLst>
  <pc:docChgLst>
    <pc:chgData name="Anthonie Meuleman" userId="1706ed3a-4ac6-4730-a763-696c21d7aa72" providerId="ADAL" clId="{BD385D4F-5FA4-4CBB-ABD0-B6A7CEA8D896}"/>
    <pc:docChg chg="custSel addSld delSld modSld sldOrd">
      <pc:chgData name="Anthonie Meuleman" userId="1706ed3a-4ac6-4730-a763-696c21d7aa72" providerId="ADAL" clId="{BD385D4F-5FA4-4CBB-ABD0-B6A7CEA8D896}" dt="2023-09-18T17:03:53.844" v="60" actId="47"/>
      <pc:docMkLst>
        <pc:docMk/>
      </pc:docMkLst>
      <pc:sldChg chg="addSp delSp modSp mod">
        <pc:chgData name="Anthonie Meuleman" userId="1706ed3a-4ac6-4730-a763-696c21d7aa72" providerId="ADAL" clId="{BD385D4F-5FA4-4CBB-ABD0-B6A7CEA8D896}" dt="2023-09-18T16:57:37.508" v="10" actId="1076"/>
        <pc:sldMkLst>
          <pc:docMk/>
          <pc:sldMk cId="2644585173" sldId="342"/>
        </pc:sldMkLst>
        <pc:spChg chg="add mod">
          <ac:chgData name="Anthonie Meuleman" userId="1706ed3a-4ac6-4730-a763-696c21d7aa72" providerId="ADAL" clId="{BD385D4F-5FA4-4CBB-ABD0-B6A7CEA8D896}" dt="2023-09-18T16:56:26.967" v="2" actId="478"/>
          <ac:spMkLst>
            <pc:docMk/>
            <pc:sldMk cId="2644585173" sldId="342"/>
            <ac:spMk id="4" creationId="{E58D879A-A645-A245-2BBF-63FE7F923566}"/>
          </ac:spMkLst>
        </pc:spChg>
        <pc:spChg chg="del mod">
          <ac:chgData name="Anthonie Meuleman" userId="1706ed3a-4ac6-4730-a763-696c21d7aa72" providerId="ADAL" clId="{BD385D4F-5FA4-4CBB-ABD0-B6A7CEA8D896}" dt="2023-09-18T16:56:26.967" v="2" actId="478"/>
          <ac:spMkLst>
            <pc:docMk/>
            <pc:sldMk cId="2644585173" sldId="342"/>
            <ac:spMk id="5" creationId="{E681B8E2-0317-0223-BF68-2C9CCCC589D3}"/>
          </ac:spMkLst>
        </pc:spChg>
        <pc:picChg chg="add mod">
          <ac:chgData name="Anthonie Meuleman" userId="1706ed3a-4ac6-4730-a763-696c21d7aa72" providerId="ADAL" clId="{BD385D4F-5FA4-4CBB-ABD0-B6A7CEA8D896}" dt="2023-09-18T16:57:37.508" v="10" actId="1076"/>
          <ac:picMkLst>
            <pc:docMk/>
            <pc:sldMk cId="2644585173" sldId="342"/>
            <ac:picMk id="7" creationId="{D39ED198-5DCC-4B21-480E-0B7F08B6F596}"/>
          </ac:picMkLst>
        </pc:picChg>
      </pc:sldChg>
      <pc:sldChg chg="del">
        <pc:chgData name="Anthonie Meuleman" userId="1706ed3a-4ac6-4730-a763-696c21d7aa72" providerId="ADAL" clId="{BD385D4F-5FA4-4CBB-ABD0-B6A7CEA8D896}" dt="2023-09-18T17:03:53.844" v="60" actId="47"/>
        <pc:sldMkLst>
          <pc:docMk/>
          <pc:sldMk cId="3609316507" sldId="346"/>
        </pc:sldMkLst>
      </pc:sldChg>
      <pc:sldChg chg="add ord">
        <pc:chgData name="Anthonie Meuleman" userId="1706ed3a-4ac6-4730-a763-696c21d7aa72" providerId="ADAL" clId="{BD385D4F-5FA4-4CBB-ABD0-B6A7CEA8D896}" dt="2023-09-18T16:59:15.833" v="59"/>
        <pc:sldMkLst>
          <pc:docMk/>
          <pc:sldMk cId="1371184953" sldId="350"/>
        </pc:sldMkLst>
      </pc:sldChg>
      <pc:sldChg chg="add del">
        <pc:chgData name="Anthonie Meuleman" userId="1706ed3a-4ac6-4730-a763-696c21d7aa72" providerId="ADAL" clId="{BD385D4F-5FA4-4CBB-ABD0-B6A7CEA8D896}" dt="2023-09-18T16:56:30.657" v="4"/>
        <pc:sldMkLst>
          <pc:docMk/>
          <pc:sldMk cId="848438685" sldId="351"/>
        </pc:sldMkLst>
      </pc:sldChg>
      <pc:sldChg chg="addSp delSp modSp add mod">
        <pc:chgData name="Anthonie Meuleman" userId="1706ed3a-4ac6-4730-a763-696c21d7aa72" providerId="ADAL" clId="{BD385D4F-5FA4-4CBB-ABD0-B6A7CEA8D896}" dt="2023-09-18T16:59:08.686" v="57" actId="20577"/>
        <pc:sldMkLst>
          <pc:docMk/>
          <pc:sldMk cId="1507176151" sldId="351"/>
        </pc:sldMkLst>
        <pc:spChg chg="mod">
          <ac:chgData name="Anthonie Meuleman" userId="1706ed3a-4ac6-4730-a763-696c21d7aa72" providerId="ADAL" clId="{BD385D4F-5FA4-4CBB-ABD0-B6A7CEA8D896}" dt="2023-09-18T16:59:08.686" v="57" actId="20577"/>
          <ac:spMkLst>
            <pc:docMk/>
            <pc:sldMk cId="1507176151" sldId="351"/>
            <ac:spMk id="4" creationId="{E58D879A-A645-A245-2BBF-63FE7F923566}"/>
          </ac:spMkLst>
        </pc:spChg>
        <pc:picChg chg="add mod">
          <ac:chgData name="Anthonie Meuleman" userId="1706ed3a-4ac6-4730-a763-696c21d7aa72" providerId="ADAL" clId="{BD385D4F-5FA4-4CBB-ABD0-B6A7CEA8D896}" dt="2023-09-18T16:58:45.766" v="17" actId="1076"/>
          <ac:picMkLst>
            <pc:docMk/>
            <pc:sldMk cId="1507176151" sldId="351"/>
            <ac:picMk id="5" creationId="{416A7098-5575-233C-CC8C-54E758517D8B}"/>
          </ac:picMkLst>
        </pc:picChg>
        <pc:picChg chg="del">
          <ac:chgData name="Anthonie Meuleman" userId="1706ed3a-4ac6-4730-a763-696c21d7aa72" providerId="ADAL" clId="{BD385D4F-5FA4-4CBB-ABD0-B6A7CEA8D896}" dt="2023-09-18T16:57:45.968" v="12" actId="478"/>
          <ac:picMkLst>
            <pc:docMk/>
            <pc:sldMk cId="1507176151" sldId="351"/>
            <ac:picMk id="7" creationId="{D39ED198-5DCC-4B21-480E-0B7F08B6F596}"/>
          </ac:picMkLst>
        </pc:picChg>
      </pc:sldChg>
    </pc:docChg>
  </pc:docChgLst>
  <pc:docChgLst>
    <pc:chgData name="Anthonie Meuleman" userId="57b1b740-8d3a-4c95-956f-77008aea4968" providerId="ADAL" clId="{113108BE-40DA-44C4-9719-40459E528093}"/>
    <pc:docChg chg="undo redo custSel addSld delSld modSld sldOrd">
      <pc:chgData name="Anthonie Meuleman" userId="57b1b740-8d3a-4c95-956f-77008aea4968" providerId="ADAL" clId="{113108BE-40DA-44C4-9719-40459E528093}" dt="2025-01-09T18:05:57.373" v="526"/>
      <pc:docMkLst>
        <pc:docMk/>
      </pc:docMkLst>
      <pc:sldChg chg="modSp mod">
        <pc:chgData name="Anthonie Meuleman" userId="57b1b740-8d3a-4c95-956f-77008aea4968" providerId="ADAL" clId="{113108BE-40DA-44C4-9719-40459E528093}" dt="2025-01-09T17:22:44.399" v="39" actId="255"/>
        <pc:sldMkLst>
          <pc:docMk/>
          <pc:sldMk cId="2454128578" sldId="256"/>
        </pc:sldMkLst>
        <pc:spChg chg="mod">
          <ac:chgData name="Anthonie Meuleman" userId="57b1b740-8d3a-4c95-956f-77008aea4968" providerId="ADAL" clId="{113108BE-40DA-44C4-9719-40459E528093}" dt="2025-01-09T17:22:32.774" v="38" actId="20577"/>
          <ac:spMkLst>
            <pc:docMk/>
            <pc:sldMk cId="2454128578" sldId="256"/>
            <ac:spMk id="2" creationId="{02BF4707-97B7-D705-45E8-065ED8987B35}"/>
          </ac:spMkLst>
        </pc:spChg>
        <pc:spChg chg="mod">
          <ac:chgData name="Anthonie Meuleman" userId="57b1b740-8d3a-4c95-956f-77008aea4968" providerId="ADAL" clId="{113108BE-40DA-44C4-9719-40459E528093}" dt="2025-01-09T17:22:44.399" v="39" actId="255"/>
          <ac:spMkLst>
            <pc:docMk/>
            <pc:sldMk cId="2454128578" sldId="256"/>
            <ac:spMk id="5" creationId="{5E3C9C25-40AA-5A68-6FA4-D9EAD3CB0871}"/>
          </ac:spMkLst>
        </pc:spChg>
      </pc:sldChg>
      <pc:sldChg chg="del">
        <pc:chgData name="Anthonie Meuleman" userId="57b1b740-8d3a-4c95-956f-77008aea4968" providerId="ADAL" clId="{113108BE-40DA-44C4-9719-40459E528093}" dt="2025-01-09T18:03:12.610" v="496" actId="47"/>
        <pc:sldMkLst>
          <pc:docMk/>
          <pc:sldMk cId="1485265266" sldId="339"/>
        </pc:sldMkLst>
      </pc:sldChg>
      <pc:sldChg chg="del">
        <pc:chgData name="Anthonie Meuleman" userId="57b1b740-8d3a-4c95-956f-77008aea4968" providerId="ADAL" clId="{113108BE-40DA-44C4-9719-40459E528093}" dt="2025-01-09T18:03:14.575" v="497" actId="47"/>
        <pc:sldMkLst>
          <pc:docMk/>
          <pc:sldMk cId="1449105443" sldId="354"/>
        </pc:sldMkLst>
      </pc:sldChg>
      <pc:sldChg chg="modSp mod">
        <pc:chgData name="Anthonie Meuleman" userId="57b1b740-8d3a-4c95-956f-77008aea4968" providerId="ADAL" clId="{113108BE-40DA-44C4-9719-40459E528093}" dt="2025-01-09T18:04:48.407" v="524" actId="27636"/>
        <pc:sldMkLst>
          <pc:docMk/>
          <pc:sldMk cId="3851666314" sldId="355"/>
        </pc:sldMkLst>
        <pc:spChg chg="mod">
          <ac:chgData name="Anthonie Meuleman" userId="57b1b740-8d3a-4c95-956f-77008aea4968" providerId="ADAL" clId="{113108BE-40DA-44C4-9719-40459E528093}" dt="2025-01-09T18:04:48.407" v="524" actId="27636"/>
          <ac:spMkLst>
            <pc:docMk/>
            <pc:sldMk cId="3851666314" sldId="355"/>
            <ac:spMk id="2" creationId="{FF011CF1-ACF2-8020-504B-CDCEA30945C0}"/>
          </ac:spMkLst>
        </pc:spChg>
      </pc:sldChg>
      <pc:sldChg chg="modSp mod">
        <pc:chgData name="Anthonie Meuleman" userId="57b1b740-8d3a-4c95-956f-77008aea4968" providerId="ADAL" clId="{113108BE-40DA-44C4-9719-40459E528093}" dt="2025-01-09T17:50:29.079" v="228" actId="20577"/>
        <pc:sldMkLst>
          <pc:docMk/>
          <pc:sldMk cId="2129818954" sldId="356"/>
        </pc:sldMkLst>
        <pc:spChg chg="mod">
          <ac:chgData name="Anthonie Meuleman" userId="57b1b740-8d3a-4c95-956f-77008aea4968" providerId="ADAL" clId="{113108BE-40DA-44C4-9719-40459E528093}" dt="2025-01-09T17:50:29.079" v="228" actId="20577"/>
          <ac:spMkLst>
            <pc:docMk/>
            <pc:sldMk cId="2129818954" sldId="356"/>
            <ac:spMk id="2" creationId="{FF011CF1-ACF2-8020-504B-CDCEA30945C0}"/>
          </ac:spMkLst>
        </pc:spChg>
      </pc:sldChg>
      <pc:sldChg chg="ord">
        <pc:chgData name="Anthonie Meuleman" userId="57b1b740-8d3a-4c95-956f-77008aea4968" providerId="ADAL" clId="{113108BE-40DA-44C4-9719-40459E528093}" dt="2025-01-09T17:23:51.040" v="41"/>
        <pc:sldMkLst>
          <pc:docMk/>
          <pc:sldMk cId="2360743276" sldId="358"/>
        </pc:sldMkLst>
      </pc:sldChg>
      <pc:sldChg chg="del">
        <pc:chgData name="Anthonie Meuleman" userId="57b1b740-8d3a-4c95-956f-77008aea4968" providerId="ADAL" clId="{113108BE-40DA-44C4-9719-40459E528093}" dt="2025-01-09T18:03:41.679" v="506" actId="47"/>
        <pc:sldMkLst>
          <pc:docMk/>
          <pc:sldMk cId="2866127467" sldId="359"/>
        </pc:sldMkLst>
      </pc:sldChg>
      <pc:sldChg chg="del">
        <pc:chgData name="Anthonie Meuleman" userId="57b1b740-8d3a-4c95-956f-77008aea4968" providerId="ADAL" clId="{113108BE-40DA-44C4-9719-40459E528093}" dt="2025-01-09T17:54:57.027" v="302" actId="47"/>
        <pc:sldMkLst>
          <pc:docMk/>
          <pc:sldMk cId="1830344376" sldId="369"/>
        </pc:sldMkLst>
      </pc:sldChg>
      <pc:sldChg chg="modSp mod ord">
        <pc:chgData name="Anthonie Meuleman" userId="57b1b740-8d3a-4c95-956f-77008aea4968" providerId="ADAL" clId="{113108BE-40DA-44C4-9719-40459E528093}" dt="2025-01-09T17:43:21.281" v="127" actId="207"/>
        <pc:sldMkLst>
          <pc:docMk/>
          <pc:sldMk cId="2967803821" sldId="371"/>
        </pc:sldMkLst>
        <pc:spChg chg="mod">
          <ac:chgData name="Anthonie Meuleman" userId="57b1b740-8d3a-4c95-956f-77008aea4968" providerId="ADAL" clId="{113108BE-40DA-44C4-9719-40459E528093}" dt="2025-01-09T17:43:21.281" v="127" actId="207"/>
          <ac:spMkLst>
            <pc:docMk/>
            <pc:sldMk cId="2967803821" sldId="371"/>
            <ac:spMk id="2" creationId="{FF011CF1-ACF2-8020-504B-CDCEA30945C0}"/>
          </ac:spMkLst>
        </pc:spChg>
      </pc:sldChg>
      <pc:sldChg chg="modSp del mod">
        <pc:chgData name="Anthonie Meuleman" userId="57b1b740-8d3a-4c95-956f-77008aea4968" providerId="ADAL" clId="{113108BE-40DA-44C4-9719-40459E528093}" dt="2025-01-09T18:03:05.218" v="493" actId="47"/>
        <pc:sldMkLst>
          <pc:docMk/>
          <pc:sldMk cId="2958691184" sldId="372"/>
        </pc:sldMkLst>
        <pc:spChg chg="mod">
          <ac:chgData name="Anthonie Meuleman" userId="57b1b740-8d3a-4c95-956f-77008aea4968" providerId="ADAL" clId="{113108BE-40DA-44C4-9719-40459E528093}" dt="2025-01-09T18:01:49.602" v="438" actId="20577"/>
          <ac:spMkLst>
            <pc:docMk/>
            <pc:sldMk cId="2958691184" sldId="372"/>
            <ac:spMk id="2" creationId="{FF011CF1-ACF2-8020-504B-CDCEA30945C0}"/>
          </ac:spMkLst>
        </pc:spChg>
      </pc:sldChg>
      <pc:sldChg chg="del">
        <pc:chgData name="Anthonie Meuleman" userId="57b1b740-8d3a-4c95-956f-77008aea4968" providerId="ADAL" clId="{113108BE-40DA-44C4-9719-40459E528093}" dt="2025-01-09T18:03:10.316" v="495" actId="47"/>
        <pc:sldMkLst>
          <pc:docMk/>
          <pc:sldMk cId="1342105102" sldId="373"/>
        </pc:sldMkLst>
      </pc:sldChg>
      <pc:sldChg chg="del">
        <pc:chgData name="Anthonie Meuleman" userId="57b1b740-8d3a-4c95-956f-77008aea4968" providerId="ADAL" clId="{113108BE-40DA-44C4-9719-40459E528093}" dt="2025-01-09T18:03:07.883" v="494" actId="47"/>
        <pc:sldMkLst>
          <pc:docMk/>
          <pc:sldMk cId="3256038840" sldId="374"/>
        </pc:sldMkLst>
      </pc:sldChg>
      <pc:sldChg chg="del">
        <pc:chgData name="Anthonie Meuleman" userId="57b1b740-8d3a-4c95-956f-77008aea4968" providerId="ADAL" clId="{113108BE-40DA-44C4-9719-40459E528093}" dt="2025-01-09T18:03:44.990" v="507" actId="47"/>
        <pc:sldMkLst>
          <pc:docMk/>
          <pc:sldMk cId="2241268647" sldId="376"/>
        </pc:sldMkLst>
      </pc:sldChg>
      <pc:sldChg chg="del">
        <pc:chgData name="Anthonie Meuleman" userId="57b1b740-8d3a-4c95-956f-77008aea4968" providerId="ADAL" clId="{113108BE-40DA-44C4-9719-40459E528093}" dt="2025-01-09T18:03:46.607" v="508" actId="47"/>
        <pc:sldMkLst>
          <pc:docMk/>
          <pc:sldMk cId="2387254512" sldId="377"/>
        </pc:sldMkLst>
      </pc:sldChg>
      <pc:sldChg chg="del">
        <pc:chgData name="Anthonie Meuleman" userId="57b1b740-8d3a-4c95-956f-77008aea4968" providerId="ADAL" clId="{113108BE-40DA-44C4-9719-40459E528093}" dt="2025-01-09T18:03:48.396" v="509" actId="47"/>
        <pc:sldMkLst>
          <pc:docMk/>
          <pc:sldMk cId="4072794972" sldId="378"/>
        </pc:sldMkLst>
      </pc:sldChg>
      <pc:sldChg chg="addSp delSp modSp mod modAnim">
        <pc:chgData name="Anthonie Meuleman" userId="57b1b740-8d3a-4c95-956f-77008aea4968" providerId="ADAL" clId="{113108BE-40DA-44C4-9719-40459E528093}" dt="2025-01-09T18:05:57.373" v="526"/>
        <pc:sldMkLst>
          <pc:docMk/>
          <pc:sldMk cId="1535056664" sldId="379"/>
        </pc:sldMkLst>
        <pc:spChg chg="del">
          <ac:chgData name="Anthonie Meuleman" userId="57b1b740-8d3a-4c95-956f-77008aea4968" providerId="ADAL" clId="{113108BE-40DA-44C4-9719-40459E528093}" dt="2025-01-09T18:05:03.579" v="525" actId="478"/>
          <ac:spMkLst>
            <pc:docMk/>
            <pc:sldMk cId="1535056664" sldId="379"/>
            <ac:spMk id="2" creationId="{FF011CF1-ACF2-8020-504B-CDCEA30945C0}"/>
          </ac:spMkLst>
        </pc:spChg>
        <pc:spChg chg="add mod">
          <ac:chgData name="Anthonie Meuleman" userId="57b1b740-8d3a-4c95-956f-77008aea4968" providerId="ADAL" clId="{113108BE-40DA-44C4-9719-40459E528093}" dt="2025-01-09T18:05:03.579" v="525" actId="478"/>
          <ac:spMkLst>
            <pc:docMk/>
            <pc:sldMk cId="1535056664" sldId="379"/>
            <ac:spMk id="4" creationId="{8A308498-8FF5-2A30-7E92-85BBB889C45F}"/>
          </ac:spMkLst>
        </pc:spChg>
        <pc:picChg chg="add mod">
          <ac:chgData name="Anthonie Meuleman" userId="57b1b740-8d3a-4c95-956f-77008aea4968" providerId="ADAL" clId="{113108BE-40DA-44C4-9719-40459E528093}" dt="2025-01-09T18:05:57.373" v="526"/>
          <ac:picMkLst>
            <pc:docMk/>
            <pc:sldMk cId="1535056664" sldId="379"/>
            <ac:picMk id="5" creationId="{A2EA785B-84AB-D77F-9F02-3CD290EF242D}"/>
          </ac:picMkLst>
        </pc:picChg>
      </pc:sldChg>
      <pc:sldChg chg="modSp add mod">
        <pc:chgData name="Anthonie Meuleman" userId="57b1b740-8d3a-4c95-956f-77008aea4968" providerId="ADAL" clId="{113108BE-40DA-44C4-9719-40459E528093}" dt="2025-01-09T17:44:29.425" v="178" actId="14100"/>
        <pc:sldMkLst>
          <pc:docMk/>
          <pc:sldMk cId="807117619" sldId="382"/>
        </pc:sldMkLst>
        <pc:spChg chg="mod">
          <ac:chgData name="Anthonie Meuleman" userId="57b1b740-8d3a-4c95-956f-77008aea4968" providerId="ADAL" clId="{113108BE-40DA-44C4-9719-40459E528093}" dt="2025-01-09T17:44:29.425" v="178" actId="14100"/>
          <ac:spMkLst>
            <pc:docMk/>
            <pc:sldMk cId="807117619" sldId="382"/>
            <ac:spMk id="2" creationId="{FF011CF1-ACF2-8020-504B-CDCEA30945C0}"/>
          </ac:spMkLst>
        </pc:spChg>
      </pc:sldChg>
      <pc:sldChg chg="modSp add mod">
        <pc:chgData name="Anthonie Meuleman" userId="57b1b740-8d3a-4c95-956f-77008aea4968" providerId="ADAL" clId="{113108BE-40DA-44C4-9719-40459E528093}" dt="2025-01-09T17:45:12.362" v="197" actId="14100"/>
        <pc:sldMkLst>
          <pc:docMk/>
          <pc:sldMk cId="1379163423" sldId="383"/>
        </pc:sldMkLst>
        <pc:spChg chg="mod">
          <ac:chgData name="Anthonie Meuleman" userId="57b1b740-8d3a-4c95-956f-77008aea4968" providerId="ADAL" clId="{113108BE-40DA-44C4-9719-40459E528093}" dt="2025-01-09T17:45:12.362" v="197" actId="14100"/>
          <ac:spMkLst>
            <pc:docMk/>
            <pc:sldMk cId="1379163423" sldId="383"/>
            <ac:spMk id="2" creationId="{FF011CF1-ACF2-8020-504B-CDCEA30945C0}"/>
          </ac:spMkLst>
        </pc:spChg>
      </pc:sldChg>
      <pc:sldChg chg="modSp add mod ord">
        <pc:chgData name="Anthonie Meuleman" userId="57b1b740-8d3a-4c95-956f-77008aea4968" providerId="ADAL" clId="{113108BE-40DA-44C4-9719-40459E528093}" dt="2025-01-09T17:52:32.392" v="301" actId="20577"/>
        <pc:sldMkLst>
          <pc:docMk/>
          <pc:sldMk cId="3687673409" sldId="384"/>
        </pc:sldMkLst>
        <pc:spChg chg="mod">
          <ac:chgData name="Anthonie Meuleman" userId="57b1b740-8d3a-4c95-956f-77008aea4968" providerId="ADAL" clId="{113108BE-40DA-44C4-9719-40459E528093}" dt="2025-01-09T17:52:32.392" v="301" actId="20577"/>
          <ac:spMkLst>
            <pc:docMk/>
            <pc:sldMk cId="3687673409" sldId="384"/>
            <ac:spMk id="2" creationId="{FF011CF1-ACF2-8020-504B-CDCEA30945C0}"/>
          </ac:spMkLst>
        </pc:spChg>
      </pc:sldChg>
      <pc:sldChg chg="modSp add mod">
        <pc:chgData name="Anthonie Meuleman" userId="57b1b740-8d3a-4c95-956f-77008aea4968" providerId="ADAL" clId="{113108BE-40DA-44C4-9719-40459E528093}" dt="2025-01-09T17:56:49.656" v="360" actId="20577"/>
        <pc:sldMkLst>
          <pc:docMk/>
          <pc:sldMk cId="1766020128" sldId="385"/>
        </pc:sldMkLst>
        <pc:spChg chg="mod">
          <ac:chgData name="Anthonie Meuleman" userId="57b1b740-8d3a-4c95-956f-77008aea4968" providerId="ADAL" clId="{113108BE-40DA-44C4-9719-40459E528093}" dt="2025-01-09T17:56:49.656" v="360" actId="20577"/>
          <ac:spMkLst>
            <pc:docMk/>
            <pc:sldMk cId="1766020128" sldId="385"/>
            <ac:spMk id="2" creationId="{FF011CF1-ACF2-8020-504B-CDCEA30945C0}"/>
          </ac:spMkLst>
        </pc:spChg>
      </pc:sldChg>
      <pc:sldChg chg="modSp add mod ord">
        <pc:chgData name="Anthonie Meuleman" userId="57b1b740-8d3a-4c95-956f-77008aea4968" providerId="ADAL" clId="{113108BE-40DA-44C4-9719-40459E528093}" dt="2025-01-09T18:02:19.074" v="458" actId="20577"/>
        <pc:sldMkLst>
          <pc:docMk/>
          <pc:sldMk cId="750899179" sldId="386"/>
        </pc:sldMkLst>
        <pc:spChg chg="mod">
          <ac:chgData name="Anthonie Meuleman" userId="57b1b740-8d3a-4c95-956f-77008aea4968" providerId="ADAL" clId="{113108BE-40DA-44C4-9719-40459E528093}" dt="2025-01-09T18:02:19.074" v="458" actId="20577"/>
          <ac:spMkLst>
            <pc:docMk/>
            <pc:sldMk cId="750899179" sldId="386"/>
            <ac:spMk id="2" creationId="{FF011CF1-ACF2-8020-504B-CDCEA30945C0}"/>
          </ac:spMkLst>
        </pc:spChg>
      </pc:sldChg>
      <pc:sldChg chg="modSp add mod">
        <pc:chgData name="Anthonie Meuleman" userId="57b1b740-8d3a-4c95-956f-77008aea4968" providerId="ADAL" clId="{113108BE-40DA-44C4-9719-40459E528093}" dt="2025-01-09T18:02:55.604" v="492" actId="20577"/>
        <pc:sldMkLst>
          <pc:docMk/>
          <pc:sldMk cId="3207068268" sldId="387"/>
        </pc:sldMkLst>
        <pc:spChg chg="mod">
          <ac:chgData name="Anthonie Meuleman" userId="57b1b740-8d3a-4c95-956f-77008aea4968" providerId="ADAL" clId="{113108BE-40DA-44C4-9719-40459E528093}" dt="2025-01-09T18:02:55.604" v="492" actId="20577"/>
          <ac:spMkLst>
            <pc:docMk/>
            <pc:sldMk cId="3207068268" sldId="387"/>
            <ac:spMk id="2" creationId="{FF011CF1-ACF2-8020-504B-CDCEA30945C0}"/>
          </ac:spMkLst>
        </pc:spChg>
      </pc:sldChg>
    </pc:docChg>
  </pc:docChgLst>
  <pc:docChgLst>
    <pc:chgData name="Anthonie Meuleman" userId="1706ed3a-4ac6-4730-a763-696c21d7aa72" providerId="ADAL" clId="{2E295FBD-7CB2-48AC-9F4F-502F0A6E8696}"/>
    <pc:docChg chg="undo custSel addSld delSld modSld sldOrd">
      <pc:chgData name="Anthonie Meuleman" userId="1706ed3a-4ac6-4730-a763-696c21d7aa72" providerId="ADAL" clId="{2E295FBD-7CB2-48AC-9F4F-502F0A6E8696}" dt="2024-03-07T18:21:39.772" v="682" actId="14100"/>
      <pc:docMkLst>
        <pc:docMk/>
      </pc:docMkLst>
      <pc:sldChg chg="modSp mod">
        <pc:chgData name="Anthonie Meuleman" userId="1706ed3a-4ac6-4730-a763-696c21d7aa72" providerId="ADAL" clId="{2E295FBD-7CB2-48AC-9F4F-502F0A6E8696}" dt="2024-03-07T17:36:50.483" v="31" actId="20577"/>
        <pc:sldMkLst>
          <pc:docMk/>
          <pc:sldMk cId="2454128578" sldId="256"/>
        </pc:sldMkLst>
        <pc:spChg chg="mod">
          <ac:chgData name="Anthonie Meuleman" userId="1706ed3a-4ac6-4730-a763-696c21d7aa72" providerId="ADAL" clId="{2E295FBD-7CB2-48AC-9F4F-502F0A6E8696}" dt="2024-03-07T17:36:41.168" v="19" actId="14100"/>
          <ac:spMkLst>
            <pc:docMk/>
            <pc:sldMk cId="2454128578" sldId="256"/>
            <ac:spMk id="2" creationId="{02BF4707-97B7-D705-45E8-065ED8987B35}"/>
          </ac:spMkLst>
        </pc:spChg>
        <pc:spChg chg="mod">
          <ac:chgData name="Anthonie Meuleman" userId="1706ed3a-4ac6-4730-a763-696c21d7aa72" providerId="ADAL" clId="{2E295FBD-7CB2-48AC-9F4F-502F0A6E8696}" dt="2024-03-07T17:36:50.483" v="31" actId="20577"/>
          <ac:spMkLst>
            <pc:docMk/>
            <pc:sldMk cId="2454128578" sldId="256"/>
            <ac:spMk id="3" creationId="{C7588CF4-FAC5-2F9B-F607-3F9827A2910E}"/>
          </ac:spMkLst>
        </pc:spChg>
      </pc:sldChg>
      <pc:sldChg chg="delSp modSp mod ord">
        <pc:chgData name="Anthonie Meuleman" userId="1706ed3a-4ac6-4730-a763-696c21d7aa72" providerId="ADAL" clId="{2E295FBD-7CB2-48AC-9F4F-502F0A6E8696}" dt="2024-03-07T17:47:21.113" v="281"/>
        <pc:sldMkLst>
          <pc:docMk/>
          <pc:sldMk cId="1485265266" sldId="339"/>
        </pc:sldMkLst>
        <pc:spChg chg="mod">
          <ac:chgData name="Anthonie Meuleman" userId="1706ed3a-4ac6-4730-a763-696c21d7aa72" providerId="ADAL" clId="{2E295FBD-7CB2-48AC-9F4F-502F0A6E8696}" dt="2024-03-07T17:41:01.283" v="125" actId="14100"/>
          <ac:spMkLst>
            <pc:docMk/>
            <pc:sldMk cId="1485265266" sldId="339"/>
            <ac:spMk id="2" creationId="{FF011CF1-ACF2-8020-504B-CDCEA30945C0}"/>
          </ac:spMkLst>
        </pc:spChg>
        <pc:picChg chg="del">
          <ac:chgData name="Anthonie Meuleman" userId="1706ed3a-4ac6-4730-a763-696c21d7aa72" providerId="ADAL" clId="{2E295FBD-7CB2-48AC-9F4F-502F0A6E8696}" dt="2024-03-07T17:36:59.298" v="32" actId="478"/>
          <ac:picMkLst>
            <pc:docMk/>
            <pc:sldMk cId="1485265266" sldId="339"/>
            <ac:picMk id="4" creationId="{C059CDCE-1D28-EE61-DCF8-73B0F1C71960}"/>
          </ac:picMkLst>
        </pc:picChg>
      </pc:sldChg>
      <pc:sldChg chg="del">
        <pc:chgData name="Anthonie Meuleman" userId="1706ed3a-4ac6-4730-a763-696c21d7aa72" providerId="ADAL" clId="{2E295FBD-7CB2-48AC-9F4F-502F0A6E8696}" dt="2024-03-07T17:37:17.275" v="33" actId="47"/>
        <pc:sldMkLst>
          <pc:docMk/>
          <pc:sldMk cId="438488861" sldId="340"/>
        </pc:sldMkLst>
      </pc:sldChg>
      <pc:sldChg chg="del">
        <pc:chgData name="Anthonie Meuleman" userId="1706ed3a-4ac6-4730-a763-696c21d7aa72" providerId="ADAL" clId="{2E295FBD-7CB2-48AC-9F4F-502F0A6E8696}" dt="2024-03-07T17:37:19.964" v="34" actId="47"/>
        <pc:sldMkLst>
          <pc:docMk/>
          <pc:sldMk cId="2311825965" sldId="341"/>
        </pc:sldMkLst>
      </pc:sldChg>
      <pc:sldChg chg="del">
        <pc:chgData name="Anthonie Meuleman" userId="1706ed3a-4ac6-4730-a763-696c21d7aa72" providerId="ADAL" clId="{2E295FBD-7CB2-48AC-9F4F-502F0A6E8696}" dt="2024-03-07T17:37:21.912" v="35" actId="47"/>
        <pc:sldMkLst>
          <pc:docMk/>
          <pc:sldMk cId="1449555320" sldId="342"/>
        </pc:sldMkLst>
      </pc:sldChg>
      <pc:sldChg chg="del">
        <pc:chgData name="Anthonie Meuleman" userId="1706ed3a-4ac6-4730-a763-696c21d7aa72" providerId="ADAL" clId="{2E295FBD-7CB2-48AC-9F4F-502F0A6E8696}" dt="2024-03-07T17:37:22.431" v="36" actId="47"/>
        <pc:sldMkLst>
          <pc:docMk/>
          <pc:sldMk cId="2738491449" sldId="343"/>
        </pc:sldMkLst>
      </pc:sldChg>
      <pc:sldChg chg="del">
        <pc:chgData name="Anthonie Meuleman" userId="1706ed3a-4ac6-4730-a763-696c21d7aa72" providerId="ADAL" clId="{2E295FBD-7CB2-48AC-9F4F-502F0A6E8696}" dt="2024-03-07T17:37:22.959" v="37" actId="47"/>
        <pc:sldMkLst>
          <pc:docMk/>
          <pc:sldMk cId="1829398008" sldId="344"/>
        </pc:sldMkLst>
      </pc:sldChg>
      <pc:sldChg chg="del">
        <pc:chgData name="Anthonie Meuleman" userId="1706ed3a-4ac6-4730-a763-696c21d7aa72" providerId="ADAL" clId="{2E295FBD-7CB2-48AC-9F4F-502F0A6E8696}" dt="2024-03-07T17:37:23.386" v="38" actId="47"/>
        <pc:sldMkLst>
          <pc:docMk/>
          <pc:sldMk cId="585319641" sldId="345"/>
        </pc:sldMkLst>
      </pc:sldChg>
      <pc:sldChg chg="del">
        <pc:chgData name="Anthonie Meuleman" userId="1706ed3a-4ac6-4730-a763-696c21d7aa72" providerId="ADAL" clId="{2E295FBD-7CB2-48AC-9F4F-502F0A6E8696}" dt="2024-03-07T17:37:23.810" v="39" actId="47"/>
        <pc:sldMkLst>
          <pc:docMk/>
          <pc:sldMk cId="2226086565" sldId="346"/>
        </pc:sldMkLst>
      </pc:sldChg>
      <pc:sldChg chg="del">
        <pc:chgData name="Anthonie Meuleman" userId="1706ed3a-4ac6-4730-a763-696c21d7aa72" providerId="ADAL" clId="{2E295FBD-7CB2-48AC-9F4F-502F0A6E8696}" dt="2024-03-07T17:37:24.147" v="40" actId="47"/>
        <pc:sldMkLst>
          <pc:docMk/>
          <pc:sldMk cId="3703914691" sldId="347"/>
        </pc:sldMkLst>
      </pc:sldChg>
      <pc:sldChg chg="del">
        <pc:chgData name="Anthonie Meuleman" userId="1706ed3a-4ac6-4730-a763-696c21d7aa72" providerId="ADAL" clId="{2E295FBD-7CB2-48AC-9F4F-502F0A6E8696}" dt="2024-03-07T17:37:24.531" v="41" actId="47"/>
        <pc:sldMkLst>
          <pc:docMk/>
          <pc:sldMk cId="2488735659" sldId="348"/>
        </pc:sldMkLst>
      </pc:sldChg>
      <pc:sldChg chg="del">
        <pc:chgData name="Anthonie Meuleman" userId="1706ed3a-4ac6-4730-a763-696c21d7aa72" providerId="ADAL" clId="{2E295FBD-7CB2-48AC-9F4F-502F0A6E8696}" dt="2024-03-07T17:37:24.869" v="42" actId="47"/>
        <pc:sldMkLst>
          <pc:docMk/>
          <pc:sldMk cId="1372833050" sldId="349"/>
        </pc:sldMkLst>
      </pc:sldChg>
      <pc:sldChg chg="del">
        <pc:chgData name="Anthonie Meuleman" userId="1706ed3a-4ac6-4730-a763-696c21d7aa72" providerId="ADAL" clId="{2E295FBD-7CB2-48AC-9F4F-502F0A6E8696}" dt="2024-03-07T17:37:25.178" v="43" actId="47"/>
        <pc:sldMkLst>
          <pc:docMk/>
          <pc:sldMk cId="4010483903" sldId="350"/>
        </pc:sldMkLst>
      </pc:sldChg>
      <pc:sldChg chg="del">
        <pc:chgData name="Anthonie Meuleman" userId="1706ed3a-4ac6-4730-a763-696c21d7aa72" providerId="ADAL" clId="{2E295FBD-7CB2-48AC-9F4F-502F0A6E8696}" dt="2024-03-07T17:37:25.466" v="44" actId="47"/>
        <pc:sldMkLst>
          <pc:docMk/>
          <pc:sldMk cId="2539356672" sldId="351"/>
        </pc:sldMkLst>
      </pc:sldChg>
      <pc:sldChg chg="del">
        <pc:chgData name="Anthonie Meuleman" userId="1706ed3a-4ac6-4730-a763-696c21d7aa72" providerId="ADAL" clId="{2E295FBD-7CB2-48AC-9F4F-502F0A6E8696}" dt="2024-03-07T17:37:27.198" v="52" actId="47"/>
        <pc:sldMkLst>
          <pc:docMk/>
          <pc:sldMk cId="1048355870" sldId="352"/>
        </pc:sldMkLst>
      </pc:sldChg>
      <pc:sldChg chg="addSp delSp modSp mod delAnim modAnim">
        <pc:chgData name="Anthonie Meuleman" userId="1706ed3a-4ac6-4730-a763-696c21d7aa72" providerId="ADAL" clId="{2E295FBD-7CB2-48AC-9F4F-502F0A6E8696}" dt="2024-03-07T17:39:19.263" v="72" actId="1076"/>
        <pc:sldMkLst>
          <pc:docMk/>
          <pc:sldMk cId="2131066128" sldId="353"/>
        </pc:sldMkLst>
        <pc:spChg chg="add del">
          <ac:chgData name="Anthonie Meuleman" userId="1706ed3a-4ac6-4730-a763-696c21d7aa72" providerId="ADAL" clId="{2E295FBD-7CB2-48AC-9F4F-502F0A6E8696}" dt="2024-03-07T17:38:04.291" v="68" actId="22"/>
          <ac:spMkLst>
            <pc:docMk/>
            <pc:sldMk cId="2131066128" sldId="353"/>
            <ac:spMk id="4" creationId="{C0A01DA5-30ED-7378-AD99-5CC977221931}"/>
          </ac:spMkLst>
        </pc:spChg>
        <pc:picChg chg="del">
          <ac:chgData name="Anthonie Meuleman" userId="1706ed3a-4ac6-4730-a763-696c21d7aa72" providerId="ADAL" clId="{2E295FBD-7CB2-48AC-9F4F-502F0A6E8696}" dt="2024-03-07T17:37:43.209" v="66" actId="478"/>
          <ac:picMkLst>
            <pc:docMk/>
            <pc:sldMk cId="2131066128" sldId="353"/>
            <ac:picMk id="3" creationId="{02132D0A-CC36-20F0-A14E-793C450ACDBE}"/>
          </ac:picMkLst>
        </pc:picChg>
        <pc:picChg chg="add mod">
          <ac:chgData name="Anthonie Meuleman" userId="1706ed3a-4ac6-4730-a763-696c21d7aa72" providerId="ADAL" clId="{2E295FBD-7CB2-48AC-9F4F-502F0A6E8696}" dt="2024-03-07T17:39:19.263" v="72" actId="1076"/>
          <ac:picMkLst>
            <pc:docMk/>
            <pc:sldMk cId="2131066128" sldId="353"/>
            <ac:picMk id="6" creationId="{F901F7D1-909A-BFFD-514E-805AF4F39456}"/>
          </ac:picMkLst>
        </pc:picChg>
      </pc:sldChg>
      <pc:sldChg chg="del">
        <pc:chgData name="Anthonie Meuleman" userId="1706ed3a-4ac6-4730-a763-696c21d7aa72" providerId="ADAL" clId="{2E295FBD-7CB2-48AC-9F4F-502F0A6E8696}" dt="2024-03-07T17:37:26.678" v="49" actId="47"/>
        <pc:sldMkLst>
          <pc:docMk/>
          <pc:sldMk cId="463637437" sldId="354"/>
        </pc:sldMkLst>
      </pc:sldChg>
      <pc:sldChg chg="modSp add mod">
        <pc:chgData name="Anthonie Meuleman" userId="1706ed3a-4ac6-4730-a763-696c21d7aa72" providerId="ADAL" clId="{2E295FBD-7CB2-48AC-9F4F-502F0A6E8696}" dt="2024-03-07T17:41:40.933" v="154" actId="20577"/>
        <pc:sldMkLst>
          <pc:docMk/>
          <pc:sldMk cId="1449105443" sldId="354"/>
        </pc:sldMkLst>
        <pc:spChg chg="mod">
          <ac:chgData name="Anthonie Meuleman" userId="1706ed3a-4ac6-4730-a763-696c21d7aa72" providerId="ADAL" clId="{2E295FBD-7CB2-48AC-9F4F-502F0A6E8696}" dt="2024-03-07T17:41:40.933" v="154" actId="20577"/>
          <ac:spMkLst>
            <pc:docMk/>
            <pc:sldMk cId="1449105443" sldId="354"/>
            <ac:spMk id="2" creationId="{FF011CF1-ACF2-8020-504B-CDCEA30945C0}"/>
          </ac:spMkLst>
        </pc:spChg>
      </pc:sldChg>
      <pc:sldChg chg="del">
        <pc:chgData name="Anthonie Meuleman" userId="1706ed3a-4ac6-4730-a763-696c21d7aa72" providerId="ADAL" clId="{2E295FBD-7CB2-48AC-9F4F-502F0A6E8696}" dt="2024-03-07T17:37:25.720" v="45" actId="47"/>
        <pc:sldMkLst>
          <pc:docMk/>
          <pc:sldMk cId="996613642" sldId="355"/>
        </pc:sldMkLst>
      </pc:sldChg>
      <pc:sldChg chg="modSp add mod">
        <pc:chgData name="Anthonie Meuleman" userId="1706ed3a-4ac6-4730-a763-696c21d7aa72" providerId="ADAL" clId="{2E295FBD-7CB2-48AC-9F4F-502F0A6E8696}" dt="2024-03-07T17:43:42.170" v="170" actId="20577"/>
        <pc:sldMkLst>
          <pc:docMk/>
          <pc:sldMk cId="3851666314" sldId="355"/>
        </pc:sldMkLst>
        <pc:spChg chg="mod">
          <ac:chgData name="Anthonie Meuleman" userId="1706ed3a-4ac6-4730-a763-696c21d7aa72" providerId="ADAL" clId="{2E295FBD-7CB2-48AC-9F4F-502F0A6E8696}" dt="2024-03-07T17:43:42.170" v="170" actId="20577"/>
          <ac:spMkLst>
            <pc:docMk/>
            <pc:sldMk cId="3851666314" sldId="355"/>
            <ac:spMk id="2" creationId="{FF011CF1-ACF2-8020-504B-CDCEA30945C0}"/>
          </ac:spMkLst>
        </pc:spChg>
      </pc:sldChg>
      <pc:sldChg chg="modSp add mod">
        <pc:chgData name="Anthonie Meuleman" userId="1706ed3a-4ac6-4730-a763-696c21d7aa72" providerId="ADAL" clId="{2E295FBD-7CB2-48AC-9F4F-502F0A6E8696}" dt="2024-03-07T17:44:59.312" v="221" actId="27636"/>
        <pc:sldMkLst>
          <pc:docMk/>
          <pc:sldMk cId="2129818954" sldId="356"/>
        </pc:sldMkLst>
        <pc:spChg chg="mod">
          <ac:chgData name="Anthonie Meuleman" userId="1706ed3a-4ac6-4730-a763-696c21d7aa72" providerId="ADAL" clId="{2E295FBD-7CB2-48AC-9F4F-502F0A6E8696}" dt="2024-03-07T17:44:59.312" v="221" actId="27636"/>
          <ac:spMkLst>
            <pc:docMk/>
            <pc:sldMk cId="2129818954" sldId="356"/>
            <ac:spMk id="2" creationId="{FF011CF1-ACF2-8020-504B-CDCEA30945C0}"/>
          </ac:spMkLst>
        </pc:spChg>
      </pc:sldChg>
      <pc:sldChg chg="del">
        <pc:chgData name="Anthonie Meuleman" userId="1706ed3a-4ac6-4730-a763-696c21d7aa72" providerId="ADAL" clId="{2E295FBD-7CB2-48AC-9F4F-502F0A6E8696}" dt="2024-03-07T17:37:25.976" v="46" actId="47"/>
        <pc:sldMkLst>
          <pc:docMk/>
          <pc:sldMk cId="2309891151" sldId="356"/>
        </pc:sldMkLst>
      </pc:sldChg>
      <pc:sldChg chg="del">
        <pc:chgData name="Anthonie Meuleman" userId="1706ed3a-4ac6-4730-a763-696c21d7aa72" providerId="ADAL" clId="{2E295FBD-7CB2-48AC-9F4F-502F0A6E8696}" dt="2024-03-07T17:37:27.501" v="54" actId="47"/>
        <pc:sldMkLst>
          <pc:docMk/>
          <pc:sldMk cId="1140979741" sldId="357"/>
        </pc:sldMkLst>
      </pc:sldChg>
      <pc:sldChg chg="modSp add mod">
        <pc:chgData name="Anthonie Meuleman" userId="1706ed3a-4ac6-4730-a763-696c21d7aa72" providerId="ADAL" clId="{2E295FBD-7CB2-48AC-9F4F-502F0A6E8696}" dt="2024-03-07T17:45:55.379" v="238" actId="20577"/>
        <pc:sldMkLst>
          <pc:docMk/>
          <pc:sldMk cId="2290645548" sldId="357"/>
        </pc:sldMkLst>
        <pc:spChg chg="mod">
          <ac:chgData name="Anthonie Meuleman" userId="1706ed3a-4ac6-4730-a763-696c21d7aa72" providerId="ADAL" clId="{2E295FBD-7CB2-48AC-9F4F-502F0A6E8696}" dt="2024-03-07T17:45:55.379" v="238" actId="20577"/>
          <ac:spMkLst>
            <pc:docMk/>
            <pc:sldMk cId="2290645548" sldId="357"/>
            <ac:spMk id="2" creationId="{FF011CF1-ACF2-8020-504B-CDCEA30945C0}"/>
          </ac:spMkLst>
        </pc:spChg>
      </pc:sldChg>
      <pc:sldChg chg="del">
        <pc:chgData name="Anthonie Meuleman" userId="1706ed3a-4ac6-4730-a763-696c21d7aa72" providerId="ADAL" clId="{2E295FBD-7CB2-48AC-9F4F-502F0A6E8696}" dt="2024-03-07T17:37:26.232" v="47" actId="47"/>
        <pc:sldMkLst>
          <pc:docMk/>
          <pc:sldMk cId="2045183371" sldId="358"/>
        </pc:sldMkLst>
      </pc:sldChg>
      <pc:sldChg chg="modSp add mod">
        <pc:chgData name="Anthonie Meuleman" userId="1706ed3a-4ac6-4730-a763-696c21d7aa72" providerId="ADAL" clId="{2E295FBD-7CB2-48AC-9F4F-502F0A6E8696}" dt="2024-03-07T17:46:58.499" v="279" actId="20577"/>
        <pc:sldMkLst>
          <pc:docMk/>
          <pc:sldMk cId="2360743276" sldId="358"/>
        </pc:sldMkLst>
        <pc:spChg chg="mod">
          <ac:chgData name="Anthonie Meuleman" userId="1706ed3a-4ac6-4730-a763-696c21d7aa72" providerId="ADAL" clId="{2E295FBD-7CB2-48AC-9F4F-502F0A6E8696}" dt="2024-03-07T17:46:58.499" v="279" actId="20577"/>
          <ac:spMkLst>
            <pc:docMk/>
            <pc:sldMk cId="2360743276" sldId="358"/>
            <ac:spMk id="2" creationId="{FF011CF1-ACF2-8020-504B-CDCEA30945C0}"/>
          </ac:spMkLst>
        </pc:spChg>
      </pc:sldChg>
      <pc:sldChg chg="del">
        <pc:chgData name="Anthonie Meuleman" userId="1706ed3a-4ac6-4730-a763-696c21d7aa72" providerId="ADAL" clId="{2E295FBD-7CB2-48AC-9F4F-502F0A6E8696}" dt="2024-03-07T17:37:26.868" v="50" actId="47"/>
        <pc:sldMkLst>
          <pc:docMk/>
          <pc:sldMk cId="2720718827" sldId="359"/>
        </pc:sldMkLst>
      </pc:sldChg>
      <pc:sldChg chg="modSp add mod">
        <pc:chgData name="Anthonie Meuleman" userId="1706ed3a-4ac6-4730-a763-696c21d7aa72" providerId="ADAL" clId="{2E295FBD-7CB2-48AC-9F4F-502F0A6E8696}" dt="2024-03-07T18:09:21.642" v="375" actId="20577"/>
        <pc:sldMkLst>
          <pc:docMk/>
          <pc:sldMk cId="2866127467" sldId="359"/>
        </pc:sldMkLst>
        <pc:spChg chg="mod">
          <ac:chgData name="Anthonie Meuleman" userId="1706ed3a-4ac6-4730-a763-696c21d7aa72" providerId="ADAL" clId="{2E295FBD-7CB2-48AC-9F4F-502F0A6E8696}" dt="2024-03-07T18:09:21.642" v="375" actId="20577"/>
          <ac:spMkLst>
            <pc:docMk/>
            <pc:sldMk cId="2866127467" sldId="359"/>
            <ac:spMk id="2" creationId="{FF011CF1-ACF2-8020-504B-CDCEA30945C0}"/>
          </ac:spMkLst>
        </pc:spChg>
      </pc:sldChg>
      <pc:sldChg chg="del">
        <pc:chgData name="Anthonie Meuleman" userId="1706ed3a-4ac6-4730-a763-696c21d7aa72" providerId="ADAL" clId="{2E295FBD-7CB2-48AC-9F4F-502F0A6E8696}" dt="2024-03-07T17:37:27.344" v="53" actId="47"/>
        <pc:sldMkLst>
          <pc:docMk/>
          <pc:sldMk cId="164947651" sldId="360"/>
        </pc:sldMkLst>
      </pc:sldChg>
      <pc:sldChg chg="modSp add mod">
        <pc:chgData name="Anthonie Meuleman" userId="1706ed3a-4ac6-4730-a763-696c21d7aa72" providerId="ADAL" clId="{2E295FBD-7CB2-48AC-9F4F-502F0A6E8696}" dt="2024-03-07T18:10:03.725" v="432" actId="20577"/>
        <pc:sldMkLst>
          <pc:docMk/>
          <pc:sldMk cId="2058443926" sldId="360"/>
        </pc:sldMkLst>
        <pc:spChg chg="mod">
          <ac:chgData name="Anthonie Meuleman" userId="1706ed3a-4ac6-4730-a763-696c21d7aa72" providerId="ADAL" clId="{2E295FBD-7CB2-48AC-9F4F-502F0A6E8696}" dt="2024-03-07T18:10:03.725" v="432" actId="20577"/>
          <ac:spMkLst>
            <pc:docMk/>
            <pc:sldMk cId="2058443926" sldId="360"/>
            <ac:spMk id="2" creationId="{FF011CF1-ACF2-8020-504B-CDCEA30945C0}"/>
          </ac:spMkLst>
        </pc:spChg>
      </pc:sldChg>
      <pc:sldChg chg="modSp add mod">
        <pc:chgData name="Anthonie Meuleman" userId="1706ed3a-4ac6-4730-a763-696c21d7aa72" providerId="ADAL" clId="{2E295FBD-7CB2-48AC-9F4F-502F0A6E8696}" dt="2024-03-07T18:12:19.787" v="478" actId="6549"/>
        <pc:sldMkLst>
          <pc:docMk/>
          <pc:sldMk cId="2995166649" sldId="361"/>
        </pc:sldMkLst>
        <pc:spChg chg="mod">
          <ac:chgData name="Anthonie Meuleman" userId="1706ed3a-4ac6-4730-a763-696c21d7aa72" providerId="ADAL" clId="{2E295FBD-7CB2-48AC-9F4F-502F0A6E8696}" dt="2024-03-07T18:12:19.787" v="478" actId="6549"/>
          <ac:spMkLst>
            <pc:docMk/>
            <pc:sldMk cId="2995166649" sldId="361"/>
            <ac:spMk id="2" creationId="{FF011CF1-ACF2-8020-504B-CDCEA30945C0}"/>
          </ac:spMkLst>
        </pc:spChg>
      </pc:sldChg>
      <pc:sldChg chg="del">
        <pc:chgData name="Anthonie Meuleman" userId="1706ed3a-4ac6-4730-a763-696c21d7aa72" providerId="ADAL" clId="{2E295FBD-7CB2-48AC-9F4F-502F0A6E8696}" dt="2024-03-07T17:37:26.463" v="48" actId="47"/>
        <pc:sldMkLst>
          <pc:docMk/>
          <pc:sldMk cId="3000223553" sldId="361"/>
        </pc:sldMkLst>
      </pc:sldChg>
      <pc:sldChg chg="del">
        <pc:chgData name="Anthonie Meuleman" userId="1706ed3a-4ac6-4730-a763-696c21d7aa72" providerId="ADAL" clId="{2E295FBD-7CB2-48AC-9F4F-502F0A6E8696}" dt="2024-03-07T17:37:27.025" v="51" actId="47"/>
        <pc:sldMkLst>
          <pc:docMk/>
          <pc:sldMk cId="2388822106" sldId="362"/>
        </pc:sldMkLst>
      </pc:sldChg>
      <pc:sldChg chg="modSp add mod">
        <pc:chgData name="Anthonie Meuleman" userId="1706ed3a-4ac6-4730-a763-696c21d7aa72" providerId="ADAL" clId="{2E295FBD-7CB2-48AC-9F4F-502F0A6E8696}" dt="2024-03-07T18:10:16.393" v="448" actId="20577"/>
        <pc:sldMkLst>
          <pc:docMk/>
          <pc:sldMk cId="2427926957" sldId="362"/>
        </pc:sldMkLst>
        <pc:spChg chg="mod">
          <ac:chgData name="Anthonie Meuleman" userId="1706ed3a-4ac6-4730-a763-696c21d7aa72" providerId="ADAL" clId="{2E295FBD-7CB2-48AC-9F4F-502F0A6E8696}" dt="2024-03-07T18:10:16.393" v="448" actId="20577"/>
          <ac:spMkLst>
            <pc:docMk/>
            <pc:sldMk cId="2427926957" sldId="362"/>
            <ac:spMk id="2" creationId="{FF011CF1-ACF2-8020-504B-CDCEA30945C0}"/>
          </ac:spMkLst>
        </pc:spChg>
      </pc:sldChg>
      <pc:sldChg chg="del">
        <pc:chgData name="Anthonie Meuleman" userId="1706ed3a-4ac6-4730-a763-696c21d7aa72" providerId="ADAL" clId="{2E295FBD-7CB2-48AC-9F4F-502F0A6E8696}" dt="2024-03-07T17:37:27.645" v="55" actId="47"/>
        <pc:sldMkLst>
          <pc:docMk/>
          <pc:sldMk cId="662666270" sldId="363"/>
        </pc:sldMkLst>
      </pc:sldChg>
      <pc:sldChg chg="modSp add mod">
        <pc:chgData name="Anthonie Meuleman" userId="1706ed3a-4ac6-4730-a763-696c21d7aa72" providerId="ADAL" clId="{2E295FBD-7CB2-48AC-9F4F-502F0A6E8696}" dt="2024-03-07T18:12:25.878" v="480" actId="6549"/>
        <pc:sldMkLst>
          <pc:docMk/>
          <pc:sldMk cId="3306674699" sldId="363"/>
        </pc:sldMkLst>
        <pc:spChg chg="mod">
          <ac:chgData name="Anthonie Meuleman" userId="1706ed3a-4ac6-4730-a763-696c21d7aa72" providerId="ADAL" clId="{2E295FBD-7CB2-48AC-9F4F-502F0A6E8696}" dt="2024-03-07T18:12:25.878" v="480" actId="6549"/>
          <ac:spMkLst>
            <pc:docMk/>
            <pc:sldMk cId="3306674699" sldId="363"/>
            <ac:spMk id="2" creationId="{FF011CF1-ACF2-8020-504B-CDCEA30945C0}"/>
          </ac:spMkLst>
        </pc:spChg>
      </pc:sldChg>
      <pc:sldChg chg="del">
        <pc:chgData name="Anthonie Meuleman" userId="1706ed3a-4ac6-4730-a763-696c21d7aa72" providerId="ADAL" clId="{2E295FBD-7CB2-48AC-9F4F-502F0A6E8696}" dt="2024-03-07T17:37:27.793" v="56" actId="47"/>
        <pc:sldMkLst>
          <pc:docMk/>
          <pc:sldMk cId="1094624793" sldId="364"/>
        </pc:sldMkLst>
      </pc:sldChg>
      <pc:sldChg chg="modSp add mod">
        <pc:chgData name="Anthonie Meuleman" userId="1706ed3a-4ac6-4730-a763-696c21d7aa72" providerId="ADAL" clId="{2E295FBD-7CB2-48AC-9F4F-502F0A6E8696}" dt="2024-03-07T18:13:09.536" v="532" actId="20577"/>
        <pc:sldMkLst>
          <pc:docMk/>
          <pc:sldMk cId="3199820163" sldId="364"/>
        </pc:sldMkLst>
        <pc:spChg chg="mod">
          <ac:chgData name="Anthonie Meuleman" userId="1706ed3a-4ac6-4730-a763-696c21d7aa72" providerId="ADAL" clId="{2E295FBD-7CB2-48AC-9F4F-502F0A6E8696}" dt="2024-03-07T18:13:09.536" v="532" actId="20577"/>
          <ac:spMkLst>
            <pc:docMk/>
            <pc:sldMk cId="3199820163" sldId="364"/>
            <ac:spMk id="2" creationId="{FF011CF1-ACF2-8020-504B-CDCEA30945C0}"/>
          </ac:spMkLst>
        </pc:spChg>
      </pc:sldChg>
      <pc:sldChg chg="modSp add mod">
        <pc:chgData name="Anthonie Meuleman" userId="1706ed3a-4ac6-4730-a763-696c21d7aa72" providerId="ADAL" clId="{2E295FBD-7CB2-48AC-9F4F-502F0A6E8696}" dt="2024-03-07T18:15:16.765" v="593" actId="14100"/>
        <pc:sldMkLst>
          <pc:docMk/>
          <pc:sldMk cId="840791721" sldId="365"/>
        </pc:sldMkLst>
        <pc:spChg chg="mod">
          <ac:chgData name="Anthonie Meuleman" userId="1706ed3a-4ac6-4730-a763-696c21d7aa72" providerId="ADAL" clId="{2E295FBD-7CB2-48AC-9F4F-502F0A6E8696}" dt="2024-03-07T18:15:16.765" v="593" actId="14100"/>
          <ac:spMkLst>
            <pc:docMk/>
            <pc:sldMk cId="840791721" sldId="365"/>
            <ac:spMk id="2" creationId="{FF011CF1-ACF2-8020-504B-CDCEA30945C0}"/>
          </ac:spMkLst>
        </pc:spChg>
      </pc:sldChg>
      <pc:sldChg chg="del">
        <pc:chgData name="Anthonie Meuleman" userId="1706ed3a-4ac6-4730-a763-696c21d7aa72" providerId="ADAL" clId="{2E295FBD-7CB2-48AC-9F4F-502F0A6E8696}" dt="2024-03-07T17:37:27.938" v="57" actId="47"/>
        <pc:sldMkLst>
          <pc:docMk/>
          <pc:sldMk cId="1992488744" sldId="365"/>
        </pc:sldMkLst>
      </pc:sldChg>
      <pc:sldChg chg="addSp modSp add mod">
        <pc:chgData name="Anthonie Meuleman" userId="1706ed3a-4ac6-4730-a763-696c21d7aa72" providerId="ADAL" clId="{2E295FBD-7CB2-48AC-9F4F-502F0A6E8696}" dt="2024-03-07T18:17:08.633" v="675" actId="1076"/>
        <pc:sldMkLst>
          <pc:docMk/>
          <pc:sldMk cId="739693365" sldId="366"/>
        </pc:sldMkLst>
        <pc:spChg chg="mod">
          <ac:chgData name="Anthonie Meuleman" userId="1706ed3a-4ac6-4730-a763-696c21d7aa72" providerId="ADAL" clId="{2E295FBD-7CB2-48AC-9F4F-502F0A6E8696}" dt="2024-03-07T18:15:58.328" v="672" actId="20577"/>
          <ac:spMkLst>
            <pc:docMk/>
            <pc:sldMk cId="739693365" sldId="366"/>
            <ac:spMk id="2" creationId="{FF011CF1-ACF2-8020-504B-CDCEA30945C0}"/>
          </ac:spMkLst>
        </pc:spChg>
        <pc:picChg chg="add mod">
          <ac:chgData name="Anthonie Meuleman" userId="1706ed3a-4ac6-4730-a763-696c21d7aa72" providerId="ADAL" clId="{2E295FBD-7CB2-48AC-9F4F-502F0A6E8696}" dt="2024-03-07T18:17:08.633" v="675" actId="1076"/>
          <ac:picMkLst>
            <pc:docMk/>
            <pc:sldMk cId="739693365" sldId="366"/>
            <ac:picMk id="4" creationId="{B5D8B0E5-F550-3960-CA11-C9E2D1BDBE14}"/>
          </ac:picMkLst>
        </pc:picChg>
      </pc:sldChg>
      <pc:sldChg chg="del">
        <pc:chgData name="Anthonie Meuleman" userId="1706ed3a-4ac6-4730-a763-696c21d7aa72" providerId="ADAL" clId="{2E295FBD-7CB2-48AC-9F4F-502F0A6E8696}" dt="2024-03-07T17:37:28.071" v="58" actId="47"/>
        <pc:sldMkLst>
          <pc:docMk/>
          <pc:sldMk cId="1332378668" sldId="366"/>
        </pc:sldMkLst>
      </pc:sldChg>
      <pc:sldChg chg="del">
        <pc:chgData name="Anthonie Meuleman" userId="1706ed3a-4ac6-4730-a763-696c21d7aa72" providerId="ADAL" clId="{2E295FBD-7CB2-48AC-9F4F-502F0A6E8696}" dt="2024-03-07T17:37:28.229" v="59" actId="47"/>
        <pc:sldMkLst>
          <pc:docMk/>
          <pc:sldMk cId="145423653" sldId="367"/>
        </pc:sldMkLst>
      </pc:sldChg>
      <pc:sldChg chg="addSp modSp add mod">
        <pc:chgData name="Anthonie Meuleman" userId="1706ed3a-4ac6-4730-a763-696c21d7aa72" providerId="ADAL" clId="{2E295FBD-7CB2-48AC-9F4F-502F0A6E8696}" dt="2024-03-07T18:21:39.772" v="682" actId="14100"/>
        <pc:sldMkLst>
          <pc:docMk/>
          <pc:sldMk cId="223793046" sldId="367"/>
        </pc:sldMkLst>
        <pc:picChg chg="add mod">
          <ac:chgData name="Anthonie Meuleman" userId="1706ed3a-4ac6-4730-a763-696c21d7aa72" providerId="ADAL" clId="{2E295FBD-7CB2-48AC-9F4F-502F0A6E8696}" dt="2024-03-07T18:19:48.553" v="679" actId="1076"/>
          <ac:picMkLst>
            <pc:docMk/>
            <pc:sldMk cId="223793046" sldId="367"/>
            <ac:picMk id="4" creationId="{FCF0F60C-AFB8-5F97-151E-539BA6014968}"/>
          </ac:picMkLst>
        </pc:picChg>
        <pc:picChg chg="add mod">
          <ac:chgData name="Anthonie Meuleman" userId="1706ed3a-4ac6-4730-a763-696c21d7aa72" providerId="ADAL" clId="{2E295FBD-7CB2-48AC-9F4F-502F0A6E8696}" dt="2024-03-07T18:21:39.772" v="682" actId="14100"/>
          <ac:picMkLst>
            <pc:docMk/>
            <pc:sldMk cId="223793046" sldId="367"/>
            <ac:picMk id="6" creationId="{3AD0CFA4-F608-A52F-B0CA-9940225BD5F7}"/>
          </ac:picMkLst>
        </pc:picChg>
      </pc:sldChg>
      <pc:sldChg chg="del">
        <pc:chgData name="Anthonie Meuleman" userId="1706ed3a-4ac6-4730-a763-696c21d7aa72" providerId="ADAL" clId="{2E295FBD-7CB2-48AC-9F4F-502F0A6E8696}" dt="2024-03-07T17:37:28.411" v="60" actId="47"/>
        <pc:sldMkLst>
          <pc:docMk/>
          <pc:sldMk cId="297151694" sldId="368"/>
        </pc:sldMkLst>
      </pc:sldChg>
      <pc:sldChg chg="del">
        <pc:chgData name="Anthonie Meuleman" userId="1706ed3a-4ac6-4730-a763-696c21d7aa72" providerId="ADAL" clId="{2E295FBD-7CB2-48AC-9F4F-502F0A6E8696}" dt="2024-03-07T17:37:28.565" v="61" actId="47"/>
        <pc:sldMkLst>
          <pc:docMk/>
          <pc:sldMk cId="420704982" sldId="369"/>
        </pc:sldMkLst>
      </pc:sldChg>
      <pc:sldChg chg="del">
        <pc:chgData name="Anthonie Meuleman" userId="1706ed3a-4ac6-4730-a763-696c21d7aa72" providerId="ADAL" clId="{2E295FBD-7CB2-48AC-9F4F-502F0A6E8696}" dt="2024-03-07T17:37:28.773" v="62" actId="47"/>
        <pc:sldMkLst>
          <pc:docMk/>
          <pc:sldMk cId="4112488084" sldId="370"/>
        </pc:sldMkLst>
      </pc:sldChg>
      <pc:sldChg chg="del">
        <pc:chgData name="Anthonie Meuleman" userId="1706ed3a-4ac6-4730-a763-696c21d7aa72" providerId="ADAL" clId="{2E295FBD-7CB2-48AC-9F4F-502F0A6E8696}" dt="2024-03-07T17:37:29.152" v="64" actId="47"/>
        <pc:sldMkLst>
          <pc:docMk/>
          <pc:sldMk cId="1598080429" sldId="371"/>
        </pc:sldMkLst>
      </pc:sldChg>
      <pc:sldChg chg="del">
        <pc:chgData name="Anthonie Meuleman" userId="1706ed3a-4ac6-4730-a763-696c21d7aa72" providerId="ADAL" clId="{2E295FBD-7CB2-48AC-9F4F-502F0A6E8696}" dt="2024-03-07T17:37:29.361" v="65" actId="47"/>
        <pc:sldMkLst>
          <pc:docMk/>
          <pc:sldMk cId="2662978092" sldId="372"/>
        </pc:sldMkLst>
      </pc:sldChg>
      <pc:sldChg chg="del">
        <pc:chgData name="Anthonie Meuleman" userId="1706ed3a-4ac6-4730-a763-696c21d7aa72" providerId="ADAL" clId="{2E295FBD-7CB2-48AC-9F4F-502F0A6E8696}" dt="2024-03-07T17:37:28.973" v="63" actId="47"/>
        <pc:sldMkLst>
          <pc:docMk/>
          <pc:sldMk cId="1130815193" sldId="373"/>
        </pc:sldMkLst>
      </pc:sldChg>
    </pc:docChg>
  </pc:docChgLst>
  <pc:docChgLst>
    <pc:chgData name="Anthonie Meuleman" userId="57b1b740-8d3a-4c95-956f-77008aea4968" providerId="ADAL" clId="{805AD55D-557B-4C1A-98B4-97E88BEB86A5}"/>
    <pc:docChg chg="undo redo custSel addSld delSld modSld">
      <pc:chgData name="Anthonie Meuleman" userId="57b1b740-8d3a-4c95-956f-77008aea4968" providerId="ADAL" clId="{805AD55D-557B-4C1A-98B4-97E88BEB86A5}" dt="2024-09-26T17:25:20.333" v="460" actId="14100"/>
      <pc:docMkLst>
        <pc:docMk/>
      </pc:docMkLst>
      <pc:sldChg chg="modSp mod">
        <pc:chgData name="Anthonie Meuleman" userId="57b1b740-8d3a-4c95-956f-77008aea4968" providerId="ADAL" clId="{805AD55D-557B-4C1A-98B4-97E88BEB86A5}" dt="2024-09-26T17:08:48.678" v="37" actId="20577"/>
        <pc:sldMkLst>
          <pc:docMk/>
          <pc:sldMk cId="2454128578" sldId="256"/>
        </pc:sldMkLst>
        <pc:spChg chg="mod">
          <ac:chgData name="Anthonie Meuleman" userId="57b1b740-8d3a-4c95-956f-77008aea4968" providerId="ADAL" clId="{805AD55D-557B-4C1A-98B4-97E88BEB86A5}" dt="2024-09-26T17:08:36.571" v="18" actId="20577"/>
          <ac:spMkLst>
            <pc:docMk/>
            <pc:sldMk cId="2454128578" sldId="256"/>
            <ac:spMk id="2" creationId="{02BF4707-97B7-D705-45E8-065ED8987B35}"/>
          </ac:spMkLst>
        </pc:spChg>
        <pc:spChg chg="mod">
          <ac:chgData name="Anthonie Meuleman" userId="57b1b740-8d3a-4c95-956f-77008aea4968" providerId="ADAL" clId="{805AD55D-557B-4C1A-98B4-97E88BEB86A5}" dt="2024-09-26T17:08:48.678" v="37" actId="20577"/>
          <ac:spMkLst>
            <pc:docMk/>
            <pc:sldMk cId="2454128578" sldId="256"/>
            <ac:spMk id="3" creationId="{C7588CF4-FAC5-2F9B-F607-3F9827A2910E}"/>
          </ac:spMkLst>
        </pc:spChg>
      </pc:sldChg>
      <pc:sldChg chg="modSp mod">
        <pc:chgData name="Anthonie Meuleman" userId="57b1b740-8d3a-4c95-956f-77008aea4968" providerId="ADAL" clId="{805AD55D-557B-4C1A-98B4-97E88BEB86A5}" dt="2024-09-26T17:17:13.879" v="232" actId="20577"/>
        <pc:sldMkLst>
          <pc:docMk/>
          <pc:sldMk cId="1485265266" sldId="339"/>
        </pc:sldMkLst>
        <pc:spChg chg="mod">
          <ac:chgData name="Anthonie Meuleman" userId="57b1b740-8d3a-4c95-956f-77008aea4968" providerId="ADAL" clId="{805AD55D-557B-4C1A-98B4-97E88BEB86A5}" dt="2024-09-26T17:17:13.879" v="232" actId="20577"/>
          <ac:spMkLst>
            <pc:docMk/>
            <pc:sldMk cId="1485265266" sldId="339"/>
            <ac:spMk id="2" creationId="{FF011CF1-ACF2-8020-504B-CDCEA30945C0}"/>
          </ac:spMkLst>
        </pc:spChg>
      </pc:sldChg>
      <pc:sldChg chg="del">
        <pc:chgData name="Anthonie Meuleman" userId="57b1b740-8d3a-4c95-956f-77008aea4968" providerId="ADAL" clId="{805AD55D-557B-4C1A-98B4-97E88BEB86A5}" dt="2024-09-26T17:24:43.759" v="424" actId="47"/>
        <pc:sldMkLst>
          <pc:docMk/>
          <pc:sldMk cId="2131066128" sldId="353"/>
        </pc:sldMkLst>
      </pc:sldChg>
      <pc:sldChg chg="addSp modSp mod">
        <pc:chgData name="Anthonie Meuleman" userId="57b1b740-8d3a-4c95-956f-77008aea4968" providerId="ADAL" clId="{805AD55D-557B-4C1A-98B4-97E88BEB86A5}" dt="2024-09-26T17:18:04.274" v="236" actId="14100"/>
        <pc:sldMkLst>
          <pc:docMk/>
          <pc:sldMk cId="1449105443" sldId="354"/>
        </pc:sldMkLst>
        <pc:spChg chg="mod">
          <ac:chgData name="Anthonie Meuleman" userId="57b1b740-8d3a-4c95-956f-77008aea4968" providerId="ADAL" clId="{805AD55D-557B-4C1A-98B4-97E88BEB86A5}" dt="2024-09-26T17:17:21.049" v="233" actId="6549"/>
          <ac:spMkLst>
            <pc:docMk/>
            <pc:sldMk cId="1449105443" sldId="354"/>
            <ac:spMk id="2" creationId="{FF011CF1-ACF2-8020-504B-CDCEA30945C0}"/>
          </ac:spMkLst>
        </pc:spChg>
        <pc:picChg chg="add mod">
          <ac:chgData name="Anthonie Meuleman" userId="57b1b740-8d3a-4c95-956f-77008aea4968" providerId="ADAL" clId="{805AD55D-557B-4C1A-98B4-97E88BEB86A5}" dt="2024-09-26T17:18:04.274" v="236" actId="14100"/>
          <ac:picMkLst>
            <pc:docMk/>
            <pc:sldMk cId="1449105443" sldId="354"/>
            <ac:picMk id="4" creationId="{3FAFAC4B-6691-8990-B24D-3FD8C3DF66F3}"/>
          </ac:picMkLst>
        </pc:picChg>
      </pc:sldChg>
      <pc:sldChg chg="modSp mod">
        <pc:chgData name="Anthonie Meuleman" userId="57b1b740-8d3a-4c95-956f-77008aea4968" providerId="ADAL" clId="{805AD55D-557B-4C1A-98B4-97E88BEB86A5}" dt="2024-09-26T17:18:32.313" v="272" actId="20577"/>
        <pc:sldMkLst>
          <pc:docMk/>
          <pc:sldMk cId="3851666314" sldId="355"/>
        </pc:sldMkLst>
        <pc:spChg chg="mod">
          <ac:chgData name="Anthonie Meuleman" userId="57b1b740-8d3a-4c95-956f-77008aea4968" providerId="ADAL" clId="{805AD55D-557B-4C1A-98B4-97E88BEB86A5}" dt="2024-09-26T17:18:32.313" v="272" actId="20577"/>
          <ac:spMkLst>
            <pc:docMk/>
            <pc:sldMk cId="3851666314" sldId="355"/>
            <ac:spMk id="2" creationId="{FF011CF1-ACF2-8020-504B-CDCEA30945C0}"/>
          </ac:spMkLst>
        </pc:spChg>
      </pc:sldChg>
      <pc:sldChg chg="modSp mod">
        <pc:chgData name="Anthonie Meuleman" userId="57b1b740-8d3a-4c95-956f-77008aea4968" providerId="ADAL" clId="{805AD55D-557B-4C1A-98B4-97E88BEB86A5}" dt="2024-09-26T17:10:34.669" v="96" actId="122"/>
        <pc:sldMkLst>
          <pc:docMk/>
          <pc:sldMk cId="2129818954" sldId="356"/>
        </pc:sldMkLst>
        <pc:spChg chg="mod">
          <ac:chgData name="Anthonie Meuleman" userId="57b1b740-8d3a-4c95-956f-77008aea4968" providerId="ADAL" clId="{805AD55D-557B-4C1A-98B4-97E88BEB86A5}" dt="2024-09-26T17:10:34.669" v="96" actId="122"/>
          <ac:spMkLst>
            <pc:docMk/>
            <pc:sldMk cId="2129818954" sldId="356"/>
            <ac:spMk id="2" creationId="{FF011CF1-ACF2-8020-504B-CDCEA30945C0}"/>
          </ac:spMkLst>
        </pc:spChg>
      </pc:sldChg>
      <pc:sldChg chg="modSp del mod">
        <pc:chgData name="Anthonie Meuleman" userId="57b1b740-8d3a-4c95-956f-77008aea4968" providerId="ADAL" clId="{805AD55D-557B-4C1A-98B4-97E88BEB86A5}" dt="2024-09-26T17:12:55.726" v="113" actId="47"/>
        <pc:sldMkLst>
          <pc:docMk/>
          <pc:sldMk cId="2290645548" sldId="357"/>
        </pc:sldMkLst>
        <pc:spChg chg="mod">
          <ac:chgData name="Anthonie Meuleman" userId="57b1b740-8d3a-4c95-956f-77008aea4968" providerId="ADAL" clId="{805AD55D-557B-4C1A-98B4-97E88BEB86A5}" dt="2024-09-26T17:11:52.449" v="98" actId="27636"/>
          <ac:spMkLst>
            <pc:docMk/>
            <pc:sldMk cId="2290645548" sldId="357"/>
            <ac:spMk id="2" creationId="{FF011CF1-ACF2-8020-504B-CDCEA30945C0}"/>
          </ac:spMkLst>
        </pc:spChg>
      </pc:sldChg>
      <pc:sldChg chg="modSp mod">
        <pc:chgData name="Anthonie Meuleman" userId="57b1b740-8d3a-4c95-956f-77008aea4968" providerId="ADAL" clId="{805AD55D-557B-4C1A-98B4-97E88BEB86A5}" dt="2024-09-26T17:14:01.633" v="141" actId="122"/>
        <pc:sldMkLst>
          <pc:docMk/>
          <pc:sldMk cId="2360743276" sldId="358"/>
        </pc:sldMkLst>
        <pc:spChg chg="mod">
          <ac:chgData name="Anthonie Meuleman" userId="57b1b740-8d3a-4c95-956f-77008aea4968" providerId="ADAL" clId="{805AD55D-557B-4C1A-98B4-97E88BEB86A5}" dt="2024-09-26T17:14:01.633" v="141" actId="122"/>
          <ac:spMkLst>
            <pc:docMk/>
            <pc:sldMk cId="2360743276" sldId="358"/>
            <ac:spMk id="2" creationId="{FF011CF1-ACF2-8020-504B-CDCEA30945C0}"/>
          </ac:spMkLst>
        </pc:spChg>
      </pc:sldChg>
      <pc:sldChg chg="modSp mod">
        <pc:chgData name="Anthonie Meuleman" userId="57b1b740-8d3a-4c95-956f-77008aea4968" providerId="ADAL" clId="{805AD55D-557B-4C1A-98B4-97E88BEB86A5}" dt="2024-09-26T17:21:51.070" v="381" actId="1076"/>
        <pc:sldMkLst>
          <pc:docMk/>
          <pc:sldMk cId="2866127467" sldId="359"/>
        </pc:sldMkLst>
        <pc:spChg chg="mod">
          <ac:chgData name="Anthonie Meuleman" userId="57b1b740-8d3a-4c95-956f-77008aea4968" providerId="ADAL" clId="{805AD55D-557B-4C1A-98B4-97E88BEB86A5}" dt="2024-09-26T17:21:51.070" v="381" actId="1076"/>
          <ac:spMkLst>
            <pc:docMk/>
            <pc:sldMk cId="2866127467" sldId="359"/>
            <ac:spMk id="2" creationId="{FF011CF1-ACF2-8020-504B-CDCEA30945C0}"/>
          </ac:spMkLst>
        </pc:spChg>
      </pc:sldChg>
      <pc:sldChg chg="del">
        <pc:chgData name="Anthonie Meuleman" userId="57b1b740-8d3a-4c95-956f-77008aea4968" providerId="ADAL" clId="{805AD55D-557B-4C1A-98B4-97E88BEB86A5}" dt="2024-09-26T17:24:37.752" v="416" actId="47"/>
        <pc:sldMkLst>
          <pc:docMk/>
          <pc:sldMk cId="2058443926" sldId="360"/>
        </pc:sldMkLst>
      </pc:sldChg>
      <pc:sldChg chg="del">
        <pc:chgData name="Anthonie Meuleman" userId="57b1b740-8d3a-4c95-956f-77008aea4968" providerId="ADAL" clId="{805AD55D-557B-4C1A-98B4-97E88BEB86A5}" dt="2024-09-26T17:24:40.250" v="418" actId="47"/>
        <pc:sldMkLst>
          <pc:docMk/>
          <pc:sldMk cId="2995166649" sldId="361"/>
        </pc:sldMkLst>
      </pc:sldChg>
      <pc:sldChg chg="del">
        <pc:chgData name="Anthonie Meuleman" userId="57b1b740-8d3a-4c95-956f-77008aea4968" providerId="ADAL" clId="{805AD55D-557B-4C1A-98B4-97E88BEB86A5}" dt="2024-09-26T17:24:39.627" v="417" actId="47"/>
        <pc:sldMkLst>
          <pc:docMk/>
          <pc:sldMk cId="2427926957" sldId="362"/>
        </pc:sldMkLst>
      </pc:sldChg>
      <pc:sldChg chg="del">
        <pc:chgData name="Anthonie Meuleman" userId="57b1b740-8d3a-4c95-956f-77008aea4968" providerId="ADAL" clId="{805AD55D-557B-4C1A-98B4-97E88BEB86A5}" dt="2024-09-26T17:24:41.417" v="420" actId="47"/>
        <pc:sldMkLst>
          <pc:docMk/>
          <pc:sldMk cId="3306674699" sldId="363"/>
        </pc:sldMkLst>
      </pc:sldChg>
      <pc:sldChg chg="del">
        <pc:chgData name="Anthonie Meuleman" userId="57b1b740-8d3a-4c95-956f-77008aea4968" providerId="ADAL" clId="{805AD55D-557B-4C1A-98B4-97E88BEB86A5}" dt="2024-09-26T17:24:41.979" v="421" actId="47"/>
        <pc:sldMkLst>
          <pc:docMk/>
          <pc:sldMk cId="3199820163" sldId="364"/>
        </pc:sldMkLst>
      </pc:sldChg>
      <pc:sldChg chg="del">
        <pc:chgData name="Anthonie Meuleman" userId="57b1b740-8d3a-4c95-956f-77008aea4968" providerId="ADAL" clId="{805AD55D-557B-4C1A-98B4-97E88BEB86A5}" dt="2024-09-26T17:24:42.566" v="422" actId="47"/>
        <pc:sldMkLst>
          <pc:docMk/>
          <pc:sldMk cId="840791721" sldId="365"/>
        </pc:sldMkLst>
      </pc:sldChg>
      <pc:sldChg chg="del">
        <pc:chgData name="Anthonie Meuleman" userId="57b1b740-8d3a-4c95-956f-77008aea4968" providerId="ADAL" clId="{805AD55D-557B-4C1A-98B4-97E88BEB86A5}" dt="2024-09-26T17:24:43.139" v="423" actId="47"/>
        <pc:sldMkLst>
          <pc:docMk/>
          <pc:sldMk cId="739693365" sldId="366"/>
        </pc:sldMkLst>
      </pc:sldChg>
      <pc:sldChg chg="del">
        <pc:chgData name="Anthonie Meuleman" userId="57b1b740-8d3a-4c95-956f-77008aea4968" providerId="ADAL" clId="{805AD55D-557B-4C1A-98B4-97E88BEB86A5}" dt="2024-09-26T17:24:40.693" v="419" actId="47"/>
        <pc:sldMkLst>
          <pc:docMk/>
          <pc:sldMk cId="223793046" sldId="367"/>
        </pc:sldMkLst>
      </pc:sldChg>
      <pc:sldChg chg="add del">
        <pc:chgData name="Anthonie Meuleman" userId="57b1b740-8d3a-4c95-956f-77008aea4968" providerId="ADAL" clId="{805AD55D-557B-4C1A-98B4-97E88BEB86A5}" dt="2024-09-26T17:12:57.332" v="114" actId="47"/>
        <pc:sldMkLst>
          <pc:docMk/>
          <pc:sldMk cId="2615042667" sldId="368"/>
        </pc:sldMkLst>
      </pc:sldChg>
      <pc:sldChg chg="modSp add mod">
        <pc:chgData name="Anthonie Meuleman" userId="57b1b740-8d3a-4c95-956f-77008aea4968" providerId="ADAL" clId="{805AD55D-557B-4C1A-98B4-97E88BEB86A5}" dt="2024-09-26T17:12:51.653" v="112" actId="6549"/>
        <pc:sldMkLst>
          <pc:docMk/>
          <pc:sldMk cId="1830344376" sldId="369"/>
        </pc:sldMkLst>
        <pc:spChg chg="mod">
          <ac:chgData name="Anthonie Meuleman" userId="57b1b740-8d3a-4c95-956f-77008aea4968" providerId="ADAL" clId="{805AD55D-557B-4C1A-98B4-97E88BEB86A5}" dt="2024-09-26T17:12:51.653" v="112" actId="6549"/>
          <ac:spMkLst>
            <pc:docMk/>
            <pc:sldMk cId="1830344376" sldId="369"/>
            <ac:spMk id="2" creationId="{FF011CF1-ACF2-8020-504B-CDCEA30945C0}"/>
          </ac:spMkLst>
        </pc:spChg>
      </pc:sldChg>
      <pc:sldChg chg="add del">
        <pc:chgData name="Anthonie Meuleman" userId="57b1b740-8d3a-4c95-956f-77008aea4968" providerId="ADAL" clId="{805AD55D-557B-4C1A-98B4-97E88BEB86A5}" dt="2024-09-26T17:14:38.438" v="171" actId="47"/>
        <pc:sldMkLst>
          <pc:docMk/>
          <pc:sldMk cId="972902890" sldId="370"/>
        </pc:sldMkLst>
      </pc:sldChg>
      <pc:sldChg chg="modSp add mod">
        <pc:chgData name="Anthonie Meuleman" userId="57b1b740-8d3a-4c95-956f-77008aea4968" providerId="ADAL" clId="{805AD55D-557B-4C1A-98B4-97E88BEB86A5}" dt="2024-09-26T17:14:18.657" v="160" actId="14100"/>
        <pc:sldMkLst>
          <pc:docMk/>
          <pc:sldMk cId="2967803821" sldId="371"/>
        </pc:sldMkLst>
        <pc:spChg chg="mod">
          <ac:chgData name="Anthonie Meuleman" userId="57b1b740-8d3a-4c95-956f-77008aea4968" providerId="ADAL" clId="{805AD55D-557B-4C1A-98B4-97E88BEB86A5}" dt="2024-09-26T17:14:18.657" v="160" actId="14100"/>
          <ac:spMkLst>
            <pc:docMk/>
            <pc:sldMk cId="2967803821" sldId="371"/>
            <ac:spMk id="2" creationId="{FF011CF1-ACF2-8020-504B-CDCEA30945C0}"/>
          </ac:spMkLst>
        </pc:spChg>
      </pc:sldChg>
      <pc:sldChg chg="modSp add mod">
        <pc:chgData name="Anthonie Meuleman" userId="57b1b740-8d3a-4c95-956f-77008aea4968" providerId="ADAL" clId="{805AD55D-557B-4C1A-98B4-97E88BEB86A5}" dt="2024-09-26T17:16:35.898" v="202" actId="20577"/>
        <pc:sldMkLst>
          <pc:docMk/>
          <pc:sldMk cId="2958691184" sldId="372"/>
        </pc:sldMkLst>
        <pc:spChg chg="mod">
          <ac:chgData name="Anthonie Meuleman" userId="57b1b740-8d3a-4c95-956f-77008aea4968" providerId="ADAL" clId="{805AD55D-557B-4C1A-98B4-97E88BEB86A5}" dt="2024-09-26T17:16:35.898" v="202" actId="20577"/>
          <ac:spMkLst>
            <pc:docMk/>
            <pc:sldMk cId="2958691184" sldId="372"/>
            <ac:spMk id="2" creationId="{FF011CF1-ACF2-8020-504B-CDCEA30945C0}"/>
          </ac:spMkLst>
        </pc:spChg>
      </pc:sldChg>
      <pc:sldChg chg="add">
        <pc:chgData name="Anthonie Meuleman" userId="57b1b740-8d3a-4c95-956f-77008aea4968" providerId="ADAL" clId="{805AD55D-557B-4C1A-98B4-97E88BEB86A5}" dt="2024-09-26T17:14:40.765" v="172"/>
        <pc:sldMkLst>
          <pc:docMk/>
          <pc:sldMk cId="1342105102" sldId="373"/>
        </pc:sldMkLst>
      </pc:sldChg>
      <pc:sldChg chg="modSp add mod">
        <pc:chgData name="Anthonie Meuleman" userId="57b1b740-8d3a-4c95-956f-77008aea4968" providerId="ADAL" clId="{805AD55D-557B-4C1A-98B4-97E88BEB86A5}" dt="2024-09-26T17:16:50.384" v="216" actId="20577"/>
        <pc:sldMkLst>
          <pc:docMk/>
          <pc:sldMk cId="3256038840" sldId="374"/>
        </pc:sldMkLst>
        <pc:spChg chg="mod">
          <ac:chgData name="Anthonie Meuleman" userId="57b1b740-8d3a-4c95-956f-77008aea4968" providerId="ADAL" clId="{805AD55D-557B-4C1A-98B4-97E88BEB86A5}" dt="2024-09-26T17:16:50.384" v="216" actId="20577"/>
          <ac:spMkLst>
            <pc:docMk/>
            <pc:sldMk cId="3256038840" sldId="374"/>
            <ac:spMk id="2" creationId="{FF011CF1-ACF2-8020-504B-CDCEA30945C0}"/>
          </ac:spMkLst>
        </pc:spChg>
      </pc:sldChg>
      <pc:sldChg chg="modSp add mod">
        <pc:chgData name="Anthonie Meuleman" userId="57b1b740-8d3a-4c95-956f-77008aea4968" providerId="ADAL" clId="{805AD55D-557B-4C1A-98B4-97E88BEB86A5}" dt="2024-09-26T17:21:18.949" v="377" actId="6549"/>
        <pc:sldMkLst>
          <pc:docMk/>
          <pc:sldMk cId="3738643538" sldId="375"/>
        </pc:sldMkLst>
        <pc:spChg chg="mod">
          <ac:chgData name="Anthonie Meuleman" userId="57b1b740-8d3a-4c95-956f-77008aea4968" providerId="ADAL" clId="{805AD55D-557B-4C1A-98B4-97E88BEB86A5}" dt="2024-09-26T17:21:18.949" v="377" actId="6549"/>
          <ac:spMkLst>
            <pc:docMk/>
            <pc:sldMk cId="3738643538" sldId="375"/>
            <ac:spMk id="2" creationId="{FF011CF1-ACF2-8020-504B-CDCEA30945C0}"/>
          </ac:spMkLst>
        </pc:spChg>
      </pc:sldChg>
      <pc:sldChg chg="modSp add mod">
        <pc:chgData name="Anthonie Meuleman" userId="57b1b740-8d3a-4c95-956f-77008aea4968" providerId="ADAL" clId="{805AD55D-557B-4C1A-98B4-97E88BEB86A5}" dt="2024-09-26T17:22:43.594" v="396" actId="27636"/>
        <pc:sldMkLst>
          <pc:docMk/>
          <pc:sldMk cId="2241268647" sldId="376"/>
        </pc:sldMkLst>
        <pc:spChg chg="mod">
          <ac:chgData name="Anthonie Meuleman" userId="57b1b740-8d3a-4c95-956f-77008aea4968" providerId="ADAL" clId="{805AD55D-557B-4C1A-98B4-97E88BEB86A5}" dt="2024-09-26T17:22:43.594" v="396" actId="27636"/>
          <ac:spMkLst>
            <pc:docMk/>
            <pc:sldMk cId="2241268647" sldId="376"/>
            <ac:spMk id="2" creationId="{FF011CF1-ACF2-8020-504B-CDCEA30945C0}"/>
          </ac:spMkLst>
        </pc:spChg>
      </pc:sldChg>
      <pc:sldChg chg="modSp add mod">
        <pc:chgData name="Anthonie Meuleman" userId="57b1b740-8d3a-4c95-956f-77008aea4968" providerId="ADAL" clId="{805AD55D-557B-4C1A-98B4-97E88BEB86A5}" dt="2024-09-26T17:23:15.999" v="403" actId="20577"/>
        <pc:sldMkLst>
          <pc:docMk/>
          <pc:sldMk cId="2387254512" sldId="377"/>
        </pc:sldMkLst>
        <pc:spChg chg="mod">
          <ac:chgData name="Anthonie Meuleman" userId="57b1b740-8d3a-4c95-956f-77008aea4968" providerId="ADAL" clId="{805AD55D-557B-4C1A-98B4-97E88BEB86A5}" dt="2024-09-26T17:23:15.999" v="403" actId="20577"/>
          <ac:spMkLst>
            <pc:docMk/>
            <pc:sldMk cId="2387254512" sldId="377"/>
            <ac:spMk id="2" creationId="{FF011CF1-ACF2-8020-504B-CDCEA30945C0}"/>
          </ac:spMkLst>
        </pc:spChg>
      </pc:sldChg>
      <pc:sldChg chg="modSp add del mod">
        <pc:chgData name="Anthonie Meuleman" userId="57b1b740-8d3a-4c95-956f-77008aea4968" providerId="ADAL" clId="{805AD55D-557B-4C1A-98B4-97E88BEB86A5}" dt="2024-09-26T17:24:50.665" v="428" actId="47"/>
        <pc:sldMkLst>
          <pc:docMk/>
          <pc:sldMk cId="4072794972" sldId="378"/>
        </pc:sldMkLst>
        <pc:spChg chg="mod">
          <ac:chgData name="Anthonie Meuleman" userId="57b1b740-8d3a-4c95-956f-77008aea4968" providerId="ADAL" clId="{805AD55D-557B-4C1A-98B4-97E88BEB86A5}" dt="2024-09-26T17:23:53.636" v="411" actId="27636"/>
          <ac:spMkLst>
            <pc:docMk/>
            <pc:sldMk cId="4072794972" sldId="378"/>
            <ac:spMk id="2" creationId="{FF011CF1-ACF2-8020-504B-CDCEA30945C0}"/>
          </ac:spMkLst>
        </pc:spChg>
      </pc:sldChg>
      <pc:sldChg chg="modSp add del mod">
        <pc:chgData name="Anthonie Meuleman" userId="57b1b740-8d3a-4c95-956f-77008aea4968" providerId="ADAL" clId="{805AD55D-557B-4C1A-98B4-97E88BEB86A5}" dt="2024-09-26T17:24:55.316" v="429" actId="47"/>
        <pc:sldMkLst>
          <pc:docMk/>
          <pc:sldMk cId="1535056664" sldId="379"/>
        </pc:sldMkLst>
        <pc:spChg chg="mod">
          <ac:chgData name="Anthonie Meuleman" userId="57b1b740-8d3a-4c95-956f-77008aea4968" providerId="ADAL" clId="{805AD55D-557B-4C1A-98B4-97E88BEB86A5}" dt="2024-09-26T17:24:06.932" v="414" actId="27636"/>
          <ac:spMkLst>
            <pc:docMk/>
            <pc:sldMk cId="1535056664" sldId="379"/>
            <ac:spMk id="2" creationId="{FF011CF1-ACF2-8020-504B-CDCEA30945C0}"/>
          </ac:spMkLst>
        </pc:spChg>
      </pc:sldChg>
      <pc:sldChg chg="add del">
        <pc:chgData name="Anthonie Meuleman" userId="57b1b740-8d3a-4c95-956f-77008aea4968" providerId="ADAL" clId="{805AD55D-557B-4C1A-98B4-97E88BEB86A5}" dt="2024-09-26T17:24:56.260" v="430" actId="47"/>
        <pc:sldMkLst>
          <pc:docMk/>
          <pc:sldMk cId="3267907514" sldId="380"/>
        </pc:sldMkLst>
      </pc:sldChg>
      <pc:sldChg chg="modSp add mod">
        <pc:chgData name="Anthonie Meuleman" userId="57b1b740-8d3a-4c95-956f-77008aea4968" providerId="ADAL" clId="{805AD55D-557B-4C1A-98B4-97E88BEB86A5}" dt="2024-09-26T17:25:20.333" v="460" actId="14100"/>
        <pc:sldMkLst>
          <pc:docMk/>
          <pc:sldMk cId="3796008832" sldId="381"/>
        </pc:sldMkLst>
        <pc:spChg chg="mod">
          <ac:chgData name="Anthonie Meuleman" userId="57b1b740-8d3a-4c95-956f-77008aea4968" providerId="ADAL" clId="{805AD55D-557B-4C1A-98B4-97E88BEB86A5}" dt="2024-09-26T17:25:20.333" v="460" actId="14100"/>
          <ac:spMkLst>
            <pc:docMk/>
            <pc:sldMk cId="3796008832" sldId="381"/>
            <ac:spMk id="2" creationId="{FF011CF1-ACF2-8020-504B-CDCEA30945C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32E352A-1E06-4575-941A-4B1524888BD9}" type="datetimeFigureOut">
              <a:rPr lang="nl-NL" smtClean="0"/>
              <a:t>9-1-2025</a:t>
            </a:fld>
            <a:endParaRPr lang="nl-NL"/>
          </a:p>
        </p:txBody>
      </p:sp>
      <p:sp>
        <p:nvSpPr>
          <p:cNvPr id="4" name="Tijdelijke aanduiding voor dia-afbeelding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6" name="Tijdelijke aanduiding voor voetteks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578870B-A559-46D6-9E5D-F029C2847AC7}" type="slidenum">
              <a:rPr lang="nl-NL" smtClean="0"/>
              <a:t>‹nr.›</a:t>
            </a:fld>
            <a:endParaRPr lang="nl-NL"/>
          </a:p>
        </p:txBody>
      </p:sp>
    </p:spTree>
    <p:extLst>
      <p:ext uri="{BB962C8B-B14F-4D97-AF65-F5344CB8AC3E}">
        <p14:creationId xmlns:p14="http://schemas.microsoft.com/office/powerpoint/2010/main" val="229120136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5"/>
          </p:nvPr>
        </p:nvSpPr>
        <p:spPr/>
        <p:txBody>
          <a:bodyPr/>
          <a:lstStyle/>
          <a:p>
            <a:fld id="{4578870B-A559-46D6-9E5D-F029C2847AC7}" type="slidenum">
              <a:rPr lang="nl-NL" smtClean="0"/>
              <a:t>8</a:t>
            </a:fld>
            <a:endParaRPr lang="nl-NL"/>
          </a:p>
        </p:txBody>
      </p:sp>
    </p:spTree>
    <p:extLst>
      <p:ext uri="{BB962C8B-B14F-4D97-AF65-F5344CB8AC3E}">
        <p14:creationId xmlns:p14="http://schemas.microsoft.com/office/powerpoint/2010/main" val="124884826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9" name="Rectangle 48">
            <a:extLst>
              <a:ext uri="{FF2B5EF4-FFF2-40B4-BE49-F238E27FC236}">
                <a16:creationId xmlns:a16="http://schemas.microsoft.com/office/drawing/2014/main" id="{1D227D51-204B-ED48-AF9A-0BE9633FE04A}"/>
              </a:ext>
            </a:extLst>
          </p:cNvPr>
          <p:cNvSpPr/>
          <p:nvPr/>
        </p:nvSpPr>
        <p:spPr>
          <a:xfrm>
            <a:off x="5224243" y="1096772"/>
            <a:ext cx="6503180" cy="576122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Cross 49">
            <a:extLst>
              <a:ext uri="{FF2B5EF4-FFF2-40B4-BE49-F238E27FC236}">
                <a16:creationId xmlns:a16="http://schemas.microsoft.com/office/drawing/2014/main" id="{57A23F45-CDAE-8A40-8DE7-92A0BBC119B7}"/>
              </a:ext>
            </a:extLst>
          </p:cNvPr>
          <p:cNvSpPr/>
          <p:nvPr/>
        </p:nvSpPr>
        <p:spPr>
          <a:xfrm>
            <a:off x="5016811" y="5624450"/>
            <a:ext cx="524933" cy="524933"/>
          </a:xfrm>
          <a:prstGeom prst="plus">
            <a:avLst>
              <a:gd name="adj" fmla="val 39516"/>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Rectangle 50">
            <a:extLst>
              <a:ext uri="{FF2B5EF4-FFF2-40B4-BE49-F238E27FC236}">
                <a16:creationId xmlns:a16="http://schemas.microsoft.com/office/drawing/2014/main" id="{68546383-CCC4-544B-B0D8-DE78DE39BB78}"/>
              </a:ext>
            </a:extLst>
          </p:cNvPr>
          <p:cNvSpPr/>
          <p:nvPr/>
        </p:nvSpPr>
        <p:spPr>
          <a:xfrm>
            <a:off x="9881559" y="976630"/>
            <a:ext cx="1336774" cy="12014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BA5D1728-714F-2942-A0D1-82FF9419B496}"/>
              </a:ext>
            </a:extLst>
          </p:cNvPr>
          <p:cNvSpPr>
            <a:spLocks noGrp="1"/>
          </p:cNvSpPr>
          <p:nvPr>
            <p:ph type="ctrTitle"/>
          </p:nvPr>
        </p:nvSpPr>
        <p:spPr>
          <a:xfrm>
            <a:off x="797106" y="1625608"/>
            <a:ext cx="8035342" cy="2722164"/>
          </a:xfrm>
        </p:spPr>
        <p:txBody>
          <a:bodyPr anchor="b"/>
          <a:lstStyle>
            <a:lvl1pPr algn="l">
              <a:defRPr sz="8000" spc="-150"/>
            </a:lvl1pPr>
          </a:lstStyle>
          <a:p>
            <a:r>
              <a:rPr lang="en-US"/>
              <a:t>Click to edit Master title style</a:t>
            </a:r>
          </a:p>
        </p:txBody>
      </p:sp>
      <p:sp>
        <p:nvSpPr>
          <p:cNvPr id="3" name="Subtitle 2">
            <a:extLst>
              <a:ext uri="{FF2B5EF4-FFF2-40B4-BE49-F238E27FC236}">
                <a16:creationId xmlns:a16="http://schemas.microsoft.com/office/drawing/2014/main" id="{5BD072D4-1496-3347-BBF8-5879DF263BBD}"/>
              </a:ext>
            </a:extLst>
          </p:cNvPr>
          <p:cNvSpPr>
            <a:spLocks noGrp="1"/>
          </p:cNvSpPr>
          <p:nvPr>
            <p:ph type="subTitle" idx="1"/>
          </p:nvPr>
        </p:nvSpPr>
        <p:spPr>
          <a:xfrm>
            <a:off x="797106" y="4466845"/>
            <a:ext cx="8035342" cy="882904"/>
          </a:xfrm>
        </p:spPr>
        <p:txBody>
          <a:bodyPr/>
          <a:lstStyle>
            <a:lvl1pPr marL="0" indent="0" algn="l">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4" name="Date Placeholder 3">
            <a:extLst>
              <a:ext uri="{FF2B5EF4-FFF2-40B4-BE49-F238E27FC236}">
                <a16:creationId xmlns:a16="http://schemas.microsoft.com/office/drawing/2014/main" id="{EBEFC724-B499-364B-AEB5-B6517F6AD52B}"/>
              </a:ext>
            </a:extLst>
          </p:cNvPr>
          <p:cNvSpPr>
            <a:spLocks noGrp="1"/>
          </p:cNvSpPr>
          <p:nvPr>
            <p:ph type="dt" sz="half" idx="10"/>
          </p:nvPr>
        </p:nvSpPr>
        <p:spPr>
          <a:xfrm>
            <a:off x="797105" y="5708747"/>
            <a:ext cx="3882843" cy="365125"/>
          </a:xfrm>
        </p:spPr>
        <p:txBody>
          <a:bodyPr/>
          <a:lstStyle>
            <a:lvl1pPr>
              <a:defRPr sz="1400"/>
            </a:lvl1pPr>
          </a:lstStyle>
          <a:p>
            <a:fld id="{73C3BD54-29B9-3D42-B178-776ED395AA85}" type="datetimeFigureOut">
              <a:rPr lang="en-US" smtClean="0"/>
              <a:pPr/>
              <a:t>1/9/2025</a:t>
            </a:fld>
            <a:endParaRPr lang="en-US" sz="1400"/>
          </a:p>
        </p:txBody>
      </p:sp>
      <p:sp>
        <p:nvSpPr>
          <p:cNvPr id="5" name="Footer Placeholder 4">
            <a:extLst>
              <a:ext uri="{FF2B5EF4-FFF2-40B4-BE49-F238E27FC236}">
                <a16:creationId xmlns:a16="http://schemas.microsoft.com/office/drawing/2014/main" id="{8033889C-A4E9-B24E-818F-46A1124C5D2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A40F50F-250E-6D45-AEBC-2573FED0C310}"/>
              </a:ext>
            </a:extLst>
          </p:cNvPr>
          <p:cNvSpPr>
            <a:spLocks noGrp="1"/>
          </p:cNvSpPr>
          <p:nvPr>
            <p:ph type="sldNum" sz="quarter" idx="12"/>
          </p:nvPr>
        </p:nvSpPr>
        <p:spPr/>
        <p:txBody>
          <a:bodyPr/>
          <a:lstStyle/>
          <a:p>
            <a:fld id="{86BB3423-611C-6944-BA94-F2572F362413}" type="slidenum">
              <a:rPr lang="en-US" smtClean="0"/>
              <a:t>‹nr.›</a:t>
            </a:fld>
            <a:endParaRPr lang="en-US"/>
          </a:p>
        </p:txBody>
      </p:sp>
    </p:spTree>
    <p:extLst>
      <p:ext uri="{BB962C8B-B14F-4D97-AF65-F5344CB8AC3E}">
        <p14:creationId xmlns:p14="http://schemas.microsoft.com/office/powerpoint/2010/main" val="24269486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50" name="Rectangle 49">
            <a:extLst>
              <a:ext uri="{FF2B5EF4-FFF2-40B4-BE49-F238E27FC236}">
                <a16:creationId xmlns:a16="http://schemas.microsoft.com/office/drawing/2014/main" id="{9F6C0E12-251D-EA44-BF81-4ABDFBB94321}"/>
              </a:ext>
            </a:extLst>
          </p:cNvPr>
          <p:cNvSpPr/>
          <p:nvPr/>
        </p:nvSpPr>
        <p:spPr>
          <a:xfrm>
            <a:off x="7087169" y="1096772"/>
            <a:ext cx="4652226" cy="576122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AEDC5FF4-095A-114E-87B6-73C7ADFF97CD}"/>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A11E6EC9-9650-2042-8581-5B4082F94136}"/>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D4A0800-B373-3B40-B187-30AFE44CDD1D}"/>
              </a:ext>
            </a:extLst>
          </p:cNvPr>
          <p:cNvSpPr>
            <a:spLocks noGrp="1"/>
          </p:cNvSpPr>
          <p:nvPr>
            <p:ph type="dt" sz="half" idx="10"/>
          </p:nvPr>
        </p:nvSpPr>
        <p:spPr/>
        <p:txBody>
          <a:bodyPr/>
          <a:lstStyle/>
          <a:p>
            <a:fld id="{73C3BD54-29B9-3D42-B178-776ED395AA85}" type="datetimeFigureOut">
              <a:rPr lang="en-US" smtClean="0"/>
              <a:t>1/9/2025</a:t>
            </a:fld>
            <a:endParaRPr lang="en-US"/>
          </a:p>
        </p:txBody>
      </p:sp>
      <p:sp>
        <p:nvSpPr>
          <p:cNvPr id="5" name="Footer Placeholder 4">
            <a:extLst>
              <a:ext uri="{FF2B5EF4-FFF2-40B4-BE49-F238E27FC236}">
                <a16:creationId xmlns:a16="http://schemas.microsoft.com/office/drawing/2014/main" id="{C10A4C1C-C790-B449-8C06-78E8303F945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143E620-F86B-F447-AB06-DDAB39192507}"/>
              </a:ext>
            </a:extLst>
          </p:cNvPr>
          <p:cNvSpPr>
            <a:spLocks noGrp="1"/>
          </p:cNvSpPr>
          <p:nvPr>
            <p:ph type="sldNum" sz="quarter" idx="12"/>
          </p:nvPr>
        </p:nvSpPr>
        <p:spPr/>
        <p:txBody>
          <a:bodyPr/>
          <a:lstStyle/>
          <a:p>
            <a:fld id="{86BB3423-611C-6944-BA94-F2572F362413}" type="slidenum">
              <a:rPr lang="en-US" smtClean="0"/>
              <a:t>‹nr.›</a:t>
            </a:fld>
            <a:endParaRPr lang="en-US"/>
          </a:p>
        </p:txBody>
      </p:sp>
      <p:sp>
        <p:nvSpPr>
          <p:cNvPr id="49" name="Rectangle 48">
            <a:extLst>
              <a:ext uri="{FF2B5EF4-FFF2-40B4-BE49-F238E27FC236}">
                <a16:creationId xmlns:a16="http://schemas.microsoft.com/office/drawing/2014/main" id="{80487CB5-43E0-974C-9DDC-252A8A37107F}"/>
              </a:ext>
            </a:extLst>
          </p:cNvPr>
          <p:cNvSpPr/>
          <p:nvPr/>
        </p:nvSpPr>
        <p:spPr>
          <a:xfrm>
            <a:off x="9881559" y="976630"/>
            <a:ext cx="1336774" cy="12014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Cross 9">
            <a:extLst>
              <a:ext uri="{FF2B5EF4-FFF2-40B4-BE49-F238E27FC236}">
                <a16:creationId xmlns:a16="http://schemas.microsoft.com/office/drawing/2014/main" id="{E9CB83EF-4143-5A45-9B3A-9E70DD50253B}"/>
              </a:ext>
            </a:extLst>
          </p:cNvPr>
          <p:cNvSpPr/>
          <p:nvPr/>
        </p:nvSpPr>
        <p:spPr>
          <a:xfrm>
            <a:off x="11415183" y="5618903"/>
            <a:ext cx="524933" cy="524933"/>
          </a:xfrm>
          <a:prstGeom prst="plus">
            <a:avLst>
              <a:gd name="adj" fmla="val 39516"/>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6879219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C09DF801-FF8E-6247-9065-D9304CD6093A}"/>
              </a:ext>
            </a:extLst>
          </p:cNvPr>
          <p:cNvSpPr>
            <a:spLocks noGrp="1"/>
          </p:cNvSpPr>
          <p:nvPr>
            <p:ph type="title" orient="vert"/>
          </p:nvPr>
        </p:nvSpPr>
        <p:spPr>
          <a:xfrm>
            <a:off x="9355667" y="1204722"/>
            <a:ext cx="1853360" cy="467664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520E2615-7E4D-AB47-ACE6-236D716D7D24}"/>
              </a:ext>
            </a:extLst>
          </p:cNvPr>
          <p:cNvSpPr>
            <a:spLocks noGrp="1"/>
          </p:cNvSpPr>
          <p:nvPr>
            <p:ph type="body" orient="vert" idx="1"/>
          </p:nvPr>
        </p:nvSpPr>
        <p:spPr>
          <a:xfrm>
            <a:off x="973667" y="1204722"/>
            <a:ext cx="8274047" cy="4696934"/>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91F0223-5AC9-374E-BD0C-344F67E2A85B}"/>
              </a:ext>
            </a:extLst>
          </p:cNvPr>
          <p:cNvSpPr>
            <a:spLocks noGrp="1"/>
          </p:cNvSpPr>
          <p:nvPr>
            <p:ph type="dt" sz="half" idx="10"/>
          </p:nvPr>
        </p:nvSpPr>
        <p:spPr/>
        <p:txBody>
          <a:bodyPr/>
          <a:lstStyle/>
          <a:p>
            <a:fld id="{73C3BD54-29B9-3D42-B178-776ED395AA85}" type="datetimeFigureOut">
              <a:rPr lang="en-US" smtClean="0"/>
              <a:t>1/9/2025</a:t>
            </a:fld>
            <a:endParaRPr lang="en-US"/>
          </a:p>
        </p:txBody>
      </p:sp>
      <p:sp>
        <p:nvSpPr>
          <p:cNvPr id="5" name="Footer Placeholder 4">
            <a:extLst>
              <a:ext uri="{FF2B5EF4-FFF2-40B4-BE49-F238E27FC236}">
                <a16:creationId xmlns:a16="http://schemas.microsoft.com/office/drawing/2014/main" id="{3EBEDD42-54A1-E648-8829-140EC4C5716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28FDF8F-8DBC-8A47-8000-5BA35DF9F903}"/>
              </a:ext>
            </a:extLst>
          </p:cNvPr>
          <p:cNvSpPr>
            <a:spLocks noGrp="1"/>
          </p:cNvSpPr>
          <p:nvPr>
            <p:ph type="sldNum" sz="quarter" idx="12"/>
          </p:nvPr>
        </p:nvSpPr>
        <p:spPr/>
        <p:txBody>
          <a:bodyPr/>
          <a:lstStyle/>
          <a:p>
            <a:fld id="{86BB3423-611C-6944-BA94-F2572F362413}" type="slidenum">
              <a:rPr lang="en-US" smtClean="0"/>
              <a:t>‹nr.›</a:t>
            </a:fld>
            <a:endParaRPr lang="en-US"/>
          </a:p>
        </p:txBody>
      </p:sp>
      <p:sp>
        <p:nvSpPr>
          <p:cNvPr id="51" name="Rectangle 50">
            <a:extLst>
              <a:ext uri="{FF2B5EF4-FFF2-40B4-BE49-F238E27FC236}">
                <a16:creationId xmlns:a16="http://schemas.microsoft.com/office/drawing/2014/main" id="{F2CE2A98-5154-A544-BE2A-FDC0811C19A0}"/>
              </a:ext>
            </a:extLst>
          </p:cNvPr>
          <p:cNvSpPr/>
          <p:nvPr/>
        </p:nvSpPr>
        <p:spPr>
          <a:xfrm>
            <a:off x="9881559" y="976630"/>
            <a:ext cx="1336774" cy="12014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Rectangle 52">
            <a:extLst>
              <a:ext uri="{FF2B5EF4-FFF2-40B4-BE49-F238E27FC236}">
                <a16:creationId xmlns:a16="http://schemas.microsoft.com/office/drawing/2014/main" id="{DC4EC832-8181-5643-8A62-117E43F0E498}"/>
              </a:ext>
            </a:extLst>
          </p:cNvPr>
          <p:cNvSpPr/>
          <p:nvPr/>
        </p:nvSpPr>
        <p:spPr>
          <a:xfrm>
            <a:off x="-1" y="1096772"/>
            <a:ext cx="263565" cy="576122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Cross 9">
            <a:extLst>
              <a:ext uri="{FF2B5EF4-FFF2-40B4-BE49-F238E27FC236}">
                <a16:creationId xmlns:a16="http://schemas.microsoft.com/office/drawing/2014/main" id="{24AF3281-BC22-374D-A461-8B3181F600AA}"/>
              </a:ext>
            </a:extLst>
          </p:cNvPr>
          <p:cNvSpPr/>
          <p:nvPr/>
        </p:nvSpPr>
        <p:spPr>
          <a:xfrm>
            <a:off x="58248" y="5618903"/>
            <a:ext cx="524933" cy="524933"/>
          </a:xfrm>
          <a:prstGeom prst="plus">
            <a:avLst>
              <a:gd name="adj" fmla="val 39516"/>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18859149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49" name="Rectangle 48">
            <a:extLst>
              <a:ext uri="{FF2B5EF4-FFF2-40B4-BE49-F238E27FC236}">
                <a16:creationId xmlns:a16="http://schemas.microsoft.com/office/drawing/2014/main" id="{9F291BE0-7A7E-D04F-974F-9F4577FB2F46}"/>
              </a:ext>
            </a:extLst>
          </p:cNvPr>
          <p:cNvSpPr/>
          <p:nvPr/>
        </p:nvSpPr>
        <p:spPr>
          <a:xfrm>
            <a:off x="6163735" y="1096772"/>
            <a:ext cx="5571066" cy="576122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Cross 49">
            <a:extLst>
              <a:ext uri="{FF2B5EF4-FFF2-40B4-BE49-F238E27FC236}">
                <a16:creationId xmlns:a16="http://schemas.microsoft.com/office/drawing/2014/main" id="{BD33FF1F-6094-0B4A-A3E4-6B0D9283DB44}"/>
              </a:ext>
            </a:extLst>
          </p:cNvPr>
          <p:cNvSpPr/>
          <p:nvPr/>
        </p:nvSpPr>
        <p:spPr>
          <a:xfrm>
            <a:off x="11529484" y="5618903"/>
            <a:ext cx="524933" cy="524933"/>
          </a:xfrm>
          <a:prstGeom prst="plus">
            <a:avLst>
              <a:gd name="adj" fmla="val 39516"/>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Rectangle 50">
            <a:extLst>
              <a:ext uri="{FF2B5EF4-FFF2-40B4-BE49-F238E27FC236}">
                <a16:creationId xmlns:a16="http://schemas.microsoft.com/office/drawing/2014/main" id="{B78A6D9C-C7A5-414B-8CB7-E31470D7D280}"/>
              </a:ext>
            </a:extLst>
          </p:cNvPr>
          <p:cNvSpPr/>
          <p:nvPr/>
        </p:nvSpPr>
        <p:spPr>
          <a:xfrm>
            <a:off x="9881559" y="976630"/>
            <a:ext cx="1336774" cy="12014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B21D850E-6310-C04D-8CAC-B7FA9F332D2A}"/>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1E5B7FB3-5DFC-6547-9567-C0ABE874C653}"/>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727D2DB-A7B1-204E-8416-E938952BCC83}"/>
              </a:ext>
            </a:extLst>
          </p:cNvPr>
          <p:cNvSpPr>
            <a:spLocks noGrp="1"/>
          </p:cNvSpPr>
          <p:nvPr>
            <p:ph type="dt" sz="half" idx="10"/>
          </p:nvPr>
        </p:nvSpPr>
        <p:spPr/>
        <p:txBody>
          <a:bodyPr/>
          <a:lstStyle/>
          <a:p>
            <a:fld id="{73C3BD54-29B9-3D42-B178-776ED395AA85}" type="datetimeFigureOut">
              <a:rPr lang="en-US" smtClean="0"/>
              <a:t>1/9/2025</a:t>
            </a:fld>
            <a:endParaRPr lang="en-US"/>
          </a:p>
        </p:txBody>
      </p:sp>
      <p:sp>
        <p:nvSpPr>
          <p:cNvPr id="5" name="Footer Placeholder 4">
            <a:extLst>
              <a:ext uri="{FF2B5EF4-FFF2-40B4-BE49-F238E27FC236}">
                <a16:creationId xmlns:a16="http://schemas.microsoft.com/office/drawing/2014/main" id="{FD324BA1-E2D0-1E4B-9DB3-664FE27337B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3AE64B2-36E4-5A4E-A78A-A629829A334F}"/>
              </a:ext>
            </a:extLst>
          </p:cNvPr>
          <p:cNvSpPr>
            <a:spLocks noGrp="1"/>
          </p:cNvSpPr>
          <p:nvPr>
            <p:ph type="sldNum" sz="quarter" idx="12"/>
          </p:nvPr>
        </p:nvSpPr>
        <p:spPr/>
        <p:txBody>
          <a:bodyPr/>
          <a:lstStyle/>
          <a:p>
            <a:fld id="{86BB3423-611C-6944-BA94-F2572F362413}" type="slidenum">
              <a:rPr lang="en-US" smtClean="0"/>
              <a:t>‹nr.›</a:t>
            </a:fld>
            <a:endParaRPr lang="en-US"/>
          </a:p>
        </p:txBody>
      </p:sp>
    </p:spTree>
    <p:extLst>
      <p:ext uri="{BB962C8B-B14F-4D97-AF65-F5344CB8AC3E}">
        <p14:creationId xmlns:p14="http://schemas.microsoft.com/office/powerpoint/2010/main" val="345846282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49" name="Rectangle 48">
            <a:extLst>
              <a:ext uri="{FF2B5EF4-FFF2-40B4-BE49-F238E27FC236}">
                <a16:creationId xmlns:a16="http://schemas.microsoft.com/office/drawing/2014/main" id="{C97F6C6D-13AE-FD40-841C-4AB96460C390}"/>
              </a:ext>
            </a:extLst>
          </p:cNvPr>
          <p:cNvSpPr/>
          <p:nvPr/>
        </p:nvSpPr>
        <p:spPr>
          <a:xfrm>
            <a:off x="4291015" y="1096772"/>
            <a:ext cx="7436404" cy="576122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Cross 49">
            <a:extLst>
              <a:ext uri="{FF2B5EF4-FFF2-40B4-BE49-F238E27FC236}">
                <a16:creationId xmlns:a16="http://schemas.microsoft.com/office/drawing/2014/main" id="{24E27617-2112-2342-9FF1-39F2A241CCCC}"/>
              </a:ext>
            </a:extLst>
          </p:cNvPr>
          <p:cNvSpPr/>
          <p:nvPr/>
        </p:nvSpPr>
        <p:spPr>
          <a:xfrm>
            <a:off x="4086371" y="5624450"/>
            <a:ext cx="524933" cy="524933"/>
          </a:xfrm>
          <a:prstGeom prst="plus">
            <a:avLst>
              <a:gd name="adj" fmla="val 39516"/>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Rectangle 50">
            <a:extLst>
              <a:ext uri="{FF2B5EF4-FFF2-40B4-BE49-F238E27FC236}">
                <a16:creationId xmlns:a16="http://schemas.microsoft.com/office/drawing/2014/main" id="{C33CE582-7AFE-D048-B5BC-212A12A28F25}"/>
              </a:ext>
            </a:extLst>
          </p:cNvPr>
          <p:cNvSpPr/>
          <p:nvPr/>
        </p:nvSpPr>
        <p:spPr>
          <a:xfrm>
            <a:off x="9881559" y="976630"/>
            <a:ext cx="1336774" cy="12014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BD9EAEF4-E84F-CF40-B27B-01E1D2AFC96D}"/>
              </a:ext>
            </a:extLst>
          </p:cNvPr>
          <p:cNvSpPr>
            <a:spLocks noGrp="1"/>
          </p:cNvSpPr>
          <p:nvPr>
            <p:ph type="title"/>
          </p:nvPr>
        </p:nvSpPr>
        <p:spPr>
          <a:xfrm>
            <a:off x="565150" y="1881951"/>
            <a:ext cx="7335836" cy="1987707"/>
          </a:xfrm>
        </p:spPr>
        <p:txBody>
          <a:bodyPr anchor="b"/>
          <a:lstStyle>
            <a:lvl1pPr>
              <a:defRPr sz="6000" spc="-150"/>
            </a:lvl1pPr>
          </a:lstStyle>
          <a:p>
            <a:r>
              <a:rPr lang="en-US" dirty="0"/>
              <a:t>Click to edit Master title style</a:t>
            </a:r>
          </a:p>
        </p:txBody>
      </p:sp>
      <p:sp>
        <p:nvSpPr>
          <p:cNvPr id="3" name="Text Placeholder 2">
            <a:extLst>
              <a:ext uri="{FF2B5EF4-FFF2-40B4-BE49-F238E27FC236}">
                <a16:creationId xmlns:a16="http://schemas.microsoft.com/office/drawing/2014/main" id="{5287B7E1-CC48-2441-975D-F1A5412B8A49}"/>
              </a:ext>
            </a:extLst>
          </p:cNvPr>
          <p:cNvSpPr>
            <a:spLocks noGrp="1"/>
          </p:cNvSpPr>
          <p:nvPr>
            <p:ph type="body" idx="1"/>
          </p:nvPr>
        </p:nvSpPr>
        <p:spPr>
          <a:xfrm>
            <a:off x="565149" y="3869661"/>
            <a:ext cx="7335836" cy="948465"/>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74526218-1FCF-7A4D-B138-D1B1DE91A4B7}"/>
              </a:ext>
            </a:extLst>
          </p:cNvPr>
          <p:cNvSpPr>
            <a:spLocks noGrp="1"/>
          </p:cNvSpPr>
          <p:nvPr>
            <p:ph type="dt" sz="half" idx="10"/>
          </p:nvPr>
        </p:nvSpPr>
        <p:spPr/>
        <p:txBody>
          <a:bodyPr/>
          <a:lstStyle/>
          <a:p>
            <a:fld id="{73C3BD54-29B9-3D42-B178-776ED395AA85}" type="datetimeFigureOut">
              <a:rPr lang="en-US" smtClean="0"/>
              <a:t>1/9/2025</a:t>
            </a:fld>
            <a:endParaRPr lang="en-US"/>
          </a:p>
        </p:txBody>
      </p:sp>
      <p:sp>
        <p:nvSpPr>
          <p:cNvPr id="5" name="Footer Placeholder 4">
            <a:extLst>
              <a:ext uri="{FF2B5EF4-FFF2-40B4-BE49-F238E27FC236}">
                <a16:creationId xmlns:a16="http://schemas.microsoft.com/office/drawing/2014/main" id="{50984204-038C-FD4B-8E1C-0A9967BF225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5359AB9-E1C6-C841-B423-FD2BB13C333F}"/>
              </a:ext>
            </a:extLst>
          </p:cNvPr>
          <p:cNvSpPr>
            <a:spLocks noGrp="1"/>
          </p:cNvSpPr>
          <p:nvPr>
            <p:ph type="sldNum" sz="quarter" idx="12"/>
          </p:nvPr>
        </p:nvSpPr>
        <p:spPr/>
        <p:txBody>
          <a:bodyPr/>
          <a:lstStyle/>
          <a:p>
            <a:fld id="{86BB3423-611C-6944-BA94-F2572F362413}" type="slidenum">
              <a:rPr lang="en-US" smtClean="0"/>
              <a:t>‹nr.›</a:t>
            </a:fld>
            <a:endParaRPr lang="en-US"/>
          </a:p>
        </p:txBody>
      </p:sp>
    </p:spTree>
    <p:extLst>
      <p:ext uri="{BB962C8B-B14F-4D97-AF65-F5344CB8AC3E}">
        <p14:creationId xmlns:p14="http://schemas.microsoft.com/office/powerpoint/2010/main" val="36585958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AB057A-C120-5E4E-BB74-223EB6D005DD}"/>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7F9EB7BE-6258-C84C-8242-9865D1361C9E}"/>
              </a:ext>
            </a:extLst>
          </p:cNvPr>
          <p:cNvSpPr>
            <a:spLocks noGrp="1"/>
          </p:cNvSpPr>
          <p:nvPr>
            <p:ph sz="half" idx="1"/>
          </p:nvPr>
        </p:nvSpPr>
        <p:spPr>
          <a:xfrm>
            <a:off x="565111" y="2691637"/>
            <a:ext cx="4946643" cy="318973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373D23CD-80DB-5740-AE68-76414CA31A26}"/>
              </a:ext>
            </a:extLst>
          </p:cNvPr>
          <p:cNvSpPr>
            <a:spLocks noGrp="1"/>
          </p:cNvSpPr>
          <p:nvPr>
            <p:ph sz="half" idx="2"/>
          </p:nvPr>
        </p:nvSpPr>
        <p:spPr>
          <a:xfrm>
            <a:off x="6076903" y="2691637"/>
            <a:ext cx="4946639" cy="318973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03FE0921-9102-1440-B315-778888723C9D}"/>
              </a:ext>
            </a:extLst>
          </p:cNvPr>
          <p:cNvSpPr>
            <a:spLocks noGrp="1"/>
          </p:cNvSpPr>
          <p:nvPr>
            <p:ph type="dt" sz="half" idx="10"/>
          </p:nvPr>
        </p:nvSpPr>
        <p:spPr/>
        <p:txBody>
          <a:bodyPr/>
          <a:lstStyle/>
          <a:p>
            <a:fld id="{73C3BD54-29B9-3D42-B178-776ED395AA85}" type="datetimeFigureOut">
              <a:rPr lang="en-US" smtClean="0"/>
              <a:t>1/9/2025</a:t>
            </a:fld>
            <a:endParaRPr lang="en-US"/>
          </a:p>
        </p:txBody>
      </p:sp>
      <p:sp>
        <p:nvSpPr>
          <p:cNvPr id="6" name="Footer Placeholder 5">
            <a:extLst>
              <a:ext uri="{FF2B5EF4-FFF2-40B4-BE49-F238E27FC236}">
                <a16:creationId xmlns:a16="http://schemas.microsoft.com/office/drawing/2014/main" id="{24D7802F-1937-2F43-8FF4-846135D6FC42}"/>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70609C72-E794-4F4F-8E09-D4883EED7237}"/>
              </a:ext>
            </a:extLst>
          </p:cNvPr>
          <p:cNvSpPr>
            <a:spLocks noGrp="1"/>
          </p:cNvSpPr>
          <p:nvPr>
            <p:ph type="sldNum" sz="quarter" idx="12"/>
          </p:nvPr>
        </p:nvSpPr>
        <p:spPr/>
        <p:txBody>
          <a:bodyPr/>
          <a:lstStyle/>
          <a:p>
            <a:fld id="{86BB3423-611C-6944-BA94-F2572F362413}" type="slidenum">
              <a:rPr lang="en-US" smtClean="0"/>
              <a:t>‹nr.›</a:t>
            </a:fld>
            <a:endParaRPr lang="en-US"/>
          </a:p>
        </p:txBody>
      </p:sp>
      <p:sp>
        <p:nvSpPr>
          <p:cNvPr id="50" name="Rectangle 49">
            <a:extLst>
              <a:ext uri="{FF2B5EF4-FFF2-40B4-BE49-F238E27FC236}">
                <a16:creationId xmlns:a16="http://schemas.microsoft.com/office/drawing/2014/main" id="{FFEFA3E2-0F30-664C-AAE4-DE6526B5C716}"/>
              </a:ext>
            </a:extLst>
          </p:cNvPr>
          <p:cNvSpPr/>
          <p:nvPr/>
        </p:nvSpPr>
        <p:spPr>
          <a:xfrm>
            <a:off x="11738231" y="1096772"/>
            <a:ext cx="453769" cy="576122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solidFill>
            </a:endParaRPr>
          </a:p>
        </p:txBody>
      </p:sp>
      <p:sp>
        <p:nvSpPr>
          <p:cNvPr id="55" name="Rectangle 54">
            <a:extLst>
              <a:ext uri="{FF2B5EF4-FFF2-40B4-BE49-F238E27FC236}">
                <a16:creationId xmlns:a16="http://schemas.microsoft.com/office/drawing/2014/main" id="{0C3D7AFF-BC7E-BA41-9C64-B5F9619C0EA1}"/>
              </a:ext>
            </a:extLst>
          </p:cNvPr>
          <p:cNvSpPr/>
          <p:nvPr/>
        </p:nvSpPr>
        <p:spPr>
          <a:xfrm>
            <a:off x="9881559" y="976630"/>
            <a:ext cx="1336774" cy="12014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Cross 10">
            <a:extLst>
              <a:ext uri="{FF2B5EF4-FFF2-40B4-BE49-F238E27FC236}">
                <a16:creationId xmlns:a16="http://schemas.microsoft.com/office/drawing/2014/main" id="{671D2311-E9B8-F041-A7B8-D5696903F22A}"/>
              </a:ext>
            </a:extLst>
          </p:cNvPr>
          <p:cNvSpPr/>
          <p:nvPr/>
        </p:nvSpPr>
        <p:spPr>
          <a:xfrm>
            <a:off x="11531286" y="5618903"/>
            <a:ext cx="524933" cy="524933"/>
          </a:xfrm>
          <a:prstGeom prst="plus">
            <a:avLst>
              <a:gd name="adj" fmla="val 39516"/>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81395402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09CA91-F119-0244-888A-95539A84DD6F}"/>
              </a:ext>
            </a:extLst>
          </p:cNvPr>
          <p:cNvSpPr>
            <a:spLocks noGrp="1"/>
          </p:cNvSpPr>
          <p:nvPr>
            <p:ph type="title"/>
          </p:nvPr>
        </p:nvSpPr>
        <p:spPr>
          <a:xfrm>
            <a:off x="565110" y="1204721"/>
            <a:ext cx="8266175" cy="1444752"/>
          </a:xfrm>
        </p:spPr>
        <p:txBody>
          <a:bodyPr/>
          <a:lstStyle/>
          <a:p>
            <a:r>
              <a:rPr lang="en-US"/>
              <a:t>Click to edit Master title style</a:t>
            </a:r>
          </a:p>
        </p:txBody>
      </p:sp>
      <p:sp>
        <p:nvSpPr>
          <p:cNvPr id="3" name="Text Placeholder 2">
            <a:extLst>
              <a:ext uri="{FF2B5EF4-FFF2-40B4-BE49-F238E27FC236}">
                <a16:creationId xmlns:a16="http://schemas.microsoft.com/office/drawing/2014/main" id="{B08A3EAC-4422-D548-8D7F-E9944566FBA9}"/>
              </a:ext>
            </a:extLst>
          </p:cNvPr>
          <p:cNvSpPr>
            <a:spLocks noGrp="1"/>
          </p:cNvSpPr>
          <p:nvPr>
            <p:ph type="body" idx="1"/>
          </p:nvPr>
        </p:nvSpPr>
        <p:spPr>
          <a:xfrm>
            <a:off x="565111" y="2691638"/>
            <a:ext cx="4946644" cy="823912"/>
          </a:xfrm>
        </p:spPr>
        <p:txBody>
          <a:bodyPr anchor="b"/>
          <a:lstStyle>
            <a:lvl1pPr marL="0" indent="0">
              <a:buNone/>
              <a:defRPr sz="2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a:extLst>
              <a:ext uri="{FF2B5EF4-FFF2-40B4-BE49-F238E27FC236}">
                <a16:creationId xmlns:a16="http://schemas.microsoft.com/office/drawing/2014/main" id="{49140CA2-88A9-CC42-A375-8B87E47CC5F9}"/>
              </a:ext>
            </a:extLst>
          </p:cNvPr>
          <p:cNvSpPr>
            <a:spLocks noGrp="1"/>
          </p:cNvSpPr>
          <p:nvPr>
            <p:ph sz="half" idx="2"/>
          </p:nvPr>
        </p:nvSpPr>
        <p:spPr>
          <a:xfrm>
            <a:off x="565111" y="3515550"/>
            <a:ext cx="4946644" cy="236629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B05F960C-714E-2E4A-8141-A88F38274E48}"/>
              </a:ext>
            </a:extLst>
          </p:cNvPr>
          <p:cNvSpPr>
            <a:spLocks noGrp="1"/>
          </p:cNvSpPr>
          <p:nvPr>
            <p:ph type="body" sz="quarter" idx="3"/>
          </p:nvPr>
        </p:nvSpPr>
        <p:spPr>
          <a:xfrm>
            <a:off x="6076866" y="2691162"/>
            <a:ext cx="4946644" cy="823912"/>
          </a:xfrm>
        </p:spPr>
        <p:txBody>
          <a:bodyPr anchor="b"/>
          <a:lstStyle>
            <a:lvl1pPr marL="0" indent="0">
              <a:buNone/>
              <a:defRPr sz="2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8697BC24-C907-EC4B-872D-17429A657716}"/>
              </a:ext>
            </a:extLst>
          </p:cNvPr>
          <p:cNvSpPr>
            <a:spLocks noGrp="1"/>
          </p:cNvSpPr>
          <p:nvPr>
            <p:ph sz="quarter" idx="4"/>
          </p:nvPr>
        </p:nvSpPr>
        <p:spPr>
          <a:xfrm>
            <a:off x="6076866" y="3515074"/>
            <a:ext cx="4946644" cy="236629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36E2A045-4283-3C47-B125-68CF3B19FB08}"/>
              </a:ext>
            </a:extLst>
          </p:cNvPr>
          <p:cNvSpPr>
            <a:spLocks noGrp="1"/>
          </p:cNvSpPr>
          <p:nvPr>
            <p:ph type="dt" sz="half" idx="10"/>
          </p:nvPr>
        </p:nvSpPr>
        <p:spPr/>
        <p:txBody>
          <a:bodyPr/>
          <a:lstStyle/>
          <a:p>
            <a:fld id="{73C3BD54-29B9-3D42-B178-776ED395AA85}" type="datetimeFigureOut">
              <a:rPr lang="en-US" smtClean="0"/>
              <a:t>1/9/2025</a:t>
            </a:fld>
            <a:endParaRPr lang="en-US"/>
          </a:p>
        </p:txBody>
      </p:sp>
      <p:sp>
        <p:nvSpPr>
          <p:cNvPr id="8" name="Footer Placeholder 7">
            <a:extLst>
              <a:ext uri="{FF2B5EF4-FFF2-40B4-BE49-F238E27FC236}">
                <a16:creationId xmlns:a16="http://schemas.microsoft.com/office/drawing/2014/main" id="{7EBC25BC-2C98-574D-BCCD-E36CAB07F2F5}"/>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BCA5C95A-7789-E042-8471-D442D9BB545F}"/>
              </a:ext>
            </a:extLst>
          </p:cNvPr>
          <p:cNvSpPr>
            <a:spLocks noGrp="1"/>
          </p:cNvSpPr>
          <p:nvPr>
            <p:ph type="sldNum" sz="quarter" idx="12"/>
          </p:nvPr>
        </p:nvSpPr>
        <p:spPr/>
        <p:txBody>
          <a:bodyPr/>
          <a:lstStyle/>
          <a:p>
            <a:fld id="{86BB3423-611C-6944-BA94-F2572F362413}" type="slidenum">
              <a:rPr lang="en-US" smtClean="0"/>
              <a:t>‹nr.›</a:t>
            </a:fld>
            <a:endParaRPr lang="en-US"/>
          </a:p>
        </p:txBody>
      </p:sp>
      <p:sp>
        <p:nvSpPr>
          <p:cNvPr id="52" name="Rectangle 51">
            <a:extLst>
              <a:ext uri="{FF2B5EF4-FFF2-40B4-BE49-F238E27FC236}">
                <a16:creationId xmlns:a16="http://schemas.microsoft.com/office/drawing/2014/main" id="{3DF1BA5B-EDD8-B648-8A3E-E2B3570B1EA0}"/>
              </a:ext>
            </a:extLst>
          </p:cNvPr>
          <p:cNvSpPr/>
          <p:nvPr/>
        </p:nvSpPr>
        <p:spPr>
          <a:xfrm>
            <a:off x="11738231" y="1096772"/>
            <a:ext cx="453769" cy="576122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solidFill>
            </a:endParaRPr>
          </a:p>
        </p:txBody>
      </p:sp>
      <p:sp>
        <p:nvSpPr>
          <p:cNvPr id="57" name="Rectangle 56">
            <a:extLst>
              <a:ext uri="{FF2B5EF4-FFF2-40B4-BE49-F238E27FC236}">
                <a16:creationId xmlns:a16="http://schemas.microsoft.com/office/drawing/2014/main" id="{D7476360-629C-DE48-85B7-F4BE6CC457DB}"/>
              </a:ext>
            </a:extLst>
          </p:cNvPr>
          <p:cNvSpPr/>
          <p:nvPr/>
        </p:nvSpPr>
        <p:spPr>
          <a:xfrm>
            <a:off x="9881559" y="976630"/>
            <a:ext cx="1336774" cy="12014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Cross 13">
            <a:extLst>
              <a:ext uri="{FF2B5EF4-FFF2-40B4-BE49-F238E27FC236}">
                <a16:creationId xmlns:a16="http://schemas.microsoft.com/office/drawing/2014/main" id="{C5F6C588-FC1B-3147-AFA1-CD7D76C5AEAC}"/>
              </a:ext>
            </a:extLst>
          </p:cNvPr>
          <p:cNvSpPr/>
          <p:nvPr/>
        </p:nvSpPr>
        <p:spPr>
          <a:xfrm>
            <a:off x="11531286" y="5618903"/>
            <a:ext cx="524933" cy="524933"/>
          </a:xfrm>
          <a:prstGeom prst="plus">
            <a:avLst>
              <a:gd name="adj" fmla="val 39516"/>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28971733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915401-5318-7045-8AE3-B1A99F2D8220}"/>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26E2F55F-EB76-AE49-B554-12B65B636A90}"/>
              </a:ext>
            </a:extLst>
          </p:cNvPr>
          <p:cNvSpPr>
            <a:spLocks noGrp="1"/>
          </p:cNvSpPr>
          <p:nvPr>
            <p:ph type="dt" sz="half" idx="10"/>
          </p:nvPr>
        </p:nvSpPr>
        <p:spPr/>
        <p:txBody>
          <a:bodyPr/>
          <a:lstStyle/>
          <a:p>
            <a:fld id="{73C3BD54-29B9-3D42-B178-776ED395AA85}" type="datetimeFigureOut">
              <a:rPr lang="en-US" smtClean="0"/>
              <a:t>1/9/2025</a:t>
            </a:fld>
            <a:endParaRPr lang="en-US"/>
          </a:p>
        </p:txBody>
      </p:sp>
      <p:sp>
        <p:nvSpPr>
          <p:cNvPr id="4" name="Footer Placeholder 3">
            <a:extLst>
              <a:ext uri="{FF2B5EF4-FFF2-40B4-BE49-F238E27FC236}">
                <a16:creationId xmlns:a16="http://schemas.microsoft.com/office/drawing/2014/main" id="{86CB6E6E-D81E-C44A-AC54-CBE0134C108F}"/>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92E025B9-9F46-3049-9977-0119B96D393C}"/>
              </a:ext>
            </a:extLst>
          </p:cNvPr>
          <p:cNvSpPr>
            <a:spLocks noGrp="1"/>
          </p:cNvSpPr>
          <p:nvPr>
            <p:ph type="sldNum" sz="quarter" idx="12"/>
          </p:nvPr>
        </p:nvSpPr>
        <p:spPr/>
        <p:txBody>
          <a:bodyPr/>
          <a:lstStyle/>
          <a:p>
            <a:fld id="{86BB3423-611C-6944-BA94-F2572F362413}" type="slidenum">
              <a:rPr lang="en-US" smtClean="0"/>
              <a:t>‹nr.›</a:t>
            </a:fld>
            <a:endParaRPr lang="en-US"/>
          </a:p>
        </p:txBody>
      </p:sp>
      <p:sp>
        <p:nvSpPr>
          <p:cNvPr id="48" name="Rectangle 47">
            <a:extLst>
              <a:ext uri="{FF2B5EF4-FFF2-40B4-BE49-F238E27FC236}">
                <a16:creationId xmlns:a16="http://schemas.microsoft.com/office/drawing/2014/main" id="{65760068-EADA-2B4B-9819-CF981184FAEB}"/>
              </a:ext>
            </a:extLst>
          </p:cNvPr>
          <p:cNvSpPr/>
          <p:nvPr/>
        </p:nvSpPr>
        <p:spPr>
          <a:xfrm>
            <a:off x="9881559" y="976630"/>
            <a:ext cx="1336774" cy="12014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Rectangle 50">
            <a:extLst>
              <a:ext uri="{FF2B5EF4-FFF2-40B4-BE49-F238E27FC236}">
                <a16:creationId xmlns:a16="http://schemas.microsoft.com/office/drawing/2014/main" id="{81DA7622-137E-184A-A93C-8DBB10318AE6}"/>
              </a:ext>
            </a:extLst>
          </p:cNvPr>
          <p:cNvSpPr/>
          <p:nvPr/>
        </p:nvSpPr>
        <p:spPr>
          <a:xfrm>
            <a:off x="11738231" y="1096772"/>
            <a:ext cx="453769" cy="576122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solidFill>
            </a:endParaRPr>
          </a:p>
        </p:txBody>
      </p:sp>
      <p:sp>
        <p:nvSpPr>
          <p:cNvPr id="9" name="Cross 8">
            <a:extLst>
              <a:ext uri="{FF2B5EF4-FFF2-40B4-BE49-F238E27FC236}">
                <a16:creationId xmlns:a16="http://schemas.microsoft.com/office/drawing/2014/main" id="{54FB0990-6F8D-B048-8309-19B0D1A41033}"/>
              </a:ext>
            </a:extLst>
          </p:cNvPr>
          <p:cNvSpPr/>
          <p:nvPr/>
        </p:nvSpPr>
        <p:spPr>
          <a:xfrm>
            <a:off x="11531286" y="5618903"/>
            <a:ext cx="524933" cy="524933"/>
          </a:xfrm>
          <a:prstGeom prst="plus">
            <a:avLst>
              <a:gd name="adj" fmla="val 39516"/>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59826527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5BAF81DD-2B1F-3444-8023-DD52318FE9F6}"/>
              </a:ext>
            </a:extLst>
          </p:cNvPr>
          <p:cNvSpPr>
            <a:spLocks noGrp="1"/>
          </p:cNvSpPr>
          <p:nvPr>
            <p:ph type="dt" sz="half" idx="10"/>
          </p:nvPr>
        </p:nvSpPr>
        <p:spPr/>
        <p:txBody>
          <a:bodyPr/>
          <a:lstStyle/>
          <a:p>
            <a:fld id="{73C3BD54-29B9-3D42-B178-776ED395AA85}" type="datetimeFigureOut">
              <a:rPr lang="en-US" smtClean="0"/>
              <a:t>1/9/2025</a:t>
            </a:fld>
            <a:endParaRPr lang="en-US"/>
          </a:p>
        </p:txBody>
      </p:sp>
      <p:sp>
        <p:nvSpPr>
          <p:cNvPr id="3" name="Footer Placeholder 2">
            <a:extLst>
              <a:ext uri="{FF2B5EF4-FFF2-40B4-BE49-F238E27FC236}">
                <a16:creationId xmlns:a16="http://schemas.microsoft.com/office/drawing/2014/main" id="{36927EE3-DAA3-D948-B8FD-48417540B525}"/>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BC4532D4-FFBF-6C47-A6C9-D55196D91B87}"/>
              </a:ext>
            </a:extLst>
          </p:cNvPr>
          <p:cNvSpPr>
            <a:spLocks noGrp="1"/>
          </p:cNvSpPr>
          <p:nvPr>
            <p:ph type="sldNum" sz="quarter" idx="12"/>
          </p:nvPr>
        </p:nvSpPr>
        <p:spPr/>
        <p:txBody>
          <a:bodyPr/>
          <a:lstStyle/>
          <a:p>
            <a:fld id="{86BB3423-611C-6944-BA94-F2572F362413}" type="slidenum">
              <a:rPr lang="en-US" smtClean="0"/>
              <a:t>‹nr.›</a:t>
            </a:fld>
            <a:endParaRPr lang="en-US"/>
          </a:p>
        </p:txBody>
      </p:sp>
      <p:sp>
        <p:nvSpPr>
          <p:cNvPr id="47" name="Rectangle 46">
            <a:extLst>
              <a:ext uri="{FF2B5EF4-FFF2-40B4-BE49-F238E27FC236}">
                <a16:creationId xmlns:a16="http://schemas.microsoft.com/office/drawing/2014/main" id="{DB8D5541-7726-BA46-8BFA-BF6AA8D42BD7}"/>
              </a:ext>
            </a:extLst>
          </p:cNvPr>
          <p:cNvSpPr/>
          <p:nvPr/>
        </p:nvSpPr>
        <p:spPr>
          <a:xfrm>
            <a:off x="-1" y="1096772"/>
            <a:ext cx="263565" cy="576122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Cross 47">
            <a:extLst>
              <a:ext uri="{FF2B5EF4-FFF2-40B4-BE49-F238E27FC236}">
                <a16:creationId xmlns:a16="http://schemas.microsoft.com/office/drawing/2014/main" id="{97F434CF-7503-CE4F-8426-C312C6315AD0}"/>
              </a:ext>
            </a:extLst>
          </p:cNvPr>
          <p:cNvSpPr/>
          <p:nvPr/>
        </p:nvSpPr>
        <p:spPr>
          <a:xfrm>
            <a:off x="58248" y="5618903"/>
            <a:ext cx="524933" cy="524933"/>
          </a:xfrm>
          <a:prstGeom prst="plus">
            <a:avLst>
              <a:gd name="adj" fmla="val 39516"/>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Rectangle 48">
            <a:extLst>
              <a:ext uri="{FF2B5EF4-FFF2-40B4-BE49-F238E27FC236}">
                <a16:creationId xmlns:a16="http://schemas.microsoft.com/office/drawing/2014/main" id="{FEDBFB2F-FE34-E349-9484-C275FBE31614}"/>
              </a:ext>
            </a:extLst>
          </p:cNvPr>
          <p:cNvSpPr/>
          <p:nvPr/>
        </p:nvSpPr>
        <p:spPr>
          <a:xfrm>
            <a:off x="9881559" y="976630"/>
            <a:ext cx="1336774" cy="12014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65186459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92DCFD-BEE6-AC49-BABD-D8B89C3B69D0}"/>
              </a:ext>
            </a:extLst>
          </p:cNvPr>
          <p:cNvSpPr>
            <a:spLocks noGrp="1"/>
          </p:cNvSpPr>
          <p:nvPr>
            <p:ph type="title"/>
          </p:nvPr>
        </p:nvSpPr>
        <p:spPr>
          <a:xfrm>
            <a:off x="565149" y="1203800"/>
            <a:ext cx="4114800" cy="1077218"/>
          </a:xfrm>
        </p:spPr>
        <p:txBody>
          <a:bodyPr anchor="b">
            <a:normAutofit/>
          </a:bodyPr>
          <a:lstStyle>
            <a:lvl1pPr>
              <a:defRPr sz="3200"/>
            </a:lvl1pPr>
          </a:lstStyle>
          <a:p>
            <a:r>
              <a:rPr lang="en-US" dirty="0"/>
              <a:t>Click to edit Master title style</a:t>
            </a:r>
          </a:p>
        </p:txBody>
      </p:sp>
      <p:sp>
        <p:nvSpPr>
          <p:cNvPr id="3" name="Content Placeholder 2">
            <a:extLst>
              <a:ext uri="{FF2B5EF4-FFF2-40B4-BE49-F238E27FC236}">
                <a16:creationId xmlns:a16="http://schemas.microsoft.com/office/drawing/2014/main" id="{431DE035-8260-4443-B1D9-A9C8D584039E}"/>
              </a:ext>
            </a:extLst>
          </p:cNvPr>
          <p:cNvSpPr>
            <a:spLocks noGrp="1"/>
          </p:cNvSpPr>
          <p:nvPr>
            <p:ph idx="1"/>
          </p:nvPr>
        </p:nvSpPr>
        <p:spPr>
          <a:xfrm>
            <a:off x="5611813" y="1508252"/>
            <a:ext cx="5606518" cy="4045881"/>
          </a:xfrm>
        </p:spPr>
        <p:txBody>
          <a:bodyPr/>
          <a:lstStyle>
            <a:lvl1pPr>
              <a:defRPr sz="2800"/>
            </a:lvl1pPr>
            <a:lvl2pPr>
              <a:defRPr sz="2400"/>
            </a:lvl2pPr>
            <a:lvl3pPr>
              <a:defRPr sz="2000"/>
            </a:lvl3pPr>
            <a:lvl4pPr>
              <a:defRPr sz="1800"/>
            </a:lvl4pPr>
            <a:lvl5pPr>
              <a:defRPr sz="1600"/>
            </a:lvl5pPr>
            <a:lvl6pPr>
              <a:defRPr sz="2000"/>
            </a:lvl6pPr>
            <a:lvl7pPr>
              <a:defRPr sz="2000"/>
            </a:lvl7pPr>
            <a:lvl8pPr>
              <a:defRPr sz="2000"/>
            </a:lvl8pPr>
            <a:lvl9pPr>
              <a:defRPr sz="20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3">
            <a:extLst>
              <a:ext uri="{FF2B5EF4-FFF2-40B4-BE49-F238E27FC236}">
                <a16:creationId xmlns:a16="http://schemas.microsoft.com/office/drawing/2014/main" id="{CCC1AA53-7507-D04B-9B8E-6A4F7122ECA5}"/>
              </a:ext>
            </a:extLst>
          </p:cNvPr>
          <p:cNvSpPr>
            <a:spLocks noGrp="1"/>
          </p:cNvSpPr>
          <p:nvPr>
            <p:ph type="body" sz="half" idx="2"/>
          </p:nvPr>
        </p:nvSpPr>
        <p:spPr>
          <a:xfrm>
            <a:off x="565149" y="2368295"/>
            <a:ext cx="4114800" cy="318583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A356E11F-3003-0745-ACAB-FAA4E676EFCD}"/>
              </a:ext>
            </a:extLst>
          </p:cNvPr>
          <p:cNvSpPr>
            <a:spLocks noGrp="1"/>
          </p:cNvSpPr>
          <p:nvPr>
            <p:ph type="dt" sz="half" idx="10"/>
          </p:nvPr>
        </p:nvSpPr>
        <p:spPr/>
        <p:txBody>
          <a:bodyPr/>
          <a:lstStyle/>
          <a:p>
            <a:fld id="{73C3BD54-29B9-3D42-B178-776ED395AA85}" type="datetimeFigureOut">
              <a:rPr lang="en-US" smtClean="0"/>
              <a:t>1/9/2025</a:t>
            </a:fld>
            <a:endParaRPr lang="en-US"/>
          </a:p>
        </p:txBody>
      </p:sp>
      <p:sp>
        <p:nvSpPr>
          <p:cNvPr id="6" name="Footer Placeholder 5">
            <a:extLst>
              <a:ext uri="{FF2B5EF4-FFF2-40B4-BE49-F238E27FC236}">
                <a16:creationId xmlns:a16="http://schemas.microsoft.com/office/drawing/2014/main" id="{92BC11A6-59AC-FE45-8A1C-9DDC00582A7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CAD6F51E-1A94-034C-BBEE-C26A3AF0E815}"/>
              </a:ext>
            </a:extLst>
          </p:cNvPr>
          <p:cNvSpPr>
            <a:spLocks noGrp="1"/>
          </p:cNvSpPr>
          <p:nvPr>
            <p:ph type="sldNum" sz="quarter" idx="12"/>
          </p:nvPr>
        </p:nvSpPr>
        <p:spPr/>
        <p:txBody>
          <a:bodyPr/>
          <a:lstStyle/>
          <a:p>
            <a:fld id="{86BB3423-611C-6944-BA94-F2572F362413}" type="slidenum">
              <a:rPr lang="en-US" smtClean="0"/>
              <a:t>‹nr.›</a:t>
            </a:fld>
            <a:endParaRPr lang="en-US"/>
          </a:p>
        </p:txBody>
      </p:sp>
      <p:sp>
        <p:nvSpPr>
          <p:cNvPr id="50" name="Rectangle 49">
            <a:extLst>
              <a:ext uri="{FF2B5EF4-FFF2-40B4-BE49-F238E27FC236}">
                <a16:creationId xmlns:a16="http://schemas.microsoft.com/office/drawing/2014/main" id="{50B7D330-76C0-224C-9C3C-27C4D2B0DDB4}"/>
              </a:ext>
            </a:extLst>
          </p:cNvPr>
          <p:cNvSpPr/>
          <p:nvPr/>
        </p:nvSpPr>
        <p:spPr>
          <a:xfrm>
            <a:off x="9881559" y="976630"/>
            <a:ext cx="1336774" cy="12014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Rectangle 52">
            <a:extLst>
              <a:ext uri="{FF2B5EF4-FFF2-40B4-BE49-F238E27FC236}">
                <a16:creationId xmlns:a16="http://schemas.microsoft.com/office/drawing/2014/main" id="{35464D55-5C51-844B-A38A-8143590FB934}"/>
              </a:ext>
            </a:extLst>
          </p:cNvPr>
          <p:cNvSpPr/>
          <p:nvPr/>
        </p:nvSpPr>
        <p:spPr>
          <a:xfrm>
            <a:off x="-1" y="1096772"/>
            <a:ext cx="263565" cy="576122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Cross 10">
            <a:extLst>
              <a:ext uri="{FF2B5EF4-FFF2-40B4-BE49-F238E27FC236}">
                <a16:creationId xmlns:a16="http://schemas.microsoft.com/office/drawing/2014/main" id="{FD988250-C554-DE44-B887-57D0B2AA8E37}"/>
              </a:ext>
            </a:extLst>
          </p:cNvPr>
          <p:cNvSpPr/>
          <p:nvPr/>
        </p:nvSpPr>
        <p:spPr>
          <a:xfrm>
            <a:off x="58248" y="5618903"/>
            <a:ext cx="524933" cy="524933"/>
          </a:xfrm>
          <a:prstGeom prst="plus">
            <a:avLst>
              <a:gd name="adj" fmla="val 39516"/>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18636724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686C7C-36AD-9A4E-8524-8F44E8839EA8}"/>
              </a:ext>
            </a:extLst>
          </p:cNvPr>
          <p:cNvSpPr>
            <a:spLocks noGrp="1"/>
          </p:cNvSpPr>
          <p:nvPr>
            <p:ph type="title"/>
          </p:nvPr>
        </p:nvSpPr>
        <p:spPr>
          <a:xfrm>
            <a:off x="565149" y="1203800"/>
            <a:ext cx="4114800" cy="1077218"/>
          </a:xfrm>
        </p:spPr>
        <p:txBody>
          <a:bodyPr anchor="b">
            <a:normAutofit/>
          </a:bodyPr>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A1015248-4C80-3348-A8A9-6C9F5D32FCE3}"/>
              </a:ext>
            </a:extLst>
          </p:cNvPr>
          <p:cNvSpPr>
            <a:spLocks noGrp="1"/>
          </p:cNvSpPr>
          <p:nvPr>
            <p:ph type="pic" idx="1"/>
          </p:nvPr>
        </p:nvSpPr>
        <p:spPr>
          <a:xfrm>
            <a:off x="5631151" y="1096772"/>
            <a:ext cx="6096270" cy="5761228"/>
          </a:xfrm>
          <a:solidFill>
            <a:schemeClr val="bg2"/>
          </a:solidFill>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D74B3083-CA16-C54A-B130-7BEE6DF9D815}"/>
              </a:ext>
            </a:extLst>
          </p:cNvPr>
          <p:cNvSpPr>
            <a:spLocks noGrp="1"/>
          </p:cNvSpPr>
          <p:nvPr>
            <p:ph type="body" sz="half" idx="2"/>
          </p:nvPr>
        </p:nvSpPr>
        <p:spPr>
          <a:xfrm>
            <a:off x="565149" y="2370666"/>
            <a:ext cx="4114800" cy="3183467"/>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A93C6EB5-D7D1-E247-B9D7-D319E5AAB962}"/>
              </a:ext>
            </a:extLst>
          </p:cNvPr>
          <p:cNvSpPr>
            <a:spLocks noGrp="1"/>
          </p:cNvSpPr>
          <p:nvPr>
            <p:ph type="dt" sz="half" idx="10"/>
          </p:nvPr>
        </p:nvSpPr>
        <p:spPr/>
        <p:txBody>
          <a:bodyPr/>
          <a:lstStyle/>
          <a:p>
            <a:fld id="{73C3BD54-29B9-3D42-B178-776ED395AA85}" type="datetimeFigureOut">
              <a:rPr lang="en-US" smtClean="0"/>
              <a:t>1/9/2025</a:t>
            </a:fld>
            <a:endParaRPr lang="en-US"/>
          </a:p>
        </p:txBody>
      </p:sp>
      <p:sp>
        <p:nvSpPr>
          <p:cNvPr id="6" name="Footer Placeholder 5">
            <a:extLst>
              <a:ext uri="{FF2B5EF4-FFF2-40B4-BE49-F238E27FC236}">
                <a16:creationId xmlns:a16="http://schemas.microsoft.com/office/drawing/2014/main" id="{75FBF6CC-F5C4-9847-BADB-8B7441C8F323}"/>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88763FE4-B2F5-7741-B517-533F1C98CE1B}"/>
              </a:ext>
            </a:extLst>
          </p:cNvPr>
          <p:cNvSpPr>
            <a:spLocks noGrp="1"/>
          </p:cNvSpPr>
          <p:nvPr>
            <p:ph type="sldNum" sz="quarter" idx="12"/>
          </p:nvPr>
        </p:nvSpPr>
        <p:spPr/>
        <p:txBody>
          <a:bodyPr/>
          <a:lstStyle/>
          <a:p>
            <a:fld id="{86BB3423-611C-6944-BA94-F2572F362413}" type="slidenum">
              <a:rPr lang="en-US" smtClean="0"/>
              <a:t>‹nr.›</a:t>
            </a:fld>
            <a:endParaRPr lang="en-US"/>
          </a:p>
        </p:txBody>
      </p:sp>
      <p:sp>
        <p:nvSpPr>
          <p:cNvPr id="54" name="Rectangle 53">
            <a:extLst>
              <a:ext uri="{FF2B5EF4-FFF2-40B4-BE49-F238E27FC236}">
                <a16:creationId xmlns:a16="http://schemas.microsoft.com/office/drawing/2014/main" id="{AB80A771-7D8E-0F4A-93A3-B977667D338E}"/>
              </a:ext>
            </a:extLst>
          </p:cNvPr>
          <p:cNvSpPr/>
          <p:nvPr/>
        </p:nvSpPr>
        <p:spPr>
          <a:xfrm>
            <a:off x="9881559" y="976630"/>
            <a:ext cx="1336774" cy="12014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Rectangle 55">
            <a:extLst>
              <a:ext uri="{FF2B5EF4-FFF2-40B4-BE49-F238E27FC236}">
                <a16:creationId xmlns:a16="http://schemas.microsoft.com/office/drawing/2014/main" id="{2C9320FA-0E3A-2749-9085-DF30FA26F4BD}"/>
              </a:ext>
            </a:extLst>
          </p:cNvPr>
          <p:cNvSpPr/>
          <p:nvPr/>
        </p:nvSpPr>
        <p:spPr>
          <a:xfrm>
            <a:off x="-1" y="1096772"/>
            <a:ext cx="263565" cy="576122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Cross 10">
            <a:extLst>
              <a:ext uri="{FF2B5EF4-FFF2-40B4-BE49-F238E27FC236}">
                <a16:creationId xmlns:a16="http://schemas.microsoft.com/office/drawing/2014/main" id="{5A3DF5D0-8A2C-A049-9132-EE1EF7D014D4}"/>
              </a:ext>
            </a:extLst>
          </p:cNvPr>
          <p:cNvSpPr/>
          <p:nvPr/>
        </p:nvSpPr>
        <p:spPr>
          <a:xfrm>
            <a:off x="58248" y="5618903"/>
            <a:ext cx="524933" cy="524933"/>
          </a:xfrm>
          <a:prstGeom prst="plus">
            <a:avLst>
              <a:gd name="adj" fmla="val 39516"/>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57820613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88952BFD-D607-6845-9C7B-1C8D3B4EE760}"/>
              </a:ext>
            </a:extLst>
          </p:cNvPr>
          <p:cNvSpPr>
            <a:spLocks noGrp="1"/>
          </p:cNvSpPr>
          <p:nvPr>
            <p:ph type="title"/>
          </p:nvPr>
        </p:nvSpPr>
        <p:spPr>
          <a:xfrm>
            <a:off x="565149" y="1204721"/>
            <a:ext cx="8267296" cy="1446550"/>
          </a:xfrm>
          <a:prstGeom prst="rect">
            <a:avLst/>
          </a:prstGeom>
        </p:spPr>
        <p:txBody>
          <a:bodyPr vert="horz" lIns="91440" tIns="45720" rIns="91440" bIns="45720" rtlCol="0" anchor="t">
            <a:normAutofit/>
          </a:bodyPr>
          <a:lstStyle/>
          <a:p>
            <a:r>
              <a:rPr lang="en-US"/>
              <a:t>Click to edit Master title style</a:t>
            </a:r>
          </a:p>
        </p:txBody>
      </p:sp>
      <p:sp>
        <p:nvSpPr>
          <p:cNvPr id="3" name="Text Placeholder 2">
            <a:extLst>
              <a:ext uri="{FF2B5EF4-FFF2-40B4-BE49-F238E27FC236}">
                <a16:creationId xmlns:a16="http://schemas.microsoft.com/office/drawing/2014/main" id="{EEBB52FF-3B04-8245-BF0B-89C9E293362A}"/>
              </a:ext>
            </a:extLst>
          </p:cNvPr>
          <p:cNvSpPr>
            <a:spLocks noGrp="1"/>
          </p:cNvSpPr>
          <p:nvPr>
            <p:ph type="body" idx="1"/>
          </p:nvPr>
        </p:nvSpPr>
        <p:spPr>
          <a:xfrm>
            <a:off x="565150" y="2691638"/>
            <a:ext cx="8267296" cy="3188586"/>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EDA99BFE-CBDD-C344-A21E-44A52F11B662}"/>
              </a:ext>
            </a:extLst>
          </p:cNvPr>
          <p:cNvSpPr>
            <a:spLocks noGrp="1"/>
          </p:cNvSpPr>
          <p:nvPr>
            <p:ph type="dt" sz="half" idx="2"/>
          </p:nvPr>
        </p:nvSpPr>
        <p:spPr>
          <a:xfrm>
            <a:off x="565149" y="5949696"/>
            <a:ext cx="4114800" cy="365125"/>
          </a:xfrm>
          <a:prstGeom prst="rect">
            <a:avLst/>
          </a:prstGeom>
        </p:spPr>
        <p:txBody>
          <a:bodyPr vert="horz" lIns="91440" tIns="45720" rIns="91440" bIns="45720" rtlCol="0" anchor="ctr" anchorCtr="0"/>
          <a:lstStyle>
            <a:lvl1pPr algn="l">
              <a:defRPr lang="en-US" sz="1050" smtClean="0">
                <a:latin typeface="+mn-lt"/>
              </a:defRPr>
            </a:lvl1pPr>
          </a:lstStyle>
          <a:p>
            <a:fld id="{73C3BD54-29B9-3D42-B178-776ED395AA85}" type="datetimeFigureOut">
              <a:rPr lang="en-US" smtClean="0"/>
              <a:pPr/>
              <a:t>1/9/2025</a:t>
            </a:fld>
            <a:endParaRPr lang="en-US" dirty="0"/>
          </a:p>
        </p:txBody>
      </p:sp>
      <p:sp>
        <p:nvSpPr>
          <p:cNvPr id="5" name="Footer Placeholder 4">
            <a:extLst>
              <a:ext uri="{FF2B5EF4-FFF2-40B4-BE49-F238E27FC236}">
                <a16:creationId xmlns:a16="http://schemas.microsoft.com/office/drawing/2014/main" id="{BDC371C0-3DCE-0743-946F-C7540DD7895F}"/>
              </a:ext>
            </a:extLst>
          </p:cNvPr>
          <p:cNvSpPr>
            <a:spLocks noGrp="1"/>
          </p:cNvSpPr>
          <p:nvPr>
            <p:ph type="ftr" sz="quarter" idx="3"/>
          </p:nvPr>
        </p:nvSpPr>
        <p:spPr>
          <a:xfrm>
            <a:off x="565150" y="543179"/>
            <a:ext cx="4114800" cy="246888"/>
          </a:xfrm>
          <a:prstGeom prst="rect">
            <a:avLst/>
          </a:prstGeom>
        </p:spPr>
        <p:txBody>
          <a:bodyPr vert="horz" lIns="91440" tIns="45720" rIns="91440" bIns="45720" rtlCol="0" anchor="ctr" anchorCtr="0"/>
          <a:lstStyle>
            <a:lvl1pPr algn="l">
              <a:defRPr lang="en-US" sz="1050">
                <a:latin typeface="+mn-lt"/>
              </a:defRPr>
            </a:lvl1pPr>
          </a:lstStyle>
          <a:p>
            <a:endParaRPr lang="en-US" dirty="0"/>
          </a:p>
        </p:txBody>
      </p:sp>
      <p:sp>
        <p:nvSpPr>
          <p:cNvPr id="6" name="Slide Number Placeholder 5">
            <a:extLst>
              <a:ext uri="{FF2B5EF4-FFF2-40B4-BE49-F238E27FC236}">
                <a16:creationId xmlns:a16="http://schemas.microsoft.com/office/drawing/2014/main" id="{E6E32ADB-4517-194F-8B4B-A9D26B3C02E3}"/>
              </a:ext>
            </a:extLst>
          </p:cNvPr>
          <p:cNvSpPr>
            <a:spLocks noGrp="1"/>
          </p:cNvSpPr>
          <p:nvPr>
            <p:ph type="sldNum" sz="quarter" idx="4"/>
          </p:nvPr>
        </p:nvSpPr>
        <p:spPr>
          <a:xfrm>
            <a:off x="10813024" y="511175"/>
            <a:ext cx="914400" cy="310896"/>
          </a:xfrm>
          <a:prstGeom prst="rect">
            <a:avLst/>
          </a:prstGeom>
        </p:spPr>
        <p:txBody>
          <a:bodyPr vert="horz" lIns="91440" tIns="45720" rIns="91440" bIns="45720" rtlCol="0" anchor="ctr"/>
          <a:lstStyle>
            <a:lvl1pPr algn="r">
              <a:defRPr sz="1400" b="0" i="0">
                <a:solidFill>
                  <a:schemeClr val="tx1"/>
                </a:solidFill>
                <a:latin typeface="+mn-lt"/>
              </a:defRPr>
            </a:lvl1pPr>
          </a:lstStyle>
          <a:p>
            <a:fld id="{86BB3423-611C-6944-BA94-F2572F362413}" type="slidenum">
              <a:rPr lang="en-US" smtClean="0"/>
              <a:pPr/>
              <a:t>‹nr.›</a:t>
            </a:fld>
            <a:endParaRPr lang="en-US"/>
          </a:p>
        </p:txBody>
      </p:sp>
    </p:spTree>
    <p:extLst>
      <p:ext uri="{BB962C8B-B14F-4D97-AF65-F5344CB8AC3E}">
        <p14:creationId xmlns:p14="http://schemas.microsoft.com/office/powerpoint/2010/main" val="1515270955"/>
      </p:ext>
    </p:extLst>
  </p:cSld>
  <p:clrMap bg1="lt1" tx1="dk1" bg2="lt2" tx2="dk2" accent1="accent1" accent2="accent2" accent3="accent3" accent4="accent4" accent5="accent5" accent6="accent6" hlink="hlink" folHlink="folHlink"/>
  <p:sldLayoutIdLst>
    <p:sldLayoutId id="2147483671" r:id="rId1"/>
    <p:sldLayoutId id="2147483670" r:id="rId2"/>
    <p:sldLayoutId id="2147483669" r:id="rId3"/>
    <p:sldLayoutId id="2147483668" r:id="rId4"/>
    <p:sldLayoutId id="2147483667" r:id="rId5"/>
    <p:sldLayoutId id="2147483666" r:id="rId6"/>
    <p:sldLayoutId id="2147483665" r:id="rId7"/>
    <p:sldLayoutId id="2147483664" r:id="rId8"/>
    <p:sldLayoutId id="2147483663" r:id="rId9"/>
    <p:sldLayoutId id="2147483662" r:id="rId10"/>
    <p:sldLayoutId id="2147483661" r:id="rId11"/>
  </p:sldLayoutIdLst>
  <p:txStyles>
    <p:titleStyle>
      <a:lvl1pPr algn="l" defTabSz="914400" rtl="0" eaLnBrk="1" latinLnBrk="0" hangingPunct="1">
        <a:lnSpc>
          <a:spcPct val="10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100000"/>
        </a:lnSpc>
        <a:spcBef>
          <a:spcPts val="1000"/>
        </a:spcBef>
        <a:buFont typeface="System Font Regular"/>
        <a:buChar char="–"/>
        <a:defRPr sz="2400" b="0" i="0" kern="1200">
          <a:solidFill>
            <a:schemeClr val="tx1"/>
          </a:solidFill>
          <a:latin typeface="+mn-lt"/>
          <a:ea typeface="+mn-ea"/>
          <a:cs typeface="+mn-cs"/>
        </a:defRPr>
      </a:lvl1pPr>
      <a:lvl2pPr marL="685800" indent="-228600" algn="l" defTabSz="914400" rtl="0" eaLnBrk="1" latinLnBrk="0" hangingPunct="1">
        <a:lnSpc>
          <a:spcPct val="100000"/>
        </a:lnSpc>
        <a:spcBef>
          <a:spcPts val="500"/>
        </a:spcBef>
        <a:buFont typeface="System Font Regular"/>
        <a:buChar char="–"/>
        <a:defRPr sz="2000" b="0" i="0" kern="1200">
          <a:solidFill>
            <a:schemeClr val="tx1"/>
          </a:solidFill>
          <a:latin typeface="+mn-lt"/>
          <a:ea typeface="+mn-ea"/>
          <a:cs typeface="+mn-cs"/>
        </a:defRPr>
      </a:lvl2pPr>
      <a:lvl3pPr marL="1143000" indent="-228600" algn="l" defTabSz="914400" rtl="0" eaLnBrk="1" latinLnBrk="0" hangingPunct="1">
        <a:lnSpc>
          <a:spcPct val="100000"/>
        </a:lnSpc>
        <a:spcBef>
          <a:spcPts val="500"/>
        </a:spcBef>
        <a:buFont typeface="System Font Regular"/>
        <a:buChar char="–"/>
        <a:defRPr sz="1800" b="0" i="0" kern="1200">
          <a:solidFill>
            <a:schemeClr val="tx1"/>
          </a:solidFill>
          <a:latin typeface="+mn-lt"/>
          <a:ea typeface="+mn-ea"/>
          <a:cs typeface="+mn-cs"/>
        </a:defRPr>
      </a:lvl3pPr>
      <a:lvl4pPr marL="1600200" indent="-228600" algn="l" defTabSz="914400" rtl="0" eaLnBrk="1" latinLnBrk="0" hangingPunct="1">
        <a:lnSpc>
          <a:spcPct val="100000"/>
        </a:lnSpc>
        <a:spcBef>
          <a:spcPts val="500"/>
        </a:spcBef>
        <a:buFont typeface="System Font Regular"/>
        <a:buChar char="–"/>
        <a:defRPr sz="1600" b="0" i="0" kern="1200">
          <a:solidFill>
            <a:schemeClr val="tx1"/>
          </a:solidFill>
          <a:latin typeface="+mn-lt"/>
          <a:ea typeface="+mn-ea"/>
          <a:cs typeface="+mn-cs"/>
        </a:defRPr>
      </a:lvl4pPr>
      <a:lvl5pPr marL="2057400" indent="-228600" algn="l" defTabSz="914400" rtl="0" eaLnBrk="1" latinLnBrk="0" hangingPunct="1">
        <a:lnSpc>
          <a:spcPct val="100000"/>
        </a:lnSpc>
        <a:spcBef>
          <a:spcPts val="500"/>
        </a:spcBef>
        <a:buFont typeface="System Font Regular"/>
        <a:buChar char="–"/>
        <a:defRPr sz="1600" b="0" i="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slideLayout" Target="../slideLayouts/slideLayout6.xml"/><Relationship Id="rId1" Type="http://schemas.openxmlformats.org/officeDocument/2006/relationships/video" Target="https://www.youtube.com/embed/W_3ScRxYKco?feature=oembed" TargetMode="Externa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6" name="Rectangle 8">
            <a:extLst>
              <a:ext uri="{FF2B5EF4-FFF2-40B4-BE49-F238E27FC236}">
                <a16:creationId xmlns:a16="http://schemas.microsoft.com/office/drawing/2014/main" id="{14F048CC-17C9-B246-BF2A-29E51AD1C6E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7" name="Picture 3" descr="Foto-effect met gekleurd licht">
            <a:extLst>
              <a:ext uri="{FF2B5EF4-FFF2-40B4-BE49-F238E27FC236}">
                <a16:creationId xmlns:a16="http://schemas.microsoft.com/office/drawing/2014/main" id="{2D3B7F02-BF7C-247B-DB0A-0785AAE0484F}"/>
              </a:ext>
            </a:extLst>
          </p:cNvPr>
          <p:cNvPicPr>
            <a:picLocks noChangeAspect="1"/>
          </p:cNvPicPr>
          <p:nvPr/>
        </p:nvPicPr>
        <p:blipFill rotWithShape="1">
          <a:blip r:embed="rId2"/>
          <a:srcRect t="1990" b="13740"/>
          <a:stretch/>
        </p:blipFill>
        <p:spPr>
          <a:xfrm>
            <a:off x="20" y="10"/>
            <a:ext cx="12191980" cy="6857990"/>
          </a:xfrm>
          <a:prstGeom prst="rect">
            <a:avLst/>
          </a:prstGeom>
        </p:spPr>
      </p:pic>
      <p:sp>
        <p:nvSpPr>
          <p:cNvPr id="18" name="Rectangle">
            <a:extLst>
              <a:ext uri="{FF2B5EF4-FFF2-40B4-BE49-F238E27FC236}">
                <a16:creationId xmlns:a16="http://schemas.microsoft.com/office/drawing/2014/main" id="{53C4D10E-16D3-5D49-A995-1FD27619A96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10549940" cy="6858000"/>
          </a:xfrm>
          <a:prstGeom prst="rect">
            <a:avLst/>
          </a:prstGeom>
          <a:gradFill flip="none" rotWithShape="1">
            <a:gsLst>
              <a:gs pos="32000">
                <a:schemeClr val="bg1">
                  <a:alpha val="67000"/>
                </a:schemeClr>
              </a:gs>
              <a:gs pos="0">
                <a:schemeClr val="bg1">
                  <a:alpha val="55000"/>
                </a:schemeClr>
              </a:gs>
              <a:gs pos="99000">
                <a:schemeClr val="bg1">
                  <a:alpha val="55000"/>
                </a:schemeClr>
              </a:gs>
            </a:gsLst>
            <a:path path="circle">
              <a:fillToRect r="100000" b="100000"/>
            </a:path>
            <a:tileRect l="-100000" t="-100000"/>
          </a:gradFill>
          <a:ln w="12700">
            <a:miter lim="400000"/>
          </a:ln>
        </p:spPr>
        <p:txBody>
          <a:bodyPr lIns="50800" tIns="50800" rIns="50800" bIns="50800" anchor="ctr"/>
          <a:lstStyle/>
          <a:p>
            <a:pPr algn="ctr"/>
            <a:endParaRPr sz="2600" cap="all" dirty="0">
              <a:solidFill>
                <a:srgbClr val="FFFFFF"/>
              </a:solidFill>
              <a:sym typeface="Avenir Next"/>
            </a:endParaRPr>
          </a:p>
        </p:txBody>
      </p:sp>
      <p:sp>
        <p:nvSpPr>
          <p:cNvPr id="19" name="Cross 12">
            <a:extLst>
              <a:ext uri="{FF2B5EF4-FFF2-40B4-BE49-F238E27FC236}">
                <a16:creationId xmlns:a16="http://schemas.microsoft.com/office/drawing/2014/main" id="{24124FF1-775D-AC4A-81D0-73FC0F54A68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342508" y="5618903"/>
            <a:ext cx="524933" cy="524933"/>
          </a:xfrm>
          <a:prstGeom prst="plus">
            <a:avLst>
              <a:gd name="adj" fmla="val 39516"/>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C53E2C7F-F4FF-A94D-ACAE-82823EC88FE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881559" y="976630"/>
            <a:ext cx="1336774" cy="12014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02BF4707-97B7-D705-45E8-065ED8987B35}"/>
              </a:ext>
            </a:extLst>
          </p:cNvPr>
          <p:cNvSpPr>
            <a:spLocks noGrp="1"/>
          </p:cNvSpPr>
          <p:nvPr>
            <p:ph type="ctrTitle"/>
          </p:nvPr>
        </p:nvSpPr>
        <p:spPr>
          <a:xfrm>
            <a:off x="797105" y="1625608"/>
            <a:ext cx="8615252" cy="2722164"/>
          </a:xfrm>
        </p:spPr>
        <p:txBody>
          <a:bodyPr>
            <a:normAutofit/>
          </a:bodyPr>
          <a:lstStyle/>
          <a:p>
            <a:r>
              <a:rPr lang="nl-NL" dirty="0"/>
              <a:t>Vrijgevig leven:</a:t>
            </a:r>
          </a:p>
        </p:txBody>
      </p:sp>
      <p:sp>
        <p:nvSpPr>
          <p:cNvPr id="5" name="Ondertitel 4">
            <a:extLst>
              <a:ext uri="{FF2B5EF4-FFF2-40B4-BE49-F238E27FC236}">
                <a16:creationId xmlns:a16="http://schemas.microsoft.com/office/drawing/2014/main" id="{5E3C9C25-40AA-5A68-6FA4-D9EAD3CB0871}"/>
              </a:ext>
            </a:extLst>
          </p:cNvPr>
          <p:cNvSpPr>
            <a:spLocks noGrp="1"/>
          </p:cNvSpPr>
          <p:nvPr>
            <p:ph type="subTitle" idx="1"/>
          </p:nvPr>
        </p:nvSpPr>
        <p:spPr/>
        <p:txBody>
          <a:bodyPr>
            <a:normAutofit/>
          </a:bodyPr>
          <a:lstStyle/>
          <a:p>
            <a:r>
              <a:rPr lang="nl-NL" sz="2800" dirty="0"/>
              <a:t>De zegenende ziel</a:t>
            </a:r>
          </a:p>
        </p:txBody>
      </p:sp>
      <p:sp>
        <p:nvSpPr>
          <p:cNvPr id="6" name="Rectangle 1">
            <a:extLst>
              <a:ext uri="{FF2B5EF4-FFF2-40B4-BE49-F238E27FC236}">
                <a16:creationId xmlns:a16="http://schemas.microsoft.com/office/drawing/2014/main" id="{AE76D28C-EB86-C654-3D34-B776A1285765}"/>
              </a:ext>
            </a:extLst>
          </p:cNvPr>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nl-NL"/>
          </a:p>
        </p:txBody>
      </p:sp>
    </p:spTree>
    <p:extLst>
      <p:ext uri="{BB962C8B-B14F-4D97-AF65-F5344CB8AC3E}">
        <p14:creationId xmlns:p14="http://schemas.microsoft.com/office/powerpoint/2010/main" val="2454128578"/>
      </p:ext>
    </p:extLst>
  </p:cSld>
  <p:clrMapOvr>
    <a:overrideClrMapping bg1="dk1" tx1="lt1" bg2="dk2" tx2="lt2" accent1="accent1" accent2="accent2" accent3="accent3" accent4="accent4" accent5="accent5" accent6="accent6" hlink="hlink" folHlink="folHlink"/>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F011CF1-ACF2-8020-504B-CDCEA30945C0}"/>
              </a:ext>
            </a:extLst>
          </p:cNvPr>
          <p:cNvSpPr>
            <a:spLocks noGrp="1"/>
          </p:cNvSpPr>
          <p:nvPr>
            <p:ph type="title"/>
          </p:nvPr>
        </p:nvSpPr>
        <p:spPr>
          <a:xfrm>
            <a:off x="1027522" y="2288802"/>
            <a:ext cx="8993171" cy="3178743"/>
          </a:xfrm>
        </p:spPr>
        <p:txBody>
          <a:bodyPr>
            <a:normAutofit/>
          </a:bodyPr>
          <a:lstStyle/>
          <a:p>
            <a:pPr algn="ctr"/>
            <a:r>
              <a:rPr lang="nl-NL" dirty="0"/>
              <a:t>Jij zegenende ziel?</a:t>
            </a:r>
          </a:p>
        </p:txBody>
      </p:sp>
    </p:spTree>
    <p:extLst>
      <p:ext uri="{BB962C8B-B14F-4D97-AF65-F5344CB8AC3E}">
        <p14:creationId xmlns:p14="http://schemas.microsoft.com/office/powerpoint/2010/main" val="320706826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F011CF1-ACF2-8020-504B-CDCEA30945C0}"/>
              </a:ext>
            </a:extLst>
          </p:cNvPr>
          <p:cNvSpPr>
            <a:spLocks noGrp="1"/>
          </p:cNvSpPr>
          <p:nvPr>
            <p:ph type="title"/>
          </p:nvPr>
        </p:nvSpPr>
        <p:spPr>
          <a:xfrm>
            <a:off x="508589" y="1129305"/>
            <a:ext cx="8267296" cy="3178743"/>
          </a:xfrm>
        </p:spPr>
        <p:txBody>
          <a:bodyPr>
            <a:normAutofit fontScale="90000"/>
          </a:bodyPr>
          <a:lstStyle/>
          <a:p>
            <a:r>
              <a:rPr lang="nl-NL" dirty="0"/>
              <a:t>Opdracht </a:t>
            </a:r>
            <a:br>
              <a:rPr lang="nl-NL" dirty="0"/>
            </a:br>
            <a:br>
              <a:rPr lang="nl-NL" dirty="0"/>
            </a:br>
            <a:br>
              <a:rPr lang="nl-NL" dirty="0"/>
            </a:br>
            <a:r>
              <a:rPr lang="nl-NL" dirty="0"/>
              <a:t>Aan de slag in groepjes (30  minuten) </a:t>
            </a:r>
          </a:p>
        </p:txBody>
      </p:sp>
    </p:spTree>
    <p:extLst>
      <p:ext uri="{BB962C8B-B14F-4D97-AF65-F5344CB8AC3E}">
        <p14:creationId xmlns:p14="http://schemas.microsoft.com/office/powerpoint/2010/main" val="385166631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F011CF1-ACF2-8020-504B-CDCEA30945C0}"/>
              </a:ext>
            </a:extLst>
          </p:cNvPr>
          <p:cNvSpPr>
            <a:spLocks noGrp="1"/>
          </p:cNvSpPr>
          <p:nvPr>
            <p:ph type="title"/>
          </p:nvPr>
        </p:nvSpPr>
        <p:spPr>
          <a:xfrm>
            <a:off x="508589" y="1129305"/>
            <a:ext cx="8267296" cy="3178743"/>
          </a:xfrm>
        </p:spPr>
        <p:txBody>
          <a:bodyPr>
            <a:normAutofit/>
          </a:bodyPr>
          <a:lstStyle/>
          <a:p>
            <a:r>
              <a:rPr lang="nl-NL" dirty="0"/>
              <a:t>Opdracht </a:t>
            </a:r>
            <a:br>
              <a:rPr lang="nl-NL" dirty="0"/>
            </a:br>
            <a:br>
              <a:rPr lang="nl-NL" dirty="0"/>
            </a:br>
            <a:br>
              <a:rPr lang="nl-NL" dirty="0"/>
            </a:br>
            <a:r>
              <a:rPr lang="nl-NL" dirty="0"/>
              <a:t>Terugkoppeling in de grote groep</a:t>
            </a:r>
          </a:p>
        </p:txBody>
      </p:sp>
    </p:spTree>
    <p:extLst>
      <p:ext uri="{BB962C8B-B14F-4D97-AF65-F5344CB8AC3E}">
        <p14:creationId xmlns:p14="http://schemas.microsoft.com/office/powerpoint/2010/main" val="373864353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a:extLst>
              <a:ext uri="{FF2B5EF4-FFF2-40B4-BE49-F238E27FC236}">
                <a16:creationId xmlns:a16="http://schemas.microsoft.com/office/drawing/2014/main" id="{8A308498-8FF5-2A30-7E92-85BBB889C45F}"/>
              </a:ext>
            </a:extLst>
          </p:cNvPr>
          <p:cNvSpPr>
            <a:spLocks noGrp="1"/>
          </p:cNvSpPr>
          <p:nvPr>
            <p:ph type="title"/>
          </p:nvPr>
        </p:nvSpPr>
        <p:spPr/>
        <p:txBody>
          <a:bodyPr/>
          <a:lstStyle/>
          <a:p>
            <a:endParaRPr lang="nl-NL"/>
          </a:p>
        </p:txBody>
      </p:sp>
      <p:pic>
        <p:nvPicPr>
          <p:cNvPr id="5" name="Onlinemedia 4" title="Ben je een stoelverwarmer of lichtdrager? | Bert Noteboom">
            <a:hlinkClick r:id="" action="ppaction://media"/>
            <a:extLst>
              <a:ext uri="{FF2B5EF4-FFF2-40B4-BE49-F238E27FC236}">
                <a16:creationId xmlns:a16="http://schemas.microsoft.com/office/drawing/2014/main" id="{A2EA785B-84AB-D77F-9F02-3CD290EF242D}"/>
              </a:ext>
            </a:extLst>
          </p:cNvPr>
          <p:cNvPicPr>
            <a:picLocks noRot="1" noChangeAspect="1"/>
          </p:cNvPicPr>
          <p:nvPr>
            <a:videoFile r:link="rId1"/>
          </p:nvPr>
        </p:nvPicPr>
        <p:blipFill>
          <a:blip r:embed="rId3"/>
          <a:stretch>
            <a:fillRect/>
          </a:stretch>
        </p:blipFill>
        <p:spPr>
          <a:xfrm>
            <a:off x="22225" y="0"/>
            <a:ext cx="12147550" cy="6858000"/>
          </a:xfrm>
          <a:prstGeom prst="rect">
            <a:avLst/>
          </a:prstGeom>
        </p:spPr>
      </p:pic>
    </p:spTree>
    <p:extLst>
      <p:ext uri="{BB962C8B-B14F-4D97-AF65-F5344CB8AC3E}">
        <p14:creationId xmlns:p14="http://schemas.microsoft.com/office/powerpoint/2010/main" val="15350566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5"/>
                </p:tgtEl>
              </p:cMediaNode>
            </p:video>
            <p:seq concurrent="1" nextAc="seek">
              <p:cTn id="8" restart="whenNotActive" fill="hold" evtFilter="cancelBubble" nodeType="interactiveSeq">
                <p:stCondLst>
                  <p:cond evt="onClick" delay="0">
                    <p:tgtEl>
                      <p:spTgt spid="5"/>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5"/>
                                        </p:tgtEl>
                                      </p:cBhvr>
                                    </p:cmd>
                                  </p:childTnLst>
                                </p:cTn>
                              </p:par>
                            </p:childTnLst>
                          </p:cTn>
                        </p:par>
                      </p:childTnLst>
                    </p:cTn>
                  </p:par>
                </p:childTnLst>
              </p:cTn>
              <p:nextCondLst>
                <p:cond evt="onClick" delay="0">
                  <p:tgtEl>
                    <p:spTgt spid="5"/>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F011CF1-ACF2-8020-504B-CDCEA30945C0}"/>
              </a:ext>
            </a:extLst>
          </p:cNvPr>
          <p:cNvSpPr>
            <a:spLocks noGrp="1"/>
          </p:cNvSpPr>
          <p:nvPr>
            <p:ph type="title"/>
          </p:nvPr>
        </p:nvSpPr>
        <p:spPr>
          <a:xfrm>
            <a:off x="3855105" y="2288802"/>
            <a:ext cx="2913342" cy="3178743"/>
          </a:xfrm>
        </p:spPr>
        <p:txBody>
          <a:bodyPr>
            <a:normAutofit/>
          </a:bodyPr>
          <a:lstStyle/>
          <a:p>
            <a:pPr algn="ctr"/>
            <a:r>
              <a:rPr lang="nl-NL" dirty="0"/>
              <a:t>Gebed</a:t>
            </a:r>
          </a:p>
        </p:txBody>
      </p:sp>
    </p:spTree>
    <p:extLst>
      <p:ext uri="{BB962C8B-B14F-4D97-AF65-F5344CB8AC3E}">
        <p14:creationId xmlns:p14="http://schemas.microsoft.com/office/powerpoint/2010/main" val="326790751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F011CF1-ACF2-8020-504B-CDCEA30945C0}"/>
              </a:ext>
            </a:extLst>
          </p:cNvPr>
          <p:cNvSpPr>
            <a:spLocks noGrp="1"/>
          </p:cNvSpPr>
          <p:nvPr>
            <p:ph type="title"/>
          </p:nvPr>
        </p:nvSpPr>
        <p:spPr>
          <a:xfrm>
            <a:off x="2601798" y="2288802"/>
            <a:ext cx="5684363" cy="3178743"/>
          </a:xfrm>
        </p:spPr>
        <p:txBody>
          <a:bodyPr>
            <a:normAutofit/>
          </a:bodyPr>
          <a:lstStyle/>
          <a:p>
            <a:pPr algn="ctr"/>
            <a:r>
              <a:rPr lang="nl-NL" dirty="0"/>
              <a:t>Dankjewel en wel thuis</a:t>
            </a:r>
          </a:p>
        </p:txBody>
      </p:sp>
    </p:spTree>
    <p:extLst>
      <p:ext uri="{BB962C8B-B14F-4D97-AF65-F5344CB8AC3E}">
        <p14:creationId xmlns:p14="http://schemas.microsoft.com/office/powerpoint/2010/main" val="379600883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F011CF1-ACF2-8020-504B-CDCEA30945C0}"/>
              </a:ext>
            </a:extLst>
          </p:cNvPr>
          <p:cNvSpPr>
            <a:spLocks noGrp="1"/>
          </p:cNvSpPr>
          <p:nvPr>
            <p:ph type="title"/>
          </p:nvPr>
        </p:nvSpPr>
        <p:spPr>
          <a:xfrm>
            <a:off x="3855105" y="2288802"/>
            <a:ext cx="2913342" cy="3178743"/>
          </a:xfrm>
        </p:spPr>
        <p:txBody>
          <a:bodyPr>
            <a:normAutofit/>
          </a:bodyPr>
          <a:lstStyle/>
          <a:p>
            <a:pPr algn="ctr"/>
            <a:r>
              <a:rPr lang="nl-NL" dirty="0"/>
              <a:t>Gebed</a:t>
            </a:r>
          </a:p>
        </p:txBody>
      </p:sp>
    </p:spTree>
    <p:extLst>
      <p:ext uri="{BB962C8B-B14F-4D97-AF65-F5344CB8AC3E}">
        <p14:creationId xmlns:p14="http://schemas.microsoft.com/office/powerpoint/2010/main" val="236074327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F011CF1-ACF2-8020-504B-CDCEA30945C0}"/>
              </a:ext>
            </a:extLst>
          </p:cNvPr>
          <p:cNvSpPr>
            <a:spLocks noGrp="1"/>
          </p:cNvSpPr>
          <p:nvPr>
            <p:ph type="title"/>
          </p:nvPr>
        </p:nvSpPr>
        <p:spPr>
          <a:xfrm>
            <a:off x="970961" y="733380"/>
            <a:ext cx="8653806" cy="3178743"/>
          </a:xfrm>
        </p:spPr>
        <p:txBody>
          <a:bodyPr>
            <a:normAutofit fontScale="90000"/>
          </a:bodyPr>
          <a:lstStyle/>
          <a:p>
            <a:pPr algn="l"/>
            <a:r>
              <a:rPr lang="nl-NL" dirty="0"/>
              <a:t>Lezen </a:t>
            </a:r>
            <a:br>
              <a:rPr lang="nl-NL" dirty="0"/>
            </a:br>
            <a:r>
              <a:rPr lang="nl-NL" sz="2800" dirty="0"/>
              <a:t>Spreuken 11 vers 23 t/m 25</a:t>
            </a:r>
            <a:br>
              <a:rPr lang="nl-NL" sz="2800" dirty="0"/>
            </a:br>
            <a:br>
              <a:rPr lang="nl-NL" sz="2800" dirty="0"/>
            </a:br>
            <a:r>
              <a:rPr lang="nl-NL" sz="3100" b="0" i="0" dirty="0">
                <a:effectLst/>
                <a:latin typeface="Cambria" panose="02040503050406030204" pitchFamily="18" charset="0"/>
                <a:ea typeface="Cambria" panose="02040503050406030204" pitchFamily="18" charset="0"/>
              </a:rPr>
              <a:t>23 Het verlangen van rechtvaardigen is alleen het goede,</a:t>
            </a:r>
            <a:br>
              <a:rPr lang="nl-NL" sz="3100" b="0" i="0" dirty="0">
                <a:effectLst/>
                <a:latin typeface="Cambria" panose="02040503050406030204" pitchFamily="18" charset="0"/>
                <a:ea typeface="Cambria" panose="02040503050406030204" pitchFamily="18" charset="0"/>
              </a:rPr>
            </a:br>
            <a:r>
              <a:rPr lang="nl-NL" sz="3100" b="0" i="0" dirty="0">
                <a:effectLst/>
                <a:latin typeface="Cambria" panose="02040503050406030204" pitchFamily="18" charset="0"/>
                <a:ea typeface="Cambria" panose="02040503050406030204" pitchFamily="18" charset="0"/>
              </a:rPr>
              <a:t>maar de hoop van goddelozen is verbolgenheid</a:t>
            </a:r>
            <a:br>
              <a:rPr lang="nl-NL" sz="3100" b="0" i="0" dirty="0">
                <a:effectLst/>
                <a:latin typeface="Cambria" panose="02040503050406030204" pitchFamily="18" charset="0"/>
                <a:ea typeface="Cambria" panose="02040503050406030204" pitchFamily="18" charset="0"/>
              </a:rPr>
            </a:br>
            <a:r>
              <a:rPr lang="nl-NL" sz="3100" b="0" i="0" dirty="0">
                <a:effectLst/>
                <a:latin typeface="Cambria" panose="02040503050406030204" pitchFamily="18" charset="0"/>
                <a:ea typeface="Cambria" panose="02040503050406030204" pitchFamily="18" charset="0"/>
              </a:rPr>
              <a:t>24 Er zijn er die mild uitdelen en nog meer ontvangen,</a:t>
            </a:r>
            <a:br>
              <a:rPr lang="nl-NL" sz="3100" b="0" i="0" dirty="0">
                <a:effectLst/>
                <a:latin typeface="Cambria" panose="02040503050406030204" pitchFamily="18" charset="0"/>
                <a:ea typeface="Cambria" panose="02040503050406030204" pitchFamily="18" charset="0"/>
              </a:rPr>
            </a:br>
            <a:r>
              <a:rPr lang="nl-NL" sz="3100" b="0" i="0" dirty="0">
                <a:effectLst/>
                <a:latin typeface="Cambria" panose="02040503050406030204" pitchFamily="18" charset="0"/>
                <a:ea typeface="Cambria" panose="02040503050406030204" pitchFamily="18" charset="0"/>
              </a:rPr>
              <a:t>en </a:t>
            </a:r>
            <a:r>
              <a:rPr lang="nl-NL" sz="3100" b="0" i="1" dirty="0">
                <a:effectLst/>
                <a:latin typeface="Cambria" panose="02040503050406030204" pitchFamily="18" charset="0"/>
                <a:ea typeface="Cambria" panose="02040503050406030204" pitchFamily="18" charset="0"/>
              </a:rPr>
              <a:t>er zijn er</a:t>
            </a:r>
            <a:r>
              <a:rPr lang="nl-NL" sz="3100" b="0" i="0" dirty="0">
                <a:effectLst/>
                <a:latin typeface="Cambria" panose="02040503050406030204" pitchFamily="18" charset="0"/>
                <a:ea typeface="Cambria" panose="02040503050406030204" pitchFamily="18" charset="0"/>
              </a:rPr>
              <a:t> die meer inhouden dan rechtmatig is, maar het is tot gebrek.</a:t>
            </a:r>
            <a:br>
              <a:rPr lang="nl-NL" sz="3100" b="0" i="0" dirty="0">
                <a:effectLst/>
                <a:latin typeface="Cambria" panose="02040503050406030204" pitchFamily="18" charset="0"/>
                <a:ea typeface="Cambria" panose="02040503050406030204" pitchFamily="18" charset="0"/>
              </a:rPr>
            </a:br>
            <a:r>
              <a:rPr lang="nl-NL" sz="3100" b="0" i="0" dirty="0">
                <a:effectLst/>
                <a:latin typeface="Cambria" panose="02040503050406030204" pitchFamily="18" charset="0"/>
                <a:ea typeface="Cambria" panose="02040503050406030204" pitchFamily="18" charset="0"/>
              </a:rPr>
              <a:t>25 Een zegenende ziel wordt verzadigd,</a:t>
            </a:r>
            <a:br>
              <a:rPr lang="nl-NL" sz="3100" b="0" i="0" dirty="0">
                <a:effectLst/>
                <a:latin typeface="Cambria" panose="02040503050406030204" pitchFamily="18" charset="0"/>
                <a:ea typeface="Cambria" panose="02040503050406030204" pitchFamily="18" charset="0"/>
              </a:rPr>
            </a:br>
            <a:r>
              <a:rPr lang="nl-NL" sz="3100" b="0" i="0" dirty="0">
                <a:effectLst/>
                <a:latin typeface="Cambria" panose="02040503050406030204" pitchFamily="18" charset="0"/>
                <a:ea typeface="Cambria" panose="02040503050406030204" pitchFamily="18" charset="0"/>
              </a:rPr>
              <a:t>en wie te drinken geeft, die zal ook te drinken krijgen.</a:t>
            </a:r>
            <a:br>
              <a:rPr lang="nl-NL" sz="3100" b="0" i="0" dirty="0">
                <a:effectLst/>
                <a:latin typeface="Cambria" panose="02040503050406030204" pitchFamily="18" charset="0"/>
                <a:ea typeface="Cambria" panose="02040503050406030204" pitchFamily="18" charset="0"/>
              </a:rPr>
            </a:br>
            <a:endParaRPr lang="nl-NL" sz="3100" dirty="0">
              <a:latin typeface="Cambria" panose="02040503050406030204" pitchFamily="18" charset="0"/>
              <a:ea typeface="Cambria" panose="02040503050406030204" pitchFamily="18" charset="0"/>
            </a:endParaRPr>
          </a:p>
        </p:txBody>
      </p:sp>
    </p:spTree>
    <p:extLst>
      <p:ext uri="{BB962C8B-B14F-4D97-AF65-F5344CB8AC3E}">
        <p14:creationId xmlns:p14="http://schemas.microsoft.com/office/powerpoint/2010/main" val="296780382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F011CF1-ACF2-8020-504B-CDCEA30945C0}"/>
              </a:ext>
            </a:extLst>
          </p:cNvPr>
          <p:cNvSpPr>
            <a:spLocks noGrp="1"/>
          </p:cNvSpPr>
          <p:nvPr>
            <p:ph type="title"/>
          </p:nvPr>
        </p:nvSpPr>
        <p:spPr>
          <a:xfrm>
            <a:off x="1027522" y="2288802"/>
            <a:ext cx="8993171" cy="3178743"/>
          </a:xfrm>
        </p:spPr>
        <p:txBody>
          <a:bodyPr>
            <a:normAutofit/>
          </a:bodyPr>
          <a:lstStyle/>
          <a:p>
            <a:pPr algn="ctr"/>
            <a:r>
              <a:rPr lang="nl-NL" dirty="0"/>
              <a:t>Geef jij wel eens iets aan een ander?</a:t>
            </a:r>
          </a:p>
        </p:txBody>
      </p:sp>
    </p:spTree>
    <p:extLst>
      <p:ext uri="{BB962C8B-B14F-4D97-AF65-F5344CB8AC3E}">
        <p14:creationId xmlns:p14="http://schemas.microsoft.com/office/powerpoint/2010/main" val="80711761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F011CF1-ACF2-8020-504B-CDCEA30945C0}"/>
              </a:ext>
            </a:extLst>
          </p:cNvPr>
          <p:cNvSpPr>
            <a:spLocks noGrp="1"/>
          </p:cNvSpPr>
          <p:nvPr>
            <p:ph type="title"/>
          </p:nvPr>
        </p:nvSpPr>
        <p:spPr>
          <a:xfrm>
            <a:off x="1178350" y="2288802"/>
            <a:ext cx="9728461" cy="3178743"/>
          </a:xfrm>
        </p:spPr>
        <p:txBody>
          <a:bodyPr>
            <a:normAutofit/>
          </a:bodyPr>
          <a:lstStyle/>
          <a:p>
            <a:pPr algn="ctr"/>
            <a:r>
              <a:rPr lang="nl-NL" dirty="0"/>
              <a:t>WAAROM?</a:t>
            </a:r>
          </a:p>
        </p:txBody>
      </p:sp>
    </p:spTree>
    <p:extLst>
      <p:ext uri="{BB962C8B-B14F-4D97-AF65-F5344CB8AC3E}">
        <p14:creationId xmlns:p14="http://schemas.microsoft.com/office/powerpoint/2010/main" val="137916342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F011CF1-ACF2-8020-504B-CDCEA30945C0}"/>
              </a:ext>
            </a:extLst>
          </p:cNvPr>
          <p:cNvSpPr>
            <a:spLocks noGrp="1"/>
          </p:cNvSpPr>
          <p:nvPr>
            <p:ph type="title"/>
          </p:nvPr>
        </p:nvSpPr>
        <p:spPr>
          <a:xfrm>
            <a:off x="621711" y="250257"/>
            <a:ext cx="8267296" cy="3178743"/>
          </a:xfrm>
        </p:spPr>
        <p:txBody>
          <a:bodyPr>
            <a:normAutofit fontScale="90000"/>
          </a:bodyPr>
          <a:lstStyle/>
          <a:p>
            <a:pPr algn="ctr"/>
            <a:r>
              <a:rPr lang="nl-NL" dirty="0"/>
              <a:t>Zingen</a:t>
            </a:r>
            <a:br>
              <a:rPr lang="nl-NL" dirty="0"/>
            </a:br>
            <a:r>
              <a:rPr lang="nl-NL" sz="3100" b="1" i="0" dirty="0">
                <a:solidFill>
                  <a:srgbClr val="B7453D"/>
                </a:solidFill>
                <a:effectLst/>
                <a:latin typeface="Cambria" panose="02040503050406030204" pitchFamily="18" charset="0"/>
                <a:ea typeface="Cambria" panose="02040503050406030204" pitchFamily="18" charset="0"/>
              </a:rPr>
              <a:t>Psalm 68 vers 10</a:t>
            </a:r>
            <a:br>
              <a:rPr lang="nl-NL" sz="3100" b="1" i="0" dirty="0">
                <a:solidFill>
                  <a:srgbClr val="B7453D"/>
                </a:solidFill>
                <a:effectLst/>
                <a:latin typeface="Cambria" panose="02040503050406030204" pitchFamily="18" charset="0"/>
                <a:ea typeface="Cambria" panose="02040503050406030204" pitchFamily="18" charset="0"/>
              </a:rPr>
            </a:br>
            <a:r>
              <a:rPr lang="nl-NL" sz="3100" b="0" i="0" dirty="0">
                <a:solidFill>
                  <a:srgbClr val="000000"/>
                </a:solidFill>
                <a:effectLst/>
                <a:latin typeface="Cambria" panose="02040503050406030204" pitchFamily="18" charset="0"/>
                <a:ea typeface="Cambria" panose="02040503050406030204" pitchFamily="18" charset="0"/>
              </a:rPr>
              <a:t>Ge</a:t>
            </a:r>
            <a:r>
              <a:rPr lang="nl-NL" sz="3100" b="0" i="1" dirty="0">
                <a:solidFill>
                  <a:srgbClr val="000000"/>
                </a:solidFill>
                <a:effectLst/>
                <a:latin typeface="Cambria" panose="02040503050406030204" pitchFamily="18" charset="0"/>
                <a:ea typeface="Cambria" panose="02040503050406030204" pitchFamily="18" charset="0"/>
              </a:rPr>
              <a:t>loofd</a:t>
            </a:r>
            <a:r>
              <a:rPr lang="nl-NL" sz="3100" b="0" i="0" dirty="0">
                <a:solidFill>
                  <a:srgbClr val="000000"/>
                </a:solidFill>
                <a:effectLst/>
                <a:latin typeface="Cambria" panose="02040503050406030204" pitchFamily="18" charset="0"/>
                <a:ea typeface="Cambria" panose="02040503050406030204" pitchFamily="18" charset="0"/>
              </a:rPr>
              <a:t> </a:t>
            </a:r>
            <a:r>
              <a:rPr lang="nl-NL" sz="3100" b="0" i="1" dirty="0">
                <a:solidFill>
                  <a:srgbClr val="000000"/>
                </a:solidFill>
                <a:effectLst/>
                <a:latin typeface="Cambria" panose="02040503050406030204" pitchFamily="18" charset="0"/>
                <a:ea typeface="Cambria" panose="02040503050406030204" pitchFamily="18" charset="0"/>
              </a:rPr>
              <a:t>zij</a:t>
            </a:r>
            <a:r>
              <a:rPr lang="nl-NL" sz="3100" b="0" i="0" dirty="0">
                <a:solidFill>
                  <a:srgbClr val="000000"/>
                </a:solidFill>
                <a:effectLst/>
                <a:latin typeface="Cambria" panose="02040503050406030204" pitchFamily="18" charset="0"/>
                <a:ea typeface="Cambria" panose="02040503050406030204" pitchFamily="18" charset="0"/>
              </a:rPr>
              <a:t> </a:t>
            </a:r>
            <a:r>
              <a:rPr lang="nl-NL" sz="3100" b="0" i="1" dirty="0">
                <a:solidFill>
                  <a:srgbClr val="000000"/>
                </a:solidFill>
                <a:effectLst/>
                <a:latin typeface="Cambria" panose="02040503050406030204" pitchFamily="18" charset="0"/>
                <a:ea typeface="Cambria" panose="02040503050406030204" pitchFamily="18" charset="0"/>
              </a:rPr>
              <a:t>God</a:t>
            </a:r>
            <a:r>
              <a:rPr lang="nl-NL" sz="3100" b="0" i="0" dirty="0">
                <a:solidFill>
                  <a:srgbClr val="000000"/>
                </a:solidFill>
                <a:effectLst/>
                <a:latin typeface="Cambria" panose="02040503050406030204" pitchFamily="18" charset="0"/>
                <a:ea typeface="Cambria" panose="02040503050406030204" pitchFamily="18" charset="0"/>
              </a:rPr>
              <a:t> </a:t>
            </a:r>
            <a:r>
              <a:rPr lang="nl-NL" sz="3100" b="0" i="1" dirty="0">
                <a:solidFill>
                  <a:srgbClr val="000000"/>
                </a:solidFill>
                <a:effectLst/>
                <a:latin typeface="Cambria" panose="02040503050406030204" pitchFamily="18" charset="0"/>
                <a:ea typeface="Cambria" panose="02040503050406030204" pitchFamily="18" charset="0"/>
              </a:rPr>
              <a:t>met</a:t>
            </a:r>
            <a:r>
              <a:rPr lang="nl-NL" sz="3100" b="0" i="0" dirty="0">
                <a:solidFill>
                  <a:srgbClr val="000000"/>
                </a:solidFill>
                <a:effectLst/>
                <a:latin typeface="Cambria" panose="02040503050406030204" pitchFamily="18" charset="0"/>
                <a:ea typeface="Cambria" panose="02040503050406030204" pitchFamily="18" charset="0"/>
              </a:rPr>
              <a:t> </a:t>
            </a:r>
            <a:r>
              <a:rPr lang="nl-NL" sz="3100" b="0" i="1" dirty="0">
                <a:solidFill>
                  <a:srgbClr val="000000"/>
                </a:solidFill>
                <a:effectLst/>
                <a:latin typeface="Cambria" panose="02040503050406030204" pitchFamily="18" charset="0"/>
                <a:ea typeface="Cambria" panose="02040503050406030204" pitchFamily="18" charset="0"/>
              </a:rPr>
              <a:t>diepst</a:t>
            </a:r>
            <a:r>
              <a:rPr lang="nl-NL" sz="3100" b="0" i="0" dirty="0">
                <a:solidFill>
                  <a:srgbClr val="000000"/>
                </a:solidFill>
                <a:effectLst/>
                <a:latin typeface="Cambria" panose="02040503050406030204" pitchFamily="18" charset="0"/>
                <a:ea typeface="Cambria" panose="02040503050406030204" pitchFamily="18" charset="0"/>
              </a:rPr>
              <a:t> </a:t>
            </a:r>
            <a:r>
              <a:rPr lang="nl-NL" sz="3100" b="0" i="1" dirty="0">
                <a:solidFill>
                  <a:srgbClr val="000000"/>
                </a:solidFill>
                <a:effectLst/>
                <a:latin typeface="Cambria" panose="02040503050406030204" pitchFamily="18" charset="0"/>
                <a:ea typeface="Cambria" panose="02040503050406030204" pitchFamily="18" charset="0"/>
              </a:rPr>
              <a:t>ont</a:t>
            </a:r>
            <a:r>
              <a:rPr lang="nl-NL" sz="3100" b="0" i="0" dirty="0">
                <a:solidFill>
                  <a:srgbClr val="000000"/>
                </a:solidFill>
                <a:effectLst/>
                <a:latin typeface="Cambria" panose="02040503050406030204" pitchFamily="18" charset="0"/>
                <a:ea typeface="Cambria" panose="02040503050406030204" pitchFamily="18" charset="0"/>
              </a:rPr>
              <a:t>zag!</a:t>
            </a:r>
            <a:br>
              <a:rPr lang="nl-NL" sz="3100" b="0" i="0" dirty="0">
                <a:solidFill>
                  <a:srgbClr val="000000"/>
                </a:solidFill>
                <a:effectLst/>
                <a:latin typeface="Cambria" panose="02040503050406030204" pitchFamily="18" charset="0"/>
                <a:ea typeface="Cambria" panose="02040503050406030204" pitchFamily="18" charset="0"/>
              </a:rPr>
            </a:br>
            <a:r>
              <a:rPr lang="nl-NL" sz="3100" b="0" i="0" dirty="0">
                <a:solidFill>
                  <a:srgbClr val="000000"/>
                </a:solidFill>
                <a:effectLst/>
                <a:latin typeface="Cambria" panose="02040503050406030204" pitchFamily="18" charset="0"/>
                <a:ea typeface="Cambria" panose="02040503050406030204" pitchFamily="18" charset="0"/>
              </a:rPr>
              <a:t>Hij </a:t>
            </a:r>
            <a:r>
              <a:rPr lang="nl-NL" sz="3100" b="0" i="1" dirty="0">
                <a:solidFill>
                  <a:srgbClr val="000000"/>
                </a:solidFill>
                <a:effectLst/>
                <a:latin typeface="Cambria" panose="02040503050406030204" pitchFamily="18" charset="0"/>
                <a:ea typeface="Cambria" panose="02040503050406030204" pitchFamily="18" charset="0"/>
              </a:rPr>
              <a:t>overlaadt</a:t>
            </a:r>
            <a:r>
              <a:rPr lang="nl-NL" sz="3100" b="0" i="0" dirty="0">
                <a:solidFill>
                  <a:srgbClr val="000000"/>
                </a:solidFill>
                <a:effectLst/>
                <a:latin typeface="Cambria" panose="02040503050406030204" pitchFamily="18" charset="0"/>
                <a:ea typeface="Cambria" panose="02040503050406030204" pitchFamily="18" charset="0"/>
              </a:rPr>
              <a:t> </a:t>
            </a:r>
            <a:r>
              <a:rPr lang="nl-NL" sz="3100" b="0" i="1" dirty="0">
                <a:solidFill>
                  <a:srgbClr val="000000"/>
                </a:solidFill>
                <a:effectLst/>
                <a:latin typeface="Cambria" panose="02040503050406030204" pitchFamily="18" charset="0"/>
                <a:ea typeface="Cambria" panose="02040503050406030204" pitchFamily="18" charset="0"/>
              </a:rPr>
              <a:t>ons,</a:t>
            </a:r>
            <a:r>
              <a:rPr lang="nl-NL" sz="3100" b="0" i="0" dirty="0">
                <a:solidFill>
                  <a:srgbClr val="000000"/>
                </a:solidFill>
                <a:effectLst/>
                <a:latin typeface="Cambria" panose="02040503050406030204" pitchFamily="18" charset="0"/>
                <a:ea typeface="Cambria" panose="02040503050406030204" pitchFamily="18" charset="0"/>
              </a:rPr>
              <a:t> </a:t>
            </a:r>
            <a:r>
              <a:rPr lang="nl-NL" sz="3100" b="0" i="1" dirty="0">
                <a:solidFill>
                  <a:srgbClr val="000000"/>
                </a:solidFill>
                <a:effectLst/>
                <a:latin typeface="Cambria" panose="02040503050406030204" pitchFamily="18" charset="0"/>
                <a:ea typeface="Cambria" panose="02040503050406030204" pitchFamily="18" charset="0"/>
              </a:rPr>
              <a:t>dag</a:t>
            </a:r>
            <a:r>
              <a:rPr lang="nl-NL" sz="3100" b="0" i="0" dirty="0">
                <a:solidFill>
                  <a:srgbClr val="000000"/>
                </a:solidFill>
                <a:effectLst/>
                <a:latin typeface="Cambria" panose="02040503050406030204" pitchFamily="18" charset="0"/>
                <a:ea typeface="Cambria" panose="02040503050406030204" pitchFamily="18" charset="0"/>
              </a:rPr>
              <a:t> </a:t>
            </a:r>
            <a:r>
              <a:rPr lang="nl-NL" sz="3100" b="0" i="1" dirty="0">
                <a:solidFill>
                  <a:srgbClr val="000000"/>
                </a:solidFill>
                <a:effectLst/>
                <a:latin typeface="Cambria" panose="02040503050406030204" pitchFamily="18" charset="0"/>
                <a:ea typeface="Cambria" panose="02040503050406030204" pitchFamily="18" charset="0"/>
              </a:rPr>
              <a:t>aan</a:t>
            </a:r>
            <a:r>
              <a:rPr lang="nl-NL" sz="3100" b="0" i="0" dirty="0">
                <a:solidFill>
                  <a:srgbClr val="000000"/>
                </a:solidFill>
                <a:effectLst/>
                <a:latin typeface="Cambria" panose="02040503050406030204" pitchFamily="18" charset="0"/>
                <a:ea typeface="Cambria" panose="02040503050406030204" pitchFamily="18" charset="0"/>
              </a:rPr>
              <a:t> dag,</a:t>
            </a:r>
            <a:br>
              <a:rPr lang="nl-NL" sz="3100" b="0" i="0" dirty="0">
                <a:solidFill>
                  <a:srgbClr val="000000"/>
                </a:solidFill>
                <a:effectLst/>
                <a:latin typeface="Cambria" panose="02040503050406030204" pitchFamily="18" charset="0"/>
                <a:ea typeface="Cambria" panose="02040503050406030204" pitchFamily="18" charset="0"/>
              </a:rPr>
            </a:br>
            <a:r>
              <a:rPr lang="nl-NL" sz="3100" b="0" i="0" dirty="0">
                <a:solidFill>
                  <a:srgbClr val="000000"/>
                </a:solidFill>
                <a:effectLst/>
                <a:latin typeface="Cambria" panose="02040503050406030204" pitchFamily="18" charset="0"/>
                <a:ea typeface="Cambria" panose="02040503050406030204" pitchFamily="18" charset="0"/>
              </a:rPr>
              <a:t>Met </a:t>
            </a:r>
            <a:r>
              <a:rPr lang="nl-NL" sz="3100" b="0" i="1" dirty="0">
                <a:solidFill>
                  <a:srgbClr val="000000"/>
                </a:solidFill>
                <a:effectLst/>
                <a:latin typeface="Cambria" panose="02040503050406030204" pitchFamily="18" charset="0"/>
                <a:ea typeface="Cambria" panose="02040503050406030204" pitchFamily="18" charset="0"/>
              </a:rPr>
              <a:t>Zijne</a:t>
            </a:r>
            <a:r>
              <a:rPr lang="nl-NL" sz="3100" b="0" i="0" dirty="0">
                <a:solidFill>
                  <a:srgbClr val="000000"/>
                </a:solidFill>
                <a:effectLst/>
                <a:latin typeface="Cambria" panose="02040503050406030204" pitchFamily="18" charset="0"/>
                <a:ea typeface="Cambria" panose="02040503050406030204" pitchFamily="18" charset="0"/>
              </a:rPr>
              <a:t> </a:t>
            </a:r>
            <a:r>
              <a:rPr lang="nl-NL" sz="3100" b="0" i="1" dirty="0">
                <a:solidFill>
                  <a:srgbClr val="000000"/>
                </a:solidFill>
                <a:effectLst/>
                <a:latin typeface="Cambria" panose="02040503050406030204" pitchFamily="18" charset="0"/>
                <a:ea typeface="Cambria" panose="02040503050406030204" pitchFamily="18" charset="0"/>
              </a:rPr>
              <a:t>gunstbe</a:t>
            </a:r>
            <a:r>
              <a:rPr lang="nl-NL" sz="3100" b="0" i="0" dirty="0">
                <a:solidFill>
                  <a:srgbClr val="000000"/>
                </a:solidFill>
                <a:effectLst/>
                <a:latin typeface="Cambria" panose="02040503050406030204" pitchFamily="18" charset="0"/>
                <a:ea typeface="Cambria" panose="02040503050406030204" pitchFamily="18" charset="0"/>
              </a:rPr>
              <a:t>wijzen.</a:t>
            </a:r>
            <a:br>
              <a:rPr lang="nl-NL" sz="3100" b="0" i="0" dirty="0">
                <a:solidFill>
                  <a:srgbClr val="000000"/>
                </a:solidFill>
                <a:effectLst/>
                <a:latin typeface="Cambria" panose="02040503050406030204" pitchFamily="18" charset="0"/>
                <a:ea typeface="Cambria" panose="02040503050406030204" pitchFamily="18" charset="0"/>
              </a:rPr>
            </a:br>
            <a:r>
              <a:rPr lang="nl-NL" sz="3100" b="0" i="0" dirty="0">
                <a:solidFill>
                  <a:srgbClr val="000000"/>
                </a:solidFill>
                <a:effectLst/>
                <a:latin typeface="Cambria" panose="02040503050406030204" pitchFamily="18" charset="0"/>
                <a:ea typeface="Cambria" panose="02040503050406030204" pitchFamily="18" charset="0"/>
              </a:rPr>
              <a:t>Die </a:t>
            </a:r>
            <a:r>
              <a:rPr lang="nl-NL" sz="3100" b="0" i="1" dirty="0">
                <a:solidFill>
                  <a:srgbClr val="000000"/>
                </a:solidFill>
                <a:effectLst/>
                <a:latin typeface="Cambria" panose="02040503050406030204" pitchFamily="18" charset="0"/>
                <a:ea typeface="Cambria" panose="02040503050406030204" pitchFamily="18" charset="0"/>
              </a:rPr>
              <a:t>God</a:t>
            </a:r>
            <a:r>
              <a:rPr lang="nl-NL" sz="3100" b="0" i="0" dirty="0">
                <a:solidFill>
                  <a:srgbClr val="000000"/>
                </a:solidFill>
                <a:effectLst/>
                <a:latin typeface="Cambria" panose="02040503050406030204" pitchFamily="18" charset="0"/>
                <a:ea typeface="Cambria" panose="02040503050406030204" pitchFamily="18" charset="0"/>
              </a:rPr>
              <a:t> </a:t>
            </a:r>
            <a:r>
              <a:rPr lang="nl-NL" sz="3100" b="0" i="1" dirty="0">
                <a:solidFill>
                  <a:srgbClr val="000000"/>
                </a:solidFill>
                <a:effectLst/>
                <a:latin typeface="Cambria" panose="02040503050406030204" pitchFamily="18" charset="0"/>
                <a:ea typeface="Cambria" panose="02040503050406030204" pitchFamily="18" charset="0"/>
              </a:rPr>
              <a:t>is</a:t>
            </a:r>
            <a:r>
              <a:rPr lang="nl-NL" sz="3100" b="0" i="0" dirty="0">
                <a:solidFill>
                  <a:srgbClr val="000000"/>
                </a:solidFill>
                <a:effectLst/>
                <a:latin typeface="Cambria" panose="02040503050406030204" pitchFamily="18" charset="0"/>
                <a:ea typeface="Cambria" panose="02040503050406030204" pitchFamily="18" charset="0"/>
              </a:rPr>
              <a:t> </a:t>
            </a:r>
            <a:r>
              <a:rPr lang="nl-NL" sz="3100" b="0" i="1" dirty="0">
                <a:solidFill>
                  <a:srgbClr val="000000"/>
                </a:solidFill>
                <a:effectLst/>
                <a:latin typeface="Cambria" panose="02040503050406030204" pitchFamily="18" charset="0"/>
                <a:ea typeface="Cambria" panose="02040503050406030204" pitchFamily="18" charset="0"/>
              </a:rPr>
              <a:t>onze</a:t>
            </a:r>
            <a:r>
              <a:rPr lang="nl-NL" sz="3100" b="0" i="0" dirty="0">
                <a:solidFill>
                  <a:srgbClr val="000000"/>
                </a:solidFill>
                <a:effectLst/>
                <a:latin typeface="Cambria" panose="02040503050406030204" pitchFamily="18" charset="0"/>
                <a:ea typeface="Cambria" panose="02040503050406030204" pitchFamily="18" charset="0"/>
              </a:rPr>
              <a:t> </a:t>
            </a:r>
            <a:r>
              <a:rPr lang="nl-NL" sz="3100" b="0" i="1" dirty="0">
                <a:solidFill>
                  <a:srgbClr val="000000"/>
                </a:solidFill>
                <a:effectLst/>
                <a:latin typeface="Cambria" panose="02040503050406030204" pitchFamily="18" charset="0"/>
                <a:ea typeface="Cambria" panose="02040503050406030204" pitchFamily="18" charset="0"/>
              </a:rPr>
              <a:t>zalig</a:t>
            </a:r>
            <a:r>
              <a:rPr lang="nl-NL" sz="3100" b="0" i="0" dirty="0">
                <a:solidFill>
                  <a:srgbClr val="000000"/>
                </a:solidFill>
                <a:effectLst/>
                <a:latin typeface="Cambria" panose="02040503050406030204" pitchFamily="18" charset="0"/>
                <a:ea typeface="Cambria" panose="02040503050406030204" pitchFamily="18" charset="0"/>
              </a:rPr>
              <a:t>heid;</a:t>
            </a:r>
            <a:br>
              <a:rPr lang="nl-NL" sz="3100" b="0" i="0" dirty="0">
                <a:solidFill>
                  <a:srgbClr val="000000"/>
                </a:solidFill>
                <a:effectLst/>
                <a:latin typeface="Cambria" panose="02040503050406030204" pitchFamily="18" charset="0"/>
                <a:ea typeface="Cambria" panose="02040503050406030204" pitchFamily="18" charset="0"/>
              </a:rPr>
            </a:br>
            <a:r>
              <a:rPr lang="nl-NL" sz="3100" b="0" i="0" dirty="0">
                <a:solidFill>
                  <a:srgbClr val="000000"/>
                </a:solidFill>
                <a:effectLst/>
                <a:latin typeface="Cambria" panose="02040503050406030204" pitchFamily="18" charset="0"/>
                <a:ea typeface="Cambria" panose="02040503050406030204" pitchFamily="18" charset="0"/>
              </a:rPr>
              <a:t>Wie </a:t>
            </a:r>
            <a:r>
              <a:rPr lang="nl-NL" sz="3100" b="0" i="1" dirty="0">
                <a:solidFill>
                  <a:srgbClr val="000000"/>
                </a:solidFill>
                <a:effectLst/>
                <a:latin typeface="Cambria" panose="02040503050406030204" pitchFamily="18" charset="0"/>
                <a:ea typeface="Cambria" panose="02040503050406030204" pitchFamily="18" charset="0"/>
              </a:rPr>
              <a:t>zou</a:t>
            </a:r>
            <a:r>
              <a:rPr lang="nl-NL" sz="3100" b="0" i="0" dirty="0">
                <a:solidFill>
                  <a:srgbClr val="000000"/>
                </a:solidFill>
                <a:effectLst/>
                <a:latin typeface="Cambria" panose="02040503050406030204" pitchFamily="18" charset="0"/>
                <a:ea typeface="Cambria" panose="02040503050406030204" pitchFamily="18" charset="0"/>
              </a:rPr>
              <a:t> </a:t>
            </a:r>
            <a:r>
              <a:rPr lang="nl-NL" sz="3100" b="0" i="1" dirty="0">
                <a:solidFill>
                  <a:srgbClr val="000000"/>
                </a:solidFill>
                <a:effectLst/>
                <a:latin typeface="Cambria" panose="02040503050406030204" pitchFamily="18" charset="0"/>
                <a:ea typeface="Cambria" panose="02040503050406030204" pitchFamily="18" charset="0"/>
              </a:rPr>
              <a:t>die</a:t>
            </a:r>
            <a:r>
              <a:rPr lang="nl-NL" sz="3100" b="0" i="0" dirty="0">
                <a:solidFill>
                  <a:srgbClr val="000000"/>
                </a:solidFill>
                <a:effectLst/>
                <a:latin typeface="Cambria" panose="02040503050406030204" pitchFamily="18" charset="0"/>
                <a:ea typeface="Cambria" panose="02040503050406030204" pitchFamily="18" charset="0"/>
              </a:rPr>
              <a:t> </a:t>
            </a:r>
            <a:r>
              <a:rPr lang="nl-NL" sz="3100" b="0" i="1" dirty="0">
                <a:solidFill>
                  <a:srgbClr val="000000"/>
                </a:solidFill>
                <a:effectLst/>
                <a:latin typeface="Cambria" panose="02040503050406030204" pitchFamily="18" charset="0"/>
                <a:ea typeface="Cambria" panose="02040503050406030204" pitchFamily="18" charset="0"/>
              </a:rPr>
              <a:t>hoogste</a:t>
            </a:r>
            <a:r>
              <a:rPr lang="nl-NL" sz="3100" b="0" i="0" dirty="0">
                <a:solidFill>
                  <a:srgbClr val="000000"/>
                </a:solidFill>
                <a:effectLst/>
                <a:latin typeface="Cambria" panose="02040503050406030204" pitchFamily="18" charset="0"/>
                <a:ea typeface="Cambria" panose="02040503050406030204" pitchFamily="18" charset="0"/>
              </a:rPr>
              <a:t> </a:t>
            </a:r>
            <a:r>
              <a:rPr lang="nl-NL" sz="3100" b="0" i="1" dirty="0">
                <a:solidFill>
                  <a:srgbClr val="000000"/>
                </a:solidFill>
                <a:effectLst/>
                <a:latin typeface="Cambria" panose="02040503050406030204" pitchFamily="18" charset="0"/>
                <a:ea typeface="Cambria" panose="02040503050406030204" pitchFamily="18" charset="0"/>
              </a:rPr>
              <a:t>Majes</a:t>
            </a:r>
            <a:r>
              <a:rPr lang="nl-NL" sz="3100" b="0" i="0" dirty="0">
                <a:solidFill>
                  <a:srgbClr val="000000"/>
                </a:solidFill>
                <a:effectLst/>
                <a:latin typeface="Cambria" panose="02040503050406030204" pitchFamily="18" charset="0"/>
                <a:ea typeface="Cambria" panose="02040503050406030204" pitchFamily="18" charset="0"/>
              </a:rPr>
              <a:t>teit</a:t>
            </a:r>
            <a:br>
              <a:rPr lang="nl-NL" sz="3100" b="0" i="0" dirty="0">
                <a:solidFill>
                  <a:srgbClr val="000000"/>
                </a:solidFill>
                <a:effectLst/>
                <a:latin typeface="Cambria" panose="02040503050406030204" pitchFamily="18" charset="0"/>
                <a:ea typeface="Cambria" panose="02040503050406030204" pitchFamily="18" charset="0"/>
              </a:rPr>
            </a:br>
            <a:r>
              <a:rPr lang="nl-NL" sz="3100" b="0" i="0" dirty="0">
                <a:solidFill>
                  <a:srgbClr val="000000"/>
                </a:solidFill>
                <a:effectLst/>
                <a:latin typeface="Cambria" panose="02040503050406030204" pitchFamily="18" charset="0"/>
                <a:ea typeface="Cambria" panose="02040503050406030204" pitchFamily="18" charset="0"/>
              </a:rPr>
              <a:t>Dan </a:t>
            </a:r>
            <a:r>
              <a:rPr lang="nl-NL" sz="3100" b="0" i="1" dirty="0">
                <a:solidFill>
                  <a:srgbClr val="000000"/>
                </a:solidFill>
                <a:effectLst/>
                <a:latin typeface="Cambria" panose="02040503050406030204" pitchFamily="18" charset="0"/>
                <a:ea typeface="Cambria" panose="02040503050406030204" pitchFamily="18" charset="0"/>
              </a:rPr>
              <a:t>niet</a:t>
            </a:r>
            <a:r>
              <a:rPr lang="nl-NL" sz="3100" b="0" i="0" dirty="0">
                <a:solidFill>
                  <a:srgbClr val="000000"/>
                </a:solidFill>
                <a:effectLst/>
                <a:latin typeface="Cambria" panose="02040503050406030204" pitchFamily="18" charset="0"/>
                <a:ea typeface="Cambria" panose="02040503050406030204" pitchFamily="18" charset="0"/>
              </a:rPr>
              <a:t> </a:t>
            </a:r>
            <a:r>
              <a:rPr lang="nl-NL" sz="3100" b="0" i="1" dirty="0">
                <a:solidFill>
                  <a:srgbClr val="000000"/>
                </a:solidFill>
                <a:effectLst/>
                <a:latin typeface="Cambria" panose="02040503050406030204" pitchFamily="18" charset="0"/>
                <a:ea typeface="Cambria" panose="02040503050406030204" pitchFamily="18" charset="0"/>
              </a:rPr>
              <a:t>met</a:t>
            </a:r>
            <a:r>
              <a:rPr lang="nl-NL" sz="3100" b="0" i="0" dirty="0">
                <a:solidFill>
                  <a:srgbClr val="000000"/>
                </a:solidFill>
                <a:effectLst/>
                <a:latin typeface="Cambria" panose="02040503050406030204" pitchFamily="18" charset="0"/>
                <a:ea typeface="Cambria" panose="02040503050406030204" pitchFamily="18" charset="0"/>
              </a:rPr>
              <a:t> </a:t>
            </a:r>
            <a:r>
              <a:rPr lang="nl-NL" sz="3100" b="0" i="1" dirty="0">
                <a:solidFill>
                  <a:srgbClr val="000000"/>
                </a:solidFill>
                <a:effectLst/>
                <a:latin typeface="Cambria" panose="02040503050406030204" pitchFamily="18" charset="0"/>
                <a:ea typeface="Cambria" panose="02040503050406030204" pitchFamily="18" charset="0"/>
              </a:rPr>
              <a:t>eerbied</a:t>
            </a:r>
            <a:r>
              <a:rPr lang="nl-NL" sz="3100" b="0" i="0" dirty="0">
                <a:solidFill>
                  <a:srgbClr val="000000"/>
                </a:solidFill>
                <a:effectLst/>
                <a:latin typeface="Cambria" panose="02040503050406030204" pitchFamily="18" charset="0"/>
                <a:ea typeface="Cambria" panose="02040503050406030204" pitchFamily="18" charset="0"/>
              </a:rPr>
              <a:t> prijzen?</a:t>
            </a:r>
            <a:br>
              <a:rPr lang="nl-NL" sz="3100" b="0" i="0" dirty="0">
                <a:solidFill>
                  <a:srgbClr val="000000"/>
                </a:solidFill>
                <a:effectLst/>
                <a:latin typeface="Cambria" panose="02040503050406030204" pitchFamily="18" charset="0"/>
                <a:ea typeface="Cambria" panose="02040503050406030204" pitchFamily="18" charset="0"/>
              </a:rPr>
            </a:br>
            <a:r>
              <a:rPr lang="nl-NL" sz="3100" b="0" i="0" dirty="0">
                <a:solidFill>
                  <a:srgbClr val="000000"/>
                </a:solidFill>
                <a:effectLst/>
                <a:latin typeface="Cambria" panose="02040503050406030204" pitchFamily="18" charset="0"/>
                <a:ea typeface="Cambria" panose="02040503050406030204" pitchFamily="18" charset="0"/>
              </a:rPr>
              <a:t>Die </a:t>
            </a:r>
            <a:r>
              <a:rPr lang="nl-NL" sz="3100" b="0" i="1" dirty="0">
                <a:solidFill>
                  <a:srgbClr val="000000"/>
                </a:solidFill>
                <a:effectLst/>
                <a:latin typeface="Cambria" panose="02040503050406030204" pitchFamily="18" charset="0"/>
                <a:ea typeface="Cambria" panose="02040503050406030204" pitchFamily="18" charset="0"/>
              </a:rPr>
              <a:t>God</a:t>
            </a:r>
            <a:r>
              <a:rPr lang="nl-NL" sz="3100" b="0" i="0" dirty="0">
                <a:solidFill>
                  <a:srgbClr val="000000"/>
                </a:solidFill>
                <a:effectLst/>
                <a:latin typeface="Cambria" panose="02040503050406030204" pitchFamily="18" charset="0"/>
                <a:ea typeface="Cambria" panose="02040503050406030204" pitchFamily="18" charset="0"/>
              </a:rPr>
              <a:t> </a:t>
            </a:r>
            <a:r>
              <a:rPr lang="nl-NL" sz="3100" b="0" i="1" dirty="0">
                <a:solidFill>
                  <a:srgbClr val="000000"/>
                </a:solidFill>
                <a:effectLst/>
                <a:latin typeface="Cambria" panose="02040503050406030204" pitchFamily="18" charset="0"/>
                <a:ea typeface="Cambria" panose="02040503050406030204" pitchFamily="18" charset="0"/>
              </a:rPr>
              <a:t>is</a:t>
            </a:r>
            <a:r>
              <a:rPr lang="nl-NL" sz="3100" b="0" i="0" dirty="0">
                <a:solidFill>
                  <a:srgbClr val="000000"/>
                </a:solidFill>
                <a:effectLst/>
                <a:latin typeface="Cambria" panose="02040503050406030204" pitchFamily="18" charset="0"/>
                <a:ea typeface="Cambria" panose="02040503050406030204" pitchFamily="18" charset="0"/>
              </a:rPr>
              <a:t> </a:t>
            </a:r>
            <a:r>
              <a:rPr lang="nl-NL" sz="3100" b="0" i="1" dirty="0">
                <a:solidFill>
                  <a:srgbClr val="000000"/>
                </a:solidFill>
                <a:effectLst/>
                <a:latin typeface="Cambria" panose="02040503050406030204" pitchFamily="18" charset="0"/>
                <a:ea typeface="Cambria" panose="02040503050406030204" pitchFamily="18" charset="0"/>
              </a:rPr>
              <a:t>ons</a:t>
            </a:r>
            <a:r>
              <a:rPr lang="nl-NL" sz="3100" b="0" i="0" dirty="0">
                <a:solidFill>
                  <a:srgbClr val="000000"/>
                </a:solidFill>
                <a:effectLst/>
                <a:latin typeface="Cambria" panose="02040503050406030204" pitchFamily="18" charset="0"/>
                <a:ea typeface="Cambria" panose="02040503050406030204" pitchFamily="18" charset="0"/>
              </a:rPr>
              <a:t> </a:t>
            </a:r>
            <a:r>
              <a:rPr lang="nl-NL" sz="3100" b="0" i="1" dirty="0">
                <a:solidFill>
                  <a:srgbClr val="000000"/>
                </a:solidFill>
                <a:effectLst/>
                <a:latin typeface="Cambria" panose="02040503050406030204" pitchFamily="18" charset="0"/>
                <a:ea typeface="Cambria" panose="02040503050406030204" pitchFamily="18" charset="0"/>
              </a:rPr>
              <a:t>een</a:t>
            </a:r>
            <a:r>
              <a:rPr lang="nl-NL" sz="3100" b="0" i="0" dirty="0">
                <a:solidFill>
                  <a:srgbClr val="000000"/>
                </a:solidFill>
                <a:effectLst/>
                <a:latin typeface="Cambria" panose="02040503050406030204" pitchFamily="18" charset="0"/>
                <a:ea typeface="Cambria" panose="02040503050406030204" pitchFamily="18" charset="0"/>
              </a:rPr>
              <a:t> </a:t>
            </a:r>
            <a:r>
              <a:rPr lang="nl-NL" sz="3100" b="0" i="1" dirty="0">
                <a:solidFill>
                  <a:srgbClr val="000000"/>
                </a:solidFill>
                <a:effectLst/>
                <a:latin typeface="Cambria" panose="02040503050406030204" pitchFamily="18" charset="0"/>
                <a:ea typeface="Cambria" panose="02040503050406030204" pitchFamily="18" charset="0"/>
              </a:rPr>
              <a:t>God</a:t>
            </a:r>
            <a:r>
              <a:rPr lang="nl-NL" sz="3100" b="0" i="0" dirty="0">
                <a:solidFill>
                  <a:srgbClr val="000000"/>
                </a:solidFill>
                <a:effectLst/>
                <a:latin typeface="Cambria" panose="02040503050406030204" pitchFamily="18" charset="0"/>
                <a:ea typeface="Cambria" panose="02040503050406030204" pitchFamily="18" charset="0"/>
              </a:rPr>
              <a:t> </a:t>
            </a:r>
            <a:r>
              <a:rPr lang="nl-NL" sz="3100" b="0" i="1" dirty="0">
                <a:solidFill>
                  <a:srgbClr val="000000"/>
                </a:solidFill>
                <a:effectLst/>
                <a:latin typeface="Cambria" panose="02040503050406030204" pitchFamily="18" charset="0"/>
                <a:ea typeface="Cambria" panose="02040503050406030204" pitchFamily="18" charset="0"/>
              </a:rPr>
              <a:t>van</a:t>
            </a:r>
            <a:r>
              <a:rPr lang="nl-NL" sz="3100" b="0" i="0" dirty="0">
                <a:solidFill>
                  <a:srgbClr val="000000"/>
                </a:solidFill>
                <a:effectLst/>
                <a:latin typeface="Cambria" panose="02040503050406030204" pitchFamily="18" charset="0"/>
                <a:ea typeface="Cambria" panose="02040503050406030204" pitchFamily="18" charset="0"/>
              </a:rPr>
              <a:t> heil;</a:t>
            </a:r>
            <a:br>
              <a:rPr lang="nl-NL" sz="3100" b="0" i="0" dirty="0">
                <a:solidFill>
                  <a:srgbClr val="000000"/>
                </a:solidFill>
                <a:effectLst/>
                <a:latin typeface="Cambria" panose="02040503050406030204" pitchFamily="18" charset="0"/>
                <a:ea typeface="Cambria" panose="02040503050406030204" pitchFamily="18" charset="0"/>
              </a:rPr>
            </a:br>
            <a:r>
              <a:rPr lang="nl-NL" sz="3100" b="0" i="0" dirty="0">
                <a:solidFill>
                  <a:srgbClr val="000000"/>
                </a:solidFill>
                <a:effectLst/>
                <a:latin typeface="Cambria" panose="02040503050406030204" pitchFamily="18" charset="0"/>
                <a:ea typeface="Cambria" panose="02040503050406030204" pitchFamily="18" charset="0"/>
              </a:rPr>
              <a:t>Hij </a:t>
            </a:r>
            <a:r>
              <a:rPr lang="nl-NL" sz="3100" b="0" i="1" dirty="0">
                <a:solidFill>
                  <a:srgbClr val="000000"/>
                </a:solidFill>
                <a:effectLst/>
                <a:latin typeface="Cambria" panose="02040503050406030204" pitchFamily="18" charset="0"/>
                <a:ea typeface="Cambria" panose="02040503050406030204" pitchFamily="18" charset="0"/>
              </a:rPr>
              <a:t>schenkt,</a:t>
            </a:r>
            <a:r>
              <a:rPr lang="nl-NL" sz="3100" b="0" i="0" dirty="0">
                <a:solidFill>
                  <a:srgbClr val="000000"/>
                </a:solidFill>
                <a:effectLst/>
                <a:latin typeface="Cambria" panose="02040503050406030204" pitchFamily="18" charset="0"/>
                <a:ea typeface="Cambria" panose="02040503050406030204" pitchFamily="18" charset="0"/>
              </a:rPr>
              <a:t> </a:t>
            </a:r>
            <a:r>
              <a:rPr lang="nl-NL" sz="3100" b="0" i="1" dirty="0">
                <a:solidFill>
                  <a:srgbClr val="000000"/>
                </a:solidFill>
                <a:effectLst/>
                <a:latin typeface="Cambria" panose="02040503050406030204" pitchFamily="18" charset="0"/>
                <a:ea typeface="Cambria" panose="02040503050406030204" pitchFamily="18" charset="0"/>
              </a:rPr>
              <a:t>uit</a:t>
            </a:r>
            <a:r>
              <a:rPr lang="nl-NL" sz="3100" b="0" i="0" dirty="0">
                <a:solidFill>
                  <a:srgbClr val="000000"/>
                </a:solidFill>
                <a:effectLst/>
                <a:latin typeface="Cambria" panose="02040503050406030204" pitchFamily="18" charset="0"/>
                <a:ea typeface="Cambria" panose="02040503050406030204" pitchFamily="18" charset="0"/>
              </a:rPr>
              <a:t> </a:t>
            </a:r>
            <a:r>
              <a:rPr lang="nl-NL" sz="3100" b="0" i="1" dirty="0">
                <a:solidFill>
                  <a:srgbClr val="000000"/>
                </a:solidFill>
                <a:effectLst/>
                <a:latin typeface="Cambria" panose="02040503050406030204" pitchFamily="18" charset="0"/>
                <a:ea typeface="Cambria" panose="02040503050406030204" pitchFamily="18" charset="0"/>
              </a:rPr>
              <a:t>goedheid,</a:t>
            </a:r>
            <a:r>
              <a:rPr lang="nl-NL" sz="3100" b="0" i="0" dirty="0">
                <a:solidFill>
                  <a:srgbClr val="000000"/>
                </a:solidFill>
                <a:effectLst/>
                <a:latin typeface="Cambria" panose="02040503050406030204" pitchFamily="18" charset="0"/>
                <a:ea typeface="Cambria" panose="02040503050406030204" pitchFamily="18" charset="0"/>
              </a:rPr>
              <a:t> </a:t>
            </a:r>
            <a:r>
              <a:rPr lang="nl-NL" sz="3100" b="0" i="1" dirty="0">
                <a:solidFill>
                  <a:srgbClr val="000000"/>
                </a:solidFill>
                <a:effectLst/>
                <a:latin typeface="Cambria" panose="02040503050406030204" pitchFamily="18" charset="0"/>
                <a:ea typeface="Cambria" panose="02040503050406030204" pitchFamily="18" charset="0"/>
              </a:rPr>
              <a:t>zonder</a:t>
            </a:r>
            <a:r>
              <a:rPr lang="nl-NL" sz="3100" b="0" i="0" dirty="0">
                <a:solidFill>
                  <a:srgbClr val="000000"/>
                </a:solidFill>
                <a:effectLst/>
                <a:latin typeface="Cambria" panose="02040503050406030204" pitchFamily="18" charset="0"/>
                <a:ea typeface="Cambria" panose="02040503050406030204" pitchFamily="18" charset="0"/>
              </a:rPr>
              <a:t> peil,</a:t>
            </a:r>
            <a:br>
              <a:rPr lang="nl-NL" sz="3100" b="0" i="0" dirty="0">
                <a:solidFill>
                  <a:srgbClr val="000000"/>
                </a:solidFill>
                <a:effectLst/>
                <a:latin typeface="Cambria" panose="02040503050406030204" pitchFamily="18" charset="0"/>
                <a:ea typeface="Cambria" panose="02040503050406030204" pitchFamily="18" charset="0"/>
              </a:rPr>
            </a:br>
            <a:r>
              <a:rPr lang="nl-NL" sz="3100" b="0" i="0" dirty="0">
                <a:solidFill>
                  <a:srgbClr val="000000"/>
                </a:solidFill>
                <a:effectLst/>
                <a:latin typeface="Cambria" panose="02040503050406030204" pitchFamily="18" charset="0"/>
                <a:ea typeface="Cambria" panose="02040503050406030204" pitchFamily="18" charset="0"/>
              </a:rPr>
              <a:t>Ons </a:t>
            </a:r>
            <a:r>
              <a:rPr lang="nl-NL" sz="3100" b="0" i="1" dirty="0">
                <a:solidFill>
                  <a:srgbClr val="000000"/>
                </a:solidFill>
                <a:effectLst/>
                <a:latin typeface="Cambria" panose="02040503050406030204" pitchFamily="18" charset="0"/>
                <a:ea typeface="Cambria" panose="02040503050406030204" pitchFamily="18" charset="0"/>
              </a:rPr>
              <a:t>'t eeuwig,</a:t>
            </a:r>
            <a:r>
              <a:rPr lang="nl-NL" sz="3100" b="0" i="0" dirty="0">
                <a:solidFill>
                  <a:srgbClr val="000000"/>
                </a:solidFill>
                <a:effectLst/>
                <a:latin typeface="Cambria" panose="02040503050406030204" pitchFamily="18" charset="0"/>
                <a:ea typeface="Cambria" panose="02040503050406030204" pitchFamily="18" charset="0"/>
              </a:rPr>
              <a:t> </a:t>
            </a:r>
            <a:r>
              <a:rPr lang="nl-NL" sz="3100" b="0" i="1" dirty="0">
                <a:solidFill>
                  <a:srgbClr val="000000"/>
                </a:solidFill>
                <a:effectLst/>
                <a:latin typeface="Cambria" panose="02040503050406030204" pitchFamily="18" charset="0"/>
                <a:ea typeface="Cambria" panose="02040503050406030204" pitchFamily="18" charset="0"/>
              </a:rPr>
              <a:t>zalig</a:t>
            </a:r>
            <a:r>
              <a:rPr lang="nl-NL" sz="3100" b="0" i="0" dirty="0">
                <a:solidFill>
                  <a:srgbClr val="000000"/>
                </a:solidFill>
                <a:effectLst/>
                <a:latin typeface="Cambria" panose="02040503050406030204" pitchFamily="18" charset="0"/>
                <a:ea typeface="Cambria" panose="02040503050406030204" pitchFamily="18" charset="0"/>
              </a:rPr>
              <a:t> leven;</a:t>
            </a:r>
            <a:br>
              <a:rPr lang="nl-NL" sz="3100" b="0" i="0" dirty="0">
                <a:solidFill>
                  <a:srgbClr val="000000"/>
                </a:solidFill>
                <a:effectLst/>
                <a:latin typeface="Cambria" panose="02040503050406030204" pitchFamily="18" charset="0"/>
                <a:ea typeface="Cambria" panose="02040503050406030204" pitchFamily="18" charset="0"/>
              </a:rPr>
            </a:br>
            <a:r>
              <a:rPr lang="nl-NL" sz="3100" b="0" i="0" dirty="0">
                <a:solidFill>
                  <a:srgbClr val="000000"/>
                </a:solidFill>
                <a:effectLst/>
                <a:latin typeface="Cambria" panose="02040503050406030204" pitchFamily="18" charset="0"/>
                <a:ea typeface="Cambria" panose="02040503050406030204" pitchFamily="18" charset="0"/>
              </a:rPr>
              <a:t>Hij </a:t>
            </a:r>
            <a:r>
              <a:rPr lang="nl-NL" sz="3100" b="0" i="1" dirty="0">
                <a:solidFill>
                  <a:srgbClr val="000000"/>
                </a:solidFill>
                <a:effectLst/>
                <a:latin typeface="Cambria" panose="02040503050406030204" pitchFamily="18" charset="0"/>
                <a:ea typeface="Cambria" panose="02040503050406030204" pitchFamily="18" charset="0"/>
              </a:rPr>
              <a:t>kan,</a:t>
            </a:r>
            <a:r>
              <a:rPr lang="nl-NL" sz="3100" b="0" i="0" dirty="0">
                <a:solidFill>
                  <a:srgbClr val="000000"/>
                </a:solidFill>
                <a:effectLst/>
                <a:latin typeface="Cambria" panose="02040503050406030204" pitchFamily="18" charset="0"/>
                <a:ea typeface="Cambria" panose="02040503050406030204" pitchFamily="18" charset="0"/>
              </a:rPr>
              <a:t> </a:t>
            </a:r>
            <a:r>
              <a:rPr lang="nl-NL" sz="3100" b="0" i="1" dirty="0" err="1">
                <a:solidFill>
                  <a:srgbClr val="000000"/>
                </a:solidFill>
                <a:effectLst/>
                <a:latin typeface="Cambria" panose="02040503050406030204" pitchFamily="18" charset="0"/>
                <a:ea typeface="Cambria" panose="02040503050406030204" pitchFamily="18" charset="0"/>
              </a:rPr>
              <a:t>èn</a:t>
            </a:r>
            <a:r>
              <a:rPr lang="nl-NL" sz="3100" b="0" i="0" dirty="0">
                <a:solidFill>
                  <a:srgbClr val="000000"/>
                </a:solidFill>
                <a:effectLst/>
                <a:latin typeface="Cambria" panose="02040503050406030204" pitchFamily="18" charset="0"/>
                <a:ea typeface="Cambria" panose="02040503050406030204" pitchFamily="18" charset="0"/>
              </a:rPr>
              <a:t> </a:t>
            </a:r>
            <a:r>
              <a:rPr lang="nl-NL" sz="3100" b="0" i="1" dirty="0">
                <a:solidFill>
                  <a:srgbClr val="000000"/>
                </a:solidFill>
                <a:effectLst/>
                <a:latin typeface="Cambria" panose="02040503050406030204" pitchFamily="18" charset="0"/>
                <a:ea typeface="Cambria" panose="02040503050406030204" pitchFamily="18" charset="0"/>
              </a:rPr>
              <a:t>wil,</a:t>
            </a:r>
            <a:r>
              <a:rPr lang="nl-NL" sz="3100" b="0" i="0" dirty="0">
                <a:solidFill>
                  <a:srgbClr val="000000"/>
                </a:solidFill>
                <a:effectLst/>
                <a:latin typeface="Cambria" panose="02040503050406030204" pitchFamily="18" charset="0"/>
                <a:ea typeface="Cambria" panose="02040503050406030204" pitchFamily="18" charset="0"/>
              </a:rPr>
              <a:t> </a:t>
            </a:r>
            <a:r>
              <a:rPr lang="nl-NL" sz="3100" b="0" i="1" dirty="0" err="1">
                <a:solidFill>
                  <a:srgbClr val="000000"/>
                </a:solidFill>
                <a:effectLst/>
                <a:latin typeface="Cambria" panose="02040503050406030204" pitchFamily="18" charset="0"/>
                <a:ea typeface="Cambria" panose="02040503050406030204" pitchFamily="18" charset="0"/>
              </a:rPr>
              <a:t>èn</a:t>
            </a:r>
            <a:r>
              <a:rPr lang="nl-NL" sz="3100" b="0" i="0" dirty="0">
                <a:solidFill>
                  <a:srgbClr val="000000"/>
                </a:solidFill>
                <a:effectLst/>
                <a:latin typeface="Cambria" panose="02040503050406030204" pitchFamily="18" charset="0"/>
                <a:ea typeface="Cambria" panose="02040503050406030204" pitchFamily="18" charset="0"/>
              </a:rPr>
              <a:t> </a:t>
            </a:r>
            <a:r>
              <a:rPr lang="nl-NL" sz="3100" b="0" i="1" dirty="0">
                <a:solidFill>
                  <a:srgbClr val="000000"/>
                </a:solidFill>
                <a:effectLst/>
                <a:latin typeface="Cambria" panose="02040503050406030204" pitchFamily="18" charset="0"/>
                <a:ea typeface="Cambria" panose="02040503050406030204" pitchFamily="18" charset="0"/>
              </a:rPr>
              <a:t>zal</a:t>
            </a:r>
            <a:r>
              <a:rPr lang="nl-NL" sz="3100" b="0" i="0" dirty="0">
                <a:solidFill>
                  <a:srgbClr val="000000"/>
                </a:solidFill>
                <a:effectLst/>
                <a:latin typeface="Cambria" panose="02040503050406030204" pitchFamily="18" charset="0"/>
                <a:ea typeface="Cambria" panose="02040503050406030204" pitchFamily="18" charset="0"/>
              </a:rPr>
              <a:t> </a:t>
            </a:r>
            <a:r>
              <a:rPr lang="nl-NL" sz="3100" b="0" i="1" dirty="0">
                <a:solidFill>
                  <a:srgbClr val="000000"/>
                </a:solidFill>
                <a:effectLst/>
                <a:latin typeface="Cambria" panose="02040503050406030204" pitchFamily="18" charset="0"/>
                <a:ea typeface="Cambria" panose="02040503050406030204" pitchFamily="18" charset="0"/>
              </a:rPr>
              <a:t>in</a:t>
            </a:r>
            <a:r>
              <a:rPr lang="nl-NL" sz="3100" b="0" i="0" dirty="0">
                <a:solidFill>
                  <a:srgbClr val="000000"/>
                </a:solidFill>
                <a:effectLst/>
                <a:latin typeface="Cambria" panose="02040503050406030204" pitchFamily="18" charset="0"/>
                <a:ea typeface="Cambria" panose="02040503050406030204" pitchFamily="18" charset="0"/>
              </a:rPr>
              <a:t> nood,</a:t>
            </a:r>
            <a:br>
              <a:rPr lang="nl-NL" sz="3100" b="0" i="0" dirty="0">
                <a:solidFill>
                  <a:srgbClr val="000000"/>
                </a:solidFill>
                <a:effectLst/>
                <a:latin typeface="Cambria" panose="02040503050406030204" pitchFamily="18" charset="0"/>
                <a:ea typeface="Cambria" panose="02040503050406030204" pitchFamily="18" charset="0"/>
              </a:rPr>
            </a:br>
            <a:r>
              <a:rPr lang="nl-NL" sz="3100" b="0" i="0" dirty="0">
                <a:solidFill>
                  <a:srgbClr val="000000"/>
                </a:solidFill>
                <a:effectLst/>
                <a:latin typeface="Cambria" panose="02040503050406030204" pitchFamily="18" charset="0"/>
                <a:ea typeface="Cambria" panose="02040503050406030204" pitchFamily="18" charset="0"/>
              </a:rPr>
              <a:t>Zelfs </a:t>
            </a:r>
            <a:r>
              <a:rPr lang="nl-NL" sz="3100" b="0" i="1" dirty="0">
                <a:solidFill>
                  <a:srgbClr val="000000"/>
                </a:solidFill>
                <a:effectLst/>
                <a:latin typeface="Cambria" panose="02040503050406030204" pitchFamily="18" charset="0"/>
                <a:ea typeface="Cambria" panose="02040503050406030204" pitchFamily="18" charset="0"/>
              </a:rPr>
              <a:t>bij</a:t>
            </a:r>
            <a:r>
              <a:rPr lang="nl-NL" sz="3100" b="0" i="0" dirty="0">
                <a:solidFill>
                  <a:srgbClr val="000000"/>
                </a:solidFill>
                <a:effectLst/>
                <a:latin typeface="Cambria" panose="02040503050406030204" pitchFamily="18" charset="0"/>
                <a:ea typeface="Cambria" panose="02040503050406030204" pitchFamily="18" charset="0"/>
              </a:rPr>
              <a:t> </a:t>
            </a:r>
            <a:r>
              <a:rPr lang="nl-NL" sz="3100" b="0" i="1" dirty="0">
                <a:solidFill>
                  <a:srgbClr val="000000"/>
                </a:solidFill>
                <a:effectLst/>
                <a:latin typeface="Cambria" panose="02040503050406030204" pitchFamily="18" charset="0"/>
                <a:ea typeface="Cambria" panose="02040503050406030204" pitchFamily="18" charset="0"/>
              </a:rPr>
              <a:t>het</a:t>
            </a:r>
            <a:r>
              <a:rPr lang="nl-NL" sz="3100" b="0" i="0" dirty="0">
                <a:solidFill>
                  <a:srgbClr val="000000"/>
                </a:solidFill>
                <a:effectLst/>
                <a:latin typeface="Cambria" panose="02040503050406030204" pitchFamily="18" charset="0"/>
                <a:ea typeface="Cambria" panose="02040503050406030204" pitchFamily="18" charset="0"/>
              </a:rPr>
              <a:t> </a:t>
            </a:r>
            <a:r>
              <a:rPr lang="nl-NL" sz="3100" b="0" i="1" dirty="0" err="1">
                <a:solidFill>
                  <a:srgbClr val="000000"/>
                </a:solidFill>
                <a:effectLst/>
                <a:latin typeface="Cambria" panose="02040503050406030204" pitchFamily="18" charset="0"/>
                <a:ea typeface="Cambria" panose="02040503050406030204" pitchFamily="18" charset="0"/>
              </a:rPr>
              <a:t>naad'ren</a:t>
            </a:r>
            <a:r>
              <a:rPr lang="nl-NL" sz="3100" b="0" i="0" dirty="0">
                <a:solidFill>
                  <a:srgbClr val="000000"/>
                </a:solidFill>
                <a:effectLst/>
                <a:latin typeface="Cambria" panose="02040503050406030204" pitchFamily="18" charset="0"/>
                <a:ea typeface="Cambria" panose="02040503050406030204" pitchFamily="18" charset="0"/>
              </a:rPr>
              <a:t> </a:t>
            </a:r>
            <a:r>
              <a:rPr lang="nl-NL" sz="3100" b="0" i="1" dirty="0">
                <a:solidFill>
                  <a:srgbClr val="000000"/>
                </a:solidFill>
                <a:effectLst/>
                <a:latin typeface="Cambria" panose="02040503050406030204" pitchFamily="18" charset="0"/>
                <a:ea typeface="Cambria" panose="02040503050406030204" pitchFamily="18" charset="0"/>
              </a:rPr>
              <a:t>van</a:t>
            </a:r>
            <a:r>
              <a:rPr lang="nl-NL" sz="3100" b="0" i="0" dirty="0">
                <a:solidFill>
                  <a:srgbClr val="000000"/>
                </a:solidFill>
                <a:effectLst/>
                <a:latin typeface="Cambria" panose="02040503050406030204" pitchFamily="18" charset="0"/>
                <a:ea typeface="Cambria" panose="02040503050406030204" pitchFamily="18" charset="0"/>
              </a:rPr>
              <a:t> </a:t>
            </a:r>
            <a:r>
              <a:rPr lang="nl-NL" sz="3100" b="0" i="1" dirty="0">
                <a:solidFill>
                  <a:srgbClr val="000000"/>
                </a:solidFill>
                <a:effectLst/>
                <a:latin typeface="Cambria" panose="02040503050406030204" pitchFamily="18" charset="0"/>
                <a:ea typeface="Cambria" panose="02040503050406030204" pitchFamily="18" charset="0"/>
              </a:rPr>
              <a:t>den</a:t>
            </a:r>
            <a:r>
              <a:rPr lang="nl-NL" sz="3100" b="0" i="0" dirty="0">
                <a:solidFill>
                  <a:srgbClr val="000000"/>
                </a:solidFill>
                <a:effectLst/>
                <a:latin typeface="Cambria" panose="02040503050406030204" pitchFamily="18" charset="0"/>
                <a:ea typeface="Cambria" panose="02040503050406030204" pitchFamily="18" charset="0"/>
              </a:rPr>
              <a:t> dood,</a:t>
            </a:r>
            <a:br>
              <a:rPr lang="nl-NL" sz="3100" b="0" i="0" dirty="0">
                <a:solidFill>
                  <a:srgbClr val="000000"/>
                </a:solidFill>
                <a:effectLst/>
                <a:latin typeface="Cambria" panose="02040503050406030204" pitchFamily="18" charset="0"/>
                <a:ea typeface="Cambria" panose="02040503050406030204" pitchFamily="18" charset="0"/>
              </a:rPr>
            </a:br>
            <a:r>
              <a:rPr lang="nl-NL" sz="3100" b="0" i="0" dirty="0">
                <a:solidFill>
                  <a:srgbClr val="000000"/>
                </a:solidFill>
                <a:effectLst/>
                <a:latin typeface="Cambria" panose="02040503050406030204" pitchFamily="18" charset="0"/>
                <a:ea typeface="Cambria" panose="02040503050406030204" pitchFamily="18" charset="0"/>
              </a:rPr>
              <a:t>Vol</a:t>
            </a:r>
            <a:r>
              <a:rPr lang="nl-NL" sz="3100" b="0" i="1" dirty="0">
                <a:solidFill>
                  <a:srgbClr val="000000"/>
                </a:solidFill>
                <a:effectLst/>
                <a:latin typeface="Cambria" panose="02040503050406030204" pitchFamily="18" charset="0"/>
                <a:ea typeface="Cambria" panose="02040503050406030204" pitchFamily="18" charset="0"/>
              </a:rPr>
              <a:t>komen</a:t>
            </a:r>
            <a:r>
              <a:rPr lang="nl-NL" sz="3100" b="0" i="0" dirty="0">
                <a:solidFill>
                  <a:srgbClr val="000000"/>
                </a:solidFill>
                <a:effectLst/>
                <a:latin typeface="Cambria" panose="02040503050406030204" pitchFamily="18" charset="0"/>
                <a:ea typeface="Cambria" panose="02040503050406030204" pitchFamily="18" charset="0"/>
              </a:rPr>
              <a:t> </a:t>
            </a:r>
            <a:r>
              <a:rPr lang="nl-NL" sz="3100" b="0" i="1" dirty="0">
                <a:solidFill>
                  <a:srgbClr val="000000"/>
                </a:solidFill>
                <a:effectLst/>
                <a:latin typeface="Cambria" panose="02040503050406030204" pitchFamily="18" charset="0"/>
                <a:ea typeface="Cambria" panose="02040503050406030204" pitchFamily="18" charset="0"/>
              </a:rPr>
              <a:t>uitkomst</a:t>
            </a:r>
            <a:r>
              <a:rPr lang="nl-NL" sz="3100" b="0" i="0" dirty="0">
                <a:solidFill>
                  <a:srgbClr val="000000"/>
                </a:solidFill>
                <a:effectLst/>
                <a:latin typeface="Cambria" panose="02040503050406030204" pitchFamily="18" charset="0"/>
                <a:ea typeface="Cambria" panose="02040503050406030204" pitchFamily="18" charset="0"/>
              </a:rPr>
              <a:t> geven.</a:t>
            </a:r>
            <a:br>
              <a:rPr lang="nl-NL" sz="3100" b="0" i="0" dirty="0">
                <a:solidFill>
                  <a:srgbClr val="000000"/>
                </a:solidFill>
                <a:effectLst/>
                <a:latin typeface="Cambria" panose="02040503050406030204" pitchFamily="18" charset="0"/>
                <a:ea typeface="Cambria" panose="02040503050406030204" pitchFamily="18" charset="0"/>
              </a:rPr>
            </a:br>
            <a:endParaRPr lang="nl-NL" sz="3100" dirty="0">
              <a:latin typeface="Cambria" panose="02040503050406030204" pitchFamily="18" charset="0"/>
              <a:ea typeface="Cambria" panose="02040503050406030204" pitchFamily="18" charset="0"/>
            </a:endParaRPr>
          </a:p>
        </p:txBody>
      </p:sp>
    </p:spTree>
    <p:extLst>
      <p:ext uri="{BB962C8B-B14F-4D97-AF65-F5344CB8AC3E}">
        <p14:creationId xmlns:p14="http://schemas.microsoft.com/office/powerpoint/2010/main" val="212981895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F011CF1-ACF2-8020-504B-CDCEA30945C0}"/>
              </a:ext>
            </a:extLst>
          </p:cNvPr>
          <p:cNvSpPr>
            <a:spLocks noGrp="1"/>
          </p:cNvSpPr>
          <p:nvPr>
            <p:ph type="title"/>
          </p:nvPr>
        </p:nvSpPr>
        <p:spPr>
          <a:xfrm>
            <a:off x="1027522" y="2288802"/>
            <a:ext cx="8993171" cy="3178743"/>
          </a:xfrm>
        </p:spPr>
        <p:txBody>
          <a:bodyPr>
            <a:normAutofit/>
          </a:bodyPr>
          <a:lstStyle/>
          <a:p>
            <a:pPr algn="ctr"/>
            <a:r>
              <a:rPr lang="nl-NL" dirty="0"/>
              <a:t>De grootste vrijgevigheid van God</a:t>
            </a:r>
          </a:p>
        </p:txBody>
      </p:sp>
    </p:spTree>
    <p:extLst>
      <p:ext uri="{BB962C8B-B14F-4D97-AF65-F5344CB8AC3E}">
        <p14:creationId xmlns:p14="http://schemas.microsoft.com/office/powerpoint/2010/main" val="368767340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F011CF1-ACF2-8020-504B-CDCEA30945C0}"/>
              </a:ext>
            </a:extLst>
          </p:cNvPr>
          <p:cNvSpPr>
            <a:spLocks noGrp="1"/>
          </p:cNvSpPr>
          <p:nvPr>
            <p:ph type="title"/>
          </p:nvPr>
        </p:nvSpPr>
        <p:spPr>
          <a:xfrm>
            <a:off x="1027522" y="2288802"/>
            <a:ext cx="8993171" cy="3178743"/>
          </a:xfrm>
        </p:spPr>
        <p:txBody>
          <a:bodyPr>
            <a:normAutofit/>
          </a:bodyPr>
          <a:lstStyle/>
          <a:p>
            <a:pPr algn="ctr"/>
            <a:r>
              <a:rPr lang="nl-NL" dirty="0"/>
              <a:t>…. en WIJ???</a:t>
            </a:r>
          </a:p>
        </p:txBody>
      </p:sp>
    </p:spTree>
    <p:extLst>
      <p:ext uri="{BB962C8B-B14F-4D97-AF65-F5344CB8AC3E}">
        <p14:creationId xmlns:p14="http://schemas.microsoft.com/office/powerpoint/2010/main" val="176602012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F011CF1-ACF2-8020-504B-CDCEA30945C0}"/>
              </a:ext>
            </a:extLst>
          </p:cNvPr>
          <p:cNvSpPr>
            <a:spLocks noGrp="1"/>
          </p:cNvSpPr>
          <p:nvPr>
            <p:ph type="title"/>
          </p:nvPr>
        </p:nvSpPr>
        <p:spPr>
          <a:xfrm>
            <a:off x="1027522" y="2288802"/>
            <a:ext cx="8993171" cy="3178743"/>
          </a:xfrm>
        </p:spPr>
        <p:txBody>
          <a:bodyPr>
            <a:normAutofit/>
          </a:bodyPr>
          <a:lstStyle/>
          <a:p>
            <a:pPr algn="ctr"/>
            <a:r>
              <a:rPr lang="nl-NL" dirty="0"/>
              <a:t>Geef jij jezelf?</a:t>
            </a:r>
          </a:p>
        </p:txBody>
      </p:sp>
    </p:spTree>
    <p:extLst>
      <p:ext uri="{BB962C8B-B14F-4D97-AF65-F5344CB8AC3E}">
        <p14:creationId xmlns:p14="http://schemas.microsoft.com/office/powerpoint/2010/main" val="750899179"/>
      </p:ext>
    </p:extLst>
  </p:cSld>
  <p:clrMapOvr>
    <a:masterClrMapping/>
  </p:clrMapOvr>
</p:sld>
</file>

<file path=ppt/theme/theme1.xml><?xml version="1.0" encoding="utf-8"?>
<a:theme xmlns:a="http://schemas.openxmlformats.org/drawingml/2006/main" name="MadridVTI">
  <a:themeElements>
    <a:clrScheme name="AnalogousFromLightSeedLeftStep">
      <a:dk1>
        <a:srgbClr val="000000"/>
      </a:dk1>
      <a:lt1>
        <a:srgbClr val="FFFFFF"/>
      </a:lt1>
      <a:dk2>
        <a:srgbClr val="213B33"/>
      </a:dk2>
      <a:lt2>
        <a:srgbClr val="E8E3E2"/>
      </a:lt2>
      <a:accent1>
        <a:srgbClr val="4EAFBA"/>
      </a:accent1>
      <a:accent2>
        <a:srgbClr val="4DB392"/>
      </a:accent2>
      <a:accent3>
        <a:srgbClr val="4FB369"/>
      </a:accent3>
      <a:accent4>
        <a:srgbClr val="5DB54E"/>
      </a:accent4>
      <a:accent5>
        <a:srgbClr val="89AA5D"/>
      </a:accent5>
      <a:accent6>
        <a:srgbClr val="A3A546"/>
      </a:accent6>
      <a:hlink>
        <a:srgbClr val="AE7069"/>
      </a:hlink>
      <a:folHlink>
        <a:srgbClr val="7F7F7F"/>
      </a:folHlink>
    </a:clrScheme>
    <a:fontScheme name="Madrid">
      <a:majorFont>
        <a:latin typeface="Seaford Display"/>
        <a:ea typeface=""/>
        <a:cs typeface=""/>
      </a:majorFont>
      <a:minorFont>
        <a:latin typeface="Tenorite"/>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MadridVTI" id="{5F675924-ADDD-6B4C-A2D4-69150D1F0C16}" vid="{BEA84270-19BD-7342-8ABF-EFF1668AF117}"/>
    </a:ext>
  </a:extLst>
</a:theme>
</file>

<file path=ppt/theme/theme2.xml><?xml version="1.0" encoding="utf-8"?>
<a:theme xmlns:a="http://schemas.openxmlformats.org/drawingml/2006/main" name="Kantoorth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527</TotalTime>
  <Words>250</Words>
  <Application>Microsoft Office PowerPoint</Application>
  <PresentationFormat>Breedbeeld</PresentationFormat>
  <Paragraphs>16</Paragraphs>
  <Slides>15</Slides>
  <Notes>1</Notes>
  <HiddenSlides>0</HiddenSlides>
  <MMClips>1</MMClips>
  <ScaleCrop>false</ScaleCrop>
  <HeadingPairs>
    <vt:vector size="6" baseType="variant">
      <vt:variant>
        <vt:lpstr>Gebruikte lettertypen</vt:lpstr>
      </vt:variant>
      <vt:variant>
        <vt:i4>7</vt:i4>
      </vt:variant>
      <vt:variant>
        <vt:lpstr>Thema</vt:lpstr>
      </vt:variant>
      <vt:variant>
        <vt:i4>1</vt:i4>
      </vt:variant>
      <vt:variant>
        <vt:lpstr>Diatitels</vt:lpstr>
      </vt:variant>
      <vt:variant>
        <vt:i4>15</vt:i4>
      </vt:variant>
    </vt:vector>
  </HeadingPairs>
  <TitlesOfParts>
    <vt:vector size="23" baseType="lpstr">
      <vt:lpstr>Arial</vt:lpstr>
      <vt:lpstr>Avenir Next</vt:lpstr>
      <vt:lpstr>Calibri</vt:lpstr>
      <vt:lpstr>Cambria</vt:lpstr>
      <vt:lpstr>Seaford Display</vt:lpstr>
      <vt:lpstr>System Font Regular</vt:lpstr>
      <vt:lpstr>Tenorite</vt:lpstr>
      <vt:lpstr>MadridVTI</vt:lpstr>
      <vt:lpstr>Vrijgevig leven:</vt:lpstr>
      <vt:lpstr>Gebed</vt:lpstr>
      <vt:lpstr>Lezen  Spreuken 11 vers 23 t/m 25  23 Het verlangen van rechtvaardigen is alleen het goede, maar de hoop van goddelozen is verbolgenheid 24 Er zijn er die mild uitdelen en nog meer ontvangen, en er zijn er die meer inhouden dan rechtmatig is, maar het is tot gebrek. 25 Een zegenende ziel wordt verzadigd, en wie te drinken geeft, die zal ook te drinken krijgen. </vt:lpstr>
      <vt:lpstr>Geef jij wel eens iets aan een ander?</vt:lpstr>
      <vt:lpstr>WAAROM?</vt:lpstr>
      <vt:lpstr>Zingen Psalm 68 vers 10 Geloofd zij God met diepst ontzag! Hij overlaadt ons, dag aan dag, Met Zijne gunstbewijzen. Die God is onze zaligheid; Wie zou die hoogste Majesteit Dan niet met eerbied prijzen? Die God is ons een God van heil; Hij schenkt, uit goedheid, zonder peil, Ons 't eeuwig, zalig leven; Hij kan, èn wil, èn zal in nood, Zelfs bij het naad'ren van den dood, Volkomen uitkomst geven. </vt:lpstr>
      <vt:lpstr>De grootste vrijgevigheid van God</vt:lpstr>
      <vt:lpstr>…. en WIJ???</vt:lpstr>
      <vt:lpstr>Geef jij jezelf?</vt:lpstr>
      <vt:lpstr>Jij zegenende ziel?</vt:lpstr>
      <vt:lpstr>Opdracht    Aan de slag in groepjes (30  minuten) </vt:lpstr>
      <vt:lpstr>Opdracht    Terugkoppeling in de grote groep</vt:lpstr>
      <vt:lpstr>PowerPoint-presentatie</vt:lpstr>
      <vt:lpstr>Gebed</vt:lpstr>
      <vt:lpstr>Dankjewel en wel thuis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Welkom</dc:title>
  <dc:creator>Anthonie Meuleman</dc:creator>
  <cp:lastModifiedBy>Anthonie Meuleman</cp:lastModifiedBy>
  <cp:revision>1</cp:revision>
  <dcterms:created xsi:type="dcterms:W3CDTF">2023-09-18T12:55:20Z</dcterms:created>
  <dcterms:modified xsi:type="dcterms:W3CDTF">2025-01-09T18:06:06Z</dcterms:modified>
</cp:coreProperties>
</file>