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356" r:id="rId3"/>
    <p:sldId id="369" r:id="rId4"/>
    <p:sldId id="358" r:id="rId5"/>
    <p:sldId id="371" r:id="rId6"/>
    <p:sldId id="372" r:id="rId7"/>
    <p:sldId id="374" r:id="rId8"/>
    <p:sldId id="373" r:id="rId9"/>
    <p:sldId id="339" r:id="rId10"/>
    <p:sldId id="354" r:id="rId11"/>
    <p:sldId id="355" r:id="rId12"/>
    <p:sldId id="375" r:id="rId13"/>
    <p:sldId id="359" r:id="rId14"/>
    <p:sldId id="376" r:id="rId15"/>
    <p:sldId id="377" r:id="rId16"/>
    <p:sldId id="378" r:id="rId17"/>
    <p:sldId id="379" r:id="rId18"/>
    <p:sldId id="380" r:id="rId19"/>
    <p:sldId id="381" r:id="rId2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5AD55D-557B-4C1A-98B4-97E88BEB86A5}" v="14" dt="2024-09-26T17:25:00.5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ie Meuleman" userId="1706ed3a-4ac6-4730-a763-696c21d7aa72" providerId="ADAL" clId="{2E295FBD-7CB2-48AC-9F4F-502F0A6E8696}"/>
    <pc:docChg chg="undo custSel addSld delSld modSld sldOrd">
      <pc:chgData name="Anthonie Meuleman" userId="1706ed3a-4ac6-4730-a763-696c21d7aa72" providerId="ADAL" clId="{2E295FBD-7CB2-48AC-9F4F-502F0A6E8696}" dt="2024-03-07T18:21:39.772" v="682" actId="14100"/>
      <pc:docMkLst>
        <pc:docMk/>
      </pc:docMkLst>
      <pc:sldChg chg="modSp mod">
        <pc:chgData name="Anthonie Meuleman" userId="1706ed3a-4ac6-4730-a763-696c21d7aa72" providerId="ADAL" clId="{2E295FBD-7CB2-48AC-9F4F-502F0A6E8696}" dt="2024-03-07T17:36:50.483" v="31" actId="20577"/>
        <pc:sldMkLst>
          <pc:docMk/>
          <pc:sldMk cId="2454128578" sldId="256"/>
        </pc:sldMkLst>
        <pc:spChg chg="mod">
          <ac:chgData name="Anthonie Meuleman" userId="1706ed3a-4ac6-4730-a763-696c21d7aa72" providerId="ADAL" clId="{2E295FBD-7CB2-48AC-9F4F-502F0A6E8696}" dt="2024-03-07T17:36:41.168" v="19" actId="14100"/>
          <ac:spMkLst>
            <pc:docMk/>
            <pc:sldMk cId="2454128578" sldId="256"/>
            <ac:spMk id="2" creationId="{02BF4707-97B7-D705-45E8-065ED8987B35}"/>
          </ac:spMkLst>
        </pc:spChg>
        <pc:spChg chg="mod">
          <ac:chgData name="Anthonie Meuleman" userId="1706ed3a-4ac6-4730-a763-696c21d7aa72" providerId="ADAL" clId="{2E295FBD-7CB2-48AC-9F4F-502F0A6E8696}" dt="2024-03-07T17:36:50.483" v="31" actId="20577"/>
          <ac:spMkLst>
            <pc:docMk/>
            <pc:sldMk cId="2454128578" sldId="256"/>
            <ac:spMk id="3" creationId="{C7588CF4-FAC5-2F9B-F607-3F9827A2910E}"/>
          </ac:spMkLst>
        </pc:spChg>
      </pc:sldChg>
      <pc:sldChg chg="delSp modSp mod ord">
        <pc:chgData name="Anthonie Meuleman" userId="1706ed3a-4ac6-4730-a763-696c21d7aa72" providerId="ADAL" clId="{2E295FBD-7CB2-48AC-9F4F-502F0A6E8696}" dt="2024-03-07T17:47:21.113" v="281"/>
        <pc:sldMkLst>
          <pc:docMk/>
          <pc:sldMk cId="1485265266" sldId="339"/>
        </pc:sldMkLst>
        <pc:spChg chg="mod">
          <ac:chgData name="Anthonie Meuleman" userId="1706ed3a-4ac6-4730-a763-696c21d7aa72" providerId="ADAL" clId="{2E295FBD-7CB2-48AC-9F4F-502F0A6E8696}" dt="2024-03-07T17:41:01.283" v="125" actId="14100"/>
          <ac:spMkLst>
            <pc:docMk/>
            <pc:sldMk cId="1485265266" sldId="339"/>
            <ac:spMk id="2" creationId="{FF011CF1-ACF2-8020-504B-CDCEA30945C0}"/>
          </ac:spMkLst>
        </pc:spChg>
        <pc:picChg chg="del">
          <ac:chgData name="Anthonie Meuleman" userId="1706ed3a-4ac6-4730-a763-696c21d7aa72" providerId="ADAL" clId="{2E295FBD-7CB2-48AC-9F4F-502F0A6E8696}" dt="2024-03-07T17:36:59.298" v="32" actId="478"/>
          <ac:picMkLst>
            <pc:docMk/>
            <pc:sldMk cId="1485265266" sldId="339"/>
            <ac:picMk id="4" creationId="{C059CDCE-1D28-EE61-DCF8-73B0F1C71960}"/>
          </ac:picMkLst>
        </pc:picChg>
      </pc:sldChg>
      <pc:sldChg chg="del">
        <pc:chgData name="Anthonie Meuleman" userId="1706ed3a-4ac6-4730-a763-696c21d7aa72" providerId="ADAL" clId="{2E295FBD-7CB2-48AC-9F4F-502F0A6E8696}" dt="2024-03-07T17:37:17.275" v="33" actId="47"/>
        <pc:sldMkLst>
          <pc:docMk/>
          <pc:sldMk cId="438488861" sldId="340"/>
        </pc:sldMkLst>
      </pc:sldChg>
      <pc:sldChg chg="del">
        <pc:chgData name="Anthonie Meuleman" userId="1706ed3a-4ac6-4730-a763-696c21d7aa72" providerId="ADAL" clId="{2E295FBD-7CB2-48AC-9F4F-502F0A6E8696}" dt="2024-03-07T17:37:19.964" v="34" actId="47"/>
        <pc:sldMkLst>
          <pc:docMk/>
          <pc:sldMk cId="2311825965" sldId="341"/>
        </pc:sldMkLst>
      </pc:sldChg>
      <pc:sldChg chg="del">
        <pc:chgData name="Anthonie Meuleman" userId="1706ed3a-4ac6-4730-a763-696c21d7aa72" providerId="ADAL" clId="{2E295FBD-7CB2-48AC-9F4F-502F0A6E8696}" dt="2024-03-07T17:37:21.912" v="35" actId="47"/>
        <pc:sldMkLst>
          <pc:docMk/>
          <pc:sldMk cId="1449555320" sldId="342"/>
        </pc:sldMkLst>
      </pc:sldChg>
      <pc:sldChg chg="del">
        <pc:chgData name="Anthonie Meuleman" userId="1706ed3a-4ac6-4730-a763-696c21d7aa72" providerId="ADAL" clId="{2E295FBD-7CB2-48AC-9F4F-502F0A6E8696}" dt="2024-03-07T17:37:22.431" v="36" actId="47"/>
        <pc:sldMkLst>
          <pc:docMk/>
          <pc:sldMk cId="2738491449" sldId="343"/>
        </pc:sldMkLst>
      </pc:sldChg>
      <pc:sldChg chg="del">
        <pc:chgData name="Anthonie Meuleman" userId="1706ed3a-4ac6-4730-a763-696c21d7aa72" providerId="ADAL" clId="{2E295FBD-7CB2-48AC-9F4F-502F0A6E8696}" dt="2024-03-07T17:37:22.959" v="37" actId="47"/>
        <pc:sldMkLst>
          <pc:docMk/>
          <pc:sldMk cId="1829398008" sldId="344"/>
        </pc:sldMkLst>
      </pc:sldChg>
      <pc:sldChg chg="del">
        <pc:chgData name="Anthonie Meuleman" userId="1706ed3a-4ac6-4730-a763-696c21d7aa72" providerId="ADAL" clId="{2E295FBD-7CB2-48AC-9F4F-502F0A6E8696}" dt="2024-03-07T17:37:23.386" v="38" actId="47"/>
        <pc:sldMkLst>
          <pc:docMk/>
          <pc:sldMk cId="585319641" sldId="345"/>
        </pc:sldMkLst>
      </pc:sldChg>
      <pc:sldChg chg="del">
        <pc:chgData name="Anthonie Meuleman" userId="1706ed3a-4ac6-4730-a763-696c21d7aa72" providerId="ADAL" clId="{2E295FBD-7CB2-48AC-9F4F-502F0A6E8696}" dt="2024-03-07T17:37:23.810" v="39" actId="47"/>
        <pc:sldMkLst>
          <pc:docMk/>
          <pc:sldMk cId="2226086565" sldId="346"/>
        </pc:sldMkLst>
      </pc:sldChg>
      <pc:sldChg chg="del">
        <pc:chgData name="Anthonie Meuleman" userId="1706ed3a-4ac6-4730-a763-696c21d7aa72" providerId="ADAL" clId="{2E295FBD-7CB2-48AC-9F4F-502F0A6E8696}" dt="2024-03-07T17:37:24.147" v="40" actId="47"/>
        <pc:sldMkLst>
          <pc:docMk/>
          <pc:sldMk cId="3703914691" sldId="347"/>
        </pc:sldMkLst>
      </pc:sldChg>
      <pc:sldChg chg="del">
        <pc:chgData name="Anthonie Meuleman" userId="1706ed3a-4ac6-4730-a763-696c21d7aa72" providerId="ADAL" clId="{2E295FBD-7CB2-48AC-9F4F-502F0A6E8696}" dt="2024-03-07T17:37:24.531" v="41" actId="47"/>
        <pc:sldMkLst>
          <pc:docMk/>
          <pc:sldMk cId="2488735659" sldId="348"/>
        </pc:sldMkLst>
      </pc:sldChg>
      <pc:sldChg chg="del">
        <pc:chgData name="Anthonie Meuleman" userId="1706ed3a-4ac6-4730-a763-696c21d7aa72" providerId="ADAL" clId="{2E295FBD-7CB2-48AC-9F4F-502F0A6E8696}" dt="2024-03-07T17:37:24.869" v="42" actId="47"/>
        <pc:sldMkLst>
          <pc:docMk/>
          <pc:sldMk cId="1372833050" sldId="349"/>
        </pc:sldMkLst>
      </pc:sldChg>
      <pc:sldChg chg="del">
        <pc:chgData name="Anthonie Meuleman" userId="1706ed3a-4ac6-4730-a763-696c21d7aa72" providerId="ADAL" clId="{2E295FBD-7CB2-48AC-9F4F-502F0A6E8696}" dt="2024-03-07T17:37:25.178" v="43" actId="47"/>
        <pc:sldMkLst>
          <pc:docMk/>
          <pc:sldMk cId="4010483903" sldId="350"/>
        </pc:sldMkLst>
      </pc:sldChg>
      <pc:sldChg chg="del">
        <pc:chgData name="Anthonie Meuleman" userId="1706ed3a-4ac6-4730-a763-696c21d7aa72" providerId="ADAL" clId="{2E295FBD-7CB2-48AC-9F4F-502F0A6E8696}" dt="2024-03-07T17:37:25.466" v="44" actId="47"/>
        <pc:sldMkLst>
          <pc:docMk/>
          <pc:sldMk cId="2539356672" sldId="351"/>
        </pc:sldMkLst>
      </pc:sldChg>
      <pc:sldChg chg="del">
        <pc:chgData name="Anthonie Meuleman" userId="1706ed3a-4ac6-4730-a763-696c21d7aa72" providerId="ADAL" clId="{2E295FBD-7CB2-48AC-9F4F-502F0A6E8696}" dt="2024-03-07T17:37:27.198" v="52" actId="47"/>
        <pc:sldMkLst>
          <pc:docMk/>
          <pc:sldMk cId="1048355870" sldId="352"/>
        </pc:sldMkLst>
      </pc:sldChg>
      <pc:sldChg chg="addSp delSp modSp mod delAnim modAnim">
        <pc:chgData name="Anthonie Meuleman" userId="1706ed3a-4ac6-4730-a763-696c21d7aa72" providerId="ADAL" clId="{2E295FBD-7CB2-48AC-9F4F-502F0A6E8696}" dt="2024-03-07T17:39:19.263" v="72" actId="1076"/>
        <pc:sldMkLst>
          <pc:docMk/>
          <pc:sldMk cId="2131066128" sldId="353"/>
        </pc:sldMkLst>
        <pc:spChg chg="add del">
          <ac:chgData name="Anthonie Meuleman" userId="1706ed3a-4ac6-4730-a763-696c21d7aa72" providerId="ADAL" clId="{2E295FBD-7CB2-48AC-9F4F-502F0A6E8696}" dt="2024-03-07T17:38:04.291" v="68" actId="22"/>
          <ac:spMkLst>
            <pc:docMk/>
            <pc:sldMk cId="2131066128" sldId="353"/>
            <ac:spMk id="4" creationId="{C0A01DA5-30ED-7378-AD99-5CC977221931}"/>
          </ac:spMkLst>
        </pc:spChg>
        <pc:picChg chg="del">
          <ac:chgData name="Anthonie Meuleman" userId="1706ed3a-4ac6-4730-a763-696c21d7aa72" providerId="ADAL" clId="{2E295FBD-7CB2-48AC-9F4F-502F0A6E8696}" dt="2024-03-07T17:37:43.209" v="66" actId="478"/>
          <ac:picMkLst>
            <pc:docMk/>
            <pc:sldMk cId="2131066128" sldId="353"/>
            <ac:picMk id="3" creationId="{02132D0A-CC36-20F0-A14E-793C450ACDBE}"/>
          </ac:picMkLst>
        </pc:picChg>
        <pc:picChg chg="add mod">
          <ac:chgData name="Anthonie Meuleman" userId="1706ed3a-4ac6-4730-a763-696c21d7aa72" providerId="ADAL" clId="{2E295FBD-7CB2-48AC-9F4F-502F0A6E8696}" dt="2024-03-07T17:39:19.263" v="72" actId="1076"/>
          <ac:picMkLst>
            <pc:docMk/>
            <pc:sldMk cId="2131066128" sldId="353"/>
            <ac:picMk id="6" creationId="{F901F7D1-909A-BFFD-514E-805AF4F39456}"/>
          </ac:picMkLst>
        </pc:picChg>
      </pc:sldChg>
      <pc:sldChg chg="del">
        <pc:chgData name="Anthonie Meuleman" userId="1706ed3a-4ac6-4730-a763-696c21d7aa72" providerId="ADAL" clId="{2E295FBD-7CB2-48AC-9F4F-502F0A6E8696}" dt="2024-03-07T17:37:26.678" v="49" actId="47"/>
        <pc:sldMkLst>
          <pc:docMk/>
          <pc:sldMk cId="463637437" sldId="354"/>
        </pc:sldMkLst>
      </pc:sldChg>
      <pc:sldChg chg="modSp add mod">
        <pc:chgData name="Anthonie Meuleman" userId="1706ed3a-4ac6-4730-a763-696c21d7aa72" providerId="ADAL" clId="{2E295FBD-7CB2-48AC-9F4F-502F0A6E8696}" dt="2024-03-07T17:41:40.933" v="154" actId="20577"/>
        <pc:sldMkLst>
          <pc:docMk/>
          <pc:sldMk cId="1449105443" sldId="354"/>
        </pc:sldMkLst>
        <pc:spChg chg="mod">
          <ac:chgData name="Anthonie Meuleman" userId="1706ed3a-4ac6-4730-a763-696c21d7aa72" providerId="ADAL" clId="{2E295FBD-7CB2-48AC-9F4F-502F0A6E8696}" dt="2024-03-07T17:41:40.933" v="154" actId="20577"/>
          <ac:spMkLst>
            <pc:docMk/>
            <pc:sldMk cId="1449105443" sldId="354"/>
            <ac:spMk id="2" creationId="{FF011CF1-ACF2-8020-504B-CDCEA30945C0}"/>
          </ac:spMkLst>
        </pc:spChg>
      </pc:sldChg>
      <pc:sldChg chg="del">
        <pc:chgData name="Anthonie Meuleman" userId="1706ed3a-4ac6-4730-a763-696c21d7aa72" providerId="ADAL" clId="{2E295FBD-7CB2-48AC-9F4F-502F0A6E8696}" dt="2024-03-07T17:37:25.720" v="45" actId="47"/>
        <pc:sldMkLst>
          <pc:docMk/>
          <pc:sldMk cId="996613642" sldId="355"/>
        </pc:sldMkLst>
      </pc:sldChg>
      <pc:sldChg chg="modSp add mod">
        <pc:chgData name="Anthonie Meuleman" userId="1706ed3a-4ac6-4730-a763-696c21d7aa72" providerId="ADAL" clId="{2E295FBD-7CB2-48AC-9F4F-502F0A6E8696}" dt="2024-03-07T17:43:42.170" v="170" actId="20577"/>
        <pc:sldMkLst>
          <pc:docMk/>
          <pc:sldMk cId="3851666314" sldId="355"/>
        </pc:sldMkLst>
        <pc:spChg chg="mod">
          <ac:chgData name="Anthonie Meuleman" userId="1706ed3a-4ac6-4730-a763-696c21d7aa72" providerId="ADAL" clId="{2E295FBD-7CB2-48AC-9F4F-502F0A6E8696}" dt="2024-03-07T17:43:42.170" v="170" actId="20577"/>
          <ac:spMkLst>
            <pc:docMk/>
            <pc:sldMk cId="3851666314" sldId="355"/>
            <ac:spMk id="2" creationId="{FF011CF1-ACF2-8020-504B-CDCEA30945C0}"/>
          </ac:spMkLst>
        </pc:spChg>
      </pc:sldChg>
      <pc:sldChg chg="modSp add mod">
        <pc:chgData name="Anthonie Meuleman" userId="1706ed3a-4ac6-4730-a763-696c21d7aa72" providerId="ADAL" clId="{2E295FBD-7CB2-48AC-9F4F-502F0A6E8696}" dt="2024-03-07T17:44:59.312" v="221" actId="27636"/>
        <pc:sldMkLst>
          <pc:docMk/>
          <pc:sldMk cId="2129818954" sldId="356"/>
        </pc:sldMkLst>
        <pc:spChg chg="mod">
          <ac:chgData name="Anthonie Meuleman" userId="1706ed3a-4ac6-4730-a763-696c21d7aa72" providerId="ADAL" clId="{2E295FBD-7CB2-48AC-9F4F-502F0A6E8696}" dt="2024-03-07T17:44:59.312" v="221" actId="27636"/>
          <ac:spMkLst>
            <pc:docMk/>
            <pc:sldMk cId="2129818954" sldId="356"/>
            <ac:spMk id="2" creationId="{FF011CF1-ACF2-8020-504B-CDCEA30945C0}"/>
          </ac:spMkLst>
        </pc:spChg>
      </pc:sldChg>
      <pc:sldChg chg="del">
        <pc:chgData name="Anthonie Meuleman" userId="1706ed3a-4ac6-4730-a763-696c21d7aa72" providerId="ADAL" clId="{2E295FBD-7CB2-48AC-9F4F-502F0A6E8696}" dt="2024-03-07T17:37:25.976" v="46" actId="47"/>
        <pc:sldMkLst>
          <pc:docMk/>
          <pc:sldMk cId="2309891151" sldId="356"/>
        </pc:sldMkLst>
      </pc:sldChg>
      <pc:sldChg chg="del">
        <pc:chgData name="Anthonie Meuleman" userId="1706ed3a-4ac6-4730-a763-696c21d7aa72" providerId="ADAL" clId="{2E295FBD-7CB2-48AC-9F4F-502F0A6E8696}" dt="2024-03-07T17:37:27.501" v="54" actId="47"/>
        <pc:sldMkLst>
          <pc:docMk/>
          <pc:sldMk cId="1140979741" sldId="357"/>
        </pc:sldMkLst>
      </pc:sldChg>
      <pc:sldChg chg="modSp add mod">
        <pc:chgData name="Anthonie Meuleman" userId="1706ed3a-4ac6-4730-a763-696c21d7aa72" providerId="ADAL" clId="{2E295FBD-7CB2-48AC-9F4F-502F0A6E8696}" dt="2024-03-07T17:45:55.379" v="238" actId="20577"/>
        <pc:sldMkLst>
          <pc:docMk/>
          <pc:sldMk cId="2290645548" sldId="357"/>
        </pc:sldMkLst>
        <pc:spChg chg="mod">
          <ac:chgData name="Anthonie Meuleman" userId="1706ed3a-4ac6-4730-a763-696c21d7aa72" providerId="ADAL" clId="{2E295FBD-7CB2-48AC-9F4F-502F0A6E8696}" dt="2024-03-07T17:45:55.379" v="238" actId="20577"/>
          <ac:spMkLst>
            <pc:docMk/>
            <pc:sldMk cId="2290645548" sldId="357"/>
            <ac:spMk id="2" creationId="{FF011CF1-ACF2-8020-504B-CDCEA30945C0}"/>
          </ac:spMkLst>
        </pc:spChg>
      </pc:sldChg>
      <pc:sldChg chg="del">
        <pc:chgData name="Anthonie Meuleman" userId="1706ed3a-4ac6-4730-a763-696c21d7aa72" providerId="ADAL" clId="{2E295FBD-7CB2-48AC-9F4F-502F0A6E8696}" dt="2024-03-07T17:37:26.232" v="47" actId="47"/>
        <pc:sldMkLst>
          <pc:docMk/>
          <pc:sldMk cId="2045183371" sldId="358"/>
        </pc:sldMkLst>
      </pc:sldChg>
      <pc:sldChg chg="modSp add mod">
        <pc:chgData name="Anthonie Meuleman" userId="1706ed3a-4ac6-4730-a763-696c21d7aa72" providerId="ADAL" clId="{2E295FBD-7CB2-48AC-9F4F-502F0A6E8696}" dt="2024-03-07T17:46:58.499" v="279" actId="20577"/>
        <pc:sldMkLst>
          <pc:docMk/>
          <pc:sldMk cId="2360743276" sldId="358"/>
        </pc:sldMkLst>
        <pc:spChg chg="mod">
          <ac:chgData name="Anthonie Meuleman" userId="1706ed3a-4ac6-4730-a763-696c21d7aa72" providerId="ADAL" clId="{2E295FBD-7CB2-48AC-9F4F-502F0A6E8696}" dt="2024-03-07T17:46:58.499" v="279" actId="20577"/>
          <ac:spMkLst>
            <pc:docMk/>
            <pc:sldMk cId="2360743276" sldId="358"/>
            <ac:spMk id="2" creationId="{FF011CF1-ACF2-8020-504B-CDCEA30945C0}"/>
          </ac:spMkLst>
        </pc:spChg>
      </pc:sldChg>
      <pc:sldChg chg="del">
        <pc:chgData name="Anthonie Meuleman" userId="1706ed3a-4ac6-4730-a763-696c21d7aa72" providerId="ADAL" clId="{2E295FBD-7CB2-48AC-9F4F-502F0A6E8696}" dt="2024-03-07T17:37:26.868" v="50" actId="47"/>
        <pc:sldMkLst>
          <pc:docMk/>
          <pc:sldMk cId="2720718827" sldId="359"/>
        </pc:sldMkLst>
      </pc:sldChg>
      <pc:sldChg chg="modSp add mod">
        <pc:chgData name="Anthonie Meuleman" userId="1706ed3a-4ac6-4730-a763-696c21d7aa72" providerId="ADAL" clId="{2E295FBD-7CB2-48AC-9F4F-502F0A6E8696}" dt="2024-03-07T18:09:21.642" v="375" actId="20577"/>
        <pc:sldMkLst>
          <pc:docMk/>
          <pc:sldMk cId="2866127467" sldId="359"/>
        </pc:sldMkLst>
        <pc:spChg chg="mod">
          <ac:chgData name="Anthonie Meuleman" userId="1706ed3a-4ac6-4730-a763-696c21d7aa72" providerId="ADAL" clId="{2E295FBD-7CB2-48AC-9F4F-502F0A6E8696}" dt="2024-03-07T18:09:21.642" v="375" actId="20577"/>
          <ac:spMkLst>
            <pc:docMk/>
            <pc:sldMk cId="2866127467" sldId="359"/>
            <ac:spMk id="2" creationId="{FF011CF1-ACF2-8020-504B-CDCEA30945C0}"/>
          </ac:spMkLst>
        </pc:spChg>
      </pc:sldChg>
      <pc:sldChg chg="del">
        <pc:chgData name="Anthonie Meuleman" userId="1706ed3a-4ac6-4730-a763-696c21d7aa72" providerId="ADAL" clId="{2E295FBD-7CB2-48AC-9F4F-502F0A6E8696}" dt="2024-03-07T17:37:27.344" v="53" actId="47"/>
        <pc:sldMkLst>
          <pc:docMk/>
          <pc:sldMk cId="164947651" sldId="360"/>
        </pc:sldMkLst>
      </pc:sldChg>
      <pc:sldChg chg="modSp add mod">
        <pc:chgData name="Anthonie Meuleman" userId="1706ed3a-4ac6-4730-a763-696c21d7aa72" providerId="ADAL" clId="{2E295FBD-7CB2-48AC-9F4F-502F0A6E8696}" dt="2024-03-07T18:10:03.725" v="432" actId="20577"/>
        <pc:sldMkLst>
          <pc:docMk/>
          <pc:sldMk cId="2058443926" sldId="360"/>
        </pc:sldMkLst>
        <pc:spChg chg="mod">
          <ac:chgData name="Anthonie Meuleman" userId="1706ed3a-4ac6-4730-a763-696c21d7aa72" providerId="ADAL" clId="{2E295FBD-7CB2-48AC-9F4F-502F0A6E8696}" dt="2024-03-07T18:10:03.725" v="432" actId="20577"/>
          <ac:spMkLst>
            <pc:docMk/>
            <pc:sldMk cId="2058443926" sldId="360"/>
            <ac:spMk id="2" creationId="{FF011CF1-ACF2-8020-504B-CDCEA30945C0}"/>
          </ac:spMkLst>
        </pc:spChg>
      </pc:sldChg>
      <pc:sldChg chg="modSp add mod">
        <pc:chgData name="Anthonie Meuleman" userId="1706ed3a-4ac6-4730-a763-696c21d7aa72" providerId="ADAL" clId="{2E295FBD-7CB2-48AC-9F4F-502F0A6E8696}" dt="2024-03-07T18:12:19.787" v="478" actId="6549"/>
        <pc:sldMkLst>
          <pc:docMk/>
          <pc:sldMk cId="2995166649" sldId="361"/>
        </pc:sldMkLst>
        <pc:spChg chg="mod">
          <ac:chgData name="Anthonie Meuleman" userId="1706ed3a-4ac6-4730-a763-696c21d7aa72" providerId="ADAL" clId="{2E295FBD-7CB2-48AC-9F4F-502F0A6E8696}" dt="2024-03-07T18:12:19.787" v="478" actId="6549"/>
          <ac:spMkLst>
            <pc:docMk/>
            <pc:sldMk cId="2995166649" sldId="361"/>
            <ac:spMk id="2" creationId="{FF011CF1-ACF2-8020-504B-CDCEA30945C0}"/>
          </ac:spMkLst>
        </pc:spChg>
      </pc:sldChg>
      <pc:sldChg chg="del">
        <pc:chgData name="Anthonie Meuleman" userId="1706ed3a-4ac6-4730-a763-696c21d7aa72" providerId="ADAL" clId="{2E295FBD-7CB2-48AC-9F4F-502F0A6E8696}" dt="2024-03-07T17:37:26.463" v="48" actId="47"/>
        <pc:sldMkLst>
          <pc:docMk/>
          <pc:sldMk cId="3000223553" sldId="361"/>
        </pc:sldMkLst>
      </pc:sldChg>
      <pc:sldChg chg="del">
        <pc:chgData name="Anthonie Meuleman" userId="1706ed3a-4ac6-4730-a763-696c21d7aa72" providerId="ADAL" clId="{2E295FBD-7CB2-48AC-9F4F-502F0A6E8696}" dt="2024-03-07T17:37:27.025" v="51" actId="47"/>
        <pc:sldMkLst>
          <pc:docMk/>
          <pc:sldMk cId="2388822106" sldId="362"/>
        </pc:sldMkLst>
      </pc:sldChg>
      <pc:sldChg chg="modSp add mod">
        <pc:chgData name="Anthonie Meuleman" userId="1706ed3a-4ac6-4730-a763-696c21d7aa72" providerId="ADAL" clId="{2E295FBD-7CB2-48AC-9F4F-502F0A6E8696}" dt="2024-03-07T18:10:16.393" v="448" actId="20577"/>
        <pc:sldMkLst>
          <pc:docMk/>
          <pc:sldMk cId="2427926957" sldId="362"/>
        </pc:sldMkLst>
        <pc:spChg chg="mod">
          <ac:chgData name="Anthonie Meuleman" userId="1706ed3a-4ac6-4730-a763-696c21d7aa72" providerId="ADAL" clId="{2E295FBD-7CB2-48AC-9F4F-502F0A6E8696}" dt="2024-03-07T18:10:16.393" v="448" actId="20577"/>
          <ac:spMkLst>
            <pc:docMk/>
            <pc:sldMk cId="2427926957" sldId="362"/>
            <ac:spMk id="2" creationId="{FF011CF1-ACF2-8020-504B-CDCEA30945C0}"/>
          </ac:spMkLst>
        </pc:spChg>
      </pc:sldChg>
      <pc:sldChg chg="del">
        <pc:chgData name="Anthonie Meuleman" userId="1706ed3a-4ac6-4730-a763-696c21d7aa72" providerId="ADAL" clId="{2E295FBD-7CB2-48AC-9F4F-502F0A6E8696}" dt="2024-03-07T17:37:27.645" v="55" actId="47"/>
        <pc:sldMkLst>
          <pc:docMk/>
          <pc:sldMk cId="662666270" sldId="363"/>
        </pc:sldMkLst>
      </pc:sldChg>
      <pc:sldChg chg="modSp add mod">
        <pc:chgData name="Anthonie Meuleman" userId="1706ed3a-4ac6-4730-a763-696c21d7aa72" providerId="ADAL" clId="{2E295FBD-7CB2-48AC-9F4F-502F0A6E8696}" dt="2024-03-07T18:12:25.878" v="480" actId="6549"/>
        <pc:sldMkLst>
          <pc:docMk/>
          <pc:sldMk cId="3306674699" sldId="363"/>
        </pc:sldMkLst>
        <pc:spChg chg="mod">
          <ac:chgData name="Anthonie Meuleman" userId="1706ed3a-4ac6-4730-a763-696c21d7aa72" providerId="ADAL" clId="{2E295FBD-7CB2-48AC-9F4F-502F0A6E8696}" dt="2024-03-07T18:12:25.878" v="480" actId="6549"/>
          <ac:spMkLst>
            <pc:docMk/>
            <pc:sldMk cId="3306674699" sldId="363"/>
            <ac:spMk id="2" creationId="{FF011CF1-ACF2-8020-504B-CDCEA30945C0}"/>
          </ac:spMkLst>
        </pc:spChg>
      </pc:sldChg>
      <pc:sldChg chg="del">
        <pc:chgData name="Anthonie Meuleman" userId="1706ed3a-4ac6-4730-a763-696c21d7aa72" providerId="ADAL" clId="{2E295FBD-7CB2-48AC-9F4F-502F0A6E8696}" dt="2024-03-07T17:37:27.793" v="56" actId="47"/>
        <pc:sldMkLst>
          <pc:docMk/>
          <pc:sldMk cId="1094624793" sldId="364"/>
        </pc:sldMkLst>
      </pc:sldChg>
      <pc:sldChg chg="modSp add mod">
        <pc:chgData name="Anthonie Meuleman" userId="1706ed3a-4ac6-4730-a763-696c21d7aa72" providerId="ADAL" clId="{2E295FBD-7CB2-48AC-9F4F-502F0A6E8696}" dt="2024-03-07T18:13:09.536" v="532" actId="20577"/>
        <pc:sldMkLst>
          <pc:docMk/>
          <pc:sldMk cId="3199820163" sldId="364"/>
        </pc:sldMkLst>
        <pc:spChg chg="mod">
          <ac:chgData name="Anthonie Meuleman" userId="1706ed3a-4ac6-4730-a763-696c21d7aa72" providerId="ADAL" clId="{2E295FBD-7CB2-48AC-9F4F-502F0A6E8696}" dt="2024-03-07T18:13:09.536" v="532" actId="20577"/>
          <ac:spMkLst>
            <pc:docMk/>
            <pc:sldMk cId="3199820163" sldId="364"/>
            <ac:spMk id="2" creationId="{FF011CF1-ACF2-8020-504B-CDCEA30945C0}"/>
          </ac:spMkLst>
        </pc:spChg>
      </pc:sldChg>
      <pc:sldChg chg="modSp add mod">
        <pc:chgData name="Anthonie Meuleman" userId="1706ed3a-4ac6-4730-a763-696c21d7aa72" providerId="ADAL" clId="{2E295FBD-7CB2-48AC-9F4F-502F0A6E8696}" dt="2024-03-07T18:15:16.765" v="593" actId="14100"/>
        <pc:sldMkLst>
          <pc:docMk/>
          <pc:sldMk cId="840791721" sldId="365"/>
        </pc:sldMkLst>
        <pc:spChg chg="mod">
          <ac:chgData name="Anthonie Meuleman" userId="1706ed3a-4ac6-4730-a763-696c21d7aa72" providerId="ADAL" clId="{2E295FBD-7CB2-48AC-9F4F-502F0A6E8696}" dt="2024-03-07T18:15:16.765" v="593" actId="14100"/>
          <ac:spMkLst>
            <pc:docMk/>
            <pc:sldMk cId="840791721" sldId="365"/>
            <ac:spMk id="2" creationId="{FF011CF1-ACF2-8020-504B-CDCEA30945C0}"/>
          </ac:spMkLst>
        </pc:spChg>
      </pc:sldChg>
      <pc:sldChg chg="del">
        <pc:chgData name="Anthonie Meuleman" userId="1706ed3a-4ac6-4730-a763-696c21d7aa72" providerId="ADAL" clId="{2E295FBD-7CB2-48AC-9F4F-502F0A6E8696}" dt="2024-03-07T17:37:27.938" v="57" actId="47"/>
        <pc:sldMkLst>
          <pc:docMk/>
          <pc:sldMk cId="1992488744" sldId="365"/>
        </pc:sldMkLst>
      </pc:sldChg>
      <pc:sldChg chg="addSp modSp add mod">
        <pc:chgData name="Anthonie Meuleman" userId="1706ed3a-4ac6-4730-a763-696c21d7aa72" providerId="ADAL" clId="{2E295FBD-7CB2-48AC-9F4F-502F0A6E8696}" dt="2024-03-07T18:17:08.633" v="675" actId="1076"/>
        <pc:sldMkLst>
          <pc:docMk/>
          <pc:sldMk cId="739693365" sldId="366"/>
        </pc:sldMkLst>
        <pc:spChg chg="mod">
          <ac:chgData name="Anthonie Meuleman" userId="1706ed3a-4ac6-4730-a763-696c21d7aa72" providerId="ADAL" clId="{2E295FBD-7CB2-48AC-9F4F-502F0A6E8696}" dt="2024-03-07T18:15:58.328" v="672" actId="20577"/>
          <ac:spMkLst>
            <pc:docMk/>
            <pc:sldMk cId="739693365" sldId="366"/>
            <ac:spMk id="2" creationId="{FF011CF1-ACF2-8020-504B-CDCEA30945C0}"/>
          </ac:spMkLst>
        </pc:spChg>
        <pc:picChg chg="add mod">
          <ac:chgData name="Anthonie Meuleman" userId="1706ed3a-4ac6-4730-a763-696c21d7aa72" providerId="ADAL" clId="{2E295FBD-7CB2-48AC-9F4F-502F0A6E8696}" dt="2024-03-07T18:17:08.633" v="675" actId="1076"/>
          <ac:picMkLst>
            <pc:docMk/>
            <pc:sldMk cId="739693365" sldId="366"/>
            <ac:picMk id="4" creationId="{B5D8B0E5-F550-3960-CA11-C9E2D1BDBE14}"/>
          </ac:picMkLst>
        </pc:picChg>
      </pc:sldChg>
      <pc:sldChg chg="del">
        <pc:chgData name="Anthonie Meuleman" userId="1706ed3a-4ac6-4730-a763-696c21d7aa72" providerId="ADAL" clId="{2E295FBD-7CB2-48AC-9F4F-502F0A6E8696}" dt="2024-03-07T17:37:28.071" v="58" actId="47"/>
        <pc:sldMkLst>
          <pc:docMk/>
          <pc:sldMk cId="1332378668" sldId="366"/>
        </pc:sldMkLst>
      </pc:sldChg>
      <pc:sldChg chg="del">
        <pc:chgData name="Anthonie Meuleman" userId="1706ed3a-4ac6-4730-a763-696c21d7aa72" providerId="ADAL" clId="{2E295FBD-7CB2-48AC-9F4F-502F0A6E8696}" dt="2024-03-07T17:37:28.229" v="59" actId="47"/>
        <pc:sldMkLst>
          <pc:docMk/>
          <pc:sldMk cId="145423653" sldId="367"/>
        </pc:sldMkLst>
      </pc:sldChg>
      <pc:sldChg chg="addSp modSp add mod">
        <pc:chgData name="Anthonie Meuleman" userId="1706ed3a-4ac6-4730-a763-696c21d7aa72" providerId="ADAL" clId="{2E295FBD-7CB2-48AC-9F4F-502F0A6E8696}" dt="2024-03-07T18:21:39.772" v="682" actId="14100"/>
        <pc:sldMkLst>
          <pc:docMk/>
          <pc:sldMk cId="223793046" sldId="367"/>
        </pc:sldMkLst>
        <pc:picChg chg="add mod">
          <ac:chgData name="Anthonie Meuleman" userId="1706ed3a-4ac6-4730-a763-696c21d7aa72" providerId="ADAL" clId="{2E295FBD-7CB2-48AC-9F4F-502F0A6E8696}" dt="2024-03-07T18:19:48.553" v="679" actId="1076"/>
          <ac:picMkLst>
            <pc:docMk/>
            <pc:sldMk cId="223793046" sldId="367"/>
            <ac:picMk id="4" creationId="{FCF0F60C-AFB8-5F97-151E-539BA6014968}"/>
          </ac:picMkLst>
        </pc:picChg>
        <pc:picChg chg="add mod">
          <ac:chgData name="Anthonie Meuleman" userId="1706ed3a-4ac6-4730-a763-696c21d7aa72" providerId="ADAL" clId="{2E295FBD-7CB2-48AC-9F4F-502F0A6E8696}" dt="2024-03-07T18:21:39.772" v="682" actId="14100"/>
          <ac:picMkLst>
            <pc:docMk/>
            <pc:sldMk cId="223793046" sldId="367"/>
            <ac:picMk id="6" creationId="{3AD0CFA4-F608-A52F-B0CA-9940225BD5F7}"/>
          </ac:picMkLst>
        </pc:picChg>
      </pc:sldChg>
      <pc:sldChg chg="del">
        <pc:chgData name="Anthonie Meuleman" userId="1706ed3a-4ac6-4730-a763-696c21d7aa72" providerId="ADAL" clId="{2E295FBD-7CB2-48AC-9F4F-502F0A6E8696}" dt="2024-03-07T17:37:28.411" v="60" actId="47"/>
        <pc:sldMkLst>
          <pc:docMk/>
          <pc:sldMk cId="297151694" sldId="368"/>
        </pc:sldMkLst>
      </pc:sldChg>
      <pc:sldChg chg="del">
        <pc:chgData name="Anthonie Meuleman" userId="1706ed3a-4ac6-4730-a763-696c21d7aa72" providerId="ADAL" clId="{2E295FBD-7CB2-48AC-9F4F-502F0A6E8696}" dt="2024-03-07T17:37:28.565" v="61" actId="47"/>
        <pc:sldMkLst>
          <pc:docMk/>
          <pc:sldMk cId="420704982" sldId="369"/>
        </pc:sldMkLst>
      </pc:sldChg>
      <pc:sldChg chg="del">
        <pc:chgData name="Anthonie Meuleman" userId="1706ed3a-4ac6-4730-a763-696c21d7aa72" providerId="ADAL" clId="{2E295FBD-7CB2-48AC-9F4F-502F0A6E8696}" dt="2024-03-07T17:37:28.773" v="62" actId="47"/>
        <pc:sldMkLst>
          <pc:docMk/>
          <pc:sldMk cId="4112488084" sldId="370"/>
        </pc:sldMkLst>
      </pc:sldChg>
      <pc:sldChg chg="del">
        <pc:chgData name="Anthonie Meuleman" userId="1706ed3a-4ac6-4730-a763-696c21d7aa72" providerId="ADAL" clId="{2E295FBD-7CB2-48AC-9F4F-502F0A6E8696}" dt="2024-03-07T17:37:29.152" v="64" actId="47"/>
        <pc:sldMkLst>
          <pc:docMk/>
          <pc:sldMk cId="1598080429" sldId="371"/>
        </pc:sldMkLst>
      </pc:sldChg>
      <pc:sldChg chg="del">
        <pc:chgData name="Anthonie Meuleman" userId="1706ed3a-4ac6-4730-a763-696c21d7aa72" providerId="ADAL" clId="{2E295FBD-7CB2-48AC-9F4F-502F0A6E8696}" dt="2024-03-07T17:37:29.361" v="65" actId="47"/>
        <pc:sldMkLst>
          <pc:docMk/>
          <pc:sldMk cId="2662978092" sldId="372"/>
        </pc:sldMkLst>
      </pc:sldChg>
      <pc:sldChg chg="del">
        <pc:chgData name="Anthonie Meuleman" userId="1706ed3a-4ac6-4730-a763-696c21d7aa72" providerId="ADAL" clId="{2E295FBD-7CB2-48AC-9F4F-502F0A6E8696}" dt="2024-03-07T17:37:28.973" v="63" actId="47"/>
        <pc:sldMkLst>
          <pc:docMk/>
          <pc:sldMk cId="1130815193" sldId="373"/>
        </pc:sldMkLst>
      </pc:sldChg>
    </pc:docChg>
  </pc:docChgLst>
  <pc:docChgLst>
    <pc:chgData name="Anthonie Meuleman" userId="1706ed3a-4ac6-4730-a763-696c21d7aa72" providerId="ADAL" clId="{760F8994-EC26-4978-9C13-8E5909FCE0AA}"/>
    <pc:docChg chg="undo redo custSel addSld delSld modSld sldOrd">
      <pc:chgData name="Anthonie Meuleman" userId="1706ed3a-4ac6-4730-a763-696c21d7aa72" providerId="ADAL" clId="{760F8994-EC26-4978-9C13-8E5909FCE0AA}" dt="2023-11-09T18:21:09.101" v="1113" actId="20577"/>
      <pc:docMkLst>
        <pc:docMk/>
      </pc:docMkLst>
      <pc:sldChg chg="modSp mod">
        <pc:chgData name="Anthonie Meuleman" userId="1706ed3a-4ac6-4730-a763-696c21d7aa72" providerId="ADAL" clId="{760F8994-EC26-4978-9C13-8E5909FCE0AA}" dt="2023-11-09T16:22:36.522" v="52" actId="20577"/>
        <pc:sldMkLst>
          <pc:docMk/>
          <pc:sldMk cId="2454128578" sldId="256"/>
        </pc:sldMkLst>
        <pc:spChg chg="mod">
          <ac:chgData name="Anthonie Meuleman" userId="1706ed3a-4ac6-4730-a763-696c21d7aa72" providerId="ADAL" clId="{760F8994-EC26-4978-9C13-8E5909FCE0AA}" dt="2023-11-09T16:22:14.471" v="27" actId="20577"/>
          <ac:spMkLst>
            <pc:docMk/>
            <pc:sldMk cId="2454128578" sldId="256"/>
            <ac:spMk id="2" creationId="{02BF4707-97B7-D705-45E8-065ED8987B35}"/>
          </ac:spMkLst>
        </pc:spChg>
        <pc:spChg chg="mod">
          <ac:chgData name="Anthonie Meuleman" userId="1706ed3a-4ac6-4730-a763-696c21d7aa72" providerId="ADAL" clId="{760F8994-EC26-4978-9C13-8E5909FCE0AA}" dt="2023-11-09T16:22:36.522" v="52" actId="20577"/>
          <ac:spMkLst>
            <pc:docMk/>
            <pc:sldMk cId="2454128578" sldId="256"/>
            <ac:spMk id="3" creationId="{C7588CF4-FAC5-2F9B-F607-3F9827A2910E}"/>
          </ac:spMkLst>
        </pc:spChg>
      </pc:sldChg>
      <pc:sldChg chg="del">
        <pc:chgData name="Anthonie Meuleman" userId="1706ed3a-4ac6-4730-a763-696c21d7aa72" providerId="ADAL" clId="{760F8994-EC26-4978-9C13-8E5909FCE0AA}" dt="2023-11-09T16:23:39.571" v="62" actId="47"/>
        <pc:sldMkLst>
          <pc:docMk/>
          <pc:sldMk cId="2565269169" sldId="261"/>
        </pc:sldMkLst>
      </pc:sldChg>
      <pc:sldChg chg="del">
        <pc:chgData name="Anthonie Meuleman" userId="1706ed3a-4ac6-4730-a763-696c21d7aa72" providerId="ADAL" clId="{760F8994-EC26-4978-9C13-8E5909FCE0AA}" dt="2023-11-09T16:23:38.181" v="61" actId="47"/>
        <pc:sldMkLst>
          <pc:docMk/>
          <pc:sldMk cId="3032450793" sldId="336"/>
        </pc:sldMkLst>
      </pc:sldChg>
      <pc:sldChg chg="addSp delSp modSp del mod">
        <pc:chgData name="Anthonie Meuleman" userId="1706ed3a-4ac6-4730-a763-696c21d7aa72" providerId="ADAL" clId="{760F8994-EC26-4978-9C13-8E5909FCE0AA}" dt="2023-11-09T17:11:28.223" v="528" actId="47"/>
        <pc:sldMkLst>
          <pc:docMk/>
          <pc:sldMk cId="4046943767" sldId="337"/>
        </pc:sldMkLst>
        <pc:spChg chg="mod">
          <ac:chgData name="Anthonie Meuleman" userId="1706ed3a-4ac6-4730-a763-696c21d7aa72" providerId="ADAL" clId="{760F8994-EC26-4978-9C13-8E5909FCE0AA}" dt="2023-11-09T16:24:29.830" v="109" actId="14100"/>
          <ac:spMkLst>
            <pc:docMk/>
            <pc:sldMk cId="4046943767" sldId="337"/>
            <ac:spMk id="3" creationId="{DCED615E-1F80-48E9-95EB-BAFDB81FE980}"/>
          </ac:spMkLst>
        </pc:spChg>
        <pc:spChg chg="add mod">
          <ac:chgData name="Anthonie Meuleman" userId="1706ed3a-4ac6-4730-a763-696c21d7aa72" providerId="ADAL" clId="{760F8994-EC26-4978-9C13-8E5909FCE0AA}" dt="2023-11-09T16:23:12.346" v="55" actId="208"/>
          <ac:spMkLst>
            <pc:docMk/>
            <pc:sldMk cId="4046943767" sldId="337"/>
            <ac:spMk id="6" creationId="{CF1464DC-41CA-42E5-E485-33BA244B8543}"/>
          </ac:spMkLst>
        </pc:spChg>
        <pc:picChg chg="add del mod">
          <ac:chgData name="Anthonie Meuleman" userId="1706ed3a-4ac6-4730-a763-696c21d7aa72" providerId="ADAL" clId="{760F8994-EC26-4978-9C13-8E5909FCE0AA}" dt="2023-11-09T16:49:50.741" v="313" actId="21"/>
          <ac:picMkLst>
            <pc:docMk/>
            <pc:sldMk cId="4046943767" sldId="337"/>
            <ac:picMk id="5" creationId="{B840067E-E140-AF00-5C45-3A8A007B4CAA}"/>
          </ac:picMkLst>
        </pc:picChg>
      </pc:sldChg>
      <pc:sldChg chg="del">
        <pc:chgData name="Anthonie Meuleman" userId="1706ed3a-4ac6-4730-a763-696c21d7aa72" providerId="ADAL" clId="{760F8994-EC26-4978-9C13-8E5909FCE0AA}" dt="2023-11-09T16:23:40.225" v="63" actId="47"/>
        <pc:sldMkLst>
          <pc:docMk/>
          <pc:sldMk cId="1884993867" sldId="338"/>
        </pc:sldMkLst>
      </pc:sldChg>
      <pc:sldChg chg="add del">
        <pc:chgData name="Anthonie Meuleman" userId="1706ed3a-4ac6-4730-a763-696c21d7aa72" providerId="ADAL" clId="{760F8994-EC26-4978-9C13-8E5909FCE0AA}" dt="2023-11-09T17:11:31.778" v="529" actId="47"/>
        <pc:sldMkLst>
          <pc:docMk/>
          <pc:sldMk cId="4133927563" sldId="338"/>
        </pc:sldMkLst>
      </pc:sldChg>
      <pc:sldChg chg="new del ord">
        <pc:chgData name="Anthonie Meuleman" userId="1706ed3a-4ac6-4730-a763-696c21d7aa72" providerId="ADAL" clId="{760F8994-EC26-4978-9C13-8E5909FCE0AA}" dt="2023-11-09T16:25:02.361" v="113" actId="47"/>
        <pc:sldMkLst>
          <pc:docMk/>
          <pc:sldMk cId="1098097803" sldId="339"/>
        </pc:sldMkLst>
      </pc:sldChg>
      <pc:sldChg chg="addSp delSp modSp new mod ord setBg setClrOvrMap">
        <pc:chgData name="Anthonie Meuleman" userId="1706ed3a-4ac6-4730-a763-696c21d7aa72" providerId="ADAL" clId="{760F8994-EC26-4978-9C13-8E5909FCE0AA}" dt="2023-11-09T16:32:42.857" v="154" actId="478"/>
        <pc:sldMkLst>
          <pc:docMk/>
          <pc:sldMk cId="1485265266" sldId="339"/>
        </pc:sldMkLst>
        <pc:spChg chg="mod ord">
          <ac:chgData name="Anthonie Meuleman" userId="1706ed3a-4ac6-4730-a763-696c21d7aa72" providerId="ADAL" clId="{760F8994-EC26-4978-9C13-8E5909FCE0AA}" dt="2023-11-09T16:32:20.137" v="150" actId="26606"/>
          <ac:spMkLst>
            <pc:docMk/>
            <pc:sldMk cId="1485265266" sldId="339"/>
            <ac:spMk id="2" creationId="{FF011CF1-ACF2-8020-504B-CDCEA30945C0}"/>
          </ac:spMkLst>
        </pc:spChg>
        <pc:spChg chg="add del">
          <ac:chgData name="Anthonie Meuleman" userId="1706ed3a-4ac6-4730-a763-696c21d7aa72" providerId="ADAL" clId="{760F8994-EC26-4978-9C13-8E5909FCE0AA}" dt="2023-11-09T16:32:20.137" v="150" actId="26606"/>
          <ac:spMkLst>
            <pc:docMk/>
            <pc:sldMk cId="1485265266" sldId="339"/>
            <ac:spMk id="9" creationId="{1D227D51-204B-ED48-AF9A-0BE9633FE04A}"/>
          </ac:spMkLst>
        </pc:spChg>
        <pc:spChg chg="add del">
          <ac:chgData name="Anthonie Meuleman" userId="1706ed3a-4ac6-4730-a763-696c21d7aa72" providerId="ADAL" clId="{760F8994-EC26-4978-9C13-8E5909FCE0AA}" dt="2023-11-09T16:32:20.137" v="150" actId="26606"/>
          <ac:spMkLst>
            <pc:docMk/>
            <pc:sldMk cId="1485265266" sldId="339"/>
            <ac:spMk id="11" creationId="{57A23F45-CDAE-8A40-8DE7-92A0BBC119B7}"/>
          </ac:spMkLst>
        </pc:spChg>
        <pc:spChg chg="add del">
          <ac:chgData name="Anthonie Meuleman" userId="1706ed3a-4ac6-4730-a763-696c21d7aa72" providerId="ADAL" clId="{760F8994-EC26-4978-9C13-8E5909FCE0AA}" dt="2023-11-09T16:32:20.137" v="150" actId="26606"/>
          <ac:spMkLst>
            <pc:docMk/>
            <pc:sldMk cId="1485265266" sldId="339"/>
            <ac:spMk id="13" creationId="{68546383-CCC4-544B-B0D8-DE78DE39BB78}"/>
          </ac:spMkLst>
        </pc:spChg>
        <pc:spChg chg="add del">
          <ac:chgData name="Anthonie Meuleman" userId="1706ed3a-4ac6-4730-a763-696c21d7aa72" providerId="ADAL" clId="{760F8994-EC26-4978-9C13-8E5909FCE0AA}" dt="2023-11-09T16:32:20.137" v="150" actId="26606"/>
          <ac:spMkLst>
            <pc:docMk/>
            <pc:sldMk cId="1485265266" sldId="339"/>
            <ac:spMk id="15" creationId="{14F048CC-17C9-B246-BF2A-29E51AD1C6EA}"/>
          </ac:spMkLst>
        </pc:spChg>
        <pc:spChg chg="add del">
          <ac:chgData name="Anthonie Meuleman" userId="1706ed3a-4ac6-4730-a763-696c21d7aa72" providerId="ADAL" clId="{760F8994-EC26-4978-9C13-8E5909FCE0AA}" dt="2023-11-09T16:32:20.137" v="150" actId="26606"/>
          <ac:spMkLst>
            <pc:docMk/>
            <pc:sldMk cId="1485265266" sldId="339"/>
            <ac:spMk id="17" creationId="{53C4D10E-16D3-5D49-A995-1FD27619A96C}"/>
          </ac:spMkLst>
        </pc:spChg>
        <pc:spChg chg="add del">
          <ac:chgData name="Anthonie Meuleman" userId="1706ed3a-4ac6-4730-a763-696c21d7aa72" providerId="ADAL" clId="{760F8994-EC26-4978-9C13-8E5909FCE0AA}" dt="2023-11-09T16:32:20.137" v="150" actId="26606"/>
          <ac:spMkLst>
            <pc:docMk/>
            <pc:sldMk cId="1485265266" sldId="339"/>
            <ac:spMk id="19" creationId="{24124FF1-775D-AC4A-81D0-73FC0F54A682}"/>
          </ac:spMkLst>
        </pc:spChg>
        <pc:spChg chg="add del">
          <ac:chgData name="Anthonie Meuleman" userId="1706ed3a-4ac6-4730-a763-696c21d7aa72" providerId="ADAL" clId="{760F8994-EC26-4978-9C13-8E5909FCE0AA}" dt="2023-11-09T16:32:20.137" v="150" actId="26606"/>
          <ac:spMkLst>
            <pc:docMk/>
            <pc:sldMk cId="1485265266" sldId="339"/>
            <ac:spMk id="21" creationId="{C53E2C7F-F4FF-A94D-ACAE-82823EC88FEC}"/>
          </ac:spMkLst>
        </pc:spChg>
        <pc:graphicFrameChg chg="add del modGraphic">
          <ac:chgData name="Anthonie Meuleman" userId="1706ed3a-4ac6-4730-a763-696c21d7aa72" providerId="ADAL" clId="{760F8994-EC26-4978-9C13-8E5909FCE0AA}" dt="2023-11-09T16:32:30.710" v="152" actId="27309"/>
          <ac:graphicFrameMkLst>
            <pc:docMk/>
            <pc:sldMk cId="1485265266" sldId="339"/>
            <ac:graphicFrameMk id="6" creationId="{38B93E18-61CC-C6BC-7D3F-F19304DA40A7}"/>
          </ac:graphicFrameMkLst>
        </pc:graphicFrameChg>
        <pc:picChg chg="add mod">
          <ac:chgData name="Anthonie Meuleman" userId="1706ed3a-4ac6-4730-a763-696c21d7aa72" providerId="ADAL" clId="{760F8994-EC26-4978-9C13-8E5909FCE0AA}" dt="2023-11-09T16:32:20.137" v="150" actId="26606"/>
          <ac:picMkLst>
            <pc:docMk/>
            <pc:sldMk cId="1485265266" sldId="339"/>
            <ac:picMk id="4" creationId="{C059CDCE-1D28-EE61-DCF8-73B0F1C71960}"/>
          </ac:picMkLst>
        </pc:picChg>
        <pc:picChg chg="add del mod">
          <ac:chgData name="Anthonie Meuleman" userId="1706ed3a-4ac6-4730-a763-696c21d7aa72" providerId="ADAL" clId="{760F8994-EC26-4978-9C13-8E5909FCE0AA}" dt="2023-11-09T16:32:42.857" v="154" actId="478"/>
          <ac:picMkLst>
            <pc:docMk/>
            <pc:sldMk cId="1485265266" sldId="339"/>
            <ac:picMk id="7" creationId="{00A430EB-6314-E9B2-C900-8D66C115BBCF}"/>
          </ac:picMkLst>
        </pc:picChg>
      </pc:sldChg>
      <pc:sldChg chg="del">
        <pc:chgData name="Anthonie Meuleman" userId="1706ed3a-4ac6-4730-a763-696c21d7aa72" providerId="ADAL" clId="{760F8994-EC26-4978-9C13-8E5909FCE0AA}" dt="2023-11-09T16:23:40.889" v="64" actId="47"/>
        <pc:sldMkLst>
          <pc:docMk/>
          <pc:sldMk cId="1983380036" sldId="339"/>
        </pc:sldMkLst>
      </pc:sldChg>
      <pc:sldChg chg="addSp delSp modSp add mod">
        <pc:chgData name="Anthonie Meuleman" userId="1706ed3a-4ac6-4730-a763-696c21d7aa72" providerId="ADAL" clId="{760F8994-EC26-4978-9C13-8E5909FCE0AA}" dt="2023-11-09T16:34:16.207" v="171" actId="6549"/>
        <pc:sldMkLst>
          <pc:docMk/>
          <pc:sldMk cId="438488861" sldId="340"/>
        </pc:sldMkLst>
        <pc:spChg chg="add mod">
          <ac:chgData name="Anthonie Meuleman" userId="1706ed3a-4ac6-4730-a763-696c21d7aa72" providerId="ADAL" clId="{760F8994-EC26-4978-9C13-8E5909FCE0AA}" dt="2023-11-09T16:34:16.207" v="171" actId="6549"/>
          <ac:spMkLst>
            <pc:docMk/>
            <pc:sldMk cId="438488861" sldId="340"/>
            <ac:spMk id="3" creationId="{4B62285C-6EFD-BE45-80E2-4D1DC283F383}"/>
          </ac:spMkLst>
        </pc:spChg>
        <pc:picChg chg="del">
          <ac:chgData name="Anthonie Meuleman" userId="1706ed3a-4ac6-4730-a763-696c21d7aa72" providerId="ADAL" clId="{760F8994-EC26-4978-9C13-8E5909FCE0AA}" dt="2023-11-09T16:32:51.593" v="156" actId="478"/>
          <ac:picMkLst>
            <pc:docMk/>
            <pc:sldMk cId="438488861" sldId="340"/>
            <ac:picMk id="4" creationId="{C059CDCE-1D28-EE61-DCF8-73B0F1C71960}"/>
          </ac:picMkLst>
        </pc:picChg>
      </pc:sldChg>
      <pc:sldChg chg="del">
        <pc:chgData name="Anthonie Meuleman" userId="1706ed3a-4ac6-4730-a763-696c21d7aa72" providerId="ADAL" clId="{760F8994-EC26-4978-9C13-8E5909FCE0AA}" dt="2023-11-09T16:23:41.532" v="65" actId="47"/>
        <pc:sldMkLst>
          <pc:docMk/>
          <pc:sldMk cId="3358260960" sldId="340"/>
        </pc:sldMkLst>
      </pc:sldChg>
      <pc:sldChg chg="del">
        <pc:chgData name="Anthonie Meuleman" userId="1706ed3a-4ac6-4730-a763-696c21d7aa72" providerId="ADAL" clId="{760F8994-EC26-4978-9C13-8E5909FCE0AA}" dt="2023-11-09T16:23:45.878" v="73" actId="47"/>
        <pc:sldMkLst>
          <pc:docMk/>
          <pc:sldMk cId="1526696517" sldId="341"/>
        </pc:sldMkLst>
      </pc:sldChg>
      <pc:sldChg chg="addSp delSp modSp add mod">
        <pc:chgData name="Anthonie Meuleman" userId="1706ed3a-4ac6-4730-a763-696c21d7aa72" providerId="ADAL" clId="{760F8994-EC26-4978-9C13-8E5909FCE0AA}" dt="2023-11-09T16:36:14.348" v="176" actId="14100"/>
        <pc:sldMkLst>
          <pc:docMk/>
          <pc:sldMk cId="2311825965" sldId="341"/>
        </pc:sldMkLst>
        <pc:spChg chg="del">
          <ac:chgData name="Anthonie Meuleman" userId="1706ed3a-4ac6-4730-a763-696c21d7aa72" providerId="ADAL" clId="{760F8994-EC26-4978-9C13-8E5909FCE0AA}" dt="2023-11-09T16:35:14.593" v="173" actId="478"/>
          <ac:spMkLst>
            <pc:docMk/>
            <pc:sldMk cId="2311825965" sldId="341"/>
            <ac:spMk id="3" creationId="{4B62285C-6EFD-BE45-80E2-4D1DC283F383}"/>
          </ac:spMkLst>
        </pc:spChg>
        <pc:picChg chg="add mod">
          <ac:chgData name="Anthonie Meuleman" userId="1706ed3a-4ac6-4730-a763-696c21d7aa72" providerId="ADAL" clId="{760F8994-EC26-4978-9C13-8E5909FCE0AA}" dt="2023-11-09T16:36:14.348" v="176" actId="14100"/>
          <ac:picMkLst>
            <pc:docMk/>
            <pc:sldMk cId="2311825965" sldId="341"/>
            <ac:picMk id="5" creationId="{7ACE1367-99EF-BC69-0DFA-462AC186BF28}"/>
          </ac:picMkLst>
        </pc:picChg>
      </pc:sldChg>
      <pc:sldChg chg="addSp delSp modSp add mod">
        <pc:chgData name="Anthonie Meuleman" userId="1706ed3a-4ac6-4730-a763-696c21d7aa72" providerId="ADAL" clId="{760F8994-EC26-4978-9C13-8E5909FCE0AA}" dt="2023-11-09T16:40:14.519" v="204" actId="1076"/>
        <pc:sldMkLst>
          <pc:docMk/>
          <pc:sldMk cId="1449555320" sldId="342"/>
        </pc:sldMkLst>
        <pc:spChg chg="mod">
          <ac:chgData name="Anthonie Meuleman" userId="1706ed3a-4ac6-4730-a763-696c21d7aa72" providerId="ADAL" clId="{760F8994-EC26-4978-9C13-8E5909FCE0AA}" dt="2023-11-09T16:36:38.757" v="194" actId="20577"/>
          <ac:spMkLst>
            <pc:docMk/>
            <pc:sldMk cId="1449555320" sldId="342"/>
            <ac:spMk id="2" creationId="{FF011CF1-ACF2-8020-504B-CDCEA30945C0}"/>
          </ac:spMkLst>
        </pc:spChg>
        <pc:picChg chg="add del mod">
          <ac:chgData name="Anthonie Meuleman" userId="1706ed3a-4ac6-4730-a763-696c21d7aa72" providerId="ADAL" clId="{760F8994-EC26-4978-9C13-8E5909FCE0AA}" dt="2023-11-09T16:40:03.690" v="200" actId="478"/>
          <ac:picMkLst>
            <pc:docMk/>
            <pc:sldMk cId="1449555320" sldId="342"/>
            <ac:picMk id="4" creationId="{E84FB6DB-DE95-FC09-53D7-53B7E09F7064}"/>
          </ac:picMkLst>
        </pc:picChg>
        <pc:picChg chg="del">
          <ac:chgData name="Anthonie Meuleman" userId="1706ed3a-4ac6-4730-a763-696c21d7aa72" providerId="ADAL" clId="{760F8994-EC26-4978-9C13-8E5909FCE0AA}" dt="2023-11-09T16:36:41.987" v="195" actId="478"/>
          <ac:picMkLst>
            <pc:docMk/>
            <pc:sldMk cId="1449555320" sldId="342"/>
            <ac:picMk id="5" creationId="{7ACE1367-99EF-BC69-0DFA-462AC186BF28}"/>
          </ac:picMkLst>
        </pc:picChg>
        <pc:picChg chg="add mod">
          <ac:chgData name="Anthonie Meuleman" userId="1706ed3a-4ac6-4730-a763-696c21d7aa72" providerId="ADAL" clId="{760F8994-EC26-4978-9C13-8E5909FCE0AA}" dt="2023-11-09T16:40:14.519" v="204" actId="1076"/>
          <ac:picMkLst>
            <pc:docMk/>
            <pc:sldMk cId="1449555320" sldId="342"/>
            <ac:picMk id="7" creationId="{DF9BCC9F-73A1-5D13-BCB7-DD5F3036D30A}"/>
          </ac:picMkLst>
        </pc:picChg>
      </pc:sldChg>
      <pc:sldChg chg="del">
        <pc:chgData name="Anthonie Meuleman" userId="1706ed3a-4ac6-4730-a763-696c21d7aa72" providerId="ADAL" clId="{760F8994-EC26-4978-9C13-8E5909FCE0AA}" dt="2023-11-09T16:23:44.170" v="70" actId="47"/>
        <pc:sldMkLst>
          <pc:docMk/>
          <pc:sldMk cId="2644585173" sldId="342"/>
        </pc:sldMkLst>
      </pc:sldChg>
      <pc:sldChg chg="del">
        <pc:chgData name="Anthonie Meuleman" userId="1706ed3a-4ac6-4730-a763-696c21d7aa72" providerId="ADAL" clId="{760F8994-EC26-4978-9C13-8E5909FCE0AA}" dt="2023-11-09T16:23:42.099" v="66" actId="47"/>
        <pc:sldMkLst>
          <pc:docMk/>
          <pc:sldMk cId="74361064" sldId="343"/>
        </pc:sldMkLst>
      </pc:sldChg>
      <pc:sldChg chg="addSp delSp modSp add mod">
        <pc:chgData name="Anthonie Meuleman" userId="1706ed3a-4ac6-4730-a763-696c21d7aa72" providerId="ADAL" clId="{760F8994-EC26-4978-9C13-8E5909FCE0AA}" dt="2023-11-09T16:43:26.727" v="216" actId="14100"/>
        <pc:sldMkLst>
          <pc:docMk/>
          <pc:sldMk cId="2738491449" sldId="343"/>
        </pc:sldMkLst>
        <pc:spChg chg="mod">
          <ac:chgData name="Anthonie Meuleman" userId="1706ed3a-4ac6-4730-a763-696c21d7aa72" providerId="ADAL" clId="{760F8994-EC26-4978-9C13-8E5909FCE0AA}" dt="2023-11-09T16:41:31.757" v="212" actId="20577"/>
          <ac:spMkLst>
            <pc:docMk/>
            <pc:sldMk cId="2738491449" sldId="343"/>
            <ac:spMk id="2" creationId="{FF011CF1-ACF2-8020-504B-CDCEA30945C0}"/>
          </ac:spMkLst>
        </pc:spChg>
        <pc:picChg chg="add mod">
          <ac:chgData name="Anthonie Meuleman" userId="1706ed3a-4ac6-4730-a763-696c21d7aa72" providerId="ADAL" clId="{760F8994-EC26-4978-9C13-8E5909FCE0AA}" dt="2023-11-09T16:43:26.727" v="216" actId="14100"/>
          <ac:picMkLst>
            <pc:docMk/>
            <pc:sldMk cId="2738491449" sldId="343"/>
            <ac:picMk id="4" creationId="{D64E3E02-BD71-D51D-555F-DCEC295D83B4}"/>
          </ac:picMkLst>
        </pc:picChg>
        <pc:picChg chg="del">
          <ac:chgData name="Anthonie Meuleman" userId="1706ed3a-4ac6-4730-a763-696c21d7aa72" providerId="ADAL" clId="{760F8994-EC26-4978-9C13-8E5909FCE0AA}" dt="2023-11-09T16:41:23.997" v="206" actId="478"/>
          <ac:picMkLst>
            <pc:docMk/>
            <pc:sldMk cId="2738491449" sldId="343"/>
            <ac:picMk id="7" creationId="{DF9BCC9F-73A1-5D13-BCB7-DD5F3036D30A}"/>
          </ac:picMkLst>
        </pc:picChg>
      </pc:sldChg>
      <pc:sldChg chg="del">
        <pc:chgData name="Anthonie Meuleman" userId="1706ed3a-4ac6-4730-a763-696c21d7aa72" providerId="ADAL" clId="{760F8994-EC26-4978-9C13-8E5909FCE0AA}" dt="2023-11-09T16:23:42.634" v="67" actId="47"/>
        <pc:sldMkLst>
          <pc:docMk/>
          <pc:sldMk cId="1511712058" sldId="344"/>
        </pc:sldMkLst>
      </pc:sldChg>
      <pc:sldChg chg="addSp delSp modSp add mod">
        <pc:chgData name="Anthonie Meuleman" userId="1706ed3a-4ac6-4730-a763-696c21d7aa72" providerId="ADAL" clId="{760F8994-EC26-4978-9C13-8E5909FCE0AA}" dt="2023-11-09T16:47:26.081" v="246" actId="1076"/>
        <pc:sldMkLst>
          <pc:docMk/>
          <pc:sldMk cId="1829398008" sldId="344"/>
        </pc:sldMkLst>
        <pc:spChg chg="mod">
          <ac:chgData name="Anthonie Meuleman" userId="1706ed3a-4ac6-4730-a763-696c21d7aa72" providerId="ADAL" clId="{760F8994-EC26-4978-9C13-8E5909FCE0AA}" dt="2023-11-09T16:43:58.251" v="237" actId="6549"/>
          <ac:spMkLst>
            <pc:docMk/>
            <pc:sldMk cId="1829398008" sldId="344"/>
            <ac:spMk id="2" creationId="{FF011CF1-ACF2-8020-504B-CDCEA30945C0}"/>
          </ac:spMkLst>
        </pc:spChg>
        <pc:picChg chg="del">
          <ac:chgData name="Anthonie Meuleman" userId="1706ed3a-4ac6-4730-a763-696c21d7aa72" providerId="ADAL" clId="{760F8994-EC26-4978-9C13-8E5909FCE0AA}" dt="2023-11-09T16:44:02.476" v="238" actId="478"/>
          <ac:picMkLst>
            <pc:docMk/>
            <pc:sldMk cId="1829398008" sldId="344"/>
            <ac:picMk id="4" creationId="{D64E3E02-BD71-D51D-555F-DCEC295D83B4}"/>
          </ac:picMkLst>
        </pc:picChg>
        <pc:picChg chg="add mod">
          <ac:chgData name="Anthonie Meuleman" userId="1706ed3a-4ac6-4730-a763-696c21d7aa72" providerId="ADAL" clId="{760F8994-EC26-4978-9C13-8E5909FCE0AA}" dt="2023-11-09T16:46:03.423" v="240" actId="1076"/>
          <ac:picMkLst>
            <pc:docMk/>
            <pc:sldMk cId="1829398008" sldId="344"/>
            <ac:picMk id="5" creationId="{285F93DA-8F59-AE5E-4445-B43B4EF054B9}"/>
          </ac:picMkLst>
        </pc:picChg>
        <pc:picChg chg="add mod">
          <ac:chgData name="Anthonie Meuleman" userId="1706ed3a-4ac6-4730-a763-696c21d7aa72" providerId="ADAL" clId="{760F8994-EC26-4978-9C13-8E5909FCE0AA}" dt="2023-11-09T16:47:26.081" v="246" actId="1076"/>
          <ac:picMkLst>
            <pc:docMk/>
            <pc:sldMk cId="1829398008" sldId="344"/>
            <ac:picMk id="7" creationId="{81488136-AD3B-AED8-7795-28258DE2BE33}"/>
          </ac:picMkLst>
        </pc:picChg>
      </pc:sldChg>
      <pc:sldChg chg="addSp delSp modSp add mod">
        <pc:chgData name="Anthonie Meuleman" userId="1706ed3a-4ac6-4730-a763-696c21d7aa72" providerId="ADAL" clId="{760F8994-EC26-4978-9C13-8E5909FCE0AA}" dt="2023-11-09T16:49:59.928" v="316" actId="14100"/>
        <pc:sldMkLst>
          <pc:docMk/>
          <pc:sldMk cId="585319641" sldId="345"/>
        </pc:sldMkLst>
        <pc:spChg chg="mod">
          <ac:chgData name="Anthonie Meuleman" userId="1706ed3a-4ac6-4730-a763-696c21d7aa72" providerId="ADAL" clId="{760F8994-EC26-4978-9C13-8E5909FCE0AA}" dt="2023-11-09T16:49:03.285" v="312" actId="20577"/>
          <ac:spMkLst>
            <pc:docMk/>
            <pc:sldMk cId="585319641" sldId="345"/>
            <ac:spMk id="2" creationId="{FF011CF1-ACF2-8020-504B-CDCEA30945C0}"/>
          </ac:spMkLst>
        </pc:spChg>
        <pc:picChg chg="add mod">
          <ac:chgData name="Anthonie Meuleman" userId="1706ed3a-4ac6-4730-a763-696c21d7aa72" providerId="ADAL" clId="{760F8994-EC26-4978-9C13-8E5909FCE0AA}" dt="2023-11-09T16:49:59.928" v="316" actId="14100"/>
          <ac:picMkLst>
            <pc:docMk/>
            <pc:sldMk cId="585319641" sldId="345"/>
            <ac:picMk id="3" creationId="{72363EB8-FBAA-B683-9C91-079A852BC4A4}"/>
          </ac:picMkLst>
        </pc:picChg>
        <pc:picChg chg="del">
          <ac:chgData name="Anthonie Meuleman" userId="1706ed3a-4ac6-4730-a763-696c21d7aa72" providerId="ADAL" clId="{760F8994-EC26-4978-9C13-8E5909FCE0AA}" dt="2023-11-09T16:47:42.659" v="249" actId="478"/>
          <ac:picMkLst>
            <pc:docMk/>
            <pc:sldMk cId="585319641" sldId="345"/>
            <ac:picMk id="5" creationId="{285F93DA-8F59-AE5E-4445-B43B4EF054B9}"/>
          </ac:picMkLst>
        </pc:picChg>
        <pc:picChg chg="del">
          <ac:chgData name="Anthonie Meuleman" userId="1706ed3a-4ac6-4730-a763-696c21d7aa72" providerId="ADAL" clId="{760F8994-EC26-4978-9C13-8E5909FCE0AA}" dt="2023-11-09T16:47:40.787" v="248" actId="478"/>
          <ac:picMkLst>
            <pc:docMk/>
            <pc:sldMk cId="585319641" sldId="345"/>
            <ac:picMk id="7" creationId="{81488136-AD3B-AED8-7795-28258DE2BE33}"/>
          </ac:picMkLst>
        </pc:picChg>
      </pc:sldChg>
      <pc:sldChg chg="del">
        <pc:chgData name="Anthonie Meuleman" userId="1706ed3a-4ac6-4730-a763-696c21d7aa72" providerId="ADAL" clId="{760F8994-EC26-4978-9C13-8E5909FCE0AA}" dt="2023-11-09T16:23:43.102" v="68" actId="47"/>
        <pc:sldMkLst>
          <pc:docMk/>
          <pc:sldMk cId="2145251807" sldId="345"/>
        </pc:sldMkLst>
      </pc:sldChg>
      <pc:sldChg chg="addSp delSp modSp add mod">
        <pc:chgData name="Anthonie Meuleman" userId="1706ed3a-4ac6-4730-a763-696c21d7aa72" providerId="ADAL" clId="{760F8994-EC26-4978-9C13-8E5909FCE0AA}" dt="2023-11-09T17:04:53.713" v="447" actId="1076"/>
        <pc:sldMkLst>
          <pc:docMk/>
          <pc:sldMk cId="2226086565" sldId="346"/>
        </pc:sldMkLst>
        <pc:spChg chg="mod">
          <ac:chgData name="Anthonie Meuleman" userId="1706ed3a-4ac6-4730-a763-696c21d7aa72" providerId="ADAL" clId="{760F8994-EC26-4978-9C13-8E5909FCE0AA}" dt="2023-11-09T16:51:17.283" v="422" actId="20577"/>
          <ac:spMkLst>
            <pc:docMk/>
            <pc:sldMk cId="2226086565" sldId="346"/>
            <ac:spMk id="2" creationId="{FF011CF1-ACF2-8020-504B-CDCEA30945C0}"/>
          </ac:spMkLst>
        </pc:spChg>
        <pc:picChg chg="del">
          <ac:chgData name="Anthonie Meuleman" userId="1706ed3a-4ac6-4730-a763-696c21d7aa72" providerId="ADAL" clId="{760F8994-EC26-4978-9C13-8E5909FCE0AA}" dt="2023-11-09T16:50:18.552" v="318" actId="478"/>
          <ac:picMkLst>
            <pc:docMk/>
            <pc:sldMk cId="2226086565" sldId="346"/>
            <ac:picMk id="3" creationId="{72363EB8-FBAA-B683-9C91-079A852BC4A4}"/>
          </ac:picMkLst>
        </pc:picChg>
        <pc:picChg chg="add mod">
          <ac:chgData name="Anthonie Meuleman" userId="1706ed3a-4ac6-4730-a763-696c21d7aa72" providerId="ADAL" clId="{760F8994-EC26-4978-9C13-8E5909FCE0AA}" dt="2023-11-09T17:04:44.453" v="444" actId="1076"/>
          <ac:picMkLst>
            <pc:docMk/>
            <pc:sldMk cId="2226086565" sldId="346"/>
            <ac:picMk id="5" creationId="{7B7E8090-EC34-EE96-E929-B7BEB6AB3268}"/>
          </ac:picMkLst>
        </pc:picChg>
        <pc:picChg chg="add mod">
          <ac:chgData name="Anthonie Meuleman" userId="1706ed3a-4ac6-4730-a763-696c21d7aa72" providerId="ADAL" clId="{760F8994-EC26-4978-9C13-8E5909FCE0AA}" dt="2023-11-09T17:04:53.713" v="447" actId="1076"/>
          <ac:picMkLst>
            <pc:docMk/>
            <pc:sldMk cId="2226086565" sldId="346"/>
            <ac:picMk id="7" creationId="{3E4B3885-2856-7D6A-C930-302D47D91D30}"/>
          </ac:picMkLst>
        </pc:picChg>
      </pc:sldChg>
      <pc:sldChg chg="del">
        <pc:chgData name="Anthonie Meuleman" userId="1706ed3a-4ac6-4730-a763-696c21d7aa72" providerId="ADAL" clId="{760F8994-EC26-4978-9C13-8E5909FCE0AA}" dt="2023-11-09T16:23:46.537" v="74" actId="47"/>
        <pc:sldMkLst>
          <pc:docMk/>
          <pc:sldMk cId="488727023" sldId="347"/>
        </pc:sldMkLst>
      </pc:sldChg>
      <pc:sldChg chg="addSp delSp modSp add mod">
        <pc:chgData name="Anthonie Meuleman" userId="1706ed3a-4ac6-4730-a763-696c21d7aa72" providerId="ADAL" clId="{760F8994-EC26-4978-9C13-8E5909FCE0AA}" dt="2023-11-09T17:07:24.762" v="450" actId="14100"/>
        <pc:sldMkLst>
          <pc:docMk/>
          <pc:sldMk cId="3703914691" sldId="347"/>
        </pc:sldMkLst>
        <pc:spChg chg="mod">
          <ac:chgData name="Anthonie Meuleman" userId="1706ed3a-4ac6-4730-a763-696c21d7aa72" providerId="ADAL" clId="{760F8994-EC26-4978-9C13-8E5909FCE0AA}" dt="2023-11-09T17:01:15.973" v="442" actId="20577"/>
          <ac:spMkLst>
            <pc:docMk/>
            <pc:sldMk cId="3703914691" sldId="347"/>
            <ac:spMk id="2" creationId="{FF011CF1-ACF2-8020-504B-CDCEA30945C0}"/>
          </ac:spMkLst>
        </pc:spChg>
        <pc:picChg chg="add mod">
          <ac:chgData name="Anthonie Meuleman" userId="1706ed3a-4ac6-4730-a763-696c21d7aa72" providerId="ADAL" clId="{760F8994-EC26-4978-9C13-8E5909FCE0AA}" dt="2023-11-09T17:07:24.762" v="450" actId="14100"/>
          <ac:picMkLst>
            <pc:docMk/>
            <pc:sldMk cId="3703914691" sldId="347"/>
            <ac:picMk id="4" creationId="{F8641E5F-D7A0-C6AC-44B7-A35BF3D1AFF1}"/>
          </ac:picMkLst>
        </pc:picChg>
        <pc:picChg chg="del">
          <ac:chgData name="Anthonie Meuleman" userId="1706ed3a-4ac6-4730-a763-696c21d7aa72" providerId="ADAL" clId="{760F8994-EC26-4978-9C13-8E5909FCE0AA}" dt="2023-11-09T16:53:30.637" v="428" actId="478"/>
          <ac:picMkLst>
            <pc:docMk/>
            <pc:sldMk cId="3703914691" sldId="347"/>
            <ac:picMk id="5" creationId="{7B7E8090-EC34-EE96-E929-B7BEB6AB3268}"/>
          </ac:picMkLst>
        </pc:picChg>
      </pc:sldChg>
      <pc:sldChg chg="addSp delSp modSp add mod">
        <pc:chgData name="Anthonie Meuleman" userId="1706ed3a-4ac6-4730-a763-696c21d7aa72" providerId="ADAL" clId="{760F8994-EC26-4978-9C13-8E5909FCE0AA}" dt="2023-11-09T17:10:23.055" v="497" actId="14100"/>
        <pc:sldMkLst>
          <pc:docMk/>
          <pc:sldMk cId="2488735659" sldId="348"/>
        </pc:sldMkLst>
        <pc:spChg chg="add mod">
          <ac:chgData name="Anthonie Meuleman" userId="1706ed3a-4ac6-4730-a763-696c21d7aa72" providerId="ADAL" clId="{760F8994-EC26-4978-9C13-8E5909FCE0AA}" dt="2023-11-09T17:10:18.546" v="495" actId="1076"/>
          <ac:spMkLst>
            <pc:docMk/>
            <pc:sldMk cId="2488735659" sldId="348"/>
            <ac:spMk id="6" creationId="{B3E18906-3FF0-D9A7-63DF-FFCC455D515E}"/>
          </ac:spMkLst>
        </pc:spChg>
        <pc:picChg chg="del">
          <ac:chgData name="Anthonie Meuleman" userId="1706ed3a-4ac6-4730-a763-696c21d7aa72" providerId="ADAL" clId="{760F8994-EC26-4978-9C13-8E5909FCE0AA}" dt="2023-11-09T17:09:27.117" v="452" actId="478"/>
          <ac:picMkLst>
            <pc:docMk/>
            <pc:sldMk cId="2488735659" sldId="348"/>
            <ac:picMk id="4" creationId="{F8641E5F-D7A0-C6AC-44B7-A35BF3D1AFF1}"/>
          </ac:picMkLst>
        </pc:picChg>
        <pc:picChg chg="add mod">
          <ac:chgData name="Anthonie Meuleman" userId="1706ed3a-4ac6-4730-a763-696c21d7aa72" providerId="ADAL" clId="{760F8994-EC26-4978-9C13-8E5909FCE0AA}" dt="2023-11-09T17:10:23.055" v="497" actId="14100"/>
          <ac:picMkLst>
            <pc:docMk/>
            <pc:sldMk cId="2488735659" sldId="348"/>
            <ac:picMk id="5" creationId="{D7DF397A-1ADD-521E-9B2C-C8931F2B92A2}"/>
          </ac:picMkLst>
        </pc:picChg>
      </pc:sldChg>
      <pc:sldChg chg="del">
        <pc:chgData name="Anthonie Meuleman" userId="1706ed3a-4ac6-4730-a763-696c21d7aa72" providerId="ADAL" clId="{760F8994-EC26-4978-9C13-8E5909FCE0AA}" dt="2023-11-09T16:23:45.194" v="72" actId="47"/>
        <pc:sldMkLst>
          <pc:docMk/>
          <pc:sldMk cId="2901497041" sldId="348"/>
        </pc:sldMkLst>
      </pc:sldChg>
      <pc:sldChg chg="delSp modSp add mod">
        <pc:chgData name="Anthonie Meuleman" userId="1706ed3a-4ac6-4730-a763-696c21d7aa72" providerId="ADAL" clId="{760F8994-EC26-4978-9C13-8E5909FCE0AA}" dt="2023-11-09T17:12:30.645" v="613" actId="1076"/>
        <pc:sldMkLst>
          <pc:docMk/>
          <pc:sldMk cId="1372833050" sldId="349"/>
        </pc:sldMkLst>
        <pc:spChg chg="mod">
          <ac:chgData name="Anthonie Meuleman" userId="1706ed3a-4ac6-4730-a763-696c21d7aa72" providerId="ADAL" clId="{760F8994-EC26-4978-9C13-8E5909FCE0AA}" dt="2023-11-09T17:12:30.645" v="613" actId="1076"/>
          <ac:spMkLst>
            <pc:docMk/>
            <pc:sldMk cId="1372833050" sldId="349"/>
            <ac:spMk id="6" creationId="{B3E18906-3FF0-D9A7-63DF-FFCC455D515E}"/>
          </ac:spMkLst>
        </pc:spChg>
        <pc:picChg chg="del">
          <ac:chgData name="Anthonie Meuleman" userId="1706ed3a-4ac6-4730-a763-696c21d7aa72" providerId="ADAL" clId="{760F8994-EC26-4978-9C13-8E5909FCE0AA}" dt="2023-11-09T17:10:40.577" v="499" actId="478"/>
          <ac:picMkLst>
            <pc:docMk/>
            <pc:sldMk cId="1372833050" sldId="349"/>
            <ac:picMk id="5" creationId="{D7DF397A-1ADD-521E-9B2C-C8931F2B92A2}"/>
          </ac:picMkLst>
        </pc:picChg>
      </pc:sldChg>
      <pc:sldChg chg="del">
        <pc:chgData name="Anthonie Meuleman" userId="1706ed3a-4ac6-4730-a763-696c21d7aa72" providerId="ADAL" clId="{760F8994-EC26-4978-9C13-8E5909FCE0AA}" dt="2023-11-09T16:23:49.986" v="75" actId="47"/>
        <pc:sldMkLst>
          <pc:docMk/>
          <pc:sldMk cId="3341892775" sldId="349"/>
        </pc:sldMkLst>
      </pc:sldChg>
      <pc:sldChg chg="del">
        <pc:chgData name="Anthonie Meuleman" userId="1706ed3a-4ac6-4730-a763-696c21d7aa72" providerId="ADAL" clId="{760F8994-EC26-4978-9C13-8E5909FCE0AA}" dt="2023-11-09T16:23:43.651" v="69" actId="47"/>
        <pc:sldMkLst>
          <pc:docMk/>
          <pc:sldMk cId="1371184953" sldId="350"/>
        </pc:sldMkLst>
      </pc:sldChg>
      <pc:sldChg chg="modSp add mod">
        <pc:chgData name="Anthonie Meuleman" userId="1706ed3a-4ac6-4730-a763-696c21d7aa72" providerId="ADAL" clId="{760F8994-EC26-4978-9C13-8E5909FCE0AA}" dt="2023-11-09T17:13:53.903" v="643" actId="12"/>
        <pc:sldMkLst>
          <pc:docMk/>
          <pc:sldMk cId="4010483903" sldId="350"/>
        </pc:sldMkLst>
        <pc:spChg chg="mod">
          <ac:chgData name="Anthonie Meuleman" userId="1706ed3a-4ac6-4730-a763-696c21d7aa72" providerId="ADAL" clId="{760F8994-EC26-4978-9C13-8E5909FCE0AA}" dt="2023-11-09T17:12:45.311" v="624" actId="20577"/>
          <ac:spMkLst>
            <pc:docMk/>
            <pc:sldMk cId="4010483903" sldId="350"/>
            <ac:spMk id="2" creationId="{FF011CF1-ACF2-8020-504B-CDCEA30945C0}"/>
          </ac:spMkLst>
        </pc:spChg>
        <pc:spChg chg="mod">
          <ac:chgData name="Anthonie Meuleman" userId="1706ed3a-4ac6-4730-a763-696c21d7aa72" providerId="ADAL" clId="{760F8994-EC26-4978-9C13-8E5909FCE0AA}" dt="2023-11-09T17:13:53.903" v="643" actId="12"/>
          <ac:spMkLst>
            <pc:docMk/>
            <pc:sldMk cId="4010483903" sldId="350"/>
            <ac:spMk id="6" creationId="{B3E18906-3FF0-D9A7-63DF-FFCC455D515E}"/>
          </ac:spMkLst>
        </pc:spChg>
      </pc:sldChg>
      <pc:sldChg chg="del">
        <pc:chgData name="Anthonie Meuleman" userId="1706ed3a-4ac6-4730-a763-696c21d7aa72" providerId="ADAL" clId="{760F8994-EC26-4978-9C13-8E5909FCE0AA}" dt="2023-11-09T16:23:44.705" v="71" actId="47"/>
        <pc:sldMkLst>
          <pc:docMk/>
          <pc:sldMk cId="1507176151" sldId="351"/>
        </pc:sldMkLst>
      </pc:sldChg>
      <pc:sldChg chg="addSp delSp modSp add mod">
        <pc:chgData name="Anthonie Meuleman" userId="1706ed3a-4ac6-4730-a763-696c21d7aa72" providerId="ADAL" clId="{760F8994-EC26-4978-9C13-8E5909FCE0AA}" dt="2023-11-09T17:29:00.490" v="695" actId="1076"/>
        <pc:sldMkLst>
          <pc:docMk/>
          <pc:sldMk cId="2539356672" sldId="351"/>
        </pc:sldMkLst>
        <pc:spChg chg="mod">
          <ac:chgData name="Anthonie Meuleman" userId="1706ed3a-4ac6-4730-a763-696c21d7aa72" providerId="ADAL" clId="{760F8994-EC26-4978-9C13-8E5909FCE0AA}" dt="2023-11-09T17:14:14.439" v="668" actId="20577"/>
          <ac:spMkLst>
            <pc:docMk/>
            <pc:sldMk cId="2539356672" sldId="351"/>
            <ac:spMk id="2" creationId="{FF011CF1-ACF2-8020-504B-CDCEA30945C0}"/>
          </ac:spMkLst>
        </pc:spChg>
        <pc:spChg chg="del mod">
          <ac:chgData name="Anthonie Meuleman" userId="1706ed3a-4ac6-4730-a763-696c21d7aa72" providerId="ADAL" clId="{760F8994-EC26-4978-9C13-8E5909FCE0AA}" dt="2023-11-09T17:14:35.044" v="670" actId="478"/>
          <ac:spMkLst>
            <pc:docMk/>
            <pc:sldMk cId="2539356672" sldId="351"/>
            <ac:spMk id="6" creationId="{B3E18906-3FF0-D9A7-63DF-FFCC455D515E}"/>
          </ac:spMkLst>
        </pc:spChg>
        <pc:picChg chg="add mod">
          <ac:chgData name="Anthonie Meuleman" userId="1706ed3a-4ac6-4730-a763-696c21d7aa72" providerId="ADAL" clId="{760F8994-EC26-4978-9C13-8E5909FCE0AA}" dt="2023-11-09T17:29:00.490" v="695" actId="1076"/>
          <ac:picMkLst>
            <pc:docMk/>
            <pc:sldMk cId="2539356672" sldId="351"/>
            <ac:picMk id="4" creationId="{BD53ABEB-503E-71BD-41A9-2D78DDC074F4}"/>
          </ac:picMkLst>
        </pc:picChg>
      </pc:sldChg>
      <pc:sldChg chg="addSp modSp add mod ord">
        <pc:chgData name="Anthonie Meuleman" userId="1706ed3a-4ac6-4730-a763-696c21d7aa72" providerId="ADAL" clId="{760F8994-EC26-4978-9C13-8E5909FCE0AA}" dt="2023-11-09T17:37:53.431" v="725"/>
        <pc:sldMkLst>
          <pc:docMk/>
          <pc:sldMk cId="1048355870" sldId="352"/>
        </pc:sldMkLst>
        <pc:spChg chg="mod">
          <ac:chgData name="Anthonie Meuleman" userId="1706ed3a-4ac6-4730-a763-696c21d7aa72" providerId="ADAL" clId="{760F8994-EC26-4978-9C13-8E5909FCE0AA}" dt="2023-11-09T17:28:08.144" v="692" actId="20577"/>
          <ac:spMkLst>
            <pc:docMk/>
            <pc:sldMk cId="1048355870" sldId="352"/>
            <ac:spMk id="2" creationId="{FF011CF1-ACF2-8020-504B-CDCEA30945C0}"/>
          </ac:spMkLst>
        </pc:spChg>
        <pc:picChg chg="add">
          <ac:chgData name="Anthonie Meuleman" userId="1706ed3a-4ac6-4730-a763-696c21d7aa72" providerId="ADAL" clId="{760F8994-EC26-4978-9C13-8E5909FCE0AA}" dt="2023-11-09T17:27:57.953" v="678" actId="22"/>
          <ac:picMkLst>
            <pc:docMk/>
            <pc:sldMk cId="1048355870" sldId="352"/>
            <ac:picMk id="4" creationId="{521E7991-6220-10D1-94B9-4E9178F4B2C3}"/>
          </ac:picMkLst>
        </pc:picChg>
      </pc:sldChg>
      <pc:sldChg chg="new del">
        <pc:chgData name="Anthonie Meuleman" userId="1706ed3a-4ac6-4730-a763-696c21d7aa72" providerId="ADAL" clId="{760F8994-EC26-4978-9C13-8E5909FCE0AA}" dt="2023-11-09T16:23:36.343" v="60" actId="47"/>
        <pc:sldMkLst>
          <pc:docMk/>
          <pc:sldMk cId="1419354195" sldId="352"/>
        </pc:sldMkLst>
      </pc:sldChg>
      <pc:sldChg chg="addSp delSp modSp add mod modAnim">
        <pc:chgData name="Anthonie Meuleman" userId="1706ed3a-4ac6-4730-a763-696c21d7aa72" providerId="ADAL" clId="{760F8994-EC26-4978-9C13-8E5909FCE0AA}" dt="2023-11-09T17:17:10.013" v="677" actId="14100"/>
        <pc:sldMkLst>
          <pc:docMk/>
          <pc:sldMk cId="2131066128" sldId="353"/>
        </pc:sldMkLst>
        <pc:spChg chg="del">
          <ac:chgData name="Anthonie Meuleman" userId="1706ed3a-4ac6-4730-a763-696c21d7aa72" providerId="ADAL" clId="{760F8994-EC26-4978-9C13-8E5909FCE0AA}" dt="2023-11-09T17:16:53.109" v="674" actId="478"/>
          <ac:spMkLst>
            <pc:docMk/>
            <pc:sldMk cId="2131066128" sldId="353"/>
            <ac:spMk id="2" creationId="{FF011CF1-ACF2-8020-504B-CDCEA30945C0}"/>
          </ac:spMkLst>
        </pc:spChg>
        <pc:spChg chg="add mod">
          <ac:chgData name="Anthonie Meuleman" userId="1706ed3a-4ac6-4730-a763-696c21d7aa72" providerId="ADAL" clId="{760F8994-EC26-4978-9C13-8E5909FCE0AA}" dt="2023-11-09T17:16:53.109" v="674" actId="478"/>
          <ac:spMkLst>
            <pc:docMk/>
            <pc:sldMk cId="2131066128" sldId="353"/>
            <ac:spMk id="5" creationId="{030D96AE-D299-A028-8A35-8F5C488691DF}"/>
          </ac:spMkLst>
        </pc:spChg>
        <pc:picChg chg="add mod">
          <ac:chgData name="Anthonie Meuleman" userId="1706ed3a-4ac6-4730-a763-696c21d7aa72" providerId="ADAL" clId="{760F8994-EC26-4978-9C13-8E5909FCE0AA}" dt="2023-11-09T17:17:10.013" v="677" actId="14100"/>
          <ac:picMkLst>
            <pc:docMk/>
            <pc:sldMk cId="2131066128" sldId="353"/>
            <ac:picMk id="3" creationId="{02132D0A-CC36-20F0-A14E-793C450ACDBE}"/>
          </ac:picMkLst>
        </pc:picChg>
      </pc:sldChg>
      <pc:sldChg chg="add del">
        <pc:chgData name="Anthonie Meuleman" userId="1706ed3a-4ac6-4730-a763-696c21d7aa72" providerId="ADAL" clId="{760F8994-EC26-4978-9C13-8E5909FCE0AA}" dt="2023-11-09T16:23:35.800" v="59" actId="47"/>
        <pc:sldMkLst>
          <pc:docMk/>
          <pc:sldMk cId="3287102230" sldId="353"/>
        </pc:sldMkLst>
      </pc:sldChg>
      <pc:sldChg chg="addSp delSp modSp add mod ord">
        <pc:chgData name="Anthonie Meuleman" userId="1706ed3a-4ac6-4730-a763-696c21d7aa72" providerId="ADAL" clId="{760F8994-EC26-4978-9C13-8E5909FCE0AA}" dt="2023-11-09T17:52:48.642" v="827" actId="1076"/>
        <pc:sldMkLst>
          <pc:docMk/>
          <pc:sldMk cId="463637437" sldId="354"/>
        </pc:sldMkLst>
        <pc:spChg chg="del">
          <ac:chgData name="Anthonie Meuleman" userId="1706ed3a-4ac6-4730-a763-696c21d7aa72" providerId="ADAL" clId="{760F8994-EC26-4978-9C13-8E5909FCE0AA}" dt="2023-11-09T17:41:49.409" v="777" actId="478"/>
          <ac:spMkLst>
            <pc:docMk/>
            <pc:sldMk cId="463637437" sldId="354"/>
            <ac:spMk id="2" creationId="{FF011CF1-ACF2-8020-504B-CDCEA30945C0}"/>
          </ac:spMkLst>
        </pc:spChg>
        <pc:spChg chg="add mod">
          <ac:chgData name="Anthonie Meuleman" userId="1706ed3a-4ac6-4730-a763-696c21d7aa72" providerId="ADAL" clId="{760F8994-EC26-4978-9C13-8E5909FCE0AA}" dt="2023-11-09T17:52:14.077" v="822" actId="20577"/>
          <ac:spMkLst>
            <pc:docMk/>
            <pc:sldMk cId="463637437" sldId="354"/>
            <ac:spMk id="7" creationId="{7920BF2B-0603-DF84-71D0-0F27397E6C31}"/>
          </ac:spMkLst>
        </pc:spChg>
        <pc:spChg chg="add mod">
          <ac:chgData name="Anthonie Meuleman" userId="1706ed3a-4ac6-4730-a763-696c21d7aa72" providerId="ADAL" clId="{760F8994-EC26-4978-9C13-8E5909FCE0AA}" dt="2023-11-09T17:41:49.409" v="777" actId="478"/>
          <ac:spMkLst>
            <pc:docMk/>
            <pc:sldMk cId="463637437" sldId="354"/>
            <ac:spMk id="9" creationId="{1F60AF77-9A96-02C9-3E32-4B57BA1025CF}"/>
          </ac:spMkLst>
        </pc:spChg>
        <pc:picChg chg="add del mod">
          <ac:chgData name="Anthonie Meuleman" userId="1706ed3a-4ac6-4730-a763-696c21d7aa72" providerId="ADAL" clId="{760F8994-EC26-4978-9C13-8E5909FCE0AA}" dt="2023-11-09T17:51:09.468" v="805" actId="478"/>
          <ac:picMkLst>
            <pc:docMk/>
            <pc:sldMk cId="463637437" sldId="354"/>
            <ac:picMk id="3" creationId="{0613E291-5970-D18F-BF82-AE30AD1ABD1B}"/>
          </ac:picMkLst>
        </pc:picChg>
        <pc:picChg chg="del">
          <ac:chgData name="Anthonie Meuleman" userId="1706ed3a-4ac6-4730-a763-696c21d7aa72" providerId="ADAL" clId="{760F8994-EC26-4978-9C13-8E5909FCE0AA}" dt="2023-11-09T17:30:23.869" v="697" actId="478"/>
          <ac:picMkLst>
            <pc:docMk/>
            <pc:sldMk cId="463637437" sldId="354"/>
            <ac:picMk id="4" creationId="{BD53ABEB-503E-71BD-41A9-2D78DDC074F4}"/>
          </ac:picMkLst>
        </pc:picChg>
        <pc:picChg chg="add del mod">
          <ac:chgData name="Anthonie Meuleman" userId="1706ed3a-4ac6-4730-a763-696c21d7aa72" providerId="ADAL" clId="{760F8994-EC26-4978-9C13-8E5909FCE0AA}" dt="2023-11-09T17:36:46.230" v="723" actId="22"/>
          <ac:picMkLst>
            <pc:docMk/>
            <pc:sldMk cId="463637437" sldId="354"/>
            <ac:picMk id="6" creationId="{B8F205D6-7229-255B-C58B-AA53DA4B34DC}"/>
          </ac:picMkLst>
        </pc:picChg>
        <pc:picChg chg="add mod">
          <ac:chgData name="Anthonie Meuleman" userId="1706ed3a-4ac6-4730-a763-696c21d7aa72" providerId="ADAL" clId="{760F8994-EC26-4978-9C13-8E5909FCE0AA}" dt="2023-11-09T17:52:48.642" v="827" actId="1076"/>
          <ac:picMkLst>
            <pc:docMk/>
            <pc:sldMk cId="463637437" sldId="354"/>
            <ac:picMk id="11" creationId="{BA37E0E4-8015-E5D8-71CC-B63213778653}"/>
          </ac:picMkLst>
        </pc:picChg>
      </pc:sldChg>
      <pc:sldChg chg="add del">
        <pc:chgData name="Anthonie Meuleman" userId="1706ed3a-4ac6-4730-a763-696c21d7aa72" providerId="ADAL" clId="{760F8994-EC26-4978-9C13-8E5909FCE0AA}" dt="2023-11-09T16:23:34.353" v="58" actId="47"/>
        <pc:sldMkLst>
          <pc:docMk/>
          <pc:sldMk cId="1927156702" sldId="354"/>
        </pc:sldMkLst>
      </pc:sldChg>
      <pc:sldChg chg="addSp delSp modSp add mod ord">
        <pc:chgData name="Anthonie Meuleman" userId="1706ed3a-4ac6-4730-a763-696c21d7aa72" providerId="ADAL" clId="{760F8994-EC26-4978-9C13-8E5909FCE0AA}" dt="2023-11-09T17:33:18.398" v="707"/>
        <pc:sldMkLst>
          <pc:docMk/>
          <pc:sldMk cId="996613642" sldId="355"/>
        </pc:sldMkLst>
        <pc:picChg chg="del">
          <ac:chgData name="Anthonie Meuleman" userId="1706ed3a-4ac6-4730-a763-696c21d7aa72" providerId="ADAL" clId="{760F8994-EC26-4978-9C13-8E5909FCE0AA}" dt="2023-11-09T17:33:02.830" v="703" actId="478"/>
          <ac:picMkLst>
            <pc:docMk/>
            <pc:sldMk cId="996613642" sldId="355"/>
            <ac:picMk id="4" creationId="{BD53ABEB-503E-71BD-41A9-2D78DDC074F4}"/>
          </ac:picMkLst>
        </pc:picChg>
        <pc:picChg chg="add mod">
          <ac:chgData name="Anthonie Meuleman" userId="1706ed3a-4ac6-4730-a763-696c21d7aa72" providerId="ADAL" clId="{760F8994-EC26-4978-9C13-8E5909FCE0AA}" dt="2023-11-09T17:33:09.563" v="705" actId="14100"/>
          <ac:picMkLst>
            <pc:docMk/>
            <pc:sldMk cId="996613642" sldId="355"/>
            <ac:picMk id="5" creationId="{A23936AA-12B2-DCDB-04BD-6CBD32B06B66}"/>
          </ac:picMkLst>
        </pc:picChg>
      </pc:sldChg>
      <pc:sldChg chg="addSp delSp modSp add mod">
        <pc:chgData name="Anthonie Meuleman" userId="1706ed3a-4ac6-4730-a763-696c21d7aa72" providerId="ADAL" clId="{760F8994-EC26-4978-9C13-8E5909FCE0AA}" dt="2023-11-09T17:36:03.067" v="715" actId="14100"/>
        <pc:sldMkLst>
          <pc:docMk/>
          <pc:sldMk cId="2309891151" sldId="356"/>
        </pc:sldMkLst>
        <pc:picChg chg="add mod">
          <ac:chgData name="Anthonie Meuleman" userId="1706ed3a-4ac6-4730-a763-696c21d7aa72" providerId="ADAL" clId="{760F8994-EC26-4978-9C13-8E5909FCE0AA}" dt="2023-11-09T17:35:38.396" v="712" actId="1076"/>
          <ac:picMkLst>
            <pc:docMk/>
            <pc:sldMk cId="2309891151" sldId="356"/>
            <ac:picMk id="4" creationId="{938C3A5A-DF8F-3562-AC92-D8381C658C43}"/>
          </ac:picMkLst>
        </pc:picChg>
        <pc:picChg chg="del">
          <ac:chgData name="Anthonie Meuleman" userId="1706ed3a-4ac6-4730-a763-696c21d7aa72" providerId="ADAL" clId="{760F8994-EC26-4978-9C13-8E5909FCE0AA}" dt="2023-11-09T17:35:13.458" v="709" actId="478"/>
          <ac:picMkLst>
            <pc:docMk/>
            <pc:sldMk cId="2309891151" sldId="356"/>
            <ac:picMk id="5" creationId="{A23936AA-12B2-DCDB-04BD-6CBD32B06B66}"/>
          </ac:picMkLst>
        </pc:picChg>
        <pc:picChg chg="add mod">
          <ac:chgData name="Anthonie Meuleman" userId="1706ed3a-4ac6-4730-a763-696c21d7aa72" providerId="ADAL" clId="{760F8994-EC26-4978-9C13-8E5909FCE0AA}" dt="2023-11-09T17:36:03.067" v="715" actId="14100"/>
          <ac:picMkLst>
            <pc:docMk/>
            <pc:sldMk cId="2309891151" sldId="356"/>
            <ac:picMk id="7" creationId="{633B2836-86F4-C9C7-DD5E-C933400EC45B}"/>
          </ac:picMkLst>
        </pc:picChg>
      </pc:sldChg>
      <pc:sldChg chg="addSp delSp modSp add del mod ord">
        <pc:chgData name="Anthonie Meuleman" userId="1706ed3a-4ac6-4730-a763-696c21d7aa72" providerId="ADAL" clId="{760F8994-EC26-4978-9C13-8E5909FCE0AA}" dt="2023-11-09T17:54:04.625" v="849" actId="14100"/>
        <pc:sldMkLst>
          <pc:docMk/>
          <pc:sldMk cId="1140979741" sldId="357"/>
        </pc:sldMkLst>
        <pc:spChg chg="mod">
          <ac:chgData name="Anthonie Meuleman" userId="1706ed3a-4ac6-4730-a763-696c21d7aa72" providerId="ADAL" clId="{760F8994-EC26-4978-9C13-8E5909FCE0AA}" dt="2023-11-09T17:53:13.203" v="846" actId="20577"/>
          <ac:spMkLst>
            <pc:docMk/>
            <pc:sldMk cId="1140979741" sldId="357"/>
            <ac:spMk id="2" creationId="{FF011CF1-ACF2-8020-504B-CDCEA30945C0}"/>
          </ac:spMkLst>
        </pc:spChg>
        <pc:picChg chg="add mod">
          <ac:chgData name="Anthonie Meuleman" userId="1706ed3a-4ac6-4730-a763-696c21d7aa72" providerId="ADAL" clId="{760F8994-EC26-4978-9C13-8E5909FCE0AA}" dt="2023-11-09T17:54:04.625" v="849" actId="14100"/>
          <ac:picMkLst>
            <pc:docMk/>
            <pc:sldMk cId="1140979741" sldId="357"/>
            <ac:picMk id="4" creationId="{CB34E853-BE74-7A44-6B8F-0526C5666DB6}"/>
          </ac:picMkLst>
        </pc:picChg>
        <pc:picChg chg="del">
          <ac:chgData name="Anthonie Meuleman" userId="1706ed3a-4ac6-4730-a763-696c21d7aa72" providerId="ADAL" clId="{760F8994-EC26-4978-9C13-8E5909FCE0AA}" dt="2023-11-09T17:42:57.281" v="781" actId="478"/>
          <ac:picMkLst>
            <pc:docMk/>
            <pc:sldMk cId="1140979741" sldId="357"/>
            <ac:picMk id="5" creationId="{A23936AA-12B2-DCDB-04BD-6CBD32B06B66}"/>
          </ac:picMkLst>
        </pc:picChg>
      </pc:sldChg>
      <pc:sldChg chg="addSp delSp modSp add mod">
        <pc:chgData name="Anthonie Meuleman" userId="1706ed3a-4ac6-4730-a763-696c21d7aa72" providerId="ADAL" clId="{760F8994-EC26-4978-9C13-8E5909FCE0AA}" dt="2023-11-09T17:40:18.668" v="751" actId="14100"/>
        <pc:sldMkLst>
          <pc:docMk/>
          <pc:sldMk cId="2045183371" sldId="358"/>
        </pc:sldMkLst>
        <pc:spChg chg="mod">
          <ac:chgData name="Anthonie Meuleman" userId="1706ed3a-4ac6-4730-a763-696c21d7aa72" providerId="ADAL" clId="{760F8994-EC26-4978-9C13-8E5909FCE0AA}" dt="2023-11-09T17:39:15.764" v="746" actId="20577"/>
          <ac:spMkLst>
            <pc:docMk/>
            <pc:sldMk cId="2045183371" sldId="358"/>
            <ac:spMk id="2" creationId="{FF011CF1-ACF2-8020-504B-CDCEA30945C0}"/>
          </ac:spMkLst>
        </pc:spChg>
        <pc:picChg chg="del">
          <ac:chgData name="Anthonie Meuleman" userId="1706ed3a-4ac6-4730-a763-696c21d7aa72" providerId="ADAL" clId="{760F8994-EC26-4978-9C13-8E5909FCE0AA}" dt="2023-11-09T17:39:01.410" v="729" actId="478"/>
          <ac:picMkLst>
            <pc:docMk/>
            <pc:sldMk cId="2045183371" sldId="358"/>
            <ac:picMk id="4" creationId="{938C3A5A-DF8F-3562-AC92-D8381C658C43}"/>
          </ac:picMkLst>
        </pc:picChg>
        <pc:picChg chg="add mod">
          <ac:chgData name="Anthonie Meuleman" userId="1706ed3a-4ac6-4730-a763-696c21d7aa72" providerId="ADAL" clId="{760F8994-EC26-4978-9C13-8E5909FCE0AA}" dt="2023-11-09T17:40:18.668" v="751" actId="14100"/>
          <ac:picMkLst>
            <pc:docMk/>
            <pc:sldMk cId="2045183371" sldId="358"/>
            <ac:picMk id="5" creationId="{5D549851-A455-7BDA-8E51-0954699BFE7B}"/>
          </ac:picMkLst>
        </pc:picChg>
        <pc:picChg chg="del mod">
          <ac:chgData name="Anthonie Meuleman" userId="1706ed3a-4ac6-4730-a763-696c21d7aa72" providerId="ADAL" clId="{760F8994-EC26-4978-9C13-8E5909FCE0AA}" dt="2023-11-09T17:39:03.066" v="731" actId="478"/>
          <ac:picMkLst>
            <pc:docMk/>
            <pc:sldMk cId="2045183371" sldId="358"/>
            <ac:picMk id="7" creationId="{633B2836-86F4-C9C7-DD5E-C933400EC45B}"/>
          </ac:picMkLst>
        </pc:picChg>
      </pc:sldChg>
      <pc:sldChg chg="addSp delSp modSp add mod ord">
        <pc:chgData name="Anthonie Meuleman" userId="1706ed3a-4ac6-4730-a763-696c21d7aa72" providerId="ADAL" clId="{760F8994-EC26-4978-9C13-8E5909FCE0AA}" dt="2023-11-09T17:52:55.946" v="829"/>
        <pc:sldMkLst>
          <pc:docMk/>
          <pc:sldMk cId="2720718827" sldId="359"/>
        </pc:sldMkLst>
        <pc:picChg chg="add mod">
          <ac:chgData name="Anthonie Meuleman" userId="1706ed3a-4ac6-4730-a763-696c21d7aa72" providerId="ADAL" clId="{760F8994-EC26-4978-9C13-8E5909FCE0AA}" dt="2023-11-09T17:47:07.565" v="787" actId="14100"/>
          <ac:picMkLst>
            <pc:docMk/>
            <pc:sldMk cId="2720718827" sldId="359"/>
            <ac:picMk id="4" creationId="{2B4E08E4-757A-A093-6F9C-4F3DBF590501}"/>
          </ac:picMkLst>
        </pc:picChg>
        <pc:picChg chg="del">
          <ac:chgData name="Anthonie Meuleman" userId="1706ed3a-4ac6-4730-a763-696c21d7aa72" providerId="ADAL" clId="{760F8994-EC26-4978-9C13-8E5909FCE0AA}" dt="2023-11-09T17:46:43.658" v="783" actId="478"/>
          <ac:picMkLst>
            <pc:docMk/>
            <pc:sldMk cId="2720718827" sldId="359"/>
            <ac:picMk id="5" creationId="{5D549851-A455-7BDA-8E51-0954699BFE7B}"/>
          </ac:picMkLst>
        </pc:picChg>
      </pc:sldChg>
      <pc:sldChg chg="addSp delSp modSp add mod ord">
        <pc:chgData name="Anthonie Meuleman" userId="1706ed3a-4ac6-4730-a763-696c21d7aa72" providerId="ADAL" clId="{760F8994-EC26-4978-9C13-8E5909FCE0AA}" dt="2023-11-09T17:50:46.015" v="803"/>
        <pc:sldMkLst>
          <pc:docMk/>
          <pc:sldMk cId="164947651" sldId="360"/>
        </pc:sldMkLst>
        <pc:picChg chg="add mod">
          <ac:chgData name="Anthonie Meuleman" userId="1706ed3a-4ac6-4730-a763-696c21d7aa72" providerId="ADAL" clId="{760F8994-EC26-4978-9C13-8E5909FCE0AA}" dt="2023-11-09T17:48:41.764" v="793" actId="14100"/>
          <ac:picMkLst>
            <pc:docMk/>
            <pc:sldMk cId="164947651" sldId="360"/>
            <ac:picMk id="4" creationId="{DB5C82CC-940E-7DDE-33D8-60EE7D312715}"/>
          </ac:picMkLst>
        </pc:picChg>
        <pc:picChg chg="del">
          <ac:chgData name="Anthonie Meuleman" userId="1706ed3a-4ac6-4730-a763-696c21d7aa72" providerId="ADAL" clId="{760F8994-EC26-4978-9C13-8E5909FCE0AA}" dt="2023-11-09T17:48:30.553" v="790" actId="478"/>
          <ac:picMkLst>
            <pc:docMk/>
            <pc:sldMk cId="164947651" sldId="360"/>
            <ac:picMk id="5" creationId="{5D549851-A455-7BDA-8E51-0954699BFE7B}"/>
          </ac:picMkLst>
        </pc:picChg>
      </pc:sldChg>
      <pc:sldChg chg="addSp delSp modSp add mod">
        <pc:chgData name="Anthonie Meuleman" userId="1706ed3a-4ac6-4730-a763-696c21d7aa72" providerId="ADAL" clId="{760F8994-EC26-4978-9C13-8E5909FCE0AA}" dt="2023-11-09T17:50:28.628" v="801" actId="14100"/>
        <pc:sldMkLst>
          <pc:docMk/>
          <pc:sldMk cId="3000223553" sldId="361"/>
        </pc:sldMkLst>
        <pc:spChg chg="del">
          <ac:chgData name="Anthonie Meuleman" userId="1706ed3a-4ac6-4730-a763-696c21d7aa72" providerId="ADAL" clId="{760F8994-EC26-4978-9C13-8E5909FCE0AA}" dt="2023-11-09T17:50:19.947" v="798" actId="478"/>
          <ac:spMkLst>
            <pc:docMk/>
            <pc:sldMk cId="3000223553" sldId="361"/>
            <ac:spMk id="2" creationId="{FF011CF1-ACF2-8020-504B-CDCEA30945C0}"/>
          </ac:spMkLst>
        </pc:spChg>
        <pc:spChg chg="add mod">
          <ac:chgData name="Anthonie Meuleman" userId="1706ed3a-4ac6-4730-a763-696c21d7aa72" providerId="ADAL" clId="{760F8994-EC26-4978-9C13-8E5909FCE0AA}" dt="2023-11-09T17:50:19.947" v="798" actId="478"/>
          <ac:spMkLst>
            <pc:docMk/>
            <pc:sldMk cId="3000223553" sldId="361"/>
            <ac:spMk id="4" creationId="{86CD82BB-8013-5D95-CDA8-6B86EC3BA454}"/>
          </ac:spMkLst>
        </pc:spChg>
        <pc:picChg chg="del">
          <ac:chgData name="Anthonie Meuleman" userId="1706ed3a-4ac6-4730-a763-696c21d7aa72" providerId="ADAL" clId="{760F8994-EC26-4978-9C13-8E5909FCE0AA}" dt="2023-11-09T17:50:15.941" v="797" actId="478"/>
          <ac:picMkLst>
            <pc:docMk/>
            <pc:sldMk cId="3000223553" sldId="361"/>
            <ac:picMk id="5" creationId="{5D549851-A455-7BDA-8E51-0954699BFE7B}"/>
          </ac:picMkLst>
        </pc:picChg>
        <pc:picChg chg="add mod">
          <ac:chgData name="Anthonie Meuleman" userId="1706ed3a-4ac6-4730-a763-696c21d7aa72" providerId="ADAL" clId="{760F8994-EC26-4978-9C13-8E5909FCE0AA}" dt="2023-11-09T17:50:28.628" v="801" actId="14100"/>
          <ac:picMkLst>
            <pc:docMk/>
            <pc:sldMk cId="3000223553" sldId="361"/>
            <ac:picMk id="7" creationId="{1541D130-8F5D-F177-F6DA-AA9DA370F77D}"/>
          </ac:picMkLst>
        </pc:picChg>
      </pc:sldChg>
      <pc:sldChg chg="add">
        <pc:chgData name="Anthonie Meuleman" userId="1706ed3a-4ac6-4730-a763-696c21d7aa72" providerId="ADAL" clId="{760F8994-EC26-4978-9C13-8E5909FCE0AA}" dt="2023-11-09T17:50:57.685" v="804"/>
        <pc:sldMkLst>
          <pc:docMk/>
          <pc:sldMk cId="2388822106" sldId="362"/>
        </pc:sldMkLst>
      </pc:sldChg>
      <pc:sldChg chg="addSp delSp modSp add mod">
        <pc:chgData name="Anthonie Meuleman" userId="1706ed3a-4ac6-4730-a763-696c21d7aa72" providerId="ADAL" clId="{760F8994-EC26-4978-9C13-8E5909FCE0AA}" dt="2023-11-09T17:58:53.852" v="877" actId="14100"/>
        <pc:sldMkLst>
          <pc:docMk/>
          <pc:sldMk cId="662666270" sldId="363"/>
        </pc:sldMkLst>
        <pc:spChg chg="mod">
          <ac:chgData name="Anthonie Meuleman" userId="1706ed3a-4ac6-4730-a763-696c21d7aa72" providerId="ADAL" clId="{760F8994-EC26-4978-9C13-8E5909FCE0AA}" dt="2023-11-09T17:56:58.434" v="873" actId="20577"/>
          <ac:spMkLst>
            <pc:docMk/>
            <pc:sldMk cId="662666270" sldId="363"/>
            <ac:spMk id="2" creationId="{FF011CF1-ACF2-8020-504B-CDCEA30945C0}"/>
          </ac:spMkLst>
        </pc:spChg>
        <pc:picChg chg="del">
          <ac:chgData name="Anthonie Meuleman" userId="1706ed3a-4ac6-4730-a763-696c21d7aa72" providerId="ADAL" clId="{760F8994-EC26-4978-9C13-8E5909FCE0AA}" dt="2023-11-09T17:58:45.132" v="874" actId="478"/>
          <ac:picMkLst>
            <pc:docMk/>
            <pc:sldMk cId="662666270" sldId="363"/>
            <ac:picMk id="4" creationId="{CB34E853-BE74-7A44-6B8F-0526C5666DB6}"/>
          </ac:picMkLst>
        </pc:picChg>
        <pc:picChg chg="add mod">
          <ac:chgData name="Anthonie Meuleman" userId="1706ed3a-4ac6-4730-a763-696c21d7aa72" providerId="ADAL" clId="{760F8994-EC26-4978-9C13-8E5909FCE0AA}" dt="2023-11-09T17:58:53.852" v="877" actId="14100"/>
          <ac:picMkLst>
            <pc:docMk/>
            <pc:sldMk cId="662666270" sldId="363"/>
            <ac:picMk id="5" creationId="{AB30E3AD-1E97-972F-7322-7A978E76EFC9}"/>
          </ac:picMkLst>
        </pc:picChg>
      </pc:sldChg>
      <pc:sldChg chg="addSp delSp modSp add mod">
        <pc:chgData name="Anthonie Meuleman" userId="1706ed3a-4ac6-4730-a763-696c21d7aa72" providerId="ADAL" clId="{760F8994-EC26-4978-9C13-8E5909FCE0AA}" dt="2023-11-09T18:03:12.754" v="912" actId="14100"/>
        <pc:sldMkLst>
          <pc:docMk/>
          <pc:sldMk cId="1094624793" sldId="364"/>
        </pc:sldMkLst>
        <pc:spChg chg="mod">
          <ac:chgData name="Anthonie Meuleman" userId="1706ed3a-4ac6-4730-a763-696c21d7aa72" providerId="ADAL" clId="{760F8994-EC26-4978-9C13-8E5909FCE0AA}" dt="2023-11-09T17:59:26.008" v="909" actId="20577"/>
          <ac:spMkLst>
            <pc:docMk/>
            <pc:sldMk cId="1094624793" sldId="364"/>
            <ac:spMk id="2" creationId="{FF011CF1-ACF2-8020-504B-CDCEA30945C0}"/>
          </ac:spMkLst>
        </pc:spChg>
        <pc:picChg chg="add mod">
          <ac:chgData name="Anthonie Meuleman" userId="1706ed3a-4ac6-4730-a763-696c21d7aa72" providerId="ADAL" clId="{760F8994-EC26-4978-9C13-8E5909FCE0AA}" dt="2023-11-09T18:03:12.754" v="912" actId="14100"/>
          <ac:picMkLst>
            <pc:docMk/>
            <pc:sldMk cId="1094624793" sldId="364"/>
            <ac:picMk id="4" creationId="{8615E2F5-1FE4-56B3-177C-2AB5DD819A92}"/>
          </ac:picMkLst>
        </pc:picChg>
        <pc:picChg chg="del">
          <ac:chgData name="Anthonie Meuleman" userId="1706ed3a-4ac6-4730-a763-696c21d7aa72" providerId="ADAL" clId="{760F8994-EC26-4978-9C13-8E5909FCE0AA}" dt="2023-11-09T17:59:03.787" v="879" actId="478"/>
          <ac:picMkLst>
            <pc:docMk/>
            <pc:sldMk cId="1094624793" sldId="364"/>
            <ac:picMk id="5" creationId="{AB30E3AD-1E97-972F-7322-7A978E76EFC9}"/>
          </ac:picMkLst>
        </pc:picChg>
      </pc:sldChg>
      <pc:sldChg chg="addSp delSp modSp add mod">
        <pc:chgData name="Anthonie Meuleman" userId="1706ed3a-4ac6-4730-a763-696c21d7aa72" providerId="ADAL" clId="{760F8994-EC26-4978-9C13-8E5909FCE0AA}" dt="2023-11-09T18:11:32.371" v="993" actId="20577"/>
        <pc:sldMkLst>
          <pc:docMk/>
          <pc:sldMk cId="1992488744" sldId="365"/>
        </pc:sldMkLst>
        <pc:spChg chg="mod">
          <ac:chgData name="Anthonie Meuleman" userId="1706ed3a-4ac6-4730-a763-696c21d7aa72" providerId="ADAL" clId="{760F8994-EC26-4978-9C13-8E5909FCE0AA}" dt="2023-11-09T18:11:32.371" v="993" actId="20577"/>
          <ac:spMkLst>
            <pc:docMk/>
            <pc:sldMk cId="1992488744" sldId="365"/>
            <ac:spMk id="2" creationId="{FF011CF1-ACF2-8020-504B-CDCEA30945C0}"/>
          </ac:spMkLst>
        </pc:spChg>
        <pc:picChg chg="del">
          <ac:chgData name="Anthonie Meuleman" userId="1706ed3a-4ac6-4730-a763-696c21d7aa72" providerId="ADAL" clId="{760F8994-EC26-4978-9C13-8E5909FCE0AA}" dt="2023-11-09T18:03:55.808" v="914" actId="478"/>
          <ac:picMkLst>
            <pc:docMk/>
            <pc:sldMk cId="1992488744" sldId="365"/>
            <ac:picMk id="4" creationId="{8615E2F5-1FE4-56B3-177C-2AB5DD819A92}"/>
          </ac:picMkLst>
        </pc:picChg>
        <pc:picChg chg="add mod">
          <ac:chgData name="Anthonie Meuleman" userId="1706ed3a-4ac6-4730-a763-696c21d7aa72" providerId="ADAL" clId="{760F8994-EC26-4978-9C13-8E5909FCE0AA}" dt="2023-11-09T18:05:13.041" v="931" actId="14100"/>
          <ac:picMkLst>
            <pc:docMk/>
            <pc:sldMk cId="1992488744" sldId="365"/>
            <ac:picMk id="5" creationId="{0A87303D-52C7-9404-3258-E19CCBA34533}"/>
          </ac:picMkLst>
        </pc:picChg>
      </pc:sldChg>
      <pc:sldChg chg="addSp delSp modSp add mod">
        <pc:chgData name="Anthonie Meuleman" userId="1706ed3a-4ac6-4730-a763-696c21d7aa72" providerId="ADAL" clId="{760F8994-EC26-4978-9C13-8E5909FCE0AA}" dt="2023-11-09T18:11:20" v="986" actId="14100"/>
        <pc:sldMkLst>
          <pc:docMk/>
          <pc:sldMk cId="1332378668" sldId="366"/>
        </pc:sldMkLst>
        <pc:spChg chg="mod">
          <ac:chgData name="Anthonie Meuleman" userId="1706ed3a-4ac6-4730-a763-696c21d7aa72" providerId="ADAL" clId="{760F8994-EC26-4978-9C13-8E5909FCE0AA}" dt="2023-11-09T18:06:46.303" v="962" actId="20577"/>
          <ac:spMkLst>
            <pc:docMk/>
            <pc:sldMk cId="1332378668" sldId="366"/>
            <ac:spMk id="2" creationId="{FF011CF1-ACF2-8020-504B-CDCEA30945C0}"/>
          </ac:spMkLst>
        </pc:spChg>
        <pc:picChg chg="add del">
          <ac:chgData name="Anthonie Meuleman" userId="1706ed3a-4ac6-4730-a763-696c21d7aa72" providerId="ADAL" clId="{760F8994-EC26-4978-9C13-8E5909FCE0AA}" dt="2023-11-09T18:11:12.759" v="983" actId="478"/>
          <ac:picMkLst>
            <pc:docMk/>
            <pc:sldMk cId="1332378668" sldId="366"/>
            <ac:picMk id="4" creationId="{28013D2B-30A7-7572-766C-4E7DDD75BBAF}"/>
          </ac:picMkLst>
        </pc:picChg>
        <pc:picChg chg="del">
          <ac:chgData name="Anthonie Meuleman" userId="1706ed3a-4ac6-4730-a763-696c21d7aa72" providerId="ADAL" clId="{760F8994-EC26-4978-9C13-8E5909FCE0AA}" dt="2023-11-09T18:05:42.215" v="949" actId="478"/>
          <ac:picMkLst>
            <pc:docMk/>
            <pc:sldMk cId="1332378668" sldId="366"/>
            <ac:picMk id="5" creationId="{0A87303D-52C7-9404-3258-E19CCBA34533}"/>
          </ac:picMkLst>
        </pc:picChg>
        <pc:picChg chg="add mod">
          <ac:chgData name="Anthonie Meuleman" userId="1706ed3a-4ac6-4730-a763-696c21d7aa72" providerId="ADAL" clId="{760F8994-EC26-4978-9C13-8E5909FCE0AA}" dt="2023-11-09T18:11:20" v="986" actId="14100"/>
          <ac:picMkLst>
            <pc:docMk/>
            <pc:sldMk cId="1332378668" sldId="366"/>
            <ac:picMk id="7" creationId="{BB4F1A37-D6D5-7C51-8A9E-79057C4530FE}"/>
          </ac:picMkLst>
        </pc:picChg>
      </pc:sldChg>
      <pc:sldChg chg="modSp add mod">
        <pc:chgData name="Anthonie Meuleman" userId="1706ed3a-4ac6-4730-a763-696c21d7aa72" providerId="ADAL" clId="{760F8994-EC26-4978-9C13-8E5909FCE0AA}" dt="2023-11-09T18:09:53.891" v="982" actId="1076"/>
        <pc:sldMkLst>
          <pc:docMk/>
          <pc:sldMk cId="145423653" sldId="367"/>
        </pc:sldMkLst>
        <pc:spChg chg="mod">
          <ac:chgData name="Anthonie Meuleman" userId="1706ed3a-4ac6-4730-a763-696c21d7aa72" providerId="ADAL" clId="{760F8994-EC26-4978-9C13-8E5909FCE0AA}" dt="2023-11-09T18:09:47.406" v="981" actId="20577"/>
          <ac:spMkLst>
            <pc:docMk/>
            <pc:sldMk cId="145423653" sldId="367"/>
            <ac:spMk id="2" creationId="{FF011CF1-ACF2-8020-504B-CDCEA30945C0}"/>
          </ac:spMkLst>
        </pc:spChg>
        <pc:picChg chg="mod">
          <ac:chgData name="Anthonie Meuleman" userId="1706ed3a-4ac6-4730-a763-696c21d7aa72" providerId="ADAL" clId="{760F8994-EC26-4978-9C13-8E5909FCE0AA}" dt="2023-11-09T18:09:53.891" v="982" actId="1076"/>
          <ac:picMkLst>
            <pc:docMk/>
            <pc:sldMk cId="145423653" sldId="367"/>
            <ac:picMk id="4" creationId="{28013D2B-30A7-7572-766C-4E7DDD75BBAF}"/>
          </ac:picMkLst>
        </pc:picChg>
      </pc:sldChg>
      <pc:sldChg chg="addSp delSp modSp add mod">
        <pc:chgData name="Anthonie Meuleman" userId="1706ed3a-4ac6-4730-a763-696c21d7aa72" providerId="ADAL" clId="{760F8994-EC26-4978-9C13-8E5909FCE0AA}" dt="2023-11-09T18:12:48.724" v="1000" actId="14100"/>
        <pc:sldMkLst>
          <pc:docMk/>
          <pc:sldMk cId="297151694" sldId="368"/>
        </pc:sldMkLst>
        <pc:spChg chg="del">
          <ac:chgData name="Anthonie Meuleman" userId="1706ed3a-4ac6-4730-a763-696c21d7aa72" providerId="ADAL" clId="{760F8994-EC26-4978-9C13-8E5909FCE0AA}" dt="2023-11-09T18:12:40.318" v="997" actId="478"/>
          <ac:spMkLst>
            <pc:docMk/>
            <pc:sldMk cId="297151694" sldId="368"/>
            <ac:spMk id="2" creationId="{FF011CF1-ACF2-8020-504B-CDCEA30945C0}"/>
          </ac:spMkLst>
        </pc:spChg>
        <pc:spChg chg="add mod">
          <ac:chgData name="Anthonie Meuleman" userId="1706ed3a-4ac6-4730-a763-696c21d7aa72" providerId="ADAL" clId="{760F8994-EC26-4978-9C13-8E5909FCE0AA}" dt="2023-11-09T18:12:40.318" v="997" actId="478"/>
          <ac:spMkLst>
            <pc:docMk/>
            <pc:sldMk cId="297151694" sldId="368"/>
            <ac:spMk id="5" creationId="{A36A280E-AF9F-D1A6-1683-8D1D70655075}"/>
          </ac:spMkLst>
        </pc:spChg>
        <pc:picChg chg="del mod">
          <ac:chgData name="Anthonie Meuleman" userId="1706ed3a-4ac6-4730-a763-696c21d7aa72" providerId="ADAL" clId="{760F8994-EC26-4978-9C13-8E5909FCE0AA}" dt="2023-11-09T18:12:34.649" v="996" actId="478"/>
          <ac:picMkLst>
            <pc:docMk/>
            <pc:sldMk cId="297151694" sldId="368"/>
            <ac:picMk id="4" creationId="{28013D2B-30A7-7572-766C-4E7DDD75BBAF}"/>
          </ac:picMkLst>
        </pc:picChg>
        <pc:picChg chg="add mod">
          <ac:chgData name="Anthonie Meuleman" userId="1706ed3a-4ac6-4730-a763-696c21d7aa72" providerId="ADAL" clId="{760F8994-EC26-4978-9C13-8E5909FCE0AA}" dt="2023-11-09T18:12:48.724" v="1000" actId="14100"/>
          <ac:picMkLst>
            <pc:docMk/>
            <pc:sldMk cId="297151694" sldId="368"/>
            <ac:picMk id="7" creationId="{E8E2FFA1-2583-CD01-F409-F3CE3BD72A6D}"/>
          </ac:picMkLst>
        </pc:picChg>
      </pc:sldChg>
      <pc:sldChg chg="addSp delSp modSp add mod">
        <pc:chgData name="Anthonie Meuleman" userId="1706ed3a-4ac6-4730-a763-696c21d7aa72" providerId="ADAL" clId="{760F8994-EC26-4978-9C13-8E5909FCE0AA}" dt="2023-11-09T18:13:45.222" v="1007" actId="1076"/>
        <pc:sldMkLst>
          <pc:docMk/>
          <pc:sldMk cId="420704982" sldId="369"/>
        </pc:sldMkLst>
        <pc:picChg chg="add mod">
          <ac:chgData name="Anthonie Meuleman" userId="1706ed3a-4ac6-4730-a763-696c21d7aa72" providerId="ADAL" clId="{760F8994-EC26-4978-9C13-8E5909FCE0AA}" dt="2023-11-09T18:13:45.222" v="1007" actId="1076"/>
          <ac:picMkLst>
            <pc:docMk/>
            <pc:sldMk cId="420704982" sldId="369"/>
            <ac:picMk id="3" creationId="{94810A73-1E3D-91C7-BDCD-89BE7041AFE6}"/>
          </ac:picMkLst>
        </pc:picChg>
        <pc:picChg chg="del mod">
          <ac:chgData name="Anthonie Meuleman" userId="1706ed3a-4ac6-4730-a763-696c21d7aa72" providerId="ADAL" clId="{760F8994-EC26-4978-9C13-8E5909FCE0AA}" dt="2023-11-09T18:13:37.049" v="1003" actId="478"/>
          <ac:picMkLst>
            <pc:docMk/>
            <pc:sldMk cId="420704982" sldId="369"/>
            <ac:picMk id="7" creationId="{E8E2FFA1-2583-CD01-F409-F3CE3BD72A6D}"/>
          </ac:picMkLst>
        </pc:picChg>
      </pc:sldChg>
      <pc:sldChg chg="addSp delSp modSp add mod">
        <pc:chgData name="Anthonie Meuleman" userId="1706ed3a-4ac6-4730-a763-696c21d7aa72" providerId="ADAL" clId="{760F8994-EC26-4978-9C13-8E5909FCE0AA}" dt="2023-11-09T18:14:50.769" v="1014" actId="1076"/>
        <pc:sldMkLst>
          <pc:docMk/>
          <pc:sldMk cId="4112488084" sldId="370"/>
        </pc:sldMkLst>
        <pc:picChg chg="del">
          <ac:chgData name="Anthonie Meuleman" userId="1706ed3a-4ac6-4730-a763-696c21d7aa72" providerId="ADAL" clId="{760F8994-EC26-4978-9C13-8E5909FCE0AA}" dt="2023-11-09T18:14:38.121" v="1009" actId="478"/>
          <ac:picMkLst>
            <pc:docMk/>
            <pc:sldMk cId="4112488084" sldId="370"/>
            <ac:picMk id="3" creationId="{94810A73-1E3D-91C7-BDCD-89BE7041AFE6}"/>
          </ac:picMkLst>
        </pc:picChg>
        <pc:picChg chg="add mod">
          <ac:chgData name="Anthonie Meuleman" userId="1706ed3a-4ac6-4730-a763-696c21d7aa72" providerId="ADAL" clId="{760F8994-EC26-4978-9C13-8E5909FCE0AA}" dt="2023-11-09T18:14:50.769" v="1014" actId="1076"/>
          <ac:picMkLst>
            <pc:docMk/>
            <pc:sldMk cId="4112488084" sldId="370"/>
            <ac:picMk id="4" creationId="{D24D78E9-9FF2-162B-3348-FBB22896F1CF}"/>
          </ac:picMkLst>
        </pc:picChg>
      </pc:sldChg>
      <pc:sldChg chg="delSp modSp add mod">
        <pc:chgData name="Anthonie Meuleman" userId="1706ed3a-4ac6-4730-a763-696c21d7aa72" providerId="ADAL" clId="{760F8994-EC26-4978-9C13-8E5909FCE0AA}" dt="2023-11-09T18:17:34.083" v="1055" actId="255"/>
        <pc:sldMkLst>
          <pc:docMk/>
          <pc:sldMk cId="1598080429" sldId="371"/>
        </pc:sldMkLst>
        <pc:spChg chg="mod">
          <ac:chgData name="Anthonie Meuleman" userId="1706ed3a-4ac6-4730-a763-696c21d7aa72" providerId="ADAL" clId="{760F8994-EC26-4978-9C13-8E5909FCE0AA}" dt="2023-11-09T18:17:34.083" v="1055" actId="255"/>
          <ac:spMkLst>
            <pc:docMk/>
            <pc:sldMk cId="1598080429" sldId="371"/>
            <ac:spMk id="5" creationId="{A36A280E-AF9F-D1A6-1683-8D1D70655075}"/>
          </ac:spMkLst>
        </pc:spChg>
        <pc:picChg chg="del">
          <ac:chgData name="Anthonie Meuleman" userId="1706ed3a-4ac6-4730-a763-696c21d7aa72" providerId="ADAL" clId="{760F8994-EC26-4978-9C13-8E5909FCE0AA}" dt="2023-11-09T18:16:07.504" v="1016" actId="478"/>
          <ac:picMkLst>
            <pc:docMk/>
            <pc:sldMk cId="1598080429" sldId="371"/>
            <ac:picMk id="4" creationId="{D24D78E9-9FF2-162B-3348-FBB22896F1CF}"/>
          </ac:picMkLst>
        </pc:picChg>
      </pc:sldChg>
      <pc:sldChg chg="add del">
        <pc:chgData name="Anthonie Meuleman" userId="1706ed3a-4ac6-4730-a763-696c21d7aa72" providerId="ADAL" clId="{760F8994-EC26-4978-9C13-8E5909FCE0AA}" dt="2023-11-09T18:16:14.015" v="1018"/>
        <pc:sldMkLst>
          <pc:docMk/>
          <pc:sldMk cId="1210236051" sldId="372"/>
        </pc:sldMkLst>
      </pc:sldChg>
      <pc:sldChg chg="modSp add mod">
        <pc:chgData name="Anthonie Meuleman" userId="1706ed3a-4ac6-4730-a763-696c21d7aa72" providerId="ADAL" clId="{760F8994-EC26-4978-9C13-8E5909FCE0AA}" dt="2023-11-09T18:18:30.096" v="1064" actId="1076"/>
        <pc:sldMkLst>
          <pc:docMk/>
          <pc:sldMk cId="2662978092" sldId="372"/>
        </pc:sldMkLst>
        <pc:spChg chg="mod">
          <ac:chgData name="Anthonie Meuleman" userId="1706ed3a-4ac6-4730-a763-696c21d7aa72" providerId="ADAL" clId="{760F8994-EC26-4978-9C13-8E5909FCE0AA}" dt="2023-11-09T18:18:30.096" v="1064" actId="1076"/>
          <ac:spMkLst>
            <pc:docMk/>
            <pc:sldMk cId="2662978092" sldId="372"/>
            <ac:spMk id="5" creationId="{A36A280E-AF9F-D1A6-1683-8D1D70655075}"/>
          </ac:spMkLst>
        </pc:spChg>
      </pc:sldChg>
      <pc:sldChg chg="addSp delSp modSp add mod">
        <pc:chgData name="Anthonie Meuleman" userId="1706ed3a-4ac6-4730-a763-696c21d7aa72" providerId="ADAL" clId="{760F8994-EC26-4978-9C13-8E5909FCE0AA}" dt="2023-11-09T18:21:09.101" v="1113" actId="20577"/>
        <pc:sldMkLst>
          <pc:docMk/>
          <pc:sldMk cId="1130815193" sldId="373"/>
        </pc:sldMkLst>
        <pc:spChg chg="mod">
          <ac:chgData name="Anthonie Meuleman" userId="1706ed3a-4ac6-4730-a763-696c21d7aa72" providerId="ADAL" clId="{760F8994-EC26-4978-9C13-8E5909FCE0AA}" dt="2023-11-09T18:21:09.101" v="1113" actId="20577"/>
          <ac:spMkLst>
            <pc:docMk/>
            <pc:sldMk cId="1130815193" sldId="373"/>
            <ac:spMk id="5" creationId="{A36A280E-AF9F-D1A6-1683-8D1D70655075}"/>
          </ac:spMkLst>
        </pc:spChg>
        <pc:picChg chg="add mod">
          <ac:chgData name="Anthonie Meuleman" userId="1706ed3a-4ac6-4730-a763-696c21d7aa72" providerId="ADAL" clId="{760F8994-EC26-4978-9C13-8E5909FCE0AA}" dt="2023-11-09T18:20:50.716" v="1099" actId="1076"/>
          <ac:picMkLst>
            <pc:docMk/>
            <pc:sldMk cId="1130815193" sldId="373"/>
            <ac:picMk id="3" creationId="{F64A16AA-B8A7-B7E8-798B-33174A47B32E}"/>
          </ac:picMkLst>
        </pc:picChg>
        <pc:picChg chg="del">
          <ac:chgData name="Anthonie Meuleman" userId="1706ed3a-4ac6-4730-a763-696c21d7aa72" providerId="ADAL" clId="{760F8994-EC26-4978-9C13-8E5909FCE0AA}" dt="2023-11-09T18:19:17.879" v="1066" actId="478"/>
          <ac:picMkLst>
            <pc:docMk/>
            <pc:sldMk cId="1130815193" sldId="373"/>
            <ac:picMk id="4" creationId="{D24D78E9-9FF2-162B-3348-FBB22896F1CF}"/>
          </ac:picMkLst>
        </pc:picChg>
        <pc:picChg chg="add mod">
          <ac:chgData name="Anthonie Meuleman" userId="1706ed3a-4ac6-4730-a763-696c21d7aa72" providerId="ADAL" clId="{760F8994-EC26-4978-9C13-8E5909FCE0AA}" dt="2023-11-09T18:20:44.629" v="1098" actId="1076"/>
          <ac:picMkLst>
            <pc:docMk/>
            <pc:sldMk cId="1130815193" sldId="373"/>
            <ac:picMk id="7" creationId="{E178CF20-B0BC-6141-1CF5-5F64BE27DCB1}"/>
          </ac:picMkLst>
        </pc:picChg>
      </pc:sldChg>
      <pc:sldMasterChg chg="delSldLayout">
        <pc:chgData name="Anthonie Meuleman" userId="1706ed3a-4ac6-4730-a763-696c21d7aa72" providerId="ADAL" clId="{760F8994-EC26-4978-9C13-8E5909FCE0AA}" dt="2023-11-09T17:11:31.778" v="529" actId="47"/>
        <pc:sldMasterMkLst>
          <pc:docMk/>
          <pc:sldMasterMk cId="1515270955" sldId="2147483660"/>
        </pc:sldMasterMkLst>
        <pc:sldLayoutChg chg="del">
          <pc:chgData name="Anthonie Meuleman" userId="1706ed3a-4ac6-4730-a763-696c21d7aa72" providerId="ADAL" clId="{760F8994-EC26-4978-9C13-8E5909FCE0AA}" dt="2023-11-09T16:23:46.537" v="74" actId="47"/>
          <pc:sldLayoutMkLst>
            <pc:docMk/>
            <pc:sldMasterMk cId="1515270955" sldId="2147483660"/>
            <pc:sldLayoutMk cId="3643198358" sldId="2147483672"/>
          </pc:sldLayoutMkLst>
        </pc:sldLayoutChg>
        <pc:sldLayoutChg chg="del">
          <pc:chgData name="Anthonie Meuleman" userId="1706ed3a-4ac6-4730-a763-696c21d7aa72" providerId="ADAL" clId="{760F8994-EC26-4978-9C13-8E5909FCE0AA}" dt="2023-11-09T17:11:31.778" v="529" actId="47"/>
          <pc:sldLayoutMkLst>
            <pc:docMk/>
            <pc:sldMasterMk cId="1515270955" sldId="2147483660"/>
            <pc:sldLayoutMk cId="2840580638" sldId="2147483673"/>
          </pc:sldLayoutMkLst>
        </pc:sldLayoutChg>
      </pc:sldMasterChg>
    </pc:docChg>
  </pc:docChgLst>
  <pc:docChgLst>
    <pc:chgData name="Anthonie Meuleman" userId="57b1b740-8d3a-4c95-956f-77008aea4968" providerId="ADAL" clId="{805AD55D-557B-4C1A-98B4-97E88BEB86A5}"/>
    <pc:docChg chg="undo redo custSel addSld delSld modSld">
      <pc:chgData name="Anthonie Meuleman" userId="57b1b740-8d3a-4c95-956f-77008aea4968" providerId="ADAL" clId="{805AD55D-557B-4C1A-98B4-97E88BEB86A5}" dt="2024-09-26T17:25:20.333" v="460" actId="14100"/>
      <pc:docMkLst>
        <pc:docMk/>
      </pc:docMkLst>
      <pc:sldChg chg="modSp mod">
        <pc:chgData name="Anthonie Meuleman" userId="57b1b740-8d3a-4c95-956f-77008aea4968" providerId="ADAL" clId="{805AD55D-557B-4C1A-98B4-97E88BEB86A5}" dt="2024-09-26T17:08:48.678" v="37" actId="20577"/>
        <pc:sldMkLst>
          <pc:docMk/>
          <pc:sldMk cId="2454128578" sldId="256"/>
        </pc:sldMkLst>
        <pc:spChg chg="mod">
          <ac:chgData name="Anthonie Meuleman" userId="57b1b740-8d3a-4c95-956f-77008aea4968" providerId="ADAL" clId="{805AD55D-557B-4C1A-98B4-97E88BEB86A5}" dt="2024-09-26T17:08:36.571" v="18" actId="20577"/>
          <ac:spMkLst>
            <pc:docMk/>
            <pc:sldMk cId="2454128578" sldId="256"/>
            <ac:spMk id="2" creationId="{02BF4707-97B7-D705-45E8-065ED8987B35}"/>
          </ac:spMkLst>
        </pc:spChg>
        <pc:spChg chg="mod">
          <ac:chgData name="Anthonie Meuleman" userId="57b1b740-8d3a-4c95-956f-77008aea4968" providerId="ADAL" clId="{805AD55D-557B-4C1A-98B4-97E88BEB86A5}" dt="2024-09-26T17:08:48.678" v="37" actId="20577"/>
          <ac:spMkLst>
            <pc:docMk/>
            <pc:sldMk cId="2454128578" sldId="256"/>
            <ac:spMk id="3" creationId="{C7588CF4-FAC5-2F9B-F607-3F9827A2910E}"/>
          </ac:spMkLst>
        </pc:spChg>
      </pc:sldChg>
      <pc:sldChg chg="modSp mod">
        <pc:chgData name="Anthonie Meuleman" userId="57b1b740-8d3a-4c95-956f-77008aea4968" providerId="ADAL" clId="{805AD55D-557B-4C1A-98B4-97E88BEB86A5}" dt="2024-09-26T17:17:13.879" v="232" actId="20577"/>
        <pc:sldMkLst>
          <pc:docMk/>
          <pc:sldMk cId="1485265266" sldId="339"/>
        </pc:sldMkLst>
        <pc:spChg chg="mod">
          <ac:chgData name="Anthonie Meuleman" userId="57b1b740-8d3a-4c95-956f-77008aea4968" providerId="ADAL" clId="{805AD55D-557B-4C1A-98B4-97E88BEB86A5}" dt="2024-09-26T17:17:13.879" v="232" actId="20577"/>
          <ac:spMkLst>
            <pc:docMk/>
            <pc:sldMk cId="1485265266" sldId="339"/>
            <ac:spMk id="2" creationId="{FF011CF1-ACF2-8020-504B-CDCEA30945C0}"/>
          </ac:spMkLst>
        </pc:spChg>
      </pc:sldChg>
      <pc:sldChg chg="del">
        <pc:chgData name="Anthonie Meuleman" userId="57b1b740-8d3a-4c95-956f-77008aea4968" providerId="ADAL" clId="{805AD55D-557B-4C1A-98B4-97E88BEB86A5}" dt="2024-09-26T17:24:43.759" v="424" actId="47"/>
        <pc:sldMkLst>
          <pc:docMk/>
          <pc:sldMk cId="2131066128" sldId="353"/>
        </pc:sldMkLst>
      </pc:sldChg>
      <pc:sldChg chg="addSp modSp mod">
        <pc:chgData name="Anthonie Meuleman" userId="57b1b740-8d3a-4c95-956f-77008aea4968" providerId="ADAL" clId="{805AD55D-557B-4C1A-98B4-97E88BEB86A5}" dt="2024-09-26T17:18:04.274" v="236" actId="14100"/>
        <pc:sldMkLst>
          <pc:docMk/>
          <pc:sldMk cId="1449105443" sldId="354"/>
        </pc:sldMkLst>
        <pc:spChg chg="mod">
          <ac:chgData name="Anthonie Meuleman" userId="57b1b740-8d3a-4c95-956f-77008aea4968" providerId="ADAL" clId="{805AD55D-557B-4C1A-98B4-97E88BEB86A5}" dt="2024-09-26T17:17:21.049" v="233" actId="6549"/>
          <ac:spMkLst>
            <pc:docMk/>
            <pc:sldMk cId="1449105443" sldId="354"/>
            <ac:spMk id="2" creationId="{FF011CF1-ACF2-8020-504B-CDCEA30945C0}"/>
          </ac:spMkLst>
        </pc:spChg>
        <pc:picChg chg="add mod">
          <ac:chgData name="Anthonie Meuleman" userId="57b1b740-8d3a-4c95-956f-77008aea4968" providerId="ADAL" clId="{805AD55D-557B-4C1A-98B4-97E88BEB86A5}" dt="2024-09-26T17:18:04.274" v="236" actId="14100"/>
          <ac:picMkLst>
            <pc:docMk/>
            <pc:sldMk cId="1449105443" sldId="354"/>
            <ac:picMk id="4" creationId="{3FAFAC4B-6691-8990-B24D-3FD8C3DF66F3}"/>
          </ac:picMkLst>
        </pc:picChg>
      </pc:sldChg>
      <pc:sldChg chg="modSp mod">
        <pc:chgData name="Anthonie Meuleman" userId="57b1b740-8d3a-4c95-956f-77008aea4968" providerId="ADAL" clId="{805AD55D-557B-4C1A-98B4-97E88BEB86A5}" dt="2024-09-26T17:18:32.313" v="272" actId="20577"/>
        <pc:sldMkLst>
          <pc:docMk/>
          <pc:sldMk cId="3851666314" sldId="355"/>
        </pc:sldMkLst>
        <pc:spChg chg="mod">
          <ac:chgData name="Anthonie Meuleman" userId="57b1b740-8d3a-4c95-956f-77008aea4968" providerId="ADAL" clId="{805AD55D-557B-4C1A-98B4-97E88BEB86A5}" dt="2024-09-26T17:18:32.313" v="272" actId="20577"/>
          <ac:spMkLst>
            <pc:docMk/>
            <pc:sldMk cId="3851666314" sldId="355"/>
            <ac:spMk id="2" creationId="{FF011CF1-ACF2-8020-504B-CDCEA30945C0}"/>
          </ac:spMkLst>
        </pc:spChg>
      </pc:sldChg>
      <pc:sldChg chg="modSp mod">
        <pc:chgData name="Anthonie Meuleman" userId="57b1b740-8d3a-4c95-956f-77008aea4968" providerId="ADAL" clId="{805AD55D-557B-4C1A-98B4-97E88BEB86A5}" dt="2024-09-26T17:10:34.669" v="96" actId="122"/>
        <pc:sldMkLst>
          <pc:docMk/>
          <pc:sldMk cId="2129818954" sldId="356"/>
        </pc:sldMkLst>
        <pc:spChg chg="mod">
          <ac:chgData name="Anthonie Meuleman" userId="57b1b740-8d3a-4c95-956f-77008aea4968" providerId="ADAL" clId="{805AD55D-557B-4C1A-98B4-97E88BEB86A5}" dt="2024-09-26T17:10:34.669" v="96" actId="122"/>
          <ac:spMkLst>
            <pc:docMk/>
            <pc:sldMk cId="2129818954" sldId="356"/>
            <ac:spMk id="2" creationId="{FF011CF1-ACF2-8020-504B-CDCEA30945C0}"/>
          </ac:spMkLst>
        </pc:spChg>
      </pc:sldChg>
      <pc:sldChg chg="modSp del mod">
        <pc:chgData name="Anthonie Meuleman" userId="57b1b740-8d3a-4c95-956f-77008aea4968" providerId="ADAL" clId="{805AD55D-557B-4C1A-98B4-97E88BEB86A5}" dt="2024-09-26T17:12:55.726" v="113" actId="47"/>
        <pc:sldMkLst>
          <pc:docMk/>
          <pc:sldMk cId="2290645548" sldId="357"/>
        </pc:sldMkLst>
        <pc:spChg chg="mod">
          <ac:chgData name="Anthonie Meuleman" userId="57b1b740-8d3a-4c95-956f-77008aea4968" providerId="ADAL" clId="{805AD55D-557B-4C1A-98B4-97E88BEB86A5}" dt="2024-09-26T17:11:52.449" v="98" actId="27636"/>
          <ac:spMkLst>
            <pc:docMk/>
            <pc:sldMk cId="2290645548" sldId="357"/>
            <ac:spMk id="2" creationId="{FF011CF1-ACF2-8020-504B-CDCEA30945C0}"/>
          </ac:spMkLst>
        </pc:spChg>
      </pc:sldChg>
      <pc:sldChg chg="modSp mod">
        <pc:chgData name="Anthonie Meuleman" userId="57b1b740-8d3a-4c95-956f-77008aea4968" providerId="ADAL" clId="{805AD55D-557B-4C1A-98B4-97E88BEB86A5}" dt="2024-09-26T17:14:01.633" v="141" actId="122"/>
        <pc:sldMkLst>
          <pc:docMk/>
          <pc:sldMk cId="2360743276" sldId="358"/>
        </pc:sldMkLst>
        <pc:spChg chg="mod">
          <ac:chgData name="Anthonie Meuleman" userId="57b1b740-8d3a-4c95-956f-77008aea4968" providerId="ADAL" clId="{805AD55D-557B-4C1A-98B4-97E88BEB86A5}" dt="2024-09-26T17:14:01.633" v="141" actId="122"/>
          <ac:spMkLst>
            <pc:docMk/>
            <pc:sldMk cId="2360743276" sldId="358"/>
            <ac:spMk id="2" creationId="{FF011CF1-ACF2-8020-504B-CDCEA30945C0}"/>
          </ac:spMkLst>
        </pc:spChg>
      </pc:sldChg>
      <pc:sldChg chg="modSp mod">
        <pc:chgData name="Anthonie Meuleman" userId="57b1b740-8d3a-4c95-956f-77008aea4968" providerId="ADAL" clId="{805AD55D-557B-4C1A-98B4-97E88BEB86A5}" dt="2024-09-26T17:21:51.070" v="381" actId="1076"/>
        <pc:sldMkLst>
          <pc:docMk/>
          <pc:sldMk cId="2866127467" sldId="359"/>
        </pc:sldMkLst>
        <pc:spChg chg="mod">
          <ac:chgData name="Anthonie Meuleman" userId="57b1b740-8d3a-4c95-956f-77008aea4968" providerId="ADAL" clId="{805AD55D-557B-4C1A-98B4-97E88BEB86A5}" dt="2024-09-26T17:21:51.070" v="381" actId="1076"/>
          <ac:spMkLst>
            <pc:docMk/>
            <pc:sldMk cId="2866127467" sldId="359"/>
            <ac:spMk id="2" creationId="{FF011CF1-ACF2-8020-504B-CDCEA30945C0}"/>
          </ac:spMkLst>
        </pc:spChg>
      </pc:sldChg>
      <pc:sldChg chg="del">
        <pc:chgData name="Anthonie Meuleman" userId="57b1b740-8d3a-4c95-956f-77008aea4968" providerId="ADAL" clId="{805AD55D-557B-4C1A-98B4-97E88BEB86A5}" dt="2024-09-26T17:24:37.752" v="416" actId="47"/>
        <pc:sldMkLst>
          <pc:docMk/>
          <pc:sldMk cId="2058443926" sldId="360"/>
        </pc:sldMkLst>
      </pc:sldChg>
      <pc:sldChg chg="del">
        <pc:chgData name="Anthonie Meuleman" userId="57b1b740-8d3a-4c95-956f-77008aea4968" providerId="ADAL" clId="{805AD55D-557B-4C1A-98B4-97E88BEB86A5}" dt="2024-09-26T17:24:40.250" v="418" actId="47"/>
        <pc:sldMkLst>
          <pc:docMk/>
          <pc:sldMk cId="2995166649" sldId="361"/>
        </pc:sldMkLst>
      </pc:sldChg>
      <pc:sldChg chg="del">
        <pc:chgData name="Anthonie Meuleman" userId="57b1b740-8d3a-4c95-956f-77008aea4968" providerId="ADAL" clId="{805AD55D-557B-4C1A-98B4-97E88BEB86A5}" dt="2024-09-26T17:24:39.627" v="417" actId="47"/>
        <pc:sldMkLst>
          <pc:docMk/>
          <pc:sldMk cId="2427926957" sldId="362"/>
        </pc:sldMkLst>
      </pc:sldChg>
      <pc:sldChg chg="del">
        <pc:chgData name="Anthonie Meuleman" userId="57b1b740-8d3a-4c95-956f-77008aea4968" providerId="ADAL" clId="{805AD55D-557B-4C1A-98B4-97E88BEB86A5}" dt="2024-09-26T17:24:41.417" v="420" actId="47"/>
        <pc:sldMkLst>
          <pc:docMk/>
          <pc:sldMk cId="3306674699" sldId="363"/>
        </pc:sldMkLst>
      </pc:sldChg>
      <pc:sldChg chg="del">
        <pc:chgData name="Anthonie Meuleman" userId="57b1b740-8d3a-4c95-956f-77008aea4968" providerId="ADAL" clId="{805AD55D-557B-4C1A-98B4-97E88BEB86A5}" dt="2024-09-26T17:24:41.979" v="421" actId="47"/>
        <pc:sldMkLst>
          <pc:docMk/>
          <pc:sldMk cId="3199820163" sldId="364"/>
        </pc:sldMkLst>
      </pc:sldChg>
      <pc:sldChg chg="del">
        <pc:chgData name="Anthonie Meuleman" userId="57b1b740-8d3a-4c95-956f-77008aea4968" providerId="ADAL" clId="{805AD55D-557B-4C1A-98B4-97E88BEB86A5}" dt="2024-09-26T17:24:42.566" v="422" actId="47"/>
        <pc:sldMkLst>
          <pc:docMk/>
          <pc:sldMk cId="840791721" sldId="365"/>
        </pc:sldMkLst>
      </pc:sldChg>
      <pc:sldChg chg="del">
        <pc:chgData name="Anthonie Meuleman" userId="57b1b740-8d3a-4c95-956f-77008aea4968" providerId="ADAL" clId="{805AD55D-557B-4C1A-98B4-97E88BEB86A5}" dt="2024-09-26T17:24:43.139" v="423" actId="47"/>
        <pc:sldMkLst>
          <pc:docMk/>
          <pc:sldMk cId="739693365" sldId="366"/>
        </pc:sldMkLst>
      </pc:sldChg>
      <pc:sldChg chg="del">
        <pc:chgData name="Anthonie Meuleman" userId="57b1b740-8d3a-4c95-956f-77008aea4968" providerId="ADAL" clId="{805AD55D-557B-4C1A-98B4-97E88BEB86A5}" dt="2024-09-26T17:24:40.693" v="419" actId="47"/>
        <pc:sldMkLst>
          <pc:docMk/>
          <pc:sldMk cId="223793046" sldId="367"/>
        </pc:sldMkLst>
      </pc:sldChg>
      <pc:sldChg chg="add del">
        <pc:chgData name="Anthonie Meuleman" userId="57b1b740-8d3a-4c95-956f-77008aea4968" providerId="ADAL" clId="{805AD55D-557B-4C1A-98B4-97E88BEB86A5}" dt="2024-09-26T17:12:57.332" v="114" actId="47"/>
        <pc:sldMkLst>
          <pc:docMk/>
          <pc:sldMk cId="2615042667" sldId="368"/>
        </pc:sldMkLst>
      </pc:sldChg>
      <pc:sldChg chg="modSp add mod">
        <pc:chgData name="Anthonie Meuleman" userId="57b1b740-8d3a-4c95-956f-77008aea4968" providerId="ADAL" clId="{805AD55D-557B-4C1A-98B4-97E88BEB86A5}" dt="2024-09-26T17:12:51.653" v="112" actId="6549"/>
        <pc:sldMkLst>
          <pc:docMk/>
          <pc:sldMk cId="1830344376" sldId="369"/>
        </pc:sldMkLst>
        <pc:spChg chg="mod">
          <ac:chgData name="Anthonie Meuleman" userId="57b1b740-8d3a-4c95-956f-77008aea4968" providerId="ADAL" clId="{805AD55D-557B-4C1A-98B4-97E88BEB86A5}" dt="2024-09-26T17:12:51.653" v="112" actId="6549"/>
          <ac:spMkLst>
            <pc:docMk/>
            <pc:sldMk cId="1830344376" sldId="369"/>
            <ac:spMk id="2" creationId="{FF011CF1-ACF2-8020-504B-CDCEA30945C0}"/>
          </ac:spMkLst>
        </pc:spChg>
      </pc:sldChg>
      <pc:sldChg chg="add del">
        <pc:chgData name="Anthonie Meuleman" userId="57b1b740-8d3a-4c95-956f-77008aea4968" providerId="ADAL" clId="{805AD55D-557B-4C1A-98B4-97E88BEB86A5}" dt="2024-09-26T17:14:38.438" v="171" actId="47"/>
        <pc:sldMkLst>
          <pc:docMk/>
          <pc:sldMk cId="972902890" sldId="370"/>
        </pc:sldMkLst>
      </pc:sldChg>
      <pc:sldChg chg="modSp add mod">
        <pc:chgData name="Anthonie Meuleman" userId="57b1b740-8d3a-4c95-956f-77008aea4968" providerId="ADAL" clId="{805AD55D-557B-4C1A-98B4-97E88BEB86A5}" dt="2024-09-26T17:14:18.657" v="160" actId="14100"/>
        <pc:sldMkLst>
          <pc:docMk/>
          <pc:sldMk cId="2967803821" sldId="371"/>
        </pc:sldMkLst>
        <pc:spChg chg="mod">
          <ac:chgData name="Anthonie Meuleman" userId="57b1b740-8d3a-4c95-956f-77008aea4968" providerId="ADAL" clId="{805AD55D-557B-4C1A-98B4-97E88BEB86A5}" dt="2024-09-26T17:14:18.657" v="160" actId="14100"/>
          <ac:spMkLst>
            <pc:docMk/>
            <pc:sldMk cId="2967803821" sldId="371"/>
            <ac:spMk id="2" creationId="{FF011CF1-ACF2-8020-504B-CDCEA30945C0}"/>
          </ac:spMkLst>
        </pc:spChg>
      </pc:sldChg>
      <pc:sldChg chg="modSp add mod">
        <pc:chgData name="Anthonie Meuleman" userId="57b1b740-8d3a-4c95-956f-77008aea4968" providerId="ADAL" clId="{805AD55D-557B-4C1A-98B4-97E88BEB86A5}" dt="2024-09-26T17:16:35.898" v="202" actId="20577"/>
        <pc:sldMkLst>
          <pc:docMk/>
          <pc:sldMk cId="2958691184" sldId="372"/>
        </pc:sldMkLst>
        <pc:spChg chg="mod">
          <ac:chgData name="Anthonie Meuleman" userId="57b1b740-8d3a-4c95-956f-77008aea4968" providerId="ADAL" clId="{805AD55D-557B-4C1A-98B4-97E88BEB86A5}" dt="2024-09-26T17:16:35.898" v="202" actId="20577"/>
          <ac:spMkLst>
            <pc:docMk/>
            <pc:sldMk cId="2958691184" sldId="372"/>
            <ac:spMk id="2" creationId="{FF011CF1-ACF2-8020-504B-CDCEA30945C0}"/>
          </ac:spMkLst>
        </pc:spChg>
      </pc:sldChg>
      <pc:sldChg chg="add">
        <pc:chgData name="Anthonie Meuleman" userId="57b1b740-8d3a-4c95-956f-77008aea4968" providerId="ADAL" clId="{805AD55D-557B-4C1A-98B4-97E88BEB86A5}" dt="2024-09-26T17:14:40.765" v="172"/>
        <pc:sldMkLst>
          <pc:docMk/>
          <pc:sldMk cId="1342105102" sldId="373"/>
        </pc:sldMkLst>
      </pc:sldChg>
      <pc:sldChg chg="modSp add mod">
        <pc:chgData name="Anthonie Meuleman" userId="57b1b740-8d3a-4c95-956f-77008aea4968" providerId="ADAL" clId="{805AD55D-557B-4C1A-98B4-97E88BEB86A5}" dt="2024-09-26T17:16:50.384" v="216" actId="20577"/>
        <pc:sldMkLst>
          <pc:docMk/>
          <pc:sldMk cId="3256038840" sldId="374"/>
        </pc:sldMkLst>
        <pc:spChg chg="mod">
          <ac:chgData name="Anthonie Meuleman" userId="57b1b740-8d3a-4c95-956f-77008aea4968" providerId="ADAL" clId="{805AD55D-557B-4C1A-98B4-97E88BEB86A5}" dt="2024-09-26T17:16:50.384" v="216" actId="20577"/>
          <ac:spMkLst>
            <pc:docMk/>
            <pc:sldMk cId="3256038840" sldId="374"/>
            <ac:spMk id="2" creationId="{FF011CF1-ACF2-8020-504B-CDCEA30945C0}"/>
          </ac:spMkLst>
        </pc:spChg>
      </pc:sldChg>
      <pc:sldChg chg="modSp add mod">
        <pc:chgData name="Anthonie Meuleman" userId="57b1b740-8d3a-4c95-956f-77008aea4968" providerId="ADAL" clId="{805AD55D-557B-4C1A-98B4-97E88BEB86A5}" dt="2024-09-26T17:21:18.949" v="377" actId="6549"/>
        <pc:sldMkLst>
          <pc:docMk/>
          <pc:sldMk cId="3738643538" sldId="375"/>
        </pc:sldMkLst>
        <pc:spChg chg="mod">
          <ac:chgData name="Anthonie Meuleman" userId="57b1b740-8d3a-4c95-956f-77008aea4968" providerId="ADAL" clId="{805AD55D-557B-4C1A-98B4-97E88BEB86A5}" dt="2024-09-26T17:21:18.949" v="377" actId="6549"/>
          <ac:spMkLst>
            <pc:docMk/>
            <pc:sldMk cId="3738643538" sldId="375"/>
            <ac:spMk id="2" creationId="{FF011CF1-ACF2-8020-504B-CDCEA30945C0}"/>
          </ac:spMkLst>
        </pc:spChg>
      </pc:sldChg>
      <pc:sldChg chg="modSp add mod">
        <pc:chgData name="Anthonie Meuleman" userId="57b1b740-8d3a-4c95-956f-77008aea4968" providerId="ADAL" clId="{805AD55D-557B-4C1A-98B4-97E88BEB86A5}" dt="2024-09-26T17:22:43.594" v="396" actId="27636"/>
        <pc:sldMkLst>
          <pc:docMk/>
          <pc:sldMk cId="2241268647" sldId="376"/>
        </pc:sldMkLst>
        <pc:spChg chg="mod">
          <ac:chgData name="Anthonie Meuleman" userId="57b1b740-8d3a-4c95-956f-77008aea4968" providerId="ADAL" clId="{805AD55D-557B-4C1A-98B4-97E88BEB86A5}" dt="2024-09-26T17:22:43.594" v="396" actId="27636"/>
          <ac:spMkLst>
            <pc:docMk/>
            <pc:sldMk cId="2241268647" sldId="376"/>
            <ac:spMk id="2" creationId="{FF011CF1-ACF2-8020-504B-CDCEA30945C0}"/>
          </ac:spMkLst>
        </pc:spChg>
      </pc:sldChg>
      <pc:sldChg chg="modSp add mod">
        <pc:chgData name="Anthonie Meuleman" userId="57b1b740-8d3a-4c95-956f-77008aea4968" providerId="ADAL" clId="{805AD55D-557B-4C1A-98B4-97E88BEB86A5}" dt="2024-09-26T17:23:15.999" v="403" actId="20577"/>
        <pc:sldMkLst>
          <pc:docMk/>
          <pc:sldMk cId="2387254512" sldId="377"/>
        </pc:sldMkLst>
        <pc:spChg chg="mod">
          <ac:chgData name="Anthonie Meuleman" userId="57b1b740-8d3a-4c95-956f-77008aea4968" providerId="ADAL" clId="{805AD55D-557B-4C1A-98B4-97E88BEB86A5}" dt="2024-09-26T17:23:15.999" v="403" actId="20577"/>
          <ac:spMkLst>
            <pc:docMk/>
            <pc:sldMk cId="2387254512" sldId="377"/>
            <ac:spMk id="2" creationId="{FF011CF1-ACF2-8020-504B-CDCEA30945C0}"/>
          </ac:spMkLst>
        </pc:spChg>
      </pc:sldChg>
      <pc:sldChg chg="modSp add del mod">
        <pc:chgData name="Anthonie Meuleman" userId="57b1b740-8d3a-4c95-956f-77008aea4968" providerId="ADAL" clId="{805AD55D-557B-4C1A-98B4-97E88BEB86A5}" dt="2024-09-26T17:24:50.665" v="428" actId="47"/>
        <pc:sldMkLst>
          <pc:docMk/>
          <pc:sldMk cId="4072794972" sldId="378"/>
        </pc:sldMkLst>
        <pc:spChg chg="mod">
          <ac:chgData name="Anthonie Meuleman" userId="57b1b740-8d3a-4c95-956f-77008aea4968" providerId="ADAL" clId="{805AD55D-557B-4C1A-98B4-97E88BEB86A5}" dt="2024-09-26T17:23:53.636" v="411" actId="27636"/>
          <ac:spMkLst>
            <pc:docMk/>
            <pc:sldMk cId="4072794972" sldId="378"/>
            <ac:spMk id="2" creationId="{FF011CF1-ACF2-8020-504B-CDCEA30945C0}"/>
          </ac:spMkLst>
        </pc:spChg>
      </pc:sldChg>
      <pc:sldChg chg="modSp add del mod">
        <pc:chgData name="Anthonie Meuleman" userId="57b1b740-8d3a-4c95-956f-77008aea4968" providerId="ADAL" clId="{805AD55D-557B-4C1A-98B4-97E88BEB86A5}" dt="2024-09-26T17:24:55.316" v="429" actId="47"/>
        <pc:sldMkLst>
          <pc:docMk/>
          <pc:sldMk cId="1535056664" sldId="379"/>
        </pc:sldMkLst>
        <pc:spChg chg="mod">
          <ac:chgData name="Anthonie Meuleman" userId="57b1b740-8d3a-4c95-956f-77008aea4968" providerId="ADAL" clId="{805AD55D-557B-4C1A-98B4-97E88BEB86A5}" dt="2024-09-26T17:24:06.932" v="414" actId="27636"/>
          <ac:spMkLst>
            <pc:docMk/>
            <pc:sldMk cId="1535056664" sldId="379"/>
            <ac:spMk id="2" creationId="{FF011CF1-ACF2-8020-504B-CDCEA30945C0}"/>
          </ac:spMkLst>
        </pc:spChg>
      </pc:sldChg>
      <pc:sldChg chg="add del">
        <pc:chgData name="Anthonie Meuleman" userId="57b1b740-8d3a-4c95-956f-77008aea4968" providerId="ADAL" clId="{805AD55D-557B-4C1A-98B4-97E88BEB86A5}" dt="2024-09-26T17:24:56.260" v="430" actId="47"/>
        <pc:sldMkLst>
          <pc:docMk/>
          <pc:sldMk cId="3267907514" sldId="380"/>
        </pc:sldMkLst>
      </pc:sldChg>
      <pc:sldChg chg="modSp add mod">
        <pc:chgData name="Anthonie Meuleman" userId="57b1b740-8d3a-4c95-956f-77008aea4968" providerId="ADAL" clId="{805AD55D-557B-4C1A-98B4-97E88BEB86A5}" dt="2024-09-26T17:25:20.333" v="460" actId="14100"/>
        <pc:sldMkLst>
          <pc:docMk/>
          <pc:sldMk cId="3796008832" sldId="381"/>
        </pc:sldMkLst>
        <pc:spChg chg="mod">
          <ac:chgData name="Anthonie Meuleman" userId="57b1b740-8d3a-4c95-956f-77008aea4968" providerId="ADAL" clId="{805AD55D-557B-4C1A-98B4-97E88BEB86A5}" dt="2024-09-26T17:25:20.333" v="460" actId="14100"/>
          <ac:spMkLst>
            <pc:docMk/>
            <pc:sldMk cId="3796008832" sldId="381"/>
            <ac:spMk id="2" creationId="{FF011CF1-ACF2-8020-504B-CDCEA30945C0}"/>
          </ac:spMkLst>
        </pc:spChg>
      </pc:sldChg>
    </pc:docChg>
  </pc:docChgLst>
  <pc:docChgLst>
    <pc:chgData name="Anthonie Meuleman" userId="1706ed3a-4ac6-4730-a763-696c21d7aa72" providerId="ADAL" clId="{BD385D4F-5FA4-4CBB-ABD0-B6A7CEA8D896}"/>
    <pc:docChg chg="custSel addSld delSld modSld sldOrd">
      <pc:chgData name="Anthonie Meuleman" userId="1706ed3a-4ac6-4730-a763-696c21d7aa72" providerId="ADAL" clId="{BD385D4F-5FA4-4CBB-ABD0-B6A7CEA8D896}" dt="2023-09-18T17:03:53.844" v="60" actId="47"/>
      <pc:docMkLst>
        <pc:docMk/>
      </pc:docMkLst>
      <pc:sldChg chg="addSp delSp modSp mod">
        <pc:chgData name="Anthonie Meuleman" userId="1706ed3a-4ac6-4730-a763-696c21d7aa72" providerId="ADAL" clId="{BD385D4F-5FA4-4CBB-ABD0-B6A7CEA8D896}" dt="2023-09-18T16:57:37.508" v="10" actId="1076"/>
        <pc:sldMkLst>
          <pc:docMk/>
          <pc:sldMk cId="2644585173" sldId="342"/>
        </pc:sldMkLst>
        <pc:spChg chg="add mod">
          <ac:chgData name="Anthonie Meuleman" userId="1706ed3a-4ac6-4730-a763-696c21d7aa72" providerId="ADAL" clId="{BD385D4F-5FA4-4CBB-ABD0-B6A7CEA8D896}" dt="2023-09-18T16:56:26.967" v="2" actId="478"/>
          <ac:spMkLst>
            <pc:docMk/>
            <pc:sldMk cId="2644585173" sldId="342"/>
            <ac:spMk id="4" creationId="{E58D879A-A645-A245-2BBF-63FE7F923566}"/>
          </ac:spMkLst>
        </pc:spChg>
        <pc:spChg chg="del mod">
          <ac:chgData name="Anthonie Meuleman" userId="1706ed3a-4ac6-4730-a763-696c21d7aa72" providerId="ADAL" clId="{BD385D4F-5FA4-4CBB-ABD0-B6A7CEA8D896}" dt="2023-09-18T16:56:26.967" v="2" actId="478"/>
          <ac:spMkLst>
            <pc:docMk/>
            <pc:sldMk cId="2644585173" sldId="342"/>
            <ac:spMk id="5" creationId="{E681B8E2-0317-0223-BF68-2C9CCCC589D3}"/>
          </ac:spMkLst>
        </pc:spChg>
        <pc:picChg chg="add mod">
          <ac:chgData name="Anthonie Meuleman" userId="1706ed3a-4ac6-4730-a763-696c21d7aa72" providerId="ADAL" clId="{BD385D4F-5FA4-4CBB-ABD0-B6A7CEA8D896}" dt="2023-09-18T16:57:37.508" v="10" actId="1076"/>
          <ac:picMkLst>
            <pc:docMk/>
            <pc:sldMk cId="2644585173" sldId="342"/>
            <ac:picMk id="7" creationId="{D39ED198-5DCC-4B21-480E-0B7F08B6F596}"/>
          </ac:picMkLst>
        </pc:picChg>
      </pc:sldChg>
      <pc:sldChg chg="del">
        <pc:chgData name="Anthonie Meuleman" userId="1706ed3a-4ac6-4730-a763-696c21d7aa72" providerId="ADAL" clId="{BD385D4F-5FA4-4CBB-ABD0-B6A7CEA8D896}" dt="2023-09-18T17:03:53.844" v="60" actId="47"/>
        <pc:sldMkLst>
          <pc:docMk/>
          <pc:sldMk cId="3609316507" sldId="346"/>
        </pc:sldMkLst>
      </pc:sldChg>
      <pc:sldChg chg="add ord">
        <pc:chgData name="Anthonie Meuleman" userId="1706ed3a-4ac6-4730-a763-696c21d7aa72" providerId="ADAL" clId="{BD385D4F-5FA4-4CBB-ABD0-B6A7CEA8D896}" dt="2023-09-18T16:59:15.833" v="59"/>
        <pc:sldMkLst>
          <pc:docMk/>
          <pc:sldMk cId="1371184953" sldId="350"/>
        </pc:sldMkLst>
      </pc:sldChg>
      <pc:sldChg chg="add del">
        <pc:chgData name="Anthonie Meuleman" userId="1706ed3a-4ac6-4730-a763-696c21d7aa72" providerId="ADAL" clId="{BD385D4F-5FA4-4CBB-ABD0-B6A7CEA8D896}" dt="2023-09-18T16:56:30.657" v="4"/>
        <pc:sldMkLst>
          <pc:docMk/>
          <pc:sldMk cId="848438685" sldId="351"/>
        </pc:sldMkLst>
      </pc:sldChg>
      <pc:sldChg chg="addSp delSp modSp add mod">
        <pc:chgData name="Anthonie Meuleman" userId="1706ed3a-4ac6-4730-a763-696c21d7aa72" providerId="ADAL" clId="{BD385D4F-5FA4-4CBB-ABD0-B6A7CEA8D896}" dt="2023-09-18T16:59:08.686" v="57" actId="20577"/>
        <pc:sldMkLst>
          <pc:docMk/>
          <pc:sldMk cId="1507176151" sldId="351"/>
        </pc:sldMkLst>
        <pc:spChg chg="mod">
          <ac:chgData name="Anthonie Meuleman" userId="1706ed3a-4ac6-4730-a763-696c21d7aa72" providerId="ADAL" clId="{BD385D4F-5FA4-4CBB-ABD0-B6A7CEA8D896}" dt="2023-09-18T16:59:08.686" v="57" actId="20577"/>
          <ac:spMkLst>
            <pc:docMk/>
            <pc:sldMk cId="1507176151" sldId="351"/>
            <ac:spMk id="4" creationId="{E58D879A-A645-A245-2BBF-63FE7F923566}"/>
          </ac:spMkLst>
        </pc:spChg>
        <pc:picChg chg="add mod">
          <ac:chgData name="Anthonie Meuleman" userId="1706ed3a-4ac6-4730-a763-696c21d7aa72" providerId="ADAL" clId="{BD385D4F-5FA4-4CBB-ABD0-B6A7CEA8D896}" dt="2023-09-18T16:58:45.766" v="17" actId="1076"/>
          <ac:picMkLst>
            <pc:docMk/>
            <pc:sldMk cId="1507176151" sldId="351"/>
            <ac:picMk id="5" creationId="{416A7098-5575-233C-CC8C-54E758517D8B}"/>
          </ac:picMkLst>
        </pc:picChg>
        <pc:picChg chg="del">
          <ac:chgData name="Anthonie Meuleman" userId="1706ed3a-4ac6-4730-a763-696c21d7aa72" providerId="ADAL" clId="{BD385D4F-5FA4-4CBB-ABD0-B6A7CEA8D896}" dt="2023-09-18T16:57:45.968" v="12" actId="478"/>
          <ac:picMkLst>
            <pc:docMk/>
            <pc:sldMk cId="1507176151" sldId="351"/>
            <ac:picMk id="7" creationId="{D39ED198-5DCC-4B21-480E-0B7F08B6F596}"/>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E352A-1E06-4575-941A-4B1524888BD9}" type="datetimeFigureOut">
              <a:rPr lang="nl-NL" smtClean="0"/>
              <a:t>26-9-2024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8870B-A559-46D6-9E5D-F029C2847AC7}" type="slidenum">
              <a:rPr lang="nl-NL" smtClean="0"/>
              <a:t>‹nr.›</a:t>
            </a:fld>
            <a:endParaRPr lang="nl-NL"/>
          </a:p>
        </p:txBody>
      </p:sp>
    </p:spTree>
    <p:extLst>
      <p:ext uri="{BB962C8B-B14F-4D97-AF65-F5344CB8AC3E}">
        <p14:creationId xmlns:p14="http://schemas.microsoft.com/office/powerpoint/2010/main" val="2291201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1D227D51-204B-ED48-AF9A-0BE9633FE04A}"/>
              </a:ext>
            </a:extLst>
          </p:cNvPr>
          <p:cNvSpPr/>
          <p:nvPr/>
        </p:nvSpPr>
        <p:spPr>
          <a:xfrm>
            <a:off x="5224243" y="1096772"/>
            <a:ext cx="6503180"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57A23F45-CDAE-8A40-8DE7-92A0BBC119B7}"/>
              </a:ext>
            </a:extLst>
          </p:cNvPr>
          <p:cNvSpPr/>
          <p:nvPr/>
        </p:nvSpPr>
        <p:spPr>
          <a:xfrm>
            <a:off x="501681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8546383-CCC4-544B-B0D8-DE78DE39BB78}"/>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5D1728-714F-2942-A0D1-82FF9419B496}"/>
              </a:ext>
            </a:extLst>
          </p:cNvPr>
          <p:cNvSpPr>
            <a:spLocks noGrp="1"/>
          </p:cNvSpPr>
          <p:nvPr>
            <p:ph type="ctrTitle"/>
          </p:nvPr>
        </p:nvSpPr>
        <p:spPr>
          <a:xfrm>
            <a:off x="797106" y="1625608"/>
            <a:ext cx="8035342" cy="2722164"/>
          </a:xfrm>
        </p:spPr>
        <p:txBody>
          <a:bodyPr anchor="b"/>
          <a:lstStyle>
            <a:lvl1pPr algn="l">
              <a:defRPr sz="8000" spc="-150"/>
            </a:lvl1pPr>
          </a:lstStyle>
          <a:p>
            <a:r>
              <a:rPr lang="en-US"/>
              <a:t>Click to edit Master title style</a:t>
            </a:r>
          </a:p>
        </p:txBody>
      </p:sp>
      <p:sp>
        <p:nvSpPr>
          <p:cNvPr id="3" name="Subtitle 2">
            <a:extLst>
              <a:ext uri="{FF2B5EF4-FFF2-40B4-BE49-F238E27FC236}">
                <a16:creationId xmlns:a16="http://schemas.microsoft.com/office/drawing/2014/main" id="{5BD072D4-1496-3347-BBF8-5879DF263BBD}"/>
              </a:ext>
            </a:extLst>
          </p:cNvPr>
          <p:cNvSpPr>
            <a:spLocks noGrp="1"/>
          </p:cNvSpPr>
          <p:nvPr>
            <p:ph type="subTitle" idx="1"/>
          </p:nvPr>
        </p:nvSpPr>
        <p:spPr>
          <a:xfrm>
            <a:off x="797106" y="4466845"/>
            <a:ext cx="8035342" cy="88290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BEFC724-B499-364B-AEB5-B6517F6AD52B}"/>
              </a:ext>
            </a:extLst>
          </p:cNvPr>
          <p:cNvSpPr>
            <a:spLocks noGrp="1"/>
          </p:cNvSpPr>
          <p:nvPr>
            <p:ph type="dt" sz="half" idx="10"/>
          </p:nvPr>
        </p:nvSpPr>
        <p:spPr>
          <a:xfrm>
            <a:off x="797105" y="5708747"/>
            <a:ext cx="3882843" cy="365125"/>
          </a:xfrm>
        </p:spPr>
        <p:txBody>
          <a:bodyPr/>
          <a:lstStyle>
            <a:lvl1pPr>
              <a:defRPr sz="1400"/>
            </a:lvl1pPr>
          </a:lstStyle>
          <a:p>
            <a:fld id="{73C3BD54-29B9-3D42-B178-776ED395AA85}" type="datetimeFigureOut">
              <a:rPr lang="en-US" smtClean="0"/>
              <a:pPr/>
              <a:t>9/26/2024</a:t>
            </a:fld>
            <a:endParaRPr lang="en-US" sz="1400"/>
          </a:p>
        </p:txBody>
      </p:sp>
      <p:sp>
        <p:nvSpPr>
          <p:cNvPr id="5" name="Footer Placeholder 4">
            <a:extLst>
              <a:ext uri="{FF2B5EF4-FFF2-40B4-BE49-F238E27FC236}">
                <a16:creationId xmlns:a16="http://schemas.microsoft.com/office/drawing/2014/main" id="{8033889C-A4E9-B24E-818F-46A1124C5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40F50F-250E-6D45-AEBC-2573FED0C310}"/>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24269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9F6C0E12-251D-EA44-BF81-4ABDFBB94321}"/>
              </a:ext>
            </a:extLst>
          </p:cNvPr>
          <p:cNvSpPr/>
          <p:nvPr/>
        </p:nvSpPr>
        <p:spPr>
          <a:xfrm>
            <a:off x="7087169" y="1096772"/>
            <a:ext cx="465222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DC5FF4-095A-114E-87B6-73C7ADFF97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1E6EC9-9650-2042-8581-5B4082F941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A0800-B373-3B40-B187-30AFE44CDD1D}"/>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5" name="Footer Placeholder 4">
            <a:extLst>
              <a:ext uri="{FF2B5EF4-FFF2-40B4-BE49-F238E27FC236}">
                <a16:creationId xmlns:a16="http://schemas.microsoft.com/office/drawing/2014/main" id="{C10A4C1C-C790-B449-8C06-78E8303F9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3E620-F86B-F447-AB06-DDAB3919250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9" name="Rectangle 48">
            <a:extLst>
              <a:ext uri="{FF2B5EF4-FFF2-40B4-BE49-F238E27FC236}">
                <a16:creationId xmlns:a16="http://schemas.microsoft.com/office/drawing/2014/main" id="{80487CB5-43E0-974C-9DDC-252A8A37107F}"/>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E9CB83EF-4143-5A45-9B3A-9E70DD50253B}"/>
              </a:ext>
            </a:extLst>
          </p:cNvPr>
          <p:cNvSpPr/>
          <p:nvPr/>
        </p:nvSpPr>
        <p:spPr>
          <a:xfrm>
            <a:off x="11415183"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92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9DF801-FF8E-6247-9065-D9304CD6093A}"/>
              </a:ext>
            </a:extLst>
          </p:cNvPr>
          <p:cNvSpPr>
            <a:spLocks noGrp="1"/>
          </p:cNvSpPr>
          <p:nvPr>
            <p:ph type="title" orient="vert"/>
          </p:nvPr>
        </p:nvSpPr>
        <p:spPr>
          <a:xfrm>
            <a:off x="9355667" y="1204722"/>
            <a:ext cx="1853360" cy="467664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0E2615-7E4D-AB47-ACE6-236D716D7D24}"/>
              </a:ext>
            </a:extLst>
          </p:cNvPr>
          <p:cNvSpPr>
            <a:spLocks noGrp="1"/>
          </p:cNvSpPr>
          <p:nvPr>
            <p:ph type="body" orient="vert" idx="1"/>
          </p:nvPr>
        </p:nvSpPr>
        <p:spPr>
          <a:xfrm>
            <a:off x="973667" y="1204722"/>
            <a:ext cx="8274047" cy="46969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F0223-5AC9-374E-BD0C-344F67E2A85B}"/>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5" name="Footer Placeholder 4">
            <a:extLst>
              <a:ext uri="{FF2B5EF4-FFF2-40B4-BE49-F238E27FC236}">
                <a16:creationId xmlns:a16="http://schemas.microsoft.com/office/drawing/2014/main" id="{3EBEDD42-54A1-E648-8829-140EC4C571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FDF8F-8DBC-8A47-8000-5BA35DF9F903}"/>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1" name="Rectangle 50">
            <a:extLst>
              <a:ext uri="{FF2B5EF4-FFF2-40B4-BE49-F238E27FC236}">
                <a16:creationId xmlns:a16="http://schemas.microsoft.com/office/drawing/2014/main" id="{F2CE2A98-5154-A544-BE2A-FDC0811C19A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DC4EC832-8181-5643-8A62-117E43F0E498}"/>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4AF3281-BC22-374D-A461-8B3181F600AA}"/>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859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9F291BE0-7A7E-D04F-974F-9F4577FB2F46}"/>
              </a:ext>
            </a:extLst>
          </p:cNvPr>
          <p:cNvSpPr/>
          <p:nvPr/>
        </p:nvSpPr>
        <p:spPr>
          <a:xfrm>
            <a:off x="6163735" y="1096772"/>
            <a:ext cx="557106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BD33FF1F-6094-0B4A-A3E4-6B0D9283DB44}"/>
              </a:ext>
            </a:extLst>
          </p:cNvPr>
          <p:cNvSpPr/>
          <p:nvPr/>
        </p:nvSpPr>
        <p:spPr>
          <a:xfrm>
            <a:off x="11529484"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B78A6D9C-C7A5-414B-8CB7-E31470D7D28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1D850E-6310-C04D-8CAC-B7FA9F332D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B7FB3-5DFC-6547-9567-C0ABE874C6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27D2DB-A7B1-204E-8416-E938952BCC83}"/>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5" name="Footer Placeholder 4">
            <a:extLst>
              <a:ext uri="{FF2B5EF4-FFF2-40B4-BE49-F238E27FC236}">
                <a16:creationId xmlns:a16="http://schemas.microsoft.com/office/drawing/2014/main" id="{FD324BA1-E2D0-1E4B-9DB3-664FE27337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AE64B2-36E4-5A4E-A78A-A629829A334F}"/>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3458462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C97F6C6D-13AE-FD40-841C-4AB96460C390}"/>
              </a:ext>
            </a:extLst>
          </p:cNvPr>
          <p:cNvSpPr/>
          <p:nvPr/>
        </p:nvSpPr>
        <p:spPr>
          <a:xfrm>
            <a:off x="4291015" y="1096772"/>
            <a:ext cx="7436404"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24E27617-2112-2342-9FF1-39F2A241CCCC}"/>
              </a:ext>
            </a:extLst>
          </p:cNvPr>
          <p:cNvSpPr/>
          <p:nvPr/>
        </p:nvSpPr>
        <p:spPr>
          <a:xfrm>
            <a:off x="408637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C33CE582-7AFE-D048-B5BC-212A12A28F25}"/>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9EAEF4-E84F-CF40-B27B-01E1D2AFC96D}"/>
              </a:ext>
            </a:extLst>
          </p:cNvPr>
          <p:cNvSpPr>
            <a:spLocks noGrp="1"/>
          </p:cNvSpPr>
          <p:nvPr>
            <p:ph type="title"/>
          </p:nvPr>
        </p:nvSpPr>
        <p:spPr>
          <a:xfrm>
            <a:off x="565150" y="1881951"/>
            <a:ext cx="7335836" cy="1987707"/>
          </a:xfrm>
        </p:spPr>
        <p:txBody>
          <a:bodyPr anchor="b"/>
          <a:lstStyle>
            <a:lvl1pPr>
              <a:defRPr sz="6000" spc="-150"/>
            </a:lvl1pPr>
          </a:lstStyle>
          <a:p>
            <a:r>
              <a:rPr lang="en-US" dirty="0"/>
              <a:t>Click to edit Master title style</a:t>
            </a:r>
          </a:p>
        </p:txBody>
      </p:sp>
      <p:sp>
        <p:nvSpPr>
          <p:cNvPr id="3" name="Text Placeholder 2">
            <a:extLst>
              <a:ext uri="{FF2B5EF4-FFF2-40B4-BE49-F238E27FC236}">
                <a16:creationId xmlns:a16="http://schemas.microsoft.com/office/drawing/2014/main" id="{5287B7E1-CC48-2441-975D-F1A5412B8A49}"/>
              </a:ext>
            </a:extLst>
          </p:cNvPr>
          <p:cNvSpPr>
            <a:spLocks noGrp="1"/>
          </p:cNvSpPr>
          <p:nvPr>
            <p:ph type="body" idx="1"/>
          </p:nvPr>
        </p:nvSpPr>
        <p:spPr>
          <a:xfrm>
            <a:off x="565149" y="3869661"/>
            <a:ext cx="7335836" cy="948465"/>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26218-1FCF-7A4D-B138-D1B1DE91A4B7}"/>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5" name="Footer Placeholder 4">
            <a:extLst>
              <a:ext uri="{FF2B5EF4-FFF2-40B4-BE49-F238E27FC236}">
                <a16:creationId xmlns:a16="http://schemas.microsoft.com/office/drawing/2014/main" id="{50984204-038C-FD4B-8E1C-0A9967BF22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59AB9-E1C6-C841-B423-FD2BB13C333F}"/>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3658595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B057A-C120-5E4E-BB74-223EB6D00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9EB7BE-6258-C84C-8242-9865D1361C9E}"/>
              </a:ext>
            </a:extLst>
          </p:cNvPr>
          <p:cNvSpPr>
            <a:spLocks noGrp="1"/>
          </p:cNvSpPr>
          <p:nvPr>
            <p:ph sz="half" idx="1"/>
          </p:nvPr>
        </p:nvSpPr>
        <p:spPr>
          <a:xfrm>
            <a:off x="565111" y="2691637"/>
            <a:ext cx="4946643"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3D23CD-80DB-5740-AE68-76414CA31A26}"/>
              </a:ext>
            </a:extLst>
          </p:cNvPr>
          <p:cNvSpPr>
            <a:spLocks noGrp="1"/>
          </p:cNvSpPr>
          <p:nvPr>
            <p:ph sz="half" idx="2"/>
          </p:nvPr>
        </p:nvSpPr>
        <p:spPr>
          <a:xfrm>
            <a:off x="6076903" y="2691637"/>
            <a:ext cx="4946639"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FE0921-9102-1440-B315-778888723C9D}"/>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6" name="Footer Placeholder 5">
            <a:extLst>
              <a:ext uri="{FF2B5EF4-FFF2-40B4-BE49-F238E27FC236}">
                <a16:creationId xmlns:a16="http://schemas.microsoft.com/office/drawing/2014/main" id="{24D7802F-1937-2F43-8FF4-846135D6FC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609C72-E794-4F4F-8E09-D4883EED723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0" name="Rectangle 49">
            <a:extLst>
              <a:ext uri="{FF2B5EF4-FFF2-40B4-BE49-F238E27FC236}">
                <a16:creationId xmlns:a16="http://schemas.microsoft.com/office/drawing/2014/main" id="{FFEFA3E2-0F30-664C-AAE4-DE6526B5C71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5" name="Rectangle 54">
            <a:extLst>
              <a:ext uri="{FF2B5EF4-FFF2-40B4-BE49-F238E27FC236}">
                <a16:creationId xmlns:a16="http://schemas.microsoft.com/office/drawing/2014/main" id="{0C3D7AFF-BC7E-BA41-9C64-B5F9619C0EA1}"/>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671D2311-E9B8-F041-A7B8-D5696903F22A}"/>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3954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9CA91-F119-0244-888A-95539A84DD6F}"/>
              </a:ext>
            </a:extLst>
          </p:cNvPr>
          <p:cNvSpPr>
            <a:spLocks noGrp="1"/>
          </p:cNvSpPr>
          <p:nvPr>
            <p:ph type="title"/>
          </p:nvPr>
        </p:nvSpPr>
        <p:spPr>
          <a:xfrm>
            <a:off x="565110" y="1204721"/>
            <a:ext cx="8266175" cy="14447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8A3EAC-4422-D548-8D7F-E9944566FBA9}"/>
              </a:ext>
            </a:extLst>
          </p:cNvPr>
          <p:cNvSpPr>
            <a:spLocks noGrp="1"/>
          </p:cNvSpPr>
          <p:nvPr>
            <p:ph type="body" idx="1"/>
          </p:nvPr>
        </p:nvSpPr>
        <p:spPr>
          <a:xfrm>
            <a:off x="565111" y="2691638"/>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49140CA2-88A9-CC42-A375-8B87E47CC5F9}"/>
              </a:ext>
            </a:extLst>
          </p:cNvPr>
          <p:cNvSpPr>
            <a:spLocks noGrp="1"/>
          </p:cNvSpPr>
          <p:nvPr>
            <p:ph sz="half" idx="2"/>
          </p:nvPr>
        </p:nvSpPr>
        <p:spPr>
          <a:xfrm>
            <a:off x="565111" y="3515550"/>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5F960C-714E-2E4A-8141-A88F38274E48}"/>
              </a:ext>
            </a:extLst>
          </p:cNvPr>
          <p:cNvSpPr>
            <a:spLocks noGrp="1"/>
          </p:cNvSpPr>
          <p:nvPr>
            <p:ph type="body" sz="quarter" idx="3"/>
          </p:nvPr>
        </p:nvSpPr>
        <p:spPr>
          <a:xfrm>
            <a:off x="6076866" y="2691162"/>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7BC24-C907-EC4B-872D-17429A657716}"/>
              </a:ext>
            </a:extLst>
          </p:cNvPr>
          <p:cNvSpPr>
            <a:spLocks noGrp="1"/>
          </p:cNvSpPr>
          <p:nvPr>
            <p:ph sz="quarter" idx="4"/>
          </p:nvPr>
        </p:nvSpPr>
        <p:spPr>
          <a:xfrm>
            <a:off x="6076866" y="3515074"/>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E2A045-4283-3C47-B125-68CF3B19FB08}"/>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8" name="Footer Placeholder 7">
            <a:extLst>
              <a:ext uri="{FF2B5EF4-FFF2-40B4-BE49-F238E27FC236}">
                <a16:creationId xmlns:a16="http://schemas.microsoft.com/office/drawing/2014/main" id="{7EBC25BC-2C98-574D-BCCD-E36CAB07F2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A5C95A-7789-E042-8471-D442D9BB545F}"/>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2" name="Rectangle 51">
            <a:extLst>
              <a:ext uri="{FF2B5EF4-FFF2-40B4-BE49-F238E27FC236}">
                <a16:creationId xmlns:a16="http://schemas.microsoft.com/office/drawing/2014/main" id="{3DF1BA5B-EDD8-B648-8A3E-E2B3570B1EA0}"/>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7" name="Rectangle 56">
            <a:extLst>
              <a:ext uri="{FF2B5EF4-FFF2-40B4-BE49-F238E27FC236}">
                <a16:creationId xmlns:a16="http://schemas.microsoft.com/office/drawing/2014/main" id="{D7476360-629C-DE48-85B7-F4BE6CC457D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C5F6C588-FC1B-3147-AFA1-CD7D76C5AEAC}"/>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9717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15401-5318-7045-8AE3-B1A99F2D8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E2F55F-EB76-AE49-B554-12B65B636A90}"/>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4" name="Footer Placeholder 3">
            <a:extLst>
              <a:ext uri="{FF2B5EF4-FFF2-40B4-BE49-F238E27FC236}">
                <a16:creationId xmlns:a16="http://schemas.microsoft.com/office/drawing/2014/main" id="{86CB6E6E-D81E-C44A-AC54-CBE0134C10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E025B9-9F46-3049-9977-0119B96D393C}"/>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8" name="Rectangle 47">
            <a:extLst>
              <a:ext uri="{FF2B5EF4-FFF2-40B4-BE49-F238E27FC236}">
                <a16:creationId xmlns:a16="http://schemas.microsoft.com/office/drawing/2014/main" id="{65760068-EADA-2B4B-9819-CF981184FAE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1DA7622-137E-184A-A93C-8DBB10318AE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Cross 8">
            <a:extLst>
              <a:ext uri="{FF2B5EF4-FFF2-40B4-BE49-F238E27FC236}">
                <a16:creationId xmlns:a16="http://schemas.microsoft.com/office/drawing/2014/main" id="{54FB0990-6F8D-B048-8309-19B0D1A41033}"/>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826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AF81DD-2B1F-3444-8023-DD52318FE9F6}"/>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3" name="Footer Placeholder 2">
            <a:extLst>
              <a:ext uri="{FF2B5EF4-FFF2-40B4-BE49-F238E27FC236}">
                <a16:creationId xmlns:a16="http://schemas.microsoft.com/office/drawing/2014/main" id="{36927EE3-DAA3-D948-B8FD-48417540B5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4532D4-FFBF-6C47-A6C9-D55196D91B8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7" name="Rectangle 46">
            <a:extLst>
              <a:ext uri="{FF2B5EF4-FFF2-40B4-BE49-F238E27FC236}">
                <a16:creationId xmlns:a16="http://schemas.microsoft.com/office/drawing/2014/main" id="{DB8D5541-7726-BA46-8BFA-BF6AA8D42BD7}"/>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97F434CF-7503-CE4F-8426-C312C6315AD0}"/>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FEDBFB2F-FE34-E349-9484-C275FBE3161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864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2DCFD-BEE6-AC49-BABD-D8B89C3B69D0}"/>
              </a:ext>
            </a:extLst>
          </p:cNvPr>
          <p:cNvSpPr>
            <a:spLocks noGrp="1"/>
          </p:cNvSpPr>
          <p:nvPr>
            <p:ph type="title"/>
          </p:nvPr>
        </p:nvSpPr>
        <p:spPr>
          <a:xfrm>
            <a:off x="565149" y="1203800"/>
            <a:ext cx="4114800" cy="1077218"/>
          </a:xfrm>
        </p:spPr>
        <p:txBody>
          <a:bodyPr anchor="b">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31DE035-8260-4443-B1D9-A9C8D584039E}"/>
              </a:ext>
            </a:extLst>
          </p:cNvPr>
          <p:cNvSpPr>
            <a:spLocks noGrp="1"/>
          </p:cNvSpPr>
          <p:nvPr>
            <p:ph idx="1"/>
          </p:nvPr>
        </p:nvSpPr>
        <p:spPr>
          <a:xfrm>
            <a:off x="5611813" y="1508252"/>
            <a:ext cx="5606518" cy="4045881"/>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CC1AA53-7507-D04B-9B8E-6A4F7122ECA5}"/>
              </a:ext>
            </a:extLst>
          </p:cNvPr>
          <p:cNvSpPr>
            <a:spLocks noGrp="1"/>
          </p:cNvSpPr>
          <p:nvPr>
            <p:ph type="body" sz="half" idx="2"/>
          </p:nvPr>
        </p:nvSpPr>
        <p:spPr>
          <a:xfrm>
            <a:off x="565149" y="2368295"/>
            <a:ext cx="4114800" cy="31858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56E11F-3003-0745-ACAB-FAA4E676EFCD}"/>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6" name="Footer Placeholder 5">
            <a:extLst>
              <a:ext uri="{FF2B5EF4-FFF2-40B4-BE49-F238E27FC236}">
                <a16:creationId xmlns:a16="http://schemas.microsoft.com/office/drawing/2014/main" id="{92BC11A6-59AC-FE45-8A1C-9DDC00582A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D6F51E-1A94-034C-BBEE-C26A3AF0E815}"/>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0" name="Rectangle 49">
            <a:extLst>
              <a:ext uri="{FF2B5EF4-FFF2-40B4-BE49-F238E27FC236}">
                <a16:creationId xmlns:a16="http://schemas.microsoft.com/office/drawing/2014/main" id="{50B7D330-76C0-224C-9C3C-27C4D2B0DDB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5464D55-5C51-844B-A38A-8143590FB934}"/>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FD988250-C554-DE44-B887-57D0B2AA8E37}"/>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6367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86C7C-36AD-9A4E-8524-8F44E8839EA8}"/>
              </a:ext>
            </a:extLst>
          </p:cNvPr>
          <p:cNvSpPr>
            <a:spLocks noGrp="1"/>
          </p:cNvSpPr>
          <p:nvPr>
            <p:ph type="title"/>
          </p:nvPr>
        </p:nvSpPr>
        <p:spPr>
          <a:xfrm>
            <a:off x="565149" y="1203800"/>
            <a:ext cx="4114800" cy="1077218"/>
          </a:xfrm>
        </p:spPr>
        <p:txBody>
          <a:bodyPr anchor="b">
            <a:normAutofit/>
          </a:bodyPr>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015248-4C80-3348-A8A9-6C9F5D32FCE3}"/>
              </a:ext>
            </a:extLst>
          </p:cNvPr>
          <p:cNvSpPr>
            <a:spLocks noGrp="1"/>
          </p:cNvSpPr>
          <p:nvPr>
            <p:ph type="pic" idx="1"/>
          </p:nvPr>
        </p:nvSpPr>
        <p:spPr>
          <a:xfrm>
            <a:off x="5631151" y="1096772"/>
            <a:ext cx="6096270" cy="5761228"/>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4B3083-CA16-C54A-B130-7BEE6DF9D815}"/>
              </a:ext>
            </a:extLst>
          </p:cNvPr>
          <p:cNvSpPr>
            <a:spLocks noGrp="1"/>
          </p:cNvSpPr>
          <p:nvPr>
            <p:ph type="body" sz="half" idx="2"/>
          </p:nvPr>
        </p:nvSpPr>
        <p:spPr>
          <a:xfrm>
            <a:off x="565149" y="2370666"/>
            <a:ext cx="4114800" cy="318346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3C6EB5-D7D1-E247-B9D7-D319E5AAB962}"/>
              </a:ext>
            </a:extLst>
          </p:cNvPr>
          <p:cNvSpPr>
            <a:spLocks noGrp="1"/>
          </p:cNvSpPr>
          <p:nvPr>
            <p:ph type="dt" sz="half" idx="10"/>
          </p:nvPr>
        </p:nvSpPr>
        <p:spPr/>
        <p:txBody>
          <a:bodyPr/>
          <a:lstStyle/>
          <a:p>
            <a:fld id="{73C3BD54-29B9-3D42-B178-776ED395AA85}" type="datetimeFigureOut">
              <a:rPr lang="en-US" smtClean="0"/>
              <a:t>9/26/2024</a:t>
            </a:fld>
            <a:endParaRPr lang="en-US"/>
          </a:p>
        </p:txBody>
      </p:sp>
      <p:sp>
        <p:nvSpPr>
          <p:cNvPr id="6" name="Footer Placeholder 5">
            <a:extLst>
              <a:ext uri="{FF2B5EF4-FFF2-40B4-BE49-F238E27FC236}">
                <a16:creationId xmlns:a16="http://schemas.microsoft.com/office/drawing/2014/main" id="{75FBF6CC-F5C4-9847-BADB-8B7441C8F3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63FE4-B2F5-7741-B517-533F1C98CE1B}"/>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4" name="Rectangle 53">
            <a:extLst>
              <a:ext uri="{FF2B5EF4-FFF2-40B4-BE49-F238E27FC236}">
                <a16:creationId xmlns:a16="http://schemas.microsoft.com/office/drawing/2014/main" id="{AB80A771-7D8E-0F4A-93A3-B977667D338E}"/>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2C9320FA-0E3A-2749-9085-DF30FA26F4BD}"/>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5A3DF5D0-8A2C-A049-9132-EE1EF7D014D4}"/>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206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952BFD-D607-6845-9C7B-1C8D3B4EE760}"/>
              </a:ext>
            </a:extLst>
          </p:cNvPr>
          <p:cNvSpPr>
            <a:spLocks noGrp="1"/>
          </p:cNvSpPr>
          <p:nvPr>
            <p:ph type="title"/>
          </p:nvPr>
        </p:nvSpPr>
        <p:spPr>
          <a:xfrm>
            <a:off x="565149" y="1204721"/>
            <a:ext cx="8267296" cy="144655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EEBB52FF-3B04-8245-BF0B-89C9E293362A}"/>
              </a:ext>
            </a:extLst>
          </p:cNvPr>
          <p:cNvSpPr>
            <a:spLocks noGrp="1"/>
          </p:cNvSpPr>
          <p:nvPr>
            <p:ph type="body" idx="1"/>
          </p:nvPr>
        </p:nvSpPr>
        <p:spPr>
          <a:xfrm>
            <a:off x="565150" y="2691638"/>
            <a:ext cx="8267296" cy="318858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DA99BFE-CBDD-C344-A21E-44A52F11B662}"/>
              </a:ext>
            </a:extLst>
          </p:cNvPr>
          <p:cNvSpPr>
            <a:spLocks noGrp="1"/>
          </p:cNvSpPr>
          <p:nvPr>
            <p:ph type="dt" sz="half" idx="2"/>
          </p:nvPr>
        </p:nvSpPr>
        <p:spPr>
          <a:xfrm>
            <a:off x="565149" y="5949696"/>
            <a:ext cx="4114800" cy="365125"/>
          </a:xfrm>
          <a:prstGeom prst="rect">
            <a:avLst/>
          </a:prstGeom>
        </p:spPr>
        <p:txBody>
          <a:bodyPr vert="horz" lIns="91440" tIns="45720" rIns="91440" bIns="45720" rtlCol="0" anchor="ctr" anchorCtr="0"/>
          <a:lstStyle>
            <a:lvl1pPr algn="l">
              <a:defRPr lang="en-US" sz="1050" smtClean="0">
                <a:latin typeface="+mn-lt"/>
              </a:defRPr>
            </a:lvl1pPr>
          </a:lstStyle>
          <a:p>
            <a:fld id="{73C3BD54-29B9-3D42-B178-776ED395AA85}" type="datetimeFigureOut">
              <a:rPr lang="en-US" smtClean="0"/>
              <a:pPr/>
              <a:t>9/26/2024</a:t>
            </a:fld>
            <a:endParaRPr lang="en-US" dirty="0"/>
          </a:p>
        </p:txBody>
      </p:sp>
      <p:sp>
        <p:nvSpPr>
          <p:cNvPr id="5" name="Footer Placeholder 4">
            <a:extLst>
              <a:ext uri="{FF2B5EF4-FFF2-40B4-BE49-F238E27FC236}">
                <a16:creationId xmlns:a16="http://schemas.microsoft.com/office/drawing/2014/main" id="{BDC371C0-3DCE-0743-946F-C7540DD7895F}"/>
              </a:ext>
            </a:extLst>
          </p:cNvPr>
          <p:cNvSpPr>
            <a:spLocks noGrp="1"/>
          </p:cNvSpPr>
          <p:nvPr>
            <p:ph type="ftr" sz="quarter" idx="3"/>
          </p:nvPr>
        </p:nvSpPr>
        <p:spPr>
          <a:xfrm>
            <a:off x="565150" y="543179"/>
            <a:ext cx="4114800" cy="246888"/>
          </a:xfrm>
          <a:prstGeom prst="rect">
            <a:avLst/>
          </a:prstGeom>
        </p:spPr>
        <p:txBody>
          <a:bodyPr vert="horz" lIns="91440" tIns="45720" rIns="91440" bIns="45720" rtlCol="0" anchor="ctr" anchorCtr="0"/>
          <a:lstStyle>
            <a:lvl1pPr algn="l">
              <a:defRPr lang="en-US" sz="1050">
                <a:latin typeface="+mn-lt"/>
              </a:defRPr>
            </a:lvl1pPr>
          </a:lstStyle>
          <a:p>
            <a:endParaRPr lang="en-US" dirty="0"/>
          </a:p>
        </p:txBody>
      </p:sp>
      <p:sp>
        <p:nvSpPr>
          <p:cNvPr id="6" name="Slide Number Placeholder 5">
            <a:extLst>
              <a:ext uri="{FF2B5EF4-FFF2-40B4-BE49-F238E27FC236}">
                <a16:creationId xmlns:a16="http://schemas.microsoft.com/office/drawing/2014/main" id="{E6E32ADB-4517-194F-8B4B-A9D26B3C02E3}"/>
              </a:ext>
            </a:extLst>
          </p:cNvPr>
          <p:cNvSpPr>
            <a:spLocks noGrp="1"/>
          </p:cNvSpPr>
          <p:nvPr>
            <p:ph type="sldNum" sz="quarter" idx="4"/>
          </p:nvPr>
        </p:nvSpPr>
        <p:spPr>
          <a:xfrm>
            <a:off x="10813024" y="511175"/>
            <a:ext cx="914400" cy="310896"/>
          </a:xfrm>
          <a:prstGeom prst="rect">
            <a:avLst/>
          </a:prstGeom>
        </p:spPr>
        <p:txBody>
          <a:bodyPr vert="horz" lIns="91440" tIns="45720" rIns="91440" bIns="45720" rtlCol="0" anchor="ctr"/>
          <a:lstStyle>
            <a:lvl1pPr algn="r">
              <a:defRPr sz="1400" b="0" i="0">
                <a:solidFill>
                  <a:schemeClr val="tx1"/>
                </a:solidFill>
                <a:latin typeface="+mn-lt"/>
              </a:defRPr>
            </a:lvl1pPr>
          </a:lstStyle>
          <a:p>
            <a:fld id="{86BB3423-611C-6944-BA94-F2572F362413}" type="slidenum">
              <a:rPr lang="en-US" smtClean="0"/>
              <a:pPr/>
              <a:t>‹nr.›</a:t>
            </a:fld>
            <a:endParaRPr lang="en-US"/>
          </a:p>
        </p:txBody>
      </p:sp>
    </p:spTree>
    <p:extLst>
      <p:ext uri="{BB962C8B-B14F-4D97-AF65-F5344CB8AC3E}">
        <p14:creationId xmlns:p14="http://schemas.microsoft.com/office/powerpoint/2010/main" val="1515270955"/>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System Font Regular"/>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System Font Regular"/>
        <a:buChar char="–"/>
        <a:defRPr sz="2000" b="0" i="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System Font Regular"/>
        <a:buChar char="–"/>
        <a:defRPr sz="1800" b="0" i="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14F048CC-17C9-B246-BF2A-29E51AD1C6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3" descr="Foto-effect met gekleurd licht">
            <a:extLst>
              <a:ext uri="{FF2B5EF4-FFF2-40B4-BE49-F238E27FC236}">
                <a16:creationId xmlns:a16="http://schemas.microsoft.com/office/drawing/2014/main" id="{2D3B7F02-BF7C-247B-DB0A-0785AAE0484F}"/>
              </a:ext>
            </a:extLst>
          </p:cNvPr>
          <p:cNvPicPr>
            <a:picLocks noChangeAspect="1"/>
          </p:cNvPicPr>
          <p:nvPr/>
        </p:nvPicPr>
        <p:blipFill rotWithShape="1">
          <a:blip r:embed="rId2"/>
          <a:srcRect t="1990" b="13740"/>
          <a:stretch/>
        </p:blipFill>
        <p:spPr>
          <a:xfrm>
            <a:off x="20" y="10"/>
            <a:ext cx="12191980" cy="6857990"/>
          </a:xfrm>
          <a:prstGeom prst="rect">
            <a:avLst/>
          </a:prstGeom>
        </p:spPr>
      </p:pic>
      <p:sp>
        <p:nvSpPr>
          <p:cNvPr id="18" name="Rectangle">
            <a:extLst>
              <a:ext uri="{FF2B5EF4-FFF2-40B4-BE49-F238E27FC236}">
                <a16:creationId xmlns:a16="http://schemas.microsoft.com/office/drawing/2014/main" id="{53C4D10E-16D3-5D49-A995-1FD27619A9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0549940" cy="6858000"/>
          </a:xfrm>
          <a:prstGeom prst="rect">
            <a:avLst/>
          </a:prstGeom>
          <a:gradFill flip="none" rotWithShape="1">
            <a:gsLst>
              <a:gs pos="32000">
                <a:schemeClr val="bg1">
                  <a:alpha val="67000"/>
                </a:schemeClr>
              </a:gs>
              <a:gs pos="0">
                <a:schemeClr val="bg1">
                  <a:alpha val="55000"/>
                </a:schemeClr>
              </a:gs>
              <a:gs pos="99000">
                <a:schemeClr val="bg1">
                  <a:alpha val="55000"/>
                </a:schemeClr>
              </a:gs>
            </a:gsLst>
            <a:path path="circle">
              <a:fillToRect r="100000" b="100000"/>
            </a:path>
            <a:tileRect l="-100000" t="-100000"/>
          </a:gradFill>
          <a:ln w="12700">
            <a:miter lim="400000"/>
          </a:ln>
        </p:spPr>
        <p:txBody>
          <a:bodyPr lIns="50800" tIns="50800" rIns="50800" bIns="50800" anchor="ctr"/>
          <a:lstStyle/>
          <a:p>
            <a:pPr algn="ctr"/>
            <a:endParaRPr sz="2600" cap="all" dirty="0">
              <a:solidFill>
                <a:srgbClr val="FFFFFF"/>
              </a:solidFill>
              <a:sym typeface="Avenir Next"/>
            </a:endParaRPr>
          </a:p>
        </p:txBody>
      </p:sp>
      <p:sp>
        <p:nvSpPr>
          <p:cNvPr id="19" name="Cross 12">
            <a:extLst>
              <a:ext uri="{FF2B5EF4-FFF2-40B4-BE49-F238E27FC236}">
                <a16:creationId xmlns:a16="http://schemas.microsoft.com/office/drawing/2014/main" id="{24124FF1-775D-AC4A-81D0-73FC0F54A6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250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53E2C7F-F4FF-A94D-ACAE-82823EC88F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BF4707-97B7-D705-45E8-065ED8987B35}"/>
              </a:ext>
            </a:extLst>
          </p:cNvPr>
          <p:cNvSpPr>
            <a:spLocks noGrp="1"/>
          </p:cNvSpPr>
          <p:nvPr>
            <p:ph type="ctrTitle"/>
          </p:nvPr>
        </p:nvSpPr>
        <p:spPr>
          <a:xfrm>
            <a:off x="797105" y="1625608"/>
            <a:ext cx="8615252" cy="2722164"/>
          </a:xfrm>
        </p:spPr>
        <p:txBody>
          <a:bodyPr>
            <a:normAutofit/>
          </a:bodyPr>
          <a:lstStyle/>
          <a:p>
            <a:r>
              <a:rPr lang="nl-NL" dirty="0"/>
              <a:t>Dienen of verdienen</a:t>
            </a:r>
          </a:p>
        </p:txBody>
      </p:sp>
      <p:sp>
        <p:nvSpPr>
          <p:cNvPr id="3" name="Ondertitel 2">
            <a:extLst>
              <a:ext uri="{FF2B5EF4-FFF2-40B4-BE49-F238E27FC236}">
                <a16:creationId xmlns:a16="http://schemas.microsoft.com/office/drawing/2014/main" id="{C7588CF4-FAC5-2F9B-F607-3F9827A2910E}"/>
              </a:ext>
            </a:extLst>
          </p:cNvPr>
          <p:cNvSpPr>
            <a:spLocks noGrp="1"/>
          </p:cNvSpPr>
          <p:nvPr>
            <p:ph type="subTitle" idx="1"/>
          </p:nvPr>
        </p:nvSpPr>
        <p:spPr>
          <a:xfrm>
            <a:off x="797105" y="4466845"/>
            <a:ext cx="8366350" cy="882904"/>
          </a:xfrm>
        </p:spPr>
        <p:txBody>
          <a:bodyPr>
            <a:normAutofit/>
          </a:bodyPr>
          <a:lstStyle/>
          <a:p>
            <a:r>
              <a:rPr lang="nl-NL" dirty="0"/>
              <a:t>JV avond  26 september 2024</a:t>
            </a:r>
          </a:p>
        </p:txBody>
      </p:sp>
    </p:spTree>
    <p:extLst>
      <p:ext uri="{BB962C8B-B14F-4D97-AF65-F5344CB8AC3E}">
        <p14:creationId xmlns:p14="http://schemas.microsoft.com/office/powerpoint/2010/main" val="245412857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a:bodyPr>
          <a:lstStyle/>
          <a:p>
            <a:endParaRPr lang="nl-NL" dirty="0"/>
          </a:p>
        </p:txBody>
      </p:sp>
      <p:pic>
        <p:nvPicPr>
          <p:cNvPr id="4" name="Afbeelding 3">
            <a:extLst>
              <a:ext uri="{FF2B5EF4-FFF2-40B4-BE49-F238E27FC236}">
                <a16:creationId xmlns:a16="http://schemas.microsoft.com/office/drawing/2014/main" id="{3FAFAC4B-6691-8990-B24D-3FD8C3DF66F3}"/>
              </a:ext>
            </a:extLst>
          </p:cNvPr>
          <p:cNvPicPr>
            <a:picLocks noChangeAspect="1"/>
          </p:cNvPicPr>
          <p:nvPr/>
        </p:nvPicPr>
        <p:blipFill>
          <a:blip r:embed="rId2"/>
          <a:stretch>
            <a:fillRect/>
          </a:stretch>
        </p:blipFill>
        <p:spPr>
          <a:xfrm>
            <a:off x="729574" y="79346"/>
            <a:ext cx="10859969" cy="6778654"/>
          </a:xfrm>
          <a:prstGeom prst="rect">
            <a:avLst/>
          </a:prstGeom>
        </p:spPr>
      </p:pic>
    </p:spTree>
    <p:extLst>
      <p:ext uri="{BB962C8B-B14F-4D97-AF65-F5344CB8AC3E}">
        <p14:creationId xmlns:p14="http://schemas.microsoft.com/office/powerpoint/2010/main" val="1449105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a:bodyPr>
          <a:lstStyle/>
          <a:p>
            <a:r>
              <a:rPr lang="nl-NL" dirty="0"/>
              <a:t>Opdracht </a:t>
            </a:r>
            <a:br>
              <a:rPr lang="nl-NL" dirty="0"/>
            </a:br>
            <a:br>
              <a:rPr lang="nl-NL" dirty="0"/>
            </a:br>
            <a:br>
              <a:rPr lang="nl-NL" dirty="0"/>
            </a:br>
            <a:r>
              <a:rPr lang="nl-NL" dirty="0"/>
              <a:t>Aan de slag in 4 groepen</a:t>
            </a:r>
          </a:p>
        </p:txBody>
      </p:sp>
    </p:spTree>
    <p:extLst>
      <p:ext uri="{BB962C8B-B14F-4D97-AF65-F5344CB8AC3E}">
        <p14:creationId xmlns:p14="http://schemas.microsoft.com/office/powerpoint/2010/main" val="3851666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a:bodyPr>
          <a:lstStyle/>
          <a:p>
            <a:r>
              <a:rPr lang="nl-NL" dirty="0"/>
              <a:t>Opdracht </a:t>
            </a:r>
            <a:br>
              <a:rPr lang="nl-NL" dirty="0"/>
            </a:br>
            <a:br>
              <a:rPr lang="nl-NL" dirty="0"/>
            </a:br>
            <a:br>
              <a:rPr lang="nl-NL" dirty="0"/>
            </a:br>
            <a:r>
              <a:rPr lang="nl-NL" dirty="0"/>
              <a:t>Terugkoppeling in de grote groep</a:t>
            </a:r>
          </a:p>
        </p:txBody>
      </p:sp>
    </p:spTree>
    <p:extLst>
      <p:ext uri="{BB962C8B-B14F-4D97-AF65-F5344CB8AC3E}">
        <p14:creationId xmlns:p14="http://schemas.microsoft.com/office/powerpoint/2010/main" val="3738643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40564" y="535416"/>
            <a:ext cx="8267296" cy="4517351"/>
          </a:xfrm>
        </p:spPr>
        <p:txBody>
          <a:bodyPr>
            <a:normAutofit fontScale="90000"/>
          </a:bodyPr>
          <a:lstStyle/>
          <a:p>
            <a:pPr algn="ctr"/>
            <a:r>
              <a:rPr lang="nl-NL" dirty="0"/>
              <a:t>Zingen 268: Hij kwam bij ons</a:t>
            </a:r>
            <a:br>
              <a:rPr lang="nl-NL" dirty="0"/>
            </a:br>
            <a:br>
              <a:rPr lang="nl-NL" dirty="0"/>
            </a:br>
            <a:r>
              <a:rPr lang="nl-NL" sz="2700" b="0" i="0" dirty="0">
                <a:solidFill>
                  <a:srgbClr val="1F1F1F"/>
                </a:solidFill>
                <a:effectLst/>
                <a:latin typeface="Arial" panose="020B0604020202020204" pitchFamily="34" charset="0"/>
              </a:rPr>
              <a:t>Hij kwam bij ons heel gewoon</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De Zoon van God als mensenzoon</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diende ons als een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En heeft Zijn leven afgelegd</a:t>
            </a:r>
            <a:br>
              <a:rPr lang="nl-NL" sz="2700" b="0" i="0" dirty="0">
                <a:solidFill>
                  <a:srgbClr val="1F1F1F"/>
                </a:solidFill>
                <a:effectLst/>
                <a:latin typeface="Arial" panose="020B0604020202020204" pitchFamily="34" charset="0"/>
              </a:rPr>
            </a:b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Zie onze God de Koning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heeft Zijn leven afgelegd</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voorbeeld roept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Om te dienen iedere dag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Gedragen door</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a:t>
            </a:r>
            <a:r>
              <a:rPr lang="nl-NL" sz="2700" b="0" i="0" dirty="0" err="1">
                <a:solidFill>
                  <a:srgbClr val="1F1F1F"/>
                </a:solidFill>
                <a:effectLst/>
                <a:latin typeface="Arial" panose="020B0604020202020204" pitchFamily="34" charset="0"/>
              </a:rPr>
              <a:t>liefd</a:t>
            </a:r>
            <a:r>
              <a:rPr lang="nl-NL" sz="2700" b="0" i="0" dirty="0">
                <a:solidFill>
                  <a:srgbClr val="1F1F1F"/>
                </a:solidFill>
                <a:effectLst/>
                <a:latin typeface="Arial" panose="020B0604020202020204" pitchFamily="34" charset="0"/>
              </a:rPr>
              <a:t>′ en kracht</a:t>
            </a:r>
            <a:br>
              <a:rPr lang="nl-NL" sz="2700" b="0" i="0" dirty="0">
                <a:solidFill>
                  <a:srgbClr val="1F1F1F"/>
                </a:solidFill>
                <a:effectLst/>
                <a:latin typeface="Arial" panose="020B0604020202020204" pitchFamily="34" charset="0"/>
              </a:rPr>
            </a:br>
            <a:endParaRPr lang="nl-NL" sz="2700" dirty="0"/>
          </a:p>
        </p:txBody>
      </p:sp>
    </p:spTree>
    <p:extLst>
      <p:ext uri="{BB962C8B-B14F-4D97-AF65-F5344CB8AC3E}">
        <p14:creationId xmlns:p14="http://schemas.microsoft.com/office/powerpoint/2010/main" val="2866127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40564" y="535416"/>
            <a:ext cx="8625984" cy="5120666"/>
          </a:xfrm>
        </p:spPr>
        <p:txBody>
          <a:bodyPr>
            <a:normAutofit/>
          </a:bodyPr>
          <a:lstStyle/>
          <a:p>
            <a:pPr algn="ctr"/>
            <a:r>
              <a:rPr lang="nl-NL" sz="2700" b="0" i="0" dirty="0">
                <a:solidFill>
                  <a:srgbClr val="1F1F1F"/>
                </a:solidFill>
                <a:effectLst/>
                <a:latin typeface="Arial" panose="020B0604020202020204" pitchFamily="34" charset="0"/>
              </a:rPr>
              <a:t>En in de tuin van de pijn</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Verkoos Hij als een lam te zijn</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Verscheurd door angst en verdriet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Maar toch zei Hij 'Uw wil geschied′</a:t>
            </a:r>
            <a:br>
              <a:rPr lang="nl-NL" sz="2700" b="0" i="0" dirty="0">
                <a:solidFill>
                  <a:srgbClr val="1F1F1F"/>
                </a:solidFill>
                <a:effectLst/>
                <a:latin typeface="Arial" panose="020B0604020202020204" pitchFamily="34" charset="0"/>
              </a:rPr>
            </a:b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Zie onze God de Koning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heeft Zijn leven afgelegd</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voorbeeld roept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Om te dienen iedere dag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Gedragen door</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a:t>
            </a:r>
            <a:r>
              <a:rPr lang="nl-NL" sz="2700" b="0" i="0" dirty="0" err="1">
                <a:solidFill>
                  <a:srgbClr val="1F1F1F"/>
                </a:solidFill>
                <a:effectLst/>
                <a:latin typeface="Arial" panose="020B0604020202020204" pitchFamily="34" charset="0"/>
              </a:rPr>
              <a:t>liefd</a:t>
            </a:r>
            <a:r>
              <a:rPr lang="nl-NL" sz="2700" b="0" i="0" dirty="0">
                <a:solidFill>
                  <a:srgbClr val="1F1F1F"/>
                </a:solidFill>
                <a:effectLst/>
                <a:latin typeface="Arial" panose="020B0604020202020204" pitchFamily="34" charset="0"/>
              </a:rPr>
              <a:t>' en kracht</a:t>
            </a:r>
            <a:br>
              <a:rPr lang="nl-NL" sz="2700" b="0" i="0" dirty="0">
                <a:solidFill>
                  <a:srgbClr val="1F1F1F"/>
                </a:solidFill>
                <a:effectLst/>
                <a:latin typeface="Arial" panose="020B0604020202020204" pitchFamily="34" charset="0"/>
              </a:rPr>
            </a:br>
            <a:endParaRPr lang="nl-NL" sz="2700" dirty="0"/>
          </a:p>
        </p:txBody>
      </p:sp>
    </p:spTree>
    <p:extLst>
      <p:ext uri="{BB962C8B-B14F-4D97-AF65-F5344CB8AC3E}">
        <p14:creationId xmlns:p14="http://schemas.microsoft.com/office/powerpoint/2010/main" val="2241268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40564" y="535416"/>
            <a:ext cx="8625984" cy="5120666"/>
          </a:xfrm>
        </p:spPr>
        <p:txBody>
          <a:bodyPr>
            <a:normAutofit/>
          </a:bodyPr>
          <a:lstStyle/>
          <a:p>
            <a:pPr algn="ctr"/>
            <a:r>
              <a:rPr lang="nl-NL" sz="2700" b="0" i="0" dirty="0">
                <a:solidFill>
                  <a:srgbClr val="1F1F1F"/>
                </a:solidFill>
                <a:effectLst/>
                <a:latin typeface="Arial" panose="020B0604020202020204" pitchFamily="34" charset="0"/>
              </a:rPr>
              <a:t>Zie je de wonden zo diep</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De Hand die aard' en hemel schiep</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Vergaf de hand die Hem sloeg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De Man die onze zonden droeg</a:t>
            </a:r>
            <a:br>
              <a:rPr lang="nl-NL" sz="2700" b="0" i="0" dirty="0">
                <a:solidFill>
                  <a:srgbClr val="1F1F1F"/>
                </a:solidFill>
                <a:effectLst/>
                <a:latin typeface="Arial" panose="020B0604020202020204" pitchFamily="34" charset="0"/>
              </a:rPr>
            </a:b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Zie onze God de Koning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heeft Zijn leven afgelegd</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voorbeeld roept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Om te dienen iedere dag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Gedragen door</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a:t>
            </a:r>
            <a:r>
              <a:rPr lang="nl-NL" sz="2700" b="0" i="0" dirty="0" err="1">
                <a:solidFill>
                  <a:srgbClr val="1F1F1F"/>
                </a:solidFill>
                <a:effectLst/>
                <a:latin typeface="Arial" panose="020B0604020202020204" pitchFamily="34" charset="0"/>
              </a:rPr>
              <a:t>liefd</a:t>
            </a:r>
            <a:r>
              <a:rPr lang="nl-NL" sz="2700" b="0" i="0" dirty="0">
                <a:solidFill>
                  <a:srgbClr val="1F1F1F"/>
                </a:solidFill>
                <a:effectLst/>
                <a:latin typeface="Arial" panose="020B0604020202020204" pitchFamily="34" charset="0"/>
              </a:rPr>
              <a:t>′ en kracht</a:t>
            </a:r>
            <a:endParaRPr lang="nl-NL" sz="2700" dirty="0"/>
          </a:p>
        </p:txBody>
      </p:sp>
    </p:spTree>
    <p:extLst>
      <p:ext uri="{BB962C8B-B14F-4D97-AF65-F5344CB8AC3E}">
        <p14:creationId xmlns:p14="http://schemas.microsoft.com/office/powerpoint/2010/main" val="23872545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40564" y="535416"/>
            <a:ext cx="8625984" cy="5120666"/>
          </a:xfrm>
        </p:spPr>
        <p:txBody>
          <a:bodyPr>
            <a:normAutofit fontScale="90000"/>
          </a:bodyPr>
          <a:lstStyle/>
          <a:p>
            <a:pPr algn="ctr"/>
            <a:r>
              <a:rPr lang="nl-NL" sz="2700" b="0" i="0" dirty="0">
                <a:solidFill>
                  <a:srgbClr val="1F1F1F"/>
                </a:solidFill>
                <a:effectLst/>
                <a:latin typeface="Arial" panose="020B0604020202020204" pitchFamily="34" charset="0"/>
              </a:rPr>
              <a:t>Wij willen worden als Hij</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Elkanders lasten dragen wij</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Wie is er </a:t>
            </a:r>
            <a:r>
              <a:rPr lang="nl-NL" sz="2700" b="0" i="0" dirty="0" err="1">
                <a:solidFill>
                  <a:srgbClr val="1F1F1F"/>
                </a:solidFill>
                <a:effectLst/>
                <a:latin typeface="Arial" panose="020B0604020202020204" pitchFamily="34" charset="0"/>
              </a:rPr>
              <a:t>ned′rig</a:t>
            </a:r>
            <a:r>
              <a:rPr lang="nl-NL" sz="2700" b="0" i="0" dirty="0">
                <a:solidFill>
                  <a:srgbClr val="1F1F1F"/>
                </a:solidFill>
                <a:effectLst/>
                <a:latin typeface="Arial" panose="020B0604020202020204" pitchFamily="34" charset="0"/>
              </a:rPr>
              <a:t> en klein</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Die zal bij ons de grootste zijn</a:t>
            </a:r>
            <a:br>
              <a:rPr lang="nl-NL" sz="2700" b="0" i="0" dirty="0">
                <a:solidFill>
                  <a:srgbClr val="1F1F1F"/>
                </a:solidFill>
                <a:effectLst/>
                <a:latin typeface="Arial" panose="020B0604020202020204" pitchFamily="34" charset="0"/>
              </a:rPr>
            </a:b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Zie onze God de Koning knecht (zie onze God de Koning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heeft Zijn leven afgelegd (hij heeft Zijn leven afgelegd)</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voorbeeld roept (zijn voorbeeld roept)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Om te dienen iedere dag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Gedragen door (gedragen door)</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a:t>
            </a:r>
            <a:r>
              <a:rPr lang="nl-NL" sz="2700" b="0" i="0" dirty="0" err="1">
                <a:solidFill>
                  <a:srgbClr val="1F1F1F"/>
                </a:solidFill>
                <a:effectLst/>
                <a:latin typeface="Arial" panose="020B0604020202020204" pitchFamily="34" charset="0"/>
              </a:rPr>
              <a:t>liefd</a:t>
            </a:r>
            <a:r>
              <a:rPr lang="nl-NL" sz="2700" b="0" i="0" dirty="0">
                <a:solidFill>
                  <a:srgbClr val="1F1F1F"/>
                </a:solidFill>
                <a:effectLst/>
                <a:latin typeface="Arial" panose="020B0604020202020204" pitchFamily="34" charset="0"/>
              </a:rPr>
              <a:t>' en kracht</a:t>
            </a:r>
            <a:endParaRPr lang="nl-NL" sz="2700" dirty="0"/>
          </a:p>
        </p:txBody>
      </p:sp>
    </p:spTree>
    <p:extLst>
      <p:ext uri="{BB962C8B-B14F-4D97-AF65-F5344CB8AC3E}">
        <p14:creationId xmlns:p14="http://schemas.microsoft.com/office/powerpoint/2010/main" val="4072794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40564" y="535416"/>
            <a:ext cx="8625984" cy="5120666"/>
          </a:xfrm>
        </p:spPr>
        <p:txBody>
          <a:bodyPr>
            <a:normAutofit/>
          </a:bodyPr>
          <a:lstStyle/>
          <a:p>
            <a:pPr algn="ctr"/>
            <a:br>
              <a:rPr lang="nl-NL" sz="2700" b="0" i="0" dirty="0">
                <a:solidFill>
                  <a:srgbClr val="1F1F1F"/>
                </a:solidFill>
                <a:effectLst/>
                <a:latin typeface="Arial" panose="020B0604020202020204" pitchFamily="34" charset="0"/>
              </a:rPr>
            </a:b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Zie onze God de Koning knecht (zie onze God de Koning knecht)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Hij heeft Zijn leven afgelegd (hij heeft Zijn leven afgelegd)</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voorbeeld roept (zijn voorbeeld roept)</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Om te dienen iedere dag</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Gedragen door (gedragen door)</a:t>
            </a:r>
            <a:br>
              <a:rPr lang="nl-NL" sz="2700" b="0" i="0" dirty="0">
                <a:solidFill>
                  <a:srgbClr val="1F1F1F"/>
                </a:solidFill>
                <a:effectLst/>
                <a:latin typeface="Arial" panose="020B0604020202020204" pitchFamily="34" charset="0"/>
              </a:rPr>
            </a:br>
            <a:r>
              <a:rPr lang="nl-NL" sz="2700" b="0" i="0" dirty="0">
                <a:solidFill>
                  <a:srgbClr val="1F1F1F"/>
                </a:solidFill>
                <a:effectLst/>
                <a:latin typeface="Arial" panose="020B0604020202020204" pitchFamily="34" charset="0"/>
              </a:rPr>
              <a:t>Zijn </a:t>
            </a:r>
            <a:r>
              <a:rPr lang="nl-NL" sz="2700" b="0" i="0" dirty="0" err="1">
                <a:solidFill>
                  <a:srgbClr val="1F1F1F"/>
                </a:solidFill>
                <a:effectLst/>
                <a:latin typeface="Arial" panose="020B0604020202020204" pitchFamily="34" charset="0"/>
              </a:rPr>
              <a:t>liefd</a:t>
            </a:r>
            <a:r>
              <a:rPr lang="nl-NL" sz="2700" b="0" i="0" dirty="0">
                <a:solidFill>
                  <a:srgbClr val="1F1F1F"/>
                </a:solidFill>
                <a:effectLst/>
                <a:latin typeface="Arial" panose="020B0604020202020204" pitchFamily="34" charset="0"/>
              </a:rPr>
              <a:t>' en kracht</a:t>
            </a:r>
            <a:endParaRPr lang="nl-NL" sz="2700" dirty="0"/>
          </a:p>
        </p:txBody>
      </p:sp>
    </p:spTree>
    <p:extLst>
      <p:ext uri="{BB962C8B-B14F-4D97-AF65-F5344CB8AC3E}">
        <p14:creationId xmlns:p14="http://schemas.microsoft.com/office/powerpoint/2010/main" val="1535056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855105" y="2288802"/>
            <a:ext cx="2913342" cy="3178743"/>
          </a:xfrm>
        </p:spPr>
        <p:txBody>
          <a:bodyPr>
            <a:normAutofit/>
          </a:bodyPr>
          <a:lstStyle/>
          <a:p>
            <a:pPr algn="ctr"/>
            <a:r>
              <a:rPr lang="nl-NL" dirty="0"/>
              <a:t>Gebed</a:t>
            </a:r>
          </a:p>
        </p:txBody>
      </p:sp>
    </p:spTree>
    <p:extLst>
      <p:ext uri="{BB962C8B-B14F-4D97-AF65-F5344CB8AC3E}">
        <p14:creationId xmlns:p14="http://schemas.microsoft.com/office/powerpoint/2010/main" val="3267907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2601798" y="2288802"/>
            <a:ext cx="5684363" cy="3178743"/>
          </a:xfrm>
        </p:spPr>
        <p:txBody>
          <a:bodyPr>
            <a:normAutofit/>
          </a:bodyPr>
          <a:lstStyle/>
          <a:p>
            <a:pPr algn="ctr"/>
            <a:r>
              <a:rPr lang="nl-NL" dirty="0"/>
              <a:t>Dankjewel en wel thuis</a:t>
            </a:r>
          </a:p>
        </p:txBody>
      </p:sp>
    </p:spTree>
    <p:extLst>
      <p:ext uri="{BB962C8B-B14F-4D97-AF65-F5344CB8AC3E}">
        <p14:creationId xmlns:p14="http://schemas.microsoft.com/office/powerpoint/2010/main" val="3796008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fontScale="90000"/>
          </a:bodyPr>
          <a:lstStyle/>
          <a:p>
            <a:pPr algn="ctr" fontAlgn="t"/>
            <a:r>
              <a:rPr lang="nl-NL" dirty="0"/>
              <a:t>Welkom</a:t>
            </a:r>
            <a:br>
              <a:rPr lang="nl-NL" dirty="0"/>
            </a:br>
            <a:r>
              <a:rPr lang="nl-NL" sz="3100" b="1" i="0" dirty="0">
                <a:solidFill>
                  <a:srgbClr val="B7453D"/>
                </a:solidFill>
                <a:effectLst/>
                <a:latin typeface="Montserrat" panose="00000500000000000000" pitchFamily="2" charset="0"/>
              </a:rPr>
              <a:t>Psalm 24:1</a:t>
            </a:r>
            <a:br>
              <a:rPr lang="nl-NL" sz="3100" b="1" i="0" dirty="0">
                <a:solidFill>
                  <a:srgbClr val="B7453D"/>
                </a:solidFill>
                <a:effectLst/>
                <a:latin typeface="Montserrat" panose="00000500000000000000" pitchFamily="2" charset="0"/>
              </a:rPr>
            </a:b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Al d' aard' en alles wat zij geeft,</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Met al wat zich beweegt en leeft,</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Zijn 't wettig eigendom des HEEREN.</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Hij heeft </a:t>
            </a:r>
            <a:r>
              <a:rPr lang="nl-NL" sz="3100" b="0" i="0" dirty="0" err="1">
                <a:solidFill>
                  <a:srgbClr val="000000"/>
                </a:solidFill>
                <a:effectLst/>
                <a:latin typeface="Montserrat" panose="00000500000000000000" pitchFamily="2" charset="0"/>
              </a:rPr>
              <a:t>z</a:t>
            </a:r>
            <a:r>
              <a:rPr lang="nl-NL" sz="3100" b="0" i="0" dirty="0">
                <a:solidFill>
                  <a:srgbClr val="000000"/>
                </a:solidFill>
                <a:effectLst/>
                <a:latin typeface="Montserrat" panose="00000500000000000000" pitchFamily="2" charset="0"/>
              </a:rPr>
              <a:t>', in haren ochtendstond,</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Op ongemeten </a:t>
            </a:r>
            <a:r>
              <a:rPr lang="nl-NL" sz="3100" b="0" i="0" dirty="0" err="1">
                <a:solidFill>
                  <a:srgbClr val="000000"/>
                </a:solidFill>
                <a:effectLst/>
                <a:latin typeface="Montserrat" panose="00000500000000000000" pitchFamily="2" charset="0"/>
              </a:rPr>
              <a:t>zeên</a:t>
            </a:r>
            <a:r>
              <a:rPr lang="nl-NL" sz="3100" b="0" i="0" dirty="0">
                <a:solidFill>
                  <a:srgbClr val="000000"/>
                </a:solidFill>
                <a:effectLst/>
                <a:latin typeface="Montserrat" panose="00000500000000000000" pitchFamily="2" charset="0"/>
              </a:rPr>
              <a:t> gegrond,</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Doorsneden met rivier en meren.</a:t>
            </a:r>
            <a:br>
              <a:rPr lang="nl-NL" sz="3100" b="0" i="0" dirty="0">
                <a:solidFill>
                  <a:srgbClr val="000000"/>
                </a:solidFill>
                <a:effectLst/>
                <a:latin typeface="Montserrat" panose="00000500000000000000" pitchFamily="2" charset="0"/>
              </a:rPr>
            </a:br>
            <a:endParaRPr lang="nl-NL" sz="3100" dirty="0"/>
          </a:p>
        </p:txBody>
      </p:sp>
    </p:spTree>
    <p:extLst>
      <p:ext uri="{BB962C8B-B14F-4D97-AF65-F5344CB8AC3E}">
        <p14:creationId xmlns:p14="http://schemas.microsoft.com/office/powerpoint/2010/main" val="21298189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fontScale="90000"/>
          </a:bodyPr>
          <a:lstStyle/>
          <a:p>
            <a:pPr algn="ctr" fontAlgn="t"/>
            <a:r>
              <a:rPr lang="nl-NL" dirty="0"/>
              <a:t>Welkom</a:t>
            </a:r>
            <a:br>
              <a:rPr lang="nl-NL" dirty="0"/>
            </a:br>
            <a:r>
              <a:rPr lang="nl-NL" sz="3100" b="1" i="0" dirty="0">
                <a:solidFill>
                  <a:srgbClr val="B7453D"/>
                </a:solidFill>
                <a:effectLst/>
                <a:latin typeface="Montserrat" panose="00000500000000000000" pitchFamily="2" charset="0"/>
              </a:rPr>
              <a:t>Psalm 24:3</a:t>
            </a:r>
            <a:br>
              <a:rPr lang="nl-NL" sz="3100" b="1" i="0" dirty="0">
                <a:solidFill>
                  <a:srgbClr val="B7453D"/>
                </a:solidFill>
                <a:effectLst/>
                <a:latin typeface="Montserrat" panose="00000500000000000000" pitchFamily="2" charset="0"/>
              </a:rPr>
            </a:b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Die zal, door 's HEEREN gunst geleid,</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En zegen en gerechtigheid</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Van God, den God zijns heils, ontvangen.</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Dit 's Jacob, dit </a:t>
            </a:r>
            <a:r>
              <a:rPr lang="nl-NL" sz="3100" b="0" i="0" dirty="0" err="1">
                <a:solidFill>
                  <a:srgbClr val="000000"/>
                </a:solidFill>
                <a:effectLst/>
                <a:latin typeface="Montserrat" panose="00000500000000000000" pitchFamily="2" charset="0"/>
              </a:rPr>
              <a:t>is't</a:t>
            </a:r>
            <a:r>
              <a:rPr lang="nl-NL" sz="3100" b="0" i="0" dirty="0">
                <a:solidFill>
                  <a:srgbClr val="000000"/>
                </a:solidFill>
                <a:effectLst/>
                <a:latin typeface="Montserrat" panose="00000500000000000000" pitchFamily="2" charset="0"/>
              </a:rPr>
              <a:t> vroom geslacht,</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Dat naar God vraagt, Zijn wet betracht,</a:t>
            </a:r>
            <a:br>
              <a:rPr lang="nl-NL" sz="3100" b="0" i="0" dirty="0">
                <a:solidFill>
                  <a:srgbClr val="000000"/>
                </a:solidFill>
                <a:effectLst/>
                <a:latin typeface="Montserrat" panose="00000500000000000000" pitchFamily="2" charset="0"/>
              </a:rPr>
            </a:br>
            <a:r>
              <a:rPr lang="nl-NL" sz="3100" b="0" i="0" dirty="0">
                <a:solidFill>
                  <a:srgbClr val="000000"/>
                </a:solidFill>
                <a:effectLst/>
                <a:latin typeface="Montserrat" panose="00000500000000000000" pitchFamily="2" charset="0"/>
              </a:rPr>
              <a:t>En zoekt Zijn aanschijn met verlangen.</a:t>
            </a:r>
            <a:endParaRPr lang="nl-NL" sz="3100" dirty="0"/>
          </a:p>
        </p:txBody>
      </p:sp>
    </p:spTree>
    <p:extLst>
      <p:ext uri="{BB962C8B-B14F-4D97-AF65-F5344CB8AC3E}">
        <p14:creationId xmlns:p14="http://schemas.microsoft.com/office/powerpoint/2010/main" val="1830344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855105" y="2288802"/>
            <a:ext cx="2913342" cy="3178743"/>
          </a:xfrm>
        </p:spPr>
        <p:txBody>
          <a:bodyPr>
            <a:normAutofit/>
          </a:bodyPr>
          <a:lstStyle/>
          <a:p>
            <a:pPr algn="ctr"/>
            <a:r>
              <a:rPr lang="nl-NL" dirty="0"/>
              <a:t>Gebed</a:t>
            </a:r>
          </a:p>
        </p:txBody>
      </p:sp>
    </p:spTree>
    <p:extLst>
      <p:ext uri="{BB962C8B-B14F-4D97-AF65-F5344CB8AC3E}">
        <p14:creationId xmlns:p14="http://schemas.microsoft.com/office/powerpoint/2010/main" val="2360743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308808" y="2288802"/>
            <a:ext cx="4213781" cy="3178743"/>
          </a:xfrm>
        </p:spPr>
        <p:txBody>
          <a:bodyPr>
            <a:normAutofit/>
          </a:bodyPr>
          <a:lstStyle/>
          <a:p>
            <a:pPr algn="ctr"/>
            <a:r>
              <a:rPr lang="nl-NL" dirty="0"/>
              <a:t>Even voorstellen</a:t>
            </a:r>
          </a:p>
        </p:txBody>
      </p:sp>
    </p:spTree>
    <p:extLst>
      <p:ext uri="{BB962C8B-B14F-4D97-AF65-F5344CB8AC3E}">
        <p14:creationId xmlns:p14="http://schemas.microsoft.com/office/powerpoint/2010/main" val="2967803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308808" y="2288802"/>
            <a:ext cx="4213781" cy="3178743"/>
          </a:xfrm>
        </p:spPr>
        <p:txBody>
          <a:bodyPr>
            <a:normAutofit/>
          </a:bodyPr>
          <a:lstStyle/>
          <a:p>
            <a:pPr algn="ctr"/>
            <a:r>
              <a:rPr lang="nl-NL" dirty="0"/>
              <a:t>Jaarprogramma</a:t>
            </a:r>
          </a:p>
        </p:txBody>
      </p:sp>
    </p:spTree>
    <p:extLst>
      <p:ext uri="{BB962C8B-B14F-4D97-AF65-F5344CB8AC3E}">
        <p14:creationId xmlns:p14="http://schemas.microsoft.com/office/powerpoint/2010/main" val="2958691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308808" y="2288802"/>
            <a:ext cx="4213781" cy="3178743"/>
          </a:xfrm>
        </p:spPr>
        <p:txBody>
          <a:bodyPr>
            <a:normAutofit/>
          </a:bodyPr>
          <a:lstStyle/>
          <a:p>
            <a:pPr algn="ctr"/>
            <a:r>
              <a:rPr lang="nl-NL" dirty="0"/>
              <a:t>Groepen maken</a:t>
            </a:r>
          </a:p>
        </p:txBody>
      </p:sp>
    </p:spTree>
    <p:extLst>
      <p:ext uri="{BB962C8B-B14F-4D97-AF65-F5344CB8AC3E}">
        <p14:creationId xmlns:p14="http://schemas.microsoft.com/office/powerpoint/2010/main" val="3256038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308808" y="2288802"/>
            <a:ext cx="4213781" cy="3178743"/>
          </a:xfrm>
        </p:spPr>
        <p:txBody>
          <a:bodyPr>
            <a:normAutofit/>
          </a:bodyPr>
          <a:lstStyle/>
          <a:p>
            <a:pPr algn="ctr"/>
            <a:r>
              <a:rPr lang="nl-NL" dirty="0"/>
              <a:t>Inleiding</a:t>
            </a:r>
          </a:p>
        </p:txBody>
      </p:sp>
    </p:spTree>
    <p:extLst>
      <p:ext uri="{BB962C8B-B14F-4D97-AF65-F5344CB8AC3E}">
        <p14:creationId xmlns:p14="http://schemas.microsoft.com/office/powerpoint/2010/main" val="1342105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9634652" cy="3178743"/>
          </a:xfrm>
        </p:spPr>
        <p:txBody>
          <a:bodyPr>
            <a:normAutofit fontScale="90000"/>
          </a:bodyPr>
          <a:lstStyle/>
          <a:p>
            <a:r>
              <a:rPr lang="nl-NL" dirty="0"/>
              <a:t>Vraag</a:t>
            </a:r>
            <a:br>
              <a:rPr lang="nl-NL" dirty="0"/>
            </a:br>
            <a:br>
              <a:rPr lang="nl-NL" dirty="0"/>
            </a:br>
            <a:br>
              <a:rPr lang="nl-NL" dirty="0"/>
            </a:br>
            <a:r>
              <a:rPr lang="nl-NL" dirty="0"/>
              <a:t>a. In welke leerling herken jij je het meest?</a:t>
            </a:r>
            <a:br>
              <a:rPr lang="nl-NL" dirty="0"/>
            </a:br>
            <a:br>
              <a:rPr lang="nl-NL" dirty="0"/>
            </a:br>
            <a:r>
              <a:rPr lang="nl-NL" dirty="0"/>
              <a:t>b. In welke leerling herken jij je het minst?</a:t>
            </a:r>
            <a:br>
              <a:rPr lang="nl-NL" dirty="0"/>
            </a:br>
            <a:endParaRPr lang="nl-NL" dirty="0"/>
          </a:p>
        </p:txBody>
      </p:sp>
    </p:spTree>
    <p:extLst>
      <p:ext uri="{BB962C8B-B14F-4D97-AF65-F5344CB8AC3E}">
        <p14:creationId xmlns:p14="http://schemas.microsoft.com/office/powerpoint/2010/main" val="1485265266"/>
      </p:ext>
    </p:extLst>
  </p:cSld>
  <p:clrMapOvr>
    <a:masterClrMapping/>
  </p:clrMapOvr>
</p:sld>
</file>

<file path=ppt/theme/theme1.xml><?xml version="1.0" encoding="utf-8"?>
<a:theme xmlns:a="http://schemas.openxmlformats.org/drawingml/2006/main" name="MadridVTI">
  <a:themeElements>
    <a:clrScheme name="AnalogousFromLightSeedLeftStep">
      <a:dk1>
        <a:srgbClr val="000000"/>
      </a:dk1>
      <a:lt1>
        <a:srgbClr val="FFFFFF"/>
      </a:lt1>
      <a:dk2>
        <a:srgbClr val="213B33"/>
      </a:dk2>
      <a:lt2>
        <a:srgbClr val="E8E3E2"/>
      </a:lt2>
      <a:accent1>
        <a:srgbClr val="4EAFBA"/>
      </a:accent1>
      <a:accent2>
        <a:srgbClr val="4DB392"/>
      </a:accent2>
      <a:accent3>
        <a:srgbClr val="4FB369"/>
      </a:accent3>
      <a:accent4>
        <a:srgbClr val="5DB54E"/>
      </a:accent4>
      <a:accent5>
        <a:srgbClr val="89AA5D"/>
      </a:accent5>
      <a:accent6>
        <a:srgbClr val="A3A546"/>
      </a:accent6>
      <a:hlink>
        <a:srgbClr val="AE7069"/>
      </a:hlink>
      <a:folHlink>
        <a:srgbClr val="7F7F7F"/>
      </a:folHlink>
    </a:clrScheme>
    <a:fontScheme name="Madrid">
      <a:majorFont>
        <a:latin typeface="Seaford Display"/>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dridVTI" id="{5F675924-ADDD-6B4C-A2D4-69150D1F0C16}" vid="{BEA84270-19BD-7342-8ABF-EFF1668AF11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520</Words>
  <Application>Microsoft Office PowerPoint</Application>
  <PresentationFormat>Breedbeeld</PresentationFormat>
  <Paragraphs>19</Paragraphs>
  <Slides>19</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19</vt:i4>
      </vt:variant>
    </vt:vector>
  </HeadingPairs>
  <TitlesOfParts>
    <vt:vector size="27" baseType="lpstr">
      <vt:lpstr>Arial</vt:lpstr>
      <vt:lpstr>Avenir Next</vt:lpstr>
      <vt:lpstr>Calibri</vt:lpstr>
      <vt:lpstr>Montserrat</vt:lpstr>
      <vt:lpstr>Seaford Display</vt:lpstr>
      <vt:lpstr>System Font Regular</vt:lpstr>
      <vt:lpstr>Tenorite</vt:lpstr>
      <vt:lpstr>MadridVTI</vt:lpstr>
      <vt:lpstr>Dienen of verdienen</vt:lpstr>
      <vt:lpstr>Welkom Psalm 24:1  Al d' aard' en alles wat zij geeft, Met al wat zich beweegt en leeft, Zijn 't wettig eigendom des HEEREN. Hij heeft z', in haren ochtendstond, Op ongemeten zeên gegrond, Doorsneden met rivier en meren. </vt:lpstr>
      <vt:lpstr>Welkom Psalm 24:3  Die zal, door 's HEEREN gunst geleid, En zegen en gerechtigheid Van God, den God zijns heils, ontvangen. Dit 's Jacob, dit is't vroom geslacht, Dat naar God vraagt, Zijn wet betracht, En zoekt Zijn aanschijn met verlangen.</vt:lpstr>
      <vt:lpstr>Gebed</vt:lpstr>
      <vt:lpstr>Even voorstellen</vt:lpstr>
      <vt:lpstr>Jaarprogramma</vt:lpstr>
      <vt:lpstr>Groepen maken</vt:lpstr>
      <vt:lpstr>Inleiding</vt:lpstr>
      <vt:lpstr>Vraag   a. In welke leerling herken jij je het meest?  b. In welke leerling herken jij je het minst? </vt:lpstr>
      <vt:lpstr>PowerPoint-presentatie</vt:lpstr>
      <vt:lpstr>Opdracht    Aan de slag in 4 groepen</vt:lpstr>
      <vt:lpstr>Opdracht    Terugkoppeling in de grote groep</vt:lpstr>
      <vt:lpstr>Zingen 268: Hij kwam bij ons  Hij kwam bij ons heel gewoon De Zoon van God als mensenzoon Hij diende ons als een knecht En heeft Zijn leven afgelegd  Zie onze God de Koning knecht Hij heeft Zijn leven afgelegd Zijn voorbeeld roept Om te dienen iedere dag Gedragen door Zijn liefd′ en kracht </vt:lpstr>
      <vt:lpstr>En in de tuin van de pijn Verkoos Hij als een lam te zijn Verscheurd door angst en verdriet Maar toch zei Hij 'Uw wil geschied′  Zie onze God de Koning knecht Hij heeft Zijn leven afgelegd Zijn voorbeeld roept Om te dienen iedere dag Gedragen door Zijn liefd' en kracht </vt:lpstr>
      <vt:lpstr>Zie je de wonden zo diep De Hand die aard' en hemel schiep Vergaf de hand die Hem sloeg De Man die onze zonden droeg  Zie onze God de Koning knecht Hij heeft Zijn leven afgelegd Zijn voorbeeld roept Om te dienen iedere dag Gedragen door Zijn liefd′ en kracht</vt:lpstr>
      <vt:lpstr>Wij willen worden als Hij Elkanders lasten dragen wij Wie is er ned′rig en klein Die zal bij ons de grootste zijn  Zie onze God de Koning knecht (zie onze God de Koning knecht) Hij heeft Zijn leven afgelegd (hij heeft Zijn leven afgelegd) Zijn voorbeeld roept (zijn voorbeeld roept) Om te dienen iedere dag Gedragen door (gedragen door) Zijn liefd' en kracht</vt:lpstr>
      <vt:lpstr>  Zie onze God de Koning knecht (zie onze God de Koning knecht) Hij heeft Zijn leven afgelegd (hij heeft Zijn leven afgelegd) Zijn voorbeeld roept (zijn voorbeeld roept) Om te dienen iedere dag Gedragen door (gedragen door) Zijn liefd' en kracht</vt:lpstr>
      <vt:lpstr>Gebed</vt:lpstr>
      <vt:lpstr>Dankjewel en wel thuis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Anthonie Meuleman</dc:creator>
  <cp:lastModifiedBy>Anthonie Meuleman</cp:lastModifiedBy>
  <cp:revision>1</cp:revision>
  <dcterms:created xsi:type="dcterms:W3CDTF">2023-09-18T12:55:20Z</dcterms:created>
  <dcterms:modified xsi:type="dcterms:W3CDTF">2024-09-26T17:25:23Z</dcterms:modified>
</cp:coreProperties>
</file>