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56" r:id="rId3"/>
    <p:sldId id="357" r:id="rId4"/>
    <p:sldId id="358" r:id="rId5"/>
    <p:sldId id="339" r:id="rId6"/>
    <p:sldId id="354" r:id="rId7"/>
    <p:sldId id="355" r:id="rId8"/>
    <p:sldId id="359" r:id="rId9"/>
    <p:sldId id="360" r:id="rId10"/>
    <p:sldId id="362" r:id="rId11"/>
    <p:sldId id="361" r:id="rId12"/>
    <p:sldId id="367" r:id="rId13"/>
    <p:sldId id="363" r:id="rId14"/>
    <p:sldId id="364" r:id="rId15"/>
    <p:sldId id="365" r:id="rId16"/>
    <p:sldId id="366" r:id="rId17"/>
    <p:sldId id="353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295FBD-7CB2-48AC-9F4F-502F0A6E8696}" v="15" dt="2024-03-07T18:18:21.2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ie Meuleman" userId="1706ed3a-4ac6-4730-a763-696c21d7aa72" providerId="ADAL" clId="{2E295FBD-7CB2-48AC-9F4F-502F0A6E8696}"/>
    <pc:docChg chg="undo custSel addSld delSld modSld sldOrd">
      <pc:chgData name="Anthonie Meuleman" userId="1706ed3a-4ac6-4730-a763-696c21d7aa72" providerId="ADAL" clId="{2E295FBD-7CB2-48AC-9F4F-502F0A6E8696}" dt="2024-03-07T18:21:39.772" v="682" actId="14100"/>
      <pc:docMkLst>
        <pc:docMk/>
      </pc:docMkLst>
      <pc:sldChg chg="modSp mod">
        <pc:chgData name="Anthonie Meuleman" userId="1706ed3a-4ac6-4730-a763-696c21d7aa72" providerId="ADAL" clId="{2E295FBD-7CB2-48AC-9F4F-502F0A6E8696}" dt="2024-03-07T17:36:50.483" v="31" actId="20577"/>
        <pc:sldMkLst>
          <pc:docMk/>
          <pc:sldMk cId="2454128578" sldId="256"/>
        </pc:sldMkLst>
        <pc:spChg chg="mod">
          <ac:chgData name="Anthonie Meuleman" userId="1706ed3a-4ac6-4730-a763-696c21d7aa72" providerId="ADAL" clId="{2E295FBD-7CB2-48AC-9F4F-502F0A6E8696}" dt="2024-03-07T17:36:41.168" v="19" actId="14100"/>
          <ac:spMkLst>
            <pc:docMk/>
            <pc:sldMk cId="2454128578" sldId="256"/>
            <ac:spMk id="2" creationId="{02BF4707-97B7-D705-45E8-065ED8987B35}"/>
          </ac:spMkLst>
        </pc:spChg>
        <pc:spChg chg="mod">
          <ac:chgData name="Anthonie Meuleman" userId="1706ed3a-4ac6-4730-a763-696c21d7aa72" providerId="ADAL" clId="{2E295FBD-7CB2-48AC-9F4F-502F0A6E8696}" dt="2024-03-07T17:36:50.483" v="31" actId="20577"/>
          <ac:spMkLst>
            <pc:docMk/>
            <pc:sldMk cId="2454128578" sldId="256"/>
            <ac:spMk id="3" creationId="{C7588CF4-FAC5-2F9B-F607-3F9827A2910E}"/>
          </ac:spMkLst>
        </pc:spChg>
      </pc:sldChg>
      <pc:sldChg chg="delSp modSp mod ord">
        <pc:chgData name="Anthonie Meuleman" userId="1706ed3a-4ac6-4730-a763-696c21d7aa72" providerId="ADAL" clId="{2E295FBD-7CB2-48AC-9F4F-502F0A6E8696}" dt="2024-03-07T17:47:21.113" v="281"/>
        <pc:sldMkLst>
          <pc:docMk/>
          <pc:sldMk cId="1485265266" sldId="339"/>
        </pc:sldMkLst>
        <pc:spChg chg="mod">
          <ac:chgData name="Anthonie Meuleman" userId="1706ed3a-4ac6-4730-a763-696c21d7aa72" providerId="ADAL" clId="{2E295FBD-7CB2-48AC-9F4F-502F0A6E8696}" dt="2024-03-07T17:41:01.283" v="125" actId="14100"/>
          <ac:spMkLst>
            <pc:docMk/>
            <pc:sldMk cId="1485265266" sldId="339"/>
            <ac:spMk id="2" creationId="{FF011CF1-ACF2-8020-504B-CDCEA30945C0}"/>
          </ac:spMkLst>
        </pc:spChg>
        <pc:picChg chg="del">
          <ac:chgData name="Anthonie Meuleman" userId="1706ed3a-4ac6-4730-a763-696c21d7aa72" providerId="ADAL" clId="{2E295FBD-7CB2-48AC-9F4F-502F0A6E8696}" dt="2024-03-07T17:36:59.298" v="32" actId="478"/>
          <ac:picMkLst>
            <pc:docMk/>
            <pc:sldMk cId="1485265266" sldId="339"/>
            <ac:picMk id="4" creationId="{C059CDCE-1D28-EE61-DCF8-73B0F1C71960}"/>
          </ac:picMkLst>
        </pc:picChg>
      </pc:sldChg>
      <pc:sldChg chg="del">
        <pc:chgData name="Anthonie Meuleman" userId="1706ed3a-4ac6-4730-a763-696c21d7aa72" providerId="ADAL" clId="{2E295FBD-7CB2-48AC-9F4F-502F0A6E8696}" dt="2024-03-07T17:37:17.275" v="33" actId="47"/>
        <pc:sldMkLst>
          <pc:docMk/>
          <pc:sldMk cId="438488861" sldId="340"/>
        </pc:sldMkLst>
      </pc:sldChg>
      <pc:sldChg chg="del">
        <pc:chgData name="Anthonie Meuleman" userId="1706ed3a-4ac6-4730-a763-696c21d7aa72" providerId="ADAL" clId="{2E295FBD-7CB2-48AC-9F4F-502F0A6E8696}" dt="2024-03-07T17:37:19.964" v="34" actId="47"/>
        <pc:sldMkLst>
          <pc:docMk/>
          <pc:sldMk cId="2311825965" sldId="341"/>
        </pc:sldMkLst>
      </pc:sldChg>
      <pc:sldChg chg="del">
        <pc:chgData name="Anthonie Meuleman" userId="1706ed3a-4ac6-4730-a763-696c21d7aa72" providerId="ADAL" clId="{2E295FBD-7CB2-48AC-9F4F-502F0A6E8696}" dt="2024-03-07T17:37:21.912" v="35" actId="47"/>
        <pc:sldMkLst>
          <pc:docMk/>
          <pc:sldMk cId="1449555320" sldId="342"/>
        </pc:sldMkLst>
      </pc:sldChg>
      <pc:sldChg chg="del">
        <pc:chgData name="Anthonie Meuleman" userId="1706ed3a-4ac6-4730-a763-696c21d7aa72" providerId="ADAL" clId="{2E295FBD-7CB2-48AC-9F4F-502F0A6E8696}" dt="2024-03-07T17:37:22.431" v="36" actId="47"/>
        <pc:sldMkLst>
          <pc:docMk/>
          <pc:sldMk cId="2738491449" sldId="343"/>
        </pc:sldMkLst>
      </pc:sldChg>
      <pc:sldChg chg="del">
        <pc:chgData name="Anthonie Meuleman" userId="1706ed3a-4ac6-4730-a763-696c21d7aa72" providerId="ADAL" clId="{2E295FBD-7CB2-48AC-9F4F-502F0A6E8696}" dt="2024-03-07T17:37:22.959" v="37" actId="47"/>
        <pc:sldMkLst>
          <pc:docMk/>
          <pc:sldMk cId="1829398008" sldId="344"/>
        </pc:sldMkLst>
      </pc:sldChg>
      <pc:sldChg chg="del">
        <pc:chgData name="Anthonie Meuleman" userId="1706ed3a-4ac6-4730-a763-696c21d7aa72" providerId="ADAL" clId="{2E295FBD-7CB2-48AC-9F4F-502F0A6E8696}" dt="2024-03-07T17:37:23.386" v="38" actId="47"/>
        <pc:sldMkLst>
          <pc:docMk/>
          <pc:sldMk cId="585319641" sldId="345"/>
        </pc:sldMkLst>
      </pc:sldChg>
      <pc:sldChg chg="del">
        <pc:chgData name="Anthonie Meuleman" userId="1706ed3a-4ac6-4730-a763-696c21d7aa72" providerId="ADAL" clId="{2E295FBD-7CB2-48AC-9F4F-502F0A6E8696}" dt="2024-03-07T17:37:23.810" v="39" actId="47"/>
        <pc:sldMkLst>
          <pc:docMk/>
          <pc:sldMk cId="2226086565" sldId="346"/>
        </pc:sldMkLst>
      </pc:sldChg>
      <pc:sldChg chg="del">
        <pc:chgData name="Anthonie Meuleman" userId="1706ed3a-4ac6-4730-a763-696c21d7aa72" providerId="ADAL" clId="{2E295FBD-7CB2-48AC-9F4F-502F0A6E8696}" dt="2024-03-07T17:37:24.147" v="40" actId="47"/>
        <pc:sldMkLst>
          <pc:docMk/>
          <pc:sldMk cId="3703914691" sldId="347"/>
        </pc:sldMkLst>
      </pc:sldChg>
      <pc:sldChg chg="del">
        <pc:chgData name="Anthonie Meuleman" userId="1706ed3a-4ac6-4730-a763-696c21d7aa72" providerId="ADAL" clId="{2E295FBD-7CB2-48AC-9F4F-502F0A6E8696}" dt="2024-03-07T17:37:24.531" v="41" actId="47"/>
        <pc:sldMkLst>
          <pc:docMk/>
          <pc:sldMk cId="2488735659" sldId="348"/>
        </pc:sldMkLst>
      </pc:sldChg>
      <pc:sldChg chg="del">
        <pc:chgData name="Anthonie Meuleman" userId="1706ed3a-4ac6-4730-a763-696c21d7aa72" providerId="ADAL" clId="{2E295FBD-7CB2-48AC-9F4F-502F0A6E8696}" dt="2024-03-07T17:37:24.869" v="42" actId="47"/>
        <pc:sldMkLst>
          <pc:docMk/>
          <pc:sldMk cId="1372833050" sldId="349"/>
        </pc:sldMkLst>
      </pc:sldChg>
      <pc:sldChg chg="del">
        <pc:chgData name="Anthonie Meuleman" userId="1706ed3a-4ac6-4730-a763-696c21d7aa72" providerId="ADAL" clId="{2E295FBD-7CB2-48AC-9F4F-502F0A6E8696}" dt="2024-03-07T17:37:25.178" v="43" actId="47"/>
        <pc:sldMkLst>
          <pc:docMk/>
          <pc:sldMk cId="4010483903" sldId="350"/>
        </pc:sldMkLst>
      </pc:sldChg>
      <pc:sldChg chg="del">
        <pc:chgData name="Anthonie Meuleman" userId="1706ed3a-4ac6-4730-a763-696c21d7aa72" providerId="ADAL" clId="{2E295FBD-7CB2-48AC-9F4F-502F0A6E8696}" dt="2024-03-07T17:37:25.466" v="44" actId="47"/>
        <pc:sldMkLst>
          <pc:docMk/>
          <pc:sldMk cId="2539356672" sldId="351"/>
        </pc:sldMkLst>
      </pc:sldChg>
      <pc:sldChg chg="del">
        <pc:chgData name="Anthonie Meuleman" userId="1706ed3a-4ac6-4730-a763-696c21d7aa72" providerId="ADAL" clId="{2E295FBD-7CB2-48AC-9F4F-502F0A6E8696}" dt="2024-03-07T17:37:27.198" v="52" actId="47"/>
        <pc:sldMkLst>
          <pc:docMk/>
          <pc:sldMk cId="1048355870" sldId="352"/>
        </pc:sldMkLst>
      </pc:sldChg>
      <pc:sldChg chg="addSp delSp modSp mod delAnim modAnim">
        <pc:chgData name="Anthonie Meuleman" userId="1706ed3a-4ac6-4730-a763-696c21d7aa72" providerId="ADAL" clId="{2E295FBD-7CB2-48AC-9F4F-502F0A6E8696}" dt="2024-03-07T17:39:19.263" v="72" actId="1076"/>
        <pc:sldMkLst>
          <pc:docMk/>
          <pc:sldMk cId="2131066128" sldId="353"/>
        </pc:sldMkLst>
        <pc:spChg chg="add del">
          <ac:chgData name="Anthonie Meuleman" userId="1706ed3a-4ac6-4730-a763-696c21d7aa72" providerId="ADAL" clId="{2E295FBD-7CB2-48AC-9F4F-502F0A6E8696}" dt="2024-03-07T17:38:04.291" v="68" actId="22"/>
          <ac:spMkLst>
            <pc:docMk/>
            <pc:sldMk cId="2131066128" sldId="353"/>
            <ac:spMk id="4" creationId="{C0A01DA5-30ED-7378-AD99-5CC977221931}"/>
          </ac:spMkLst>
        </pc:spChg>
        <pc:picChg chg="del">
          <ac:chgData name="Anthonie Meuleman" userId="1706ed3a-4ac6-4730-a763-696c21d7aa72" providerId="ADAL" clId="{2E295FBD-7CB2-48AC-9F4F-502F0A6E8696}" dt="2024-03-07T17:37:43.209" v="66" actId="478"/>
          <ac:picMkLst>
            <pc:docMk/>
            <pc:sldMk cId="2131066128" sldId="353"/>
            <ac:picMk id="3" creationId="{02132D0A-CC36-20F0-A14E-793C450ACDBE}"/>
          </ac:picMkLst>
        </pc:picChg>
        <pc:picChg chg="add mod">
          <ac:chgData name="Anthonie Meuleman" userId="1706ed3a-4ac6-4730-a763-696c21d7aa72" providerId="ADAL" clId="{2E295FBD-7CB2-48AC-9F4F-502F0A6E8696}" dt="2024-03-07T17:39:19.263" v="72" actId="1076"/>
          <ac:picMkLst>
            <pc:docMk/>
            <pc:sldMk cId="2131066128" sldId="353"/>
            <ac:picMk id="6" creationId="{F901F7D1-909A-BFFD-514E-805AF4F39456}"/>
          </ac:picMkLst>
        </pc:picChg>
      </pc:sldChg>
      <pc:sldChg chg="del">
        <pc:chgData name="Anthonie Meuleman" userId="1706ed3a-4ac6-4730-a763-696c21d7aa72" providerId="ADAL" clId="{2E295FBD-7CB2-48AC-9F4F-502F0A6E8696}" dt="2024-03-07T17:37:26.678" v="49" actId="47"/>
        <pc:sldMkLst>
          <pc:docMk/>
          <pc:sldMk cId="463637437" sldId="354"/>
        </pc:sldMkLst>
      </pc:sldChg>
      <pc:sldChg chg="modSp add mod">
        <pc:chgData name="Anthonie Meuleman" userId="1706ed3a-4ac6-4730-a763-696c21d7aa72" providerId="ADAL" clId="{2E295FBD-7CB2-48AC-9F4F-502F0A6E8696}" dt="2024-03-07T17:41:40.933" v="154" actId="20577"/>
        <pc:sldMkLst>
          <pc:docMk/>
          <pc:sldMk cId="1449105443" sldId="354"/>
        </pc:sldMkLst>
        <pc:spChg chg="mod">
          <ac:chgData name="Anthonie Meuleman" userId="1706ed3a-4ac6-4730-a763-696c21d7aa72" providerId="ADAL" clId="{2E295FBD-7CB2-48AC-9F4F-502F0A6E8696}" dt="2024-03-07T17:41:40.933" v="154" actId="20577"/>
          <ac:spMkLst>
            <pc:docMk/>
            <pc:sldMk cId="1449105443" sldId="354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5.720" v="45" actId="47"/>
        <pc:sldMkLst>
          <pc:docMk/>
          <pc:sldMk cId="996613642" sldId="355"/>
        </pc:sldMkLst>
      </pc:sldChg>
      <pc:sldChg chg="modSp add mod">
        <pc:chgData name="Anthonie Meuleman" userId="1706ed3a-4ac6-4730-a763-696c21d7aa72" providerId="ADAL" clId="{2E295FBD-7CB2-48AC-9F4F-502F0A6E8696}" dt="2024-03-07T17:43:42.170" v="170" actId="20577"/>
        <pc:sldMkLst>
          <pc:docMk/>
          <pc:sldMk cId="3851666314" sldId="355"/>
        </pc:sldMkLst>
        <pc:spChg chg="mod">
          <ac:chgData name="Anthonie Meuleman" userId="1706ed3a-4ac6-4730-a763-696c21d7aa72" providerId="ADAL" clId="{2E295FBD-7CB2-48AC-9F4F-502F0A6E8696}" dt="2024-03-07T17:43:42.170" v="170" actId="20577"/>
          <ac:spMkLst>
            <pc:docMk/>
            <pc:sldMk cId="3851666314" sldId="355"/>
            <ac:spMk id="2" creationId="{FF011CF1-ACF2-8020-504B-CDCEA30945C0}"/>
          </ac:spMkLst>
        </pc:spChg>
      </pc:sldChg>
      <pc:sldChg chg="modSp add mod">
        <pc:chgData name="Anthonie Meuleman" userId="1706ed3a-4ac6-4730-a763-696c21d7aa72" providerId="ADAL" clId="{2E295FBD-7CB2-48AC-9F4F-502F0A6E8696}" dt="2024-03-07T17:44:59.312" v="221" actId="27636"/>
        <pc:sldMkLst>
          <pc:docMk/>
          <pc:sldMk cId="2129818954" sldId="356"/>
        </pc:sldMkLst>
        <pc:spChg chg="mod">
          <ac:chgData name="Anthonie Meuleman" userId="1706ed3a-4ac6-4730-a763-696c21d7aa72" providerId="ADAL" clId="{2E295FBD-7CB2-48AC-9F4F-502F0A6E8696}" dt="2024-03-07T17:44:59.312" v="221" actId="27636"/>
          <ac:spMkLst>
            <pc:docMk/>
            <pc:sldMk cId="2129818954" sldId="356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5.976" v="46" actId="47"/>
        <pc:sldMkLst>
          <pc:docMk/>
          <pc:sldMk cId="2309891151" sldId="356"/>
        </pc:sldMkLst>
      </pc:sldChg>
      <pc:sldChg chg="del">
        <pc:chgData name="Anthonie Meuleman" userId="1706ed3a-4ac6-4730-a763-696c21d7aa72" providerId="ADAL" clId="{2E295FBD-7CB2-48AC-9F4F-502F0A6E8696}" dt="2024-03-07T17:37:27.501" v="54" actId="47"/>
        <pc:sldMkLst>
          <pc:docMk/>
          <pc:sldMk cId="1140979741" sldId="357"/>
        </pc:sldMkLst>
      </pc:sldChg>
      <pc:sldChg chg="modSp add mod">
        <pc:chgData name="Anthonie Meuleman" userId="1706ed3a-4ac6-4730-a763-696c21d7aa72" providerId="ADAL" clId="{2E295FBD-7CB2-48AC-9F4F-502F0A6E8696}" dt="2024-03-07T17:45:55.379" v="238" actId="20577"/>
        <pc:sldMkLst>
          <pc:docMk/>
          <pc:sldMk cId="2290645548" sldId="357"/>
        </pc:sldMkLst>
        <pc:spChg chg="mod">
          <ac:chgData name="Anthonie Meuleman" userId="1706ed3a-4ac6-4730-a763-696c21d7aa72" providerId="ADAL" clId="{2E295FBD-7CB2-48AC-9F4F-502F0A6E8696}" dt="2024-03-07T17:45:55.379" v="238" actId="20577"/>
          <ac:spMkLst>
            <pc:docMk/>
            <pc:sldMk cId="2290645548" sldId="357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6.232" v="47" actId="47"/>
        <pc:sldMkLst>
          <pc:docMk/>
          <pc:sldMk cId="2045183371" sldId="358"/>
        </pc:sldMkLst>
      </pc:sldChg>
      <pc:sldChg chg="modSp add mod">
        <pc:chgData name="Anthonie Meuleman" userId="1706ed3a-4ac6-4730-a763-696c21d7aa72" providerId="ADAL" clId="{2E295FBD-7CB2-48AC-9F4F-502F0A6E8696}" dt="2024-03-07T17:46:58.499" v="279" actId="20577"/>
        <pc:sldMkLst>
          <pc:docMk/>
          <pc:sldMk cId="2360743276" sldId="358"/>
        </pc:sldMkLst>
        <pc:spChg chg="mod">
          <ac:chgData name="Anthonie Meuleman" userId="1706ed3a-4ac6-4730-a763-696c21d7aa72" providerId="ADAL" clId="{2E295FBD-7CB2-48AC-9F4F-502F0A6E8696}" dt="2024-03-07T17:46:58.499" v="279" actId="20577"/>
          <ac:spMkLst>
            <pc:docMk/>
            <pc:sldMk cId="2360743276" sldId="358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6.868" v="50" actId="47"/>
        <pc:sldMkLst>
          <pc:docMk/>
          <pc:sldMk cId="2720718827" sldId="359"/>
        </pc:sldMkLst>
      </pc:sldChg>
      <pc:sldChg chg="modSp add mod">
        <pc:chgData name="Anthonie Meuleman" userId="1706ed3a-4ac6-4730-a763-696c21d7aa72" providerId="ADAL" clId="{2E295FBD-7CB2-48AC-9F4F-502F0A6E8696}" dt="2024-03-07T18:09:21.642" v="375" actId="20577"/>
        <pc:sldMkLst>
          <pc:docMk/>
          <pc:sldMk cId="2866127467" sldId="359"/>
        </pc:sldMkLst>
        <pc:spChg chg="mod">
          <ac:chgData name="Anthonie Meuleman" userId="1706ed3a-4ac6-4730-a763-696c21d7aa72" providerId="ADAL" clId="{2E295FBD-7CB2-48AC-9F4F-502F0A6E8696}" dt="2024-03-07T18:09:21.642" v="375" actId="20577"/>
          <ac:spMkLst>
            <pc:docMk/>
            <pc:sldMk cId="2866127467" sldId="359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7.344" v="53" actId="47"/>
        <pc:sldMkLst>
          <pc:docMk/>
          <pc:sldMk cId="164947651" sldId="360"/>
        </pc:sldMkLst>
      </pc:sldChg>
      <pc:sldChg chg="modSp add mod">
        <pc:chgData name="Anthonie Meuleman" userId="1706ed3a-4ac6-4730-a763-696c21d7aa72" providerId="ADAL" clId="{2E295FBD-7CB2-48AC-9F4F-502F0A6E8696}" dt="2024-03-07T18:10:03.725" v="432" actId="20577"/>
        <pc:sldMkLst>
          <pc:docMk/>
          <pc:sldMk cId="2058443926" sldId="360"/>
        </pc:sldMkLst>
        <pc:spChg chg="mod">
          <ac:chgData name="Anthonie Meuleman" userId="1706ed3a-4ac6-4730-a763-696c21d7aa72" providerId="ADAL" clId="{2E295FBD-7CB2-48AC-9F4F-502F0A6E8696}" dt="2024-03-07T18:10:03.725" v="432" actId="20577"/>
          <ac:spMkLst>
            <pc:docMk/>
            <pc:sldMk cId="2058443926" sldId="360"/>
            <ac:spMk id="2" creationId="{FF011CF1-ACF2-8020-504B-CDCEA30945C0}"/>
          </ac:spMkLst>
        </pc:spChg>
      </pc:sldChg>
      <pc:sldChg chg="modSp add mod">
        <pc:chgData name="Anthonie Meuleman" userId="1706ed3a-4ac6-4730-a763-696c21d7aa72" providerId="ADAL" clId="{2E295FBD-7CB2-48AC-9F4F-502F0A6E8696}" dt="2024-03-07T18:12:19.787" v="478" actId="6549"/>
        <pc:sldMkLst>
          <pc:docMk/>
          <pc:sldMk cId="2995166649" sldId="361"/>
        </pc:sldMkLst>
        <pc:spChg chg="mod">
          <ac:chgData name="Anthonie Meuleman" userId="1706ed3a-4ac6-4730-a763-696c21d7aa72" providerId="ADAL" clId="{2E295FBD-7CB2-48AC-9F4F-502F0A6E8696}" dt="2024-03-07T18:12:19.787" v="478" actId="6549"/>
          <ac:spMkLst>
            <pc:docMk/>
            <pc:sldMk cId="2995166649" sldId="361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6.463" v="48" actId="47"/>
        <pc:sldMkLst>
          <pc:docMk/>
          <pc:sldMk cId="3000223553" sldId="361"/>
        </pc:sldMkLst>
      </pc:sldChg>
      <pc:sldChg chg="del">
        <pc:chgData name="Anthonie Meuleman" userId="1706ed3a-4ac6-4730-a763-696c21d7aa72" providerId="ADAL" clId="{2E295FBD-7CB2-48AC-9F4F-502F0A6E8696}" dt="2024-03-07T17:37:27.025" v="51" actId="47"/>
        <pc:sldMkLst>
          <pc:docMk/>
          <pc:sldMk cId="2388822106" sldId="362"/>
        </pc:sldMkLst>
      </pc:sldChg>
      <pc:sldChg chg="modSp add mod">
        <pc:chgData name="Anthonie Meuleman" userId="1706ed3a-4ac6-4730-a763-696c21d7aa72" providerId="ADAL" clId="{2E295FBD-7CB2-48AC-9F4F-502F0A6E8696}" dt="2024-03-07T18:10:16.393" v="448" actId="20577"/>
        <pc:sldMkLst>
          <pc:docMk/>
          <pc:sldMk cId="2427926957" sldId="362"/>
        </pc:sldMkLst>
        <pc:spChg chg="mod">
          <ac:chgData name="Anthonie Meuleman" userId="1706ed3a-4ac6-4730-a763-696c21d7aa72" providerId="ADAL" clId="{2E295FBD-7CB2-48AC-9F4F-502F0A6E8696}" dt="2024-03-07T18:10:16.393" v="448" actId="20577"/>
          <ac:spMkLst>
            <pc:docMk/>
            <pc:sldMk cId="2427926957" sldId="362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7.645" v="55" actId="47"/>
        <pc:sldMkLst>
          <pc:docMk/>
          <pc:sldMk cId="662666270" sldId="363"/>
        </pc:sldMkLst>
      </pc:sldChg>
      <pc:sldChg chg="modSp add mod">
        <pc:chgData name="Anthonie Meuleman" userId="1706ed3a-4ac6-4730-a763-696c21d7aa72" providerId="ADAL" clId="{2E295FBD-7CB2-48AC-9F4F-502F0A6E8696}" dt="2024-03-07T18:12:25.878" v="480" actId="6549"/>
        <pc:sldMkLst>
          <pc:docMk/>
          <pc:sldMk cId="3306674699" sldId="363"/>
        </pc:sldMkLst>
        <pc:spChg chg="mod">
          <ac:chgData name="Anthonie Meuleman" userId="1706ed3a-4ac6-4730-a763-696c21d7aa72" providerId="ADAL" clId="{2E295FBD-7CB2-48AC-9F4F-502F0A6E8696}" dt="2024-03-07T18:12:25.878" v="480" actId="6549"/>
          <ac:spMkLst>
            <pc:docMk/>
            <pc:sldMk cId="3306674699" sldId="363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7.793" v="56" actId="47"/>
        <pc:sldMkLst>
          <pc:docMk/>
          <pc:sldMk cId="1094624793" sldId="364"/>
        </pc:sldMkLst>
      </pc:sldChg>
      <pc:sldChg chg="modSp add mod">
        <pc:chgData name="Anthonie Meuleman" userId="1706ed3a-4ac6-4730-a763-696c21d7aa72" providerId="ADAL" clId="{2E295FBD-7CB2-48AC-9F4F-502F0A6E8696}" dt="2024-03-07T18:13:09.536" v="532" actId="20577"/>
        <pc:sldMkLst>
          <pc:docMk/>
          <pc:sldMk cId="3199820163" sldId="364"/>
        </pc:sldMkLst>
        <pc:spChg chg="mod">
          <ac:chgData name="Anthonie Meuleman" userId="1706ed3a-4ac6-4730-a763-696c21d7aa72" providerId="ADAL" clId="{2E295FBD-7CB2-48AC-9F4F-502F0A6E8696}" dt="2024-03-07T18:13:09.536" v="532" actId="20577"/>
          <ac:spMkLst>
            <pc:docMk/>
            <pc:sldMk cId="3199820163" sldId="364"/>
            <ac:spMk id="2" creationId="{FF011CF1-ACF2-8020-504B-CDCEA30945C0}"/>
          </ac:spMkLst>
        </pc:spChg>
      </pc:sldChg>
      <pc:sldChg chg="modSp add mod">
        <pc:chgData name="Anthonie Meuleman" userId="1706ed3a-4ac6-4730-a763-696c21d7aa72" providerId="ADAL" clId="{2E295FBD-7CB2-48AC-9F4F-502F0A6E8696}" dt="2024-03-07T18:15:16.765" v="593" actId="14100"/>
        <pc:sldMkLst>
          <pc:docMk/>
          <pc:sldMk cId="840791721" sldId="365"/>
        </pc:sldMkLst>
        <pc:spChg chg="mod">
          <ac:chgData name="Anthonie Meuleman" userId="1706ed3a-4ac6-4730-a763-696c21d7aa72" providerId="ADAL" clId="{2E295FBD-7CB2-48AC-9F4F-502F0A6E8696}" dt="2024-03-07T18:15:16.765" v="593" actId="14100"/>
          <ac:spMkLst>
            <pc:docMk/>
            <pc:sldMk cId="840791721" sldId="365"/>
            <ac:spMk id="2" creationId="{FF011CF1-ACF2-8020-504B-CDCEA30945C0}"/>
          </ac:spMkLst>
        </pc:spChg>
      </pc:sldChg>
      <pc:sldChg chg="del">
        <pc:chgData name="Anthonie Meuleman" userId="1706ed3a-4ac6-4730-a763-696c21d7aa72" providerId="ADAL" clId="{2E295FBD-7CB2-48AC-9F4F-502F0A6E8696}" dt="2024-03-07T17:37:27.938" v="57" actId="47"/>
        <pc:sldMkLst>
          <pc:docMk/>
          <pc:sldMk cId="1992488744" sldId="365"/>
        </pc:sldMkLst>
      </pc:sldChg>
      <pc:sldChg chg="addSp modSp add mod">
        <pc:chgData name="Anthonie Meuleman" userId="1706ed3a-4ac6-4730-a763-696c21d7aa72" providerId="ADAL" clId="{2E295FBD-7CB2-48AC-9F4F-502F0A6E8696}" dt="2024-03-07T18:17:08.633" v="675" actId="1076"/>
        <pc:sldMkLst>
          <pc:docMk/>
          <pc:sldMk cId="739693365" sldId="366"/>
        </pc:sldMkLst>
        <pc:spChg chg="mod">
          <ac:chgData name="Anthonie Meuleman" userId="1706ed3a-4ac6-4730-a763-696c21d7aa72" providerId="ADAL" clId="{2E295FBD-7CB2-48AC-9F4F-502F0A6E8696}" dt="2024-03-07T18:15:58.328" v="672" actId="20577"/>
          <ac:spMkLst>
            <pc:docMk/>
            <pc:sldMk cId="739693365" sldId="366"/>
            <ac:spMk id="2" creationId="{FF011CF1-ACF2-8020-504B-CDCEA30945C0}"/>
          </ac:spMkLst>
        </pc:spChg>
        <pc:picChg chg="add mod">
          <ac:chgData name="Anthonie Meuleman" userId="1706ed3a-4ac6-4730-a763-696c21d7aa72" providerId="ADAL" clId="{2E295FBD-7CB2-48AC-9F4F-502F0A6E8696}" dt="2024-03-07T18:17:08.633" v="675" actId="1076"/>
          <ac:picMkLst>
            <pc:docMk/>
            <pc:sldMk cId="739693365" sldId="366"/>
            <ac:picMk id="4" creationId="{B5D8B0E5-F550-3960-CA11-C9E2D1BDBE14}"/>
          </ac:picMkLst>
        </pc:picChg>
      </pc:sldChg>
      <pc:sldChg chg="del">
        <pc:chgData name="Anthonie Meuleman" userId="1706ed3a-4ac6-4730-a763-696c21d7aa72" providerId="ADAL" clId="{2E295FBD-7CB2-48AC-9F4F-502F0A6E8696}" dt="2024-03-07T17:37:28.071" v="58" actId="47"/>
        <pc:sldMkLst>
          <pc:docMk/>
          <pc:sldMk cId="1332378668" sldId="366"/>
        </pc:sldMkLst>
      </pc:sldChg>
      <pc:sldChg chg="del">
        <pc:chgData name="Anthonie Meuleman" userId="1706ed3a-4ac6-4730-a763-696c21d7aa72" providerId="ADAL" clId="{2E295FBD-7CB2-48AC-9F4F-502F0A6E8696}" dt="2024-03-07T17:37:28.229" v="59" actId="47"/>
        <pc:sldMkLst>
          <pc:docMk/>
          <pc:sldMk cId="145423653" sldId="367"/>
        </pc:sldMkLst>
      </pc:sldChg>
      <pc:sldChg chg="addSp modSp add mod">
        <pc:chgData name="Anthonie Meuleman" userId="1706ed3a-4ac6-4730-a763-696c21d7aa72" providerId="ADAL" clId="{2E295FBD-7CB2-48AC-9F4F-502F0A6E8696}" dt="2024-03-07T18:21:39.772" v="682" actId="14100"/>
        <pc:sldMkLst>
          <pc:docMk/>
          <pc:sldMk cId="223793046" sldId="367"/>
        </pc:sldMkLst>
        <pc:picChg chg="add mod">
          <ac:chgData name="Anthonie Meuleman" userId="1706ed3a-4ac6-4730-a763-696c21d7aa72" providerId="ADAL" clId="{2E295FBD-7CB2-48AC-9F4F-502F0A6E8696}" dt="2024-03-07T18:19:48.553" v="679" actId="1076"/>
          <ac:picMkLst>
            <pc:docMk/>
            <pc:sldMk cId="223793046" sldId="367"/>
            <ac:picMk id="4" creationId="{FCF0F60C-AFB8-5F97-151E-539BA6014968}"/>
          </ac:picMkLst>
        </pc:picChg>
        <pc:picChg chg="add mod">
          <ac:chgData name="Anthonie Meuleman" userId="1706ed3a-4ac6-4730-a763-696c21d7aa72" providerId="ADAL" clId="{2E295FBD-7CB2-48AC-9F4F-502F0A6E8696}" dt="2024-03-07T18:21:39.772" v="682" actId="14100"/>
          <ac:picMkLst>
            <pc:docMk/>
            <pc:sldMk cId="223793046" sldId="367"/>
            <ac:picMk id="6" creationId="{3AD0CFA4-F608-A52F-B0CA-9940225BD5F7}"/>
          </ac:picMkLst>
        </pc:picChg>
      </pc:sldChg>
      <pc:sldChg chg="del">
        <pc:chgData name="Anthonie Meuleman" userId="1706ed3a-4ac6-4730-a763-696c21d7aa72" providerId="ADAL" clId="{2E295FBD-7CB2-48AC-9F4F-502F0A6E8696}" dt="2024-03-07T17:37:28.411" v="60" actId="47"/>
        <pc:sldMkLst>
          <pc:docMk/>
          <pc:sldMk cId="297151694" sldId="368"/>
        </pc:sldMkLst>
      </pc:sldChg>
      <pc:sldChg chg="del">
        <pc:chgData name="Anthonie Meuleman" userId="1706ed3a-4ac6-4730-a763-696c21d7aa72" providerId="ADAL" clId="{2E295FBD-7CB2-48AC-9F4F-502F0A6E8696}" dt="2024-03-07T17:37:28.565" v="61" actId="47"/>
        <pc:sldMkLst>
          <pc:docMk/>
          <pc:sldMk cId="420704982" sldId="369"/>
        </pc:sldMkLst>
      </pc:sldChg>
      <pc:sldChg chg="del">
        <pc:chgData name="Anthonie Meuleman" userId="1706ed3a-4ac6-4730-a763-696c21d7aa72" providerId="ADAL" clId="{2E295FBD-7CB2-48AC-9F4F-502F0A6E8696}" dt="2024-03-07T17:37:28.773" v="62" actId="47"/>
        <pc:sldMkLst>
          <pc:docMk/>
          <pc:sldMk cId="4112488084" sldId="370"/>
        </pc:sldMkLst>
      </pc:sldChg>
      <pc:sldChg chg="del">
        <pc:chgData name="Anthonie Meuleman" userId="1706ed3a-4ac6-4730-a763-696c21d7aa72" providerId="ADAL" clId="{2E295FBD-7CB2-48AC-9F4F-502F0A6E8696}" dt="2024-03-07T17:37:29.152" v="64" actId="47"/>
        <pc:sldMkLst>
          <pc:docMk/>
          <pc:sldMk cId="1598080429" sldId="371"/>
        </pc:sldMkLst>
      </pc:sldChg>
      <pc:sldChg chg="del">
        <pc:chgData name="Anthonie Meuleman" userId="1706ed3a-4ac6-4730-a763-696c21d7aa72" providerId="ADAL" clId="{2E295FBD-7CB2-48AC-9F4F-502F0A6E8696}" dt="2024-03-07T17:37:29.361" v="65" actId="47"/>
        <pc:sldMkLst>
          <pc:docMk/>
          <pc:sldMk cId="2662978092" sldId="372"/>
        </pc:sldMkLst>
      </pc:sldChg>
      <pc:sldChg chg="del">
        <pc:chgData name="Anthonie Meuleman" userId="1706ed3a-4ac6-4730-a763-696c21d7aa72" providerId="ADAL" clId="{2E295FBD-7CB2-48AC-9F4F-502F0A6E8696}" dt="2024-03-07T17:37:28.973" v="63" actId="47"/>
        <pc:sldMkLst>
          <pc:docMk/>
          <pc:sldMk cId="1130815193" sldId="373"/>
        </pc:sldMkLst>
      </pc:sldChg>
    </pc:docChg>
  </pc:docChgLst>
  <pc:docChgLst>
    <pc:chgData name="Anthonie Meuleman" userId="1706ed3a-4ac6-4730-a763-696c21d7aa72" providerId="ADAL" clId="{760F8994-EC26-4978-9C13-8E5909FCE0AA}"/>
    <pc:docChg chg="undo redo custSel addSld delSld modSld sldOrd">
      <pc:chgData name="Anthonie Meuleman" userId="1706ed3a-4ac6-4730-a763-696c21d7aa72" providerId="ADAL" clId="{760F8994-EC26-4978-9C13-8E5909FCE0AA}" dt="2023-11-09T18:21:09.101" v="1113" actId="20577"/>
      <pc:docMkLst>
        <pc:docMk/>
      </pc:docMkLst>
      <pc:sldChg chg="modSp mod">
        <pc:chgData name="Anthonie Meuleman" userId="1706ed3a-4ac6-4730-a763-696c21d7aa72" providerId="ADAL" clId="{760F8994-EC26-4978-9C13-8E5909FCE0AA}" dt="2023-11-09T16:22:36.522" v="52" actId="20577"/>
        <pc:sldMkLst>
          <pc:docMk/>
          <pc:sldMk cId="2454128578" sldId="256"/>
        </pc:sldMkLst>
        <pc:spChg chg="mod">
          <ac:chgData name="Anthonie Meuleman" userId="1706ed3a-4ac6-4730-a763-696c21d7aa72" providerId="ADAL" clId="{760F8994-EC26-4978-9C13-8E5909FCE0AA}" dt="2023-11-09T16:22:14.471" v="27" actId="20577"/>
          <ac:spMkLst>
            <pc:docMk/>
            <pc:sldMk cId="2454128578" sldId="256"/>
            <ac:spMk id="2" creationId="{02BF4707-97B7-D705-45E8-065ED8987B35}"/>
          </ac:spMkLst>
        </pc:spChg>
        <pc:spChg chg="mod">
          <ac:chgData name="Anthonie Meuleman" userId="1706ed3a-4ac6-4730-a763-696c21d7aa72" providerId="ADAL" clId="{760F8994-EC26-4978-9C13-8E5909FCE0AA}" dt="2023-11-09T16:22:36.522" v="52" actId="20577"/>
          <ac:spMkLst>
            <pc:docMk/>
            <pc:sldMk cId="2454128578" sldId="256"/>
            <ac:spMk id="3" creationId="{C7588CF4-FAC5-2F9B-F607-3F9827A2910E}"/>
          </ac:spMkLst>
        </pc:spChg>
      </pc:sldChg>
      <pc:sldChg chg="del">
        <pc:chgData name="Anthonie Meuleman" userId="1706ed3a-4ac6-4730-a763-696c21d7aa72" providerId="ADAL" clId="{760F8994-EC26-4978-9C13-8E5909FCE0AA}" dt="2023-11-09T16:23:39.571" v="62" actId="47"/>
        <pc:sldMkLst>
          <pc:docMk/>
          <pc:sldMk cId="2565269169" sldId="261"/>
        </pc:sldMkLst>
      </pc:sldChg>
      <pc:sldChg chg="del">
        <pc:chgData name="Anthonie Meuleman" userId="1706ed3a-4ac6-4730-a763-696c21d7aa72" providerId="ADAL" clId="{760F8994-EC26-4978-9C13-8E5909FCE0AA}" dt="2023-11-09T16:23:38.181" v="61" actId="47"/>
        <pc:sldMkLst>
          <pc:docMk/>
          <pc:sldMk cId="3032450793" sldId="336"/>
        </pc:sldMkLst>
      </pc:sldChg>
      <pc:sldChg chg="addSp delSp modSp del mod">
        <pc:chgData name="Anthonie Meuleman" userId="1706ed3a-4ac6-4730-a763-696c21d7aa72" providerId="ADAL" clId="{760F8994-EC26-4978-9C13-8E5909FCE0AA}" dt="2023-11-09T17:11:28.223" v="528" actId="47"/>
        <pc:sldMkLst>
          <pc:docMk/>
          <pc:sldMk cId="4046943767" sldId="337"/>
        </pc:sldMkLst>
        <pc:spChg chg="mod">
          <ac:chgData name="Anthonie Meuleman" userId="1706ed3a-4ac6-4730-a763-696c21d7aa72" providerId="ADAL" clId="{760F8994-EC26-4978-9C13-8E5909FCE0AA}" dt="2023-11-09T16:24:29.830" v="109" actId="14100"/>
          <ac:spMkLst>
            <pc:docMk/>
            <pc:sldMk cId="4046943767" sldId="337"/>
            <ac:spMk id="3" creationId="{DCED615E-1F80-48E9-95EB-BAFDB81FE980}"/>
          </ac:spMkLst>
        </pc:spChg>
        <pc:spChg chg="add mod">
          <ac:chgData name="Anthonie Meuleman" userId="1706ed3a-4ac6-4730-a763-696c21d7aa72" providerId="ADAL" clId="{760F8994-EC26-4978-9C13-8E5909FCE0AA}" dt="2023-11-09T16:23:12.346" v="55" actId="208"/>
          <ac:spMkLst>
            <pc:docMk/>
            <pc:sldMk cId="4046943767" sldId="337"/>
            <ac:spMk id="6" creationId="{CF1464DC-41CA-42E5-E485-33BA244B8543}"/>
          </ac:spMkLst>
        </pc:spChg>
        <pc:picChg chg="add del mod">
          <ac:chgData name="Anthonie Meuleman" userId="1706ed3a-4ac6-4730-a763-696c21d7aa72" providerId="ADAL" clId="{760F8994-EC26-4978-9C13-8E5909FCE0AA}" dt="2023-11-09T16:49:50.741" v="313" actId="21"/>
          <ac:picMkLst>
            <pc:docMk/>
            <pc:sldMk cId="4046943767" sldId="337"/>
            <ac:picMk id="5" creationId="{B840067E-E140-AF00-5C45-3A8A007B4CAA}"/>
          </ac:picMkLst>
        </pc:picChg>
      </pc:sldChg>
      <pc:sldChg chg="del">
        <pc:chgData name="Anthonie Meuleman" userId="1706ed3a-4ac6-4730-a763-696c21d7aa72" providerId="ADAL" clId="{760F8994-EC26-4978-9C13-8E5909FCE0AA}" dt="2023-11-09T16:23:40.225" v="63" actId="47"/>
        <pc:sldMkLst>
          <pc:docMk/>
          <pc:sldMk cId="1884993867" sldId="338"/>
        </pc:sldMkLst>
      </pc:sldChg>
      <pc:sldChg chg="add del">
        <pc:chgData name="Anthonie Meuleman" userId="1706ed3a-4ac6-4730-a763-696c21d7aa72" providerId="ADAL" clId="{760F8994-EC26-4978-9C13-8E5909FCE0AA}" dt="2023-11-09T17:11:31.778" v="529" actId="47"/>
        <pc:sldMkLst>
          <pc:docMk/>
          <pc:sldMk cId="4133927563" sldId="338"/>
        </pc:sldMkLst>
      </pc:sldChg>
      <pc:sldChg chg="new del ord">
        <pc:chgData name="Anthonie Meuleman" userId="1706ed3a-4ac6-4730-a763-696c21d7aa72" providerId="ADAL" clId="{760F8994-EC26-4978-9C13-8E5909FCE0AA}" dt="2023-11-09T16:25:02.361" v="113" actId="47"/>
        <pc:sldMkLst>
          <pc:docMk/>
          <pc:sldMk cId="1098097803" sldId="339"/>
        </pc:sldMkLst>
      </pc:sldChg>
      <pc:sldChg chg="addSp delSp modSp new mod ord setBg setClrOvrMap">
        <pc:chgData name="Anthonie Meuleman" userId="1706ed3a-4ac6-4730-a763-696c21d7aa72" providerId="ADAL" clId="{760F8994-EC26-4978-9C13-8E5909FCE0AA}" dt="2023-11-09T16:32:42.857" v="154" actId="478"/>
        <pc:sldMkLst>
          <pc:docMk/>
          <pc:sldMk cId="1485265266" sldId="339"/>
        </pc:sldMkLst>
        <pc:spChg chg="mod ord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2" creationId="{FF011CF1-ACF2-8020-504B-CDCEA30945C0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9" creationId="{1D227D51-204B-ED48-AF9A-0BE9633FE04A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11" creationId="{57A23F45-CDAE-8A40-8DE7-92A0BBC119B7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13" creationId="{68546383-CCC4-544B-B0D8-DE78DE39BB78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15" creationId="{14F048CC-17C9-B246-BF2A-29E51AD1C6EA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17" creationId="{53C4D10E-16D3-5D49-A995-1FD27619A96C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19" creationId="{24124FF1-775D-AC4A-81D0-73FC0F54A682}"/>
          </ac:spMkLst>
        </pc:spChg>
        <pc:spChg chg="add del">
          <ac:chgData name="Anthonie Meuleman" userId="1706ed3a-4ac6-4730-a763-696c21d7aa72" providerId="ADAL" clId="{760F8994-EC26-4978-9C13-8E5909FCE0AA}" dt="2023-11-09T16:32:20.137" v="150" actId="26606"/>
          <ac:spMkLst>
            <pc:docMk/>
            <pc:sldMk cId="1485265266" sldId="339"/>
            <ac:spMk id="21" creationId="{C53E2C7F-F4FF-A94D-ACAE-82823EC88FEC}"/>
          </ac:spMkLst>
        </pc:spChg>
        <pc:graphicFrameChg chg="add del modGraphic">
          <ac:chgData name="Anthonie Meuleman" userId="1706ed3a-4ac6-4730-a763-696c21d7aa72" providerId="ADAL" clId="{760F8994-EC26-4978-9C13-8E5909FCE0AA}" dt="2023-11-09T16:32:30.710" v="152" actId="27309"/>
          <ac:graphicFrameMkLst>
            <pc:docMk/>
            <pc:sldMk cId="1485265266" sldId="339"/>
            <ac:graphicFrameMk id="6" creationId="{38B93E18-61CC-C6BC-7D3F-F19304DA40A7}"/>
          </ac:graphicFrameMkLst>
        </pc:graphicFrameChg>
        <pc:picChg chg="add mod">
          <ac:chgData name="Anthonie Meuleman" userId="1706ed3a-4ac6-4730-a763-696c21d7aa72" providerId="ADAL" clId="{760F8994-EC26-4978-9C13-8E5909FCE0AA}" dt="2023-11-09T16:32:20.137" v="150" actId="26606"/>
          <ac:picMkLst>
            <pc:docMk/>
            <pc:sldMk cId="1485265266" sldId="339"/>
            <ac:picMk id="4" creationId="{C059CDCE-1D28-EE61-DCF8-73B0F1C71960}"/>
          </ac:picMkLst>
        </pc:picChg>
        <pc:picChg chg="add del mod">
          <ac:chgData name="Anthonie Meuleman" userId="1706ed3a-4ac6-4730-a763-696c21d7aa72" providerId="ADAL" clId="{760F8994-EC26-4978-9C13-8E5909FCE0AA}" dt="2023-11-09T16:32:42.857" v="154" actId="478"/>
          <ac:picMkLst>
            <pc:docMk/>
            <pc:sldMk cId="1485265266" sldId="339"/>
            <ac:picMk id="7" creationId="{00A430EB-6314-E9B2-C900-8D66C115BBCF}"/>
          </ac:picMkLst>
        </pc:picChg>
      </pc:sldChg>
      <pc:sldChg chg="del">
        <pc:chgData name="Anthonie Meuleman" userId="1706ed3a-4ac6-4730-a763-696c21d7aa72" providerId="ADAL" clId="{760F8994-EC26-4978-9C13-8E5909FCE0AA}" dt="2023-11-09T16:23:40.889" v="64" actId="47"/>
        <pc:sldMkLst>
          <pc:docMk/>
          <pc:sldMk cId="1983380036" sldId="339"/>
        </pc:sldMkLst>
      </pc:sldChg>
      <pc:sldChg chg="addSp delSp modSp add mod">
        <pc:chgData name="Anthonie Meuleman" userId="1706ed3a-4ac6-4730-a763-696c21d7aa72" providerId="ADAL" clId="{760F8994-EC26-4978-9C13-8E5909FCE0AA}" dt="2023-11-09T16:34:16.207" v="171" actId="6549"/>
        <pc:sldMkLst>
          <pc:docMk/>
          <pc:sldMk cId="438488861" sldId="340"/>
        </pc:sldMkLst>
        <pc:spChg chg="add mod">
          <ac:chgData name="Anthonie Meuleman" userId="1706ed3a-4ac6-4730-a763-696c21d7aa72" providerId="ADAL" clId="{760F8994-EC26-4978-9C13-8E5909FCE0AA}" dt="2023-11-09T16:34:16.207" v="171" actId="6549"/>
          <ac:spMkLst>
            <pc:docMk/>
            <pc:sldMk cId="438488861" sldId="340"/>
            <ac:spMk id="3" creationId="{4B62285C-6EFD-BE45-80E2-4D1DC283F383}"/>
          </ac:spMkLst>
        </pc:spChg>
        <pc:picChg chg="del">
          <ac:chgData name="Anthonie Meuleman" userId="1706ed3a-4ac6-4730-a763-696c21d7aa72" providerId="ADAL" clId="{760F8994-EC26-4978-9C13-8E5909FCE0AA}" dt="2023-11-09T16:32:51.593" v="156" actId="478"/>
          <ac:picMkLst>
            <pc:docMk/>
            <pc:sldMk cId="438488861" sldId="340"/>
            <ac:picMk id="4" creationId="{C059CDCE-1D28-EE61-DCF8-73B0F1C71960}"/>
          </ac:picMkLst>
        </pc:picChg>
      </pc:sldChg>
      <pc:sldChg chg="del">
        <pc:chgData name="Anthonie Meuleman" userId="1706ed3a-4ac6-4730-a763-696c21d7aa72" providerId="ADAL" clId="{760F8994-EC26-4978-9C13-8E5909FCE0AA}" dt="2023-11-09T16:23:41.532" v="65" actId="47"/>
        <pc:sldMkLst>
          <pc:docMk/>
          <pc:sldMk cId="3358260960" sldId="340"/>
        </pc:sldMkLst>
      </pc:sldChg>
      <pc:sldChg chg="del">
        <pc:chgData name="Anthonie Meuleman" userId="1706ed3a-4ac6-4730-a763-696c21d7aa72" providerId="ADAL" clId="{760F8994-EC26-4978-9C13-8E5909FCE0AA}" dt="2023-11-09T16:23:45.878" v="73" actId="47"/>
        <pc:sldMkLst>
          <pc:docMk/>
          <pc:sldMk cId="1526696517" sldId="341"/>
        </pc:sldMkLst>
      </pc:sldChg>
      <pc:sldChg chg="addSp delSp modSp add mod">
        <pc:chgData name="Anthonie Meuleman" userId="1706ed3a-4ac6-4730-a763-696c21d7aa72" providerId="ADAL" clId="{760F8994-EC26-4978-9C13-8E5909FCE0AA}" dt="2023-11-09T16:36:14.348" v="176" actId="14100"/>
        <pc:sldMkLst>
          <pc:docMk/>
          <pc:sldMk cId="2311825965" sldId="341"/>
        </pc:sldMkLst>
        <pc:spChg chg="del">
          <ac:chgData name="Anthonie Meuleman" userId="1706ed3a-4ac6-4730-a763-696c21d7aa72" providerId="ADAL" clId="{760F8994-EC26-4978-9C13-8E5909FCE0AA}" dt="2023-11-09T16:35:14.593" v="173" actId="478"/>
          <ac:spMkLst>
            <pc:docMk/>
            <pc:sldMk cId="2311825965" sldId="341"/>
            <ac:spMk id="3" creationId="{4B62285C-6EFD-BE45-80E2-4D1DC283F383}"/>
          </ac:spMkLst>
        </pc:spChg>
        <pc:picChg chg="add mod">
          <ac:chgData name="Anthonie Meuleman" userId="1706ed3a-4ac6-4730-a763-696c21d7aa72" providerId="ADAL" clId="{760F8994-EC26-4978-9C13-8E5909FCE0AA}" dt="2023-11-09T16:36:14.348" v="176" actId="14100"/>
          <ac:picMkLst>
            <pc:docMk/>
            <pc:sldMk cId="2311825965" sldId="341"/>
            <ac:picMk id="5" creationId="{7ACE1367-99EF-BC69-0DFA-462AC186BF28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6:40:14.519" v="204" actId="1076"/>
        <pc:sldMkLst>
          <pc:docMk/>
          <pc:sldMk cId="1449555320" sldId="342"/>
        </pc:sldMkLst>
        <pc:spChg chg="mod">
          <ac:chgData name="Anthonie Meuleman" userId="1706ed3a-4ac6-4730-a763-696c21d7aa72" providerId="ADAL" clId="{760F8994-EC26-4978-9C13-8E5909FCE0AA}" dt="2023-11-09T16:36:38.757" v="194" actId="20577"/>
          <ac:spMkLst>
            <pc:docMk/>
            <pc:sldMk cId="1449555320" sldId="342"/>
            <ac:spMk id="2" creationId="{FF011CF1-ACF2-8020-504B-CDCEA30945C0}"/>
          </ac:spMkLst>
        </pc:spChg>
        <pc:picChg chg="add del mod">
          <ac:chgData name="Anthonie Meuleman" userId="1706ed3a-4ac6-4730-a763-696c21d7aa72" providerId="ADAL" clId="{760F8994-EC26-4978-9C13-8E5909FCE0AA}" dt="2023-11-09T16:40:03.690" v="200" actId="478"/>
          <ac:picMkLst>
            <pc:docMk/>
            <pc:sldMk cId="1449555320" sldId="342"/>
            <ac:picMk id="4" creationId="{E84FB6DB-DE95-FC09-53D7-53B7E09F7064}"/>
          </ac:picMkLst>
        </pc:picChg>
        <pc:picChg chg="del">
          <ac:chgData name="Anthonie Meuleman" userId="1706ed3a-4ac6-4730-a763-696c21d7aa72" providerId="ADAL" clId="{760F8994-EC26-4978-9C13-8E5909FCE0AA}" dt="2023-11-09T16:36:41.987" v="195" actId="478"/>
          <ac:picMkLst>
            <pc:docMk/>
            <pc:sldMk cId="1449555320" sldId="342"/>
            <ac:picMk id="5" creationId="{7ACE1367-99EF-BC69-0DFA-462AC186BF28}"/>
          </ac:picMkLst>
        </pc:picChg>
        <pc:picChg chg="add mod">
          <ac:chgData name="Anthonie Meuleman" userId="1706ed3a-4ac6-4730-a763-696c21d7aa72" providerId="ADAL" clId="{760F8994-EC26-4978-9C13-8E5909FCE0AA}" dt="2023-11-09T16:40:14.519" v="204" actId="1076"/>
          <ac:picMkLst>
            <pc:docMk/>
            <pc:sldMk cId="1449555320" sldId="342"/>
            <ac:picMk id="7" creationId="{DF9BCC9F-73A1-5D13-BCB7-DD5F3036D30A}"/>
          </ac:picMkLst>
        </pc:picChg>
      </pc:sldChg>
      <pc:sldChg chg="del">
        <pc:chgData name="Anthonie Meuleman" userId="1706ed3a-4ac6-4730-a763-696c21d7aa72" providerId="ADAL" clId="{760F8994-EC26-4978-9C13-8E5909FCE0AA}" dt="2023-11-09T16:23:44.170" v="70" actId="47"/>
        <pc:sldMkLst>
          <pc:docMk/>
          <pc:sldMk cId="2644585173" sldId="342"/>
        </pc:sldMkLst>
      </pc:sldChg>
      <pc:sldChg chg="del">
        <pc:chgData name="Anthonie Meuleman" userId="1706ed3a-4ac6-4730-a763-696c21d7aa72" providerId="ADAL" clId="{760F8994-EC26-4978-9C13-8E5909FCE0AA}" dt="2023-11-09T16:23:42.099" v="66" actId="47"/>
        <pc:sldMkLst>
          <pc:docMk/>
          <pc:sldMk cId="74361064" sldId="343"/>
        </pc:sldMkLst>
      </pc:sldChg>
      <pc:sldChg chg="addSp delSp modSp add mod">
        <pc:chgData name="Anthonie Meuleman" userId="1706ed3a-4ac6-4730-a763-696c21d7aa72" providerId="ADAL" clId="{760F8994-EC26-4978-9C13-8E5909FCE0AA}" dt="2023-11-09T16:43:26.727" v="216" actId="14100"/>
        <pc:sldMkLst>
          <pc:docMk/>
          <pc:sldMk cId="2738491449" sldId="343"/>
        </pc:sldMkLst>
        <pc:spChg chg="mod">
          <ac:chgData name="Anthonie Meuleman" userId="1706ed3a-4ac6-4730-a763-696c21d7aa72" providerId="ADAL" clId="{760F8994-EC26-4978-9C13-8E5909FCE0AA}" dt="2023-11-09T16:41:31.757" v="212" actId="20577"/>
          <ac:spMkLst>
            <pc:docMk/>
            <pc:sldMk cId="2738491449" sldId="343"/>
            <ac:spMk id="2" creationId="{FF011CF1-ACF2-8020-504B-CDCEA30945C0}"/>
          </ac:spMkLst>
        </pc:spChg>
        <pc:picChg chg="add mod">
          <ac:chgData name="Anthonie Meuleman" userId="1706ed3a-4ac6-4730-a763-696c21d7aa72" providerId="ADAL" clId="{760F8994-EC26-4978-9C13-8E5909FCE0AA}" dt="2023-11-09T16:43:26.727" v="216" actId="14100"/>
          <ac:picMkLst>
            <pc:docMk/>
            <pc:sldMk cId="2738491449" sldId="343"/>
            <ac:picMk id="4" creationId="{D64E3E02-BD71-D51D-555F-DCEC295D83B4}"/>
          </ac:picMkLst>
        </pc:picChg>
        <pc:picChg chg="del">
          <ac:chgData name="Anthonie Meuleman" userId="1706ed3a-4ac6-4730-a763-696c21d7aa72" providerId="ADAL" clId="{760F8994-EC26-4978-9C13-8E5909FCE0AA}" dt="2023-11-09T16:41:23.997" v="206" actId="478"/>
          <ac:picMkLst>
            <pc:docMk/>
            <pc:sldMk cId="2738491449" sldId="343"/>
            <ac:picMk id="7" creationId="{DF9BCC9F-73A1-5D13-BCB7-DD5F3036D30A}"/>
          </ac:picMkLst>
        </pc:picChg>
      </pc:sldChg>
      <pc:sldChg chg="del">
        <pc:chgData name="Anthonie Meuleman" userId="1706ed3a-4ac6-4730-a763-696c21d7aa72" providerId="ADAL" clId="{760F8994-EC26-4978-9C13-8E5909FCE0AA}" dt="2023-11-09T16:23:42.634" v="67" actId="47"/>
        <pc:sldMkLst>
          <pc:docMk/>
          <pc:sldMk cId="1511712058" sldId="344"/>
        </pc:sldMkLst>
      </pc:sldChg>
      <pc:sldChg chg="addSp delSp modSp add mod">
        <pc:chgData name="Anthonie Meuleman" userId="1706ed3a-4ac6-4730-a763-696c21d7aa72" providerId="ADAL" clId="{760F8994-EC26-4978-9C13-8E5909FCE0AA}" dt="2023-11-09T16:47:26.081" v="246" actId="1076"/>
        <pc:sldMkLst>
          <pc:docMk/>
          <pc:sldMk cId="1829398008" sldId="344"/>
        </pc:sldMkLst>
        <pc:spChg chg="mod">
          <ac:chgData name="Anthonie Meuleman" userId="1706ed3a-4ac6-4730-a763-696c21d7aa72" providerId="ADAL" clId="{760F8994-EC26-4978-9C13-8E5909FCE0AA}" dt="2023-11-09T16:43:58.251" v="237" actId="6549"/>
          <ac:spMkLst>
            <pc:docMk/>
            <pc:sldMk cId="1829398008" sldId="344"/>
            <ac:spMk id="2" creationId="{FF011CF1-ACF2-8020-504B-CDCEA30945C0}"/>
          </ac:spMkLst>
        </pc:spChg>
        <pc:picChg chg="del">
          <ac:chgData name="Anthonie Meuleman" userId="1706ed3a-4ac6-4730-a763-696c21d7aa72" providerId="ADAL" clId="{760F8994-EC26-4978-9C13-8E5909FCE0AA}" dt="2023-11-09T16:44:02.476" v="238" actId="478"/>
          <ac:picMkLst>
            <pc:docMk/>
            <pc:sldMk cId="1829398008" sldId="344"/>
            <ac:picMk id="4" creationId="{D64E3E02-BD71-D51D-555F-DCEC295D83B4}"/>
          </ac:picMkLst>
        </pc:picChg>
        <pc:picChg chg="add mod">
          <ac:chgData name="Anthonie Meuleman" userId="1706ed3a-4ac6-4730-a763-696c21d7aa72" providerId="ADAL" clId="{760F8994-EC26-4978-9C13-8E5909FCE0AA}" dt="2023-11-09T16:46:03.423" v="240" actId="1076"/>
          <ac:picMkLst>
            <pc:docMk/>
            <pc:sldMk cId="1829398008" sldId="344"/>
            <ac:picMk id="5" creationId="{285F93DA-8F59-AE5E-4445-B43B4EF054B9}"/>
          </ac:picMkLst>
        </pc:picChg>
        <pc:picChg chg="add mod">
          <ac:chgData name="Anthonie Meuleman" userId="1706ed3a-4ac6-4730-a763-696c21d7aa72" providerId="ADAL" clId="{760F8994-EC26-4978-9C13-8E5909FCE0AA}" dt="2023-11-09T16:47:26.081" v="246" actId="1076"/>
          <ac:picMkLst>
            <pc:docMk/>
            <pc:sldMk cId="1829398008" sldId="344"/>
            <ac:picMk id="7" creationId="{81488136-AD3B-AED8-7795-28258DE2BE33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6:49:59.928" v="316" actId="14100"/>
        <pc:sldMkLst>
          <pc:docMk/>
          <pc:sldMk cId="585319641" sldId="345"/>
        </pc:sldMkLst>
        <pc:spChg chg="mod">
          <ac:chgData name="Anthonie Meuleman" userId="1706ed3a-4ac6-4730-a763-696c21d7aa72" providerId="ADAL" clId="{760F8994-EC26-4978-9C13-8E5909FCE0AA}" dt="2023-11-09T16:49:03.285" v="312" actId="20577"/>
          <ac:spMkLst>
            <pc:docMk/>
            <pc:sldMk cId="585319641" sldId="345"/>
            <ac:spMk id="2" creationId="{FF011CF1-ACF2-8020-504B-CDCEA30945C0}"/>
          </ac:spMkLst>
        </pc:spChg>
        <pc:picChg chg="add mod">
          <ac:chgData name="Anthonie Meuleman" userId="1706ed3a-4ac6-4730-a763-696c21d7aa72" providerId="ADAL" clId="{760F8994-EC26-4978-9C13-8E5909FCE0AA}" dt="2023-11-09T16:49:59.928" v="316" actId="14100"/>
          <ac:picMkLst>
            <pc:docMk/>
            <pc:sldMk cId="585319641" sldId="345"/>
            <ac:picMk id="3" creationId="{72363EB8-FBAA-B683-9C91-079A852BC4A4}"/>
          </ac:picMkLst>
        </pc:picChg>
        <pc:picChg chg="del">
          <ac:chgData name="Anthonie Meuleman" userId="1706ed3a-4ac6-4730-a763-696c21d7aa72" providerId="ADAL" clId="{760F8994-EC26-4978-9C13-8E5909FCE0AA}" dt="2023-11-09T16:47:42.659" v="249" actId="478"/>
          <ac:picMkLst>
            <pc:docMk/>
            <pc:sldMk cId="585319641" sldId="345"/>
            <ac:picMk id="5" creationId="{285F93DA-8F59-AE5E-4445-B43B4EF054B9}"/>
          </ac:picMkLst>
        </pc:picChg>
        <pc:picChg chg="del">
          <ac:chgData name="Anthonie Meuleman" userId="1706ed3a-4ac6-4730-a763-696c21d7aa72" providerId="ADAL" clId="{760F8994-EC26-4978-9C13-8E5909FCE0AA}" dt="2023-11-09T16:47:40.787" v="248" actId="478"/>
          <ac:picMkLst>
            <pc:docMk/>
            <pc:sldMk cId="585319641" sldId="345"/>
            <ac:picMk id="7" creationId="{81488136-AD3B-AED8-7795-28258DE2BE33}"/>
          </ac:picMkLst>
        </pc:picChg>
      </pc:sldChg>
      <pc:sldChg chg="del">
        <pc:chgData name="Anthonie Meuleman" userId="1706ed3a-4ac6-4730-a763-696c21d7aa72" providerId="ADAL" clId="{760F8994-EC26-4978-9C13-8E5909FCE0AA}" dt="2023-11-09T16:23:43.102" v="68" actId="47"/>
        <pc:sldMkLst>
          <pc:docMk/>
          <pc:sldMk cId="2145251807" sldId="345"/>
        </pc:sldMkLst>
      </pc:sldChg>
      <pc:sldChg chg="addSp delSp modSp add mod">
        <pc:chgData name="Anthonie Meuleman" userId="1706ed3a-4ac6-4730-a763-696c21d7aa72" providerId="ADAL" clId="{760F8994-EC26-4978-9C13-8E5909FCE0AA}" dt="2023-11-09T17:04:53.713" v="447" actId="1076"/>
        <pc:sldMkLst>
          <pc:docMk/>
          <pc:sldMk cId="2226086565" sldId="346"/>
        </pc:sldMkLst>
        <pc:spChg chg="mod">
          <ac:chgData name="Anthonie Meuleman" userId="1706ed3a-4ac6-4730-a763-696c21d7aa72" providerId="ADAL" clId="{760F8994-EC26-4978-9C13-8E5909FCE0AA}" dt="2023-11-09T16:51:17.283" v="422" actId="20577"/>
          <ac:spMkLst>
            <pc:docMk/>
            <pc:sldMk cId="2226086565" sldId="346"/>
            <ac:spMk id="2" creationId="{FF011CF1-ACF2-8020-504B-CDCEA30945C0}"/>
          </ac:spMkLst>
        </pc:spChg>
        <pc:picChg chg="del">
          <ac:chgData name="Anthonie Meuleman" userId="1706ed3a-4ac6-4730-a763-696c21d7aa72" providerId="ADAL" clId="{760F8994-EC26-4978-9C13-8E5909FCE0AA}" dt="2023-11-09T16:50:18.552" v="318" actId="478"/>
          <ac:picMkLst>
            <pc:docMk/>
            <pc:sldMk cId="2226086565" sldId="346"/>
            <ac:picMk id="3" creationId="{72363EB8-FBAA-B683-9C91-079A852BC4A4}"/>
          </ac:picMkLst>
        </pc:picChg>
        <pc:picChg chg="add mod">
          <ac:chgData name="Anthonie Meuleman" userId="1706ed3a-4ac6-4730-a763-696c21d7aa72" providerId="ADAL" clId="{760F8994-EC26-4978-9C13-8E5909FCE0AA}" dt="2023-11-09T17:04:44.453" v="444" actId="1076"/>
          <ac:picMkLst>
            <pc:docMk/>
            <pc:sldMk cId="2226086565" sldId="346"/>
            <ac:picMk id="5" creationId="{7B7E8090-EC34-EE96-E929-B7BEB6AB3268}"/>
          </ac:picMkLst>
        </pc:picChg>
        <pc:picChg chg="add mod">
          <ac:chgData name="Anthonie Meuleman" userId="1706ed3a-4ac6-4730-a763-696c21d7aa72" providerId="ADAL" clId="{760F8994-EC26-4978-9C13-8E5909FCE0AA}" dt="2023-11-09T17:04:53.713" v="447" actId="1076"/>
          <ac:picMkLst>
            <pc:docMk/>
            <pc:sldMk cId="2226086565" sldId="346"/>
            <ac:picMk id="7" creationId="{3E4B3885-2856-7D6A-C930-302D47D91D30}"/>
          </ac:picMkLst>
        </pc:picChg>
      </pc:sldChg>
      <pc:sldChg chg="del">
        <pc:chgData name="Anthonie Meuleman" userId="1706ed3a-4ac6-4730-a763-696c21d7aa72" providerId="ADAL" clId="{760F8994-EC26-4978-9C13-8E5909FCE0AA}" dt="2023-11-09T16:23:46.537" v="74" actId="47"/>
        <pc:sldMkLst>
          <pc:docMk/>
          <pc:sldMk cId="488727023" sldId="347"/>
        </pc:sldMkLst>
      </pc:sldChg>
      <pc:sldChg chg="addSp delSp modSp add mod">
        <pc:chgData name="Anthonie Meuleman" userId="1706ed3a-4ac6-4730-a763-696c21d7aa72" providerId="ADAL" clId="{760F8994-EC26-4978-9C13-8E5909FCE0AA}" dt="2023-11-09T17:07:24.762" v="450" actId="14100"/>
        <pc:sldMkLst>
          <pc:docMk/>
          <pc:sldMk cId="3703914691" sldId="347"/>
        </pc:sldMkLst>
        <pc:spChg chg="mod">
          <ac:chgData name="Anthonie Meuleman" userId="1706ed3a-4ac6-4730-a763-696c21d7aa72" providerId="ADAL" clId="{760F8994-EC26-4978-9C13-8E5909FCE0AA}" dt="2023-11-09T17:01:15.973" v="442" actId="20577"/>
          <ac:spMkLst>
            <pc:docMk/>
            <pc:sldMk cId="3703914691" sldId="347"/>
            <ac:spMk id="2" creationId="{FF011CF1-ACF2-8020-504B-CDCEA30945C0}"/>
          </ac:spMkLst>
        </pc:spChg>
        <pc:picChg chg="add mod">
          <ac:chgData name="Anthonie Meuleman" userId="1706ed3a-4ac6-4730-a763-696c21d7aa72" providerId="ADAL" clId="{760F8994-EC26-4978-9C13-8E5909FCE0AA}" dt="2023-11-09T17:07:24.762" v="450" actId="14100"/>
          <ac:picMkLst>
            <pc:docMk/>
            <pc:sldMk cId="3703914691" sldId="347"/>
            <ac:picMk id="4" creationId="{F8641E5F-D7A0-C6AC-44B7-A35BF3D1AFF1}"/>
          </ac:picMkLst>
        </pc:picChg>
        <pc:picChg chg="del">
          <ac:chgData name="Anthonie Meuleman" userId="1706ed3a-4ac6-4730-a763-696c21d7aa72" providerId="ADAL" clId="{760F8994-EC26-4978-9C13-8E5909FCE0AA}" dt="2023-11-09T16:53:30.637" v="428" actId="478"/>
          <ac:picMkLst>
            <pc:docMk/>
            <pc:sldMk cId="3703914691" sldId="347"/>
            <ac:picMk id="5" creationId="{7B7E8090-EC34-EE96-E929-B7BEB6AB3268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7:10:23.055" v="497" actId="14100"/>
        <pc:sldMkLst>
          <pc:docMk/>
          <pc:sldMk cId="2488735659" sldId="348"/>
        </pc:sldMkLst>
        <pc:spChg chg="add mod">
          <ac:chgData name="Anthonie Meuleman" userId="1706ed3a-4ac6-4730-a763-696c21d7aa72" providerId="ADAL" clId="{760F8994-EC26-4978-9C13-8E5909FCE0AA}" dt="2023-11-09T17:10:18.546" v="495" actId="1076"/>
          <ac:spMkLst>
            <pc:docMk/>
            <pc:sldMk cId="2488735659" sldId="348"/>
            <ac:spMk id="6" creationId="{B3E18906-3FF0-D9A7-63DF-FFCC455D515E}"/>
          </ac:spMkLst>
        </pc:spChg>
        <pc:picChg chg="del">
          <ac:chgData name="Anthonie Meuleman" userId="1706ed3a-4ac6-4730-a763-696c21d7aa72" providerId="ADAL" clId="{760F8994-EC26-4978-9C13-8E5909FCE0AA}" dt="2023-11-09T17:09:27.117" v="452" actId="478"/>
          <ac:picMkLst>
            <pc:docMk/>
            <pc:sldMk cId="2488735659" sldId="348"/>
            <ac:picMk id="4" creationId="{F8641E5F-D7A0-C6AC-44B7-A35BF3D1AFF1}"/>
          </ac:picMkLst>
        </pc:picChg>
        <pc:picChg chg="add mod">
          <ac:chgData name="Anthonie Meuleman" userId="1706ed3a-4ac6-4730-a763-696c21d7aa72" providerId="ADAL" clId="{760F8994-EC26-4978-9C13-8E5909FCE0AA}" dt="2023-11-09T17:10:23.055" v="497" actId="14100"/>
          <ac:picMkLst>
            <pc:docMk/>
            <pc:sldMk cId="2488735659" sldId="348"/>
            <ac:picMk id="5" creationId="{D7DF397A-1ADD-521E-9B2C-C8931F2B92A2}"/>
          </ac:picMkLst>
        </pc:picChg>
      </pc:sldChg>
      <pc:sldChg chg="del">
        <pc:chgData name="Anthonie Meuleman" userId="1706ed3a-4ac6-4730-a763-696c21d7aa72" providerId="ADAL" clId="{760F8994-EC26-4978-9C13-8E5909FCE0AA}" dt="2023-11-09T16:23:45.194" v="72" actId="47"/>
        <pc:sldMkLst>
          <pc:docMk/>
          <pc:sldMk cId="2901497041" sldId="348"/>
        </pc:sldMkLst>
      </pc:sldChg>
      <pc:sldChg chg="delSp modSp add mod">
        <pc:chgData name="Anthonie Meuleman" userId="1706ed3a-4ac6-4730-a763-696c21d7aa72" providerId="ADAL" clId="{760F8994-EC26-4978-9C13-8E5909FCE0AA}" dt="2023-11-09T17:12:30.645" v="613" actId="1076"/>
        <pc:sldMkLst>
          <pc:docMk/>
          <pc:sldMk cId="1372833050" sldId="349"/>
        </pc:sldMkLst>
        <pc:spChg chg="mod">
          <ac:chgData name="Anthonie Meuleman" userId="1706ed3a-4ac6-4730-a763-696c21d7aa72" providerId="ADAL" clId="{760F8994-EC26-4978-9C13-8E5909FCE0AA}" dt="2023-11-09T17:12:30.645" v="613" actId="1076"/>
          <ac:spMkLst>
            <pc:docMk/>
            <pc:sldMk cId="1372833050" sldId="349"/>
            <ac:spMk id="6" creationId="{B3E18906-3FF0-D9A7-63DF-FFCC455D515E}"/>
          </ac:spMkLst>
        </pc:spChg>
        <pc:picChg chg="del">
          <ac:chgData name="Anthonie Meuleman" userId="1706ed3a-4ac6-4730-a763-696c21d7aa72" providerId="ADAL" clId="{760F8994-EC26-4978-9C13-8E5909FCE0AA}" dt="2023-11-09T17:10:40.577" v="499" actId="478"/>
          <ac:picMkLst>
            <pc:docMk/>
            <pc:sldMk cId="1372833050" sldId="349"/>
            <ac:picMk id="5" creationId="{D7DF397A-1ADD-521E-9B2C-C8931F2B92A2}"/>
          </ac:picMkLst>
        </pc:picChg>
      </pc:sldChg>
      <pc:sldChg chg="del">
        <pc:chgData name="Anthonie Meuleman" userId="1706ed3a-4ac6-4730-a763-696c21d7aa72" providerId="ADAL" clId="{760F8994-EC26-4978-9C13-8E5909FCE0AA}" dt="2023-11-09T16:23:49.986" v="75" actId="47"/>
        <pc:sldMkLst>
          <pc:docMk/>
          <pc:sldMk cId="3341892775" sldId="349"/>
        </pc:sldMkLst>
      </pc:sldChg>
      <pc:sldChg chg="del">
        <pc:chgData name="Anthonie Meuleman" userId="1706ed3a-4ac6-4730-a763-696c21d7aa72" providerId="ADAL" clId="{760F8994-EC26-4978-9C13-8E5909FCE0AA}" dt="2023-11-09T16:23:43.651" v="69" actId="47"/>
        <pc:sldMkLst>
          <pc:docMk/>
          <pc:sldMk cId="1371184953" sldId="350"/>
        </pc:sldMkLst>
      </pc:sldChg>
      <pc:sldChg chg="modSp add mod">
        <pc:chgData name="Anthonie Meuleman" userId="1706ed3a-4ac6-4730-a763-696c21d7aa72" providerId="ADAL" clId="{760F8994-EC26-4978-9C13-8E5909FCE0AA}" dt="2023-11-09T17:13:53.903" v="643" actId="12"/>
        <pc:sldMkLst>
          <pc:docMk/>
          <pc:sldMk cId="4010483903" sldId="350"/>
        </pc:sldMkLst>
        <pc:spChg chg="mod">
          <ac:chgData name="Anthonie Meuleman" userId="1706ed3a-4ac6-4730-a763-696c21d7aa72" providerId="ADAL" clId="{760F8994-EC26-4978-9C13-8E5909FCE0AA}" dt="2023-11-09T17:12:45.311" v="624" actId="20577"/>
          <ac:spMkLst>
            <pc:docMk/>
            <pc:sldMk cId="4010483903" sldId="350"/>
            <ac:spMk id="2" creationId="{FF011CF1-ACF2-8020-504B-CDCEA30945C0}"/>
          </ac:spMkLst>
        </pc:spChg>
        <pc:spChg chg="mod">
          <ac:chgData name="Anthonie Meuleman" userId="1706ed3a-4ac6-4730-a763-696c21d7aa72" providerId="ADAL" clId="{760F8994-EC26-4978-9C13-8E5909FCE0AA}" dt="2023-11-09T17:13:53.903" v="643" actId="12"/>
          <ac:spMkLst>
            <pc:docMk/>
            <pc:sldMk cId="4010483903" sldId="350"/>
            <ac:spMk id="6" creationId="{B3E18906-3FF0-D9A7-63DF-FFCC455D515E}"/>
          </ac:spMkLst>
        </pc:spChg>
      </pc:sldChg>
      <pc:sldChg chg="del">
        <pc:chgData name="Anthonie Meuleman" userId="1706ed3a-4ac6-4730-a763-696c21d7aa72" providerId="ADAL" clId="{760F8994-EC26-4978-9C13-8E5909FCE0AA}" dt="2023-11-09T16:23:44.705" v="71" actId="47"/>
        <pc:sldMkLst>
          <pc:docMk/>
          <pc:sldMk cId="1507176151" sldId="351"/>
        </pc:sldMkLst>
      </pc:sldChg>
      <pc:sldChg chg="addSp delSp modSp add mod">
        <pc:chgData name="Anthonie Meuleman" userId="1706ed3a-4ac6-4730-a763-696c21d7aa72" providerId="ADAL" clId="{760F8994-EC26-4978-9C13-8E5909FCE0AA}" dt="2023-11-09T17:29:00.490" v="695" actId="1076"/>
        <pc:sldMkLst>
          <pc:docMk/>
          <pc:sldMk cId="2539356672" sldId="351"/>
        </pc:sldMkLst>
        <pc:spChg chg="mod">
          <ac:chgData name="Anthonie Meuleman" userId="1706ed3a-4ac6-4730-a763-696c21d7aa72" providerId="ADAL" clId="{760F8994-EC26-4978-9C13-8E5909FCE0AA}" dt="2023-11-09T17:14:14.439" v="668" actId="20577"/>
          <ac:spMkLst>
            <pc:docMk/>
            <pc:sldMk cId="2539356672" sldId="351"/>
            <ac:spMk id="2" creationId="{FF011CF1-ACF2-8020-504B-CDCEA30945C0}"/>
          </ac:spMkLst>
        </pc:spChg>
        <pc:spChg chg="del mod">
          <ac:chgData name="Anthonie Meuleman" userId="1706ed3a-4ac6-4730-a763-696c21d7aa72" providerId="ADAL" clId="{760F8994-EC26-4978-9C13-8E5909FCE0AA}" dt="2023-11-09T17:14:35.044" v="670" actId="478"/>
          <ac:spMkLst>
            <pc:docMk/>
            <pc:sldMk cId="2539356672" sldId="351"/>
            <ac:spMk id="6" creationId="{B3E18906-3FF0-D9A7-63DF-FFCC455D515E}"/>
          </ac:spMkLst>
        </pc:spChg>
        <pc:picChg chg="add mod">
          <ac:chgData name="Anthonie Meuleman" userId="1706ed3a-4ac6-4730-a763-696c21d7aa72" providerId="ADAL" clId="{760F8994-EC26-4978-9C13-8E5909FCE0AA}" dt="2023-11-09T17:29:00.490" v="695" actId="1076"/>
          <ac:picMkLst>
            <pc:docMk/>
            <pc:sldMk cId="2539356672" sldId="351"/>
            <ac:picMk id="4" creationId="{BD53ABEB-503E-71BD-41A9-2D78DDC074F4}"/>
          </ac:picMkLst>
        </pc:picChg>
      </pc:sldChg>
      <pc:sldChg chg="addSp modSp add mod ord">
        <pc:chgData name="Anthonie Meuleman" userId="1706ed3a-4ac6-4730-a763-696c21d7aa72" providerId="ADAL" clId="{760F8994-EC26-4978-9C13-8E5909FCE0AA}" dt="2023-11-09T17:37:53.431" v="725"/>
        <pc:sldMkLst>
          <pc:docMk/>
          <pc:sldMk cId="1048355870" sldId="352"/>
        </pc:sldMkLst>
        <pc:spChg chg="mod">
          <ac:chgData name="Anthonie Meuleman" userId="1706ed3a-4ac6-4730-a763-696c21d7aa72" providerId="ADAL" clId="{760F8994-EC26-4978-9C13-8E5909FCE0AA}" dt="2023-11-09T17:28:08.144" v="692" actId="20577"/>
          <ac:spMkLst>
            <pc:docMk/>
            <pc:sldMk cId="1048355870" sldId="352"/>
            <ac:spMk id="2" creationId="{FF011CF1-ACF2-8020-504B-CDCEA30945C0}"/>
          </ac:spMkLst>
        </pc:spChg>
        <pc:picChg chg="add">
          <ac:chgData name="Anthonie Meuleman" userId="1706ed3a-4ac6-4730-a763-696c21d7aa72" providerId="ADAL" clId="{760F8994-EC26-4978-9C13-8E5909FCE0AA}" dt="2023-11-09T17:27:57.953" v="678" actId="22"/>
          <ac:picMkLst>
            <pc:docMk/>
            <pc:sldMk cId="1048355870" sldId="352"/>
            <ac:picMk id="4" creationId="{521E7991-6220-10D1-94B9-4E9178F4B2C3}"/>
          </ac:picMkLst>
        </pc:picChg>
      </pc:sldChg>
      <pc:sldChg chg="new del">
        <pc:chgData name="Anthonie Meuleman" userId="1706ed3a-4ac6-4730-a763-696c21d7aa72" providerId="ADAL" clId="{760F8994-EC26-4978-9C13-8E5909FCE0AA}" dt="2023-11-09T16:23:36.343" v="60" actId="47"/>
        <pc:sldMkLst>
          <pc:docMk/>
          <pc:sldMk cId="1419354195" sldId="352"/>
        </pc:sldMkLst>
      </pc:sldChg>
      <pc:sldChg chg="addSp delSp modSp add mod modAnim">
        <pc:chgData name="Anthonie Meuleman" userId="1706ed3a-4ac6-4730-a763-696c21d7aa72" providerId="ADAL" clId="{760F8994-EC26-4978-9C13-8E5909FCE0AA}" dt="2023-11-09T17:17:10.013" v="677" actId="14100"/>
        <pc:sldMkLst>
          <pc:docMk/>
          <pc:sldMk cId="2131066128" sldId="353"/>
        </pc:sldMkLst>
        <pc:spChg chg="del">
          <ac:chgData name="Anthonie Meuleman" userId="1706ed3a-4ac6-4730-a763-696c21d7aa72" providerId="ADAL" clId="{760F8994-EC26-4978-9C13-8E5909FCE0AA}" dt="2023-11-09T17:16:53.109" v="674" actId="478"/>
          <ac:spMkLst>
            <pc:docMk/>
            <pc:sldMk cId="2131066128" sldId="353"/>
            <ac:spMk id="2" creationId="{FF011CF1-ACF2-8020-504B-CDCEA30945C0}"/>
          </ac:spMkLst>
        </pc:spChg>
        <pc:spChg chg="add mod">
          <ac:chgData name="Anthonie Meuleman" userId="1706ed3a-4ac6-4730-a763-696c21d7aa72" providerId="ADAL" clId="{760F8994-EC26-4978-9C13-8E5909FCE0AA}" dt="2023-11-09T17:16:53.109" v="674" actId="478"/>
          <ac:spMkLst>
            <pc:docMk/>
            <pc:sldMk cId="2131066128" sldId="353"/>
            <ac:spMk id="5" creationId="{030D96AE-D299-A028-8A35-8F5C488691DF}"/>
          </ac:spMkLst>
        </pc:spChg>
        <pc:picChg chg="add mod">
          <ac:chgData name="Anthonie Meuleman" userId="1706ed3a-4ac6-4730-a763-696c21d7aa72" providerId="ADAL" clId="{760F8994-EC26-4978-9C13-8E5909FCE0AA}" dt="2023-11-09T17:17:10.013" v="677" actId="14100"/>
          <ac:picMkLst>
            <pc:docMk/>
            <pc:sldMk cId="2131066128" sldId="353"/>
            <ac:picMk id="3" creationId="{02132D0A-CC36-20F0-A14E-793C450ACDBE}"/>
          </ac:picMkLst>
        </pc:picChg>
      </pc:sldChg>
      <pc:sldChg chg="add del">
        <pc:chgData name="Anthonie Meuleman" userId="1706ed3a-4ac6-4730-a763-696c21d7aa72" providerId="ADAL" clId="{760F8994-EC26-4978-9C13-8E5909FCE0AA}" dt="2023-11-09T16:23:35.800" v="59" actId="47"/>
        <pc:sldMkLst>
          <pc:docMk/>
          <pc:sldMk cId="3287102230" sldId="353"/>
        </pc:sldMkLst>
      </pc:sldChg>
      <pc:sldChg chg="addSp delSp modSp add mod ord">
        <pc:chgData name="Anthonie Meuleman" userId="1706ed3a-4ac6-4730-a763-696c21d7aa72" providerId="ADAL" clId="{760F8994-EC26-4978-9C13-8E5909FCE0AA}" dt="2023-11-09T17:52:48.642" v="827" actId="1076"/>
        <pc:sldMkLst>
          <pc:docMk/>
          <pc:sldMk cId="463637437" sldId="354"/>
        </pc:sldMkLst>
        <pc:spChg chg="del">
          <ac:chgData name="Anthonie Meuleman" userId="1706ed3a-4ac6-4730-a763-696c21d7aa72" providerId="ADAL" clId="{760F8994-EC26-4978-9C13-8E5909FCE0AA}" dt="2023-11-09T17:41:49.409" v="777" actId="478"/>
          <ac:spMkLst>
            <pc:docMk/>
            <pc:sldMk cId="463637437" sldId="354"/>
            <ac:spMk id="2" creationId="{FF011CF1-ACF2-8020-504B-CDCEA30945C0}"/>
          </ac:spMkLst>
        </pc:spChg>
        <pc:spChg chg="add mod">
          <ac:chgData name="Anthonie Meuleman" userId="1706ed3a-4ac6-4730-a763-696c21d7aa72" providerId="ADAL" clId="{760F8994-EC26-4978-9C13-8E5909FCE0AA}" dt="2023-11-09T17:52:14.077" v="822" actId="20577"/>
          <ac:spMkLst>
            <pc:docMk/>
            <pc:sldMk cId="463637437" sldId="354"/>
            <ac:spMk id="7" creationId="{7920BF2B-0603-DF84-71D0-0F27397E6C31}"/>
          </ac:spMkLst>
        </pc:spChg>
        <pc:spChg chg="add mod">
          <ac:chgData name="Anthonie Meuleman" userId="1706ed3a-4ac6-4730-a763-696c21d7aa72" providerId="ADAL" clId="{760F8994-EC26-4978-9C13-8E5909FCE0AA}" dt="2023-11-09T17:41:49.409" v="777" actId="478"/>
          <ac:spMkLst>
            <pc:docMk/>
            <pc:sldMk cId="463637437" sldId="354"/>
            <ac:spMk id="9" creationId="{1F60AF77-9A96-02C9-3E32-4B57BA1025CF}"/>
          </ac:spMkLst>
        </pc:spChg>
        <pc:picChg chg="add del mod">
          <ac:chgData name="Anthonie Meuleman" userId="1706ed3a-4ac6-4730-a763-696c21d7aa72" providerId="ADAL" clId="{760F8994-EC26-4978-9C13-8E5909FCE0AA}" dt="2023-11-09T17:51:09.468" v="805" actId="478"/>
          <ac:picMkLst>
            <pc:docMk/>
            <pc:sldMk cId="463637437" sldId="354"/>
            <ac:picMk id="3" creationId="{0613E291-5970-D18F-BF82-AE30AD1ABD1B}"/>
          </ac:picMkLst>
        </pc:picChg>
        <pc:picChg chg="del">
          <ac:chgData name="Anthonie Meuleman" userId="1706ed3a-4ac6-4730-a763-696c21d7aa72" providerId="ADAL" clId="{760F8994-EC26-4978-9C13-8E5909FCE0AA}" dt="2023-11-09T17:30:23.869" v="697" actId="478"/>
          <ac:picMkLst>
            <pc:docMk/>
            <pc:sldMk cId="463637437" sldId="354"/>
            <ac:picMk id="4" creationId="{BD53ABEB-503E-71BD-41A9-2D78DDC074F4}"/>
          </ac:picMkLst>
        </pc:picChg>
        <pc:picChg chg="add del mod">
          <ac:chgData name="Anthonie Meuleman" userId="1706ed3a-4ac6-4730-a763-696c21d7aa72" providerId="ADAL" clId="{760F8994-EC26-4978-9C13-8E5909FCE0AA}" dt="2023-11-09T17:36:46.230" v="723" actId="22"/>
          <ac:picMkLst>
            <pc:docMk/>
            <pc:sldMk cId="463637437" sldId="354"/>
            <ac:picMk id="6" creationId="{B8F205D6-7229-255B-C58B-AA53DA4B34DC}"/>
          </ac:picMkLst>
        </pc:picChg>
        <pc:picChg chg="add mod">
          <ac:chgData name="Anthonie Meuleman" userId="1706ed3a-4ac6-4730-a763-696c21d7aa72" providerId="ADAL" clId="{760F8994-EC26-4978-9C13-8E5909FCE0AA}" dt="2023-11-09T17:52:48.642" v="827" actId="1076"/>
          <ac:picMkLst>
            <pc:docMk/>
            <pc:sldMk cId="463637437" sldId="354"/>
            <ac:picMk id="11" creationId="{BA37E0E4-8015-E5D8-71CC-B63213778653}"/>
          </ac:picMkLst>
        </pc:picChg>
      </pc:sldChg>
      <pc:sldChg chg="add del">
        <pc:chgData name="Anthonie Meuleman" userId="1706ed3a-4ac6-4730-a763-696c21d7aa72" providerId="ADAL" clId="{760F8994-EC26-4978-9C13-8E5909FCE0AA}" dt="2023-11-09T16:23:34.353" v="58" actId="47"/>
        <pc:sldMkLst>
          <pc:docMk/>
          <pc:sldMk cId="1927156702" sldId="354"/>
        </pc:sldMkLst>
      </pc:sldChg>
      <pc:sldChg chg="addSp delSp modSp add mod ord">
        <pc:chgData name="Anthonie Meuleman" userId="1706ed3a-4ac6-4730-a763-696c21d7aa72" providerId="ADAL" clId="{760F8994-EC26-4978-9C13-8E5909FCE0AA}" dt="2023-11-09T17:33:18.398" v="707"/>
        <pc:sldMkLst>
          <pc:docMk/>
          <pc:sldMk cId="996613642" sldId="355"/>
        </pc:sldMkLst>
        <pc:picChg chg="del">
          <ac:chgData name="Anthonie Meuleman" userId="1706ed3a-4ac6-4730-a763-696c21d7aa72" providerId="ADAL" clId="{760F8994-EC26-4978-9C13-8E5909FCE0AA}" dt="2023-11-09T17:33:02.830" v="703" actId="478"/>
          <ac:picMkLst>
            <pc:docMk/>
            <pc:sldMk cId="996613642" sldId="355"/>
            <ac:picMk id="4" creationId="{BD53ABEB-503E-71BD-41A9-2D78DDC074F4}"/>
          </ac:picMkLst>
        </pc:picChg>
        <pc:picChg chg="add mod">
          <ac:chgData name="Anthonie Meuleman" userId="1706ed3a-4ac6-4730-a763-696c21d7aa72" providerId="ADAL" clId="{760F8994-EC26-4978-9C13-8E5909FCE0AA}" dt="2023-11-09T17:33:09.563" v="705" actId="14100"/>
          <ac:picMkLst>
            <pc:docMk/>
            <pc:sldMk cId="996613642" sldId="355"/>
            <ac:picMk id="5" creationId="{A23936AA-12B2-DCDB-04BD-6CBD32B06B66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7:36:03.067" v="715" actId="14100"/>
        <pc:sldMkLst>
          <pc:docMk/>
          <pc:sldMk cId="2309891151" sldId="356"/>
        </pc:sldMkLst>
        <pc:picChg chg="add mod">
          <ac:chgData name="Anthonie Meuleman" userId="1706ed3a-4ac6-4730-a763-696c21d7aa72" providerId="ADAL" clId="{760F8994-EC26-4978-9C13-8E5909FCE0AA}" dt="2023-11-09T17:35:38.396" v="712" actId="1076"/>
          <ac:picMkLst>
            <pc:docMk/>
            <pc:sldMk cId="2309891151" sldId="356"/>
            <ac:picMk id="4" creationId="{938C3A5A-DF8F-3562-AC92-D8381C658C43}"/>
          </ac:picMkLst>
        </pc:picChg>
        <pc:picChg chg="del">
          <ac:chgData name="Anthonie Meuleman" userId="1706ed3a-4ac6-4730-a763-696c21d7aa72" providerId="ADAL" clId="{760F8994-EC26-4978-9C13-8E5909FCE0AA}" dt="2023-11-09T17:35:13.458" v="709" actId="478"/>
          <ac:picMkLst>
            <pc:docMk/>
            <pc:sldMk cId="2309891151" sldId="356"/>
            <ac:picMk id="5" creationId="{A23936AA-12B2-DCDB-04BD-6CBD32B06B66}"/>
          </ac:picMkLst>
        </pc:picChg>
        <pc:picChg chg="add mod">
          <ac:chgData name="Anthonie Meuleman" userId="1706ed3a-4ac6-4730-a763-696c21d7aa72" providerId="ADAL" clId="{760F8994-EC26-4978-9C13-8E5909FCE0AA}" dt="2023-11-09T17:36:03.067" v="715" actId="14100"/>
          <ac:picMkLst>
            <pc:docMk/>
            <pc:sldMk cId="2309891151" sldId="356"/>
            <ac:picMk id="7" creationId="{633B2836-86F4-C9C7-DD5E-C933400EC45B}"/>
          </ac:picMkLst>
        </pc:picChg>
      </pc:sldChg>
      <pc:sldChg chg="addSp delSp modSp add del mod ord">
        <pc:chgData name="Anthonie Meuleman" userId="1706ed3a-4ac6-4730-a763-696c21d7aa72" providerId="ADAL" clId="{760F8994-EC26-4978-9C13-8E5909FCE0AA}" dt="2023-11-09T17:54:04.625" v="849" actId="14100"/>
        <pc:sldMkLst>
          <pc:docMk/>
          <pc:sldMk cId="1140979741" sldId="357"/>
        </pc:sldMkLst>
        <pc:spChg chg="mod">
          <ac:chgData name="Anthonie Meuleman" userId="1706ed3a-4ac6-4730-a763-696c21d7aa72" providerId="ADAL" clId="{760F8994-EC26-4978-9C13-8E5909FCE0AA}" dt="2023-11-09T17:53:13.203" v="846" actId="20577"/>
          <ac:spMkLst>
            <pc:docMk/>
            <pc:sldMk cId="1140979741" sldId="357"/>
            <ac:spMk id="2" creationId="{FF011CF1-ACF2-8020-504B-CDCEA30945C0}"/>
          </ac:spMkLst>
        </pc:spChg>
        <pc:picChg chg="add mod">
          <ac:chgData name="Anthonie Meuleman" userId="1706ed3a-4ac6-4730-a763-696c21d7aa72" providerId="ADAL" clId="{760F8994-EC26-4978-9C13-8E5909FCE0AA}" dt="2023-11-09T17:54:04.625" v="849" actId="14100"/>
          <ac:picMkLst>
            <pc:docMk/>
            <pc:sldMk cId="1140979741" sldId="357"/>
            <ac:picMk id="4" creationId="{CB34E853-BE74-7A44-6B8F-0526C5666DB6}"/>
          </ac:picMkLst>
        </pc:picChg>
        <pc:picChg chg="del">
          <ac:chgData name="Anthonie Meuleman" userId="1706ed3a-4ac6-4730-a763-696c21d7aa72" providerId="ADAL" clId="{760F8994-EC26-4978-9C13-8E5909FCE0AA}" dt="2023-11-09T17:42:57.281" v="781" actId="478"/>
          <ac:picMkLst>
            <pc:docMk/>
            <pc:sldMk cId="1140979741" sldId="357"/>
            <ac:picMk id="5" creationId="{A23936AA-12B2-DCDB-04BD-6CBD32B06B66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7:40:18.668" v="751" actId="14100"/>
        <pc:sldMkLst>
          <pc:docMk/>
          <pc:sldMk cId="2045183371" sldId="358"/>
        </pc:sldMkLst>
        <pc:spChg chg="mod">
          <ac:chgData name="Anthonie Meuleman" userId="1706ed3a-4ac6-4730-a763-696c21d7aa72" providerId="ADAL" clId="{760F8994-EC26-4978-9C13-8E5909FCE0AA}" dt="2023-11-09T17:39:15.764" v="746" actId="20577"/>
          <ac:spMkLst>
            <pc:docMk/>
            <pc:sldMk cId="2045183371" sldId="358"/>
            <ac:spMk id="2" creationId="{FF011CF1-ACF2-8020-504B-CDCEA30945C0}"/>
          </ac:spMkLst>
        </pc:spChg>
        <pc:picChg chg="del">
          <ac:chgData name="Anthonie Meuleman" userId="1706ed3a-4ac6-4730-a763-696c21d7aa72" providerId="ADAL" clId="{760F8994-EC26-4978-9C13-8E5909FCE0AA}" dt="2023-11-09T17:39:01.410" v="729" actId="478"/>
          <ac:picMkLst>
            <pc:docMk/>
            <pc:sldMk cId="2045183371" sldId="358"/>
            <ac:picMk id="4" creationId="{938C3A5A-DF8F-3562-AC92-D8381C658C43}"/>
          </ac:picMkLst>
        </pc:picChg>
        <pc:picChg chg="add mod">
          <ac:chgData name="Anthonie Meuleman" userId="1706ed3a-4ac6-4730-a763-696c21d7aa72" providerId="ADAL" clId="{760F8994-EC26-4978-9C13-8E5909FCE0AA}" dt="2023-11-09T17:40:18.668" v="751" actId="14100"/>
          <ac:picMkLst>
            <pc:docMk/>
            <pc:sldMk cId="2045183371" sldId="358"/>
            <ac:picMk id="5" creationId="{5D549851-A455-7BDA-8E51-0954699BFE7B}"/>
          </ac:picMkLst>
        </pc:picChg>
        <pc:picChg chg="del mod">
          <ac:chgData name="Anthonie Meuleman" userId="1706ed3a-4ac6-4730-a763-696c21d7aa72" providerId="ADAL" clId="{760F8994-EC26-4978-9C13-8E5909FCE0AA}" dt="2023-11-09T17:39:03.066" v="731" actId="478"/>
          <ac:picMkLst>
            <pc:docMk/>
            <pc:sldMk cId="2045183371" sldId="358"/>
            <ac:picMk id="7" creationId="{633B2836-86F4-C9C7-DD5E-C933400EC45B}"/>
          </ac:picMkLst>
        </pc:picChg>
      </pc:sldChg>
      <pc:sldChg chg="addSp delSp modSp add mod ord">
        <pc:chgData name="Anthonie Meuleman" userId="1706ed3a-4ac6-4730-a763-696c21d7aa72" providerId="ADAL" clId="{760F8994-EC26-4978-9C13-8E5909FCE0AA}" dt="2023-11-09T17:52:55.946" v="829"/>
        <pc:sldMkLst>
          <pc:docMk/>
          <pc:sldMk cId="2720718827" sldId="359"/>
        </pc:sldMkLst>
        <pc:picChg chg="add mod">
          <ac:chgData name="Anthonie Meuleman" userId="1706ed3a-4ac6-4730-a763-696c21d7aa72" providerId="ADAL" clId="{760F8994-EC26-4978-9C13-8E5909FCE0AA}" dt="2023-11-09T17:47:07.565" v="787" actId="14100"/>
          <ac:picMkLst>
            <pc:docMk/>
            <pc:sldMk cId="2720718827" sldId="359"/>
            <ac:picMk id="4" creationId="{2B4E08E4-757A-A093-6F9C-4F3DBF590501}"/>
          </ac:picMkLst>
        </pc:picChg>
        <pc:picChg chg="del">
          <ac:chgData name="Anthonie Meuleman" userId="1706ed3a-4ac6-4730-a763-696c21d7aa72" providerId="ADAL" clId="{760F8994-EC26-4978-9C13-8E5909FCE0AA}" dt="2023-11-09T17:46:43.658" v="783" actId="478"/>
          <ac:picMkLst>
            <pc:docMk/>
            <pc:sldMk cId="2720718827" sldId="359"/>
            <ac:picMk id="5" creationId="{5D549851-A455-7BDA-8E51-0954699BFE7B}"/>
          </ac:picMkLst>
        </pc:picChg>
      </pc:sldChg>
      <pc:sldChg chg="addSp delSp modSp add mod ord">
        <pc:chgData name="Anthonie Meuleman" userId="1706ed3a-4ac6-4730-a763-696c21d7aa72" providerId="ADAL" clId="{760F8994-EC26-4978-9C13-8E5909FCE0AA}" dt="2023-11-09T17:50:46.015" v="803"/>
        <pc:sldMkLst>
          <pc:docMk/>
          <pc:sldMk cId="164947651" sldId="360"/>
        </pc:sldMkLst>
        <pc:picChg chg="add mod">
          <ac:chgData name="Anthonie Meuleman" userId="1706ed3a-4ac6-4730-a763-696c21d7aa72" providerId="ADAL" clId="{760F8994-EC26-4978-9C13-8E5909FCE0AA}" dt="2023-11-09T17:48:41.764" v="793" actId="14100"/>
          <ac:picMkLst>
            <pc:docMk/>
            <pc:sldMk cId="164947651" sldId="360"/>
            <ac:picMk id="4" creationId="{DB5C82CC-940E-7DDE-33D8-60EE7D312715}"/>
          </ac:picMkLst>
        </pc:picChg>
        <pc:picChg chg="del">
          <ac:chgData name="Anthonie Meuleman" userId="1706ed3a-4ac6-4730-a763-696c21d7aa72" providerId="ADAL" clId="{760F8994-EC26-4978-9C13-8E5909FCE0AA}" dt="2023-11-09T17:48:30.553" v="790" actId="478"/>
          <ac:picMkLst>
            <pc:docMk/>
            <pc:sldMk cId="164947651" sldId="360"/>
            <ac:picMk id="5" creationId="{5D549851-A455-7BDA-8E51-0954699BFE7B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7:50:28.628" v="801" actId="14100"/>
        <pc:sldMkLst>
          <pc:docMk/>
          <pc:sldMk cId="3000223553" sldId="361"/>
        </pc:sldMkLst>
        <pc:spChg chg="del">
          <ac:chgData name="Anthonie Meuleman" userId="1706ed3a-4ac6-4730-a763-696c21d7aa72" providerId="ADAL" clId="{760F8994-EC26-4978-9C13-8E5909FCE0AA}" dt="2023-11-09T17:50:19.947" v="798" actId="478"/>
          <ac:spMkLst>
            <pc:docMk/>
            <pc:sldMk cId="3000223553" sldId="361"/>
            <ac:spMk id="2" creationId="{FF011CF1-ACF2-8020-504B-CDCEA30945C0}"/>
          </ac:spMkLst>
        </pc:spChg>
        <pc:spChg chg="add mod">
          <ac:chgData name="Anthonie Meuleman" userId="1706ed3a-4ac6-4730-a763-696c21d7aa72" providerId="ADAL" clId="{760F8994-EC26-4978-9C13-8E5909FCE0AA}" dt="2023-11-09T17:50:19.947" v="798" actId="478"/>
          <ac:spMkLst>
            <pc:docMk/>
            <pc:sldMk cId="3000223553" sldId="361"/>
            <ac:spMk id="4" creationId="{86CD82BB-8013-5D95-CDA8-6B86EC3BA454}"/>
          </ac:spMkLst>
        </pc:spChg>
        <pc:picChg chg="del">
          <ac:chgData name="Anthonie Meuleman" userId="1706ed3a-4ac6-4730-a763-696c21d7aa72" providerId="ADAL" clId="{760F8994-EC26-4978-9C13-8E5909FCE0AA}" dt="2023-11-09T17:50:15.941" v="797" actId="478"/>
          <ac:picMkLst>
            <pc:docMk/>
            <pc:sldMk cId="3000223553" sldId="361"/>
            <ac:picMk id="5" creationId="{5D549851-A455-7BDA-8E51-0954699BFE7B}"/>
          </ac:picMkLst>
        </pc:picChg>
        <pc:picChg chg="add mod">
          <ac:chgData name="Anthonie Meuleman" userId="1706ed3a-4ac6-4730-a763-696c21d7aa72" providerId="ADAL" clId="{760F8994-EC26-4978-9C13-8E5909FCE0AA}" dt="2023-11-09T17:50:28.628" v="801" actId="14100"/>
          <ac:picMkLst>
            <pc:docMk/>
            <pc:sldMk cId="3000223553" sldId="361"/>
            <ac:picMk id="7" creationId="{1541D130-8F5D-F177-F6DA-AA9DA370F77D}"/>
          </ac:picMkLst>
        </pc:picChg>
      </pc:sldChg>
      <pc:sldChg chg="add">
        <pc:chgData name="Anthonie Meuleman" userId="1706ed3a-4ac6-4730-a763-696c21d7aa72" providerId="ADAL" clId="{760F8994-EC26-4978-9C13-8E5909FCE0AA}" dt="2023-11-09T17:50:57.685" v="804"/>
        <pc:sldMkLst>
          <pc:docMk/>
          <pc:sldMk cId="2388822106" sldId="362"/>
        </pc:sldMkLst>
      </pc:sldChg>
      <pc:sldChg chg="addSp delSp modSp add mod">
        <pc:chgData name="Anthonie Meuleman" userId="1706ed3a-4ac6-4730-a763-696c21d7aa72" providerId="ADAL" clId="{760F8994-EC26-4978-9C13-8E5909FCE0AA}" dt="2023-11-09T17:58:53.852" v="877" actId="14100"/>
        <pc:sldMkLst>
          <pc:docMk/>
          <pc:sldMk cId="662666270" sldId="363"/>
        </pc:sldMkLst>
        <pc:spChg chg="mod">
          <ac:chgData name="Anthonie Meuleman" userId="1706ed3a-4ac6-4730-a763-696c21d7aa72" providerId="ADAL" clId="{760F8994-EC26-4978-9C13-8E5909FCE0AA}" dt="2023-11-09T17:56:58.434" v="873" actId="20577"/>
          <ac:spMkLst>
            <pc:docMk/>
            <pc:sldMk cId="662666270" sldId="363"/>
            <ac:spMk id="2" creationId="{FF011CF1-ACF2-8020-504B-CDCEA30945C0}"/>
          </ac:spMkLst>
        </pc:spChg>
        <pc:picChg chg="del">
          <ac:chgData name="Anthonie Meuleman" userId="1706ed3a-4ac6-4730-a763-696c21d7aa72" providerId="ADAL" clId="{760F8994-EC26-4978-9C13-8E5909FCE0AA}" dt="2023-11-09T17:58:45.132" v="874" actId="478"/>
          <ac:picMkLst>
            <pc:docMk/>
            <pc:sldMk cId="662666270" sldId="363"/>
            <ac:picMk id="4" creationId="{CB34E853-BE74-7A44-6B8F-0526C5666DB6}"/>
          </ac:picMkLst>
        </pc:picChg>
        <pc:picChg chg="add mod">
          <ac:chgData name="Anthonie Meuleman" userId="1706ed3a-4ac6-4730-a763-696c21d7aa72" providerId="ADAL" clId="{760F8994-EC26-4978-9C13-8E5909FCE0AA}" dt="2023-11-09T17:58:53.852" v="877" actId="14100"/>
          <ac:picMkLst>
            <pc:docMk/>
            <pc:sldMk cId="662666270" sldId="363"/>
            <ac:picMk id="5" creationId="{AB30E3AD-1E97-972F-7322-7A978E76EFC9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8:03:12.754" v="912" actId="14100"/>
        <pc:sldMkLst>
          <pc:docMk/>
          <pc:sldMk cId="1094624793" sldId="364"/>
        </pc:sldMkLst>
        <pc:spChg chg="mod">
          <ac:chgData name="Anthonie Meuleman" userId="1706ed3a-4ac6-4730-a763-696c21d7aa72" providerId="ADAL" clId="{760F8994-EC26-4978-9C13-8E5909FCE0AA}" dt="2023-11-09T17:59:26.008" v="909" actId="20577"/>
          <ac:spMkLst>
            <pc:docMk/>
            <pc:sldMk cId="1094624793" sldId="364"/>
            <ac:spMk id="2" creationId="{FF011CF1-ACF2-8020-504B-CDCEA30945C0}"/>
          </ac:spMkLst>
        </pc:spChg>
        <pc:picChg chg="add mod">
          <ac:chgData name="Anthonie Meuleman" userId="1706ed3a-4ac6-4730-a763-696c21d7aa72" providerId="ADAL" clId="{760F8994-EC26-4978-9C13-8E5909FCE0AA}" dt="2023-11-09T18:03:12.754" v="912" actId="14100"/>
          <ac:picMkLst>
            <pc:docMk/>
            <pc:sldMk cId="1094624793" sldId="364"/>
            <ac:picMk id="4" creationId="{8615E2F5-1FE4-56B3-177C-2AB5DD819A92}"/>
          </ac:picMkLst>
        </pc:picChg>
        <pc:picChg chg="del">
          <ac:chgData name="Anthonie Meuleman" userId="1706ed3a-4ac6-4730-a763-696c21d7aa72" providerId="ADAL" clId="{760F8994-EC26-4978-9C13-8E5909FCE0AA}" dt="2023-11-09T17:59:03.787" v="879" actId="478"/>
          <ac:picMkLst>
            <pc:docMk/>
            <pc:sldMk cId="1094624793" sldId="364"/>
            <ac:picMk id="5" creationId="{AB30E3AD-1E97-972F-7322-7A978E76EFC9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8:11:32.371" v="993" actId="20577"/>
        <pc:sldMkLst>
          <pc:docMk/>
          <pc:sldMk cId="1992488744" sldId="365"/>
        </pc:sldMkLst>
        <pc:spChg chg="mod">
          <ac:chgData name="Anthonie Meuleman" userId="1706ed3a-4ac6-4730-a763-696c21d7aa72" providerId="ADAL" clId="{760F8994-EC26-4978-9C13-8E5909FCE0AA}" dt="2023-11-09T18:11:32.371" v="993" actId="20577"/>
          <ac:spMkLst>
            <pc:docMk/>
            <pc:sldMk cId="1992488744" sldId="365"/>
            <ac:spMk id="2" creationId="{FF011CF1-ACF2-8020-504B-CDCEA30945C0}"/>
          </ac:spMkLst>
        </pc:spChg>
        <pc:picChg chg="del">
          <ac:chgData name="Anthonie Meuleman" userId="1706ed3a-4ac6-4730-a763-696c21d7aa72" providerId="ADAL" clId="{760F8994-EC26-4978-9C13-8E5909FCE0AA}" dt="2023-11-09T18:03:55.808" v="914" actId="478"/>
          <ac:picMkLst>
            <pc:docMk/>
            <pc:sldMk cId="1992488744" sldId="365"/>
            <ac:picMk id="4" creationId="{8615E2F5-1FE4-56B3-177C-2AB5DD819A92}"/>
          </ac:picMkLst>
        </pc:picChg>
        <pc:picChg chg="add mod">
          <ac:chgData name="Anthonie Meuleman" userId="1706ed3a-4ac6-4730-a763-696c21d7aa72" providerId="ADAL" clId="{760F8994-EC26-4978-9C13-8E5909FCE0AA}" dt="2023-11-09T18:05:13.041" v="931" actId="14100"/>
          <ac:picMkLst>
            <pc:docMk/>
            <pc:sldMk cId="1992488744" sldId="365"/>
            <ac:picMk id="5" creationId="{0A87303D-52C7-9404-3258-E19CCBA34533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8:11:20" v="986" actId="14100"/>
        <pc:sldMkLst>
          <pc:docMk/>
          <pc:sldMk cId="1332378668" sldId="366"/>
        </pc:sldMkLst>
        <pc:spChg chg="mod">
          <ac:chgData name="Anthonie Meuleman" userId="1706ed3a-4ac6-4730-a763-696c21d7aa72" providerId="ADAL" clId="{760F8994-EC26-4978-9C13-8E5909FCE0AA}" dt="2023-11-09T18:06:46.303" v="962" actId="20577"/>
          <ac:spMkLst>
            <pc:docMk/>
            <pc:sldMk cId="1332378668" sldId="366"/>
            <ac:spMk id="2" creationId="{FF011CF1-ACF2-8020-504B-CDCEA30945C0}"/>
          </ac:spMkLst>
        </pc:spChg>
        <pc:picChg chg="add del">
          <ac:chgData name="Anthonie Meuleman" userId="1706ed3a-4ac6-4730-a763-696c21d7aa72" providerId="ADAL" clId="{760F8994-EC26-4978-9C13-8E5909FCE0AA}" dt="2023-11-09T18:11:12.759" v="983" actId="478"/>
          <ac:picMkLst>
            <pc:docMk/>
            <pc:sldMk cId="1332378668" sldId="366"/>
            <ac:picMk id="4" creationId="{28013D2B-30A7-7572-766C-4E7DDD75BBAF}"/>
          </ac:picMkLst>
        </pc:picChg>
        <pc:picChg chg="del">
          <ac:chgData name="Anthonie Meuleman" userId="1706ed3a-4ac6-4730-a763-696c21d7aa72" providerId="ADAL" clId="{760F8994-EC26-4978-9C13-8E5909FCE0AA}" dt="2023-11-09T18:05:42.215" v="949" actId="478"/>
          <ac:picMkLst>
            <pc:docMk/>
            <pc:sldMk cId="1332378668" sldId="366"/>
            <ac:picMk id="5" creationId="{0A87303D-52C7-9404-3258-E19CCBA34533}"/>
          </ac:picMkLst>
        </pc:picChg>
        <pc:picChg chg="add mod">
          <ac:chgData name="Anthonie Meuleman" userId="1706ed3a-4ac6-4730-a763-696c21d7aa72" providerId="ADAL" clId="{760F8994-EC26-4978-9C13-8E5909FCE0AA}" dt="2023-11-09T18:11:20" v="986" actId="14100"/>
          <ac:picMkLst>
            <pc:docMk/>
            <pc:sldMk cId="1332378668" sldId="366"/>
            <ac:picMk id="7" creationId="{BB4F1A37-D6D5-7C51-8A9E-79057C4530FE}"/>
          </ac:picMkLst>
        </pc:picChg>
      </pc:sldChg>
      <pc:sldChg chg="modSp add mod">
        <pc:chgData name="Anthonie Meuleman" userId="1706ed3a-4ac6-4730-a763-696c21d7aa72" providerId="ADAL" clId="{760F8994-EC26-4978-9C13-8E5909FCE0AA}" dt="2023-11-09T18:09:53.891" v="982" actId="1076"/>
        <pc:sldMkLst>
          <pc:docMk/>
          <pc:sldMk cId="145423653" sldId="367"/>
        </pc:sldMkLst>
        <pc:spChg chg="mod">
          <ac:chgData name="Anthonie Meuleman" userId="1706ed3a-4ac6-4730-a763-696c21d7aa72" providerId="ADAL" clId="{760F8994-EC26-4978-9C13-8E5909FCE0AA}" dt="2023-11-09T18:09:47.406" v="981" actId="20577"/>
          <ac:spMkLst>
            <pc:docMk/>
            <pc:sldMk cId="145423653" sldId="367"/>
            <ac:spMk id="2" creationId="{FF011CF1-ACF2-8020-504B-CDCEA30945C0}"/>
          </ac:spMkLst>
        </pc:spChg>
        <pc:picChg chg="mod">
          <ac:chgData name="Anthonie Meuleman" userId="1706ed3a-4ac6-4730-a763-696c21d7aa72" providerId="ADAL" clId="{760F8994-EC26-4978-9C13-8E5909FCE0AA}" dt="2023-11-09T18:09:53.891" v="982" actId="1076"/>
          <ac:picMkLst>
            <pc:docMk/>
            <pc:sldMk cId="145423653" sldId="367"/>
            <ac:picMk id="4" creationId="{28013D2B-30A7-7572-766C-4E7DDD75BBAF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8:12:48.724" v="1000" actId="14100"/>
        <pc:sldMkLst>
          <pc:docMk/>
          <pc:sldMk cId="297151694" sldId="368"/>
        </pc:sldMkLst>
        <pc:spChg chg="del">
          <ac:chgData name="Anthonie Meuleman" userId="1706ed3a-4ac6-4730-a763-696c21d7aa72" providerId="ADAL" clId="{760F8994-EC26-4978-9C13-8E5909FCE0AA}" dt="2023-11-09T18:12:40.318" v="997" actId="478"/>
          <ac:spMkLst>
            <pc:docMk/>
            <pc:sldMk cId="297151694" sldId="368"/>
            <ac:spMk id="2" creationId="{FF011CF1-ACF2-8020-504B-CDCEA30945C0}"/>
          </ac:spMkLst>
        </pc:spChg>
        <pc:spChg chg="add mod">
          <ac:chgData name="Anthonie Meuleman" userId="1706ed3a-4ac6-4730-a763-696c21d7aa72" providerId="ADAL" clId="{760F8994-EC26-4978-9C13-8E5909FCE0AA}" dt="2023-11-09T18:12:40.318" v="997" actId="478"/>
          <ac:spMkLst>
            <pc:docMk/>
            <pc:sldMk cId="297151694" sldId="368"/>
            <ac:spMk id="5" creationId="{A36A280E-AF9F-D1A6-1683-8D1D70655075}"/>
          </ac:spMkLst>
        </pc:spChg>
        <pc:picChg chg="del mod">
          <ac:chgData name="Anthonie Meuleman" userId="1706ed3a-4ac6-4730-a763-696c21d7aa72" providerId="ADAL" clId="{760F8994-EC26-4978-9C13-8E5909FCE0AA}" dt="2023-11-09T18:12:34.649" v="996" actId="478"/>
          <ac:picMkLst>
            <pc:docMk/>
            <pc:sldMk cId="297151694" sldId="368"/>
            <ac:picMk id="4" creationId="{28013D2B-30A7-7572-766C-4E7DDD75BBAF}"/>
          </ac:picMkLst>
        </pc:picChg>
        <pc:picChg chg="add mod">
          <ac:chgData name="Anthonie Meuleman" userId="1706ed3a-4ac6-4730-a763-696c21d7aa72" providerId="ADAL" clId="{760F8994-EC26-4978-9C13-8E5909FCE0AA}" dt="2023-11-09T18:12:48.724" v="1000" actId="14100"/>
          <ac:picMkLst>
            <pc:docMk/>
            <pc:sldMk cId="297151694" sldId="368"/>
            <ac:picMk id="7" creationId="{E8E2FFA1-2583-CD01-F409-F3CE3BD72A6D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8:13:45.222" v="1007" actId="1076"/>
        <pc:sldMkLst>
          <pc:docMk/>
          <pc:sldMk cId="420704982" sldId="369"/>
        </pc:sldMkLst>
        <pc:picChg chg="add mod">
          <ac:chgData name="Anthonie Meuleman" userId="1706ed3a-4ac6-4730-a763-696c21d7aa72" providerId="ADAL" clId="{760F8994-EC26-4978-9C13-8E5909FCE0AA}" dt="2023-11-09T18:13:45.222" v="1007" actId="1076"/>
          <ac:picMkLst>
            <pc:docMk/>
            <pc:sldMk cId="420704982" sldId="369"/>
            <ac:picMk id="3" creationId="{94810A73-1E3D-91C7-BDCD-89BE7041AFE6}"/>
          </ac:picMkLst>
        </pc:picChg>
        <pc:picChg chg="del mod">
          <ac:chgData name="Anthonie Meuleman" userId="1706ed3a-4ac6-4730-a763-696c21d7aa72" providerId="ADAL" clId="{760F8994-EC26-4978-9C13-8E5909FCE0AA}" dt="2023-11-09T18:13:37.049" v="1003" actId="478"/>
          <ac:picMkLst>
            <pc:docMk/>
            <pc:sldMk cId="420704982" sldId="369"/>
            <ac:picMk id="7" creationId="{E8E2FFA1-2583-CD01-F409-F3CE3BD72A6D}"/>
          </ac:picMkLst>
        </pc:picChg>
      </pc:sldChg>
      <pc:sldChg chg="addSp delSp modSp add mod">
        <pc:chgData name="Anthonie Meuleman" userId="1706ed3a-4ac6-4730-a763-696c21d7aa72" providerId="ADAL" clId="{760F8994-EC26-4978-9C13-8E5909FCE0AA}" dt="2023-11-09T18:14:50.769" v="1014" actId="1076"/>
        <pc:sldMkLst>
          <pc:docMk/>
          <pc:sldMk cId="4112488084" sldId="370"/>
        </pc:sldMkLst>
        <pc:picChg chg="del">
          <ac:chgData name="Anthonie Meuleman" userId="1706ed3a-4ac6-4730-a763-696c21d7aa72" providerId="ADAL" clId="{760F8994-EC26-4978-9C13-8E5909FCE0AA}" dt="2023-11-09T18:14:38.121" v="1009" actId="478"/>
          <ac:picMkLst>
            <pc:docMk/>
            <pc:sldMk cId="4112488084" sldId="370"/>
            <ac:picMk id="3" creationId="{94810A73-1E3D-91C7-BDCD-89BE7041AFE6}"/>
          </ac:picMkLst>
        </pc:picChg>
        <pc:picChg chg="add mod">
          <ac:chgData name="Anthonie Meuleman" userId="1706ed3a-4ac6-4730-a763-696c21d7aa72" providerId="ADAL" clId="{760F8994-EC26-4978-9C13-8E5909FCE0AA}" dt="2023-11-09T18:14:50.769" v="1014" actId="1076"/>
          <ac:picMkLst>
            <pc:docMk/>
            <pc:sldMk cId="4112488084" sldId="370"/>
            <ac:picMk id="4" creationId="{D24D78E9-9FF2-162B-3348-FBB22896F1CF}"/>
          </ac:picMkLst>
        </pc:picChg>
      </pc:sldChg>
      <pc:sldChg chg="delSp modSp add mod">
        <pc:chgData name="Anthonie Meuleman" userId="1706ed3a-4ac6-4730-a763-696c21d7aa72" providerId="ADAL" clId="{760F8994-EC26-4978-9C13-8E5909FCE0AA}" dt="2023-11-09T18:17:34.083" v="1055" actId="255"/>
        <pc:sldMkLst>
          <pc:docMk/>
          <pc:sldMk cId="1598080429" sldId="371"/>
        </pc:sldMkLst>
        <pc:spChg chg="mod">
          <ac:chgData name="Anthonie Meuleman" userId="1706ed3a-4ac6-4730-a763-696c21d7aa72" providerId="ADAL" clId="{760F8994-EC26-4978-9C13-8E5909FCE0AA}" dt="2023-11-09T18:17:34.083" v="1055" actId="255"/>
          <ac:spMkLst>
            <pc:docMk/>
            <pc:sldMk cId="1598080429" sldId="371"/>
            <ac:spMk id="5" creationId="{A36A280E-AF9F-D1A6-1683-8D1D70655075}"/>
          </ac:spMkLst>
        </pc:spChg>
        <pc:picChg chg="del">
          <ac:chgData name="Anthonie Meuleman" userId="1706ed3a-4ac6-4730-a763-696c21d7aa72" providerId="ADAL" clId="{760F8994-EC26-4978-9C13-8E5909FCE0AA}" dt="2023-11-09T18:16:07.504" v="1016" actId="478"/>
          <ac:picMkLst>
            <pc:docMk/>
            <pc:sldMk cId="1598080429" sldId="371"/>
            <ac:picMk id="4" creationId="{D24D78E9-9FF2-162B-3348-FBB22896F1CF}"/>
          </ac:picMkLst>
        </pc:picChg>
      </pc:sldChg>
      <pc:sldChg chg="add del">
        <pc:chgData name="Anthonie Meuleman" userId="1706ed3a-4ac6-4730-a763-696c21d7aa72" providerId="ADAL" clId="{760F8994-EC26-4978-9C13-8E5909FCE0AA}" dt="2023-11-09T18:16:14.015" v="1018"/>
        <pc:sldMkLst>
          <pc:docMk/>
          <pc:sldMk cId="1210236051" sldId="372"/>
        </pc:sldMkLst>
      </pc:sldChg>
      <pc:sldChg chg="modSp add mod">
        <pc:chgData name="Anthonie Meuleman" userId="1706ed3a-4ac6-4730-a763-696c21d7aa72" providerId="ADAL" clId="{760F8994-EC26-4978-9C13-8E5909FCE0AA}" dt="2023-11-09T18:18:30.096" v="1064" actId="1076"/>
        <pc:sldMkLst>
          <pc:docMk/>
          <pc:sldMk cId="2662978092" sldId="372"/>
        </pc:sldMkLst>
        <pc:spChg chg="mod">
          <ac:chgData name="Anthonie Meuleman" userId="1706ed3a-4ac6-4730-a763-696c21d7aa72" providerId="ADAL" clId="{760F8994-EC26-4978-9C13-8E5909FCE0AA}" dt="2023-11-09T18:18:30.096" v="1064" actId="1076"/>
          <ac:spMkLst>
            <pc:docMk/>
            <pc:sldMk cId="2662978092" sldId="372"/>
            <ac:spMk id="5" creationId="{A36A280E-AF9F-D1A6-1683-8D1D70655075}"/>
          </ac:spMkLst>
        </pc:spChg>
      </pc:sldChg>
      <pc:sldChg chg="addSp delSp modSp add mod">
        <pc:chgData name="Anthonie Meuleman" userId="1706ed3a-4ac6-4730-a763-696c21d7aa72" providerId="ADAL" clId="{760F8994-EC26-4978-9C13-8E5909FCE0AA}" dt="2023-11-09T18:21:09.101" v="1113" actId="20577"/>
        <pc:sldMkLst>
          <pc:docMk/>
          <pc:sldMk cId="1130815193" sldId="373"/>
        </pc:sldMkLst>
        <pc:spChg chg="mod">
          <ac:chgData name="Anthonie Meuleman" userId="1706ed3a-4ac6-4730-a763-696c21d7aa72" providerId="ADAL" clId="{760F8994-EC26-4978-9C13-8E5909FCE0AA}" dt="2023-11-09T18:21:09.101" v="1113" actId="20577"/>
          <ac:spMkLst>
            <pc:docMk/>
            <pc:sldMk cId="1130815193" sldId="373"/>
            <ac:spMk id="5" creationId="{A36A280E-AF9F-D1A6-1683-8D1D70655075}"/>
          </ac:spMkLst>
        </pc:spChg>
        <pc:picChg chg="add mod">
          <ac:chgData name="Anthonie Meuleman" userId="1706ed3a-4ac6-4730-a763-696c21d7aa72" providerId="ADAL" clId="{760F8994-EC26-4978-9C13-8E5909FCE0AA}" dt="2023-11-09T18:20:50.716" v="1099" actId="1076"/>
          <ac:picMkLst>
            <pc:docMk/>
            <pc:sldMk cId="1130815193" sldId="373"/>
            <ac:picMk id="3" creationId="{F64A16AA-B8A7-B7E8-798B-33174A47B32E}"/>
          </ac:picMkLst>
        </pc:picChg>
        <pc:picChg chg="del">
          <ac:chgData name="Anthonie Meuleman" userId="1706ed3a-4ac6-4730-a763-696c21d7aa72" providerId="ADAL" clId="{760F8994-EC26-4978-9C13-8E5909FCE0AA}" dt="2023-11-09T18:19:17.879" v="1066" actId="478"/>
          <ac:picMkLst>
            <pc:docMk/>
            <pc:sldMk cId="1130815193" sldId="373"/>
            <ac:picMk id="4" creationId="{D24D78E9-9FF2-162B-3348-FBB22896F1CF}"/>
          </ac:picMkLst>
        </pc:picChg>
        <pc:picChg chg="add mod">
          <ac:chgData name="Anthonie Meuleman" userId="1706ed3a-4ac6-4730-a763-696c21d7aa72" providerId="ADAL" clId="{760F8994-EC26-4978-9C13-8E5909FCE0AA}" dt="2023-11-09T18:20:44.629" v="1098" actId="1076"/>
          <ac:picMkLst>
            <pc:docMk/>
            <pc:sldMk cId="1130815193" sldId="373"/>
            <ac:picMk id="7" creationId="{E178CF20-B0BC-6141-1CF5-5F64BE27DCB1}"/>
          </ac:picMkLst>
        </pc:picChg>
      </pc:sldChg>
      <pc:sldMasterChg chg="delSldLayout">
        <pc:chgData name="Anthonie Meuleman" userId="1706ed3a-4ac6-4730-a763-696c21d7aa72" providerId="ADAL" clId="{760F8994-EC26-4978-9C13-8E5909FCE0AA}" dt="2023-11-09T17:11:31.778" v="529" actId="47"/>
        <pc:sldMasterMkLst>
          <pc:docMk/>
          <pc:sldMasterMk cId="1515270955" sldId="2147483660"/>
        </pc:sldMasterMkLst>
        <pc:sldLayoutChg chg="del">
          <pc:chgData name="Anthonie Meuleman" userId="1706ed3a-4ac6-4730-a763-696c21d7aa72" providerId="ADAL" clId="{760F8994-EC26-4978-9C13-8E5909FCE0AA}" dt="2023-11-09T16:23:46.537" v="74" actId="47"/>
          <pc:sldLayoutMkLst>
            <pc:docMk/>
            <pc:sldMasterMk cId="1515270955" sldId="2147483660"/>
            <pc:sldLayoutMk cId="3643198358" sldId="2147483672"/>
          </pc:sldLayoutMkLst>
        </pc:sldLayoutChg>
        <pc:sldLayoutChg chg="del">
          <pc:chgData name="Anthonie Meuleman" userId="1706ed3a-4ac6-4730-a763-696c21d7aa72" providerId="ADAL" clId="{760F8994-EC26-4978-9C13-8E5909FCE0AA}" dt="2023-11-09T17:11:31.778" v="529" actId="47"/>
          <pc:sldLayoutMkLst>
            <pc:docMk/>
            <pc:sldMasterMk cId="1515270955" sldId="2147483660"/>
            <pc:sldLayoutMk cId="2840580638" sldId="2147483673"/>
          </pc:sldLayoutMkLst>
        </pc:sldLayoutChg>
      </pc:sldMasterChg>
    </pc:docChg>
  </pc:docChgLst>
  <pc:docChgLst>
    <pc:chgData name="Anthonie Meuleman" userId="1706ed3a-4ac6-4730-a763-696c21d7aa72" providerId="ADAL" clId="{BD385D4F-5FA4-4CBB-ABD0-B6A7CEA8D896}"/>
    <pc:docChg chg="custSel addSld delSld modSld sldOrd">
      <pc:chgData name="Anthonie Meuleman" userId="1706ed3a-4ac6-4730-a763-696c21d7aa72" providerId="ADAL" clId="{BD385D4F-5FA4-4CBB-ABD0-B6A7CEA8D896}" dt="2023-09-18T17:03:53.844" v="60" actId="47"/>
      <pc:docMkLst>
        <pc:docMk/>
      </pc:docMkLst>
      <pc:sldChg chg="addSp delSp modSp mod">
        <pc:chgData name="Anthonie Meuleman" userId="1706ed3a-4ac6-4730-a763-696c21d7aa72" providerId="ADAL" clId="{BD385D4F-5FA4-4CBB-ABD0-B6A7CEA8D896}" dt="2023-09-18T16:57:37.508" v="10" actId="1076"/>
        <pc:sldMkLst>
          <pc:docMk/>
          <pc:sldMk cId="2644585173" sldId="342"/>
        </pc:sldMkLst>
        <pc:spChg chg="add mod">
          <ac:chgData name="Anthonie Meuleman" userId="1706ed3a-4ac6-4730-a763-696c21d7aa72" providerId="ADAL" clId="{BD385D4F-5FA4-4CBB-ABD0-B6A7CEA8D896}" dt="2023-09-18T16:56:26.967" v="2" actId="478"/>
          <ac:spMkLst>
            <pc:docMk/>
            <pc:sldMk cId="2644585173" sldId="342"/>
            <ac:spMk id="4" creationId="{E58D879A-A645-A245-2BBF-63FE7F923566}"/>
          </ac:spMkLst>
        </pc:spChg>
        <pc:spChg chg="del mod">
          <ac:chgData name="Anthonie Meuleman" userId="1706ed3a-4ac6-4730-a763-696c21d7aa72" providerId="ADAL" clId="{BD385D4F-5FA4-4CBB-ABD0-B6A7CEA8D896}" dt="2023-09-18T16:56:26.967" v="2" actId="478"/>
          <ac:spMkLst>
            <pc:docMk/>
            <pc:sldMk cId="2644585173" sldId="342"/>
            <ac:spMk id="5" creationId="{E681B8E2-0317-0223-BF68-2C9CCCC589D3}"/>
          </ac:spMkLst>
        </pc:spChg>
        <pc:picChg chg="add mod">
          <ac:chgData name="Anthonie Meuleman" userId="1706ed3a-4ac6-4730-a763-696c21d7aa72" providerId="ADAL" clId="{BD385D4F-5FA4-4CBB-ABD0-B6A7CEA8D896}" dt="2023-09-18T16:57:37.508" v="10" actId="1076"/>
          <ac:picMkLst>
            <pc:docMk/>
            <pc:sldMk cId="2644585173" sldId="342"/>
            <ac:picMk id="7" creationId="{D39ED198-5DCC-4B21-480E-0B7F08B6F596}"/>
          </ac:picMkLst>
        </pc:picChg>
      </pc:sldChg>
      <pc:sldChg chg="del">
        <pc:chgData name="Anthonie Meuleman" userId="1706ed3a-4ac6-4730-a763-696c21d7aa72" providerId="ADAL" clId="{BD385D4F-5FA4-4CBB-ABD0-B6A7CEA8D896}" dt="2023-09-18T17:03:53.844" v="60" actId="47"/>
        <pc:sldMkLst>
          <pc:docMk/>
          <pc:sldMk cId="3609316507" sldId="346"/>
        </pc:sldMkLst>
      </pc:sldChg>
      <pc:sldChg chg="add ord">
        <pc:chgData name="Anthonie Meuleman" userId="1706ed3a-4ac6-4730-a763-696c21d7aa72" providerId="ADAL" clId="{BD385D4F-5FA4-4CBB-ABD0-B6A7CEA8D896}" dt="2023-09-18T16:59:15.833" v="59"/>
        <pc:sldMkLst>
          <pc:docMk/>
          <pc:sldMk cId="1371184953" sldId="350"/>
        </pc:sldMkLst>
      </pc:sldChg>
      <pc:sldChg chg="add del">
        <pc:chgData name="Anthonie Meuleman" userId="1706ed3a-4ac6-4730-a763-696c21d7aa72" providerId="ADAL" clId="{BD385D4F-5FA4-4CBB-ABD0-B6A7CEA8D896}" dt="2023-09-18T16:56:30.657" v="4"/>
        <pc:sldMkLst>
          <pc:docMk/>
          <pc:sldMk cId="848438685" sldId="351"/>
        </pc:sldMkLst>
      </pc:sldChg>
      <pc:sldChg chg="addSp delSp modSp add mod">
        <pc:chgData name="Anthonie Meuleman" userId="1706ed3a-4ac6-4730-a763-696c21d7aa72" providerId="ADAL" clId="{BD385D4F-5FA4-4CBB-ABD0-B6A7CEA8D896}" dt="2023-09-18T16:59:08.686" v="57" actId="20577"/>
        <pc:sldMkLst>
          <pc:docMk/>
          <pc:sldMk cId="1507176151" sldId="351"/>
        </pc:sldMkLst>
        <pc:spChg chg="mod">
          <ac:chgData name="Anthonie Meuleman" userId="1706ed3a-4ac6-4730-a763-696c21d7aa72" providerId="ADAL" clId="{BD385D4F-5FA4-4CBB-ABD0-B6A7CEA8D896}" dt="2023-09-18T16:59:08.686" v="57" actId="20577"/>
          <ac:spMkLst>
            <pc:docMk/>
            <pc:sldMk cId="1507176151" sldId="351"/>
            <ac:spMk id="4" creationId="{E58D879A-A645-A245-2BBF-63FE7F923566}"/>
          </ac:spMkLst>
        </pc:spChg>
        <pc:picChg chg="add mod">
          <ac:chgData name="Anthonie Meuleman" userId="1706ed3a-4ac6-4730-a763-696c21d7aa72" providerId="ADAL" clId="{BD385D4F-5FA4-4CBB-ABD0-B6A7CEA8D896}" dt="2023-09-18T16:58:45.766" v="17" actId="1076"/>
          <ac:picMkLst>
            <pc:docMk/>
            <pc:sldMk cId="1507176151" sldId="351"/>
            <ac:picMk id="5" creationId="{416A7098-5575-233C-CC8C-54E758517D8B}"/>
          </ac:picMkLst>
        </pc:picChg>
        <pc:picChg chg="del">
          <ac:chgData name="Anthonie Meuleman" userId="1706ed3a-4ac6-4730-a763-696c21d7aa72" providerId="ADAL" clId="{BD385D4F-5FA4-4CBB-ABD0-B6A7CEA8D896}" dt="2023-09-18T16:57:45.968" v="12" actId="478"/>
          <ac:picMkLst>
            <pc:docMk/>
            <pc:sldMk cId="1507176151" sldId="351"/>
            <ac:picMk id="7" creationId="{D39ED198-5DCC-4B21-480E-0B7F08B6F59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E352A-1E06-4575-941A-4B1524888BD9}" type="datetimeFigureOut">
              <a:rPr lang="nl-NL" smtClean="0"/>
              <a:t>7-3-2024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78870B-A559-46D6-9E5D-F029C2847AC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1201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3/7/2024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9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2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9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6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95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54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1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6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64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36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3/7/2024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20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3/7/2024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7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xk4ilrGcOco?feature=oembed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8">
            <a:extLst>
              <a:ext uri="{FF2B5EF4-FFF2-40B4-BE49-F238E27FC236}">
                <a16:creationId xmlns:a16="http://schemas.microsoft.com/office/drawing/2014/main" id="{14F048CC-17C9-B246-BF2A-29E51AD1C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3" descr="Foto-effect met gekleurd licht">
            <a:extLst>
              <a:ext uri="{FF2B5EF4-FFF2-40B4-BE49-F238E27FC236}">
                <a16:creationId xmlns:a16="http://schemas.microsoft.com/office/drawing/2014/main" id="{2D3B7F02-BF7C-247B-DB0A-0785AAE048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90" b="1374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">
            <a:extLst>
              <a:ext uri="{FF2B5EF4-FFF2-40B4-BE49-F238E27FC236}">
                <a16:creationId xmlns:a16="http://schemas.microsoft.com/office/drawing/2014/main" id="{53C4D10E-16D3-5D49-A995-1FD27619A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0549940" cy="6858000"/>
          </a:xfrm>
          <a:prstGeom prst="rect">
            <a:avLst/>
          </a:prstGeom>
          <a:gradFill flip="none" rotWithShape="1">
            <a:gsLst>
              <a:gs pos="32000">
                <a:schemeClr val="bg1">
                  <a:alpha val="67000"/>
                </a:schemeClr>
              </a:gs>
              <a:gs pos="0">
                <a:schemeClr val="bg1">
                  <a:alpha val="55000"/>
                </a:schemeClr>
              </a:gs>
              <a:gs pos="99000">
                <a:schemeClr val="bg1">
                  <a:alpha val="5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/>
            <a:endParaRPr sz="2600" cap="all" dirty="0">
              <a:solidFill>
                <a:srgbClr val="FFFFFF"/>
              </a:solidFill>
              <a:sym typeface="Avenir Next"/>
            </a:endParaRPr>
          </a:p>
        </p:txBody>
      </p:sp>
      <p:sp>
        <p:nvSpPr>
          <p:cNvPr id="19" name="Cross 12">
            <a:extLst>
              <a:ext uri="{FF2B5EF4-FFF2-40B4-BE49-F238E27FC236}">
                <a16:creationId xmlns:a16="http://schemas.microsoft.com/office/drawing/2014/main" id="{24124FF1-775D-AC4A-81D0-73FC0F54A6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4250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3E2C7F-F4FF-A94D-ACAE-82823EC88F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BF4707-97B7-D705-45E8-065ED8987B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5" y="1625608"/>
            <a:ext cx="8615252" cy="2722164"/>
          </a:xfrm>
        </p:spPr>
        <p:txBody>
          <a:bodyPr>
            <a:normAutofit/>
          </a:bodyPr>
          <a:lstStyle/>
          <a:p>
            <a:r>
              <a:rPr lang="nl-NL" dirty="0"/>
              <a:t>De beloften van God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7588CF4-FAC5-2F9B-F607-3F9827A291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5" y="4466845"/>
            <a:ext cx="8366350" cy="882904"/>
          </a:xfrm>
        </p:spPr>
        <p:txBody>
          <a:bodyPr>
            <a:normAutofit/>
          </a:bodyPr>
          <a:lstStyle/>
          <a:p>
            <a:r>
              <a:rPr lang="nl-NL" dirty="0"/>
              <a:t>JV avond  7 maart 2024</a:t>
            </a:r>
          </a:p>
        </p:txBody>
      </p:sp>
    </p:spTree>
    <p:extLst>
      <p:ext uri="{BB962C8B-B14F-4D97-AF65-F5344CB8AC3E}">
        <p14:creationId xmlns:p14="http://schemas.microsoft.com/office/powerpoint/2010/main" val="2454128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Bijbelstudie opdracht</a:t>
            </a:r>
            <a:br>
              <a:rPr lang="nl-NL" dirty="0"/>
            </a:br>
            <a:br>
              <a:rPr lang="nl-NL" dirty="0"/>
            </a:br>
            <a:r>
              <a:rPr lang="nl-NL" dirty="0"/>
              <a:t>Samen bespreken</a:t>
            </a:r>
          </a:p>
        </p:txBody>
      </p:sp>
    </p:spTree>
    <p:extLst>
      <p:ext uri="{BB962C8B-B14F-4D97-AF65-F5344CB8AC3E}">
        <p14:creationId xmlns:p14="http://schemas.microsoft.com/office/powerpoint/2010/main" val="242792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Zegels van belofte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5166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Zegels van belofte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CF0F60C-AFB8-5F97-151E-539BA6014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612" y="3647872"/>
            <a:ext cx="2943970" cy="309086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3AD0CFA4-F608-A52F-B0CA-9940225BD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445" y="3429000"/>
            <a:ext cx="338545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3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Voor wie</a:t>
            </a:r>
          </a:p>
        </p:txBody>
      </p:sp>
    </p:spTree>
    <p:extLst>
      <p:ext uri="{BB962C8B-B14F-4D97-AF65-F5344CB8AC3E}">
        <p14:creationId xmlns:p14="http://schemas.microsoft.com/office/powerpoint/2010/main" val="3306674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Voor wie</a:t>
            </a:r>
            <a:br>
              <a:rPr lang="nl-NL" dirty="0"/>
            </a:br>
            <a:br>
              <a:rPr lang="nl-NL" dirty="0"/>
            </a:br>
            <a:r>
              <a:rPr lang="nl-NL" dirty="0"/>
              <a:t>- Ieder die het hoort!</a:t>
            </a:r>
            <a:br>
              <a:rPr lang="nl-NL" dirty="0"/>
            </a:br>
            <a:r>
              <a:rPr lang="nl-NL" dirty="0"/>
              <a:t>- Ieder die het gelooft!</a:t>
            </a:r>
          </a:p>
        </p:txBody>
      </p:sp>
    </p:spTree>
    <p:extLst>
      <p:ext uri="{BB962C8B-B14F-4D97-AF65-F5344CB8AC3E}">
        <p14:creationId xmlns:p14="http://schemas.microsoft.com/office/powerpoint/2010/main" val="3199820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8" y="1129305"/>
            <a:ext cx="10275675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Augustinus:</a:t>
            </a:r>
            <a:br>
              <a:rPr lang="nl-NL" dirty="0"/>
            </a:br>
            <a:br>
              <a:rPr lang="nl-NL" dirty="0"/>
            </a:br>
            <a:r>
              <a:rPr lang="nl-NL" i="1" dirty="0"/>
              <a:t>“Heere geef wat gij eist en eis wat Gij wilt”</a:t>
            </a:r>
          </a:p>
        </p:txBody>
      </p:sp>
    </p:spTree>
    <p:extLst>
      <p:ext uri="{BB962C8B-B14F-4D97-AF65-F5344CB8AC3E}">
        <p14:creationId xmlns:p14="http://schemas.microsoft.com/office/powerpoint/2010/main" val="840791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8" y="1129305"/>
            <a:ext cx="10275675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Ik kan niet zonder! Jij ook niet?</a:t>
            </a:r>
            <a:br>
              <a:rPr lang="nl-NL" dirty="0"/>
            </a:br>
            <a:br>
              <a:rPr lang="nl-NL" dirty="0"/>
            </a:br>
            <a:endParaRPr lang="nl-NL" i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5D8B0E5-F550-3960-CA11-C9E2D1BDB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00" y="3927393"/>
            <a:ext cx="2971800" cy="171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93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30D96AE-D299-A028-8A35-8F5C48869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Onlinemedia 5" title="Geloof de beloften van God! | Paul Washer">
            <a:hlinkClick r:id="" action="ppaction://media"/>
            <a:extLst>
              <a:ext uri="{FF2B5EF4-FFF2-40B4-BE49-F238E27FC236}">
                <a16:creationId xmlns:a16="http://schemas.microsoft.com/office/drawing/2014/main" id="{F901F7D1-909A-BFFD-514E-805AF4F3945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12572"/>
            <a:ext cx="11739568" cy="66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06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3178743"/>
          </a:xfrm>
        </p:spPr>
        <p:txBody>
          <a:bodyPr>
            <a:normAutofit/>
          </a:bodyPr>
          <a:lstStyle/>
          <a:p>
            <a:r>
              <a:rPr lang="nl-NL" dirty="0"/>
              <a:t>Wat is de eerste belofte in de Bijbel?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9818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3178743"/>
          </a:xfrm>
        </p:spPr>
        <p:txBody>
          <a:bodyPr>
            <a:normAutofit/>
          </a:bodyPr>
          <a:lstStyle/>
          <a:p>
            <a:r>
              <a:rPr lang="nl-NL" dirty="0"/>
              <a:t>Wat is de eerste belofte in de Bijbel?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De Moederbelofte</a:t>
            </a:r>
          </a:p>
        </p:txBody>
      </p:sp>
    </p:spTree>
    <p:extLst>
      <p:ext uri="{BB962C8B-B14F-4D97-AF65-F5344CB8AC3E}">
        <p14:creationId xmlns:p14="http://schemas.microsoft.com/office/powerpoint/2010/main" val="2290645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8" y="1129305"/>
            <a:ext cx="10228541" cy="3178743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/>
              <a:t>Genesis 3:15</a:t>
            </a:r>
            <a:br>
              <a:rPr lang="nl-NL" dirty="0"/>
            </a:br>
            <a:br>
              <a:rPr lang="nl-NL" dirty="0"/>
            </a:br>
            <a: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  <a:t>En Ik zal vijandschap teweegbrengen tussen u en de vrouw,</a:t>
            </a:r>
            <a:b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</a:br>
            <a: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  <a:t>en tussen uw nageslacht en haar nageslacht;</a:t>
            </a:r>
            <a:b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</a:br>
            <a: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  <a:t>Dat zal u de kop vermorzelen,</a:t>
            </a:r>
            <a:b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</a:br>
            <a: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  <a:t>en u zult Het de hiel vermorzelen</a:t>
            </a:r>
            <a:br>
              <a:rPr lang="nl-NL" b="0" i="0" dirty="0">
                <a:solidFill>
                  <a:srgbClr val="647273"/>
                </a:solidFill>
                <a:effectLst/>
                <a:latin typeface="Source Sans Pro" panose="020B0503030403020204" pitchFamily="34" charset="0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0743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3178743"/>
          </a:xfrm>
        </p:spPr>
        <p:txBody>
          <a:bodyPr>
            <a:normAutofit fontScale="90000"/>
          </a:bodyPr>
          <a:lstStyle/>
          <a:p>
            <a:r>
              <a:rPr lang="nl-NL" dirty="0"/>
              <a:t>Bijbellezing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Genesis 17: 1-8</a:t>
            </a:r>
            <a:br>
              <a:rPr lang="nl-NL" dirty="0"/>
            </a:br>
            <a:r>
              <a:rPr lang="nl-NL" dirty="0"/>
              <a:t>2 Petrus 1: 1-11</a:t>
            </a:r>
          </a:p>
        </p:txBody>
      </p:sp>
    </p:spTree>
    <p:extLst>
      <p:ext uri="{BB962C8B-B14F-4D97-AF65-F5344CB8AC3E}">
        <p14:creationId xmlns:p14="http://schemas.microsoft.com/office/powerpoint/2010/main" val="1485265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3178743"/>
          </a:xfrm>
        </p:spPr>
        <p:txBody>
          <a:bodyPr>
            <a:normAutofit/>
          </a:bodyPr>
          <a:lstStyle/>
          <a:p>
            <a:r>
              <a:rPr lang="nl-NL" dirty="0"/>
              <a:t>Startopdracht 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Spreekwoorden</a:t>
            </a:r>
          </a:p>
        </p:txBody>
      </p:sp>
    </p:spTree>
    <p:extLst>
      <p:ext uri="{BB962C8B-B14F-4D97-AF65-F5344CB8AC3E}">
        <p14:creationId xmlns:p14="http://schemas.microsoft.com/office/powerpoint/2010/main" val="144910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3178743"/>
          </a:xfrm>
        </p:spPr>
        <p:txBody>
          <a:bodyPr>
            <a:normAutofit/>
          </a:bodyPr>
          <a:lstStyle/>
          <a:p>
            <a:r>
              <a:rPr lang="nl-NL" dirty="0"/>
              <a:t>Startopdracht </a:t>
            </a:r>
            <a:br>
              <a:rPr lang="nl-NL" dirty="0"/>
            </a:br>
            <a:br>
              <a:rPr lang="nl-NL" dirty="0"/>
            </a:br>
            <a:br>
              <a:rPr lang="nl-NL" dirty="0"/>
            </a:br>
            <a:r>
              <a:rPr lang="nl-NL" dirty="0"/>
              <a:t>Samen bespreken</a:t>
            </a:r>
          </a:p>
        </p:txBody>
      </p:sp>
    </p:spTree>
    <p:extLst>
      <p:ext uri="{BB962C8B-B14F-4D97-AF65-F5344CB8AC3E}">
        <p14:creationId xmlns:p14="http://schemas.microsoft.com/office/powerpoint/2010/main" val="3851666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Gods beloften</a:t>
            </a:r>
            <a:br>
              <a:rPr lang="nl-NL" dirty="0"/>
            </a:br>
            <a:br>
              <a:rPr lang="nl-NL" dirty="0"/>
            </a:br>
            <a:r>
              <a:rPr lang="nl-NL" dirty="0"/>
              <a:t>Oude testament</a:t>
            </a:r>
            <a:br>
              <a:rPr lang="nl-NL" dirty="0"/>
            </a:br>
            <a:r>
              <a:rPr lang="nl-NL" dirty="0"/>
              <a:t>Nood</a:t>
            </a:r>
            <a:br>
              <a:rPr lang="nl-NL" dirty="0"/>
            </a:br>
            <a:r>
              <a:rPr lang="nl-NL" dirty="0"/>
              <a:t>Nieuwe Testament</a:t>
            </a:r>
            <a:br>
              <a:rPr lang="nl-NL" dirty="0"/>
            </a:br>
            <a:r>
              <a:rPr lang="nl-NL" dirty="0"/>
              <a:t>Christus werk staat garant</a:t>
            </a:r>
          </a:p>
        </p:txBody>
      </p:sp>
    </p:spTree>
    <p:extLst>
      <p:ext uri="{BB962C8B-B14F-4D97-AF65-F5344CB8AC3E}">
        <p14:creationId xmlns:p14="http://schemas.microsoft.com/office/powerpoint/2010/main" val="2866127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11CF1-ACF2-8020-504B-CDCEA3094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1129305"/>
            <a:ext cx="8267296" cy="4517351"/>
          </a:xfrm>
        </p:spPr>
        <p:txBody>
          <a:bodyPr>
            <a:normAutofit/>
          </a:bodyPr>
          <a:lstStyle/>
          <a:p>
            <a:r>
              <a:rPr lang="nl-NL" dirty="0"/>
              <a:t>Bijbelstudie opdracht</a:t>
            </a:r>
            <a:br>
              <a:rPr lang="nl-NL" dirty="0"/>
            </a:br>
            <a:br>
              <a:rPr lang="nl-NL" dirty="0"/>
            </a:br>
            <a:r>
              <a:rPr lang="nl-NL" dirty="0"/>
              <a:t>Iedere groep één tekstvergelijking</a:t>
            </a:r>
          </a:p>
        </p:txBody>
      </p:sp>
    </p:spTree>
    <p:extLst>
      <p:ext uri="{BB962C8B-B14F-4D97-AF65-F5344CB8AC3E}">
        <p14:creationId xmlns:p14="http://schemas.microsoft.com/office/powerpoint/2010/main" val="2058443926"/>
      </p:ext>
    </p:extLst>
  </p:cSld>
  <p:clrMapOvr>
    <a:masterClrMapping/>
  </p:clrMapOvr>
</p:sld>
</file>

<file path=ppt/theme/theme1.xml><?xml version="1.0" encoding="utf-8"?>
<a:theme xmlns:a="http://schemas.openxmlformats.org/drawingml/2006/main" name="MadridVTI">
  <a:themeElements>
    <a:clrScheme name="AnalogousFromLightSeedLeftStep">
      <a:dk1>
        <a:srgbClr val="000000"/>
      </a:dk1>
      <a:lt1>
        <a:srgbClr val="FFFFFF"/>
      </a:lt1>
      <a:dk2>
        <a:srgbClr val="213B33"/>
      </a:dk2>
      <a:lt2>
        <a:srgbClr val="E8E3E2"/>
      </a:lt2>
      <a:accent1>
        <a:srgbClr val="4EAFBA"/>
      </a:accent1>
      <a:accent2>
        <a:srgbClr val="4DB392"/>
      </a:accent2>
      <a:accent3>
        <a:srgbClr val="4FB369"/>
      </a:accent3>
      <a:accent4>
        <a:srgbClr val="5DB54E"/>
      </a:accent4>
      <a:accent5>
        <a:srgbClr val="89AA5D"/>
      </a:accent5>
      <a:accent6>
        <a:srgbClr val="A3A546"/>
      </a:accent6>
      <a:hlink>
        <a:srgbClr val="AE7069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209</Words>
  <Application>Microsoft Office PowerPoint</Application>
  <PresentationFormat>Breedbeeld</PresentationFormat>
  <Paragraphs>17</Paragraphs>
  <Slides>17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4" baseType="lpstr">
      <vt:lpstr>Arial</vt:lpstr>
      <vt:lpstr>Calibri</vt:lpstr>
      <vt:lpstr>Seaford Display</vt:lpstr>
      <vt:lpstr>Source Sans Pro</vt:lpstr>
      <vt:lpstr>System Font Regular</vt:lpstr>
      <vt:lpstr>Tenorite</vt:lpstr>
      <vt:lpstr>MadridVTI</vt:lpstr>
      <vt:lpstr>De beloften van God</vt:lpstr>
      <vt:lpstr>Wat is de eerste belofte in de Bijbel?   </vt:lpstr>
      <vt:lpstr>Wat is de eerste belofte in de Bijbel?   De Moederbelofte</vt:lpstr>
      <vt:lpstr>Genesis 3:15  En Ik zal vijandschap teweegbrengen tussen u en de vrouw, en tussen uw nageslacht en haar nageslacht; Dat zal u de kop vermorzelen, en u zult Het de hiel vermorzelen </vt:lpstr>
      <vt:lpstr>Bijbellezing   Genesis 17: 1-8 2 Petrus 1: 1-11</vt:lpstr>
      <vt:lpstr>Startopdracht    Spreekwoorden</vt:lpstr>
      <vt:lpstr>Startopdracht    Samen bespreken</vt:lpstr>
      <vt:lpstr>Gods beloften  Oude testament Nood Nieuwe Testament Christus werk staat garant</vt:lpstr>
      <vt:lpstr>Bijbelstudie opdracht  Iedere groep één tekstvergelijking</vt:lpstr>
      <vt:lpstr>Bijbelstudie opdracht  Samen bespreken</vt:lpstr>
      <vt:lpstr>Gods beloften  Zegels van belofte </vt:lpstr>
      <vt:lpstr>Gods beloften  Zegels van belofte </vt:lpstr>
      <vt:lpstr>Gods beloften  Voor wie</vt:lpstr>
      <vt:lpstr>Gods beloften  Voor wie  - Ieder die het hoort! - Ieder die het gelooft!</vt:lpstr>
      <vt:lpstr>Gods beloften  Augustinus:  “Heere geef wat gij eist en eis wat Gij wilt”</vt:lpstr>
      <vt:lpstr>Gods beloften  Ik kan niet zonder! Jij ook niet?  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Anthonie Meuleman</dc:creator>
  <cp:lastModifiedBy>Anthonie Meuleman</cp:lastModifiedBy>
  <cp:revision>1</cp:revision>
  <dcterms:created xsi:type="dcterms:W3CDTF">2023-09-18T12:55:20Z</dcterms:created>
  <dcterms:modified xsi:type="dcterms:W3CDTF">2024-03-07T18:21:40Z</dcterms:modified>
</cp:coreProperties>
</file>