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92" r:id="rId3"/>
    <p:sldId id="302" r:id="rId4"/>
    <p:sldId id="312" r:id="rId5"/>
    <p:sldId id="313" r:id="rId6"/>
    <p:sldId id="314" r:id="rId7"/>
    <p:sldId id="309" r:id="rId8"/>
    <p:sldId id="291" r:id="rId9"/>
    <p:sldId id="310" r:id="rId10"/>
    <p:sldId id="311" r:id="rId11"/>
    <p:sldId id="278" r:id="rId12"/>
    <p:sldId id="315" r:id="rId13"/>
    <p:sldId id="287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B86E02-BB94-464A-A8AE-2DD7062F24FA}" v="18" dt="2023-03-09T17:58:22.0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onie Meuleman" userId="1706ed3a-4ac6-4730-a763-696c21d7aa72" providerId="ADAL" clId="{239F88F8-2F51-4B8D-BE31-D24A0DCFBFB6}"/>
    <pc:docChg chg="undo custSel addSld delSld modSld sldOrd">
      <pc:chgData name="Anthonie Meuleman" userId="1706ed3a-4ac6-4730-a763-696c21d7aa72" providerId="ADAL" clId="{239F88F8-2F51-4B8D-BE31-D24A0DCFBFB6}" dt="2022-11-10T18:01:53.357" v="983" actId="20577"/>
      <pc:docMkLst>
        <pc:docMk/>
      </pc:docMkLst>
      <pc:sldChg chg="addSp delSp modSp mod">
        <pc:chgData name="Anthonie Meuleman" userId="1706ed3a-4ac6-4730-a763-696c21d7aa72" providerId="ADAL" clId="{239F88F8-2F51-4B8D-BE31-D24A0DCFBFB6}" dt="2022-11-10T17:18:32.249" v="251" actId="20577"/>
        <pc:sldMkLst>
          <pc:docMk/>
          <pc:sldMk cId="1096873935" sldId="291"/>
        </pc:sldMkLst>
        <pc:spChg chg="add del mod">
          <ac:chgData name="Anthonie Meuleman" userId="1706ed3a-4ac6-4730-a763-696c21d7aa72" providerId="ADAL" clId="{239F88F8-2F51-4B8D-BE31-D24A0DCFBFB6}" dt="2022-11-10T16:29:08.271" v="93"/>
          <ac:spMkLst>
            <pc:docMk/>
            <pc:sldMk cId="1096873935" sldId="291"/>
            <ac:spMk id="2" creationId="{88BBFBD6-B531-9AA6-467C-8FE2E1FE03C2}"/>
          </ac:spMkLst>
        </pc:spChg>
        <pc:spChg chg="add mod">
          <ac:chgData name="Anthonie Meuleman" userId="1706ed3a-4ac6-4730-a763-696c21d7aa72" providerId="ADAL" clId="{239F88F8-2F51-4B8D-BE31-D24A0DCFBFB6}" dt="2022-11-10T16:29:11.186" v="96"/>
          <ac:spMkLst>
            <pc:docMk/>
            <pc:sldMk cId="1096873935" sldId="291"/>
            <ac:spMk id="4" creationId="{4D3101DA-83E6-E697-1B9A-54A29087C4D4}"/>
          </ac:spMkLst>
        </pc:spChg>
        <pc:spChg chg="mod">
          <ac:chgData name="Anthonie Meuleman" userId="1706ed3a-4ac6-4730-a763-696c21d7aa72" providerId="ADAL" clId="{239F88F8-2F51-4B8D-BE31-D24A0DCFBFB6}" dt="2022-11-10T17:18:32.249" v="251" actId="20577"/>
          <ac:spMkLst>
            <pc:docMk/>
            <pc:sldMk cId="1096873935" sldId="291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239F88F8-2F51-4B8D-BE31-D24A0DCFBFB6}" dt="2022-11-10T16:28:34.108" v="79"/>
          <ac:spMkLst>
            <pc:docMk/>
            <pc:sldMk cId="1096873935" sldId="291"/>
            <ac:spMk id="9" creationId="{FBF8DD07-5253-5908-2216-6F4E2659C883}"/>
          </ac:spMkLst>
        </pc:spChg>
        <pc:spChg chg="del mod">
          <ac:chgData name="Anthonie Meuleman" userId="1706ed3a-4ac6-4730-a763-696c21d7aa72" providerId="ADAL" clId="{239F88F8-2F51-4B8D-BE31-D24A0DCFBFB6}" dt="2022-11-10T16:28:34.106" v="77"/>
          <ac:spMkLst>
            <pc:docMk/>
            <pc:sldMk cId="1096873935" sldId="291"/>
            <ac:spMk id="13" creationId="{87C85204-6487-2920-DC10-EA69B12798E5}"/>
          </ac:spMkLst>
        </pc:spChg>
        <pc:spChg chg="del mod">
          <ac:chgData name="Anthonie Meuleman" userId="1706ed3a-4ac6-4730-a763-696c21d7aa72" providerId="ADAL" clId="{239F88F8-2F51-4B8D-BE31-D24A0DCFBFB6}" dt="2022-11-10T16:29:10.121" v="95" actId="478"/>
          <ac:spMkLst>
            <pc:docMk/>
            <pc:sldMk cId="1096873935" sldId="291"/>
            <ac:spMk id="14" creationId="{27FF313F-138F-80A9-FFF9-84A24B7DB00A}"/>
          </ac:spMkLst>
        </pc:spChg>
      </pc:sldChg>
      <pc:sldChg chg="modSp mod">
        <pc:chgData name="Anthonie Meuleman" userId="1706ed3a-4ac6-4730-a763-696c21d7aa72" providerId="ADAL" clId="{239F88F8-2F51-4B8D-BE31-D24A0DCFBFB6}" dt="2022-11-10T16:28:54.753" v="90" actId="20577"/>
        <pc:sldMkLst>
          <pc:docMk/>
          <pc:sldMk cId="1275749124" sldId="292"/>
        </pc:sldMkLst>
        <pc:spChg chg="mod">
          <ac:chgData name="Anthonie Meuleman" userId="1706ed3a-4ac6-4730-a763-696c21d7aa72" providerId="ADAL" clId="{239F88F8-2F51-4B8D-BE31-D24A0DCFBFB6}" dt="2022-11-10T16:26:13.092" v="8" actId="20577"/>
          <ac:spMkLst>
            <pc:docMk/>
            <pc:sldMk cId="1275749124" sldId="292"/>
            <ac:spMk id="4" creationId="{00000000-0000-0000-0000-000000000000}"/>
          </ac:spMkLst>
        </pc:spChg>
        <pc:spChg chg="mod">
          <ac:chgData name="Anthonie Meuleman" userId="1706ed3a-4ac6-4730-a763-696c21d7aa72" providerId="ADAL" clId="{239F88F8-2F51-4B8D-BE31-D24A0DCFBFB6}" dt="2022-11-10T16:28:54.753" v="90" actId="20577"/>
          <ac:spMkLst>
            <pc:docMk/>
            <pc:sldMk cId="1275749124" sldId="292"/>
            <ac:spMk id="6" creationId="{00000000-0000-0000-0000-000000000000}"/>
          </ac:spMkLst>
        </pc:spChg>
      </pc:sldChg>
      <pc:sldChg chg="addSp delSp modSp mod">
        <pc:chgData name="Anthonie Meuleman" userId="1706ed3a-4ac6-4730-a763-696c21d7aa72" providerId="ADAL" clId="{239F88F8-2F51-4B8D-BE31-D24A0DCFBFB6}" dt="2022-11-10T18:01:30.272" v="966"/>
        <pc:sldMkLst>
          <pc:docMk/>
          <pc:sldMk cId="900643811" sldId="293"/>
        </pc:sldMkLst>
        <pc:spChg chg="add mod">
          <ac:chgData name="Anthonie Meuleman" userId="1706ed3a-4ac6-4730-a763-696c21d7aa72" providerId="ADAL" clId="{239F88F8-2F51-4B8D-BE31-D24A0DCFBFB6}" dt="2022-11-10T18:01:30.272" v="966"/>
          <ac:spMkLst>
            <pc:docMk/>
            <pc:sldMk cId="900643811" sldId="293"/>
            <ac:spMk id="2" creationId="{07443EBA-B33A-9BDF-AB25-4991767AC55C}"/>
          </ac:spMkLst>
        </pc:spChg>
        <pc:spChg chg="del mod">
          <ac:chgData name="Anthonie Meuleman" userId="1706ed3a-4ac6-4730-a763-696c21d7aa72" providerId="ADAL" clId="{239F88F8-2F51-4B8D-BE31-D24A0DCFBFB6}" dt="2022-11-10T17:25:46.017" v="456"/>
          <ac:spMkLst>
            <pc:docMk/>
            <pc:sldMk cId="900643811" sldId="293"/>
            <ac:spMk id="7" creationId="{3CD8F0E7-13EF-5798-63DC-FF2FFF6F9CC8}"/>
          </ac:spMkLst>
        </pc:spChg>
        <pc:spChg chg="mod">
          <ac:chgData name="Anthonie Meuleman" userId="1706ed3a-4ac6-4730-a763-696c21d7aa72" providerId="ADAL" clId="{239F88F8-2F51-4B8D-BE31-D24A0DCFBFB6}" dt="2022-11-10T17:31:04.097" v="704" actId="1076"/>
          <ac:spMkLst>
            <pc:docMk/>
            <pc:sldMk cId="900643811" sldId="293"/>
            <ac:spMk id="8" creationId="{00000000-0000-0000-0000-000000000000}"/>
          </ac:spMkLst>
        </pc:spChg>
        <pc:spChg chg="del">
          <ac:chgData name="Anthonie Meuleman" userId="1706ed3a-4ac6-4730-a763-696c21d7aa72" providerId="ADAL" clId="{239F88F8-2F51-4B8D-BE31-D24A0DCFBFB6}" dt="2022-11-10T18:01:28.130" v="965" actId="478"/>
          <ac:spMkLst>
            <pc:docMk/>
            <pc:sldMk cId="900643811" sldId="293"/>
            <ac:spMk id="14" creationId="{27FF313F-138F-80A9-FFF9-84A24B7DB00A}"/>
          </ac:spMkLst>
        </pc:spChg>
      </pc:sldChg>
      <pc:sldChg chg="addSp delSp modSp mod">
        <pc:chgData name="Anthonie Meuleman" userId="1706ed3a-4ac6-4730-a763-696c21d7aa72" providerId="ADAL" clId="{239F88F8-2F51-4B8D-BE31-D24A0DCFBFB6}" dt="2022-11-10T18:01:18.528" v="964"/>
        <pc:sldMkLst>
          <pc:docMk/>
          <pc:sldMk cId="3727536610" sldId="294"/>
        </pc:sldMkLst>
        <pc:spChg chg="add mod">
          <ac:chgData name="Anthonie Meuleman" userId="1706ed3a-4ac6-4730-a763-696c21d7aa72" providerId="ADAL" clId="{239F88F8-2F51-4B8D-BE31-D24A0DCFBFB6}" dt="2022-11-10T18:01:12.196" v="962" actId="1076"/>
          <ac:spMkLst>
            <pc:docMk/>
            <pc:sldMk cId="3727536610" sldId="294"/>
            <ac:spMk id="2" creationId="{E6956570-030B-A000-7F56-B4E23CA85D1D}"/>
          </ac:spMkLst>
        </pc:spChg>
        <pc:spChg chg="add mod">
          <ac:chgData name="Anthonie Meuleman" userId="1706ed3a-4ac6-4730-a763-696c21d7aa72" providerId="ADAL" clId="{239F88F8-2F51-4B8D-BE31-D24A0DCFBFB6}" dt="2022-11-10T18:01:18.528" v="964"/>
          <ac:spMkLst>
            <pc:docMk/>
            <pc:sldMk cId="3727536610" sldId="294"/>
            <ac:spMk id="4" creationId="{09CEFA1F-131E-96C3-4A5D-2F19D46FEFF5}"/>
          </ac:spMkLst>
        </pc:spChg>
        <pc:spChg chg="mod">
          <ac:chgData name="Anthonie Meuleman" userId="1706ed3a-4ac6-4730-a763-696c21d7aa72" providerId="ADAL" clId="{239F88F8-2F51-4B8D-BE31-D24A0DCFBFB6}" dt="2022-11-10T17:35:42.630" v="854" actId="1076"/>
          <ac:spMkLst>
            <pc:docMk/>
            <pc:sldMk cId="3727536610" sldId="294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239F88F8-2F51-4B8D-BE31-D24A0DCFBFB6}" dt="2022-11-10T17:30:59.495" v="703"/>
          <ac:spMkLst>
            <pc:docMk/>
            <pc:sldMk cId="3727536610" sldId="294"/>
            <ac:spMk id="8" creationId="{00000000-0000-0000-0000-000000000000}"/>
          </ac:spMkLst>
        </pc:spChg>
        <pc:spChg chg="del">
          <ac:chgData name="Anthonie Meuleman" userId="1706ed3a-4ac6-4730-a763-696c21d7aa72" providerId="ADAL" clId="{239F88F8-2F51-4B8D-BE31-D24A0DCFBFB6}" dt="2022-11-10T18:01:17.579" v="963" actId="478"/>
          <ac:spMkLst>
            <pc:docMk/>
            <pc:sldMk cId="3727536610" sldId="294"/>
            <ac:spMk id="14" creationId="{27FF313F-138F-80A9-FFF9-84A24B7DB00A}"/>
          </ac:spMkLst>
        </pc:spChg>
      </pc:sldChg>
      <pc:sldChg chg="delSp del mod">
        <pc:chgData name="Anthonie Meuleman" userId="1706ed3a-4ac6-4730-a763-696c21d7aa72" providerId="ADAL" clId="{239F88F8-2F51-4B8D-BE31-D24A0DCFBFB6}" dt="2022-11-10T17:37:36.640" v="869" actId="47"/>
        <pc:sldMkLst>
          <pc:docMk/>
          <pc:sldMk cId="2997910233" sldId="295"/>
        </pc:sldMkLst>
        <pc:spChg chg="del">
          <ac:chgData name="Anthonie Meuleman" userId="1706ed3a-4ac6-4730-a763-696c21d7aa72" providerId="ADAL" clId="{239F88F8-2F51-4B8D-BE31-D24A0DCFBFB6}" dt="2022-11-10T17:31:40.654" v="709" actId="478"/>
          <ac:spMkLst>
            <pc:docMk/>
            <pc:sldMk cId="2997910233" sldId="295"/>
            <ac:spMk id="8" creationId="{00000000-0000-0000-0000-000000000000}"/>
          </ac:spMkLst>
        </pc:spChg>
      </pc:sldChg>
      <pc:sldChg chg="del">
        <pc:chgData name="Anthonie Meuleman" userId="1706ed3a-4ac6-4730-a763-696c21d7aa72" providerId="ADAL" clId="{239F88F8-2F51-4B8D-BE31-D24A0DCFBFB6}" dt="2022-11-10T17:37:45.579" v="872" actId="47"/>
        <pc:sldMkLst>
          <pc:docMk/>
          <pc:sldMk cId="2220090548" sldId="296"/>
        </pc:sldMkLst>
      </pc:sldChg>
      <pc:sldChg chg="del">
        <pc:chgData name="Anthonie Meuleman" userId="1706ed3a-4ac6-4730-a763-696c21d7aa72" providerId="ADAL" clId="{239F88F8-2F51-4B8D-BE31-D24A0DCFBFB6}" dt="2022-11-10T17:37:48.533" v="873" actId="47"/>
        <pc:sldMkLst>
          <pc:docMk/>
          <pc:sldMk cId="1575112732" sldId="297"/>
        </pc:sldMkLst>
      </pc:sldChg>
      <pc:sldChg chg="del">
        <pc:chgData name="Anthonie Meuleman" userId="1706ed3a-4ac6-4730-a763-696c21d7aa72" providerId="ADAL" clId="{239F88F8-2F51-4B8D-BE31-D24A0DCFBFB6}" dt="2022-11-10T17:37:50.367" v="874" actId="47"/>
        <pc:sldMkLst>
          <pc:docMk/>
          <pc:sldMk cId="3391052173" sldId="298"/>
        </pc:sldMkLst>
      </pc:sldChg>
      <pc:sldChg chg="del">
        <pc:chgData name="Anthonie Meuleman" userId="1706ed3a-4ac6-4730-a763-696c21d7aa72" providerId="ADAL" clId="{239F88F8-2F51-4B8D-BE31-D24A0DCFBFB6}" dt="2022-11-10T17:37:40.752" v="870" actId="47"/>
        <pc:sldMkLst>
          <pc:docMk/>
          <pc:sldMk cId="4152700610" sldId="299"/>
        </pc:sldMkLst>
      </pc:sldChg>
      <pc:sldChg chg="del">
        <pc:chgData name="Anthonie Meuleman" userId="1706ed3a-4ac6-4730-a763-696c21d7aa72" providerId="ADAL" clId="{239F88F8-2F51-4B8D-BE31-D24A0DCFBFB6}" dt="2022-11-10T17:37:43.357" v="871" actId="47"/>
        <pc:sldMkLst>
          <pc:docMk/>
          <pc:sldMk cId="2673678434" sldId="300"/>
        </pc:sldMkLst>
      </pc:sldChg>
      <pc:sldChg chg="addSp delSp modSp mod">
        <pc:chgData name="Anthonie Meuleman" userId="1706ed3a-4ac6-4730-a763-696c21d7aa72" providerId="ADAL" clId="{239F88F8-2F51-4B8D-BE31-D24A0DCFBFB6}" dt="2022-11-10T18:00:44.719" v="956"/>
        <pc:sldMkLst>
          <pc:docMk/>
          <pc:sldMk cId="547977894" sldId="301"/>
        </pc:sldMkLst>
        <pc:spChg chg="mod">
          <ac:chgData name="Anthonie Meuleman" userId="1706ed3a-4ac6-4730-a763-696c21d7aa72" providerId="ADAL" clId="{239F88F8-2F51-4B8D-BE31-D24A0DCFBFB6}" dt="2022-11-10T18:00:22.183" v="952" actId="20577"/>
          <ac:spMkLst>
            <pc:docMk/>
            <pc:sldMk cId="547977894" sldId="301"/>
            <ac:spMk id="2" creationId="{00F581B9-A9F4-3082-58BB-A9E480B80BC5}"/>
          </ac:spMkLst>
        </pc:spChg>
        <pc:spChg chg="add mod">
          <ac:chgData name="Anthonie Meuleman" userId="1706ed3a-4ac6-4730-a763-696c21d7aa72" providerId="ADAL" clId="{239F88F8-2F51-4B8D-BE31-D24A0DCFBFB6}" dt="2022-11-10T18:00:44.719" v="956"/>
          <ac:spMkLst>
            <pc:docMk/>
            <pc:sldMk cId="547977894" sldId="301"/>
            <ac:spMk id="4" creationId="{9BB60F26-D7B9-E443-4354-577506AC9BCA}"/>
          </ac:spMkLst>
        </pc:spChg>
        <pc:spChg chg="mod">
          <ac:chgData name="Anthonie Meuleman" userId="1706ed3a-4ac6-4730-a763-696c21d7aa72" providerId="ADAL" clId="{239F88F8-2F51-4B8D-BE31-D24A0DCFBFB6}" dt="2022-11-10T18:00:27.079" v="953"/>
          <ac:spMkLst>
            <pc:docMk/>
            <pc:sldMk cId="547977894" sldId="301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239F88F8-2F51-4B8D-BE31-D24A0DCFBFB6}" dt="2022-11-10T18:00:43.459" v="955" actId="478"/>
          <ac:spMkLst>
            <pc:docMk/>
            <pc:sldMk cId="547977894" sldId="301"/>
            <ac:spMk id="14" creationId="{27FF313F-138F-80A9-FFF9-84A24B7DB00A}"/>
          </ac:spMkLst>
        </pc:spChg>
      </pc:sldChg>
      <pc:sldChg chg="addSp delSp modSp add mod">
        <pc:chgData name="Anthonie Meuleman" userId="1706ed3a-4ac6-4730-a763-696c21d7aa72" providerId="ADAL" clId="{239F88F8-2F51-4B8D-BE31-D24A0DCFBFB6}" dt="2022-11-10T16:36:28.547" v="175" actId="1076"/>
        <pc:sldMkLst>
          <pc:docMk/>
          <pc:sldMk cId="2561209524" sldId="302"/>
        </pc:sldMkLst>
        <pc:spChg chg="add del mod">
          <ac:chgData name="Anthonie Meuleman" userId="1706ed3a-4ac6-4730-a763-696c21d7aa72" providerId="ADAL" clId="{239F88F8-2F51-4B8D-BE31-D24A0DCFBFB6}" dt="2022-11-10T16:36:10.243" v="172" actId="478"/>
          <ac:spMkLst>
            <pc:docMk/>
            <pc:sldMk cId="2561209524" sldId="302"/>
            <ac:spMk id="5" creationId="{3F35CAA6-AA0C-2FCF-76F7-D4EF3032FD3A}"/>
          </ac:spMkLst>
        </pc:spChg>
        <pc:spChg chg="add del mod">
          <ac:chgData name="Anthonie Meuleman" userId="1706ed3a-4ac6-4730-a763-696c21d7aa72" providerId="ADAL" clId="{239F88F8-2F51-4B8D-BE31-D24A0DCFBFB6}" dt="2022-11-10T16:36:28.547" v="175" actId="1076"/>
          <ac:spMkLst>
            <pc:docMk/>
            <pc:sldMk cId="2561209524" sldId="302"/>
            <ac:spMk id="7" creationId="{3CD8F0E7-13EF-5798-63DC-FF2FFF6F9CC8}"/>
          </ac:spMkLst>
        </pc:spChg>
        <pc:spChg chg="mod">
          <ac:chgData name="Anthonie Meuleman" userId="1706ed3a-4ac6-4730-a763-696c21d7aa72" providerId="ADAL" clId="{239F88F8-2F51-4B8D-BE31-D24A0DCFBFB6}" dt="2022-11-10T16:30:02.585" v="105" actId="20577"/>
          <ac:spMkLst>
            <pc:docMk/>
            <pc:sldMk cId="2561209524" sldId="302"/>
            <ac:spMk id="8" creationId="{00000000-0000-0000-0000-000000000000}"/>
          </ac:spMkLst>
        </pc:spChg>
      </pc:sldChg>
      <pc:sldChg chg="modSp add mod ord">
        <pc:chgData name="Anthonie Meuleman" userId="1706ed3a-4ac6-4730-a763-696c21d7aa72" providerId="ADAL" clId="{239F88F8-2F51-4B8D-BE31-D24A0DCFBFB6}" dt="2022-11-10T18:01:53.357" v="983" actId="20577"/>
        <pc:sldMkLst>
          <pc:docMk/>
          <pc:sldMk cId="360183091" sldId="303"/>
        </pc:sldMkLst>
        <pc:spChg chg="mod">
          <ac:chgData name="Anthonie Meuleman" userId="1706ed3a-4ac6-4730-a763-696c21d7aa72" providerId="ADAL" clId="{239F88F8-2F51-4B8D-BE31-D24A0DCFBFB6}" dt="2022-11-10T17:19:33.557" v="311" actId="122"/>
          <ac:spMkLst>
            <pc:docMk/>
            <pc:sldMk cId="360183091" sldId="303"/>
            <ac:spMk id="7" creationId="{3CD8F0E7-13EF-5798-63DC-FF2FFF6F9CC8}"/>
          </ac:spMkLst>
        </pc:spChg>
        <pc:spChg chg="mod">
          <ac:chgData name="Anthonie Meuleman" userId="1706ed3a-4ac6-4730-a763-696c21d7aa72" providerId="ADAL" clId="{239F88F8-2F51-4B8D-BE31-D24A0DCFBFB6}" dt="2022-11-10T18:01:53.357" v="983" actId="20577"/>
          <ac:spMkLst>
            <pc:docMk/>
            <pc:sldMk cId="360183091" sldId="303"/>
            <ac:spMk id="8" creationId="{00000000-0000-0000-0000-000000000000}"/>
          </ac:spMkLst>
        </pc:spChg>
      </pc:sldChg>
      <pc:sldChg chg="addSp delSp modSp add mod ord">
        <pc:chgData name="Anthonie Meuleman" userId="1706ed3a-4ac6-4730-a763-696c21d7aa72" providerId="ADAL" clId="{239F88F8-2F51-4B8D-BE31-D24A0DCFBFB6}" dt="2022-11-10T17:57:22.889" v="948" actId="20577"/>
        <pc:sldMkLst>
          <pc:docMk/>
          <pc:sldMk cId="1186670094" sldId="304"/>
        </pc:sldMkLst>
        <pc:spChg chg="add mod">
          <ac:chgData name="Anthonie Meuleman" userId="1706ed3a-4ac6-4730-a763-696c21d7aa72" providerId="ADAL" clId="{239F88F8-2F51-4B8D-BE31-D24A0DCFBFB6}" dt="2022-11-10T17:42:11.407" v="891" actId="255"/>
          <ac:spMkLst>
            <pc:docMk/>
            <pc:sldMk cId="1186670094" sldId="304"/>
            <ac:spMk id="2" creationId="{F625DA51-985B-A067-4B0F-6DAF5A6D60FD}"/>
          </ac:spMkLst>
        </pc:spChg>
        <pc:spChg chg="add mod">
          <ac:chgData name="Anthonie Meuleman" userId="1706ed3a-4ac6-4730-a763-696c21d7aa72" providerId="ADAL" clId="{239F88F8-2F51-4B8D-BE31-D24A0DCFBFB6}" dt="2022-11-10T17:57:22.889" v="948" actId="20577"/>
          <ac:spMkLst>
            <pc:docMk/>
            <pc:sldMk cId="1186670094" sldId="304"/>
            <ac:spMk id="5" creationId="{FE7871FC-08E9-4AEC-4779-95C16703239B}"/>
          </ac:spMkLst>
        </pc:spChg>
        <pc:spChg chg="mod">
          <ac:chgData name="Anthonie Meuleman" userId="1706ed3a-4ac6-4730-a763-696c21d7aa72" providerId="ADAL" clId="{239F88F8-2F51-4B8D-BE31-D24A0DCFBFB6}" dt="2022-11-10T17:56:53.895" v="929" actId="1076"/>
          <ac:spMkLst>
            <pc:docMk/>
            <pc:sldMk cId="1186670094" sldId="304"/>
            <ac:spMk id="7" creationId="{3CD8F0E7-13EF-5798-63DC-FF2FFF6F9CC8}"/>
          </ac:spMkLst>
        </pc:spChg>
        <pc:spChg chg="add del mod">
          <ac:chgData name="Anthonie Meuleman" userId="1706ed3a-4ac6-4730-a763-696c21d7aa72" providerId="ADAL" clId="{239F88F8-2F51-4B8D-BE31-D24A0DCFBFB6}" dt="2022-11-10T17:56:58.613" v="930" actId="1076"/>
          <ac:spMkLst>
            <pc:docMk/>
            <pc:sldMk cId="1186670094" sldId="304"/>
            <ac:spMk id="8" creationId="{00000000-0000-0000-0000-000000000000}"/>
          </ac:spMkLst>
        </pc:spChg>
      </pc:sldChg>
      <pc:sldChg chg="delSp modSp add del mod ord">
        <pc:chgData name="Anthonie Meuleman" userId="1706ed3a-4ac6-4730-a763-696c21d7aa72" providerId="ADAL" clId="{239F88F8-2F51-4B8D-BE31-D24A0DCFBFB6}" dt="2022-11-10T17:42:43.016" v="894" actId="47"/>
        <pc:sldMkLst>
          <pc:docMk/>
          <pc:sldMk cId="2430970482" sldId="305"/>
        </pc:sldMkLst>
        <pc:spChg chg="mod">
          <ac:chgData name="Anthonie Meuleman" userId="1706ed3a-4ac6-4730-a763-696c21d7aa72" providerId="ADAL" clId="{239F88F8-2F51-4B8D-BE31-D24A0DCFBFB6}" dt="2022-11-10T17:41:19.421" v="884" actId="21"/>
          <ac:spMkLst>
            <pc:docMk/>
            <pc:sldMk cId="2430970482" sldId="305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239F88F8-2F51-4B8D-BE31-D24A0DCFBFB6}" dt="2022-11-10T17:40:55.801" v="880" actId="21"/>
          <ac:spMkLst>
            <pc:docMk/>
            <pc:sldMk cId="2430970482" sldId="305"/>
            <ac:spMk id="8" creationId="{00000000-0000-0000-0000-000000000000}"/>
          </ac:spMkLst>
        </pc:spChg>
      </pc:sldChg>
      <pc:sldChg chg="addSp delSp modSp add mod">
        <pc:chgData name="Anthonie Meuleman" userId="1706ed3a-4ac6-4730-a763-696c21d7aa72" providerId="ADAL" clId="{239F88F8-2F51-4B8D-BE31-D24A0DCFBFB6}" dt="2022-11-10T18:01:06.979" v="961"/>
        <pc:sldMkLst>
          <pc:docMk/>
          <pc:sldMk cId="1901906409" sldId="306"/>
        </pc:sldMkLst>
        <pc:spChg chg="add mod">
          <ac:chgData name="Anthonie Meuleman" userId="1706ed3a-4ac6-4730-a763-696c21d7aa72" providerId="ADAL" clId="{239F88F8-2F51-4B8D-BE31-D24A0DCFBFB6}" dt="2022-11-10T18:01:06.979" v="961"/>
          <ac:spMkLst>
            <pc:docMk/>
            <pc:sldMk cId="1901906409" sldId="306"/>
            <ac:spMk id="2" creationId="{2912D8C1-93F6-2A3C-F7C9-71F404382CF4}"/>
          </ac:spMkLst>
        </pc:spChg>
        <pc:spChg chg="mod">
          <ac:chgData name="Anthonie Meuleman" userId="1706ed3a-4ac6-4730-a763-696c21d7aa72" providerId="ADAL" clId="{239F88F8-2F51-4B8D-BE31-D24A0DCFBFB6}" dt="2022-11-10T17:33:44.765" v="745" actId="20577"/>
          <ac:spMkLst>
            <pc:docMk/>
            <pc:sldMk cId="1901906409" sldId="306"/>
            <ac:spMk id="8" creationId="{00000000-0000-0000-0000-000000000000}"/>
          </ac:spMkLst>
        </pc:spChg>
        <pc:spChg chg="del">
          <ac:chgData name="Anthonie Meuleman" userId="1706ed3a-4ac6-4730-a763-696c21d7aa72" providerId="ADAL" clId="{239F88F8-2F51-4B8D-BE31-D24A0DCFBFB6}" dt="2022-11-10T18:01:06.105" v="960" actId="478"/>
          <ac:spMkLst>
            <pc:docMk/>
            <pc:sldMk cId="1901906409" sldId="306"/>
            <ac:spMk id="14" creationId="{27FF313F-138F-80A9-FFF9-84A24B7DB00A}"/>
          </ac:spMkLst>
        </pc:spChg>
      </pc:sldChg>
      <pc:sldChg chg="addSp delSp modSp add mod">
        <pc:chgData name="Anthonie Meuleman" userId="1706ed3a-4ac6-4730-a763-696c21d7aa72" providerId="ADAL" clId="{239F88F8-2F51-4B8D-BE31-D24A0DCFBFB6}" dt="2022-11-10T18:00:52.153" v="959"/>
        <pc:sldMkLst>
          <pc:docMk/>
          <pc:sldMk cId="2766063013" sldId="307"/>
        </pc:sldMkLst>
        <pc:spChg chg="mod">
          <ac:chgData name="Anthonie Meuleman" userId="1706ed3a-4ac6-4730-a763-696c21d7aa72" providerId="ADAL" clId="{239F88F8-2F51-4B8D-BE31-D24A0DCFBFB6}" dt="2022-11-10T17:47:27.564" v="917" actId="20577"/>
          <ac:spMkLst>
            <pc:docMk/>
            <pc:sldMk cId="2766063013" sldId="307"/>
            <ac:spMk id="2" creationId="{E6956570-030B-A000-7F56-B4E23CA85D1D}"/>
          </ac:spMkLst>
        </pc:spChg>
        <pc:spChg chg="add mod">
          <ac:chgData name="Anthonie Meuleman" userId="1706ed3a-4ac6-4730-a763-696c21d7aa72" providerId="ADAL" clId="{239F88F8-2F51-4B8D-BE31-D24A0DCFBFB6}" dt="2022-11-10T18:00:52.153" v="959"/>
          <ac:spMkLst>
            <pc:docMk/>
            <pc:sldMk cId="2766063013" sldId="307"/>
            <ac:spMk id="4" creationId="{195CC1AF-580C-F1F4-B118-BB329545C67D}"/>
          </ac:spMkLst>
        </pc:spChg>
        <pc:spChg chg="mod">
          <ac:chgData name="Anthonie Meuleman" userId="1706ed3a-4ac6-4730-a763-696c21d7aa72" providerId="ADAL" clId="{239F88F8-2F51-4B8D-BE31-D24A0DCFBFB6}" dt="2022-11-10T17:36:00.757" v="866" actId="1076"/>
          <ac:spMkLst>
            <pc:docMk/>
            <pc:sldMk cId="2766063013" sldId="307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239F88F8-2F51-4B8D-BE31-D24A0DCFBFB6}" dt="2022-11-10T18:00:51.110" v="958" actId="478"/>
          <ac:spMkLst>
            <pc:docMk/>
            <pc:sldMk cId="2766063013" sldId="307"/>
            <ac:spMk id="14" creationId="{27FF313F-138F-80A9-FFF9-84A24B7DB00A}"/>
          </ac:spMkLst>
        </pc:spChg>
      </pc:sldChg>
      <pc:sldChg chg="addSp delSp modSp add mod ord">
        <pc:chgData name="Anthonie Meuleman" userId="1706ed3a-4ac6-4730-a763-696c21d7aa72" providerId="ADAL" clId="{239F88F8-2F51-4B8D-BE31-D24A0DCFBFB6}" dt="2022-11-10T17:43:47.721" v="913" actId="20577"/>
        <pc:sldMkLst>
          <pc:docMk/>
          <pc:sldMk cId="33256171" sldId="308"/>
        </pc:sldMkLst>
        <pc:spChg chg="add mod">
          <ac:chgData name="Anthonie Meuleman" userId="1706ed3a-4ac6-4730-a763-696c21d7aa72" providerId="ADAL" clId="{239F88F8-2F51-4B8D-BE31-D24A0DCFBFB6}" dt="2022-11-10T17:43:47.721" v="913" actId="20577"/>
          <ac:spMkLst>
            <pc:docMk/>
            <pc:sldMk cId="33256171" sldId="308"/>
            <ac:spMk id="5" creationId="{26355BC9-F25D-1AD1-F166-73C0EF587159}"/>
          </ac:spMkLst>
        </pc:spChg>
        <pc:spChg chg="del">
          <ac:chgData name="Anthonie Meuleman" userId="1706ed3a-4ac6-4730-a763-696c21d7aa72" providerId="ADAL" clId="{239F88F8-2F51-4B8D-BE31-D24A0DCFBFB6}" dt="2022-11-10T17:38:33.805" v="876" actId="478"/>
          <ac:spMkLst>
            <pc:docMk/>
            <pc:sldMk cId="33256171" sldId="308"/>
            <ac:spMk id="7" creationId="{3CD8F0E7-13EF-5798-63DC-FF2FFF6F9CC8}"/>
          </ac:spMkLst>
        </pc:spChg>
        <pc:spChg chg="del">
          <ac:chgData name="Anthonie Meuleman" userId="1706ed3a-4ac6-4730-a763-696c21d7aa72" providerId="ADAL" clId="{239F88F8-2F51-4B8D-BE31-D24A0DCFBFB6}" dt="2022-11-10T17:38:37.237" v="877" actId="478"/>
          <ac:spMkLst>
            <pc:docMk/>
            <pc:sldMk cId="33256171" sldId="308"/>
            <ac:spMk id="8" creationId="{00000000-0000-0000-0000-000000000000}"/>
          </ac:spMkLst>
        </pc:spChg>
      </pc:sldChg>
      <pc:sldChg chg="add del">
        <pc:chgData name="Anthonie Meuleman" userId="1706ed3a-4ac6-4730-a763-696c21d7aa72" providerId="ADAL" clId="{239F88F8-2F51-4B8D-BE31-D24A0DCFBFB6}" dt="2022-11-10T17:43:29.473" v="898"/>
        <pc:sldMkLst>
          <pc:docMk/>
          <pc:sldMk cId="1868339428" sldId="309"/>
        </pc:sldMkLst>
      </pc:sldChg>
    </pc:docChg>
  </pc:docChgLst>
  <pc:docChgLst>
    <pc:chgData name="Anthonie Meuleman" userId="1706ed3a-4ac6-4730-a763-696c21d7aa72" providerId="ADAL" clId="{B2B86E02-BB94-464A-A8AE-2DD7062F24FA}"/>
    <pc:docChg chg="undo custSel addSld delSld modSld sldOrd">
      <pc:chgData name="Anthonie Meuleman" userId="1706ed3a-4ac6-4730-a763-696c21d7aa72" providerId="ADAL" clId="{B2B86E02-BB94-464A-A8AE-2DD7062F24FA}" dt="2023-03-09T17:59:46.070" v="562" actId="20577"/>
      <pc:docMkLst>
        <pc:docMk/>
      </pc:docMkLst>
      <pc:sldChg chg="addSp delSp modSp mod ord">
        <pc:chgData name="Anthonie Meuleman" userId="1706ed3a-4ac6-4730-a763-696c21d7aa72" providerId="ADAL" clId="{B2B86E02-BB94-464A-A8AE-2DD7062F24FA}" dt="2023-03-09T17:59:46.070" v="562" actId="20577"/>
        <pc:sldMkLst>
          <pc:docMk/>
          <pc:sldMk cId="2404963104" sldId="278"/>
        </pc:sldMkLst>
        <pc:spChg chg="add mod">
          <ac:chgData name="Anthonie Meuleman" userId="1706ed3a-4ac6-4730-a763-696c21d7aa72" providerId="ADAL" clId="{B2B86E02-BB94-464A-A8AE-2DD7062F24FA}" dt="2023-03-09T17:57:54.985" v="552" actId="20577"/>
          <ac:spMkLst>
            <pc:docMk/>
            <pc:sldMk cId="2404963104" sldId="278"/>
            <ac:spMk id="2" creationId="{91A3305D-F327-063E-F9C6-1AA5C2964152}"/>
          </ac:spMkLst>
        </pc:spChg>
        <pc:spChg chg="del mod">
          <ac:chgData name="Anthonie Meuleman" userId="1706ed3a-4ac6-4730-a763-696c21d7aa72" providerId="ADAL" clId="{B2B86E02-BB94-464A-A8AE-2DD7062F24FA}" dt="2023-03-09T17:58:05.715" v="555"/>
          <ac:spMkLst>
            <pc:docMk/>
            <pc:sldMk cId="2404963104" sldId="278"/>
            <ac:spMk id="4" creationId="{00000000-0000-0000-0000-000000000000}"/>
          </ac:spMkLst>
        </pc:spChg>
        <pc:spChg chg="del mod">
          <ac:chgData name="Anthonie Meuleman" userId="1706ed3a-4ac6-4730-a763-696c21d7aa72" providerId="ADAL" clId="{B2B86E02-BB94-464A-A8AE-2DD7062F24FA}" dt="2023-03-09T17:58:10.289" v="556" actId="478"/>
          <ac:spMkLst>
            <pc:docMk/>
            <pc:sldMk cId="2404963104" sldId="278"/>
            <ac:spMk id="5" creationId="{00000000-0000-0000-0000-000000000000}"/>
          </ac:spMkLst>
        </pc:spChg>
        <pc:spChg chg="add mod">
          <ac:chgData name="Anthonie Meuleman" userId="1706ed3a-4ac6-4730-a763-696c21d7aa72" providerId="ADAL" clId="{B2B86E02-BB94-464A-A8AE-2DD7062F24FA}" dt="2023-03-09T17:59:46.070" v="562" actId="20577"/>
          <ac:spMkLst>
            <pc:docMk/>
            <pc:sldMk cId="2404963104" sldId="278"/>
            <ac:spMk id="6" creationId="{5BFFCCF5-0BAD-8007-45A7-6B995863F8E4}"/>
          </ac:spMkLst>
        </pc:spChg>
      </pc:sldChg>
      <pc:sldChg chg="del">
        <pc:chgData name="Anthonie Meuleman" userId="1706ed3a-4ac6-4730-a763-696c21d7aa72" providerId="ADAL" clId="{B2B86E02-BB94-464A-A8AE-2DD7062F24FA}" dt="2023-03-09T15:59:10.122" v="203" actId="47"/>
        <pc:sldMkLst>
          <pc:docMk/>
          <pc:sldMk cId="3519124190" sldId="279"/>
        </pc:sldMkLst>
      </pc:sldChg>
      <pc:sldChg chg="addSp delSp modSp mod">
        <pc:chgData name="Anthonie Meuleman" userId="1706ed3a-4ac6-4730-a763-696c21d7aa72" providerId="ADAL" clId="{B2B86E02-BB94-464A-A8AE-2DD7062F24FA}" dt="2023-03-09T16:00:27.164" v="212" actId="1076"/>
        <pc:sldMkLst>
          <pc:docMk/>
          <pc:sldMk cId="1096873935" sldId="291"/>
        </pc:sldMkLst>
        <pc:spChg chg="add del mod">
          <ac:chgData name="Anthonie Meuleman" userId="1706ed3a-4ac6-4730-a763-696c21d7aa72" providerId="ADAL" clId="{B2B86E02-BB94-464A-A8AE-2DD7062F24FA}" dt="2023-03-09T14:17:11.407" v="30"/>
          <ac:spMkLst>
            <pc:docMk/>
            <pc:sldMk cId="1096873935" sldId="291"/>
            <ac:spMk id="2" creationId="{8FDE37FC-EA3A-D63C-EB18-110E0D49422A}"/>
          </ac:spMkLst>
        </pc:spChg>
        <pc:spChg chg="del mod">
          <ac:chgData name="Anthonie Meuleman" userId="1706ed3a-4ac6-4730-a763-696c21d7aa72" providerId="ADAL" clId="{B2B86E02-BB94-464A-A8AE-2DD7062F24FA}" dt="2023-03-09T14:17:12.942" v="31" actId="478"/>
          <ac:spMkLst>
            <pc:docMk/>
            <pc:sldMk cId="1096873935" sldId="291"/>
            <ac:spMk id="4" creationId="{4D3101DA-83E6-E697-1B9A-54A29087C4D4}"/>
          </ac:spMkLst>
        </pc:spChg>
        <pc:spChg chg="add mod">
          <ac:chgData name="Anthonie Meuleman" userId="1706ed3a-4ac6-4730-a763-696c21d7aa72" providerId="ADAL" clId="{B2B86E02-BB94-464A-A8AE-2DD7062F24FA}" dt="2023-03-09T14:17:14.014" v="32"/>
          <ac:spMkLst>
            <pc:docMk/>
            <pc:sldMk cId="1096873935" sldId="291"/>
            <ac:spMk id="5" creationId="{22DFAD7E-60B0-997F-1FD0-E8EF9F829484}"/>
          </ac:spMkLst>
        </pc:spChg>
        <pc:spChg chg="mod">
          <ac:chgData name="Anthonie Meuleman" userId="1706ed3a-4ac6-4730-a763-696c21d7aa72" providerId="ADAL" clId="{B2B86E02-BB94-464A-A8AE-2DD7062F24FA}" dt="2023-03-09T16:00:27.164" v="212" actId="1076"/>
          <ac:spMkLst>
            <pc:docMk/>
            <pc:sldMk cId="1096873935" sldId="291"/>
            <ac:spMk id="7" creationId="{3CD8F0E7-13EF-5798-63DC-FF2FFF6F9CC8}"/>
          </ac:spMkLst>
        </pc:spChg>
        <pc:spChg chg="mod">
          <ac:chgData name="Anthonie Meuleman" userId="1706ed3a-4ac6-4730-a763-696c21d7aa72" providerId="ADAL" clId="{B2B86E02-BB94-464A-A8AE-2DD7062F24FA}" dt="2023-03-09T16:00:09.182" v="205" actId="1076"/>
          <ac:spMkLst>
            <pc:docMk/>
            <pc:sldMk cId="1096873935" sldId="291"/>
            <ac:spMk id="8" creationId="{00000000-0000-0000-0000-000000000000}"/>
          </ac:spMkLst>
        </pc:spChg>
      </pc:sldChg>
      <pc:sldChg chg="modSp mod">
        <pc:chgData name="Anthonie Meuleman" userId="1706ed3a-4ac6-4730-a763-696c21d7aa72" providerId="ADAL" clId="{B2B86E02-BB94-464A-A8AE-2DD7062F24FA}" dt="2023-03-09T14:17:55.138" v="52" actId="20577"/>
        <pc:sldMkLst>
          <pc:docMk/>
          <pc:sldMk cId="1275749124" sldId="292"/>
        </pc:sldMkLst>
        <pc:spChg chg="mod">
          <ac:chgData name="Anthonie Meuleman" userId="1706ed3a-4ac6-4730-a763-696c21d7aa72" providerId="ADAL" clId="{B2B86E02-BB94-464A-A8AE-2DD7062F24FA}" dt="2023-03-09T14:17:55.138" v="52" actId="20577"/>
          <ac:spMkLst>
            <pc:docMk/>
            <pc:sldMk cId="1275749124" sldId="292"/>
            <ac:spMk id="4" creationId="{00000000-0000-0000-0000-000000000000}"/>
          </ac:spMkLst>
        </pc:spChg>
        <pc:spChg chg="mod">
          <ac:chgData name="Anthonie Meuleman" userId="1706ed3a-4ac6-4730-a763-696c21d7aa72" providerId="ADAL" clId="{B2B86E02-BB94-464A-A8AE-2DD7062F24FA}" dt="2023-03-09T14:17:00.782" v="27" actId="1076"/>
          <ac:spMkLst>
            <pc:docMk/>
            <pc:sldMk cId="1275749124" sldId="292"/>
            <ac:spMk id="6" creationId="{00000000-0000-0000-0000-000000000000}"/>
          </ac:spMkLst>
        </pc:spChg>
      </pc:sldChg>
      <pc:sldChg chg="del">
        <pc:chgData name="Anthonie Meuleman" userId="1706ed3a-4ac6-4730-a763-696c21d7aa72" providerId="ADAL" clId="{B2B86E02-BB94-464A-A8AE-2DD7062F24FA}" dt="2023-03-09T15:56:19.593" v="195" actId="47"/>
        <pc:sldMkLst>
          <pc:docMk/>
          <pc:sldMk cId="900643811" sldId="293"/>
        </pc:sldMkLst>
      </pc:sldChg>
      <pc:sldChg chg="del">
        <pc:chgData name="Anthonie Meuleman" userId="1706ed3a-4ac6-4730-a763-696c21d7aa72" providerId="ADAL" clId="{B2B86E02-BB94-464A-A8AE-2DD7062F24FA}" dt="2023-03-09T15:56:22.901" v="196" actId="47"/>
        <pc:sldMkLst>
          <pc:docMk/>
          <pc:sldMk cId="3727536610" sldId="294"/>
        </pc:sldMkLst>
      </pc:sldChg>
      <pc:sldChg chg="del">
        <pc:chgData name="Anthonie Meuleman" userId="1706ed3a-4ac6-4730-a763-696c21d7aa72" providerId="ADAL" clId="{B2B86E02-BB94-464A-A8AE-2DD7062F24FA}" dt="2023-03-09T15:58:50.953" v="202" actId="47"/>
        <pc:sldMkLst>
          <pc:docMk/>
          <pc:sldMk cId="547977894" sldId="301"/>
        </pc:sldMkLst>
      </pc:sldChg>
      <pc:sldChg chg="addSp delSp modSp mod ord modAnim">
        <pc:chgData name="Anthonie Meuleman" userId="1706ed3a-4ac6-4730-a763-696c21d7aa72" providerId="ADAL" clId="{B2B86E02-BB94-464A-A8AE-2DD7062F24FA}" dt="2023-03-09T17:40:18.379" v="464"/>
        <pc:sldMkLst>
          <pc:docMk/>
          <pc:sldMk cId="2561209524" sldId="302"/>
        </pc:sldMkLst>
        <pc:spChg chg="add mod">
          <ac:chgData name="Anthonie Meuleman" userId="1706ed3a-4ac6-4730-a763-696c21d7aa72" providerId="ADAL" clId="{B2B86E02-BB94-464A-A8AE-2DD7062F24FA}" dt="2023-03-09T14:17:23.638" v="35"/>
          <ac:spMkLst>
            <pc:docMk/>
            <pc:sldMk cId="2561209524" sldId="302"/>
            <ac:spMk id="2" creationId="{D23C54C5-0F99-4F1D-06FA-48D23757C78E}"/>
          </ac:spMkLst>
        </pc:spChg>
        <pc:spChg chg="del mod">
          <ac:chgData name="Anthonie Meuleman" userId="1706ed3a-4ac6-4730-a763-696c21d7aa72" providerId="ADAL" clId="{B2B86E02-BB94-464A-A8AE-2DD7062F24FA}" dt="2023-03-09T14:17:21.810" v="34" actId="478"/>
          <ac:spMkLst>
            <pc:docMk/>
            <pc:sldMk cId="2561209524" sldId="302"/>
            <ac:spMk id="4" creationId="{4D3101DA-83E6-E697-1B9A-54A29087C4D4}"/>
          </ac:spMkLst>
        </pc:spChg>
        <pc:spChg chg="del mod">
          <ac:chgData name="Anthonie Meuleman" userId="1706ed3a-4ac6-4730-a763-696c21d7aa72" providerId="ADAL" clId="{B2B86E02-BB94-464A-A8AE-2DD7062F24FA}" dt="2023-03-09T16:02:00.504" v="287"/>
          <ac:spMkLst>
            <pc:docMk/>
            <pc:sldMk cId="2561209524" sldId="302"/>
            <ac:spMk id="7" creationId="{3CD8F0E7-13EF-5798-63DC-FF2FFF6F9CC8}"/>
          </ac:spMkLst>
        </pc:spChg>
        <pc:picChg chg="add mod">
          <ac:chgData name="Anthonie Meuleman" userId="1706ed3a-4ac6-4730-a763-696c21d7aa72" providerId="ADAL" clId="{B2B86E02-BB94-464A-A8AE-2DD7062F24FA}" dt="2023-03-09T16:03:43.047" v="289" actId="14100"/>
          <ac:picMkLst>
            <pc:docMk/>
            <pc:sldMk cId="2561209524" sldId="302"/>
            <ac:picMk id="5" creationId="{1FE9B1E5-717E-01B4-0BB2-96F7BD3F2B66}"/>
          </ac:picMkLst>
        </pc:picChg>
      </pc:sldChg>
      <pc:sldChg chg="modSp del mod">
        <pc:chgData name="Anthonie Meuleman" userId="1706ed3a-4ac6-4730-a763-696c21d7aa72" providerId="ADAL" clId="{B2B86E02-BB94-464A-A8AE-2DD7062F24FA}" dt="2023-03-09T15:58:36.794" v="200" actId="47"/>
        <pc:sldMkLst>
          <pc:docMk/>
          <pc:sldMk cId="360183091" sldId="303"/>
        </pc:sldMkLst>
        <pc:spChg chg="mod">
          <ac:chgData name="Anthonie Meuleman" userId="1706ed3a-4ac6-4730-a763-696c21d7aa72" providerId="ADAL" clId="{B2B86E02-BB94-464A-A8AE-2DD7062F24FA}" dt="2023-03-09T15:56:08.085" v="194" actId="20577"/>
          <ac:spMkLst>
            <pc:docMk/>
            <pc:sldMk cId="360183091" sldId="303"/>
            <ac:spMk id="7" creationId="{3CD8F0E7-13EF-5798-63DC-FF2FFF6F9CC8}"/>
          </ac:spMkLst>
        </pc:spChg>
        <pc:spChg chg="mod">
          <ac:chgData name="Anthonie Meuleman" userId="1706ed3a-4ac6-4730-a763-696c21d7aa72" providerId="ADAL" clId="{B2B86E02-BB94-464A-A8AE-2DD7062F24FA}" dt="2023-03-09T15:44:50.987" v="107" actId="20577"/>
          <ac:spMkLst>
            <pc:docMk/>
            <pc:sldMk cId="360183091" sldId="303"/>
            <ac:spMk id="8" creationId="{00000000-0000-0000-0000-000000000000}"/>
          </ac:spMkLst>
        </pc:spChg>
      </pc:sldChg>
      <pc:sldChg chg="del">
        <pc:chgData name="Anthonie Meuleman" userId="1706ed3a-4ac6-4730-a763-696c21d7aa72" providerId="ADAL" clId="{B2B86E02-BB94-464A-A8AE-2DD7062F24FA}" dt="2023-03-09T15:58:44.708" v="201" actId="47"/>
        <pc:sldMkLst>
          <pc:docMk/>
          <pc:sldMk cId="1186670094" sldId="304"/>
        </pc:sldMkLst>
      </pc:sldChg>
      <pc:sldChg chg="del">
        <pc:chgData name="Anthonie Meuleman" userId="1706ed3a-4ac6-4730-a763-696c21d7aa72" providerId="ADAL" clId="{B2B86E02-BB94-464A-A8AE-2DD7062F24FA}" dt="2023-03-09T15:56:26.318" v="197" actId="47"/>
        <pc:sldMkLst>
          <pc:docMk/>
          <pc:sldMk cId="1901906409" sldId="306"/>
        </pc:sldMkLst>
      </pc:sldChg>
      <pc:sldChg chg="del">
        <pc:chgData name="Anthonie Meuleman" userId="1706ed3a-4ac6-4730-a763-696c21d7aa72" providerId="ADAL" clId="{B2B86E02-BB94-464A-A8AE-2DD7062F24FA}" dt="2023-03-09T15:58:31.408" v="199" actId="47"/>
        <pc:sldMkLst>
          <pc:docMk/>
          <pc:sldMk cId="2766063013" sldId="307"/>
        </pc:sldMkLst>
      </pc:sldChg>
      <pc:sldChg chg="del">
        <pc:chgData name="Anthonie Meuleman" userId="1706ed3a-4ac6-4730-a763-696c21d7aa72" providerId="ADAL" clId="{B2B86E02-BB94-464A-A8AE-2DD7062F24FA}" dt="2023-03-09T15:58:25.678" v="198" actId="47"/>
        <pc:sldMkLst>
          <pc:docMk/>
          <pc:sldMk cId="33256171" sldId="308"/>
        </pc:sldMkLst>
      </pc:sldChg>
      <pc:sldChg chg="addSp delSp modSp add mod">
        <pc:chgData name="Anthonie Meuleman" userId="1706ed3a-4ac6-4730-a763-696c21d7aa72" providerId="ADAL" clId="{B2B86E02-BB94-464A-A8AE-2DD7062F24FA}" dt="2023-03-09T16:01:20.137" v="282" actId="1076"/>
        <pc:sldMkLst>
          <pc:docMk/>
          <pc:sldMk cId="41268309" sldId="309"/>
        </pc:sldMkLst>
        <pc:spChg chg="add mod">
          <ac:chgData name="Anthonie Meuleman" userId="1706ed3a-4ac6-4730-a763-696c21d7aa72" providerId="ADAL" clId="{B2B86E02-BB94-464A-A8AE-2DD7062F24FA}" dt="2023-03-09T16:00:18.132" v="211" actId="20577"/>
          <ac:spMkLst>
            <pc:docMk/>
            <pc:sldMk cId="41268309" sldId="309"/>
            <ac:spMk id="2" creationId="{EFD80194-A275-C715-5B32-84FA62F8F674}"/>
          </ac:spMkLst>
        </pc:spChg>
        <pc:spChg chg="del mod">
          <ac:chgData name="Anthonie Meuleman" userId="1706ed3a-4ac6-4730-a763-696c21d7aa72" providerId="ADAL" clId="{B2B86E02-BB94-464A-A8AE-2DD7062F24FA}" dt="2023-03-09T16:00:02.731" v="204" actId="478"/>
          <ac:spMkLst>
            <pc:docMk/>
            <pc:sldMk cId="41268309" sldId="309"/>
            <ac:spMk id="4" creationId="{00000000-0000-0000-0000-000000000000}"/>
          </ac:spMkLst>
        </pc:spChg>
        <pc:spChg chg="add mod">
          <ac:chgData name="Anthonie Meuleman" userId="1706ed3a-4ac6-4730-a763-696c21d7aa72" providerId="ADAL" clId="{B2B86E02-BB94-464A-A8AE-2DD7062F24FA}" dt="2023-03-09T16:01:20.137" v="282" actId="1076"/>
          <ac:spMkLst>
            <pc:docMk/>
            <pc:sldMk cId="41268309" sldId="309"/>
            <ac:spMk id="5" creationId="{CF958B3B-BAB6-9DA0-9F24-5A71CEF69051}"/>
          </ac:spMkLst>
        </pc:spChg>
      </pc:sldChg>
      <pc:sldChg chg="addSp delSp modSp add mod delAnim modAnim">
        <pc:chgData name="Anthonie Meuleman" userId="1706ed3a-4ac6-4730-a763-696c21d7aa72" providerId="ADAL" clId="{B2B86E02-BB94-464A-A8AE-2DD7062F24FA}" dt="2023-03-09T16:06:16.636" v="299" actId="14100"/>
        <pc:sldMkLst>
          <pc:docMk/>
          <pc:sldMk cId="2969919578" sldId="310"/>
        </pc:sldMkLst>
        <pc:picChg chg="add mod">
          <ac:chgData name="Anthonie Meuleman" userId="1706ed3a-4ac6-4730-a763-696c21d7aa72" providerId="ADAL" clId="{B2B86E02-BB94-464A-A8AE-2DD7062F24FA}" dt="2023-03-09T16:06:16.636" v="299" actId="14100"/>
          <ac:picMkLst>
            <pc:docMk/>
            <pc:sldMk cId="2969919578" sldId="310"/>
            <ac:picMk id="4" creationId="{35E13D25-037E-CC29-2568-F8DB327B6D1A}"/>
          </ac:picMkLst>
        </pc:picChg>
        <pc:picChg chg="del">
          <ac:chgData name="Anthonie Meuleman" userId="1706ed3a-4ac6-4730-a763-696c21d7aa72" providerId="ADAL" clId="{B2B86E02-BB94-464A-A8AE-2DD7062F24FA}" dt="2023-03-09T16:05:26.474" v="296" actId="478"/>
          <ac:picMkLst>
            <pc:docMk/>
            <pc:sldMk cId="2969919578" sldId="310"/>
            <ac:picMk id="5" creationId="{1FE9B1E5-717E-01B4-0BB2-96F7BD3F2B66}"/>
          </ac:picMkLst>
        </pc:picChg>
      </pc:sldChg>
      <pc:sldChg chg="add del">
        <pc:chgData name="Anthonie Meuleman" userId="1706ed3a-4ac6-4730-a763-696c21d7aa72" providerId="ADAL" clId="{B2B86E02-BB94-464A-A8AE-2DD7062F24FA}" dt="2023-03-09T14:20:12.515" v="56" actId="47"/>
        <pc:sldMkLst>
          <pc:docMk/>
          <pc:sldMk cId="3194274015" sldId="310"/>
        </pc:sldMkLst>
      </pc:sldChg>
      <pc:sldChg chg="modSp add mod">
        <pc:chgData name="Anthonie Meuleman" userId="1706ed3a-4ac6-4730-a763-696c21d7aa72" providerId="ADAL" clId="{B2B86E02-BB94-464A-A8AE-2DD7062F24FA}" dt="2023-03-09T16:07:39.194" v="419" actId="20577"/>
        <pc:sldMkLst>
          <pc:docMk/>
          <pc:sldMk cId="891209852" sldId="311"/>
        </pc:sldMkLst>
        <pc:spChg chg="mod">
          <ac:chgData name="Anthonie Meuleman" userId="1706ed3a-4ac6-4730-a763-696c21d7aa72" providerId="ADAL" clId="{B2B86E02-BB94-464A-A8AE-2DD7062F24FA}" dt="2023-03-09T16:07:39.194" v="419" actId="20577"/>
          <ac:spMkLst>
            <pc:docMk/>
            <pc:sldMk cId="891209852" sldId="311"/>
            <ac:spMk id="7" creationId="{3CD8F0E7-13EF-5798-63DC-FF2FFF6F9CC8}"/>
          </ac:spMkLst>
        </pc:spChg>
        <pc:spChg chg="mod">
          <ac:chgData name="Anthonie Meuleman" userId="1706ed3a-4ac6-4730-a763-696c21d7aa72" providerId="ADAL" clId="{B2B86E02-BB94-464A-A8AE-2DD7062F24FA}" dt="2023-03-09T16:06:36.214" v="303" actId="20577"/>
          <ac:spMkLst>
            <pc:docMk/>
            <pc:sldMk cId="891209852" sldId="311"/>
            <ac:spMk id="8" creationId="{00000000-0000-0000-0000-000000000000}"/>
          </ac:spMkLst>
        </pc:spChg>
      </pc:sldChg>
      <pc:sldChg chg="modSp add mod">
        <pc:chgData name="Anthonie Meuleman" userId="1706ed3a-4ac6-4730-a763-696c21d7aa72" providerId="ADAL" clId="{B2B86E02-BB94-464A-A8AE-2DD7062F24FA}" dt="2023-03-09T17:40:41.110" v="469" actId="14100"/>
        <pc:sldMkLst>
          <pc:docMk/>
          <pc:sldMk cId="179175048" sldId="312"/>
        </pc:sldMkLst>
        <pc:spChg chg="mod">
          <ac:chgData name="Anthonie Meuleman" userId="1706ed3a-4ac6-4730-a763-696c21d7aa72" providerId="ADAL" clId="{B2B86E02-BB94-464A-A8AE-2DD7062F24FA}" dt="2023-03-09T17:40:41.110" v="469" actId="14100"/>
          <ac:spMkLst>
            <pc:docMk/>
            <pc:sldMk cId="179175048" sldId="312"/>
            <ac:spMk id="4" creationId="{00000000-0000-0000-0000-000000000000}"/>
          </ac:spMkLst>
        </pc:spChg>
      </pc:sldChg>
      <pc:sldChg chg="modSp add mod">
        <pc:chgData name="Anthonie Meuleman" userId="1706ed3a-4ac6-4730-a763-696c21d7aa72" providerId="ADAL" clId="{B2B86E02-BB94-464A-A8AE-2DD7062F24FA}" dt="2023-03-09T17:42:23.112" v="495" actId="20577"/>
        <pc:sldMkLst>
          <pc:docMk/>
          <pc:sldMk cId="2685289907" sldId="313"/>
        </pc:sldMkLst>
        <pc:spChg chg="mod">
          <ac:chgData name="Anthonie Meuleman" userId="1706ed3a-4ac6-4730-a763-696c21d7aa72" providerId="ADAL" clId="{B2B86E02-BB94-464A-A8AE-2DD7062F24FA}" dt="2023-03-09T17:42:23.112" v="495" actId="20577"/>
          <ac:spMkLst>
            <pc:docMk/>
            <pc:sldMk cId="2685289907" sldId="313"/>
            <ac:spMk id="4" creationId="{00000000-0000-0000-0000-000000000000}"/>
          </ac:spMkLst>
        </pc:spChg>
      </pc:sldChg>
      <pc:sldChg chg="modSp add mod">
        <pc:chgData name="Anthonie Meuleman" userId="1706ed3a-4ac6-4730-a763-696c21d7aa72" providerId="ADAL" clId="{B2B86E02-BB94-464A-A8AE-2DD7062F24FA}" dt="2023-03-09T17:43:59.683" v="505" actId="1076"/>
        <pc:sldMkLst>
          <pc:docMk/>
          <pc:sldMk cId="1631632651" sldId="314"/>
        </pc:sldMkLst>
        <pc:spChg chg="mod">
          <ac:chgData name="Anthonie Meuleman" userId="1706ed3a-4ac6-4730-a763-696c21d7aa72" providerId="ADAL" clId="{B2B86E02-BB94-464A-A8AE-2DD7062F24FA}" dt="2023-03-09T17:43:59.683" v="505" actId="1076"/>
          <ac:spMkLst>
            <pc:docMk/>
            <pc:sldMk cId="1631632651" sldId="314"/>
            <ac:spMk id="4" creationId="{00000000-0000-0000-0000-000000000000}"/>
          </ac:spMkLst>
        </pc:spChg>
      </pc:sldChg>
      <pc:sldChg chg="add">
        <pc:chgData name="Anthonie Meuleman" userId="1706ed3a-4ac6-4730-a763-696c21d7aa72" providerId="ADAL" clId="{B2B86E02-BB94-464A-A8AE-2DD7062F24FA}" dt="2023-03-09T17:56:48.986" v="506"/>
        <pc:sldMkLst>
          <pc:docMk/>
          <pc:sldMk cId="251601685" sldId="315"/>
        </pc:sldMkLst>
      </pc:sldChg>
    </pc:docChg>
  </pc:docChgLst>
  <pc:docChgLst>
    <pc:chgData name="Anthonie Meuleman" userId="1706ed3a-4ac6-4730-a763-696c21d7aa72" providerId="ADAL" clId="{747393CA-9104-453A-B354-975EC37E1B37}"/>
    <pc:docChg chg="undo redo custSel addSld delSld modSld">
      <pc:chgData name="Anthonie Meuleman" userId="1706ed3a-4ac6-4730-a763-696c21d7aa72" providerId="ADAL" clId="{747393CA-9104-453A-B354-975EC37E1B37}" dt="2022-10-27T17:09:28.365" v="1601" actId="478"/>
      <pc:docMkLst>
        <pc:docMk/>
      </pc:docMkLst>
      <pc:sldChg chg="delSp mod">
        <pc:chgData name="Anthonie Meuleman" userId="1706ed3a-4ac6-4730-a763-696c21d7aa72" providerId="ADAL" clId="{747393CA-9104-453A-B354-975EC37E1B37}" dt="2022-10-27T17:09:13.982" v="1599" actId="478"/>
        <pc:sldMkLst>
          <pc:docMk/>
          <pc:sldMk cId="2404963104" sldId="278"/>
        </pc:sldMkLst>
        <pc:spChg chg="del">
          <ac:chgData name="Anthonie Meuleman" userId="1706ed3a-4ac6-4730-a763-696c21d7aa72" providerId="ADAL" clId="{747393CA-9104-453A-B354-975EC37E1B37}" dt="2022-10-27T17:09:13.982" v="1599" actId="478"/>
          <ac:spMkLst>
            <pc:docMk/>
            <pc:sldMk cId="2404963104" sldId="278"/>
            <ac:spMk id="7" creationId="{00000000-0000-0000-0000-000000000000}"/>
          </ac:spMkLst>
        </pc:spChg>
        <pc:spChg chg="del">
          <ac:chgData name="Anthonie Meuleman" userId="1706ed3a-4ac6-4730-a763-696c21d7aa72" providerId="ADAL" clId="{747393CA-9104-453A-B354-975EC37E1B37}" dt="2022-10-27T17:09:10.823" v="1598" actId="478"/>
          <ac:spMkLst>
            <pc:docMk/>
            <pc:sldMk cId="2404963104" sldId="278"/>
            <ac:spMk id="8" creationId="{00000000-0000-0000-0000-000000000000}"/>
          </ac:spMkLst>
        </pc:spChg>
      </pc:sldChg>
      <pc:sldChg chg="delSp mod">
        <pc:chgData name="Anthonie Meuleman" userId="1706ed3a-4ac6-4730-a763-696c21d7aa72" providerId="ADAL" clId="{747393CA-9104-453A-B354-975EC37E1B37}" dt="2022-10-27T17:09:28.365" v="1601" actId="478"/>
        <pc:sldMkLst>
          <pc:docMk/>
          <pc:sldMk cId="3519124190" sldId="279"/>
        </pc:sldMkLst>
        <pc:spChg chg="del">
          <ac:chgData name="Anthonie Meuleman" userId="1706ed3a-4ac6-4730-a763-696c21d7aa72" providerId="ADAL" clId="{747393CA-9104-453A-B354-975EC37E1B37}" dt="2022-10-27T17:09:28.365" v="1601" actId="478"/>
          <ac:spMkLst>
            <pc:docMk/>
            <pc:sldMk cId="3519124190" sldId="279"/>
            <ac:spMk id="7" creationId="{00000000-0000-0000-0000-000000000000}"/>
          </ac:spMkLst>
        </pc:spChg>
        <pc:spChg chg="del">
          <ac:chgData name="Anthonie Meuleman" userId="1706ed3a-4ac6-4730-a763-696c21d7aa72" providerId="ADAL" clId="{747393CA-9104-453A-B354-975EC37E1B37}" dt="2022-10-27T17:09:24.139" v="1600" actId="478"/>
          <ac:spMkLst>
            <pc:docMk/>
            <pc:sldMk cId="3519124190" sldId="279"/>
            <ac:spMk id="8" creationId="{00000000-0000-0000-0000-000000000000}"/>
          </ac:spMkLst>
        </pc:spChg>
      </pc:sldChg>
      <pc:sldChg chg="del">
        <pc:chgData name="Anthonie Meuleman" userId="1706ed3a-4ac6-4730-a763-696c21d7aa72" providerId="ADAL" clId="{747393CA-9104-453A-B354-975EC37E1B37}" dt="2022-10-27T15:25:47.109" v="384" actId="47"/>
        <pc:sldMkLst>
          <pc:docMk/>
          <pc:sldMk cId="2793713917" sldId="282"/>
        </pc:sldMkLst>
      </pc:sldChg>
      <pc:sldChg chg="del">
        <pc:chgData name="Anthonie Meuleman" userId="1706ed3a-4ac6-4730-a763-696c21d7aa72" providerId="ADAL" clId="{747393CA-9104-453A-B354-975EC37E1B37}" dt="2022-10-27T15:25:47.810" v="385" actId="47"/>
        <pc:sldMkLst>
          <pc:docMk/>
          <pc:sldMk cId="716240702" sldId="284"/>
        </pc:sldMkLst>
      </pc:sldChg>
      <pc:sldChg chg="add del">
        <pc:chgData name="Anthonie Meuleman" userId="1706ed3a-4ac6-4730-a763-696c21d7aa72" providerId="ADAL" clId="{747393CA-9104-453A-B354-975EC37E1B37}" dt="2022-10-27T15:25:57.056" v="394" actId="47"/>
        <pc:sldMkLst>
          <pc:docMk/>
          <pc:sldMk cId="4082325232" sldId="287"/>
        </pc:sldMkLst>
      </pc:sldChg>
      <pc:sldChg chg="del">
        <pc:chgData name="Anthonie Meuleman" userId="1706ed3a-4ac6-4730-a763-696c21d7aa72" providerId="ADAL" clId="{747393CA-9104-453A-B354-975EC37E1B37}" dt="2022-10-27T15:25:48.459" v="386" actId="47"/>
        <pc:sldMkLst>
          <pc:docMk/>
          <pc:sldMk cId="2986360786" sldId="289"/>
        </pc:sldMkLst>
      </pc:sldChg>
      <pc:sldChg chg="del">
        <pc:chgData name="Anthonie Meuleman" userId="1706ed3a-4ac6-4730-a763-696c21d7aa72" providerId="ADAL" clId="{747393CA-9104-453A-B354-975EC37E1B37}" dt="2022-10-27T15:25:50.111" v="388" actId="47"/>
        <pc:sldMkLst>
          <pc:docMk/>
          <pc:sldMk cId="4018760632" sldId="290"/>
        </pc:sldMkLst>
      </pc:sldChg>
      <pc:sldChg chg="addSp delSp modSp mod">
        <pc:chgData name="Anthonie Meuleman" userId="1706ed3a-4ac6-4730-a763-696c21d7aa72" providerId="ADAL" clId="{747393CA-9104-453A-B354-975EC37E1B37}" dt="2022-10-27T15:26:10.260" v="396"/>
        <pc:sldMkLst>
          <pc:docMk/>
          <pc:sldMk cId="1096873935" sldId="291"/>
        </pc:sldMkLst>
        <pc:spChg chg="del">
          <ac:chgData name="Anthonie Meuleman" userId="1706ed3a-4ac6-4730-a763-696c21d7aa72" providerId="ADAL" clId="{747393CA-9104-453A-B354-975EC37E1B37}" dt="2022-10-27T15:18:07.902" v="33" actId="478"/>
          <ac:spMkLst>
            <pc:docMk/>
            <pc:sldMk cId="1096873935" sldId="291"/>
            <ac:spMk id="2" creationId="{00000000-0000-0000-0000-000000000000}"/>
          </ac:spMkLst>
        </pc:spChg>
        <pc:spChg chg="del mod">
          <ac:chgData name="Anthonie Meuleman" userId="1706ed3a-4ac6-4730-a763-696c21d7aa72" providerId="ADAL" clId="{747393CA-9104-453A-B354-975EC37E1B37}" dt="2022-10-27T15:18:07.906" v="35"/>
          <ac:spMkLst>
            <pc:docMk/>
            <pc:sldMk cId="1096873935" sldId="291"/>
            <ac:spMk id="4" creationId="{00000000-0000-0000-0000-000000000000}"/>
          </ac:spMkLst>
        </pc:spChg>
        <pc:spChg chg="del">
          <ac:chgData name="Anthonie Meuleman" userId="1706ed3a-4ac6-4730-a763-696c21d7aa72" providerId="ADAL" clId="{747393CA-9104-453A-B354-975EC37E1B37}" dt="2022-10-27T15:18:10.993" v="36" actId="478"/>
          <ac:spMkLst>
            <pc:docMk/>
            <pc:sldMk cId="1096873935" sldId="291"/>
            <ac:spMk id="5" creationId="{00000000-0000-0000-0000-000000000000}"/>
          </ac:spMkLst>
        </pc:spChg>
        <pc:spChg chg="del">
          <ac:chgData name="Anthonie Meuleman" userId="1706ed3a-4ac6-4730-a763-696c21d7aa72" providerId="ADAL" clId="{747393CA-9104-453A-B354-975EC37E1B37}" dt="2022-10-27T15:18:13.679" v="37" actId="478"/>
          <ac:spMkLst>
            <pc:docMk/>
            <pc:sldMk cId="1096873935" sldId="291"/>
            <ac:spMk id="6" creationId="{00000000-0000-0000-0000-000000000000}"/>
          </ac:spMkLst>
        </pc:spChg>
        <pc:spChg chg="add mod">
          <ac:chgData name="Anthonie Meuleman" userId="1706ed3a-4ac6-4730-a763-696c21d7aa72" providerId="ADAL" clId="{747393CA-9104-453A-B354-975EC37E1B37}" dt="2022-10-27T15:25:12.169" v="381" actId="6549"/>
          <ac:spMkLst>
            <pc:docMk/>
            <pc:sldMk cId="1096873935" sldId="291"/>
            <ac:spMk id="7" creationId="{3CD8F0E7-13EF-5798-63DC-FF2FFF6F9CC8}"/>
          </ac:spMkLst>
        </pc:spChg>
        <pc:spChg chg="add del mod">
          <ac:chgData name="Anthonie Meuleman" userId="1706ed3a-4ac6-4730-a763-696c21d7aa72" providerId="ADAL" clId="{747393CA-9104-453A-B354-975EC37E1B37}" dt="2022-10-27T15:23:31.487" v="308" actId="1076"/>
          <ac:spMkLst>
            <pc:docMk/>
            <pc:sldMk cId="1096873935" sldId="291"/>
            <ac:spMk id="8" creationId="{00000000-0000-0000-0000-000000000000}"/>
          </ac:spMkLst>
        </pc:spChg>
        <pc:spChg chg="add mod">
          <ac:chgData name="Anthonie Meuleman" userId="1706ed3a-4ac6-4730-a763-696c21d7aa72" providerId="ADAL" clId="{747393CA-9104-453A-B354-975EC37E1B37}" dt="2022-10-27T15:23:42.978" v="310" actId="1076"/>
          <ac:spMkLst>
            <pc:docMk/>
            <pc:sldMk cId="1096873935" sldId="291"/>
            <ac:spMk id="9" creationId="{FBF8DD07-5253-5908-2216-6F4E2659C883}"/>
          </ac:spMkLst>
        </pc:spChg>
        <pc:spChg chg="add del mod">
          <ac:chgData name="Anthonie Meuleman" userId="1706ed3a-4ac6-4730-a763-696c21d7aa72" providerId="ADAL" clId="{747393CA-9104-453A-B354-975EC37E1B37}" dt="2022-10-27T15:23:52.592" v="312"/>
          <ac:spMkLst>
            <pc:docMk/>
            <pc:sldMk cId="1096873935" sldId="291"/>
            <ac:spMk id="10" creationId="{B81B1E9C-DB14-8B44-EEC3-638153D79DB5}"/>
          </ac:spMkLst>
        </pc:spChg>
        <pc:spChg chg="del">
          <ac:chgData name="Anthonie Meuleman" userId="1706ed3a-4ac6-4730-a763-696c21d7aa72" providerId="ADAL" clId="{747393CA-9104-453A-B354-975EC37E1B37}" dt="2022-10-27T15:26:09.306" v="395" actId="478"/>
          <ac:spMkLst>
            <pc:docMk/>
            <pc:sldMk cId="1096873935" sldId="291"/>
            <ac:spMk id="11" creationId="{00000000-0000-0000-0000-000000000000}"/>
          </ac:spMkLst>
        </pc:spChg>
        <pc:spChg chg="add del mod">
          <ac:chgData name="Anthonie Meuleman" userId="1706ed3a-4ac6-4730-a763-696c21d7aa72" providerId="ADAL" clId="{747393CA-9104-453A-B354-975EC37E1B37}" dt="2022-10-27T15:23:56.532" v="314"/>
          <ac:spMkLst>
            <pc:docMk/>
            <pc:sldMk cId="1096873935" sldId="291"/>
            <ac:spMk id="12" creationId="{63AE04C3-31EF-C7BA-EF97-760B36A2114B}"/>
          </ac:spMkLst>
        </pc:spChg>
        <pc:spChg chg="add mod">
          <ac:chgData name="Anthonie Meuleman" userId="1706ed3a-4ac6-4730-a763-696c21d7aa72" providerId="ADAL" clId="{747393CA-9104-453A-B354-975EC37E1B37}" dt="2022-10-27T15:25:05.497" v="379" actId="5793"/>
          <ac:spMkLst>
            <pc:docMk/>
            <pc:sldMk cId="1096873935" sldId="291"/>
            <ac:spMk id="13" creationId="{87C85204-6487-2920-DC10-EA69B12798E5}"/>
          </ac:spMkLst>
        </pc:spChg>
        <pc:spChg chg="add mod">
          <ac:chgData name="Anthonie Meuleman" userId="1706ed3a-4ac6-4730-a763-696c21d7aa72" providerId="ADAL" clId="{747393CA-9104-453A-B354-975EC37E1B37}" dt="2022-10-27T15:26:10.260" v="396"/>
          <ac:spMkLst>
            <pc:docMk/>
            <pc:sldMk cId="1096873935" sldId="291"/>
            <ac:spMk id="14" creationId="{27FF313F-138F-80A9-FFF9-84A24B7DB00A}"/>
          </ac:spMkLst>
        </pc:spChg>
      </pc:sldChg>
      <pc:sldChg chg="modSp mod">
        <pc:chgData name="Anthonie Meuleman" userId="1706ed3a-4ac6-4730-a763-696c21d7aa72" providerId="ADAL" clId="{747393CA-9104-453A-B354-975EC37E1B37}" dt="2022-10-27T15:17:49.188" v="31" actId="20577"/>
        <pc:sldMkLst>
          <pc:docMk/>
          <pc:sldMk cId="1275749124" sldId="292"/>
        </pc:sldMkLst>
        <pc:spChg chg="mod">
          <ac:chgData name="Anthonie Meuleman" userId="1706ed3a-4ac6-4730-a763-696c21d7aa72" providerId="ADAL" clId="{747393CA-9104-453A-B354-975EC37E1B37}" dt="2022-10-27T15:17:49.188" v="31" actId="20577"/>
          <ac:spMkLst>
            <pc:docMk/>
            <pc:sldMk cId="1275749124" sldId="292"/>
            <ac:spMk id="4" creationId="{00000000-0000-0000-0000-000000000000}"/>
          </ac:spMkLst>
        </pc:spChg>
        <pc:spChg chg="mod">
          <ac:chgData name="Anthonie Meuleman" userId="1706ed3a-4ac6-4730-a763-696c21d7aa72" providerId="ADAL" clId="{747393CA-9104-453A-B354-975EC37E1B37}" dt="2022-10-27T15:17:28.131" v="14" actId="20577"/>
          <ac:spMkLst>
            <pc:docMk/>
            <pc:sldMk cId="1275749124" sldId="292"/>
            <ac:spMk id="6" creationId="{00000000-0000-0000-0000-000000000000}"/>
          </ac:spMkLst>
        </pc:spChg>
      </pc:sldChg>
      <pc:sldChg chg="delSp modSp add mod">
        <pc:chgData name="Anthonie Meuleman" userId="1706ed3a-4ac6-4730-a763-696c21d7aa72" providerId="ADAL" clId="{747393CA-9104-453A-B354-975EC37E1B37}" dt="2022-10-27T15:31:55.999" v="693" actId="5793"/>
        <pc:sldMkLst>
          <pc:docMk/>
          <pc:sldMk cId="900643811" sldId="293"/>
        </pc:sldMkLst>
        <pc:spChg chg="mod">
          <ac:chgData name="Anthonie Meuleman" userId="1706ed3a-4ac6-4730-a763-696c21d7aa72" providerId="ADAL" clId="{747393CA-9104-453A-B354-975EC37E1B37}" dt="2022-10-27T15:31:55.999" v="693" actId="5793"/>
          <ac:spMkLst>
            <pc:docMk/>
            <pc:sldMk cId="900643811" sldId="293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5:26:47.664" v="423" actId="20577"/>
          <ac:spMkLst>
            <pc:docMk/>
            <pc:sldMk cId="900643811" sldId="293"/>
            <ac:spMk id="8" creationId="{00000000-0000-0000-0000-000000000000}"/>
          </ac:spMkLst>
        </pc:spChg>
        <pc:spChg chg="del">
          <ac:chgData name="Anthonie Meuleman" userId="1706ed3a-4ac6-4730-a763-696c21d7aa72" providerId="ADAL" clId="{747393CA-9104-453A-B354-975EC37E1B37}" dt="2022-10-27T15:29:55.315" v="636" actId="478"/>
          <ac:spMkLst>
            <pc:docMk/>
            <pc:sldMk cId="900643811" sldId="293"/>
            <ac:spMk id="9" creationId="{FBF8DD07-5253-5908-2216-6F4E2659C883}"/>
          </ac:spMkLst>
        </pc:spChg>
        <pc:spChg chg="del">
          <ac:chgData name="Anthonie Meuleman" userId="1706ed3a-4ac6-4730-a763-696c21d7aa72" providerId="ADAL" clId="{747393CA-9104-453A-B354-975EC37E1B37}" dt="2022-10-27T15:31:21.790" v="663" actId="478"/>
          <ac:spMkLst>
            <pc:docMk/>
            <pc:sldMk cId="900643811" sldId="293"/>
            <ac:spMk id="13" creationId="{87C85204-6487-2920-DC10-EA69B12798E5}"/>
          </ac:spMkLst>
        </pc:spChg>
      </pc:sldChg>
      <pc:sldChg chg="del">
        <pc:chgData name="Anthonie Meuleman" userId="1706ed3a-4ac6-4730-a763-696c21d7aa72" providerId="ADAL" clId="{747393CA-9104-453A-B354-975EC37E1B37}" dt="2022-10-27T15:25:49.020" v="387" actId="47"/>
        <pc:sldMkLst>
          <pc:docMk/>
          <pc:sldMk cId="1366622407" sldId="293"/>
        </pc:sldMkLst>
      </pc:sldChg>
      <pc:sldChg chg="del">
        <pc:chgData name="Anthonie Meuleman" userId="1706ed3a-4ac6-4730-a763-696c21d7aa72" providerId="ADAL" clId="{747393CA-9104-453A-B354-975EC37E1B37}" dt="2022-10-27T15:25:52.284" v="390" actId="47"/>
        <pc:sldMkLst>
          <pc:docMk/>
          <pc:sldMk cId="1566642481" sldId="294"/>
        </pc:sldMkLst>
      </pc:sldChg>
      <pc:sldChg chg="modSp add mod">
        <pc:chgData name="Anthonie Meuleman" userId="1706ed3a-4ac6-4730-a763-696c21d7aa72" providerId="ADAL" clId="{747393CA-9104-453A-B354-975EC37E1B37}" dt="2022-10-27T15:50:33.704" v="825" actId="20577"/>
        <pc:sldMkLst>
          <pc:docMk/>
          <pc:sldMk cId="3727536610" sldId="294"/>
        </pc:sldMkLst>
        <pc:spChg chg="mod">
          <ac:chgData name="Anthonie Meuleman" userId="1706ed3a-4ac6-4730-a763-696c21d7aa72" providerId="ADAL" clId="{747393CA-9104-453A-B354-975EC37E1B37}" dt="2022-10-27T15:50:33.704" v="825" actId="20577"/>
          <ac:spMkLst>
            <pc:docMk/>
            <pc:sldMk cId="3727536610" sldId="294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5:33:00.385" v="717" actId="20577"/>
          <ac:spMkLst>
            <pc:docMk/>
            <pc:sldMk cId="3727536610" sldId="294"/>
            <ac:spMk id="8" creationId="{00000000-0000-0000-0000-000000000000}"/>
          </ac:spMkLst>
        </pc:spChg>
      </pc:sldChg>
      <pc:sldChg chg="modSp add mod">
        <pc:chgData name="Anthonie Meuleman" userId="1706ed3a-4ac6-4730-a763-696c21d7aa72" providerId="ADAL" clId="{747393CA-9104-453A-B354-975EC37E1B37}" dt="2022-10-27T16:45:29.368" v="1163" actId="207"/>
        <pc:sldMkLst>
          <pc:docMk/>
          <pc:sldMk cId="2997910233" sldId="295"/>
        </pc:sldMkLst>
        <pc:spChg chg="mod">
          <ac:chgData name="Anthonie Meuleman" userId="1706ed3a-4ac6-4730-a763-696c21d7aa72" providerId="ADAL" clId="{747393CA-9104-453A-B354-975EC37E1B37}" dt="2022-10-27T16:45:29.368" v="1163" actId="207"/>
          <ac:spMkLst>
            <pc:docMk/>
            <pc:sldMk cId="2997910233" sldId="295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6:38:43.483" v="837" actId="20577"/>
          <ac:spMkLst>
            <pc:docMk/>
            <pc:sldMk cId="2997910233" sldId="295"/>
            <ac:spMk id="8" creationId="{00000000-0000-0000-0000-000000000000}"/>
          </ac:spMkLst>
        </pc:spChg>
      </pc:sldChg>
      <pc:sldChg chg="del">
        <pc:chgData name="Anthonie Meuleman" userId="1706ed3a-4ac6-4730-a763-696c21d7aa72" providerId="ADAL" clId="{747393CA-9104-453A-B354-975EC37E1B37}" dt="2022-10-27T15:25:51.413" v="389" actId="47"/>
        <pc:sldMkLst>
          <pc:docMk/>
          <pc:sldMk cId="3690254586" sldId="295"/>
        </pc:sldMkLst>
      </pc:sldChg>
      <pc:sldChg chg="del">
        <pc:chgData name="Anthonie Meuleman" userId="1706ed3a-4ac6-4730-a763-696c21d7aa72" providerId="ADAL" clId="{747393CA-9104-453A-B354-975EC37E1B37}" dt="2022-10-27T15:25:53.113" v="391" actId="47"/>
        <pc:sldMkLst>
          <pc:docMk/>
          <pc:sldMk cId="1153654724" sldId="296"/>
        </pc:sldMkLst>
      </pc:sldChg>
      <pc:sldChg chg="modSp add mod">
        <pc:chgData name="Anthonie Meuleman" userId="1706ed3a-4ac6-4730-a763-696c21d7aa72" providerId="ADAL" clId="{747393CA-9104-453A-B354-975EC37E1B37}" dt="2022-10-27T16:42:19.046" v="1161" actId="20577"/>
        <pc:sldMkLst>
          <pc:docMk/>
          <pc:sldMk cId="2220090548" sldId="296"/>
        </pc:sldMkLst>
        <pc:spChg chg="mod">
          <ac:chgData name="Anthonie Meuleman" userId="1706ed3a-4ac6-4730-a763-696c21d7aa72" providerId="ADAL" clId="{747393CA-9104-453A-B354-975EC37E1B37}" dt="2022-10-27T16:42:19.046" v="1161" actId="20577"/>
          <ac:spMkLst>
            <pc:docMk/>
            <pc:sldMk cId="2220090548" sldId="296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6:39:35.791" v="873" actId="20577"/>
          <ac:spMkLst>
            <pc:docMk/>
            <pc:sldMk cId="2220090548" sldId="296"/>
            <ac:spMk id="8" creationId="{00000000-0000-0000-0000-000000000000}"/>
          </ac:spMkLst>
        </pc:spChg>
      </pc:sldChg>
      <pc:sldChg chg="modSp add mod">
        <pc:chgData name="Anthonie Meuleman" userId="1706ed3a-4ac6-4730-a763-696c21d7aa72" providerId="ADAL" clId="{747393CA-9104-453A-B354-975EC37E1B37}" dt="2022-10-27T16:51:48.484" v="1368" actId="20577"/>
        <pc:sldMkLst>
          <pc:docMk/>
          <pc:sldMk cId="1575112732" sldId="297"/>
        </pc:sldMkLst>
        <pc:spChg chg="mod">
          <ac:chgData name="Anthonie Meuleman" userId="1706ed3a-4ac6-4730-a763-696c21d7aa72" providerId="ADAL" clId="{747393CA-9104-453A-B354-975EC37E1B37}" dt="2022-10-27T16:51:48.484" v="1368" actId="20577"/>
          <ac:spMkLst>
            <pc:docMk/>
            <pc:sldMk cId="1575112732" sldId="297"/>
            <ac:spMk id="7" creationId="{3CD8F0E7-13EF-5798-63DC-FF2FFF6F9CC8}"/>
          </ac:spMkLst>
        </pc:spChg>
      </pc:sldChg>
      <pc:sldChg chg="modSp add mod">
        <pc:chgData name="Anthonie Meuleman" userId="1706ed3a-4ac6-4730-a763-696c21d7aa72" providerId="ADAL" clId="{747393CA-9104-453A-B354-975EC37E1B37}" dt="2022-10-27T16:49:44.759" v="1366" actId="255"/>
        <pc:sldMkLst>
          <pc:docMk/>
          <pc:sldMk cId="3391052173" sldId="298"/>
        </pc:sldMkLst>
        <pc:spChg chg="mod">
          <ac:chgData name="Anthonie Meuleman" userId="1706ed3a-4ac6-4730-a763-696c21d7aa72" providerId="ADAL" clId="{747393CA-9104-453A-B354-975EC37E1B37}" dt="2022-10-27T16:49:44.759" v="1366" actId="255"/>
          <ac:spMkLst>
            <pc:docMk/>
            <pc:sldMk cId="3391052173" sldId="298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6:49:17.150" v="1363" actId="255"/>
          <ac:spMkLst>
            <pc:docMk/>
            <pc:sldMk cId="3391052173" sldId="298"/>
            <ac:spMk id="8" creationId="{00000000-0000-0000-0000-000000000000}"/>
          </ac:spMkLst>
        </pc:spChg>
      </pc:sldChg>
      <pc:sldChg chg="del">
        <pc:chgData name="Anthonie Meuleman" userId="1706ed3a-4ac6-4730-a763-696c21d7aa72" providerId="ADAL" clId="{747393CA-9104-453A-B354-975EC37E1B37}" dt="2022-10-27T15:25:42.165" v="382" actId="47"/>
        <pc:sldMkLst>
          <pc:docMk/>
          <pc:sldMk cId="4217340542" sldId="298"/>
        </pc:sldMkLst>
      </pc:sldChg>
      <pc:sldChg chg="del">
        <pc:chgData name="Anthonie Meuleman" userId="1706ed3a-4ac6-4730-a763-696c21d7aa72" providerId="ADAL" clId="{747393CA-9104-453A-B354-975EC37E1B37}" dt="2022-10-27T15:25:45.455" v="383" actId="47"/>
        <pc:sldMkLst>
          <pc:docMk/>
          <pc:sldMk cId="740333097" sldId="299"/>
        </pc:sldMkLst>
      </pc:sldChg>
      <pc:sldChg chg="modSp add mod">
        <pc:chgData name="Anthonie Meuleman" userId="1706ed3a-4ac6-4730-a763-696c21d7aa72" providerId="ADAL" clId="{747393CA-9104-453A-B354-975EC37E1B37}" dt="2022-10-27T16:56:49.281" v="1544" actId="20577"/>
        <pc:sldMkLst>
          <pc:docMk/>
          <pc:sldMk cId="4152700610" sldId="299"/>
        </pc:sldMkLst>
        <pc:spChg chg="mod">
          <ac:chgData name="Anthonie Meuleman" userId="1706ed3a-4ac6-4730-a763-696c21d7aa72" providerId="ADAL" clId="{747393CA-9104-453A-B354-975EC37E1B37}" dt="2022-10-27T16:56:49.281" v="1544" actId="20577"/>
          <ac:spMkLst>
            <pc:docMk/>
            <pc:sldMk cId="4152700610" sldId="299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6:54:29.285" v="1374" actId="20577"/>
          <ac:spMkLst>
            <pc:docMk/>
            <pc:sldMk cId="4152700610" sldId="299"/>
            <ac:spMk id="8" creationId="{00000000-0000-0000-0000-000000000000}"/>
          </ac:spMkLst>
        </pc:spChg>
      </pc:sldChg>
      <pc:sldChg chg="delSp modSp add mod">
        <pc:chgData name="Anthonie Meuleman" userId="1706ed3a-4ac6-4730-a763-696c21d7aa72" providerId="ADAL" clId="{747393CA-9104-453A-B354-975EC37E1B37}" dt="2022-10-27T16:59:33.592" v="1576"/>
        <pc:sldMkLst>
          <pc:docMk/>
          <pc:sldMk cId="2673678434" sldId="300"/>
        </pc:sldMkLst>
        <pc:spChg chg="mod">
          <ac:chgData name="Anthonie Meuleman" userId="1706ed3a-4ac6-4730-a763-696c21d7aa72" providerId="ADAL" clId="{747393CA-9104-453A-B354-975EC37E1B37}" dt="2022-10-27T16:59:08.720" v="1574" actId="20577"/>
          <ac:spMkLst>
            <pc:docMk/>
            <pc:sldMk cId="2673678434" sldId="300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747393CA-9104-453A-B354-975EC37E1B37}" dt="2022-10-27T16:59:33.592" v="1576"/>
          <ac:spMkLst>
            <pc:docMk/>
            <pc:sldMk cId="2673678434" sldId="300"/>
            <ac:spMk id="8" creationId="{00000000-0000-0000-0000-000000000000}"/>
          </ac:spMkLst>
        </pc:spChg>
      </pc:sldChg>
      <pc:sldChg chg="addSp delSp modSp add mod">
        <pc:chgData name="Anthonie Meuleman" userId="1706ed3a-4ac6-4730-a763-696c21d7aa72" providerId="ADAL" clId="{747393CA-9104-453A-B354-975EC37E1B37}" dt="2022-10-27T17:01:34.552" v="1597" actId="1076"/>
        <pc:sldMkLst>
          <pc:docMk/>
          <pc:sldMk cId="547977894" sldId="301"/>
        </pc:sldMkLst>
        <pc:spChg chg="add mod">
          <ac:chgData name="Anthonie Meuleman" userId="1706ed3a-4ac6-4730-a763-696c21d7aa72" providerId="ADAL" clId="{747393CA-9104-453A-B354-975EC37E1B37}" dt="2022-10-27T17:01:13.161" v="1595"/>
          <ac:spMkLst>
            <pc:docMk/>
            <pc:sldMk cId="547977894" sldId="301"/>
            <ac:spMk id="2" creationId="{00F581B9-A9F4-3082-58BB-A9E480B80BC5}"/>
          </ac:spMkLst>
        </pc:spChg>
        <pc:spChg chg="mod">
          <ac:chgData name="Anthonie Meuleman" userId="1706ed3a-4ac6-4730-a763-696c21d7aa72" providerId="ADAL" clId="{747393CA-9104-453A-B354-975EC37E1B37}" dt="2022-10-27T17:01:34.552" v="1597" actId="1076"/>
          <ac:spMkLst>
            <pc:docMk/>
            <pc:sldMk cId="547977894" sldId="301"/>
            <ac:spMk id="7" creationId="{3CD8F0E7-13EF-5798-63DC-FF2FFF6F9CC8}"/>
          </ac:spMkLst>
        </pc:spChg>
        <pc:spChg chg="del">
          <ac:chgData name="Anthonie Meuleman" userId="1706ed3a-4ac6-4730-a763-696c21d7aa72" providerId="ADAL" clId="{747393CA-9104-453A-B354-975EC37E1B37}" dt="2022-10-27T17:00:40.554" v="1580" actId="478"/>
          <ac:spMkLst>
            <pc:docMk/>
            <pc:sldMk cId="547977894" sldId="301"/>
            <ac:spMk id="8" creationId="{00000000-0000-0000-0000-000000000000}"/>
          </ac:spMkLst>
        </pc:spChg>
      </pc:sldChg>
      <pc:sldChg chg="add del">
        <pc:chgData name="Anthonie Meuleman" userId="1706ed3a-4ac6-4730-a763-696c21d7aa72" providerId="ADAL" clId="{747393CA-9104-453A-B354-975EC37E1B37}" dt="2022-10-27T16:58:13.279" v="1549"/>
        <pc:sldMkLst>
          <pc:docMk/>
          <pc:sldMk cId="678471571" sldId="301"/>
        </pc:sldMkLst>
      </pc:sldChg>
      <pc:sldChg chg="del">
        <pc:chgData name="Anthonie Meuleman" userId="1706ed3a-4ac6-4730-a763-696c21d7aa72" providerId="ADAL" clId="{747393CA-9104-453A-B354-975EC37E1B37}" dt="2022-10-27T15:25:54.455" v="392" actId="47"/>
        <pc:sldMkLst>
          <pc:docMk/>
          <pc:sldMk cId="2557926661" sldId="301"/>
        </pc:sldMkLst>
      </pc:sldChg>
      <pc:sldChg chg="add del">
        <pc:chgData name="Anthonie Meuleman" userId="1706ed3a-4ac6-4730-a763-696c21d7aa72" providerId="ADAL" clId="{747393CA-9104-453A-B354-975EC37E1B37}" dt="2022-10-27T16:58:04.479" v="1547" actId="47"/>
        <pc:sldMkLst>
          <pc:docMk/>
          <pc:sldMk cId="4140836973" sldId="301"/>
        </pc:sldMkLst>
      </pc:sldChg>
    </pc:docChg>
  </pc:docChgLst>
  <pc:docChgLst>
    <pc:chgData name="Anthonie Meuleman" userId="1706ed3a-4ac6-4730-a763-696c21d7aa72" providerId="ADAL" clId="{214CAD92-8A7E-40BC-8AD0-E4F173529E3C}"/>
    <pc:docChg chg="modSld">
      <pc:chgData name="Anthonie Meuleman" userId="1706ed3a-4ac6-4730-a763-696c21d7aa72" providerId="ADAL" clId="{214CAD92-8A7E-40BC-8AD0-E4F173529E3C}" dt="2021-10-14T09:00:12.819" v="0" actId="6549"/>
      <pc:docMkLst>
        <pc:docMk/>
      </pc:docMkLst>
      <pc:sldChg chg="modSp mod">
        <pc:chgData name="Anthonie Meuleman" userId="1706ed3a-4ac6-4730-a763-696c21d7aa72" providerId="ADAL" clId="{214CAD92-8A7E-40BC-8AD0-E4F173529E3C}" dt="2021-10-14T09:00:12.819" v="0" actId="6549"/>
        <pc:sldMkLst>
          <pc:docMk/>
          <pc:sldMk cId="841097370" sldId="256"/>
        </pc:sldMkLst>
        <pc:spChg chg="mod">
          <ac:chgData name="Anthonie Meuleman" userId="1706ed3a-4ac6-4730-a763-696c21d7aa72" providerId="ADAL" clId="{214CAD92-8A7E-40BC-8AD0-E4F173529E3C}" dt="2021-10-14T09:00:12.819" v="0" actId="6549"/>
          <ac:spMkLst>
            <pc:docMk/>
            <pc:sldMk cId="841097370" sldId="256"/>
            <ac:spMk id="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9-3-2023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-zCFsAyB-zA?feature=oembed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idelbergse-catechismus.nl/dankbaarheid/zondag-45/vraag-116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idelbergse-catechismus.nl/dankbaarheid/zondag-45/vraag-117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idelbergse-catechismus.nl/dankbaarheid/zondag-45/vraag-117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heidelbergse-catechismus.nl/dankbaarheid/zondag-45/vraag-118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hinjOvWPOQ0?feature=oembed" TargetMode="Externa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36097" y="341"/>
            <a:ext cx="3024336" cy="1067544"/>
          </a:xfrm>
        </p:spPr>
        <p:txBody>
          <a:bodyPr>
            <a:normAutofit fontScale="90000"/>
          </a:bodyPr>
          <a:lstStyle/>
          <a:p>
            <a:pPr algn="ctr"/>
            <a:r>
              <a:rPr lang="nl-NL" sz="66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Welkom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" r="-241" b="3116"/>
          <a:stretch/>
        </p:blipFill>
        <p:spPr bwMode="auto">
          <a:xfrm>
            <a:off x="32242" y="1043510"/>
            <a:ext cx="8504784" cy="418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2033971" y="3356992"/>
            <a:ext cx="4959934" cy="1152274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4000">
                <a:solidFill>
                  <a:schemeClr val="bg1">
                    <a:lumMod val="95000"/>
                  </a:schemeClr>
                </a:solidFill>
                <a:latin typeface="Cambria" panose="02040503050406030204" pitchFamily="18" charset="0"/>
              </a:rPr>
              <a:t>Jeugdvereiging</a:t>
            </a:r>
            <a:endParaRPr lang="nl-NL" sz="4000" dirty="0">
              <a:solidFill>
                <a:schemeClr val="bg1">
                  <a:lumMod val="9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097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1264943" y="708407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Slotopdracht</a:t>
            </a:r>
            <a:r>
              <a:rPr lang="nl-NL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CD8F0E7-13EF-5798-63DC-FF2FFF6F9CC8}"/>
              </a:ext>
            </a:extLst>
          </p:cNvPr>
          <p:cNvSpPr/>
          <p:nvPr/>
        </p:nvSpPr>
        <p:spPr>
          <a:xfrm>
            <a:off x="1264943" y="1988840"/>
            <a:ext cx="6351821" cy="3303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>
                <a:latin typeface="+mj-lt"/>
                <a:ea typeface="Calibri" panose="020F0502020204030204" pitchFamily="34" charset="0"/>
              </a:rPr>
              <a:t>Zelfde groepjes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>
                <a:effectLst/>
                <a:latin typeface="+mj-lt"/>
                <a:ea typeface="Calibri" panose="020F0502020204030204" pitchFamily="34" charset="0"/>
              </a:rPr>
              <a:t>Zoek één of meerdere Gedeelten in de Bijbel op die we kunnen bidden.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>
                <a:latin typeface="+mj-lt"/>
                <a:ea typeface="Calibri" panose="020F0502020204030204" pitchFamily="34" charset="0"/>
              </a:rPr>
              <a:t>We maken er één gebed van.</a:t>
            </a:r>
            <a:endParaRPr lang="nl-NL" sz="2400" b="1" dirty="0">
              <a:effectLst/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nl-NL" sz="2400" b="1" dirty="0">
              <a:latin typeface="+mj-lt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3200" b="1" dirty="0">
              <a:effectLst/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nl-NL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2DFAD7E-60B0-997F-1FD0-E8EF9F829484}"/>
              </a:ext>
            </a:extLst>
          </p:cNvPr>
          <p:cNvSpPr txBox="1">
            <a:spLocks/>
          </p:cNvSpPr>
          <p:nvPr/>
        </p:nvSpPr>
        <p:spPr>
          <a:xfrm>
            <a:off x="6136999" y="136737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9 maart 2023</a:t>
            </a:r>
          </a:p>
        </p:txBody>
      </p:sp>
    </p:spTree>
    <p:extLst>
      <p:ext uri="{BB962C8B-B14F-4D97-AF65-F5344CB8AC3E}">
        <p14:creationId xmlns:p14="http://schemas.microsoft.com/office/powerpoint/2010/main" val="891209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91A3305D-F327-063E-F9C6-1AA5C2964152}"/>
              </a:ext>
            </a:extLst>
          </p:cNvPr>
          <p:cNvSpPr/>
          <p:nvPr/>
        </p:nvSpPr>
        <p:spPr>
          <a:xfrm>
            <a:off x="1264943" y="708407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Zingen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5BFFCCF5-0BAD-8007-45A7-6B995863F8E4}"/>
              </a:ext>
            </a:extLst>
          </p:cNvPr>
          <p:cNvSpPr/>
          <p:nvPr/>
        </p:nvSpPr>
        <p:spPr>
          <a:xfrm>
            <a:off x="827585" y="1628800"/>
            <a:ext cx="6755908" cy="4677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nl-NL" sz="2400" b="1" i="0" dirty="0">
                <a:solidFill>
                  <a:srgbClr val="B7453D"/>
                </a:solidFill>
                <a:effectLst/>
                <a:latin typeface="Montserrat" panose="00000500000000000000" pitchFamily="2" charset="0"/>
              </a:rPr>
              <a:t>Psalm 103 vers 1</a:t>
            </a:r>
          </a:p>
          <a:p>
            <a:pPr algn="l"/>
            <a:endParaRPr lang="nl-NL" sz="2400" b="1" i="0" dirty="0">
              <a:solidFill>
                <a:srgbClr val="B7453D"/>
              </a:solidFill>
              <a:effectLst/>
              <a:latin typeface="Montserrat" panose="00000500000000000000" pitchFamily="2" charset="0"/>
            </a:endParaRPr>
          </a:p>
          <a:p>
            <a:pPr algn="l"/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Loof,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loof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den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HEER, mijn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ziel,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met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alle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krachten;</a:t>
            </a:r>
            <a:b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</a:b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Ver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hef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Zijn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naam, zo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groot,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zo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heilig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t' achten;</a:t>
            </a:r>
            <a:b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</a:b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Och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of nu al, wat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in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mij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is,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Hem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0" dirty="0" err="1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preez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'!</a:t>
            </a:r>
            <a:b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</a:b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Loof,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loof,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mijn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ziel, den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Hoorder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der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ge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beden;</a:t>
            </a:r>
            <a:b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</a:b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Ver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geet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nooit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één van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Zijn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weldadig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heden;</a:t>
            </a:r>
            <a:b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</a:b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Ver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geet ze niet; 't is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God,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die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 err="1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z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' u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 </a:t>
            </a:r>
            <a:r>
              <a:rPr lang="nl-NL" sz="2200" b="0" i="1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be</a:t>
            </a:r>
            <a:r>
              <a:rPr lang="nl-NL" sz="2200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wees.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nl-NL" sz="2200" b="1" dirty="0">
              <a:latin typeface="+mj-lt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3200" b="1" dirty="0">
              <a:effectLst/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nl-NL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963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699792" y="2636912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nl-NL" sz="5400" dirty="0">
                <a:solidFill>
                  <a:schemeClr val="bg1">
                    <a:lumMod val="50000"/>
                  </a:schemeClr>
                </a:solidFill>
              </a:rPr>
              <a:t>Sluiting</a:t>
            </a:r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601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5292081" y="980728"/>
            <a:ext cx="3024336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nl-NL" sz="3600" dirty="0">
                <a:solidFill>
                  <a:schemeClr val="bg1">
                    <a:lumMod val="95000"/>
                  </a:schemeClr>
                </a:solidFill>
                <a:latin typeface="Cambria" panose="02040503050406030204" pitchFamily="18" charset="0"/>
              </a:rPr>
              <a:t>Psalmen</a:t>
            </a:r>
          </a:p>
        </p:txBody>
      </p:sp>
      <p:sp>
        <p:nvSpPr>
          <p:cNvPr id="4" name="Rechthoek 3"/>
          <p:cNvSpPr/>
          <p:nvPr/>
        </p:nvSpPr>
        <p:spPr>
          <a:xfrm>
            <a:off x="899592" y="2060848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800" dirty="0">
                <a:solidFill>
                  <a:schemeClr val="bg1">
                    <a:lumMod val="50000"/>
                  </a:schemeClr>
                </a:solidFill>
              </a:rPr>
              <a:t>Bedankt voor je aandacht</a:t>
            </a:r>
          </a:p>
          <a:p>
            <a:pPr algn="ctr"/>
            <a:r>
              <a:rPr lang="nl-NL" sz="4800" dirty="0">
                <a:solidFill>
                  <a:schemeClr val="bg1">
                    <a:lumMod val="50000"/>
                  </a:schemeClr>
                </a:solidFill>
              </a:rPr>
              <a:t>en wel thuis !</a:t>
            </a:r>
          </a:p>
        </p:txBody>
      </p:sp>
    </p:spTree>
    <p:extLst>
      <p:ext uri="{BB962C8B-B14F-4D97-AF65-F5344CB8AC3E}">
        <p14:creationId xmlns:p14="http://schemas.microsoft.com/office/powerpoint/2010/main" val="4082325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331640" y="2361030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b="1" dirty="0"/>
              <a:t>Bidden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136999" y="136737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9 maart 2023</a:t>
            </a:r>
          </a:p>
        </p:txBody>
      </p:sp>
    </p:spTree>
    <p:extLst>
      <p:ext uri="{BB962C8B-B14F-4D97-AF65-F5344CB8AC3E}">
        <p14:creationId xmlns:p14="http://schemas.microsoft.com/office/powerpoint/2010/main" val="127574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1264943" y="754465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Kijk mee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3C54C5-0F99-4F1D-06FA-48D23757C78E}"/>
              </a:ext>
            </a:extLst>
          </p:cNvPr>
          <p:cNvSpPr txBox="1">
            <a:spLocks/>
          </p:cNvSpPr>
          <p:nvPr/>
        </p:nvSpPr>
        <p:spPr>
          <a:xfrm>
            <a:off x="6136999" y="136737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9 maart 2023</a:t>
            </a:r>
          </a:p>
        </p:txBody>
      </p:sp>
      <p:pic>
        <p:nvPicPr>
          <p:cNvPr id="5" name="Onlinemedia 4" title="Hoe kun je samen bidden en met elkaar meebidden? | ds. A.Th. (Anne) van Olst">
            <a:hlinkClick r:id="" action="ppaction://media"/>
            <a:extLst>
              <a:ext uri="{FF2B5EF4-FFF2-40B4-BE49-F238E27FC236}">
                <a16:creationId xmlns:a16="http://schemas.microsoft.com/office/drawing/2014/main" id="{1FE9B1E5-717E-01B4-0BB2-96F7BD3F2B6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77940" y="2711450"/>
            <a:ext cx="3564060" cy="201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20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83568" y="1052736"/>
            <a:ext cx="69127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nl-NL" sz="2000" b="1" i="0" u="none" strike="noStrike" dirty="0">
                <a:solidFill>
                  <a:srgbClr val="1A6DB7"/>
                </a:solidFill>
                <a:effectLst/>
                <a:latin typeface="Merriweather" panose="00000500000000000000" pitchFamily="2" charset="0"/>
                <a:hlinkClick r:id="rId3"/>
              </a:rPr>
              <a:t>Zondag 45</a:t>
            </a:r>
          </a:p>
          <a:p>
            <a:pPr algn="l"/>
            <a:endParaRPr lang="nl-NL" sz="2000" b="1" dirty="0">
              <a:solidFill>
                <a:srgbClr val="1A6DB7"/>
              </a:solidFill>
              <a:latin typeface="Merriweather" panose="00000500000000000000" pitchFamily="2" charset="0"/>
              <a:hlinkClick r:id="rId3"/>
            </a:endParaRPr>
          </a:p>
          <a:p>
            <a:pPr algn="l"/>
            <a:r>
              <a:rPr lang="nl-NL" sz="2000" b="1" i="0" u="none" strike="noStrike" dirty="0">
                <a:solidFill>
                  <a:srgbClr val="1A6DB7"/>
                </a:solidFill>
                <a:effectLst/>
                <a:latin typeface="Merriweather" panose="00000500000000000000" pitchFamily="2" charset="0"/>
                <a:hlinkClick r:id="rId3"/>
              </a:rPr>
              <a:t>116 Waarom is het gebed voor de christenen nodig?</a:t>
            </a:r>
            <a:endParaRPr lang="nl-NL" sz="2000" b="1" i="0" dirty="0">
              <a:solidFill>
                <a:srgbClr val="51B47C"/>
              </a:solidFill>
              <a:effectLst/>
              <a:latin typeface="Merriweather" panose="00000500000000000000" pitchFamily="2" charset="0"/>
            </a:endParaRPr>
          </a:p>
          <a:p>
            <a:pPr algn="l"/>
            <a:endParaRPr lang="nl-NL" sz="2000" b="0" i="0" dirty="0">
              <a:solidFill>
                <a:srgbClr val="333333"/>
              </a:solidFill>
              <a:effectLst/>
              <a:latin typeface="Merriweather" panose="00000500000000000000" pitchFamily="2" charset="0"/>
            </a:endParaRPr>
          </a:p>
          <a:p>
            <a:pPr algn="l"/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Daarom dat het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 err="1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het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 </a:t>
            </a:r>
            <a:r>
              <a:rPr lang="nl-NL" sz="2000" b="0" i="0" u="sng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voornaamste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 stuk der dankbaarheid is,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welke God van ons </a:t>
            </a:r>
            <a:r>
              <a:rPr lang="nl-NL" sz="2000" b="0" i="0" u="sng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vordert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,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en dat God Zijn </a:t>
            </a:r>
            <a:r>
              <a:rPr lang="nl-NL" sz="2000" b="0" i="0" u="sng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genade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 en den Heiligen Geest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alleen aan diegenen geven wil,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die Hem met hartelijke zuchten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zonder ophouden daarom bidden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en daarvoor danken.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136999" y="136737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9 maart 2023</a:t>
            </a:r>
          </a:p>
        </p:txBody>
      </p:sp>
    </p:spTree>
    <p:extLst>
      <p:ext uri="{BB962C8B-B14F-4D97-AF65-F5344CB8AC3E}">
        <p14:creationId xmlns:p14="http://schemas.microsoft.com/office/powerpoint/2010/main" val="179175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23528" y="1052736"/>
            <a:ext cx="7272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nl-NL" sz="2000" b="1" i="0" u="none" strike="noStrike" dirty="0">
                <a:solidFill>
                  <a:srgbClr val="1A6DB7"/>
                </a:solidFill>
                <a:effectLst/>
                <a:latin typeface="Merriweather" panose="00000500000000000000" pitchFamily="2" charset="0"/>
                <a:hlinkClick r:id="rId3"/>
              </a:rPr>
              <a:t>117 Wat behoort tot zulk een gebed, dat </a:t>
            </a:r>
            <a:r>
              <a:rPr lang="nl-NL" sz="2000" b="1" i="0" u="none" strike="noStrike" dirty="0" err="1">
                <a:solidFill>
                  <a:srgbClr val="1A6DB7"/>
                </a:solidFill>
                <a:effectLst/>
                <a:latin typeface="Merriweather" panose="00000500000000000000" pitchFamily="2" charset="0"/>
                <a:hlinkClick r:id="rId3"/>
              </a:rPr>
              <a:t>Gode</a:t>
            </a:r>
            <a:r>
              <a:rPr lang="nl-NL" sz="2000" b="1" i="0" u="none" strike="noStrike" dirty="0">
                <a:solidFill>
                  <a:srgbClr val="1A6DB7"/>
                </a:solidFill>
                <a:effectLst/>
                <a:latin typeface="Merriweather" panose="00000500000000000000" pitchFamily="2" charset="0"/>
                <a:hlinkClick r:id="rId3"/>
              </a:rPr>
              <a:t> aangenaam is en van Hem verhoord wordt?</a:t>
            </a:r>
            <a:endParaRPr lang="nl-NL" sz="2000" b="1" i="0" u="none" strike="noStrike" dirty="0">
              <a:solidFill>
                <a:srgbClr val="1A6DB7"/>
              </a:solidFill>
              <a:effectLst/>
              <a:latin typeface="Merriweather" panose="00000500000000000000" pitchFamily="2" charset="0"/>
            </a:endParaRPr>
          </a:p>
          <a:p>
            <a:pPr algn="l"/>
            <a:endParaRPr lang="nl-NL" sz="2000" b="1" i="0" dirty="0">
              <a:solidFill>
                <a:srgbClr val="51B47C"/>
              </a:solidFill>
              <a:effectLst/>
              <a:latin typeface="Merriweather" panose="00000500000000000000" pitchFamily="2" charset="0"/>
            </a:endParaRPr>
          </a:p>
          <a:p>
            <a:pPr algn="l"/>
            <a:r>
              <a:rPr lang="nl-NL" sz="2000" b="0" i="0" dirty="0" err="1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Eerstelijk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, dat wij alleen den enigen waren God,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Die Zich in Zijn Woord ons geopenbaard heeft, </a:t>
            </a:r>
            <a:r>
              <a:rPr lang="nl-NL" sz="2000" b="1" dirty="0">
                <a:solidFill>
                  <a:srgbClr val="FFFFFF"/>
                </a:solidFill>
                <a:latin typeface="Raleway" pitchFamily="2" charset="0"/>
              </a:rPr>
              <a:t>a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om al hetgeen dat Hij ons geboden heeft te bidden,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van harte aanroepen.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Ten andere, dat wij onzen nood en </a:t>
            </a:r>
            <a:r>
              <a:rPr lang="nl-NL" sz="2000" b="0" i="0" u="sng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ellendigheid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u="sng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recht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 en grondig kennen, 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opdat wij ons voor het aangezicht Zijner majesteit </a:t>
            </a:r>
            <a:r>
              <a:rPr lang="nl-NL" sz="2000" b="0" i="0" u="sng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verootmoedigen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. 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Ten derde, dat wij dezen vasten </a:t>
            </a:r>
            <a:r>
              <a:rPr lang="nl-NL" sz="2000" b="0" i="0" u="sng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grond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 hebben, 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dat Hij ons gebed,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u="sng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niettegenstaande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 wij zulks onwaardig zijn,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om des Heeren Christus' wil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zekerlijk wil verhoren,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gelijk Hij ons in Zijn Woord beloofd heeft. 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136999" y="136737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9 maart 2023</a:t>
            </a:r>
          </a:p>
        </p:txBody>
      </p:sp>
    </p:spTree>
    <p:extLst>
      <p:ext uri="{BB962C8B-B14F-4D97-AF65-F5344CB8AC3E}">
        <p14:creationId xmlns:p14="http://schemas.microsoft.com/office/powerpoint/2010/main" val="2685289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395536" y="1470383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nl-NL" sz="2000" b="1" i="0" u="none" strike="noStrike" dirty="0">
                <a:solidFill>
                  <a:srgbClr val="1A6DB7"/>
                </a:solidFill>
                <a:effectLst/>
                <a:latin typeface="Merriweather" panose="00000500000000000000" pitchFamily="2" charset="0"/>
                <a:hlinkClick r:id="rId3"/>
              </a:rPr>
              <a:t>117 </a:t>
            </a:r>
            <a:endParaRPr lang="nl-NL" sz="2000" b="1" i="0" u="none" strike="noStrike" dirty="0">
              <a:solidFill>
                <a:srgbClr val="1A6DB7"/>
              </a:solidFill>
              <a:effectLst/>
              <a:latin typeface="Merriweather" panose="00000500000000000000" pitchFamily="2" charset="0"/>
            </a:endParaRPr>
          </a:p>
          <a:p>
            <a:pPr algn="l"/>
            <a:r>
              <a:rPr lang="nl-NL" sz="2000" b="1" i="0" u="none" strike="noStrike" dirty="0">
                <a:solidFill>
                  <a:srgbClr val="1A6DB7"/>
                </a:solidFill>
                <a:effectLst/>
                <a:latin typeface="Merriweather" panose="00000500000000000000" pitchFamily="2" charset="0"/>
                <a:hlinkClick r:id="rId4"/>
              </a:rPr>
              <a:t>Wat heeft ons God bevolen van Hem te bidden?</a:t>
            </a:r>
            <a:endParaRPr lang="nl-NL" sz="2000" b="1" i="0" u="none" strike="noStrike" dirty="0">
              <a:solidFill>
                <a:srgbClr val="1A6DB7"/>
              </a:solidFill>
              <a:effectLst/>
              <a:latin typeface="Merriweather" panose="00000500000000000000" pitchFamily="2" charset="0"/>
            </a:endParaRPr>
          </a:p>
          <a:p>
            <a:pPr algn="l"/>
            <a:endParaRPr lang="nl-NL" sz="2000" b="1" i="0" dirty="0">
              <a:solidFill>
                <a:srgbClr val="51B47C"/>
              </a:solidFill>
              <a:effectLst/>
              <a:latin typeface="Merriweather" panose="00000500000000000000" pitchFamily="2" charset="0"/>
            </a:endParaRPr>
          </a:p>
          <a:p>
            <a:pPr algn="l"/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Alle geestelijke en lichamelijke </a:t>
            </a:r>
            <a:r>
              <a:rPr lang="nl-NL" sz="2000" b="0" i="0" u="sng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nooddruft</a:t>
            </a: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,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welke de Heere Christus begrepen heeft</a:t>
            </a:r>
            <a:b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</a:br>
            <a:r>
              <a:rPr lang="nl-NL" sz="2000" b="0" i="0" dirty="0">
                <a:solidFill>
                  <a:srgbClr val="333333"/>
                </a:solidFill>
                <a:effectLst/>
                <a:latin typeface="Merriweather" panose="00000500000000000000" pitchFamily="2" charset="0"/>
              </a:rPr>
              <a:t>in het gebed, dat Hij ons Zelf geleerd heeft.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136999" y="136737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9 maart 2023</a:t>
            </a:r>
          </a:p>
        </p:txBody>
      </p:sp>
    </p:spTree>
    <p:extLst>
      <p:ext uri="{BB962C8B-B14F-4D97-AF65-F5344CB8AC3E}">
        <p14:creationId xmlns:p14="http://schemas.microsoft.com/office/powerpoint/2010/main" val="1631632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6136999" y="136737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9 maart 2023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EFD80194-A275-C715-5B32-84FA62F8F674}"/>
              </a:ext>
            </a:extLst>
          </p:cNvPr>
          <p:cNvSpPr/>
          <p:nvPr/>
        </p:nvSpPr>
        <p:spPr>
          <a:xfrm>
            <a:off x="1264943" y="708407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Lezen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CF958B3B-BAB6-9DA0-9F24-5A71CEF69051}"/>
              </a:ext>
            </a:extLst>
          </p:cNvPr>
          <p:cNvSpPr/>
          <p:nvPr/>
        </p:nvSpPr>
        <p:spPr>
          <a:xfrm>
            <a:off x="1907704" y="2564904"/>
            <a:ext cx="4387177" cy="482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b="1" dirty="0">
                <a:effectLst/>
                <a:latin typeface="+mj-lt"/>
                <a:ea typeface="Calibri" panose="020F0502020204030204" pitchFamily="34" charset="0"/>
              </a:rPr>
              <a:t>Mattheus 6 vers 5 t/m 15</a:t>
            </a:r>
            <a:endParaRPr lang="nl-NL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8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1264943" y="708407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Startopdracht</a:t>
            </a:r>
            <a:r>
              <a:rPr lang="nl-NL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CD8F0E7-13EF-5798-63DC-FF2FFF6F9CC8}"/>
              </a:ext>
            </a:extLst>
          </p:cNvPr>
          <p:cNvSpPr/>
          <p:nvPr/>
        </p:nvSpPr>
        <p:spPr>
          <a:xfrm>
            <a:off x="1264943" y="1988840"/>
            <a:ext cx="6351821" cy="2453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>
                <a:latin typeface="+mj-lt"/>
                <a:ea typeface="Calibri" panose="020F0502020204030204" pitchFamily="34" charset="0"/>
              </a:rPr>
              <a:t>Groepjes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>
                <a:effectLst/>
                <a:latin typeface="+mj-lt"/>
                <a:ea typeface="Calibri" panose="020F0502020204030204" pitchFamily="34" charset="0"/>
              </a:rPr>
              <a:t>Bespreek samen het Onze Vader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nl-NL" sz="2400" b="1" dirty="0">
              <a:latin typeface="+mj-lt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3200" b="1" dirty="0">
              <a:effectLst/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nl-NL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2DFAD7E-60B0-997F-1FD0-E8EF9F829484}"/>
              </a:ext>
            </a:extLst>
          </p:cNvPr>
          <p:cNvSpPr txBox="1">
            <a:spLocks/>
          </p:cNvSpPr>
          <p:nvPr/>
        </p:nvSpPr>
        <p:spPr>
          <a:xfrm>
            <a:off x="6136999" y="136737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9 maart 2023</a:t>
            </a:r>
          </a:p>
        </p:txBody>
      </p:sp>
    </p:spTree>
    <p:extLst>
      <p:ext uri="{BB962C8B-B14F-4D97-AF65-F5344CB8AC3E}">
        <p14:creationId xmlns:p14="http://schemas.microsoft.com/office/powerpoint/2010/main" val="1096873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1264943" y="754465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Kijk mee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3C54C5-0F99-4F1D-06FA-48D23757C78E}"/>
              </a:ext>
            </a:extLst>
          </p:cNvPr>
          <p:cNvSpPr txBox="1">
            <a:spLocks/>
          </p:cNvSpPr>
          <p:nvPr/>
        </p:nvSpPr>
        <p:spPr>
          <a:xfrm>
            <a:off x="6136999" y="136737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9 maart 2023</a:t>
            </a:r>
          </a:p>
        </p:txBody>
      </p:sp>
      <p:pic>
        <p:nvPicPr>
          <p:cNvPr id="4" name="Onlinemedia 3" title="Wat heeft uw gebeden het meest beïnvloed en gevoed? | ds. A.Th. (Anne) van Olst">
            <a:hlinkClick r:id="" action="ppaction://media"/>
            <a:extLst>
              <a:ext uri="{FF2B5EF4-FFF2-40B4-BE49-F238E27FC236}">
                <a16:creationId xmlns:a16="http://schemas.microsoft.com/office/drawing/2014/main" id="{35E13D25-037E-CC29-2568-F8DB327B6D1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150492" y="2492896"/>
            <a:ext cx="4078329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91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1800</TotalTime>
  <Words>446</Words>
  <Application>Microsoft Office PowerPoint</Application>
  <PresentationFormat>Diavoorstelling (4:3)</PresentationFormat>
  <Paragraphs>59</Paragraphs>
  <Slides>13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Cambria</vt:lpstr>
      <vt:lpstr>Merriweather</vt:lpstr>
      <vt:lpstr>Montserrat</vt:lpstr>
      <vt:lpstr>Raleway</vt:lpstr>
      <vt:lpstr>Times New Roman</vt:lpstr>
      <vt:lpstr>Wingdings</vt:lpstr>
      <vt:lpstr>Aangrenzend</vt:lpstr>
      <vt:lpstr>Welkom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</dc:title>
  <dc:creator>Anthonie Meuleman</dc:creator>
  <cp:lastModifiedBy>Anthonie Meuleman</cp:lastModifiedBy>
  <cp:revision>29</cp:revision>
  <dcterms:created xsi:type="dcterms:W3CDTF">2019-09-26T19:26:59Z</dcterms:created>
  <dcterms:modified xsi:type="dcterms:W3CDTF">2023-03-09T17:59:53Z</dcterms:modified>
</cp:coreProperties>
</file>