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92" r:id="rId3"/>
    <p:sldId id="291" r:id="rId4"/>
    <p:sldId id="293" r:id="rId5"/>
    <p:sldId id="294" r:id="rId6"/>
    <p:sldId id="295" r:id="rId7"/>
    <p:sldId id="299" r:id="rId8"/>
    <p:sldId id="300" r:id="rId9"/>
    <p:sldId id="296" r:id="rId10"/>
    <p:sldId id="297" r:id="rId11"/>
    <p:sldId id="298" r:id="rId12"/>
    <p:sldId id="301" r:id="rId13"/>
    <p:sldId id="287" r:id="rId14"/>
    <p:sldId id="278" r:id="rId15"/>
    <p:sldId id="279" r:id="rId1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47393CA-9104-453A-B354-975EC37E1B37}" v="21" dt="2022-10-27T17:00:41.3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666" y="18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honie Meuleman" userId="1706ed3a-4ac6-4730-a763-696c21d7aa72" providerId="ADAL" clId="{747393CA-9104-453A-B354-975EC37E1B37}"/>
    <pc:docChg chg="undo redo custSel addSld delSld modSld">
      <pc:chgData name="Anthonie Meuleman" userId="1706ed3a-4ac6-4730-a763-696c21d7aa72" providerId="ADAL" clId="{747393CA-9104-453A-B354-975EC37E1B37}" dt="2022-10-27T17:09:28.365" v="1601" actId="478"/>
      <pc:docMkLst>
        <pc:docMk/>
      </pc:docMkLst>
      <pc:sldChg chg="delSp mod">
        <pc:chgData name="Anthonie Meuleman" userId="1706ed3a-4ac6-4730-a763-696c21d7aa72" providerId="ADAL" clId="{747393CA-9104-453A-B354-975EC37E1B37}" dt="2022-10-27T17:09:13.982" v="1599" actId="478"/>
        <pc:sldMkLst>
          <pc:docMk/>
          <pc:sldMk cId="2404963104" sldId="278"/>
        </pc:sldMkLst>
        <pc:spChg chg="del">
          <ac:chgData name="Anthonie Meuleman" userId="1706ed3a-4ac6-4730-a763-696c21d7aa72" providerId="ADAL" clId="{747393CA-9104-453A-B354-975EC37E1B37}" dt="2022-10-27T17:09:13.982" v="1599" actId="478"/>
          <ac:spMkLst>
            <pc:docMk/>
            <pc:sldMk cId="2404963104" sldId="278"/>
            <ac:spMk id="7" creationId="{00000000-0000-0000-0000-000000000000}"/>
          </ac:spMkLst>
        </pc:spChg>
        <pc:spChg chg="del">
          <ac:chgData name="Anthonie Meuleman" userId="1706ed3a-4ac6-4730-a763-696c21d7aa72" providerId="ADAL" clId="{747393CA-9104-453A-B354-975EC37E1B37}" dt="2022-10-27T17:09:10.823" v="1598" actId="478"/>
          <ac:spMkLst>
            <pc:docMk/>
            <pc:sldMk cId="2404963104" sldId="278"/>
            <ac:spMk id="8" creationId="{00000000-0000-0000-0000-000000000000}"/>
          </ac:spMkLst>
        </pc:spChg>
      </pc:sldChg>
      <pc:sldChg chg="delSp mod">
        <pc:chgData name="Anthonie Meuleman" userId="1706ed3a-4ac6-4730-a763-696c21d7aa72" providerId="ADAL" clId="{747393CA-9104-453A-B354-975EC37E1B37}" dt="2022-10-27T17:09:28.365" v="1601" actId="478"/>
        <pc:sldMkLst>
          <pc:docMk/>
          <pc:sldMk cId="3519124190" sldId="279"/>
        </pc:sldMkLst>
        <pc:spChg chg="del">
          <ac:chgData name="Anthonie Meuleman" userId="1706ed3a-4ac6-4730-a763-696c21d7aa72" providerId="ADAL" clId="{747393CA-9104-453A-B354-975EC37E1B37}" dt="2022-10-27T17:09:28.365" v="1601" actId="478"/>
          <ac:spMkLst>
            <pc:docMk/>
            <pc:sldMk cId="3519124190" sldId="279"/>
            <ac:spMk id="7" creationId="{00000000-0000-0000-0000-000000000000}"/>
          </ac:spMkLst>
        </pc:spChg>
        <pc:spChg chg="del">
          <ac:chgData name="Anthonie Meuleman" userId="1706ed3a-4ac6-4730-a763-696c21d7aa72" providerId="ADAL" clId="{747393CA-9104-453A-B354-975EC37E1B37}" dt="2022-10-27T17:09:24.139" v="1600" actId="478"/>
          <ac:spMkLst>
            <pc:docMk/>
            <pc:sldMk cId="3519124190" sldId="279"/>
            <ac:spMk id="8" creationId="{00000000-0000-0000-0000-000000000000}"/>
          </ac:spMkLst>
        </pc:spChg>
      </pc:sldChg>
      <pc:sldChg chg="del">
        <pc:chgData name="Anthonie Meuleman" userId="1706ed3a-4ac6-4730-a763-696c21d7aa72" providerId="ADAL" clId="{747393CA-9104-453A-B354-975EC37E1B37}" dt="2022-10-27T15:25:47.109" v="384" actId="47"/>
        <pc:sldMkLst>
          <pc:docMk/>
          <pc:sldMk cId="2793713917" sldId="282"/>
        </pc:sldMkLst>
      </pc:sldChg>
      <pc:sldChg chg="del">
        <pc:chgData name="Anthonie Meuleman" userId="1706ed3a-4ac6-4730-a763-696c21d7aa72" providerId="ADAL" clId="{747393CA-9104-453A-B354-975EC37E1B37}" dt="2022-10-27T15:25:47.810" v="385" actId="47"/>
        <pc:sldMkLst>
          <pc:docMk/>
          <pc:sldMk cId="716240702" sldId="284"/>
        </pc:sldMkLst>
      </pc:sldChg>
      <pc:sldChg chg="add del">
        <pc:chgData name="Anthonie Meuleman" userId="1706ed3a-4ac6-4730-a763-696c21d7aa72" providerId="ADAL" clId="{747393CA-9104-453A-B354-975EC37E1B37}" dt="2022-10-27T15:25:57.056" v="394" actId="47"/>
        <pc:sldMkLst>
          <pc:docMk/>
          <pc:sldMk cId="4082325232" sldId="287"/>
        </pc:sldMkLst>
      </pc:sldChg>
      <pc:sldChg chg="del">
        <pc:chgData name="Anthonie Meuleman" userId="1706ed3a-4ac6-4730-a763-696c21d7aa72" providerId="ADAL" clId="{747393CA-9104-453A-B354-975EC37E1B37}" dt="2022-10-27T15:25:48.459" v="386" actId="47"/>
        <pc:sldMkLst>
          <pc:docMk/>
          <pc:sldMk cId="2986360786" sldId="289"/>
        </pc:sldMkLst>
      </pc:sldChg>
      <pc:sldChg chg="del">
        <pc:chgData name="Anthonie Meuleman" userId="1706ed3a-4ac6-4730-a763-696c21d7aa72" providerId="ADAL" clId="{747393CA-9104-453A-B354-975EC37E1B37}" dt="2022-10-27T15:25:50.111" v="388" actId="47"/>
        <pc:sldMkLst>
          <pc:docMk/>
          <pc:sldMk cId="4018760632" sldId="290"/>
        </pc:sldMkLst>
      </pc:sldChg>
      <pc:sldChg chg="addSp delSp modSp mod">
        <pc:chgData name="Anthonie Meuleman" userId="1706ed3a-4ac6-4730-a763-696c21d7aa72" providerId="ADAL" clId="{747393CA-9104-453A-B354-975EC37E1B37}" dt="2022-10-27T15:26:10.260" v="396"/>
        <pc:sldMkLst>
          <pc:docMk/>
          <pc:sldMk cId="1096873935" sldId="291"/>
        </pc:sldMkLst>
        <pc:spChg chg="del">
          <ac:chgData name="Anthonie Meuleman" userId="1706ed3a-4ac6-4730-a763-696c21d7aa72" providerId="ADAL" clId="{747393CA-9104-453A-B354-975EC37E1B37}" dt="2022-10-27T15:18:07.902" v="33" actId="478"/>
          <ac:spMkLst>
            <pc:docMk/>
            <pc:sldMk cId="1096873935" sldId="291"/>
            <ac:spMk id="2" creationId="{00000000-0000-0000-0000-000000000000}"/>
          </ac:spMkLst>
        </pc:spChg>
        <pc:spChg chg="del mod">
          <ac:chgData name="Anthonie Meuleman" userId="1706ed3a-4ac6-4730-a763-696c21d7aa72" providerId="ADAL" clId="{747393CA-9104-453A-B354-975EC37E1B37}" dt="2022-10-27T15:18:07.906" v="35"/>
          <ac:spMkLst>
            <pc:docMk/>
            <pc:sldMk cId="1096873935" sldId="291"/>
            <ac:spMk id="4" creationId="{00000000-0000-0000-0000-000000000000}"/>
          </ac:spMkLst>
        </pc:spChg>
        <pc:spChg chg="del">
          <ac:chgData name="Anthonie Meuleman" userId="1706ed3a-4ac6-4730-a763-696c21d7aa72" providerId="ADAL" clId="{747393CA-9104-453A-B354-975EC37E1B37}" dt="2022-10-27T15:18:10.993" v="36" actId="478"/>
          <ac:spMkLst>
            <pc:docMk/>
            <pc:sldMk cId="1096873935" sldId="291"/>
            <ac:spMk id="5" creationId="{00000000-0000-0000-0000-000000000000}"/>
          </ac:spMkLst>
        </pc:spChg>
        <pc:spChg chg="del">
          <ac:chgData name="Anthonie Meuleman" userId="1706ed3a-4ac6-4730-a763-696c21d7aa72" providerId="ADAL" clId="{747393CA-9104-453A-B354-975EC37E1B37}" dt="2022-10-27T15:18:13.679" v="37" actId="478"/>
          <ac:spMkLst>
            <pc:docMk/>
            <pc:sldMk cId="1096873935" sldId="291"/>
            <ac:spMk id="6" creationId="{00000000-0000-0000-0000-000000000000}"/>
          </ac:spMkLst>
        </pc:spChg>
        <pc:spChg chg="add mod">
          <ac:chgData name="Anthonie Meuleman" userId="1706ed3a-4ac6-4730-a763-696c21d7aa72" providerId="ADAL" clId="{747393CA-9104-453A-B354-975EC37E1B37}" dt="2022-10-27T15:25:12.169" v="381" actId="6549"/>
          <ac:spMkLst>
            <pc:docMk/>
            <pc:sldMk cId="1096873935" sldId="291"/>
            <ac:spMk id="7" creationId="{3CD8F0E7-13EF-5798-63DC-FF2FFF6F9CC8}"/>
          </ac:spMkLst>
        </pc:spChg>
        <pc:spChg chg="add del mod">
          <ac:chgData name="Anthonie Meuleman" userId="1706ed3a-4ac6-4730-a763-696c21d7aa72" providerId="ADAL" clId="{747393CA-9104-453A-B354-975EC37E1B37}" dt="2022-10-27T15:23:31.487" v="308" actId="1076"/>
          <ac:spMkLst>
            <pc:docMk/>
            <pc:sldMk cId="1096873935" sldId="291"/>
            <ac:spMk id="8" creationId="{00000000-0000-0000-0000-000000000000}"/>
          </ac:spMkLst>
        </pc:spChg>
        <pc:spChg chg="add mod">
          <ac:chgData name="Anthonie Meuleman" userId="1706ed3a-4ac6-4730-a763-696c21d7aa72" providerId="ADAL" clId="{747393CA-9104-453A-B354-975EC37E1B37}" dt="2022-10-27T15:23:42.978" v="310" actId="1076"/>
          <ac:spMkLst>
            <pc:docMk/>
            <pc:sldMk cId="1096873935" sldId="291"/>
            <ac:spMk id="9" creationId="{FBF8DD07-5253-5908-2216-6F4E2659C883}"/>
          </ac:spMkLst>
        </pc:spChg>
        <pc:spChg chg="add del mod">
          <ac:chgData name="Anthonie Meuleman" userId="1706ed3a-4ac6-4730-a763-696c21d7aa72" providerId="ADAL" clId="{747393CA-9104-453A-B354-975EC37E1B37}" dt="2022-10-27T15:23:52.592" v="312"/>
          <ac:spMkLst>
            <pc:docMk/>
            <pc:sldMk cId="1096873935" sldId="291"/>
            <ac:spMk id="10" creationId="{B81B1E9C-DB14-8B44-EEC3-638153D79DB5}"/>
          </ac:spMkLst>
        </pc:spChg>
        <pc:spChg chg="del">
          <ac:chgData name="Anthonie Meuleman" userId="1706ed3a-4ac6-4730-a763-696c21d7aa72" providerId="ADAL" clId="{747393CA-9104-453A-B354-975EC37E1B37}" dt="2022-10-27T15:26:09.306" v="395" actId="478"/>
          <ac:spMkLst>
            <pc:docMk/>
            <pc:sldMk cId="1096873935" sldId="291"/>
            <ac:spMk id="11" creationId="{00000000-0000-0000-0000-000000000000}"/>
          </ac:spMkLst>
        </pc:spChg>
        <pc:spChg chg="add del mod">
          <ac:chgData name="Anthonie Meuleman" userId="1706ed3a-4ac6-4730-a763-696c21d7aa72" providerId="ADAL" clId="{747393CA-9104-453A-B354-975EC37E1B37}" dt="2022-10-27T15:23:56.532" v="314"/>
          <ac:spMkLst>
            <pc:docMk/>
            <pc:sldMk cId="1096873935" sldId="291"/>
            <ac:spMk id="12" creationId="{63AE04C3-31EF-C7BA-EF97-760B36A2114B}"/>
          </ac:spMkLst>
        </pc:spChg>
        <pc:spChg chg="add mod">
          <ac:chgData name="Anthonie Meuleman" userId="1706ed3a-4ac6-4730-a763-696c21d7aa72" providerId="ADAL" clId="{747393CA-9104-453A-B354-975EC37E1B37}" dt="2022-10-27T15:25:05.497" v="379" actId="5793"/>
          <ac:spMkLst>
            <pc:docMk/>
            <pc:sldMk cId="1096873935" sldId="291"/>
            <ac:spMk id="13" creationId="{87C85204-6487-2920-DC10-EA69B12798E5}"/>
          </ac:spMkLst>
        </pc:spChg>
        <pc:spChg chg="add mod">
          <ac:chgData name="Anthonie Meuleman" userId="1706ed3a-4ac6-4730-a763-696c21d7aa72" providerId="ADAL" clId="{747393CA-9104-453A-B354-975EC37E1B37}" dt="2022-10-27T15:26:10.260" v="396"/>
          <ac:spMkLst>
            <pc:docMk/>
            <pc:sldMk cId="1096873935" sldId="291"/>
            <ac:spMk id="14" creationId="{27FF313F-138F-80A9-FFF9-84A24B7DB00A}"/>
          </ac:spMkLst>
        </pc:spChg>
      </pc:sldChg>
      <pc:sldChg chg="modSp mod">
        <pc:chgData name="Anthonie Meuleman" userId="1706ed3a-4ac6-4730-a763-696c21d7aa72" providerId="ADAL" clId="{747393CA-9104-453A-B354-975EC37E1B37}" dt="2022-10-27T15:17:49.188" v="31" actId="20577"/>
        <pc:sldMkLst>
          <pc:docMk/>
          <pc:sldMk cId="1275749124" sldId="292"/>
        </pc:sldMkLst>
        <pc:spChg chg="mod">
          <ac:chgData name="Anthonie Meuleman" userId="1706ed3a-4ac6-4730-a763-696c21d7aa72" providerId="ADAL" clId="{747393CA-9104-453A-B354-975EC37E1B37}" dt="2022-10-27T15:17:49.188" v="31" actId="20577"/>
          <ac:spMkLst>
            <pc:docMk/>
            <pc:sldMk cId="1275749124" sldId="292"/>
            <ac:spMk id="4" creationId="{00000000-0000-0000-0000-000000000000}"/>
          </ac:spMkLst>
        </pc:spChg>
        <pc:spChg chg="mod">
          <ac:chgData name="Anthonie Meuleman" userId="1706ed3a-4ac6-4730-a763-696c21d7aa72" providerId="ADAL" clId="{747393CA-9104-453A-B354-975EC37E1B37}" dt="2022-10-27T15:17:28.131" v="14" actId="20577"/>
          <ac:spMkLst>
            <pc:docMk/>
            <pc:sldMk cId="1275749124" sldId="292"/>
            <ac:spMk id="6" creationId="{00000000-0000-0000-0000-000000000000}"/>
          </ac:spMkLst>
        </pc:spChg>
      </pc:sldChg>
      <pc:sldChg chg="delSp modSp add mod">
        <pc:chgData name="Anthonie Meuleman" userId="1706ed3a-4ac6-4730-a763-696c21d7aa72" providerId="ADAL" clId="{747393CA-9104-453A-B354-975EC37E1B37}" dt="2022-10-27T15:31:55.999" v="693" actId="5793"/>
        <pc:sldMkLst>
          <pc:docMk/>
          <pc:sldMk cId="900643811" sldId="293"/>
        </pc:sldMkLst>
        <pc:spChg chg="mod">
          <ac:chgData name="Anthonie Meuleman" userId="1706ed3a-4ac6-4730-a763-696c21d7aa72" providerId="ADAL" clId="{747393CA-9104-453A-B354-975EC37E1B37}" dt="2022-10-27T15:31:55.999" v="693" actId="5793"/>
          <ac:spMkLst>
            <pc:docMk/>
            <pc:sldMk cId="900643811" sldId="293"/>
            <ac:spMk id="7" creationId="{3CD8F0E7-13EF-5798-63DC-FF2FFF6F9CC8}"/>
          </ac:spMkLst>
        </pc:spChg>
        <pc:spChg chg="mod">
          <ac:chgData name="Anthonie Meuleman" userId="1706ed3a-4ac6-4730-a763-696c21d7aa72" providerId="ADAL" clId="{747393CA-9104-453A-B354-975EC37E1B37}" dt="2022-10-27T15:26:47.664" v="423" actId="20577"/>
          <ac:spMkLst>
            <pc:docMk/>
            <pc:sldMk cId="900643811" sldId="293"/>
            <ac:spMk id="8" creationId="{00000000-0000-0000-0000-000000000000}"/>
          </ac:spMkLst>
        </pc:spChg>
        <pc:spChg chg="del">
          <ac:chgData name="Anthonie Meuleman" userId="1706ed3a-4ac6-4730-a763-696c21d7aa72" providerId="ADAL" clId="{747393CA-9104-453A-B354-975EC37E1B37}" dt="2022-10-27T15:29:55.315" v="636" actId="478"/>
          <ac:spMkLst>
            <pc:docMk/>
            <pc:sldMk cId="900643811" sldId="293"/>
            <ac:spMk id="9" creationId="{FBF8DD07-5253-5908-2216-6F4E2659C883}"/>
          </ac:spMkLst>
        </pc:spChg>
        <pc:spChg chg="del">
          <ac:chgData name="Anthonie Meuleman" userId="1706ed3a-4ac6-4730-a763-696c21d7aa72" providerId="ADAL" clId="{747393CA-9104-453A-B354-975EC37E1B37}" dt="2022-10-27T15:31:21.790" v="663" actId="478"/>
          <ac:spMkLst>
            <pc:docMk/>
            <pc:sldMk cId="900643811" sldId="293"/>
            <ac:spMk id="13" creationId="{87C85204-6487-2920-DC10-EA69B12798E5}"/>
          </ac:spMkLst>
        </pc:spChg>
      </pc:sldChg>
      <pc:sldChg chg="del">
        <pc:chgData name="Anthonie Meuleman" userId="1706ed3a-4ac6-4730-a763-696c21d7aa72" providerId="ADAL" clId="{747393CA-9104-453A-B354-975EC37E1B37}" dt="2022-10-27T15:25:49.020" v="387" actId="47"/>
        <pc:sldMkLst>
          <pc:docMk/>
          <pc:sldMk cId="1366622407" sldId="293"/>
        </pc:sldMkLst>
      </pc:sldChg>
      <pc:sldChg chg="del">
        <pc:chgData name="Anthonie Meuleman" userId="1706ed3a-4ac6-4730-a763-696c21d7aa72" providerId="ADAL" clId="{747393CA-9104-453A-B354-975EC37E1B37}" dt="2022-10-27T15:25:52.284" v="390" actId="47"/>
        <pc:sldMkLst>
          <pc:docMk/>
          <pc:sldMk cId="1566642481" sldId="294"/>
        </pc:sldMkLst>
      </pc:sldChg>
      <pc:sldChg chg="modSp add mod">
        <pc:chgData name="Anthonie Meuleman" userId="1706ed3a-4ac6-4730-a763-696c21d7aa72" providerId="ADAL" clId="{747393CA-9104-453A-B354-975EC37E1B37}" dt="2022-10-27T15:50:33.704" v="825" actId="20577"/>
        <pc:sldMkLst>
          <pc:docMk/>
          <pc:sldMk cId="3727536610" sldId="294"/>
        </pc:sldMkLst>
        <pc:spChg chg="mod">
          <ac:chgData name="Anthonie Meuleman" userId="1706ed3a-4ac6-4730-a763-696c21d7aa72" providerId="ADAL" clId="{747393CA-9104-453A-B354-975EC37E1B37}" dt="2022-10-27T15:50:33.704" v="825" actId="20577"/>
          <ac:spMkLst>
            <pc:docMk/>
            <pc:sldMk cId="3727536610" sldId="294"/>
            <ac:spMk id="7" creationId="{3CD8F0E7-13EF-5798-63DC-FF2FFF6F9CC8}"/>
          </ac:spMkLst>
        </pc:spChg>
        <pc:spChg chg="mod">
          <ac:chgData name="Anthonie Meuleman" userId="1706ed3a-4ac6-4730-a763-696c21d7aa72" providerId="ADAL" clId="{747393CA-9104-453A-B354-975EC37E1B37}" dt="2022-10-27T15:33:00.385" v="717" actId="20577"/>
          <ac:spMkLst>
            <pc:docMk/>
            <pc:sldMk cId="3727536610" sldId="294"/>
            <ac:spMk id="8" creationId="{00000000-0000-0000-0000-000000000000}"/>
          </ac:spMkLst>
        </pc:spChg>
      </pc:sldChg>
      <pc:sldChg chg="modSp add mod">
        <pc:chgData name="Anthonie Meuleman" userId="1706ed3a-4ac6-4730-a763-696c21d7aa72" providerId="ADAL" clId="{747393CA-9104-453A-B354-975EC37E1B37}" dt="2022-10-27T16:45:29.368" v="1163" actId="207"/>
        <pc:sldMkLst>
          <pc:docMk/>
          <pc:sldMk cId="2997910233" sldId="295"/>
        </pc:sldMkLst>
        <pc:spChg chg="mod">
          <ac:chgData name="Anthonie Meuleman" userId="1706ed3a-4ac6-4730-a763-696c21d7aa72" providerId="ADAL" clId="{747393CA-9104-453A-B354-975EC37E1B37}" dt="2022-10-27T16:45:29.368" v="1163" actId="207"/>
          <ac:spMkLst>
            <pc:docMk/>
            <pc:sldMk cId="2997910233" sldId="295"/>
            <ac:spMk id="7" creationId="{3CD8F0E7-13EF-5798-63DC-FF2FFF6F9CC8}"/>
          </ac:spMkLst>
        </pc:spChg>
        <pc:spChg chg="mod">
          <ac:chgData name="Anthonie Meuleman" userId="1706ed3a-4ac6-4730-a763-696c21d7aa72" providerId="ADAL" clId="{747393CA-9104-453A-B354-975EC37E1B37}" dt="2022-10-27T16:38:43.483" v="837" actId="20577"/>
          <ac:spMkLst>
            <pc:docMk/>
            <pc:sldMk cId="2997910233" sldId="295"/>
            <ac:spMk id="8" creationId="{00000000-0000-0000-0000-000000000000}"/>
          </ac:spMkLst>
        </pc:spChg>
      </pc:sldChg>
      <pc:sldChg chg="del">
        <pc:chgData name="Anthonie Meuleman" userId="1706ed3a-4ac6-4730-a763-696c21d7aa72" providerId="ADAL" clId="{747393CA-9104-453A-B354-975EC37E1B37}" dt="2022-10-27T15:25:51.413" v="389" actId="47"/>
        <pc:sldMkLst>
          <pc:docMk/>
          <pc:sldMk cId="3690254586" sldId="295"/>
        </pc:sldMkLst>
      </pc:sldChg>
      <pc:sldChg chg="del">
        <pc:chgData name="Anthonie Meuleman" userId="1706ed3a-4ac6-4730-a763-696c21d7aa72" providerId="ADAL" clId="{747393CA-9104-453A-B354-975EC37E1B37}" dt="2022-10-27T15:25:53.113" v="391" actId="47"/>
        <pc:sldMkLst>
          <pc:docMk/>
          <pc:sldMk cId="1153654724" sldId="296"/>
        </pc:sldMkLst>
      </pc:sldChg>
      <pc:sldChg chg="modSp add mod">
        <pc:chgData name="Anthonie Meuleman" userId="1706ed3a-4ac6-4730-a763-696c21d7aa72" providerId="ADAL" clId="{747393CA-9104-453A-B354-975EC37E1B37}" dt="2022-10-27T16:42:19.046" v="1161" actId="20577"/>
        <pc:sldMkLst>
          <pc:docMk/>
          <pc:sldMk cId="2220090548" sldId="296"/>
        </pc:sldMkLst>
        <pc:spChg chg="mod">
          <ac:chgData name="Anthonie Meuleman" userId="1706ed3a-4ac6-4730-a763-696c21d7aa72" providerId="ADAL" clId="{747393CA-9104-453A-B354-975EC37E1B37}" dt="2022-10-27T16:42:19.046" v="1161" actId="20577"/>
          <ac:spMkLst>
            <pc:docMk/>
            <pc:sldMk cId="2220090548" sldId="296"/>
            <ac:spMk id="7" creationId="{3CD8F0E7-13EF-5798-63DC-FF2FFF6F9CC8}"/>
          </ac:spMkLst>
        </pc:spChg>
        <pc:spChg chg="mod">
          <ac:chgData name="Anthonie Meuleman" userId="1706ed3a-4ac6-4730-a763-696c21d7aa72" providerId="ADAL" clId="{747393CA-9104-453A-B354-975EC37E1B37}" dt="2022-10-27T16:39:35.791" v="873" actId="20577"/>
          <ac:spMkLst>
            <pc:docMk/>
            <pc:sldMk cId="2220090548" sldId="296"/>
            <ac:spMk id="8" creationId="{00000000-0000-0000-0000-000000000000}"/>
          </ac:spMkLst>
        </pc:spChg>
      </pc:sldChg>
      <pc:sldChg chg="modSp add mod">
        <pc:chgData name="Anthonie Meuleman" userId="1706ed3a-4ac6-4730-a763-696c21d7aa72" providerId="ADAL" clId="{747393CA-9104-453A-B354-975EC37E1B37}" dt="2022-10-27T16:51:48.484" v="1368" actId="20577"/>
        <pc:sldMkLst>
          <pc:docMk/>
          <pc:sldMk cId="1575112732" sldId="297"/>
        </pc:sldMkLst>
        <pc:spChg chg="mod">
          <ac:chgData name="Anthonie Meuleman" userId="1706ed3a-4ac6-4730-a763-696c21d7aa72" providerId="ADAL" clId="{747393CA-9104-453A-B354-975EC37E1B37}" dt="2022-10-27T16:51:48.484" v="1368" actId="20577"/>
          <ac:spMkLst>
            <pc:docMk/>
            <pc:sldMk cId="1575112732" sldId="297"/>
            <ac:spMk id="7" creationId="{3CD8F0E7-13EF-5798-63DC-FF2FFF6F9CC8}"/>
          </ac:spMkLst>
        </pc:spChg>
      </pc:sldChg>
      <pc:sldChg chg="modSp add mod">
        <pc:chgData name="Anthonie Meuleman" userId="1706ed3a-4ac6-4730-a763-696c21d7aa72" providerId="ADAL" clId="{747393CA-9104-453A-B354-975EC37E1B37}" dt="2022-10-27T16:49:44.759" v="1366" actId="255"/>
        <pc:sldMkLst>
          <pc:docMk/>
          <pc:sldMk cId="3391052173" sldId="298"/>
        </pc:sldMkLst>
        <pc:spChg chg="mod">
          <ac:chgData name="Anthonie Meuleman" userId="1706ed3a-4ac6-4730-a763-696c21d7aa72" providerId="ADAL" clId="{747393CA-9104-453A-B354-975EC37E1B37}" dt="2022-10-27T16:49:44.759" v="1366" actId="255"/>
          <ac:spMkLst>
            <pc:docMk/>
            <pc:sldMk cId="3391052173" sldId="298"/>
            <ac:spMk id="7" creationId="{3CD8F0E7-13EF-5798-63DC-FF2FFF6F9CC8}"/>
          </ac:spMkLst>
        </pc:spChg>
        <pc:spChg chg="mod">
          <ac:chgData name="Anthonie Meuleman" userId="1706ed3a-4ac6-4730-a763-696c21d7aa72" providerId="ADAL" clId="{747393CA-9104-453A-B354-975EC37E1B37}" dt="2022-10-27T16:49:17.150" v="1363" actId="255"/>
          <ac:spMkLst>
            <pc:docMk/>
            <pc:sldMk cId="3391052173" sldId="298"/>
            <ac:spMk id="8" creationId="{00000000-0000-0000-0000-000000000000}"/>
          </ac:spMkLst>
        </pc:spChg>
      </pc:sldChg>
      <pc:sldChg chg="del">
        <pc:chgData name="Anthonie Meuleman" userId="1706ed3a-4ac6-4730-a763-696c21d7aa72" providerId="ADAL" clId="{747393CA-9104-453A-B354-975EC37E1B37}" dt="2022-10-27T15:25:42.165" v="382" actId="47"/>
        <pc:sldMkLst>
          <pc:docMk/>
          <pc:sldMk cId="4217340542" sldId="298"/>
        </pc:sldMkLst>
      </pc:sldChg>
      <pc:sldChg chg="del">
        <pc:chgData name="Anthonie Meuleman" userId="1706ed3a-4ac6-4730-a763-696c21d7aa72" providerId="ADAL" clId="{747393CA-9104-453A-B354-975EC37E1B37}" dt="2022-10-27T15:25:45.455" v="383" actId="47"/>
        <pc:sldMkLst>
          <pc:docMk/>
          <pc:sldMk cId="740333097" sldId="299"/>
        </pc:sldMkLst>
      </pc:sldChg>
      <pc:sldChg chg="modSp add mod">
        <pc:chgData name="Anthonie Meuleman" userId="1706ed3a-4ac6-4730-a763-696c21d7aa72" providerId="ADAL" clId="{747393CA-9104-453A-B354-975EC37E1B37}" dt="2022-10-27T16:56:49.281" v="1544" actId="20577"/>
        <pc:sldMkLst>
          <pc:docMk/>
          <pc:sldMk cId="4152700610" sldId="299"/>
        </pc:sldMkLst>
        <pc:spChg chg="mod">
          <ac:chgData name="Anthonie Meuleman" userId="1706ed3a-4ac6-4730-a763-696c21d7aa72" providerId="ADAL" clId="{747393CA-9104-453A-B354-975EC37E1B37}" dt="2022-10-27T16:56:49.281" v="1544" actId="20577"/>
          <ac:spMkLst>
            <pc:docMk/>
            <pc:sldMk cId="4152700610" sldId="299"/>
            <ac:spMk id="7" creationId="{3CD8F0E7-13EF-5798-63DC-FF2FFF6F9CC8}"/>
          </ac:spMkLst>
        </pc:spChg>
        <pc:spChg chg="mod">
          <ac:chgData name="Anthonie Meuleman" userId="1706ed3a-4ac6-4730-a763-696c21d7aa72" providerId="ADAL" clId="{747393CA-9104-453A-B354-975EC37E1B37}" dt="2022-10-27T16:54:29.285" v="1374" actId="20577"/>
          <ac:spMkLst>
            <pc:docMk/>
            <pc:sldMk cId="4152700610" sldId="299"/>
            <ac:spMk id="8" creationId="{00000000-0000-0000-0000-000000000000}"/>
          </ac:spMkLst>
        </pc:spChg>
      </pc:sldChg>
      <pc:sldChg chg="delSp modSp add mod">
        <pc:chgData name="Anthonie Meuleman" userId="1706ed3a-4ac6-4730-a763-696c21d7aa72" providerId="ADAL" clId="{747393CA-9104-453A-B354-975EC37E1B37}" dt="2022-10-27T16:59:33.592" v="1576"/>
        <pc:sldMkLst>
          <pc:docMk/>
          <pc:sldMk cId="2673678434" sldId="300"/>
        </pc:sldMkLst>
        <pc:spChg chg="mod">
          <ac:chgData name="Anthonie Meuleman" userId="1706ed3a-4ac6-4730-a763-696c21d7aa72" providerId="ADAL" clId="{747393CA-9104-453A-B354-975EC37E1B37}" dt="2022-10-27T16:59:08.720" v="1574" actId="20577"/>
          <ac:spMkLst>
            <pc:docMk/>
            <pc:sldMk cId="2673678434" sldId="300"/>
            <ac:spMk id="7" creationId="{3CD8F0E7-13EF-5798-63DC-FF2FFF6F9CC8}"/>
          </ac:spMkLst>
        </pc:spChg>
        <pc:spChg chg="del mod">
          <ac:chgData name="Anthonie Meuleman" userId="1706ed3a-4ac6-4730-a763-696c21d7aa72" providerId="ADAL" clId="{747393CA-9104-453A-B354-975EC37E1B37}" dt="2022-10-27T16:59:33.592" v="1576"/>
          <ac:spMkLst>
            <pc:docMk/>
            <pc:sldMk cId="2673678434" sldId="300"/>
            <ac:spMk id="8" creationId="{00000000-0000-0000-0000-000000000000}"/>
          </ac:spMkLst>
        </pc:spChg>
      </pc:sldChg>
      <pc:sldChg chg="addSp delSp modSp add mod">
        <pc:chgData name="Anthonie Meuleman" userId="1706ed3a-4ac6-4730-a763-696c21d7aa72" providerId="ADAL" clId="{747393CA-9104-453A-B354-975EC37E1B37}" dt="2022-10-27T17:01:34.552" v="1597" actId="1076"/>
        <pc:sldMkLst>
          <pc:docMk/>
          <pc:sldMk cId="547977894" sldId="301"/>
        </pc:sldMkLst>
        <pc:spChg chg="add mod">
          <ac:chgData name="Anthonie Meuleman" userId="1706ed3a-4ac6-4730-a763-696c21d7aa72" providerId="ADAL" clId="{747393CA-9104-453A-B354-975EC37E1B37}" dt="2022-10-27T17:01:13.161" v="1595"/>
          <ac:spMkLst>
            <pc:docMk/>
            <pc:sldMk cId="547977894" sldId="301"/>
            <ac:spMk id="2" creationId="{00F581B9-A9F4-3082-58BB-A9E480B80BC5}"/>
          </ac:spMkLst>
        </pc:spChg>
        <pc:spChg chg="mod">
          <ac:chgData name="Anthonie Meuleman" userId="1706ed3a-4ac6-4730-a763-696c21d7aa72" providerId="ADAL" clId="{747393CA-9104-453A-B354-975EC37E1B37}" dt="2022-10-27T17:01:34.552" v="1597" actId="1076"/>
          <ac:spMkLst>
            <pc:docMk/>
            <pc:sldMk cId="547977894" sldId="301"/>
            <ac:spMk id="7" creationId="{3CD8F0E7-13EF-5798-63DC-FF2FFF6F9CC8}"/>
          </ac:spMkLst>
        </pc:spChg>
        <pc:spChg chg="del">
          <ac:chgData name="Anthonie Meuleman" userId="1706ed3a-4ac6-4730-a763-696c21d7aa72" providerId="ADAL" clId="{747393CA-9104-453A-B354-975EC37E1B37}" dt="2022-10-27T17:00:40.554" v="1580" actId="478"/>
          <ac:spMkLst>
            <pc:docMk/>
            <pc:sldMk cId="547977894" sldId="301"/>
            <ac:spMk id="8" creationId="{00000000-0000-0000-0000-000000000000}"/>
          </ac:spMkLst>
        </pc:spChg>
      </pc:sldChg>
      <pc:sldChg chg="add del">
        <pc:chgData name="Anthonie Meuleman" userId="1706ed3a-4ac6-4730-a763-696c21d7aa72" providerId="ADAL" clId="{747393CA-9104-453A-B354-975EC37E1B37}" dt="2022-10-27T16:58:13.279" v="1549"/>
        <pc:sldMkLst>
          <pc:docMk/>
          <pc:sldMk cId="678471571" sldId="301"/>
        </pc:sldMkLst>
      </pc:sldChg>
      <pc:sldChg chg="del">
        <pc:chgData name="Anthonie Meuleman" userId="1706ed3a-4ac6-4730-a763-696c21d7aa72" providerId="ADAL" clId="{747393CA-9104-453A-B354-975EC37E1B37}" dt="2022-10-27T15:25:54.455" v="392" actId="47"/>
        <pc:sldMkLst>
          <pc:docMk/>
          <pc:sldMk cId="2557926661" sldId="301"/>
        </pc:sldMkLst>
      </pc:sldChg>
      <pc:sldChg chg="add del">
        <pc:chgData name="Anthonie Meuleman" userId="1706ed3a-4ac6-4730-a763-696c21d7aa72" providerId="ADAL" clId="{747393CA-9104-453A-B354-975EC37E1B37}" dt="2022-10-27T16:58:04.479" v="1547" actId="47"/>
        <pc:sldMkLst>
          <pc:docMk/>
          <pc:sldMk cId="4140836973" sldId="301"/>
        </pc:sldMkLst>
      </pc:sldChg>
    </pc:docChg>
  </pc:docChgLst>
  <pc:docChgLst>
    <pc:chgData name="Anthonie Meuleman" userId="1706ed3a-4ac6-4730-a763-696c21d7aa72" providerId="ADAL" clId="{214CAD92-8A7E-40BC-8AD0-E4F173529E3C}"/>
    <pc:docChg chg="modSld">
      <pc:chgData name="Anthonie Meuleman" userId="1706ed3a-4ac6-4730-a763-696c21d7aa72" providerId="ADAL" clId="{214CAD92-8A7E-40BC-8AD0-E4F173529E3C}" dt="2021-10-14T09:00:12.819" v="0" actId="6549"/>
      <pc:docMkLst>
        <pc:docMk/>
      </pc:docMkLst>
      <pc:sldChg chg="modSp mod">
        <pc:chgData name="Anthonie Meuleman" userId="1706ed3a-4ac6-4730-a763-696c21d7aa72" providerId="ADAL" clId="{214CAD92-8A7E-40BC-8AD0-E4F173529E3C}" dt="2021-10-14T09:00:12.819" v="0" actId="6549"/>
        <pc:sldMkLst>
          <pc:docMk/>
          <pc:sldMk cId="841097370" sldId="256"/>
        </pc:sldMkLst>
        <pc:spChg chg="mod">
          <ac:chgData name="Anthonie Meuleman" userId="1706ed3a-4ac6-4730-a763-696c21d7aa72" providerId="ADAL" clId="{214CAD92-8A7E-40BC-8AD0-E4F173529E3C}" dt="2021-10-14T09:00:12.819" v="0" actId="6549"/>
          <ac:spMkLst>
            <pc:docMk/>
            <pc:sldMk cId="841097370" sldId="256"/>
            <ac:spMk id="7"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nl-NL"/>
              <a:t>Klik om de stijl te bewerken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3D636C07-7E76-46D3-B86B-6AF7C60E533E}" type="datetimeFigureOut">
              <a:rPr lang="nl-NL" smtClean="0"/>
              <a:t>27-10-2022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096D49-DAE3-40DE-93E0-41688E0A5016}"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3D636C07-7E76-46D3-B86B-6AF7C60E533E}" type="datetimeFigureOut">
              <a:rPr lang="nl-NL" smtClean="0"/>
              <a:t>27-10-2022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096D49-DAE3-40DE-93E0-41688E0A5016}"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nl-NL"/>
              <a:t>Klik om de stijl te bewerken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3D636C07-7E76-46D3-B86B-6AF7C60E533E}" type="datetimeFigureOut">
              <a:rPr lang="nl-NL" smtClean="0"/>
              <a:t>27-10-2022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096D49-DAE3-40DE-93E0-41688E0A5016}"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Content Placeholder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3D636C07-7E76-46D3-B86B-6AF7C60E533E}" type="datetimeFigureOut">
              <a:rPr lang="nl-NL" smtClean="0"/>
              <a:t>27-10-2022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096D49-DAE3-40DE-93E0-41688E0A5016}"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nl-NL"/>
              <a:t>Klik om de stijl te bewerken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p:txBody>
          <a:bodyPr/>
          <a:lstStyle/>
          <a:p>
            <a:fld id="{3D636C07-7E76-46D3-B86B-6AF7C60E533E}" type="datetimeFigureOut">
              <a:rPr lang="nl-NL" smtClean="0"/>
              <a:t>27-10-2022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9096D49-DAE3-40DE-93E0-41688E0A5016}"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3D636C07-7E76-46D3-B86B-6AF7C60E533E}" type="datetimeFigureOut">
              <a:rPr lang="nl-NL" smtClean="0"/>
              <a:t>27-10-2022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A9096D49-DAE3-40DE-93E0-41688E0A5016}"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3D636C07-7E76-46D3-B86B-6AF7C60E533E}" type="datetimeFigureOut">
              <a:rPr lang="nl-NL" smtClean="0"/>
              <a:t>27-10-2022</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9096D49-DAE3-40DE-93E0-41688E0A5016}"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Date Placeholder 2"/>
          <p:cNvSpPr>
            <a:spLocks noGrp="1"/>
          </p:cNvSpPr>
          <p:nvPr>
            <p:ph type="dt" sz="half" idx="10"/>
          </p:nvPr>
        </p:nvSpPr>
        <p:spPr/>
        <p:txBody>
          <a:bodyPr/>
          <a:lstStyle/>
          <a:p>
            <a:fld id="{3D636C07-7E76-46D3-B86B-6AF7C60E533E}" type="datetimeFigureOut">
              <a:rPr lang="nl-NL" smtClean="0"/>
              <a:t>27-10-2022</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A9096D49-DAE3-40DE-93E0-41688E0A5016}"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636C07-7E76-46D3-B86B-6AF7C60E533E}" type="datetimeFigureOut">
              <a:rPr lang="nl-NL" smtClean="0"/>
              <a:t>27-10-2022</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A9096D49-DAE3-40DE-93E0-41688E0A5016}"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nl-NL"/>
              <a:t>Klik om de stijl te bewerken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Date Placeholder 4"/>
          <p:cNvSpPr>
            <a:spLocks noGrp="1"/>
          </p:cNvSpPr>
          <p:nvPr>
            <p:ph type="dt" sz="half" idx="10"/>
          </p:nvPr>
        </p:nvSpPr>
        <p:spPr/>
        <p:txBody>
          <a:bodyPr/>
          <a:lstStyle/>
          <a:p>
            <a:fld id="{3D636C07-7E76-46D3-B86B-6AF7C60E533E}" type="datetimeFigureOut">
              <a:rPr lang="nl-NL" smtClean="0"/>
              <a:t>27-10-2022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A9096D49-DAE3-40DE-93E0-41688E0A5016}" type="slidenum">
              <a:rPr lang="nl-NL" smtClean="0"/>
              <a:t>‹nr.›</a:t>
            </a:fld>
            <a:endParaRPr lang="nl-NL"/>
          </a:p>
        </p:txBody>
      </p:sp>
      <p:sp>
        <p:nvSpPr>
          <p:cNvPr id="9" name="Content Placeholder 8"/>
          <p:cNvSpPr>
            <a:spLocks noGrp="1"/>
          </p:cNvSpPr>
          <p:nvPr>
            <p:ph sz="quarter" idx="13"/>
          </p:nvPr>
        </p:nvSpPr>
        <p:spPr>
          <a:xfrm>
            <a:off x="304800" y="381000"/>
            <a:ext cx="7772400" cy="494284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nl-NL"/>
              <a:t>Klik om de stijl te bewerken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8" name="Date Placeholder 7"/>
          <p:cNvSpPr>
            <a:spLocks noGrp="1"/>
          </p:cNvSpPr>
          <p:nvPr>
            <p:ph type="dt" sz="half" idx="10"/>
          </p:nvPr>
        </p:nvSpPr>
        <p:spPr/>
        <p:txBody>
          <a:bodyPr/>
          <a:lstStyle/>
          <a:p>
            <a:fld id="{3D636C07-7E76-46D3-B86B-6AF7C60E533E}" type="datetimeFigureOut">
              <a:rPr lang="nl-NL" smtClean="0"/>
              <a:t>27-10-2022</a:t>
            </a:fld>
            <a:endParaRPr lang="nl-NL"/>
          </a:p>
        </p:txBody>
      </p:sp>
      <p:sp>
        <p:nvSpPr>
          <p:cNvPr id="9" name="Slide Number Placeholder 8"/>
          <p:cNvSpPr>
            <a:spLocks noGrp="1"/>
          </p:cNvSpPr>
          <p:nvPr>
            <p:ph type="sldNum" sz="quarter" idx="11"/>
          </p:nvPr>
        </p:nvSpPr>
        <p:spPr/>
        <p:txBody>
          <a:bodyPr/>
          <a:lstStyle/>
          <a:p>
            <a:fld id="{A9096D49-DAE3-40DE-93E0-41688E0A5016}" type="slidenum">
              <a:rPr lang="nl-NL" smtClean="0"/>
              <a:t>‹nr.›</a:t>
            </a:fld>
            <a:endParaRPr lang="nl-NL"/>
          </a:p>
        </p:txBody>
      </p:sp>
      <p:sp>
        <p:nvSpPr>
          <p:cNvPr id="10" name="Footer Placeholder 9"/>
          <p:cNvSpPr>
            <a:spLocks noGrp="1"/>
          </p:cNvSpPr>
          <p:nvPr>
            <p:ph type="ftr" sz="quarter" idx="12"/>
          </p:nvPr>
        </p:nvSpPr>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nl-NL"/>
              <a:t>Klik om de stijl te bewerken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A9096D49-DAE3-40DE-93E0-41688E0A5016}" type="slidenum">
              <a:rPr lang="nl-NL" smtClean="0"/>
              <a:t>‹nr.›</a:t>
            </a:fld>
            <a:endParaRPr lang="nl-NL"/>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nl-NL"/>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D636C07-7E76-46D3-B86B-6AF7C60E533E}" type="datetimeFigureOut">
              <a:rPr lang="nl-NL" smtClean="0"/>
              <a:t>27-10-2022</a:t>
            </a:fld>
            <a:endParaRPr lang="nl-NL"/>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436097" y="341"/>
            <a:ext cx="3024336" cy="1067544"/>
          </a:xfrm>
        </p:spPr>
        <p:txBody>
          <a:bodyPr>
            <a:normAutofit fontScale="90000"/>
          </a:bodyPr>
          <a:lstStyle/>
          <a:p>
            <a:pPr algn="ctr"/>
            <a:r>
              <a:rPr lang="nl-NL" sz="6600" dirty="0">
                <a:solidFill>
                  <a:schemeClr val="bg1">
                    <a:lumMod val="50000"/>
                  </a:schemeClr>
                </a:solidFill>
                <a:latin typeface="Cambria" panose="02040503050406030204" pitchFamily="18" charset="0"/>
              </a:rPr>
              <a:t>Welkom</a:t>
            </a:r>
          </a:p>
        </p:txBody>
      </p:sp>
      <p:sp>
        <p:nvSpPr>
          <p:cNvPr id="3" name="Ondertitel 2"/>
          <p:cNvSpPr>
            <a:spLocks noGrp="1"/>
          </p:cNvSpPr>
          <p:nvPr>
            <p:ph type="subTitle" idx="1"/>
          </p:nvPr>
        </p:nvSpPr>
        <p:spPr>
          <a:xfrm>
            <a:off x="6374433" y="6403640"/>
            <a:ext cx="2086000" cy="297160"/>
          </a:xfrm>
        </p:spPr>
        <p:txBody>
          <a:bodyPr>
            <a:normAutofit lnSpcReduction="10000"/>
          </a:bodyPr>
          <a:lstStyle/>
          <a:p>
            <a:r>
              <a:rPr lang="nl-NL" sz="1400" dirty="0">
                <a:latin typeface="+mj-lt"/>
              </a:rPr>
              <a:t>Jeugdvereniging ‘Obadja’</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0433" y="6186182"/>
            <a:ext cx="683568" cy="643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241" r="-241" b="3116"/>
          <a:stretch/>
        </p:blipFill>
        <p:spPr bwMode="auto">
          <a:xfrm>
            <a:off x="32242" y="1043510"/>
            <a:ext cx="8504784" cy="41858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itel 1"/>
          <p:cNvSpPr txBox="1">
            <a:spLocks/>
          </p:cNvSpPr>
          <p:nvPr/>
        </p:nvSpPr>
        <p:spPr>
          <a:xfrm>
            <a:off x="2033971" y="3356992"/>
            <a:ext cx="4959934" cy="1152274"/>
          </a:xfrm>
          <a:prstGeom prst="rect">
            <a:avLst/>
          </a:prstGeom>
          <a:noFill/>
        </p:spPr>
        <p:txBody>
          <a:bodyPr vert="horz" lIns="91440" tIns="45720" rIns="91440" bIns="45720" rtlCol="0" anchor="b">
            <a:normAutofit fontScale="97500"/>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nl-NL" sz="4000">
                <a:solidFill>
                  <a:schemeClr val="bg1">
                    <a:lumMod val="95000"/>
                  </a:schemeClr>
                </a:solidFill>
                <a:latin typeface="Cambria" panose="02040503050406030204" pitchFamily="18" charset="0"/>
              </a:rPr>
              <a:t>Jeugdvereiging</a:t>
            </a:r>
            <a:endParaRPr lang="nl-NL" sz="4000" dirty="0">
              <a:solidFill>
                <a:schemeClr val="bg1">
                  <a:lumMod val="95000"/>
                </a:schemeClr>
              </a:solidFill>
              <a:latin typeface="Cambria" panose="02040503050406030204" pitchFamily="18" charset="0"/>
            </a:endParaRPr>
          </a:p>
        </p:txBody>
      </p:sp>
    </p:spTree>
    <p:extLst>
      <p:ext uri="{BB962C8B-B14F-4D97-AF65-F5344CB8AC3E}">
        <p14:creationId xmlns:p14="http://schemas.microsoft.com/office/powerpoint/2010/main" val="841097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374433" y="6403640"/>
            <a:ext cx="2086000" cy="297160"/>
          </a:xfrm>
        </p:spPr>
        <p:txBody>
          <a:bodyPr>
            <a:normAutofit lnSpcReduction="10000"/>
          </a:bodyPr>
          <a:lstStyle/>
          <a:p>
            <a:r>
              <a:rPr lang="nl-NL" sz="1400" dirty="0">
                <a:latin typeface="+mj-lt"/>
              </a:rPr>
              <a:t>Jeugdvereniging ‘Obadja’</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0433" y="6186182"/>
            <a:ext cx="683568" cy="643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hthoek 7"/>
          <p:cNvSpPr/>
          <p:nvPr/>
        </p:nvSpPr>
        <p:spPr>
          <a:xfrm>
            <a:off x="1264943" y="754465"/>
            <a:ext cx="6351821" cy="612668"/>
          </a:xfrm>
          <a:prstGeom prst="rect">
            <a:avLst/>
          </a:prstGeom>
        </p:spPr>
        <p:txBody>
          <a:bodyPr wrap="square">
            <a:spAutoFit/>
          </a:bodyPr>
          <a:lstStyle/>
          <a:p>
            <a:pPr>
              <a:lnSpc>
                <a:spcPct val="115000"/>
              </a:lnSpc>
              <a:spcAft>
                <a:spcPts val="0"/>
              </a:spcAft>
            </a:pPr>
            <a:r>
              <a:rPr lang="nl-NL" sz="3200" b="1" dirty="0">
                <a:solidFill>
                  <a:srgbClr val="FF0000"/>
                </a:solidFill>
                <a:effectLst/>
                <a:latin typeface="+mj-lt"/>
                <a:ea typeface="Calibri" panose="020F0502020204030204" pitchFamily="34" charset="0"/>
              </a:rPr>
              <a:t>Vragen</a:t>
            </a:r>
            <a:endParaRPr lang="nl-NL" sz="2000" dirty="0">
              <a:effectLst/>
              <a:latin typeface="Times New Roman" panose="02020603050405020304" pitchFamily="18" charset="0"/>
              <a:ea typeface="Calibri" panose="020F0502020204030204" pitchFamily="34" charset="0"/>
            </a:endParaRPr>
          </a:p>
        </p:txBody>
      </p:sp>
      <p:sp>
        <p:nvSpPr>
          <p:cNvPr id="7" name="Rechthoek 6">
            <a:extLst>
              <a:ext uri="{FF2B5EF4-FFF2-40B4-BE49-F238E27FC236}">
                <a16:creationId xmlns:a16="http://schemas.microsoft.com/office/drawing/2014/main" id="{3CD8F0E7-13EF-5798-63DC-FF2FFF6F9CC8}"/>
              </a:ext>
            </a:extLst>
          </p:cNvPr>
          <p:cNvSpPr/>
          <p:nvPr/>
        </p:nvSpPr>
        <p:spPr>
          <a:xfrm>
            <a:off x="804449" y="1988840"/>
            <a:ext cx="7272808" cy="2246769"/>
          </a:xfrm>
          <a:prstGeom prst="rect">
            <a:avLst/>
          </a:prstGeom>
        </p:spPr>
        <p:txBody>
          <a:bodyPr wrap="square">
            <a:spAutoFit/>
          </a:bodyPr>
          <a:lstStyle/>
          <a:p>
            <a:pPr marL="342900" indent="-342900" algn="l">
              <a:buFont typeface="Arial" panose="020B0604020202020204" pitchFamily="34" charset="0"/>
              <a:buChar char="•"/>
            </a:pPr>
            <a:r>
              <a:rPr lang="nl-NL" sz="2000" b="0" i="0" dirty="0">
                <a:effectLst/>
                <a:latin typeface="Source Sans Pro" panose="020B0503030403020204" pitchFamily="34" charset="0"/>
              </a:rPr>
              <a:t>Welke reactie kun je beter begrijpen Jezus toorn of Zijn verdriet?</a:t>
            </a:r>
          </a:p>
          <a:p>
            <a:pPr marL="342900" indent="-342900" algn="l">
              <a:buFont typeface="Arial" panose="020B0604020202020204" pitchFamily="34" charset="0"/>
              <a:buChar char="•"/>
            </a:pPr>
            <a:endParaRPr lang="nl-NL" sz="2000" b="0" i="0" dirty="0">
              <a:effectLst/>
              <a:latin typeface="Source Sans Pro" panose="020B0503030403020204" pitchFamily="34" charset="0"/>
            </a:endParaRPr>
          </a:p>
          <a:p>
            <a:pPr marL="342900" indent="-342900" algn="l">
              <a:buFont typeface="Arial" panose="020B0604020202020204" pitchFamily="34" charset="0"/>
              <a:buChar char="•"/>
            </a:pPr>
            <a:r>
              <a:rPr lang="nl-NL" sz="2000" dirty="0">
                <a:latin typeface="Source Sans Pro" panose="020B0503030403020204" pitchFamily="34" charset="0"/>
              </a:rPr>
              <a:t>Breng eens onder woorden wat er gebeurt als je je verhard voor God en Zijn Woord</a:t>
            </a:r>
          </a:p>
          <a:p>
            <a:pPr marL="342900" indent="-342900" algn="l">
              <a:buFont typeface="Arial" panose="020B0604020202020204" pitchFamily="34" charset="0"/>
              <a:buChar char="•"/>
            </a:pPr>
            <a:endParaRPr lang="nl-NL" sz="2000" dirty="0">
              <a:latin typeface="Source Sans Pro" panose="020B0503030403020204" pitchFamily="34" charset="0"/>
            </a:endParaRPr>
          </a:p>
          <a:p>
            <a:pPr marL="342900" indent="-342900" algn="l">
              <a:buFont typeface="Arial" panose="020B0604020202020204" pitchFamily="34" charset="0"/>
              <a:buChar char="•"/>
            </a:pPr>
            <a:r>
              <a:rPr lang="nl-NL" sz="2000" b="0" i="0" dirty="0">
                <a:effectLst/>
                <a:latin typeface="Source Sans Pro" panose="020B0503030403020204" pitchFamily="34" charset="0"/>
              </a:rPr>
              <a:t>Hoe komt het dat mensen zich verharden?</a:t>
            </a:r>
          </a:p>
        </p:txBody>
      </p:sp>
      <p:sp>
        <p:nvSpPr>
          <p:cNvPr id="14" name="Titel 1">
            <a:extLst>
              <a:ext uri="{FF2B5EF4-FFF2-40B4-BE49-F238E27FC236}">
                <a16:creationId xmlns:a16="http://schemas.microsoft.com/office/drawing/2014/main" id="{27FF313F-138F-80A9-FFF9-84A24B7DB00A}"/>
              </a:ext>
            </a:extLst>
          </p:cNvPr>
          <p:cNvSpPr txBox="1">
            <a:spLocks/>
          </p:cNvSpPr>
          <p:nvPr/>
        </p:nvSpPr>
        <p:spPr>
          <a:xfrm>
            <a:off x="6136999" y="155591"/>
            <a:ext cx="2323434" cy="563488"/>
          </a:xfrm>
          <a:prstGeom prst="rect">
            <a:avLst/>
          </a:prstGeom>
        </p:spPr>
        <p:txBody>
          <a:bodyPr vert="horz" lIns="91440" tIns="45720" rIns="91440" bIns="45720" rtlCol="0" anchor="b">
            <a:normAutofit fontScale="97500"/>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nl-NL" sz="2000" dirty="0">
                <a:solidFill>
                  <a:schemeClr val="accent6">
                    <a:lumMod val="40000"/>
                    <a:lumOff val="60000"/>
                  </a:schemeClr>
                </a:solidFill>
                <a:latin typeface="Cambria" panose="02040503050406030204" pitchFamily="18" charset="0"/>
              </a:rPr>
              <a:t>27 oktober 2022</a:t>
            </a:r>
          </a:p>
        </p:txBody>
      </p:sp>
    </p:spTree>
    <p:extLst>
      <p:ext uri="{BB962C8B-B14F-4D97-AF65-F5344CB8AC3E}">
        <p14:creationId xmlns:p14="http://schemas.microsoft.com/office/powerpoint/2010/main" val="15751127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374433" y="6403640"/>
            <a:ext cx="2086000" cy="297160"/>
          </a:xfrm>
        </p:spPr>
        <p:txBody>
          <a:bodyPr>
            <a:normAutofit lnSpcReduction="10000"/>
          </a:bodyPr>
          <a:lstStyle/>
          <a:p>
            <a:r>
              <a:rPr lang="nl-NL" sz="1400" dirty="0">
                <a:latin typeface="+mj-lt"/>
              </a:rPr>
              <a:t>Jeugdvereniging ‘Obadja’</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0433" y="6186182"/>
            <a:ext cx="683568" cy="643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hthoek 7"/>
          <p:cNvSpPr/>
          <p:nvPr/>
        </p:nvSpPr>
        <p:spPr>
          <a:xfrm>
            <a:off x="1264943" y="754465"/>
            <a:ext cx="6351821" cy="646331"/>
          </a:xfrm>
          <a:prstGeom prst="rect">
            <a:avLst/>
          </a:prstGeom>
        </p:spPr>
        <p:txBody>
          <a:bodyPr wrap="square">
            <a:spAutoFit/>
          </a:bodyPr>
          <a:lstStyle/>
          <a:p>
            <a:pPr algn="l"/>
            <a:r>
              <a:rPr lang="nl-NL" b="1" i="0" dirty="0">
                <a:solidFill>
                  <a:srgbClr val="B7453D"/>
                </a:solidFill>
                <a:effectLst/>
                <a:latin typeface="Montserrat" panose="00000500000000000000" pitchFamily="2" charset="0"/>
              </a:rPr>
              <a:t>Dordtse Leerregels Hoofdstuk 3/4</a:t>
            </a:r>
          </a:p>
          <a:p>
            <a:pPr algn="l"/>
            <a:r>
              <a:rPr lang="nl-NL" b="1" i="0" dirty="0">
                <a:solidFill>
                  <a:srgbClr val="B7453D"/>
                </a:solidFill>
                <a:effectLst/>
                <a:latin typeface="Montserrat" panose="00000500000000000000" pitchFamily="2" charset="0"/>
              </a:rPr>
              <a:t>Artikel 9</a:t>
            </a:r>
            <a:endParaRPr lang="nl-NL" b="0" i="0" dirty="0">
              <a:solidFill>
                <a:srgbClr val="000000"/>
              </a:solidFill>
              <a:effectLst/>
              <a:latin typeface="Montserrat" panose="00000500000000000000" pitchFamily="2" charset="0"/>
            </a:endParaRPr>
          </a:p>
        </p:txBody>
      </p:sp>
      <p:sp>
        <p:nvSpPr>
          <p:cNvPr id="7" name="Rechthoek 6">
            <a:extLst>
              <a:ext uri="{FF2B5EF4-FFF2-40B4-BE49-F238E27FC236}">
                <a16:creationId xmlns:a16="http://schemas.microsoft.com/office/drawing/2014/main" id="{3CD8F0E7-13EF-5798-63DC-FF2FFF6F9CC8}"/>
              </a:ext>
            </a:extLst>
          </p:cNvPr>
          <p:cNvSpPr/>
          <p:nvPr/>
        </p:nvSpPr>
        <p:spPr>
          <a:xfrm>
            <a:off x="804449" y="1988840"/>
            <a:ext cx="7272808" cy="3970318"/>
          </a:xfrm>
          <a:prstGeom prst="rect">
            <a:avLst/>
          </a:prstGeom>
        </p:spPr>
        <p:txBody>
          <a:bodyPr wrap="square">
            <a:spAutoFit/>
          </a:bodyPr>
          <a:lstStyle/>
          <a:p>
            <a:pPr algn="l"/>
            <a:r>
              <a:rPr lang="nl-NL" b="0" i="0" dirty="0">
                <a:solidFill>
                  <a:srgbClr val="000000"/>
                </a:solidFill>
                <a:effectLst/>
                <a:latin typeface="Montserrat" panose="00000500000000000000" pitchFamily="2" charset="0"/>
              </a:rPr>
              <a:t>9. Dat er velen, door de bediening des Evangelies geroepen zijnde, niet komen en niet bekeerd worden, daarvan is de schuld niet in het Evangelie, noch in Christus, door het Evangelie aangeboden zijnde, noch in God, Die door het Evangelie roept, en Zelf ook dien Hij roept onderscheiden gaven mededeelt; maar in degenen, die geroepen worden; van dewelken sommigen, zorgeloos zijnde, het woord des levens niet aannemen; anderen nemen het wel aan, maar niet in het binnenste huns harten, en daarom is het, dat zij, na een kortstondige blijdschap van het tijdgeloof, wederom terugwijken; anderen verstikken het zaad des </a:t>
            </a:r>
            <a:r>
              <a:rPr lang="nl-NL" b="0" i="0" dirty="0" err="1">
                <a:solidFill>
                  <a:srgbClr val="000000"/>
                </a:solidFill>
                <a:effectLst/>
                <a:latin typeface="Montserrat" panose="00000500000000000000" pitchFamily="2" charset="0"/>
              </a:rPr>
              <a:t>Woords</a:t>
            </a:r>
            <a:r>
              <a:rPr lang="nl-NL" b="0" i="0" dirty="0">
                <a:solidFill>
                  <a:srgbClr val="000000"/>
                </a:solidFill>
                <a:effectLst/>
                <a:latin typeface="Montserrat" panose="00000500000000000000" pitchFamily="2" charset="0"/>
              </a:rPr>
              <a:t> door de doornen der zorgvuldigheden en wellusten der wereld, en brengen geen vruchten voort; hetwelk onze Zaligmaker leert in de gelijkenis van het zaad (Matth. 13).</a:t>
            </a:r>
            <a:endParaRPr lang="nl-NL" b="0" i="0" dirty="0">
              <a:effectLst/>
              <a:latin typeface="Source Sans Pro" panose="020B0503030403020204" pitchFamily="34" charset="0"/>
            </a:endParaRPr>
          </a:p>
        </p:txBody>
      </p:sp>
      <p:sp>
        <p:nvSpPr>
          <p:cNvPr id="14" name="Titel 1">
            <a:extLst>
              <a:ext uri="{FF2B5EF4-FFF2-40B4-BE49-F238E27FC236}">
                <a16:creationId xmlns:a16="http://schemas.microsoft.com/office/drawing/2014/main" id="{27FF313F-138F-80A9-FFF9-84A24B7DB00A}"/>
              </a:ext>
            </a:extLst>
          </p:cNvPr>
          <p:cNvSpPr txBox="1">
            <a:spLocks/>
          </p:cNvSpPr>
          <p:nvPr/>
        </p:nvSpPr>
        <p:spPr>
          <a:xfrm>
            <a:off x="6136999" y="155591"/>
            <a:ext cx="2323434" cy="563488"/>
          </a:xfrm>
          <a:prstGeom prst="rect">
            <a:avLst/>
          </a:prstGeom>
        </p:spPr>
        <p:txBody>
          <a:bodyPr vert="horz" lIns="91440" tIns="45720" rIns="91440" bIns="45720" rtlCol="0" anchor="b">
            <a:normAutofit fontScale="97500"/>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nl-NL" sz="2000" dirty="0">
                <a:solidFill>
                  <a:schemeClr val="accent6">
                    <a:lumMod val="40000"/>
                    <a:lumOff val="60000"/>
                  </a:schemeClr>
                </a:solidFill>
                <a:latin typeface="Cambria" panose="02040503050406030204" pitchFamily="18" charset="0"/>
              </a:rPr>
              <a:t>27 oktober 2022</a:t>
            </a:r>
          </a:p>
        </p:txBody>
      </p:sp>
    </p:spTree>
    <p:extLst>
      <p:ext uri="{BB962C8B-B14F-4D97-AF65-F5344CB8AC3E}">
        <p14:creationId xmlns:p14="http://schemas.microsoft.com/office/powerpoint/2010/main" val="33910521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374433" y="6403640"/>
            <a:ext cx="2086000" cy="297160"/>
          </a:xfrm>
        </p:spPr>
        <p:txBody>
          <a:bodyPr>
            <a:normAutofit lnSpcReduction="10000"/>
          </a:bodyPr>
          <a:lstStyle/>
          <a:p>
            <a:r>
              <a:rPr lang="nl-NL" sz="1400" dirty="0">
                <a:latin typeface="+mj-lt"/>
              </a:rPr>
              <a:t>Jeugdvereniging ‘Obadja’</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0433" y="6186182"/>
            <a:ext cx="683568" cy="643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hthoek 6">
            <a:extLst>
              <a:ext uri="{FF2B5EF4-FFF2-40B4-BE49-F238E27FC236}">
                <a16:creationId xmlns:a16="http://schemas.microsoft.com/office/drawing/2014/main" id="{3CD8F0E7-13EF-5798-63DC-FF2FFF6F9CC8}"/>
              </a:ext>
            </a:extLst>
          </p:cNvPr>
          <p:cNvSpPr/>
          <p:nvPr/>
        </p:nvSpPr>
        <p:spPr>
          <a:xfrm>
            <a:off x="935596" y="2276872"/>
            <a:ext cx="7272808" cy="1754326"/>
          </a:xfrm>
          <a:prstGeom prst="rect">
            <a:avLst/>
          </a:prstGeom>
        </p:spPr>
        <p:txBody>
          <a:bodyPr wrap="square">
            <a:spAutoFit/>
          </a:bodyPr>
          <a:lstStyle/>
          <a:p>
            <a:pPr algn="l"/>
            <a:r>
              <a:rPr lang="nl-NL" b="0" i="0" dirty="0">
                <a:solidFill>
                  <a:srgbClr val="000000"/>
                </a:solidFill>
                <a:effectLst/>
                <a:latin typeface="Montserrat" panose="00000500000000000000" pitchFamily="2" charset="0"/>
              </a:rPr>
              <a:t>Want Hij is onze God, en wij</a:t>
            </a:r>
            <a:br>
              <a:rPr lang="nl-NL" dirty="0"/>
            </a:br>
            <a:r>
              <a:rPr lang="nl-NL" b="0" i="0" dirty="0">
                <a:solidFill>
                  <a:srgbClr val="000000"/>
                </a:solidFill>
                <a:effectLst/>
                <a:latin typeface="Montserrat" panose="00000500000000000000" pitchFamily="2" charset="0"/>
              </a:rPr>
              <a:t>Zijn 't volk van Zijne heerschappij,</a:t>
            </a:r>
            <a:br>
              <a:rPr lang="nl-NL" dirty="0"/>
            </a:br>
            <a:r>
              <a:rPr lang="nl-NL" b="0" i="0" dirty="0">
                <a:solidFill>
                  <a:srgbClr val="000000"/>
                </a:solidFill>
                <a:effectLst/>
                <a:latin typeface="Montserrat" panose="00000500000000000000" pitchFamily="2" charset="0"/>
              </a:rPr>
              <a:t>De schapen, die Zijn hand wil weiden;</a:t>
            </a:r>
            <a:br>
              <a:rPr lang="nl-NL" dirty="0"/>
            </a:br>
            <a:r>
              <a:rPr lang="nl-NL" b="0" i="0" dirty="0">
                <a:solidFill>
                  <a:srgbClr val="000000"/>
                </a:solidFill>
                <a:effectLst/>
                <a:latin typeface="Montserrat" panose="00000500000000000000" pitchFamily="2" charset="0"/>
              </a:rPr>
              <a:t>Zo gij Zijn stem dan heden hoort,</a:t>
            </a:r>
            <a:br>
              <a:rPr lang="nl-NL" dirty="0"/>
            </a:br>
            <a:r>
              <a:rPr lang="nl-NL" b="0" i="0" dirty="0">
                <a:solidFill>
                  <a:srgbClr val="000000"/>
                </a:solidFill>
                <a:effectLst/>
                <a:latin typeface="Montserrat" panose="00000500000000000000" pitchFamily="2" charset="0"/>
              </a:rPr>
              <a:t>Gelooft Zijn heil- en troostrijk woord;</a:t>
            </a:r>
            <a:br>
              <a:rPr lang="nl-NL" dirty="0"/>
            </a:br>
            <a:r>
              <a:rPr lang="nl-NL" b="0" i="0" dirty="0">
                <a:solidFill>
                  <a:srgbClr val="000000"/>
                </a:solidFill>
                <a:effectLst/>
                <a:latin typeface="Montserrat" panose="00000500000000000000" pitchFamily="2" charset="0"/>
              </a:rPr>
              <a:t>Verhardt u niet, maar laat u leiden.</a:t>
            </a:r>
            <a:endParaRPr lang="nl-NL" b="0" i="0" dirty="0">
              <a:effectLst/>
              <a:latin typeface="Source Sans Pro" panose="020B0503030403020204" pitchFamily="34" charset="0"/>
            </a:endParaRPr>
          </a:p>
        </p:txBody>
      </p:sp>
      <p:sp>
        <p:nvSpPr>
          <p:cNvPr id="14" name="Titel 1">
            <a:extLst>
              <a:ext uri="{FF2B5EF4-FFF2-40B4-BE49-F238E27FC236}">
                <a16:creationId xmlns:a16="http://schemas.microsoft.com/office/drawing/2014/main" id="{27FF313F-138F-80A9-FFF9-84A24B7DB00A}"/>
              </a:ext>
            </a:extLst>
          </p:cNvPr>
          <p:cNvSpPr txBox="1">
            <a:spLocks/>
          </p:cNvSpPr>
          <p:nvPr/>
        </p:nvSpPr>
        <p:spPr>
          <a:xfrm>
            <a:off x="6136999" y="155591"/>
            <a:ext cx="2323434" cy="563488"/>
          </a:xfrm>
          <a:prstGeom prst="rect">
            <a:avLst/>
          </a:prstGeom>
        </p:spPr>
        <p:txBody>
          <a:bodyPr vert="horz" lIns="91440" tIns="45720" rIns="91440" bIns="45720" rtlCol="0" anchor="b">
            <a:normAutofit fontScale="97500"/>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nl-NL" sz="2000" dirty="0">
                <a:solidFill>
                  <a:schemeClr val="accent6">
                    <a:lumMod val="40000"/>
                    <a:lumOff val="60000"/>
                  </a:schemeClr>
                </a:solidFill>
                <a:latin typeface="Cambria" panose="02040503050406030204" pitchFamily="18" charset="0"/>
              </a:rPr>
              <a:t>27 oktober 2022</a:t>
            </a:r>
          </a:p>
        </p:txBody>
      </p:sp>
      <p:sp>
        <p:nvSpPr>
          <p:cNvPr id="2" name="Rechthoek 1">
            <a:extLst>
              <a:ext uri="{FF2B5EF4-FFF2-40B4-BE49-F238E27FC236}">
                <a16:creationId xmlns:a16="http://schemas.microsoft.com/office/drawing/2014/main" id="{00F581B9-A9F4-3082-58BB-A9E480B80BC5}"/>
              </a:ext>
            </a:extLst>
          </p:cNvPr>
          <p:cNvSpPr/>
          <p:nvPr/>
        </p:nvSpPr>
        <p:spPr>
          <a:xfrm>
            <a:off x="1264943" y="754465"/>
            <a:ext cx="6351821" cy="612668"/>
          </a:xfrm>
          <a:prstGeom prst="rect">
            <a:avLst/>
          </a:prstGeom>
        </p:spPr>
        <p:txBody>
          <a:bodyPr wrap="square">
            <a:spAutoFit/>
          </a:bodyPr>
          <a:lstStyle/>
          <a:p>
            <a:pPr>
              <a:lnSpc>
                <a:spcPct val="115000"/>
              </a:lnSpc>
              <a:spcAft>
                <a:spcPts val="0"/>
              </a:spcAft>
            </a:pPr>
            <a:r>
              <a:rPr lang="nl-NL" sz="3200" b="1" dirty="0">
                <a:solidFill>
                  <a:srgbClr val="FF0000"/>
                </a:solidFill>
                <a:effectLst/>
                <a:latin typeface="+mj-lt"/>
                <a:ea typeface="Calibri" panose="020F0502020204030204" pitchFamily="34" charset="0"/>
              </a:rPr>
              <a:t>Zingen Psalm 95 : 4</a:t>
            </a:r>
            <a:endParaRPr lang="nl-NL" sz="20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5479778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374433" y="6403640"/>
            <a:ext cx="2086000" cy="297160"/>
          </a:xfrm>
        </p:spPr>
        <p:txBody>
          <a:bodyPr>
            <a:normAutofit lnSpcReduction="10000"/>
          </a:bodyPr>
          <a:lstStyle/>
          <a:p>
            <a:r>
              <a:rPr lang="nl-NL" sz="1400" dirty="0">
                <a:latin typeface="+mj-lt"/>
              </a:rPr>
              <a:t>Jeugdvereniging ‘Obadja’</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0433" y="6186182"/>
            <a:ext cx="683568" cy="643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itel 1"/>
          <p:cNvSpPr txBox="1">
            <a:spLocks/>
          </p:cNvSpPr>
          <p:nvPr/>
        </p:nvSpPr>
        <p:spPr>
          <a:xfrm>
            <a:off x="5292081" y="980728"/>
            <a:ext cx="3024336" cy="563488"/>
          </a:xfrm>
          <a:prstGeom prst="rect">
            <a:avLst/>
          </a:prstGeom>
        </p:spPr>
        <p:txBody>
          <a:bodyPr vert="horz" lIns="91440" tIns="45720" rIns="91440" bIns="45720" rtlCol="0" anchor="b">
            <a:normAutofit fontScale="90000" lnSpcReduction="10000"/>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r"/>
            <a:r>
              <a:rPr lang="nl-NL" sz="3600" dirty="0">
                <a:solidFill>
                  <a:schemeClr val="bg1">
                    <a:lumMod val="95000"/>
                  </a:schemeClr>
                </a:solidFill>
                <a:latin typeface="Cambria" panose="02040503050406030204" pitchFamily="18" charset="0"/>
              </a:rPr>
              <a:t>Psalmen</a:t>
            </a:r>
          </a:p>
        </p:txBody>
      </p:sp>
      <p:sp>
        <p:nvSpPr>
          <p:cNvPr id="4" name="Rechthoek 3"/>
          <p:cNvSpPr/>
          <p:nvPr/>
        </p:nvSpPr>
        <p:spPr>
          <a:xfrm>
            <a:off x="899592" y="2060848"/>
            <a:ext cx="6768752" cy="1569660"/>
          </a:xfrm>
          <a:prstGeom prst="rect">
            <a:avLst/>
          </a:prstGeom>
        </p:spPr>
        <p:txBody>
          <a:bodyPr wrap="square">
            <a:spAutoFit/>
          </a:bodyPr>
          <a:lstStyle/>
          <a:p>
            <a:r>
              <a:rPr lang="nl-NL" sz="4800" dirty="0">
                <a:solidFill>
                  <a:schemeClr val="bg1">
                    <a:lumMod val="50000"/>
                  </a:schemeClr>
                </a:solidFill>
              </a:rPr>
              <a:t>Bedankt voor je aandacht</a:t>
            </a:r>
          </a:p>
          <a:p>
            <a:pPr algn="ctr"/>
            <a:r>
              <a:rPr lang="nl-NL" sz="4800" dirty="0">
                <a:solidFill>
                  <a:schemeClr val="bg1">
                    <a:lumMod val="50000"/>
                  </a:schemeClr>
                </a:solidFill>
              </a:rPr>
              <a:t>en wel thuis !</a:t>
            </a:r>
          </a:p>
        </p:txBody>
      </p:sp>
    </p:spTree>
    <p:extLst>
      <p:ext uri="{BB962C8B-B14F-4D97-AF65-F5344CB8AC3E}">
        <p14:creationId xmlns:p14="http://schemas.microsoft.com/office/powerpoint/2010/main" val="40823252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374433" y="6403640"/>
            <a:ext cx="2086000" cy="297160"/>
          </a:xfrm>
        </p:spPr>
        <p:txBody>
          <a:bodyPr>
            <a:normAutofit lnSpcReduction="10000"/>
          </a:bodyPr>
          <a:lstStyle/>
          <a:p>
            <a:r>
              <a:rPr lang="nl-NL" sz="1400" dirty="0">
                <a:latin typeface="+mj-lt"/>
              </a:rPr>
              <a:t>Jeugdvereniging ‘Obadja’</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0433" y="6186182"/>
            <a:ext cx="683568" cy="643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kstvak 3"/>
          <p:cNvSpPr txBox="1"/>
          <p:nvPr/>
        </p:nvSpPr>
        <p:spPr>
          <a:xfrm>
            <a:off x="2699792" y="2636912"/>
            <a:ext cx="3528392" cy="2031325"/>
          </a:xfrm>
          <a:prstGeom prst="rect">
            <a:avLst/>
          </a:prstGeom>
          <a:noFill/>
        </p:spPr>
        <p:txBody>
          <a:bodyPr wrap="square" rtlCol="0">
            <a:spAutoFit/>
          </a:bodyPr>
          <a:lstStyle/>
          <a:p>
            <a:pPr>
              <a:lnSpc>
                <a:spcPct val="200000"/>
              </a:lnSpc>
            </a:pPr>
            <a:r>
              <a:rPr lang="nl-NL" sz="5400" dirty="0">
                <a:solidFill>
                  <a:schemeClr val="bg1">
                    <a:lumMod val="50000"/>
                  </a:schemeClr>
                </a:solidFill>
              </a:rPr>
              <a:t>Sluiting</a:t>
            </a:r>
          </a:p>
          <a:p>
            <a:endParaRPr lang="nl-NL" dirty="0"/>
          </a:p>
        </p:txBody>
      </p:sp>
      <p:sp>
        <p:nvSpPr>
          <p:cNvPr id="5" name="Titel 4"/>
          <p:cNvSpPr>
            <a:spLocks noGrp="1"/>
          </p:cNvSpPr>
          <p:nvPr>
            <p:ph type="ctrTitle"/>
          </p:nvPr>
        </p:nvSpPr>
        <p:spPr/>
        <p:txBody>
          <a:bodyPr/>
          <a:lstStyle/>
          <a:p>
            <a:endParaRPr lang="nl-NL"/>
          </a:p>
        </p:txBody>
      </p:sp>
    </p:spTree>
    <p:extLst>
      <p:ext uri="{BB962C8B-B14F-4D97-AF65-F5344CB8AC3E}">
        <p14:creationId xmlns:p14="http://schemas.microsoft.com/office/powerpoint/2010/main" val="24049631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374433" y="6403640"/>
            <a:ext cx="2086000" cy="297160"/>
          </a:xfrm>
        </p:spPr>
        <p:txBody>
          <a:bodyPr>
            <a:normAutofit lnSpcReduction="10000"/>
          </a:bodyPr>
          <a:lstStyle/>
          <a:p>
            <a:r>
              <a:rPr lang="nl-NL" sz="1400" dirty="0">
                <a:latin typeface="+mj-lt"/>
              </a:rPr>
              <a:t>Jeugdvereniging ‘Obadja’</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0433" y="6186182"/>
            <a:ext cx="683568" cy="643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kstvak 3"/>
          <p:cNvSpPr txBox="1"/>
          <p:nvPr/>
        </p:nvSpPr>
        <p:spPr>
          <a:xfrm>
            <a:off x="2627784" y="2636912"/>
            <a:ext cx="3528392" cy="2031325"/>
          </a:xfrm>
          <a:prstGeom prst="rect">
            <a:avLst/>
          </a:prstGeom>
          <a:noFill/>
        </p:spPr>
        <p:txBody>
          <a:bodyPr wrap="square" rtlCol="0">
            <a:spAutoFit/>
          </a:bodyPr>
          <a:lstStyle/>
          <a:p>
            <a:pPr>
              <a:lnSpc>
                <a:spcPct val="200000"/>
              </a:lnSpc>
            </a:pPr>
            <a:r>
              <a:rPr lang="nl-NL" sz="5400" dirty="0">
                <a:solidFill>
                  <a:schemeClr val="bg1">
                    <a:lumMod val="50000"/>
                  </a:schemeClr>
                </a:solidFill>
              </a:rPr>
              <a:t>Wel thuis!</a:t>
            </a:r>
          </a:p>
          <a:p>
            <a:endParaRPr lang="nl-NL" dirty="0"/>
          </a:p>
        </p:txBody>
      </p:sp>
      <p:sp>
        <p:nvSpPr>
          <p:cNvPr id="5" name="Titel 4"/>
          <p:cNvSpPr>
            <a:spLocks noGrp="1"/>
          </p:cNvSpPr>
          <p:nvPr>
            <p:ph type="ctrTitle"/>
          </p:nvPr>
        </p:nvSpPr>
        <p:spPr/>
        <p:txBody>
          <a:bodyPr/>
          <a:lstStyle/>
          <a:p>
            <a:endParaRPr lang="nl-NL"/>
          </a:p>
        </p:txBody>
      </p:sp>
    </p:spTree>
    <p:extLst>
      <p:ext uri="{BB962C8B-B14F-4D97-AF65-F5344CB8AC3E}">
        <p14:creationId xmlns:p14="http://schemas.microsoft.com/office/powerpoint/2010/main" val="35191241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374433" y="6403640"/>
            <a:ext cx="2086000" cy="297160"/>
          </a:xfrm>
        </p:spPr>
        <p:txBody>
          <a:bodyPr>
            <a:normAutofit lnSpcReduction="10000"/>
          </a:bodyPr>
          <a:lstStyle/>
          <a:p>
            <a:r>
              <a:rPr lang="nl-NL" sz="1400" dirty="0">
                <a:latin typeface="+mj-lt"/>
              </a:rPr>
              <a:t>Jeugdvereniging ‘Obadja’</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0433" y="6186182"/>
            <a:ext cx="683568" cy="643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kstvak 3"/>
          <p:cNvSpPr txBox="1"/>
          <p:nvPr/>
        </p:nvSpPr>
        <p:spPr>
          <a:xfrm>
            <a:off x="1331640" y="2361030"/>
            <a:ext cx="5904656" cy="646331"/>
          </a:xfrm>
          <a:prstGeom prst="rect">
            <a:avLst/>
          </a:prstGeom>
          <a:noFill/>
        </p:spPr>
        <p:txBody>
          <a:bodyPr wrap="square" rtlCol="0">
            <a:spAutoFit/>
          </a:bodyPr>
          <a:lstStyle/>
          <a:p>
            <a:pPr algn="ctr"/>
            <a:r>
              <a:rPr lang="nl-NL" sz="3600" b="1" dirty="0"/>
              <a:t>De joodse leiders</a:t>
            </a:r>
          </a:p>
        </p:txBody>
      </p:sp>
      <p:sp>
        <p:nvSpPr>
          <p:cNvPr id="6" name="Titel 1"/>
          <p:cNvSpPr txBox="1">
            <a:spLocks/>
          </p:cNvSpPr>
          <p:nvPr/>
        </p:nvSpPr>
        <p:spPr>
          <a:xfrm>
            <a:off x="6136999" y="155591"/>
            <a:ext cx="2323434" cy="563488"/>
          </a:xfrm>
          <a:prstGeom prst="rect">
            <a:avLst/>
          </a:prstGeom>
        </p:spPr>
        <p:txBody>
          <a:bodyPr vert="horz" lIns="91440" tIns="45720" rIns="91440" bIns="45720" rtlCol="0" anchor="b">
            <a:normAutofit fontScale="97500"/>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nl-NL" sz="2000" dirty="0">
                <a:solidFill>
                  <a:schemeClr val="accent6">
                    <a:lumMod val="40000"/>
                    <a:lumOff val="60000"/>
                  </a:schemeClr>
                </a:solidFill>
                <a:latin typeface="Cambria" panose="02040503050406030204" pitchFamily="18" charset="0"/>
              </a:rPr>
              <a:t>27 oktober 2022</a:t>
            </a:r>
          </a:p>
        </p:txBody>
      </p:sp>
    </p:spTree>
    <p:extLst>
      <p:ext uri="{BB962C8B-B14F-4D97-AF65-F5344CB8AC3E}">
        <p14:creationId xmlns:p14="http://schemas.microsoft.com/office/powerpoint/2010/main" val="1275749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374433" y="6403640"/>
            <a:ext cx="2086000" cy="297160"/>
          </a:xfrm>
        </p:spPr>
        <p:txBody>
          <a:bodyPr>
            <a:normAutofit lnSpcReduction="10000"/>
          </a:bodyPr>
          <a:lstStyle/>
          <a:p>
            <a:r>
              <a:rPr lang="nl-NL" sz="1400" dirty="0">
                <a:latin typeface="+mj-lt"/>
              </a:rPr>
              <a:t>Jeugdvereniging ‘Obadja’</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0433" y="6186182"/>
            <a:ext cx="683568" cy="643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hthoek 7"/>
          <p:cNvSpPr/>
          <p:nvPr/>
        </p:nvSpPr>
        <p:spPr>
          <a:xfrm>
            <a:off x="1264943" y="754465"/>
            <a:ext cx="6351821" cy="625428"/>
          </a:xfrm>
          <a:prstGeom prst="rect">
            <a:avLst/>
          </a:prstGeom>
        </p:spPr>
        <p:txBody>
          <a:bodyPr wrap="square">
            <a:spAutoFit/>
          </a:bodyPr>
          <a:lstStyle/>
          <a:p>
            <a:pPr>
              <a:lnSpc>
                <a:spcPct val="115000"/>
              </a:lnSpc>
              <a:spcAft>
                <a:spcPts val="0"/>
              </a:spcAft>
            </a:pPr>
            <a:r>
              <a:rPr lang="nl-NL" sz="3200" b="1" dirty="0">
                <a:solidFill>
                  <a:srgbClr val="FF0000"/>
                </a:solidFill>
                <a:latin typeface="+mj-lt"/>
                <a:ea typeface="Calibri" panose="020F0502020204030204" pitchFamily="34" charset="0"/>
              </a:rPr>
              <a:t>Startopdracht</a:t>
            </a:r>
            <a:r>
              <a:rPr lang="nl-NL" sz="2000" b="1" dirty="0">
                <a:solidFill>
                  <a:srgbClr val="002060"/>
                </a:solidFill>
                <a:latin typeface="Calibri" panose="020F0502020204030204" pitchFamily="34" charset="0"/>
                <a:ea typeface="Calibri" panose="020F0502020204030204" pitchFamily="34" charset="0"/>
              </a:rPr>
              <a:t> </a:t>
            </a:r>
            <a:endParaRPr lang="nl-NL" sz="2000" dirty="0">
              <a:effectLst/>
              <a:latin typeface="Times New Roman" panose="02020603050405020304" pitchFamily="18" charset="0"/>
              <a:ea typeface="Calibri" panose="020F0502020204030204" pitchFamily="34" charset="0"/>
            </a:endParaRPr>
          </a:p>
        </p:txBody>
      </p:sp>
      <p:sp>
        <p:nvSpPr>
          <p:cNvPr id="7" name="Rechthoek 6">
            <a:extLst>
              <a:ext uri="{FF2B5EF4-FFF2-40B4-BE49-F238E27FC236}">
                <a16:creationId xmlns:a16="http://schemas.microsoft.com/office/drawing/2014/main" id="{3CD8F0E7-13EF-5798-63DC-FF2FFF6F9CC8}"/>
              </a:ext>
            </a:extLst>
          </p:cNvPr>
          <p:cNvSpPr/>
          <p:nvPr/>
        </p:nvSpPr>
        <p:spPr>
          <a:xfrm>
            <a:off x="1280710" y="1379893"/>
            <a:ext cx="6351821" cy="2606676"/>
          </a:xfrm>
          <a:prstGeom prst="rect">
            <a:avLst/>
          </a:prstGeom>
        </p:spPr>
        <p:txBody>
          <a:bodyPr wrap="square">
            <a:spAutoFit/>
          </a:bodyPr>
          <a:lstStyle/>
          <a:p>
            <a:pPr marL="342900" indent="-342900">
              <a:lnSpc>
                <a:spcPct val="115000"/>
              </a:lnSpc>
              <a:spcAft>
                <a:spcPts val="0"/>
              </a:spcAft>
              <a:buFont typeface="Arial" panose="020B0604020202020204" pitchFamily="34" charset="0"/>
              <a:buChar char="•"/>
            </a:pPr>
            <a:r>
              <a:rPr lang="nl-NL" sz="2400" b="1" dirty="0">
                <a:latin typeface="+mj-lt"/>
                <a:ea typeface="Calibri" panose="020F0502020204030204" pitchFamily="34" charset="0"/>
              </a:rPr>
              <a:t>Groepje van 4</a:t>
            </a:r>
          </a:p>
          <a:p>
            <a:pPr marL="342900" indent="-342900">
              <a:lnSpc>
                <a:spcPct val="115000"/>
              </a:lnSpc>
              <a:spcAft>
                <a:spcPts val="0"/>
              </a:spcAft>
              <a:buFont typeface="Arial" panose="020B0604020202020204" pitchFamily="34" charset="0"/>
              <a:buChar char="•"/>
            </a:pPr>
            <a:r>
              <a:rPr lang="nl-NL" sz="2400" b="1" dirty="0">
                <a:effectLst/>
                <a:latin typeface="+mj-lt"/>
                <a:ea typeface="Calibri" panose="020F0502020204030204" pitchFamily="34" charset="0"/>
              </a:rPr>
              <a:t>Samen zoveel mogelijk opschrijven</a:t>
            </a:r>
          </a:p>
          <a:p>
            <a:pPr marL="342900" indent="-342900">
              <a:lnSpc>
                <a:spcPct val="115000"/>
              </a:lnSpc>
              <a:spcAft>
                <a:spcPts val="0"/>
              </a:spcAft>
              <a:buFont typeface="Arial" panose="020B0604020202020204" pitchFamily="34" charset="0"/>
              <a:buChar char="•"/>
            </a:pPr>
            <a:r>
              <a:rPr lang="nl-NL" sz="2400" b="1" dirty="0">
                <a:latin typeface="+mj-lt"/>
                <a:ea typeface="Calibri" panose="020F0502020204030204" pitchFamily="34" charset="0"/>
              </a:rPr>
              <a:t>Wat hoort er allemaal bij ‘De Joodse leiders’</a:t>
            </a:r>
          </a:p>
          <a:p>
            <a:pPr marL="342900" indent="-342900">
              <a:lnSpc>
                <a:spcPct val="115000"/>
              </a:lnSpc>
              <a:spcAft>
                <a:spcPts val="0"/>
              </a:spcAft>
              <a:buFont typeface="Arial" panose="020B0604020202020204" pitchFamily="34" charset="0"/>
              <a:buChar char="•"/>
            </a:pPr>
            <a:r>
              <a:rPr lang="nl-NL" sz="2400" b="1" dirty="0">
                <a:effectLst/>
                <a:latin typeface="+mj-lt"/>
                <a:ea typeface="Calibri" panose="020F0502020204030204" pitchFamily="34" charset="0"/>
              </a:rPr>
              <a:t>Welke groeperingen kennen we?</a:t>
            </a:r>
          </a:p>
          <a:p>
            <a:pPr marL="342900" indent="-342900">
              <a:lnSpc>
                <a:spcPct val="115000"/>
              </a:lnSpc>
              <a:spcAft>
                <a:spcPts val="0"/>
              </a:spcAft>
              <a:buFont typeface="Arial" panose="020B0604020202020204" pitchFamily="34" charset="0"/>
              <a:buChar char="•"/>
            </a:pPr>
            <a:r>
              <a:rPr lang="nl-NL" sz="2400" b="1" dirty="0">
                <a:latin typeface="+mj-lt"/>
                <a:ea typeface="Calibri" panose="020F0502020204030204" pitchFamily="34" charset="0"/>
              </a:rPr>
              <a:t>Wat rol had iedereen?</a:t>
            </a:r>
            <a:endParaRPr lang="nl-NL" sz="2400" dirty="0">
              <a:effectLst/>
              <a:latin typeface="Times New Roman" panose="02020603050405020304" pitchFamily="18" charset="0"/>
              <a:ea typeface="Calibri" panose="020F0502020204030204" pitchFamily="34" charset="0"/>
            </a:endParaRPr>
          </a:p>
        </p:txBody>
      </p:sp>
      <p:sp>
        <p:nvSpPr>
          <p:cNvPr id="9" name="Rechthoek 8">
            <a:extLst>
              <a:ext uri="{FF2B5EF4-FFF2-40B4-BE49-F238E27FC236}">
                <a16:creationId xmlns:a16="http://schemas.microsoft.com/office/drawing/2014/main" id="{FBF8DD07-5253-5908-2216-6F4E2659C883}"/>
              </a:ext>
            </a:extLst>
          </p:cNvPr>
          <p:cNvSpPr/>
          <p:nvPr/>
        </p:nvSpPr>
        <p:spPr>
          <a:xfrm>
            <a:off x="1252423" y="4202143"/>
            <a:ext cx="6639154" cy="610424"/>
          </a:xfrm>
          <a:prstGeom prst="rect">
            <a:avLst/>
          </a:prstGeom>
        </p:spPr>
        <p:txBody>
          <a:bodyPr wrap="square">
            <a:spAutoFit/>
          </a:bodyPr>
          <a:lstStyle/>
          <a:p>
            <a:pPr>
              <a:lnSpc>
                <a:spcPct val="115000"/>
              </a:lnSpc>
              <a:spcAft>
                <a:spcPts val="0"/>
              </a:spcAft>
            </a:pPr>
            <a:r>
              <a:rPr lang="nl-NL" sz="3200" b="1" dirty="0">
                <a:solidFill>
                  <a:srgbClr val="FF0000"/>
                </a:solidFill>
                <a:latin typeface="+mj-lt"/>
                <a:ea typeface="Calibri" panose="020F0502020204030204" pitchFamily="34" charset="0"/>
              </a:rPr>
              <a:t>Bespreek ook de volgende vraag?</a:t>
            </a:r>
            <a:r>
              <a:rPr lang="nl-NL" sz="2000" b="1" dirty="0">
                <a:solidFill>
                  <a:srgbClr val="002060"/>
                </a:solidFill>
                <a:latin typeface="Calibri" panose="020F0502020204030204" pitchFamily="34" charset="0"/>
                <a:ea typeface="Calibri" panose="020F0502020204030204" pitchFamily="34" charset="0"/>
              </a:rPr>
              <a:t> </a:t>
            </a:r>
            <a:endParaRPr lang="nl-NL" sz="2000" dirty="0">
              <a:effectLst/>
              <a:latin typeface="Times New Roman" panose="02020603050405020304" pitchFamily="18" charset="0"/>
              <a:ea typeface="Calibri" panose="020F0502020204030204" pitchFamily="34" charset="0"/>
            </a:endParaRPr>
          </a:p>
        </p:txBody>
      </p:sp>
      <p:sp>
        <p:nvSpPr>
          <p:cNvPr id="13" name="Rechthoek 12">
            <a:extLst>
              <a:ext uri="{FF2B5EF4-FFF2-40B4-BE49-F238E27FC236}">
                <a16:creationId xmlns:a16="http://schemas.microsoft.com/office/drawing/2014/main" id="{87C85204-6487-2920-DC10-EA69B12798E5}"/>
              </a:ext>
            </a:extLst>
          </p:cNvPr>
          <p:cNvSpPr/>
          <p:nvPr/>
        </p:nvSpPr>
        <p:spPr>
          <a:xfrm>
            <a:off x="1252423" y="5127266"/>
            <a:ext cx="6351821" cy="905569"/>
          </a:xfrm>
          <a:prstGeom prst="rect">
            <a:avLst/>
          </a:prstGeom>
        </p:spPr>
        <p:txBody>
          <a:bodyPr wrap="square">
            <a:spAutoFit/>
          </a:bodyPr>
          <a:lstStyle/>
          <a:p>
            <a:pPr>
              <a:lnSpc>
                <a:spcPct val="115000"/>
              </a:lnSpc>
              <a:spcAft>
                <a:spcPts val="0"/>
              </a:spcAft>
            </a:pPr>
            <a:r>
              <a:rPr lang="nl-NL" sz="2400" b="1" dirty="0">
                <a:latin typeface="+mj-lt"/>
                <a:ea typeface="Calibri" panose="020F0502020204030204" pitchFamily="34" charset="0"/>
              </a:rPr>
              <a:t>Hoe heeft Jezus geleden door toedoen van de Joodse leiders?</a:t>
            </a:r>
          </a:p>
        </p:txBody>
      </p:sp>
      <p:sp>
        <p:nvSpPr>
          <p:cNvPr id="14" name="Titel 1">
            <a:extLst>
              <a:ext uri="{FF2B5EF4-FFF2-40B4-BE49-F238E27FC236}">
                <a16:creationId xmlns:a16="http://schemas.microsoft.com/office/drawing/2014/main" id="{27FF313F-138F-80A9-FFF9-84A24B7DB00A}"/>
              </a:ext>
            </a:extLst>
          </p:cNvPr>
          <p:cNvSpPr txBox="1">
            <a:spLocks/>
          </p:cNvSpPr>
          <p:nvPr/>
        </p:nvSpPr>
        <p:spPr>
          <a:xfrm>
            <a:off x="6136999" y="155591"/>
            <a:ext cx="2323434" cy="563488"/>
          </a:xfrm>
          <a:prstGeom prst="rect">
            <a:avLst/>
          </a:prstGeom>
        </p:spPr>
        <p:txBody>
          <a:bodyPr vert="horz" lIns="91440" tIns="45720" rIns="91440" bIns="45720" rtlCol="0" anchor="b">
            <a:normAutofit fontScale="97500"/>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nl-NL" sz="2000" dirty="0">
                <a:solidFill>
                  <a:schemeClr val="accent6">
                    <a:lumMod val="40000"/>
                    <a:lumOff val="60000"/>
                  </a:schemeClr>
                </a:solidFill>
                <a:latin typeface="Cambria" panose="02040503050406030204" pitchFamily="18" charset="0"/>
              </a:rPr>
              <a:t>27 oktober 2022</a:t>
            </a:r>
          </a:p>
        </p:txBody>
      </p:sp>
    </p:spTree>
    <p:extLst>
      <p:ext uri="{BB962C8B-B14F-4D97-AF65-F5344CB8AC3E}">
        <p14:creationId xmlns:p14="http://schemas.microsoft.com/office/powerpoint/2010/main" val="10968739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374433" y="6403640"/>
            <a:ext cx="2086000" cy="297160"/>
          </a:xfrm>
        </p:spPr>
        <p:txBody>
          <a:bodyPr>
            <a:normAutofit lnSpcReduction="10000"/>
          </a:bodyPr>
          <a:lstStyle/>
          <a:p>
            <a:r>
              <a:rPr lang="nl-NL" sz="1400" dirty="0">
                <a:latin typeface="+mj-lt"/>
              </a:rPr>
              <a:t>Jeugdvereniging ‘Obadja’</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0433" y="6186182"/>
            <a:ext cx="683568" cy="643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hthoek 7"/>
          <p:cNvSpPr/>
          <p:nvPr/>
        </p:nvSpPr>
        <p:spPr>
          <a:xfrm>
            <a:off x="1264943" y="754465"/>
            <a:ext cx="6351821" cy="625428"/>
          </a:xfrm>
          <a:prstGeom prst="rect">
            <a:avLst/>
          </a:prstGeom>
        </p:spPr>
        <p:txBody>
          <a:bodyPr wrap="square">
            <a:spAutoFit/>
          </a:bodyPr>
          <a:lstStyle/>
          <a:p>
            <a:pPr>
              <a:lnSpc>
                <a:spcPct val="115000"/>
              </a:lnSpc>
              <a:spcAft>
                <a:spcPts val="0"/>
              </a:spcAft>
            </a:pPr>
            <a:r>
              <a:rPr lang="nl-NL" sz="3200" b="1" dirty="0">
                <a:solidFill>
                  <a:srgbClr val="FF0000"/>
                </a:solidFill>
                <a:latin typeface="+mj-lt"/>
                <a:ea typeface="Calibri" panose="020F0502020204030204" pitchFamily="34" charset="0"/>
              </a:rPr>
              <a:t>Opdracht tijdens het lezen</a:t>
            </a:r>
            <a:r>
              <a:rPr lang="nl-NL" sz="2000" b="1" dirty="0">
                <a:solidFill>
                  <a:srgbClr val="002060"/>
                </a:solidFill>
                <a:latin typeface="Calibri" panose="020F0502020204030204" pitchFamily="34" charset="0"/>
                <a:ea typeface="Calibri" panose="020F0502020204030204" pitchFamily="34" charset="0"/>
              </a:rPr>
              <a:t> </a:t>
            </a:r>
            <a:endParaRPr lang="nl-NL" sz="2000" dirty="0">
              <a:effectLst/>
              <a:latin typeface="Times New Roman" panose="02020603050405020304" pitchFamily="18" charset="0"/>
              <a:ea typeface="Calibri" panose="020F0502020204030204" pitchFamily="34" charset="0"/>
            </a:endParaRPr>
          </a:p>
        </p:txBody>
      </p:sp>
      <p:sp>
        <p:nvSpPr>
          <p:cNvPr id="7" name="Rechthoek 6">
            <a:extLst>
              <a:ext uri="{FF2B5EF4-FFF2-40B4-BE49-F238E27FC236}">
                <a16:creationId xmlns:a16="http://schemas.microsoft.com/office/drawing/2014/main" id="{3CD8F0E7-13EF-5798-63DC-FF2FFF6F9CC8}"/>
              </a:ext>
            </a:extLst>
          </p:cNvPr>
          <p:cNvSpPr/>
          <p:nvPr/>
        </p:nvSpPr>
        <p:spPr>
          <a:xfrm>
            <a:off x="1280710" y="1379893"/>
            <a:ext cx="6351821" cy="4303422"/>
          </a:xfrm>
          <a:prstGeom prst="rect">
            <a:avLst/>
          </a:prstGeom>
        </p:spPr>
        <p:txBody>
          <a:bodyPr wrap="square">
            <a:spAutoFit/>
          </a:bodyPr>
          <a:lstStyle/>
          <a:p>
            <a:pPr marL="342900" indent="-342900">
              <a:lnSpc>
                <a:spcPct val="115000"/>
              </a:lnSpc>
              <a:spcAft>
                <a:spcPts val="0"/>
              </a:spcAft>
              <a:buFont typeface="Arial" panose="020B0604020202020204" pitchFamily="34" charset="0"/>
              <a:buChar char="•"/>
            </a:pPr>
            <a:r>
              <a:rPr lang="nl-NL" sz="2400" b="1" dirty="0">
                <a:latin typeface="+mj-lt"/>
                <a:ea typeface="Calibri" panose="020F0502020204030204" pitchFamily="34" charset="0"/>
              </a:rPr>
              <a:t>Luister aandachtig</a:t>
            </a:r>
          </a:p>
          <a:p>
            <a:pPr marL="342900" indent="-342900">
              <a:lnSpc>
                <a:spcPct val="115000"/>
              </a:lnSpc>
              <a:spcAft>
                <a:spcPts val="0"/>
              </a:spcAft>
              <a:buFont typeface="Arial" panose="020B0604020202020204" pitchFamily="34" charset="0"/>
              <a:buChar char="•"/>
            </a:pPr>
            <a:r>
              <a:rPr lang="nl-NL" sz="2400" b="1" dirty="0">
                <a:latin typeface="+mj-lt"/>
                <a:ea typeface="Calibri" panose="020F0502020204030204" pitchFamily="34" charset="0"/>
              </a:rPr>
              <a:t>Schrijf alle werkwoorden op</a:t>
            </a:r>
          </a:p>
          <a:p>
            <a:pPr marL="342900" indent="-342900">
              <a:lnSpc>
                <a:spcPct val="115000"/>
              </a:lnSpc>
              <a:spcAft>
                <a:spcPts val="0"/>
              </a:spcAft>
              <a:buFont typeface="Arial" panose="020B0604020202020204" pitchFamily="34" charset="0"/>
              <a:buChar char="•"/>
            </a:pPr>
            <a:r>
              <a:rPr lang="nl-NL" sz="2400" b="1" dirty="0">
                <a:latin typeface="+mj-lt"/>
                <a:ea typeface="Calibri" panose="020F0502020204030204" pitchFamily="34" charset="0"/>
              </a:rPr>
              <a:t>Schrijf achter elk werkwoord over wie het gaat</a:t>
            </a:r>
          </a:p>
          <a:p>
            <a:pPr>
              <a:lnSpc>
                <a:spcPct val="115000"/>
              </a:lnSpc>
              <a:spcAft>
                <a:spcPts val="0"/>
              </a:spcAft>
            </a:pPr>
            <a:endParaRPr lang="nl-NL" sz="2400" b="1" dirty="0">
              <a:latin typeface="+mj-lt"/>
              <a:ea typeface="Calibri" panose="020F0502020204030204" pitchFamily="34" charset="0"/>
            </a:endParaRPr>
          </a:p>
          <a:p>
            <a:pPr>
              <a:lnSpc>
                <a:spcPct val="115000"/>
              </a:lnSpc>
              <a:spcAft>
                <a:spcPts val="0"/>
              </a:spcAft>
            </a:pPr>
            <a:r>
              <a:rPr lang="nl-NL" sz="2400" b="1" dirty="0">
                <a:latin typeface="+mj-lt"/>
                <a:ea typeface="Calibri" panose="020F0502020204030204" pitchFamily="34" charset="0"/>
              </a:rPr>
              <a:t>Schrijf op een post </a:t>
            </a:r>
            <a:r>
              <a:rPr lang="nl-NL" sz="2400" b="1" dirty="0" err="1">
                <a:latin typeface="+mj-lt"/>
                <a:ea typeface="Calibri" panose="020F0502020204030204" pitchFamily="34" charset="0"/>
              </a:rPr>
              <a:t>it</a:t>
            </a:r>
            <a:r>
              <a:rPr lang="nl-NL" sz="2400" b="1" dirty="0">
                <a:latin typeface="+mj-lt"/>
                <a:ea typeface="Calibri" panose="020F0502020204030204" pitchFamily="34" charset="0"/>
              </a:rPr>
              <a:t>:</a:t>
            </a:r>
          </a:p>
          <a:p>
            <a:pPr marL="342900" indent="-342900">
              <a:lnSpc>
                <a:spcPct val="115000"/>
              </a:lnSpc>
              <a:spcAft>
                <a:spcPts val="0"/>
              </a:spcAft>
              <a:buFont typeface="Arial" panose="020B0604020202020204" pitchFamily="34" charset="0"/>
              <a:buChar char="•"/>
            </a:pPr>
            <a:r>
              <a:rPr lang="nl-NL" sz="2400" b="1" dirty="0">
                <a:latin typeface="+mj-lt"/>
                <a:ea typeface="Calibri" panose="020F0502020204030204" pitchFamily="34" charset="0"/>
              </a:rPr>
              <a:t>Waar ben je het meest verwonderd over?</a:t>
            </a:r>
          </a:p>
          <a:p>
            <a:pPr marL="342900" indent="-342900">
              <a:lnSpc>
                <a:spcPct val="115000"/>
              </a:lnSpc>
              <a:spcAft>
                <a:spcPts val="0"/>
              </a:spcAft>
              <a:buFont typeface="Arial" panose="020B0604020202020204" pitchFamily="34" charset="0"/>
              <a:buChar char="•"/>
            </a:pPr>
            <a:r>
              <a:rPr lang="nl-NL" sz="2400" b="1" dirty="0">
                <a:latin typeface="+mj-lt"/>
                <a:ea typeface="Calibri" panose="020F0502020204030204" pitchFamily="34" charset="0"/>
              </a:rPr>
              <a:t>Wat zegt dit over de Heere?</a:t>
            </a:r>
          </a:p>
          <a:p>
            <a:pPr marL="342900" indent="-342900">
              <a:lnSpc>
                <a:spcPct val="115000"/>
              </a:lnSpc>
              <a:spcAft>
                <a:spcPts val="0"/>
              </a:spcAft>
              <a:buFont typeface="Arial" panose="020B0604020202020204" pitchFamily="34" charset="0"/>
              <a:buChar char="•"/>
            </a:pPr>
            <a:r>
              <a:rPr lang="nl-NL" sz="2400" b="1" dirty="0">
                <a:latin typeface="+mj-lt"/>
                <a:ea typeface="Calibri" panose="020F0502020204030204" pitchFamily="34" charset="0"/>
              </a:rPr>
              <a:t>Wat zegt dit over jou leven?</a:t>
            </a:r>
          </a:p>
          <a:p>
            <a:pPr marL="342900" indent="-342900">
              <a:lnSpc>
                <a:spcPct val="115000"/>
              </a:lnSpc>
              <a:spcAft>
                <a:spcPts val="0"/>
              </a:spcAft>
              <a:buFont typeface="Arial" panose="020B0604020202020204" pitchFamily="34" charset="0"/>
              <a:buChar char="•"/>
            </a:pPr>
            <a:r>
              <a:rPr lang="nl-NL" sz="2400" b="1" dirty="0">
                <a:latin typeface="+mj-lt"/>
                <a:ea typeface="Calibri" panose="020F0502020204030204" pitchFamily="34" charset="0"/>
              </a:rPr>
              <a:t>Plak de post </a:t>
            </a:r>
            <a:r>
              <a:rPr lang="nl-NL" sz="2400" b="1" dirty="0" err="1">
                <a:latin typeface="+mj-lt"/>
                <a:ea typeface="Calibri" panose="020F0502020204030204" pitchFamily="34" charset="0"/>
              </a:rPr>
              <a:t>it</a:t>
            </a:r>
            <a:r>
              <a:rPr lang="nl-NL" sz="2400" b="1" dirty="0">
                <a:latin typeface="+mj-lt"/>
                <a:ea typeface="Calibri" panose="020F0502020204030204" pitchFamily="34" charset="0"/>
              </a:rPr>
              <a:t> op het bord.</a:t>
            </a:r>
          </a:p>
        </p:txBody>
      </p:sp>
      <p:sp>
        <p:nvSpPr>
          <p:cNvPr id="14" name="Titel 1">
            <a:extLst>
              <a:ext uri="{FF2B5EF4-FFF2-40B4-BE49-F238E27FC236}">
                <a16:creationId xmlns:a16="http://schemas.microsoft.com/office/drawing/2014/main" id="{27FF313F-138F-80A9-FFF9-84A24B7DB00A}"/>
              </a:ext>
            </a:extLst>
          </p:cNvPr>
          <p:cNvSpPr txBox="1">
            <a:spLocks/>
          </p:cNvSpPr>
          <p:nvPr/>
        </p:nvSpPr>
        <p:spPr>
          <a:xfrm>
            <a:off x="6136999" y="155591"/>
            <a:ext cx="2323434" cy="563488"/>
          </a:xfrm>
          <a:prstGeom prst="rect">
            <a:avLst/>
          </a:prstGeom>
        </p:spPr>
        <p:txBody>
          <a:bodyPr vert="horz" lIns="91440" tIns="45720" rIns="91440" bIns="45720" rtlCol="0" anchor="b">
            <a:normAutofit fontScale="97500"/>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nl-NL" sz="2000" dirty="0">
                <a:solidFill>
                  <a:schemeClr val="accent6">
                    <a:lumMod val="40000"/>
                    <a:lumOff val="60000"/>
                  </a:schemeClr>
                </a:solidFill>
                <a:latin typeface="Cambria" panose="02040503050406030204" pitchFamily="18" charset="0"/>
              </a:rPr>
              <a:t>27 oktober 2022</a:t>
            </a:r>
          </a:p>
        </p:txBody>
      </p:sp>
    </p:spTree>
    <p:extLst>
      <p:ext uri="{BB962C8B-B14F-4D97-AF65-F5344CB8AC3E}">
        <p14:creationId xmlns:p14="http://schemas.microsoft.com/office/powerpoint/2010/main" val="900643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374433" y="6403640"/>
            <a:ext cx="2086000" cy="297160"/>
          </a:xfrm>
        </p:spPr>
        <p:txBody>
          <a:bodyPr>
            <a:normAutofit lnSpcReduction="10000"/>
          </a:bodyPr>
          <a:lstStyle/>
          <a:p>
            <a:r>
              <a:rPr lang="nl-NL" sz="1400" dirty="0">
                <a:latin typeface="+mj-lt"/>
              </a:rPr>
              <a:t>Jeugdvereniging ‘Obadja’</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0433" y="6186182"/>
            <a:ext cx="683568" cy="643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hthoek 7"/>
          <p:cNvSpPr/>
          <p:nvPr/>
        </p:nvSpPr>
        <p:spPr>
          <a:xfrm>
            <a:off x="1264943" y="754465"/>
            <a:ext cx="6351821" cy="625428"/>
          </a:xfrm>
          <a:prstGeom prst="rect">
            <a:avLst/>
          </a:prstGeom>
        </p:spPr>
        <p:txBody>
          <a:bodyPr wrap="square">
            <a:spAutoFit/>
          </a:bodyPr>
          <a:lstStyle/>
          <a:p>
            <a:pPr>
              <a:lnSpc>
                <a:spcPct val="115000"/>
              </a:lnSpc>
              <a:spcAft>
                <a:spcPts val="0"/>
              </a:spcAft>
            </a:pPr>
            <a:r>
              <a:rPr lang="nl-NL" sz="3200" b="1" dirty="0">
                <a:solidFill>
                  <a:srgbClr val="FF0000"/>
                </a:solidFill>
                <a:latin typeface="+mj-lt"/>
                <a:ea typeface="Calibri" panose="020F0502020204030204" pitchFamily="34" charset="0"/>
              </a:rPr>
              <a:t>Lezen Markus 3: 1 t/m 6</a:t>
            </a:r>
            <a:r>
              <a:rPr lang="nl-NL" sz="2000" b="1" dirty="0">
                <a:solidFill>
                  <a:srgbClr val="002060"/>
                </a:solidFill>
                <a:latin typeface="Calibri" panose="020F0502020204030204" pitchFamily="34" charset="0"/>
                <a:ea typeface="Calibri" panose="020F0502020204030204" pitchFamily="34" charset="0"/>
              </a:rPr>
              <a:t> </a:t>
            </a:r>
            <a:endParaRPr lang="nl-NL" sz="2000" dirty="0">
              <a:effectLst/>
              <a:latin typeface="Times New Roman" panose="02020603050405020304" pitchFamily="18" charset="0"/>
              <a:ea typeface="Calibri" panose="020F0502020204030204" pitchFamily="34" charset="0"/>
            </a:endParaRPr>
          </a:p>
        </p:txBody>
      </p:sp>
      <p:sp>
        <p:nvSpPr>
          <p:cNvPr id="7" name="Rechthoek 6">
            <a:extLst>
              <a:ext uri="{FF2B5EF4-FFF2-40B4-BE49-F238E27FC236}">
                <a16:creationId xmlns:a16="http://schemas.microsoft.com/office/drawing/2014/main" id="{3CD8F0E7-13EF-5798-63DC-FF2FFF6F9CC8}"/>
              </a:ext>
            </a:extLst>
          </p:cNvPr>
          <p:cNvSpPr/>
          <p:nvPr/>
        </p:nvSpPr>
        <p:spPr>
          <a:xfrm>
            <a:off x="827584" y="1379893"/>
            <a:ext cx="7272808" cy="5016758"/>
          </a:xfrm>
          <a:prstGeom prst="rect">
            <a:avLst/>
          </a:prstGeom>
        </p:spPr>
        <p:txBody>
          <a:bodyPr wrap="square">
            <a:spAutoFit/>
          </a:bodyPr>
          <a:lstStyle/>
          <a:p>
            <a:pPr algn="l"/>
            <a:r>
              <a:rPr lang="nl-NL" sz="2000" b="0" i="0" dirty="0">
                <a:solidFill>
                  <a:srgbClr val="647273"/>
                </a:solidFill>
                <a:effectLst/>
                <a:latin typeface="Source Sans Pro" panose="020B0503030403020204" pitchFamily="34" charset="0"/>
              </a:rPr>
              <a:t>1 En Hij </a:t>
            </a:r>
            <a:r>
              <a:rPr lang="nl-NL" sz="2000" b="1" i="0" dirty="0">
                <a:solidFill>
                  <a:srgbClr val="647273"/>
                </a:solidFill>
                <a:effectLst/>
                <a:latin typeface="Source Sans Pro" panose="020B0503030403020204" pitchFamily="34" charset="0"/>
              </a:rPr>
              <a:t>kwam</a:t>
            </a:r>
            <a:r>
              <a:rPr lang="nl-NL" sz="2000" b="0" i="0" dirty="0">
                <a:solidFill>
                  <a:srgbClr val="647273"/>
                </a:solidFill>
                <a:effectLst/>
                <a:latin typeface="Source Sans Pro" panose="020B0503030403020204" pitchFamily="34" charset="0"/>
              </a:rPr>
              <a:t> opnieuw in de synagoge; en er was daar iemand die een verschrompelde hand </a:t>
            </a:r>
            <a:r>
              <a:rPr lang="nl-NL" sz="2000" b="1" i="0" dirty="0">
                <a:solidFill>
                  <a:srgbClr val="647273"/>
                </a:solidFill>
                <a:effectLst/>
                <a:latin typeface="Source Sans Pro" panose="020B0503030403020204" pitchFamily="34" charset="0"/>
              </a:rPr>
              <a:t>had</a:t>
            </a:r>
            <a:r>
              <a:rPr lang="nl-NL" sz="2000" b="0" i="0" dirty="0">
                <a:solidFill>
                  <a:srgbClr val="647273"/>
                </a:solidFill>
                <a:effectLst/>
                <a:latin typeface="Source Sans Pro" panose="020B0503030403020204" pitchFamily="34" charset="0"/>
              </a:rPr>
              <a:t>.</a:t>
            </a:r>
          </a:p>
          <a:p>
            <a:pPr algn="l"/>
            <a:r>
              <a:rPr lang="nl-NL" sz="2000" b="0" i="0" dirty="0">
                <a:solidFill>
                  <a:srgbClr val="A9A9A9"/>
                </a:solidFill>
                <a:effectLst/>
                <a:latin typeface="Source Sans Pro" panose="020B0503030403020204" pitchFamily="34" charset="0"/>
              </a:rPr>
              <a:t>2 </a:t>
            </a:r>
            <a:r>
              <a:rPr lang="nl-NL" sz="2000" b="0" i="0" dirty="0">
                <a:solidFill>
                  <a:srgbClr val="647273"/>
                </a:solidFill>
                <a:effectLst/>
                <a:latin typeface="Source Sans Pro" panose="020B0503030403020204" pitchFamily="34" charset="0"/>
              </a:rPr>
              <a:t>En ze </a:t>
            </a:r>
            <a:r>
              <a:rPr lang="nl-NL" sz="2000" b="1" i="0" dirty="0">
                <a:solidFill>
                  <a:srgbClr val="647273"/>
                </a:solidFill>
                <a:effectLst/>
                <a:latin typeface="Source Sans Pro" panose="020B0503030403020204" pitchFamily="34" charset="0"/>
              </a:rPr>
              <a:t>letten</a:t>
            </a:r>
            <a:r>
              <a:rPr lang="nl-NL" sz="2000" b="0" i="0" dirty="0">
                <a:solidFill>
                  <a:srgbClr val="647273"/>
                </a:solidFill>
                <a:effectLst/>
                <a:latin typeface="Source Sans Pro" panose="020B0503030403020204" pitchFamily="34" charset="0"/>
              </a:rPr>
              <a:t> scherp </a:t>
            </a:r>
            <a:r>
              <a:rPr lang="nl-NL" sz="2000" b="1" i="0" dirty="0">
                <a:solidFill>
                  <a:srgbClr val="647273"/>
                </a:solidFill>
                <a:effectLst/>
                <a:latin typeface="Source Sans Pro" panose="020B0503030403020204" pitchFamily="34" charset="0"/>
              </a:rPr>
              <a:t>op</a:t>
            </a:r>
            <a:r>
              <a:rPr lang="nl-NL" sz="2000" b="0" i="0" dirty="0">
                <a:solidFill>
                  <a:srgbClr val="647273"/>
                </a:solidFill>
                <a:effectLst/>
                <a:latin typeface="Source Sans Pro" panose="020B0503030403020204" pitchFamily="34" charset="0"/>
              </a:rPr>
              <a:t> Hem </a:t>
            </a:r>
            <a:r>
              <a:rPr lang="nl-NL" sz="2000" b="0" i="1" dirty="0">
                <a:solidFill>
                  <a:srgbClr val="647273"/>
                </a:solidFill>
                <a:effectLst/>
                <a:latin typeface="Source Sans Pro" panose="020B0503030403020204" pitchFamily="34" charset="0"/>
              </a:rPr>
              <a:t>om te zien</a:t>
            </a:r>
            <a:r>
              <a:rPr lang="nl-NL" sz="2000" b="0" i="0" dirty="0">
                <a:solidFill>
                  <a:srgbClr val="647273"/>
                </a:solidFill>
                <a:effectLst/>
                <a:latin typeface="Source Sans Pro" panose="020B0503030403020204" pitchFamily="34" charset="0"/>
              </a:rPr>
              <a:t> of Hij hem op de sabbat </a:t>
            </a:r>
            <a:r>
              <a:rPr lang="nl-NL" sz="2000" b="1" i="0" dirty="0">
                <a:solidFill>
                  <a:srgbClr val="647273"/>
                </a:solidFill>
                <a:effectLst/>
                <a:latin typeface="Source Sans Pro" panose="020B0503030403020204" pitchFamily="34" charset="0"/>
              </a:rPr>
              <a:t>genezen zou</a:t>
            </a:r>
            <a:r>
              <a:rPr lang="nl-NL" sz="2000" b="0" i="0" dirty="0">
                <a:solidFill>
                  <a:srgbClr val="647273"/>
                </a:solidFill>
                <a:effectLst/>
                <a:latin typeface="Source Sans Pro" panose="020B0503030403020204" pitchFamily="34" charset="0"/>
              </a:rPr>
              <a:t>, opdat zij Hem zouden kunnen </a:t>
            </a:r>
            <a:r>
              <a:rPr lang="nl-NL" sz="2000" b="1" i="0" dirty="0">
                <a:solidFill>
                  <a:srgbClr val="647273"/>
                </a:solidFill>
                <a:effectLst/>
                <a:latin typeface="Source Sans Pro" panose="020B0503030403020204" pitchFamily="34" charset="0"/>
              </a:rPr>
              <a:t>beschuldigen</a:t>
            </a:r>
            <a:r>
              <a:rPr lang="nl-NL" sz="2000" b="0" i="0" dirty="0">
                <a:solidFill>
                  <a:srgbClr val="647273"/>
                </a:solidFill>
                <a:effectLst/>
                <a:latin typeface="Source Sans Pro" panose="020B0503030403020204" pitchFamily="34" charset="0"/>
              </a:rPr>
              <a:t>.</a:t>
            </a:r>
          </a:p>
          <a:p>
            <a:pPr algn="l"/>
            <a:r>
              <a:rPr lang="nl-NL" sz="2000" b="0" i="0" dirty="0">
                <a:solidFill>
                  <a:srgbClr val="A9A9A9"/>
                </a:solidFill>
                <a:effectLst/>
                <a:latin typeface="Source Sans Pro" panose="020B0503030403020204" pitchFamily="34" charset="0"/>
              </a:rPr>
              <a:t>3 </a:t>
            </a:r>
            <a:r>
              <a:rPr lang="nl-NL" sz="2000" b="0" i="0" dirty="0">
                <a:solidFill>
                  <a:srgbClr val="647273"/>
                </a:solidFill>
                <a:effectLst/>
                <a:latin typeface="Source Sans Pro" panose="020B0503030403020204" pitchFamily="34" charset="0"/>
              </a:rPr>
              <a:t>En Hij </a:t>
            </a:r>
            <a:r>
              <a:rPr lang="nl-NL" sz="2000" b="1" i="0" dirty="0">
                <a:solidFill>
                  <a:srgbClr val="647273"/>
                </a:solidFill>
                <a:effectLst/>
                <a:latin typeface="Source Sans Pro" panose="020B0503030403020204" pitchFamily="34" charset="0"/>
              </a:rPr>
              <a:t>zei</a:t>
            </a:r>
            <a:r>
              <a:rPr lang="nl-NL" sz="2000" b="0" i="0" dirty="0">
                <a:solidFill>
                  <a:srgbClr val="647273"/>
                </a:solidFill>
                <a:effectLst/>
                <a:latin typeface="Source Sans Pro" panose="020B0503030403020204" pitchFamily="34" charset="0"/>
              </a:rPr>
              <a:t> tegen de man die de verschrompelde hand </a:t>
            </a:r>
            <a:r>
              <a:rPr lang="nl-NL" sz="2000" b="1" i="0" dirty="0">
                <a:solidFill>
                  <a:srgbClr val="647273"/>
                </a:solidFill>
                <a:effectLst/>
                <a:latin typeface="Source Sans Pro" panose="020B0503030403020204" pitchFamily="34" charset="0"/>
              </a:rPr>
              <a:t>had</a:t>
            </a:r>
            <a:r>
              <a:rPr lang="nl-NL" sz="2000" b="0" i="0" dirty="0">
                <a:solidFill>
                  <a:srgbClr val="647273"/>
                </a:solidFill>
                <a:effectLst/>
                <a:latin typeface="Source Sans Pro" panose="020B0503030403020204" pitchFamily="34" charset="0"/>
              </a:rPr>
              <a:t>: </a:t>
            </a:r>
            <a:r>
              <a:rPr lang="nl-NL" sz="2000" b="1" i="0" dirty="0">
                <a:solidFill>
                  <a:srgbClr val="647273"/>
                </a:solidFill>
                <a:effectLst/>
                <a:latin typeface="Source Sans Pro" panose="020B0503030403020204" pitchFamily="34" charset="0"/>
              </a:rPr>
              <a:t>Sta op </a:t>
            </a:r>
            <a:r>
              <a:rPr lang="nl-NL" sz="2000" b="0" i="1" dirty="0">
                <a:solidFill>
                  <a:srgbClr val="647273"/>
                </a:solidFill>
                <a:effectLst/>
                <a:latin typeface="Source Sans Pro" panose="020B0503030403020204" pitchFamily="34" charset="0"/>
              </a:rPr>
              <a:t>en </a:t>
            </a:r>
            <a:r>
              <a:rPr lang="nl-NL" sz="2000" b="1" i="1" dirty="0">
                <a:solidFill>
                  <a:srgbClr val="647273"/>
                </a:solidFill>
                <a:effectLst/>
                <a:latin typeface="Source Sans Pro" panose="020B0503030403020204" pitchFamily="34" charset="0"/>
              </a:rPr>
              <a:t>ga</a:t>
            </a:r>
            <a:r>
              <a:rPr lang="nl-NL" sz="2000" b="0" i="0" dirty="0">
                <a:solidFill>
                  <a:srgbClr val="647273"/>
                </a:solidFill>
                <a:effectLst/>
                <a:latin typeface="Source Sans Pro" panose="020B0503030403020204" pitchFamily="34" charset="0"/>
              </a:rPr>
              <a:t> in het midden </a:t>
            </a:r>
            <a:r>
              <a:rPr lang="nl-NL" sz="2000" b="1" i="1" dirty="0">
                <a:solidFill>
                  <a:srgbClr val="647273"/>
                </a:solidFill>
                <a:latin typeface="Source Sans Pro" panose="020B0503030403020204" pitchFamily="34" charset="0"/>
              </a:rPr>
              <a:t>s</a:t>
            </a:r>
            <a:r>
              <a:rPr lang="nl-NL" sz="2000" b="1" i="1" dirty="0">
                <a:solidFill>
                  <a:srgbClr val="647273"/>
                </a:solidFill>
                <a:effectLst/>
                <a:latin typeface="Source Sans Pro" panose="020B0503030403020204" pitchFamily="34" charset="0"/>
              </a:rPr>
              <a:t>taan</a:t>
            </a:r>
            <a:r>
              <a:rPr lang="nl-NL" sz="2000" b="0" i="0" dirty="0">
                <a:solidFill>
                  <a:srgbClr val="647273"/>
                </a:solidFill>
                <a:effectLst/>
                <a:latin typeface="Source Sans Pro" panose="020B0503030403020204" pitchFamily="34" charset="0"/>
              </a:rPr>
              <a:t>.</a:t>
            </a:r>
          </a:p>
          <a:p>
            <a:pPr algn="l"/>
            <a:r>
              <a:rPr lang="nl-NL" sz="2000" b="0" i="0" dirty="0">
                <a:solidFill>
                  <a:srgbClr val="A9A9A9"/>
                </a:solidFill>
                <a:effectLst/>
                <a:latin typeface="Source Sans Pro" panose="020B0503030403020204" pitchFamily="34" charset="0"/>
              </a:rPr>
              <a:t>4 </a:t>
            </a:r>
            <a:r>
              <a:rPr lang="nl-NL" sz="2000" b="0" i="0" dirty="0">
                <a:solidFill>
                  <a:srgbClr val="647273"/>
                </a:solidFill>
                <a:effectLst/>
                <a:latin typeface="Source Sans Pro" panose="020B0503030403020204" pitchFamily="34" charset="0"/>
              </a:rPr>
              <a:t>En Hij </a:t>
            </a:r>
            <a:r>
              <a:rPr lang="nl-NL" sz="2000" b="1" i="0" dirty="0">
                <a:solidFill>
                  <a:srgbClr val="647273"/>
                </a:solidFill>
                <a:effectLst/>
                <a:latin typeface="Source Sans Pro" panose="020B0503030403020204" pitchFamily="34" charset="0"/>
              </a:rPr>
              <a:t>zei</a:t>
            </a:r>
            <a:r>
              <a:rPr lang="nl-NL" sz="2000" b="0" i="0" dirty="0">
                <a:solidFill>
                  <a:srgbClr val="647273"/>
                </a:solidFill>
                <a:effectLst/>
                <a:latin typeface="Source Sans Pro" panose="020B0503030403020204" pitchFamily="34" charset="0"/>
              </a:rPr>
              <a:t> tegen hen: Is het geoorloofd op sabbatdagen goed te doen of kwaad te doen, een mens</a:t>
            </a:r>
            <a:r>
              <a:rPr lang="nl-NL" sz="2000" b="0" i="0" dirty="0">
                <a:solidFill>
                  <a:srgbClr val="213F50"/>
                </a:solidFill>
                <a:effectLst/>
                <a:latin typeface="Source Sans Pro" panose="020B0503030403020204" pitchFamily="34" charset="0"/>
              </a:rPr>
              <a:t> </a:t>
            </a:r>
            <a:r>
              <a:rPr lang="nl-NL" sz="2000" b="0" i="0" dirty="0">
                <a:solidFill>
                  <a:srgbClr val="647273"/>
                </a:solidFill>
                <a:effectLst/>
                <a:latin typeface="Source Sans Pro" panose="020B0503030403020204" pitchFamily="34" charset="0"/>
              </a:rPr>
              <a:t>te behouden of te doden? En zij </a:t>
            </a:r>
            <a:r>
              <a:rPr lang="nl-NL" sz="2000" b="1" i="0" dirty="0">
                <a:solidFill>
                  <a:srgbClr val="647273"/>
                </a:solidFill>
                <a:effectLst/>
                <a:latin typeface="Source Sans Pro" panose="020B0503030403020204" pitchFamily="34" charset="0"/>
              </a:rPr>
              <a:t>zwegen</a:t>
            </a:r>
            <a:r>
              <a:rPr lang="nl-NL" sz="2000" b="0" i="0" dirty="0">
                <a:solidFill>
                  <a:srgbClr val="647273"/>
                </a:solidFill>
                <a:effectLst/>
                <a:latin typeface="Source Sans Pro" panose="020B0503030403020204" pitchFamily="34" charset="0"/>
              </a:rPr>
              <a:t>.</a:t>
            </a:r>
          </a:p>
          <a:p>
            <a:pPr algn="l"/>
            <a:r>
              <a:rPr lang="nl-NL" sz="2000" b="0" i="0" dirty="0">
                <a:solidFill>
                  <a:srgbClr val="A9A9A9"/>
                </a:solidFill>
                <a:effectLst/>
                <a:latin typeface="Source Sans Pro" panose="020B0503030403020204" pitchFamily="34" charset="0"/>
              </a:rPr>
              <a:t>5 </a:t>
            </a:r>
            <a:r>
              <a:rPr lang="nl-NL" sz="2000" b="0" i="0" dirty="0">
                <a:solidFill>
                  <a:srgbClr val="647273"/>
                </a:solidFill>
                <a:effectLst/>
                <a:latin typeface="Source Sans Pro" panose="020B0503030403020204" pitchFamily="34" charset="0"/>
              </a:rPr>
              <a:t>En nadat Hij hen rondom toornig </a:t>
            </a:r>
            <a:r>
              <a:rPr lang="nl-NL" sz="2000" b="1" i="0" dirty="0">
                <a:solidFill>
                  <a:srgbClr val="647273"/>
                </a:solidFill>
                <a:effectLst/>
                <a:latin typeface="Source Sans Pro" panose="020B0503030403020204" pitchFamily="34" charset="0"/>
              </a:rPr>
              <a:t>aangekeken</a:t>
            </a:r>
            <a:r>
              <a:rPr lang="nl-NL" sz="2000" b="0" i="0" dirty="0">
                <a:solidFill>
                  <a:srgbClr val="647273"/>
                </a:solidFill>
                <a:effectLst/>
                <a:latin typeface="Source Sans Pro" panose="020B0503030403020204" pitchFamily="34" charset="0"/>
              </a:rPr>
              <a:t> had, tegelijk bedroefd over de verharding van hun hart, </a:t>
            </a:r>
            <a:r>
              <a:rPr lang="nl-NL" sz="2000" b="1" i="0" dirty="0">
                <a:solidFill>
                  <a:srgbClr val="647273"/>
                </a:solidFill>
                <a:effectLst/>
                <a:latin typeface="Source Sans Pro" panose="020B0503030403020204" pitchFamily="34" charset="0"/>
              </a:rPr>
              <a:t>zei</a:t>
            </a:r>
            <a:r>
              <a:rPr lang="nl-NL" sz="2000" b="0" i="0" dirty="0">
                <a:solidFill>
                  <a:srgbClr val="647273"/>
                </a:solidFill>
                <a:effectLst/>
                <a:latin typeface="Source Sans Pro" panose="020B0503030403020204" pitchFamily="34" charset="0"/>
              </a:rPr>
              <a:t> Hij tegen de man: </a:t>
            </a:r>
            <a:r>
              <a:rPr lang="nl-NL" sz="2000" b="1" i="0" dirty="0">
                <a:solidFill>
                  <a:srgbClr val="647273"/>
                </a:solidFill>
                <a:effectLst/>
                <a:latin typeface="Source Sans Pro" panose="020B0503030403020204" pitchFamily="34" charset="0"/>
              </a:rPr>
              <a:t>Steek</a:t>
            </a:r>
            <a:r>
              <a:rPr lang="nl-NL" sz="2000" b="0" i="0" dirty="0">
                <a:solidFill>
                  <a:srgbClr val="647273"/>
                </a:solidFill>
                <a:effectLst/>
                <a:latin typeface="Source Sans Pro" panose="020B0503030403020204" pitchFamily="34" charset="0"/>
              </a:rPr>
              <a:t> uw hand </a:t>
            </a:r>
            <a:r>
              <a:rPr lang="nl-NL" sz="2000" b="1" i="0" dirty="0">
                <a:solidFill>
                  <a:srgbClr val="647273"/>
                </a:solidFill>
                <a:effectLst/>
                <a:latin typeface="Source Sans Pro" panose="020B0503030403020204" pitchFamily="34" charset="0"/>
              </a:rPr>
              <a:t>uit</a:t>
            </a:r>
            <a:r>
              <a:rPr lang="nl-NL" sz="2000" b="0" i="0" dirty="0">
                <a:solidFill>
                  <a:srgbClr val="647273"/>
                </a:solidFill>
                <a:effectLst/>
                <a:latin typeface="Source Sans Pro" panose="020B0503030403020204" pitchFamily="34" charset="0"/>
              </a:rPr>
              <a:t>. En hij </a:t>
            </a:r>
            <a:r>
              <a:rPr lang="nl-NL" sz="2000" b="1" i="0" dirty="0">
                <a:solidFill>
                  <a:srgbClr val="647273"/>
                </a:solidFill>
                <a:effectLst/>
                <a:latin typeface="Source Sans Pro" panose="020B0503030403020204" pitchFamily="34" charset="0"/>
              </a:rPr>
              <a:t>stak</a:t>
            </a:r>
            <a:r>
              <a:rPr lang="nl-NL" sz="2000" b="0" i="0" dirty="0">
                <a:solidFill>
                  <a:srgbClr val="647273"/>
                </a:solidFill>
                <a:effectLst/>
                <a:latin typeface="Source Sans Pro" panose="020B0503030403020204" pitchFamily="34" charset="0"/>
              </a:rPr>
              <a:t> hem </a:t>
            </a:r>
            <a:r>
              <a:rPr lang="nl-NL" sz="2000" b="1" i="0" dirty="0">
                <a:solidFill>
                  <a:srgbClr val="647273"/>
                </a:solidFill>
                <a:effectLst/>
                <a:latin typeface="Source Sans Pro" panose="020B0503030403020204" pitchFamily="34" charset="0"/>
              </a:rPr>
              <a:t>uit</a:t>
            </a:r>
            <a:r>
              <a:rPr lang="nl-NL" sz="2000" b="0" i="0" dirty="0">
                <a:solidFill>
                  <a:srgbClr val="647273"/>
                </a:solidFill>
                <a:effectLst/>
                <a:latin typeface="Source Sans Pro" panose="020B0503030403020204" pitchFamily="34" charset="0"/>
              </a:rPr>
              <a:t>, en zijn hand </a:t>
            </a:r>
            <a:r>
              <a:rPr lang="nl-NL" sz="2000" b="1" i="0" dirty="0">
                <a:solidFill>
                  <a:srgbClr val="647273"/>
                </a:solidFill>
                <a:effectLst/>
                <a:latin typeface="Source Sans Pro" panose="020B0503030403020204" pitchFamily="34" charset="0"/>
              </a:rPr>
              <a:t>werd hersteld</a:t>
            </a:r>
            <a:r>
              <a:rPr lang="nl-NL" sz="2000" b="0" i="0" dirty="0">
                <a:solidFill>
                  <a:srgbClr val="647273"/>
                </a:solidFill>
                <a:effectLst/>
                <a:latin typeface="Source Sans Pro" panose="020B0503030403020204" pitchFamily="34" charset="0"/>
              </a:rPr>
              <a:t>, gezond als de andere.</a:t>
            </a:r>
          </a:p>
          <a:p>
            <a:pPr algn="l"/>
            <a:r>
              <a:rPr lang="nl-NL" sz="2000" b="0" i="0" dirty="0">
                <a:solidFill>
                  <a:srgbClr val="A9A9A9"/>
                </a:solidFill>
                <a:effectLst/>
                <a:latin typeface="Source Sans Pro" panose="020B0503030403020204" pitchFamily="34" charset="0"/>
              </a:rPr>
              <a:t>6 </a:t>
            </a:r>
            <a:r>
              <a:rPr lang="nl-NL" sz="2000" b="0" i="0" dirty="0">
                <a:solidFill>
                  <a:srgbClr val="647273"/>
                </a:solidFill>
                <a:effectLst/>
                <a:latin typeface="Source Sans Pro" panose="020B0503030403020204" pitchFamily="34" charset="0"/>
              </a:rPr>
              <a:t>En toen de Farizeeën </a:t>
            </a:r>
            <a:r>
              <a:rPr lang="nl-NL" sz="2000" b="1" i="0" dirty="0">
                <a:solidFill>
                  <a:srgbClr val="647273"/>
                </a:solidFill>
                <a:effectLst/>
                <a:latin typeface="Source Sans Pro" panose="020B0503030403020204" pitchFamily="34" charset="0"/>
              </a:rPr>
              <a:t>weggegaan waren</a:t>
            </a:r>
            <a:r>
              <a:rPr lang="nl-NL" sz="2000" b="0" i="0" dirty="0">
                <a:solidFill>
                  <a:srgbClr val="647273"/>
                </a:solidFill>
                <a:effectLst/>
                <a:latin typeface="Source Sans Pro" panose="020B0503030403020204" pitchFamily="34" charset="0"/>
              </a:rPr>
              <a:t>, </a:t>
            </a:r>
            <a:r>
              <a:rPr lang="nl-NL" sz="2000" b="1" i="0" dirty="0">
                <a:solidFill>
                  <a:srgbClr val="647273"/>
                </a:solidFill>
                <a:effectLst/>
                <a:latin typeface="Source Sans Pro" panose="020B0503030403020204" pitchFamily="34" charset="0"/>
              </a:rPr>
              <a:t>beraadslaagden</a:t>
            </a:r>
            <a:r>
              <a:rPr lang="nl-NL" sz="2000" b="0" i="0" dirty="0">
                <a:solidFill>
                  <a:srgbClr val="647273"/>
                </a:solidFill>
                <a:effectLst/>
                <a:latin typeface="Source Sans Pro" panose="020B0503030403020204" pitchFamily="34" charset="0"/>
              </a:rPr>
              <a:t> zij met de </a:t>
            </a:r>
            <a:r>
              <a:rPr lang="nl-NL" sz="2000" b="0" i="0" dirty="0" err="1">
                <a:solidFill>
                  <a:srgbClr val="647273"/>
                </a:solidFill>
                <a:effectLst/>
                <a:latin typeface="Source Sans Pro" panose="020B0503030403020204" pitchFamily="34" charset="0"/>
              </a:rPr>
              <a:t>Herodianen</a:t>
            </a:r>
            <a:r>
              <a:rPr lang="nl-NL" sz="2000" b="0" i="0" dirty="0">
                <a:solidFill>
                  <a:srgbClr val="647273"/>
                </a:solidFill>
                <a:effectLst/>
                <a:latin typeface="Source Sans Pro" panose="020B0503030403020204" pitchFamily="34" charset="0"/>
              </a:rPr>
              <a:t> tegen Hem hoe zij Hem </a:t>
            </a:r>
            <a:r>
              <a:rPr lang="nl-NL" sz="2000" b="1" i="0" dirty="0">
                <a:solidFill>
                  <a:srgbClr val="647273"/>
                </a:solidFill>
                <a:effectLst/>
                <a:latin typeface="Source Sans Pro" panose="020B0503030403020204" pitchFamily="34" charset="0"/>
              </a:rPr>
              <a:t>om</a:t>
            </a:r>
            <a:r>
              <a:rPr lang="nl-NL" sz="2000" b="0" i="0" dirty="0">
                <a:solidFill>
                  <a:srgbClr val="647273"/>
                </a:solidFill>
                <a:effectLst/>
                <a:latin typeface="Source Sans Pro" panose="020B0503030403020204" pitchFamily="34" charset="0"/>
              </a:rPr>
              <a:t> zouden kunnen </a:t>
            </a:r>
            <a:r>
              <a:rPr lang="nl-NL" sz="2000" b="1" i="0" dirty="0">
                <a:solidFill>
                  <a:srgbClr val="647273"/>
                </a:solidFill>
                <a:effectLst/>
                <a:latin typeface="Source Sans Pro" panose="020B0503030403020204" pitchFamily="34" charset="0"/>
              </a:rPr>
              <a:t>brengen</a:t>
            </a:r>
            <a:r>
              <a:rPr lang="nl-NL" sz="2000" b="0" i="0" dirty="0">
                <a:solidFill>
                  <a:srgbClr val="647273"/>
                </a:solidFill>
                <a:effectLst/>
                <a:latin typeface="Source Sans Pro" panose="020B0503030403020204" pitchFamily="34" charset="0"/>
              </a:rPr>
              <a:t>.</a:t>
            </a:r>
          </a:p>
        </p:txBody>
      </p:sp>
      <p:sp>
        <p:nvSpPr>
          <p:cNvPr id="14" name="Titel 1">
            <a:extLst>
              <a:ext uri="{FF2B5EF4-FFF2-40B4-BE49-F238E27FC236}">
                <a16:creationId xmlns:a16="http://schemas.microsoft.com/office/drawing/2014/main" id="{27FF313F-138F-80A9-FFF9-84A24B7DB00A}"/>
              </a:ext>
            </a:extLst>
          </p:cNvPr>
          <p:cNvSpPr txBox="1">
            <a:spLocks/>
          </p:cNvSpPr>
          <p:nvPr/>
        </p:nvSpPr>
        <p:spPr>
          <a:xfrm>
            <a:off x="6136999" y="155591"/>
            <a:ext cx="2323434" cy="563488"/>
          </a:xfrm>
          <a:prstGeom prst="rect">
            <a:avLst/>
          </a:prstGeom>
        </p:spPr>
        <p:txBody>
          <a:bodyPr vert="horz" lIns="91440" tIns="45720" rIns="91440" bIns="45720" rtlCol="0" anchor="b">
            <a:normAutofit fontScale="97500"/>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nl-NL" sz="2000" dirty="0">
                <a:solidFill>
                  <a:schemeClr val="accent6">
                    <a:lumMod val="40000"/>
                    <a:lumOff val="60000"/>
                  </a:schemeClr>
                </a:solidFill>
                <a:latin typeface="Cambria" panose="02040503050406030204" pitchFamily="18" charset="0"/>
              </a:rPr>
              <a:t>27 oktober 2022</a:t>
            </a:r>
          </a:p>
        </p:txBody>
      </p:sp>
    </p:spTree>
    <p:extLst>
      <p:ext uri="{BB962C8B-B14F-4D97-AF65-F5344CB8AC3E}">
        <p14:creationId xmlns:p14="http://schemas.microsoft.com/office/powerpoint/2010/main" val="3727536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374433" y="6403640"/>
            <a:ext cx="2086000" cy="297160"/>
          </a:xfrm>
        </p:spPr>
        <p:txBody>
          <a:bodyPr>
            <a:normAutofit lnSpcReduction="10000"/>
          </a:bodyPr>
          <a:lstStyle/>
          <a:p>
            <a:r>
              <a:rPr lang="nl-NL" sz="1400" dirty="0">
                <a:latin typeface="+mj-lt"/>
              </a:rPr>
              <a:t>Jeugdvereniging ‘Obadja’</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0433" y="6186182"/>
            <a:ext cx="683568" cy="643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hthoek 7"/>
          <p:cNvSpPr/>
          <p:nvPr/>
        </p:nvSpPr>
        <p:spPr>
          <a:xfrm>
            <a:off x="1264943" y="754465"/>
            <a:ext cx="6351821" cy="612668"/>
          </a:xfrm>
          <a:prstGeom prst="rect">
            <a:avLst/>
          </a:prstGeom>
        </p:spPr>
        <p:txBody>
          <a:bodyPr wrap="square">
            <a:spAutoFit/>
          </a:bodyPr>
          <a:lstStyle/>
          <a:p>
            <a:pPr>
              <a:lnSpc>
                <a:spcPct val="115000"/>
              </a:lnSpc>
              <a:spcAft>
                <a:spcPts val="0"/>
              </a:spcAft>
            </a:pPr>
            <a:r>
              <a:rPr lang="nl-NL" sz="3200" b="1" dirty="0">
                <a:solidFill>
                  <a:srgbClr val="FF0000"/>
                </a:solidFill>
                <a:effectLst/>
                <a:latin typeface="+mj-lt"/>
                <a:ea typeface="Calibri" panose="020F0502020204030204" pitchFamily="34" charset="0"/>
              </a:rPr>
              <a:t>Bespreken</a:t>
            </a:r>
            <a:endParaRPr lang="nl-NL" sz="2000" dirty="0">
              <a:effectLst/>
              <a:latin typeface="Times New Roman" panose="02020603050405020304" pitchFamily="18" charset="0"/>
              <a:ea typeface="Calibri" panose="020F0502020204030204" pitchFamily="34" charset="0"/>
            </a:endParaRPr>
          </a:p>
        </p:txBody>
      </p:sp>
      <p:sp>
        <p:nvSpPr>
          <p:cNvPr id="7" name="Rechthoek 6">
            <a:extLst>
              <a:ext uri="{FF2B5EF4-FFF2-40B4-BE49-F238E27FC236}">
                <a16:creationId xmlns:a16="http://schemas.microsoft.com/office/drawing/2014/main" id="{3CD8F0E7-13EF-5798-63DC-FF2FFF6F9CC8}"/>
              </a:ext>
            </a:extLst>
          </p:cNvPr>
          <p:cNvSpPr/>
          <p:nvPr/>
        </p:nvSpPr>
        <p:spPr>
          <a:xfrm>
            <a:off x="804449" y="1988840"/>
            <a:ext cx="7272808" cy="400110"/>
          </a:xfrm>
          <a:prstGeom prst="rect">
            <a:avLst/>
          </a:prstGeom>
        </p:spPr>
        <p:txBody>
          <a:bodyPr wrap="square">
            <a:spAutoFit/>
          </a:bodyPr>
          <a:lstStyle/>
          <a:p>
            <a:pPr algn="l"/>
            <a:r>
              <a:rPr lang="nl-NL" sz="2000" b="0" i="0" dirty="0">
                <a:effectLst/>
                <a:latin typeface="Source Sans Pro" panose="020B0503030403020204" pitchFamily="34" charset="0"/>
              </a:rPr>
              <a:t>Wat hebben we opgeschreven?</a:t>
            </a:r>
          </a:p>
        </p:txBody>
      </p:sp>
      <p:sp>
        <p:nvSpPr>
          <p:cNvPr id="14" name="Titel 1">
            <a:extLst>
              <a:ext uri="{FF2B5EF4-FFF2-40B4-BE49-F238E27FC236}">
                <a16:creationId xmlns:a16="http://schemas.microsoft.com/office/drawing/2014/main" id="{27FF313F-138F-80A9-FFF9-84A24B7DB00A}"/>
              </a:ext>
            </a:extLst>
          </p:cNvPr>
          <p:cNvSpPr txBox="1">
            <a:spLocks/>
          </p:cNvSpPr>
          <p:nvPr/>
        </p:nvSpPr>
        <p:spPr>
          <a:xfrm>
            <a:off x="6136999" y="155591"/>
            <a:ext cx="2323434" cy="563488"/>
          </a:xfrm>
          <a:prstGeom prst="rect">
            <a:avLst/>
          </a:prstGeom>
        </p:spPr>
        <p:txBody>
          <a:bodyPr vert="horz" lIns="91440" tIns="45720" rIns="91440" bIns="45720" rtlCol="0" anchor="b">
            <a:normAutofit fontScale="97500"/>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nl-NL" sz="2000" dirty="0">
                <a:solidFill>
                  <a:schemeClr val="accent6">
                    <a:lumMod val="40000"/>
                    <a:lumOff val="60000"/>
                  </a:schemeClr>
                </a:solidFill>
                <a:latin typeface="Cambria" panose="02040503050406030204" pitchFamily="18" charset="0"/>
              </a:rPr>
              <a:t>27 oktober 2022</a:t>
            </a:r>
          </a:p>
        </p:txBody>
      </p:sp>
    </p:spTree>
    <p:extLst>
      <p:ext uri="{BB962C8B-B14F-4D97-AF65-F5344CB8AC3E}">
        <p14:creationId xmlns:p14="http://schemas.microsoft.com/office/powerpoint/2010/main" val="29979102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374433" y="6403640"/>
            <a:ext cx="2086000" cy="297160"/>
          </a:xfrm>
        </p:spPr>
        <p:txBody>
          <a:bodyPr>
            <a:normAutofit lnSpcReduction="10000"/>
          </a:bodyPr>
          <a:lstStyle/>
          <a:p>
            <a:r>
              <a:rPr lang="nl-NL" sz="1400" dirty="0">
                <a:latin typeface="+mj-lt"/>
              </a:rPr>
              <a:t>Jeugdvereniging ‘Obadja’</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0433" y="6186182"/>
            <a:ext cx="683568" cy="643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hthoek 7"/>
          <p:cNvSpPr/>
          <p:nvPr/>
        </p:nvSpPr>
        <p:spPr>
          <a:xfrm>
            <a:off x="1264943" y="754465"/>
            <a:ext cx="6351821" cy="612668"/>
          </a:xfrm>
          <a:prstGeom prst="rect">
            <a:avLst/>
          </a:prstGeom>
        </p:spPr>
        <p:txBody>
          <a:bodyPr wrap="square">
            <a:spAutoFit/>
          </a:bodyPr>
          <a:lstStyle/>
          <a:p>
            <a:pPr>
              <a:lnSpc>
                <a:spcPct val="115000"/>
              </a:lnSpc>
              <a:spcAft>
                <a:spcPts val="0"/>
              </a:spcAft>
            </a:pPr>
            <a:r>
              <a:rPr lang="nl-NL" sz="3200" b="1" dirty="0">
                <a:solidFill>
                  <a:srgbClr val="FF0000"/>
                </a:solidFill>
                <a:effectLst/>
                <a:latin typeface="+mj-lt"/>
                <a:ea typeface="Calibri" panose="020F0502020204030204" pitchFamily="34" charset="0"/>
              </a:rPr>
              <a:t>Vraag</a:t>
            </a:r>
            <a:endParaRPr lang="nl-NL" sz="2000" dirty="0">
              <a:effectLst/>
              <a:latin typeface="Times New Roman" panose="02020603050405020304" pitchFamily="18" charset="0"/>
              <a:ea typeface="Calibri" panose="020F0502020204030204" pitchFamily="34" charset="0"/>
            </a:endParaRPr>
          </a:p>
        </p:txBody>
      </p:sp>
      <p:sp>
        <p:nvSpPr>
          <p:cNvPr id="7" name="Rechthoek 6">
            <a:extLst>
              <a:ext uri="{FF2B5EF4-FFF2-40B4-BE49-F238E27FC236}">
                <a16:creationId xmlns:a16="http://schemas.microsoft.com/office/drawing/2014/main" id="{3CD8F0E7-13EF-5798-63DC-FF2FFF6F9CC8}"/>
              </a:ext>
            </a:extLst>
          </p:cNvPr>
          <p:cNvSpPr/>
          <p:nvPr/>
        </p:nvSpPr>
        <p:spPr>
          <a:xfrm>
            <a:off x="804449" y="1988840"/>
            <a:ext cx="7272808" cy="1323439"/>
          </a:xfrm>
          <a:prstGeom prst="rect">
            <a:avLst/>
          </a:prstGeom>
        </p:spPr>
        <p:txBody>
          <a:bodyPr wrap="square">
            <a:spAutoFit/>
          </a:bodyPr>
          <a:lstStyle/>
          <a:p>
            <a:pPr algn="l"/>
            <a:r>
              <a:rPr lang="nl-NL" sz="2000" dirty="0">
                <a:latin typeface="Source Sans Pro" panose="020B0503030403020204" pitchFamily="34" charset="0"/>
              </a:rPr>
              <a:t>De Farizeeën willen de wet volgen. </a:t>
            </a:r>
          </a:p>
          <a:p>
            <a:pPr algn="l"/>
            <a:r>
              <a:rPr lang="nl-NL" sz="2000" dirty="0">
                <a:latin typeface="Source Sans Pro" panose="020B0503030403020204" pitchFamily="34" charset="0"/>
              </a:rPr>
              <a:t>Ze missen alleen helemaal de vervulling van de wet.</a:t>
            </a:r>
          </a:p>
          <a:p>
            <a:pPr algn="l"/>
            <a:endParaRPr lang="nl-NL" sz="2000" dirty="0">
              <a:latin typeface="Source Sans Pro" panose="020B0503030403020204" pitchFamily="34" charset="0"/>
            </a:endParaRPr>
          </a:p>
          <a:p>
            <a:pPr algn="l"/>
            <a:r>
              <a:rPr lang="nl-NL" sz="2000" dirty="0">
                <a:latin typeface="Source Sans Pro" panose="020B0503030403020204" pitchFamily="34" charset="0"/>
              </a:rPr>
              <a:t>Wat is de vervulling van de wet? </a:t>
            </a:r>
            <a:endParaRPr lang="nl-NL" sz="2000" b="0" i="0" dirty="0">
              <a:effectLst/>
              <a:latin typeface="Source Sans Pro" panose="020B0503030403020204" pitchFamily="34" charset="0"/>
            </a:endParaRPr>
          </a:p>
        </p:txBody>
      </p:sp>
      <p:sp>
        <p:nvSpPr>
          <p:cNvPr id="14" name="Titel 1">
            <a:extLst>
              <a:ext uri="{FF2B5EF4-FFF2-40B4-BE49-F238E27FC236}">
                <a16:creationId xmlns:a16="http://schemas.microsoft.com/office/drawing/2014/main" id="{27FF313F-138F-80A9-FFF9-84A24B7DB00A}"/>
              </a:ext>
            </a:extLst>
          </p:cNvPr>
          <p:cNvSpPr txBox="1">
            <a:spLocks/>
          </p:cNvSpPr>
          <p:nvPr/>
        </p:nvSpPr>
        <p:spPr>
          <a:xfrm>
            <a:off x="6136999" y="155591"/>
            <a:ext cx="2323434" cy="563488"/>
          </a:xfrm>
          <a:prstGeom prst="rect">
            <a:avLst/>
          </a:prstGeom>
        </p:spPr>
        <p:txBody>
          <a:bodyPr vert="horz" lIns="91440" tIns="45720" rIns="91440" bIns="45720" rtlCol="0" anchor="b">
            <a:normAutofit fontScale="97500"/>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nl-NL" sz="2000" dirty="0">
                <a:solidFill>
                  <a:schemeClr val="accent6">
                    <a:lumMod val="40000"/>
                    <a:lumOff val="60000"/>
                  </a:schemeClr>
                </a:solidFill>
                <a:latin typeface="Cambria" panose="02040503050406030204" pitchFamily="18" charset="0"/>
              </a:rPr>
              <a:t>27 oktober 2022</a:t>
            </a:r>
          </a:p>
        </p:txBody>
      </p:sp>
    </p:spTree>
    <p:extLst>
      <p:ext uri="{BB962C8B-B14F-4D97-AF65-F5344CB8AC3E}">
        <p14:creationId xmlns:p14="http://schemas.microsoft.com/office/powerpoint/2010/main" val="41527006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374433" y="6403640"/>
            <a:ext cx="2086000" cy="297160"/>
          </a:xfrm>
        </p:spPr>
        <p:txBody>
          <a:bodyPr>
            <a:normAutofit lnSpcReduction="10000"/>
          </a:bodyPr>
          <a:lstStyle/>
          <a:p>
            <a:r>
              <a:rPr lang="nl-NL" sz="1400" dirty="0">
                <a:latin typeface="+mj-lt"/>
              </a:rPr>
              <a:t>Jeugdvereniging ‘Obadja’</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0433" y="6186182"/>
            <a:ext cx="683568" cy="643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hthoek 6">
            <a:extLst>
              <a:ext uri="{FF2B5EF4-FFF2-40B4-BE49-F238E27FC236}">
                <a16:creationId xmlns:a16="http://schemas.microsoft.com/office/drawing/2014/main" id="{3CD8F0E7-13EF-5798-63DC-FF2FFF6F9CC8}"/>
              </a:ext>
            </a:extLst>
          </p:cNvPr>
          <p:cNvSpPr/>
          <p:nvPr/>
        </p:nvSpPr>
        <p:spPr>
          <a:xfrm>
            <a:off x="804449" y="1988840"/>
            <a:ext cx="7272808" cy="1446550"/>
          </a:xfrm>
          <a:prstGeom prst="rect">
            <a:avLst/>
          </a:prstGeom>
        </p:spPr>
        <p:txBody>
          <a:bodyPr wrap="square">
            <a:spAutoFit/>
          </a:bodyPr>
          <a:lstStyle/>
          <a:p>
            <a:pPr algn="l"/>
            <a:r>
              <a:rPr lang="nl-NL" sz="2000" i="0" dirty="0">
                <a:effectLst/>
                <a:latin typeface="+mj-lt"/>
              </a:rPr>
              <a:t>Romeinen 13:10</a:t>
            </a:r>
          </a:p>
          <a:p>
            <a:pPr algn="l"/>
            <a:endParaRPr lang="nl-NL" sz="2000" i="0" dirty="0">
              <a:effectLst/>
              <a:latin typeface="+mj-lt"/>
            </a:endParaRPr>
          </a:p>
          <a:p>
            <a:pPr algn="l"/>
            <a:r>
              <a:rPr lang="nl-NL" sz="2400" i="0" dirty="0">
                <a:effectLst/>
                <a:latin typeface="+mj-lt"/>
              </a:rPr>
              <a:t>De liefde doet de naaste geen kwaad. </a:t>
            </a:r>
          </a:p>
          <a:p>
            <a:pPr algn="l"/>
            <a:r>
              <a:rPr lang="nl-NL" sz="2400" i="0" dirty="0">
                <a:effectLst/>
                <a:latin typeface="+mj-lt"/>
              </a:rPr>
              <a:t>Daarom is de liefde de vervulling van de wet.</a:t>
            </a:r>
          </a:p>
        </p:txBody>
      </p:sp>
      <p:sp>
        <p:nvSpPr>
          <p:cNvPr id="14" name="Titel 1">
            <a:extLst>
              <a:ext uri="{FF2B5EF4-FFF2-40B4-BE49-F238E27FC236}">
                <a16:creationId xmlns:a16="http://schemas.microsoft.com/office/drawing/2014/main" id="{27FF313F-138F-80A9-FFF9-84A24B7DB00A}"/>
              </a:ext>
            </a:extLst>
          </p:cNvPr>
          <p:cNvSpPr txBox="1">
            <a:spLocks/>
          </p:cNvSpPr>
          <p:nvPr/>
        </p:nvSpPr>
        <p:spPr>
          <a:xfrm>
            <a:off x="6136999" y="155591"/>
            <a:ext cx="2323434" cy="563488"/>
          </a:xfrm>
          <a:prstGeom prst="rect">
            <a:avLst/>
          </a:prstGeom>
        </p:spPr>
        <p:txBody>
          <a:bodyPr vert="horz" lIns="91440" tIns="45720" rIns="91440" bIns="45720" rtlCol="0" anchor="b">
            <a:normAutofit fontScale="97500"/>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nl-NL" sz="2000" dirty="0">
                <a:solidFill>
                  <a:schemeClr val="accent6">
                    <a:lumMod val="40000"/>
                    <a:lumOff val="60000"/>
                  </a:schemeClr>
                </a:solidFill>
                <a:latin typeface="Cambria" panose="02040503050406030204" pitchFamily="18" charset="0"/>
              </a:rPr>
              <a:t>27 oktober 2022</a:t>
            </a:r>
          </a:p>
        </p:txBody>
      </p:sp>
    </p:spTree>
    <p:extLst>
      <p:ext uri="{BB962C8B-B14F-4D97-AF65-F5344CB8AC3E}">
        <p14:creationId xmlns:p14="http://schemas.microsoft.com/office/powerpoint/2010/main" val="2673678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374433" y="6403640"/>
            <a:ext cx="2086000" cy="297160"/>
          </a:xfrm>
        </p:spPr>
        <p:txBody>
          <a:bodyPr>
            <a:normAutofit lnSpcReduction="10000"/>
          </a:bodyPr>
          <a:lstStyle/>
          <a:p>
            <a:r>
              <a:rPr lang="nl-NL" sz="1400" dirty="0">
                <a:latin typeface="+mj-lt"/>
              </a:rPr>
              <a:t>Jeugdvereniging ‘Obadja’</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0433" y="6186182"/>
            <a:ext cx="683568" cy="643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hthoek 7"/>
          <p:cNvSpPr/>
          <p:nvPr/>
        </p:nvSpPr>
        <p:spPr>
          <a:xfrm>
            <a:off x="1264943" y="754465"/>
            <a:ext cx="6351821" cy="612668"/>
          </a:xfrm>
          <a:prstGeom prst="rect">
            <a:avLst/>
          </a:prstGeom>
        </p:spPr>
        <p:txBody>
          <a:bodyPr wrap="square">
            <a:spAutoFit/>
          </a:bodyPr>
          <a:lstStyle/>
          <a:p>
            <a:pPr>
              <a:lnSpc>
                <a:spcPct val="115000"/>
              </a:lnSpc>
              <a:spcAft>
                <a:spcPts val="0"/>
              </a:spcAft>
            </a:pPr>
            <a:r>
              <a:rPr lang="nl-NL" sz="3200" b="1" dirty="0">
                <a:solidFill>
                  <a:srgbClr val="FF0000"/>
                </a:solidFill>
                <a:effectLst/>
                <a:latin typeface="+mj-lt"/>
                <a:ea typeface="Calibri" panose="020F0502020204030204" pitchFamily="34" charset="0"/>
              </a:rPr>
              <a:t>Vragen</a:t>
            </a:r>
            <a:endParaRPr lang="nl-NL" sz="2000" dirty="0">
              <a:effectLst/>
              <a:latin typeface="Times New Roman" panose="02020603050405020304" pitchFamily="18" charset="0"/>
              <a:ea typeface="Calibri" panose="020F0502020204030204" pitchFamily="34" charset="0"/>
            </a:endParaRPr>
          </a:p>
        </p:txBody>
      </p:sp>
      <p:sp>
        <p:nvSpPr>
          <p:cNvPr id="7" name="Rechthoek 6">
            <a:extLst>
              <a:ext uri="{FF2B5EF4-FFF2-40B4-BE49-F238E27FC236}">
                <a16:creationId xmlns:a16="http://schemas.microsoft.com/office/drawing/2014/main" id="{3CD8F0E7-13EF-5798-63DC-FF2FFF6F9CC8}"/>
              </a:ext>
            </a:extLst>
          </p:cNvPr>
          <p:cNvSpPr/>
          <p:nvPr/>
        </p:nvSpPr>
        <p:spPr>
          <a:xfrm>
            <a:off x="804449" y="1988840"/>
            <a:ext cx="7272808" cy="2554545"/>
          </a:xfrm>
          <a:prstGeom prst="rect">
            <a:avLst/>
          </a:prstGeom>
        </p:spPr>
        <p:txBody>
          <a:bodyPr wrap="square">
            <a:spAutoFit/>
          </a:bodyPr>
          <a:lstStyle/>
          <a:p>
            <a:pPr marL="342900" indent="-342900" algn="l">
              <a:buFont typeface="Arial" panose="020B0604020202020204" pitchFamily="34" charset="0"/>
              <a:buChar char="•"/>
            </a:pPr>
            <a:r>
              <a:rPr lang="nl-NL" sz="2000" b="0" i="0" dirty="0">
                <a:effectLst/>
                <a:latin typeface="Source Sans Pro" panose="020B0503030403020204" pitchFamily="34" charset="0"/>
              </a:rPr>
              <a:t>Met welke gedachten zijn de farizeeën de synagoge binnen gestapt?</a:t>
            </a:r>
          </a:p>
          <a:p>
            <a:pPr marL="342900" indent="-342900" algn="l">
              <a:buFont typeface="Arial" panose="020B0604020202020204" pitchFamily="34" charset="0"/>
              <a:buChar char="•"/>
            </a:pPr>
            <a:endParaRPr lang="nl-NL" sz="2000" b="0" i="0" dirty="0">
              <a:effectLst/>
              <a:latin typeface="Source Sans Pro" panose="020B0503030403020204" pitchFamily="34" charset="0"/>
            </a:endParaRPr>
          </a:p>
          <a:p>
            <a:pPr marL="342900" indent="-342900" algn="l">
              <a:buFont typeface="Arial" panose="020B0604020202020204" pitchFamily="34" charset="0"/>
              <a:buChar char="•"/>
            </a:pPr>
            <a:r>
              <a:rPr lang="nl-NL" sz="2000" dirty="0">
                <a:latin typeface="Source Sans Pro" panose="020B0503030403020204" pitchFamily="34" charset="0"/>
              </a:rPr>
              <a:t>Ze zijn in Gods huis maar hun gedachten zijn vol met andere dingen. Is dat herkenbaar voor jou?</a:t>
            </a:r>
          </a:p>
          <a:p>
            <a:pPr marL="342900" indent="-342900" algn="l">
              <a:buFont typeface="Arial" panose="020B0604020202020204" pitchFamily="34" charset="0"/>
              <a:buChar char="•"/>
            </a:pPr>
            <a:endParaRPr lang="nl-NL" sz="2000" dirty="0">
              <a:latin typeface="Source Sans Pro" panose="020B0503030403020204" pitchFamily="34" charset="0"/>
            </a:endParaRPr>
          </a:p>
          <a:p>
            <a:pPr marL="342900" indent="-342900" algn="l">
              <a:buFont typeface="Arial" panose="020B0604020202020204" pitchFamily="34" charset="0"/>
              <a:buChar char="•"/>
            </a:pPr>
            <a:r>
              <a:rPr lang="nl-NL" sz="2000" b="0" i="0" dirty="0">
                <a:effectLst/>
                <a:latin typeface="Source Sans Pro" panose="020B0503030403020204" pitchFamily="34" charset="0"/>
              </a:rPr>
              <a:t>Hoe kun je er voor zorgen je gedachten op de Heere en Zijn dienst gericht zijn, in de kerk of als je in de Bijbel leest?</a:t>
            </a:r>
          </a:p>
        </p:txBody>
      </p:sp>
      <p:sp>
        <p:nvSpPr>
          <p:cNvPr id="14" name="Titel 1">
            <a:extLst>
              <a:ext uri="{FF2B5EF4-FFF2-40B4-BE49-F238E27FC236}">
                <a16:creationId xmlns:a16="http://schemas.microsoft.com/office/drawing/2014/main" id="{27FF313F-138F-80A9-FFF9-84A24B7DB00A}"/>
              </a:ext>
            </a:extLst>
          </p:cNvPr>
          <p:cNvSpPr txBox="1">
            <a:spLocks/>
          </p:cNvSpPr>
          <p:nvPr/>
        </p:nvSpPr>
        <p:spPr>
          <a:xfrm>
            <a:off x="6136999" y="155591"/>
            <a:ext cx="2323434" cy="563488"/>
          </a:xfrm>
          <a:prstGeom prst="rect">
            <a:avLst/>
          </a:prstGeom>
        </p:spPr>
        <p:txBody>
          <a:bodyPr vert="horz" lIns="91440" tIns="45720" rIns="91440" bIns="45720" rtlCol="0" anchor="b">
            <a:normAutofit fontScale="97500"/>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nl-NL" sz="2000" dirty="0">
                <a:solidFill>
                  <a:schemeClr val="accent6">
                    <a:lumMod val="40000"/>
                    <a:lumOff val="60000"/>
                  </a:schemeClr>
                </a:solidFill>
                <a:latin typeface="Cambria" panose="02040503050406030204" pitchFamily="18" charset="0"/>
              </a:rPr>
              <a:t>27 oktober 2022</a:t>
            </a:r>
          </a:p>
        </p:txBody>
      </p:sp>
    </p:spTree>
    <p:extLst>
      <p:ext uri="{BB962C8B-B14F-4D97-AF65-F5344CB8AC3E}">
        <p14:creationId xmlns:p14="http://schemas.microsoft.com/office/powerpoint/2010/main" val="222009054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angrenzend">
  <a:themeElements>
    <a:clrScheme name="Aangrenzend">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Kantoor">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angrenzend">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1482</TotalTime>
  <Words>754</Words>
  <Application>Microsoft Office PowerPoint</Application>
  <PresentationFormat>Diavoorstelling (4:3)</PresentationFormat>
  <Paragraphs>87</Paragraphs>
  <Slides>15</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15</vt:i4>
      </vt:variant>
    </vt:vector>
  </HeadingPairs>
  <TitlesOfParts>
    <vt:vector size="22" baseType="lpstr">
      <vt:lpstr>Arial</vt:lpstr>
      <vt:lpstr>Calibri</vt:lpstr>
      <vt:lpstr>Cambria</vt:lpstr>
      <vt:lpstr>Montserrat</vt:lpstr>
      <vt:lpstr>Source Sans Pro</vt:lpstr>
      <vt:lpstr>Times New Roman</vt:lpstr>
      <vt:lpstr>Aangrenzend</vt:lpstr>
      <vt:lpstr>Welkom</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dc:title>
  <dc:creator>Anthonie Meuleman</dc:creator>
  <cp:lastModifiedBy>Anthonie Meuleman</cp:lastModifiedBy>
  <cp:revision>29</cp:revision>
  <dcterms:created xsi:type="dcterms:W3CDTF">2019-09-26T19:26:59Z</dcterms:created>
  <dcterms:modified xsi:type="dcterms:W3CDTF">2022-10-27T17:09:30Z</dcterms:modified>
</cp:coreProperties>
</file>