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62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C1AAFA3-456C-4EE1-96A8-81F38A86BA8A}" v="11" dt="2021-10-13T19:04:06.3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0" d="100"/>
          <a:sy n="60" d="100"/>
        </p:scale>
        <p:origin x="908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sper de Jong" userId="3f4c6142-a08a-4e21-9f9b-1d92822627ee" providerId="ADAL" clId="{BC1AAFA3-456C-4EE1-96A8-81F38A86BA8A}"/>
    <pc:docChg chg="undo custSel addSld modSld">
      <pc:chgData name="Jasper de Jong" userId="3f4c6142-a08a-4e21-9f9b-1d92822627ee" providerId="ADAL" clId="{BC1AAFA3-456C-4EE1-96A8-81F38A86BA8A}" dt="2021-10-14T08:09:24.718" v="461" actId="20577"/>
      <pc:docMkLst>
        <pc:docMk/>
      </pc:docMkLst>
      <pc:sldChg chg="modSp mod">
        <pc:chgData name="Jasper de Jong" userId="3f4c6142-a08a-4e21-9f9b-1d92822627ee" providerId="ADAL" clId="{BC1AAFA3-456C-4EE1-96A8-81F38A86BA8A}" dt="2021-10-13T19:02:32.479" v="45" actId="20577"/>
        <pc:sldMkLst>
          <pc:docMk/>
          <pc:sldMk cId="127094890" sldId="256"/>
        </pc:sldMkLst>
        <pc:spChg chg="mod">
          <ac:chgData name="Jasper de Jong" userId="3f4c6142-a08a-4e21-9f9b-1d92822627ee" providerId="ADAL" clId="{BC1AAFA3-456C-4EE1-96A8-81F38A86BA8A}" dt="2021-10-13T19:02:32.479" v="45" actId="20577"/>
          <ac:spMkLst>
            <pc:docMk/>
            <pc:sldMk cId="127094890" sldId="256"/>
            <ac:spMk id="2" creationId="{1A13C4E0-7215-4AE6-8446-63C9F2E68319}"/>
          </ac:spMkLst>
        </pc:spChg>
      </pc:sldChg>
      <pc:sldChg chg="modSp">
        <pc:chgData name="Jasper de Jong" userId="3f4c6142-a08a-4e21-9f9b-1d92822627ee" providerId="ADAL" clId="{BC1AAFA3-456C-4EE1-96A8-81F38A86BA8A}" dt="2021-10-13T19:04:06.306" v="50" actId="12"/>
        <pc:sldMkLst>
          <pc:docMk/>
          <pc:sldMk cId="1043398360" sldId="258"/>
        </pc:sldMkLst>
        <pc:spChg chg="mod">
          <ac:chgData name="Jasper de Jong" userId="3f4c6142-a08a-4e21-9f9b-1d92822627ee" providerId="ADAL" clId="{BC1AAFA3-456C-4EE1-96A8-81F38A86BA8A}" dt="2021-10-13T19:04:06.306" v="50" actId="12"/>
          <ac:spMkLst>
            <pc:docMk/>
            <pc:sldMk cId="1043398360" sldId="258"/>
            <ac:spMk id="3" creationId="{ED1446F2-0FE2-4B5D-8D67-448D12BD60A2}"/>
          </ac:spMkLst>
        </pc:spChg>
      </pc:sldChg>
      <pc:sldChg chg="addSp modSp mod">
        <pc:chgData name="Jasper de Jong" userId="3f4c6142-a08a-4e21-9f9b-1d92822627ee" providerId="ADAL" clId="{BC1AAFA3-456C-4EE1-96A8-81F38A86BA8A}" dt="2021-10-13T19:03:46.919" v="48" actId="1440"/>
        <pc:sldMkLst>
          <pc:docMk/>
          <pc:sldMk cId="3141877881" sldId="260"/>
        </pc:sldMkLst>
        <pc:spChg chg="mod">
          <ac:chgData name="Jasper de Jong" userId="3f4c6142-a08a-4e21-9f9b-1d92822627ee" providerId="ADAL" clId="{BC1AAFA3-456C-4EE1-96A8-81F38A86BA8A}" dt="2021-10-13T19:02:07.301" v="42" actId="20577"/>
          <ac:spMkLst>
            <pc:docMk/>
            <pc:sldMk cId="3141877881" sldId="260"/>
            <ac:spMk id="4" creationId="{496F904E-E7A4-4F52-8C2C-70DE348C3D9B}"/>
          </ac:spMkLst>
        </pc:spChg>
        <pc:picChg chg="add mod ord modCrop">
          <ac:chgData name="Jasper de Jong" userId="3f4c6142-a08a-4e21-9f9b-1d92822627ee" providerId="ADAL" clId="{BC1AAFA3-456C-4EE1-96A8-81F38A86BA8A}" dt="2021-10-13T19:03:46.919" v="48" actId="1440"/>
          <ac:picMkLst>
            <pc:docMk/>
            <pc:sldMk cId="3141877881" sldId="260"/>
            <ac:picMk id="5" creationId="{E2664537-7DF2-4467-856B-FFE7B166068D}"/>
          </ac:picMkLst>
        </pc:picChg>
      </pc:sldChg>
      <pc:sldChg chg="modSp mod">
        <pc:chgData name="Jasper de Jong" userId="3f4c6142-a08a-4e21-9f9b-1d92822627ee" providerId="ADAL" clId="{BC1AAFA3-456C-4EE1-96A8-81F38A86BA8A}" dt="2021-10-13T19:04:45.165" v="109" actId="5793"/>
        <pc:sldMkLst>
          <pc:docMk/>
          <pc:sldMk cId="1312708610" sldId="262"/>
        </pc:sldMkLst>
        <pc:spChg chg="mod">
          <ac:chgData name="Jasper de Jong" userId="3f4c6142-a08a-4e21-9f9b-1d92822627ee" providerId="ADAL" clId="{BC1AAFA3-456C-4EE1-96A8-81F38A86BA8A}" dt="2021-10-13T19:04:45.165" v="109" actId="5793"/>
          <ac:spMkLst>
            <pc:docMk/>
            <pc:sldMk cId="1312708610" sldId="262"/>
            <ac:spMk id="4" creationId="{496F904E-E7A4-4F52-8C2C-70DE348C3D9B}"/>
          </ac:spMkLst>
        </pc:spChg>
      </pc:sldChg>
      <pc:sldChg chg="modSp add mod">
        <pc:chgData name="Jasper de Jong" userId="3f4c6142-a08a-4e21-9f9b-1d92822627ee" providerId="ADAL" clId="{BC1AAFA3-456C-4EE1-96A8-81F38A86BA8A}" dt="2021-10-14T08:09:24.718" v="461" actId="20577"/>
        <pc:sldMkLst>
          <pc:docMk/>
          <pc:sldMk cId="1905966066" sldId="263"/>
        </pc:sldMkLst>
        <pc:spChg chg="mod">
          <ac:chgData name="Jasper de Jong" userId="3f4c6142-a08a-4e21-9f9b-1d92822627ee" providerId="ADAL" clId="{BC1AAFA3-456C-4EE1-96A8-81F38A86BA8A}" dt="2021-10-14T08:09:24.718" v="461" actId="20577"/>
          <ac:spMkLst>
            <pc:docMk/>
            <pc:sldMk cId="1905966066" sldId="263"/>
            <ac:spMk id="2" creationId="{01233769-2979-404B-8DD9-A43CF23933EF}"/>
          </ac:spMkLst>
        </pc:spChg>
        <pc:spChg chg="mod">
          <ac:chgData name="Jasper de Jong" userId="3f4c6142-a08a-4e21-9f9b-1d92822627ee" providerId="ADAL" clId="{BC1AAFA3-456C-4EE1-96A8-81F38A86BA8A}" dt="2021-10-14T08:08:56.008" v="448" actId="20577"/>
          <ac:spMkLst>
            <pc:docMk/>
            <pc:sldMk cId="1905966066" sldId="263"/>
            <ac:spMk id="4" creationId="{496F904E-E7A4-4F52-8C2C-70DE348C3D9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5A3AE2-97D3-44BC-B11B-A8C9E3C918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CFC5F19-05E9-4062-99C2-C9D5CED48C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197858B-0B4E-4F98-9E49-6D7CC7127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2B2F-41F1-492A-8DCC-D71D82A78FB4}" type="datetimeFigureOut">
              <a:rPr lang="nl-NL" smtClean="0"/>
              <a:t>12-10-2021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AD3C58F-8B8C-4D3B-85DF-DBC3CD1A0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8481E33-A233-4A15-8DB3-839F694B5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07EFC-1834-40D6-B58C-BD718E71EC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4368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D342EC-AFD6-4CDE-9F9D-47BA7CE76C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49DC1AC-BBE1-497B-8C09-DA0B5D4960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6CB7D40-3EB7-4B64-835E-1D9C8D1AC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2B2F-41F1-492A-8DCC-D71D82A78FB4}" type="datetimeFigureOut">
              <a:rPr lang="nl-NL" smtClean="0"/>
              <a:t>12-10-2021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331DB27-1437-45C7-95E4-F8DD0BB18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28DC7C0-B3CD-4A6B-80A8-53DA2D389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07EFC-1834-40D6-B58C-BD718E71EC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6211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F82EB2D9-59CD-4DED-8507-7083A64C4A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B1A82C0-978A-4B65-B7E6-B28C51D31B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3DA1C6E-EB33-48D3-BF03-43E3B98FA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2B2F-41F1-492A-8DCC-D71D82A78FB4}" type="datetimeFigureOut">
              <a:rPr lang="nl-NL" smtClean="0"/>
              <a:t>12-10-2021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170B334-0B39-4EE1-B17E-7FFDBD1C8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F91F722-7055-4F51-83B5-932D49D40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07EFC-1834-40D6-B58C-BD718E71EC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6947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63F3D7-35D6-4DE0-BD02-4369CABEED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C58D169-FCC5-4EC4-93C0-EFCC3378EF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B3184B2-19EA-4FA2-B746-7B51BE992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2B2F-41F1-492A-8DCC-D71D82A78FB4}" type="datetimeFigureOut">
              <a:rPr lang="nl-NL" smtClean="0"/>
              <a:t>12-10-2021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8554CE7-924F-4559-BC30-1811857C4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BB90DBF-6842-4F25-9692-C64B4B9E3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07EFC-1834-40D6-B58C-BD718E71EC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838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AF3F01-666C-45ED-B650-B2756DDC2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606720E-9399-42DA-B530-0AA766FE34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0C879F3-FF39-43BF-BDA1-78122316E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2B2F-41F1-492A-8DCC-D71D82A78FB4}" type="datetimeFigureOut">
              <a:rPr lang="nl-NL" smtClean="0"/>
              <a:t>12-10-2021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4D69F39-4278-46ED-A2BE-9D565AE68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7E0D765-98AB-436A-B79C-D10B8B651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07EFC-1834-40D6-B58C-BD718E71EC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1510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7C316F-1331-47DF-9380-0B6F44466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21B736C-80AC-4FC1-8E39-AA9B634724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BBCCD0A-4640-4F46-BE25-6A08DDBF8C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6C3AC87-7CCF-4FD7-B5CA-8C8683A9BF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2B2F-41F1-492A-8DCC-D71D82A78FB4}" type="datetimeFigureOut">
              <a:rPr lang="nl-NL" smtClean="0"/>
              <a:t>12-10-2021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BCA7B23-5CC6-4FA0-80FA-E8B12F77C3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0BB344B-CEEB-4423-AB56-D672478F0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07EFC-1834-40D6-B58C-BD718E71EC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191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B5C5CB-C5D7-45D4-AE14-BA6A3730B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5FBD4D0-7ADA-4702-88A8-E344D5116C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26BD5F0-5B0D-4F08-B6C5-B2EB8B523D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F7B79E38-E3C6-4770-8934-D5BF33F6A0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D9BE688-1647-42AD-BAB7-831D127277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01CA16B8-0ACC-4FF0-9EA1-0F1550480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2B2F-41F1-492A-8DCC-D71D82A78FB4}" type="datetimeFigureOut">
              <a:rPr lang="nl-NL" smtClean="0"/>
              <a:t>12-10-2021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812F0E50-404A-49D9-A48F-0644C29AC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1BC94702-EE35-4675-A300-BA25AC8F5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07EFC-1834-40D6-B58C-BD718E71EC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9571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BF344B-269E-465F-A400-EFB2E1F37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08754356-D2DC-4893-A94E-D2773E48B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2B2F-41F1-492A-8DCC-D71D82A78FB4}" type="datetimeFigureOut">
              <a:rPr lang="nl-NL" smtClean="0"/>
              <a:t>12-10-2021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03FEEE83-1C9A-429A-818B-AC4B09B78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F1F0F9B5-BF23-4967-8F6E-559CA2D14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07EFC-1834-40D6-B58C-BD718E71EC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034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501724E9-BE11-4220-8344-3E0B522CF1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2B2F-41F1-492A-8DCC-D71D82A78FB4}" type="datetimeFigureOut">
              <a:rPr lang="nl-NL" smtClean="0"/>
              <a:t>12-10-2021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60034235-2513-473C-9F1F-335F02ACE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535ADA8-DCE0-47A0-8428-9EBFF493E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07EFC-1834-40D6-B58C-BD718E71EC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382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B9E41D-8099-4797-9B05-58E0B85BD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75C7A1F-7C9E-4EB2-A9FA-1E3471C740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DDCCCA5-A2D7-4AAA-8B25-7B820C9AFB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A1E130F-0303-412A-9DA7-E490DBB3B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2B2F-41F1-492A-8DCC-D71D82A78FB4}" type="datetimeFigureOut">
              <a:rPr lang="nl-NL" smtClean="0"/>
              <a:t>12-10-2021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CDC7833-AC4F-4515-A00C-CC45F8824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0CB1723-7FFD-4647-AAD5-9A456A86F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07EFC-1834-40D6-B58C-BD718E71EC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853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DA0C46-8BDC-4612-98B4-9610EC65F2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F3CE8AA8-F15D-4B89-BA90-23E538C1BA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426B515-FEC8-48AC-B832-B5768664C0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FA82A50-BEFC-4F84-8554-AF6020D89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2B2F-41F1-492A-8DCC-D71D82A78FB4}" type="datetimeFigureOut">
              <a:rPr lang="nl-NL" smtClean="0"/>
              <a:t>12-10-2021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0568A01-E647-4ACA-899C-CC361EC11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7BA03E4-6C0F-4557-B319-50938B719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07EFC-1834-40D6-B58C-BD718E71EC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9398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F19685D4-BF73-4C96-BC5A-53EC180FC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29EA6E1-D5A5-43EC-9BAB-8F4BA4C336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2C7AD73-1C0C-453F-82D2-BABBD10351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C2B2F-41F1-492A-8DCC-D71D82A78FB4}" type="datetimeFigureOut">
              <a:rPr lang="nl-NL" smtClean="0"/>
              <a:t>12-10-2021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76CFBC2-1BFF-4AFB-BA52-1240CFCF22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8D8E1EC-982F-463D-9219-C866778FAB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507EFC-1834-40D6-B58C-BD718E71EC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7936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8294908-8B00-4F58-BBBA-20F71A40AA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364C879-1404-4203-8E9D-CC5DE0A621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82782" y="-1386168"/>
            <a:ext cx="2424873" cy="3611191"/>
          </a:xfrm>
          <a:custGeom>
            <a:avLst/>
            <a:gdLst>
              <a:gd name="connsiteX0" fmla="*/ 0 w 2424873"/>
              <a:gd name="connsiteY0" fmla="*/ 2424874 h 3611191"/>
              <a:gd name="connsiteX1" fmla="*/ 2424873 w 2424873"/>
              <a:gd name="connsiteY1" fmla="*/ 0 h 3611191"/>
              <a:gd name="connsiteX2" fmla="*/ 2424873 w 2424873"/>
              <a:gd name="connsiteY2" fmla="*/ 3611191 h 3611191"/>
              <a:gd name="connsiteX3" fmla="*/ 1186317 w 2424873"/>
              <a:gd name="connsiteY3" fmla="*/ 3611191 h 3611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4873" h="3611191">
                <a:moveTo>
                  <a:pt x="0" y="2424874"/>
                </a:moveTo>
                <a:lnTo>
                  <a:pt x="2424873" y="0"/>
                </a:lnTo>
                <a:lnTo>
                  <a:pt x="2424873" y="3611191"/>
                </a:lnTo>
                <a:lnTo>
                  <a:pt x="1186317" y="361119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4617302-4B0D-4351-A6BB-6F0930D943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571000" y="-338582"/>
            <a:ext cx="1635955" cy="1635955"/>
          </a:xfrm>
          <a:custGeom>
            <a:avLst/>
            <a:gdLst>
              <a:gd name="connsiteX0" fmla="*/ 0 w 1635955"/>
              <a:gd name="connsiteY0" fmla="*/ 957987 h 1635955"/>
              <a:gd name="connsiteX1" fmla="*/ 957987 w 1635955"/>
              <a:gd name="connsiteY1" fmla="*/ 0 h 1635955"/>
              <a:gd name="connsiteX2" fmla="*/ 1635955 w 1635955"/>
              <a:gd name="connsiteY2" fmla="*/ 0 h 1635955"/>
              <a:gd name="connsiteX3" fmla="*/ 1635955 w 1635955"/>
              <a:gd name="connsiteY3" fmla="*/ 1635955 h 1635955"/>
              <a:gd name="connsiteX4" fmla="*/ 0 w 1635955"/>
              <a:gd name="connsiteY4" fmla="*/ 1635955 h 163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5955" h="1635955">
                <a:moveTo>
                  <a:pt x="0" y="957987"/>
                </a:moveTo>
                <a:lnTo>
                  <a:pt x="957987" y="0"/>
                </a:lnTo>
                <a:lnTo>
                  <a:pt x="1635955" y="0"/>
                </a:lnTo>
                <a:lnTo>
                  <a:pt x="1635955" y="1635955"/>
                </a:lnTo>
                <a:lnTo>
                  <a:pt x="0" y="1635955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A2C7802-C2E0-4218-8F89-8DD7CCD2CD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627985" y="-6588"/>
            <a:ext cx="4059393" cy="2548110"/>
          </a:xfrm>
          <a:custGeom>
            <a:avLst/>
            <a:gdLst>
              <a:gd name="connsiteX0" fmla="*/ 0 w 4059393"/>
              <a:gd name="connsiteY0" fmla="*/ 1511282 h 2548110"/>
              <a:gd name="connsiteX1" fmla="*/ 1511282 w 4059393"/>
              <a:gd name="connsiteY1" fmla="*/ 0 h 2548110"/>
              <a:gd name="connsiteX2" fmla="*/ 4059393 w 4059393"/>
              <a:gd name="connsiteY2" fmla="*/ 2548110 h 2548110"/>
              <a:gd name="connsiteX3" fmla="*/ 0 w 4059393"/>
              <a:gd name="connsiteY3" fmla="*/ 2548110 h 254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393" h="2548110">
                <a:moveTo>
                  <a:pt x="0" y="1511282"/>
                </a:moveTo>
                <a:lnTo>
                  <a:pt x="1511282" y="0"/>
                </a:lnTo>
                <a:lnTo>
                  <a:pt x="4059393" y="2548110"/>
                </a:lnTo>
                <a:lnTo>
                  <a:pt x="0" y="254811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6D7111A-21E5-4EE9-8A78-10E5530F01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262924" y="1465780"/>
            <a:ext cx="1185708" cy="118570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3969E80-A77B-49FC-9122-D89AFD5EE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-29557" y="5198743"/>
            <a:ext cx="2444907" cy="2366116"/>
          </a:xfrm>
          <a:custGeom>
            <a:avLst/>
            <a:gdLst>
              <a:gd name="connsiteX0" fmla="*/ 0 w 2203753"/>
              <a:gd name="connsiteY0" fmla="*/ 0 h 2132734"/>
              <a:gd name="connsiteX1" fmla="*/ 2203753 w 2203753"/>
              <a:gd name="connsiteY1" fmla="*/ 0 h 2132734"/>
              <a:gd name="connsiteX2" fmla="*/ 2203753 w 2203753"/>
              <a:gd name="connsiteY2" fmla="*/ 576461 h 2132734"/>
              <a:gd name="connsiteX3" fmla="*/ 647480 w 2203753"/>
              <a:gd name="connsiteY3" fmla="*/ 2132734 h 2132734"/>
              <a:gd name="connsiteX4" fmla="*/ 0 w 2203753"/>
              <a:gd name="connsiteY4" fmla="*/ 1485255 h 2132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3753" h="2132734">
                <a:moveTo>
                  <a:pt x="0" y="0"/>
                </a:moveTo>
                <a:lnTo>
                  <a:pt x="2203753" y="0"/>
                </a:lnTo>
                <a:lnTo>
                  <a:pt x="2203753" y="576461"/>
                </a:lnTo>
                <a:lnTo>
                  <a:pt x="647480" y="2132734"/>
                </a:lnTo>
                <a:lnTo>
                  <a:pt x="0" y="1485255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849CA57-76BD-4CF2-80BA-D7A46A01B7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769787" y="5439893"/>
            <a:ext cx="928467" cy="928467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35E9085E-E730-4768-83D4-6CB7E98971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401311" y="734311"/>
            <a:ext cx="5389379" cy="5389379"/>
          </a:xfrm>
          <a:custGeom>
            <a:avLst/>
            <a:gdLst>
              <a:gd name="connsiteX0" fmla="*/ 0 w 5389379"/>
              <a:gd name="connsiteY0" fmla="*/ 540040 h 5389379"/>
              <a:gd name="connsiteX1" fmla="*/ 540040 w 5389379"/>
              <a:gd name="connsiteY1" fmla="*/ 0 h 5389379"/>
              <a:gd name="connsiteX2" fmla="*/ 5389379 w 5389379"/>
              <a:gd name="connsiteY2" fmla="*/ 0 h 5389379"/>
              <a:gd name="connsiteX3" fmla="*/ 5389379 w 5389379"/>
              <a:gd name="connsiteY3" fmla="*/ 4838655 h 5389379"/>
              <a:gd name="connsiteX4" fmla="*/ 4838655 w 5389379"/>
              <a:gd name="connsiteY4" fmla="*/ 5389379 h 5389379"/>
              <a:gd name="connsiteX5" fmla="*/ 0 w 5389379"/>
              <a:gd name="connsiteY5" fmla="*/ 5389379 h 5389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89379" h="5389379">
                <a:moveTo>
                  <a:pt x="0" y="540040"/>
                </a:moveTo>
                <a:lnTo>
                  <a:pt x="540040" y="0"/>
                </a:lnTo>
                <a:lnTo>
                  <a:pt x="5389379" y="0"/>
                </a:lnTo>
                <a:lnTo>
                  <a:pt x="5389379" y="4838655"/>
                </a:lnTo>
                <a:lnTo>
                  <a:pt x="4838655" y="5389379"/>
                </a:lnTo>
                <a:lnTo>
                  <a:pt x="0" y="538937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973272FE-A474-4CAE-8CA2-BCC8B476C3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700283" y="33283"/>
            <a:ext cx="6791435" cy="6791435"/>
          </a:xfrm>
          <a:custGeom>
            <a:avLst/>
            <a:gdLst>
              <a:gd name="connsiteX0" fmla="*/ 1860938 w 6791435"/>
              <a:gd name="connsiteY0" fmla="*/ 81158 h 6791435"/>
              <a:gd name="connsiteX1" fmla="*/ 1942096 w 6791435"/>
              <a:gd name="connsiteY1" fmla="*/ 0 h 6791435"/>
              <a:gd name="connsiteX2" fmla="*/ 6791435 w 6791435"/>
              <a:gd name="connsiteY2" fmla="*/ 0 h 6791435"/>
              <a:gd name="connsiteX3" fmla="*/ 6791435 w 6791435"/>
              <a:gd name="connsiteY3" fmla="*/ 4838655 h 6791435"/>
              <a:gd name="connsiteX4" fmla="*/ 6710277 w 6791435"/>
              <a:gd name="connsiteY4" fmla="*/ 4919813 h 6791435"/>
              <a:gd name="connsiteX5" fmla="*/ 6710277 w 6791435"/>
              <a:gd name="connsiteY5" fmla="*/ 81158 h 6791435"/>
              <a:gd name="connsiteX6" fmla="*/ 0 w 6791435"/>
              <a:gd name="connsiteY6" fmla="*/ 1942096 h 6791435"/>
              <a:gd name="connsiteX7" fmla="*/ 81158 w 6791435"/>
              <a:gd name="connsiteY7" fmla="*/ 1860938 h 6791435"/>
              <a:gd name="connsiteX8" fmla="*/ 81158 w 6791435"/>
              <a:gd name="connsiteY8" fmla="*/ 6710277 h 6791435"/>
              <a:gd name="connsiteX9" fmla="*/ 4919813 w 6791435"/>
              <a:gd name="connsiteY9" fmla="*/ 6710277 h 6791435"/>
              <a:gd name="connsiteX10" fmla="*/ 4838655 w 6791435"/>
              <a:gd name="connsiteY10" fmla="*/ 6791435 h 6791435"/>
              <a:gd name="connsiteX11" fmla="*/ 0 w 6791435"/>
              <a:gd name="connsiteY11" fmla="*/ 6791435 h 6791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791435" h="6791435">
                <a:moveTo>
                  <a:pt x="1860938" y="81158"/>
                </a:moveTo>
                <a:lnTo>
                  <a:pt x="1942096" y="0"/>
                </a:lnTo>
                <a:lnTo>
                  <a:pt x="6791435" y="0"/>
                </a:lnTo>
                <a:lnTo>
                  <a:pt x="6791435" y="4838655"/>
                </a:lnTo>
                <a:lnTo>
                  <a:pt x="6710277" y="4919813"/>
                </a:lnTo>
                <a:lnTo>
                  <a:pt x="6710277" y="81158"/>
                </a:lnTo>
                <a:close/>
                <a:moveTo>
                  <a:pt x="0" y="1942096"/>
                </a:moveTo>
                <a:lnTo>
                  <a:pt x="81158" y="1860938"/>
                </a:lnTo>
                <a:lnTo>
                  <a:pt x="81158" y="6710277"/>
                </a:lnTo>
                <a:lnTo>
                  <a:pt x="4919813" y="6710277"/>
                </a:lnTo>
                <a:lnTo>
                  <a:pt x="4838655" y="6791435"/>
                </a:lnTo>
                <a:lnTo>
                  <a:pt x="0" y="6791435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A13C4E0-7215-4AE6-8446-63C9F2E683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53651" y="2246337"/>
            <a:ext cx="6116934" cy="3670987"/>
          </a:xfrm>
          <a:noFill/>
        </p:spPr>
        <p:txBody>
          <a:bodyPr anchor="ctr">
            <a:normAutofit/>
          </a:bodyPr>
          <a:lstStyle/>
          <a:p>
            <a:r>
              <a:rPr lang="nl-NL" sz="4000" dirty="0">
                <a:solidFill>
                  <a:srgbClr val="080808"/>
                </a:solidFill>
                <a:latin typeface="Raleway" pitchFamily="2" charset="0"/>
              </a:rPr>
              <a:t>Programmeren met Sphero EDU</a:t>
            </a:r>
            <a:br>
              <a:rPr lang="nl-NL" sz="4000" dirty="0">
                <a:solidFill>
                  <a:srgbClr val="080808"/>
                </a:solidFill>
                <a:latin typeface="Raleway" pitchFamily="2" charset="0"/>
              </a:rPr>
            </a:br>
            <a:br>
              <a:rPr lang="nl-NL" sz="4000" dirty="0">
                <a:solidFill>
                  <a:srgbClr val="080808"/>
                </a:solidFill>
                <a:latin typeface="Raleway" pitchFamily="2" charset="0"/>
              </a:rPr>
            </a:br>
            <a:r>
              <a:rPr lang="nl-NL" sz="4000" dirty="0">
                <a:solidFill>
                  <a:srgbClr val="080808"/>
                </a:solidFill>
                <a:latin typeface="Raleway" pitchFamily="2" charset="0"/>
              </a:rPr>
              <a:t>Les 2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07981EA-05A6-437C-88D7-B377B92B03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629823" y="5457591"/>
            <a:ext cx="2231794" cy="2568811"/>
          </a:xfrm>
          <a:custGeom>
            <a:avLst/>
            <a:gdLst>
              <a:gd name="connsiteX0" fmla="*/ 0 w 2940086"/>
              <a:gd name="connsiteY0" fmla="*/ 0 h 3384061"/>
              <a:gd name="connsiteX1" fmla="*/ 2496112 w 2940086"/>
              <a:gd name="connsiteY1" fmla="*/ 0 h 3384061"/>
              <a:gd name="connsiteX2" fmla="*/ 2940086 w 2940086"/>
              <a:gd name="connsiteY2" fmla="*/ 443975 h 3384061"/>
              <a:gd name="connsiteX3" fmla="*/ 0 w 2940086"/>
              <a:gd name="connsiteY3" fmla="*/ 3384061 h 3384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0086" h="3384061">
                <a:moveTo>
                  <a:pt x="0" y="0"/>
                </a:moveTo>
                <a:lnTo>
                  <a:pt x="2496112" y="0"/>
                </a:lnTo>
                <a:lnTo>
                  <a:pt x="2940086" y="443975"/>
                </a:lnTo>
                <a:lnTo>
                  <a:pt x="0" y="338406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5E3C750-986E-4769-B1AE-49289FBEE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720059" y="5243545"/>
            <a:ext cx="959985" cy="959985"/>
          </a:xfrm>
          <a:prstGeom prst="rect">
            <a:avLst/>
          </a:pr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94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1233769-2979-404B-8DD9-A43CF2393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nl-NL" sz="3600" b="1" dirty="0">
                <a:latin typeface="Raleway" pitchFamily="2" charset="0"/>
              </a:rPr>
              <a:t>Lesdoelen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D1446F2-0FE2-4B5D-8D67-448D12BD60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7" y="1782981"/>
            <a:ext cx="10905066" cy="4393982"/>
          </a:xfrm>
        </p:spPr>
        <p:txBody>
          <a:bodyPr>
            <a:normAutofit/>
          </a:bodyPr>
          <a:lstStyle/>
          <a:p>
            <a:r>
              <a:rPr lang="nl-NL" sz="2200" dirty="0">
                <a:latin typeface="Raleway" pitchFamily="2" charset="0"/>
              </a:rPr>
              <a:t>Leerlingen kunnen een doolhof maken waar een Sphero Mini doorheen kan rollen. </a:t>
            </a:r>
          </a:p>
          <a:p>
            <a:r>
              <a:rPr lang="nl-NL" sz="2200" dirty="0">
                <a:latin typeface="Raleway" pitchFamily="2" charset="0"/>
              </a:rPr>
              <a:t>Leerlingen kunnen de Sphero Mini programmeren om door een doolhof heen leiden.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460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1233769-2979-404B-8DD9-A43CF2393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nl-NL" sz="3600" b="1" dirty="0">
                <a:latin typeface="Raleway" pitchFamily="2" charset="0"/>
              </a:rPr>
              <a:t>Wat weet je nog van de vorige les?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D1446F2-0FE2-4B5D-8D67-448D12BD60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7" y="1782981"/>
            <a:ext cx="7680726" cy="4393982"/>
          </a:xfrm>
        </p:spPr>
        <p:txBody>
          <a:bodyPr>
            <a:normAutofit/>
          </a:bodyPr>
          <a:lstStyle/>
          <a:p>
            <a:r>
              <a:rPr lang="nl-NL" sz="2200" dirty="0">
                <a:latin typeface="Raleway" pitchFamily="2" charset="0"/>
              </a:rPr>
              <a:t>Hoeveel graden is de hoek van een vierkant?</a:t>
            </a:r>
          </a:p>
          <a:p>
            <a:r>
              <a:rPr lang="nl-NL" sz="2200" dirty="0">
                <a:latin typeface="Raleway" pitchFamily="2" charset="0"/>
              </a:rPr>
              <a:t>Hoe kan je ervoor zorgen dat de Sphero Mini een strakkere hoek kan maken?</a:t>
            </a:r>
          </a:p>
          <a:p>
            <a:pPr marL="0" indent="0">
              <a:buNone/>
            </a:pPr>
            <a:endParaRPr lang="nl-NL" sz="2200" dirty="0">
              <a:latin typeface="Raleway" pitchFamily="2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398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1233769-2979-404B-8DD9-A43CF2393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nl-NL" sz="3600" b="1" dirty="0">
                <a:latin typeface="Raleway" pitchFamily="2" charset="0"/>
              </a:rPr>
              <a:t>Aan de slag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Afbeelding 4" descr="Afbeelding met tekst, vloer, binnen&#10;&#10;Automatisch gegenereerde beschrijving">
            <a:extLst>
              <a:ext uri="{FF2B5EF4-FFF2-40B4-BE49-F238E27FC236}">
                <a16:creationId xmlns:a16="http://schemas.microsoft.com/office/drawing/2014/main" id="{E2664537-7DF2-4467-856B-FFE7B166068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25" t="8911" r="9018" b="25638"/>
          <a:stretch/>
        </p:blipFill>
        <p:spPr>
          <a:xfrm>
            <a:off x="6254019" y="3245959"/>
            <a:ext cx="5099781" cy="317055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96F904E-E7A4-4F52-8C2C-70DE348C3D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200" dirty="0">
                <a:latin typeface="Raleway" pitchFamily="2" charset="0"/>
              </a:rPr>
              <a:t>We gebruiken dezelfde groepjes van de vorige les</a:t>
            </a:r>
          </a:p>
          <a:p>
            <a:endParaRPr lang="nl-NL" sz="2200" dirty="0">
              <a:latin typeface="Raleway" pitchFamily="2" charset="0"/>
            </a:endParaRPr>
          </a:p>
          <a:p>
            <a:r>
              <a:rPr lang="nl-NL" sz="2200" dirty="0">
                <a:latin typeface="Raleway" pitchFamily="2" charset="0"/>
              </a:rPr>
              <a:t>Zorg dat ieder groepje de volgende materialen heeft:</a:t>
            </a:r>
          </a:p>
          <a:p>
            <a:pPr lvl="1"/>
            <a:r>
              <a:rPr lang="nl-NL" sz="2200" dirty="0">
                <a:latin typeface="Raleway" pitchFamily="2" charset="0"/>
              </a:rPr>
              <a:t>iPad </a:t>
            </a:r>
          </a:p>
          <a:p>
            <a:pPr lvl="1"/>
            <a:r>
              <a:rPr lang="nl-NL" sz="2200" dirty="0">
                <a:latin typeface="Raleway" pitchFamily="2" charset="0"/>
              </a:rPr>
              <a:t>Sphero Mini</a:t>
            </a:r>
          </a:p>
          <a:p>
            <a:pPr lvl="1"/>
            <a:r>
              <a:rPr lang="nl-NL" sz="2200" dirty="0">
                <a:latin typeface="Raleway" pitchFamily="2" charset="0"/>
              </a:rPr>
              <a:t>Vloerzeil</a:t>
            </a:r>
          </a:p>
          <a:p>
            <a:pPr lvl="1"/>
            <a:r>
              <a:rPr lang="nl-NL" sz="2200" dirty="0" err="1">
                <a:latin typeface="Raleway" pitchFamily="2" charset="0"/>
              </a:rPr>
              <a:t>Schilderstape</a:t>
            </a:r>
            <a:endParaRPr lang="nl-NL" sz="2200" dirty="0">
              <a:latin typeface="Raleway" pitchFamily="2" charset="0"/>
            </a:endParaRPr>
          </a:p>
          <a:p>
            <a:pPr lvl="1"/>
            <a:r>
              <a:rPr lang="nl-NL" sz="2200" dirty="0">
                <a:latin typeface="Raleway" pitchFamily="2" charset="0"/>
              </a:rPr>
              <a:t>A3 papier en een potlood of pen</a:t>
            </a:r>
          </a:p>
          <a:p>
            <a:pPr lvl="1"/>
            <a:r>
              <a:rPr lang="nl-NL" sz="2200" dirty="0">
                <a:latin typeface="Raleway" pitchFamily="2" charset="0"/>
              </a:rPr>
              <a:t>Eventueel: </a:t>
            </a:r>
            <a:r>
              <a:rPr lang="nl-NL" sz="2200" dirty="0" err="1">
                <a:latin typeface="Raleway" pitchFamily="2" charset="0"/>
              </a:rPr>
              <a:t>Kapla</a:t>
            </a:r>
            <a:r>
              <a:rPr lang="nl-NL" sz="2200" dirty="0">
                <a:latin typeface="Raleway" pitchFamily="2" charset="0"/>
              </a:rPr>
              <a:t> of ander </a:t>
            </a:r>
            <a:br>
              <a:rPr lang="nl-NL" sz="2200" dirty="0">
                <a:latin typeface="Raleway" pitchFamily="2" charset="0"/>
              </a:rPr>
            </a:br>
            <a:r>
              <a:rPr lang="nl-NL" sz="2200" dirty="0">
                <a:latin typeface="Raleway" pitchFamily="2" charset="0"/>
              </a:rPr>
              <a:t>bouwmateriaal</a:t>
            </a:r>
          </a:p>
        </p:txBody>
      </p:sp>
    </p:spTree>
    <p:extLst>
      <p:ext uri="{BB962C8B-B14F-4D97-AF65-F5344CB8AC3E}">
        <p14:creationId xmlns:p14="http://schemas.microsoft.com/office/powerpoint/2010/main" val="31418778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1233769-2979-404B-8DD9-A43CF2393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nl-NL" sz="3600" b="1" dirty="0">
                <a:latin typeface="Raleway" pitchFamily="2" charset="0"/>
              </a:rPr>
              <a:t>Aan de slag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96F904E-E7A4-4F52-8C2C-70DE348C3D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nl-NL" sz="2200" dirty="0">
                <a:latin typeface="Raleway" pitchFamily="2" charset="0"/>
              </a:rPr>
              <a:t>Start op de iPad de Sphero </a:t>
            </a:r>
            <a:r>
              <a:rPr lang="nl-NL" sz="2200" dirty="0" err="1">
                <a:latin typeface="Raleway" pitchFamily="2" charset="0"/>
              </a:rPr>
              <a:t>Edu</a:t>
            </a:r>
            <a:r>
              <a:rPr lang="nl-NL" sz="2200" dirty="0">
                <a:latin typeface="Raleway" pitchFamily="2" charset="0"/>
              </a:rPr>
              <a:t> app.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200" dirty="0">
                <a:latin typeface="Raleway" pitchFamily="2" charset="0"/>
              </a:rPr>
              <a:t>Klik op “Neem deel aan je les”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200" dirty="0">
                <a:latin typeface="Raleway" pitchFamily="2" charset="0"/>
              </a:rPr>
              <a:t>Voer de </a:t>
            </a:r>
            <a:r>
              <a:rPr lang="nl-NL" sz="2200" dirty="0" err="1">
                <a:latin typeface="Raleway" pitchFamily="2" charset="0"/>
              </a:rPr>
              <a:t>lescode</a:t>
            </a:r>
            <a:r>
              <a:rPr lang="nl-NL" sz="2200" dirty="0">
                <a:latin typeface="Raleway" pitchFamily="2" charset="0"/>
              </a:rPr>
              <a:t> in die op het bord staat.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200" dirty="0">
                <a:latin typeface="Raleway" pitchFamily="2" charset="0"/>
              </a:rPr>
              <a:t>Selecteer je groep. (Bijv. Groep F)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200" dirty="0">
                <a:latin typeface="Raleway" pitchFamily="2" charset="0"/>
              </a:rPr>
              <a:t>Volg de stappen in de app</a:t>
            </a:r>
          </a:p>
          <a:p>
            <a:endParaRPr lang="nl-NL" sz="2200" dirty="0">
              <a:latin typeface="Raleway" pitchFamily="2" charset="0"/>
            </a:endParaRPr>
          </a:p>
          <a:p>
            <a:pPr marL="0" indent="0" algn="ctr">
              <a:buNone/>
            </a:pPr>
            <a:r>
              <a:rPr lang="nl-NL" sz="2200" dirty="0">
                <a:latin typeface="Raleway" pitchFamily="2" charset="0"/>
              </a:rPr>
              <a:t>Veel plezier met je weg vinden door de doolhof!</a:t>
            </a:r>
          </a:p>
          <a:p>
            <a:endParaRPr lang="nl-NL" sz="2200" dirty="0">
              <a:latin typeface="Ralewa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0414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1233769-2979-404B-8DD9-A43CF2393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nl-NL" sz="3600" b="1">
                <a:latin typeface="Raleway" pitchFamily="2" charset="0"/>
              </a:rPr>
              <a:t>Tijdsplanning</a:t>
            </a:r>
            <a:endParaRPr lang="nl-NL" sz="3600" b="1" dirty="0">
              <a:latin typeface="Raleway" pitchFamily="2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96F904E-E7A4-4F52-8C2C-70DE348C3D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200" dirty="0">
                <a:latin typeface="Raleway" pitchFamily="2" charset="0"/>
              </a:rPr>
              <a:t>Kinderen maken hun doolhof met </a:t>
            </a:r>
            <a:r>
              <a:rPr lang="nl-NL" sz="2200" dirty="0" err="1">
                <a:latin typeface="Raleway" pitchFamily="2" charset="0"/>
              </a:rPr>
              <a:t>schilderstape</a:t>
            </a:r>
            <a:r>
              <a:rPr lang="nl-NL" sz="2200" dirty="0">
                <a:latin typeface="Raleway" pitchFamily="2" charset="0"/>
              </a:rPr>
              <a:t> </a:t>
            </a:r>
            <a:br>
              <a:rPr lang="nl-NL" sz="2200" dirty="0">
                <a:latin typeface="Raleway" pitchFamily="2" charset="0"/>
              </a:rPr>
            </a:br>
            <a:r>
              <a:rPr lang="nl-NL" sz="2200" dirty="0">
                <a:latin typeface="Raleway" pitchFamily="2" charset="0"/>
              </a:rPr>
              <a:t>en eventueel ander materiaal.						30 min</a:t>
            </a:r>
          </a:p>
          <a:p>
            <a:pPr marL="0" indent="0">
              <a:buNone/>
            </a:pPr>
            <a:endParaRPr lang="nl-NL" sz="2200" dirty="0">
              <a:latin typeface="Raleway" pitchFamily="2" charset="0"/>
            </a:endParaRPr>
          </a:p>
          <a:p>
            <a:r>
              <a:rPr lang="nl-NL" sz="2200" dirty="0">
                <a:latin typeface="Raleway" pitchFamily="2" charset="0"/>
              </a:rPr>
              <a:t>Kinderen programmeren hun Sphero Mini door het doolhof		20 min</a:t>
            </a:r>
          </a:p>
          <a:p>
            <a:endParaRPr lang="nl-NL" sz="2200" dirty="0">
              <a:latin typeface="Raleway" pitchFamily="2" charset="0"/>
            </a:endParaRPr>
          </a:p>
          <a:p>
            <a:r>
              <a:rPr lang="nl-NL" sz="2200" dirty="0">
                <a:latin typeface="Raleway" pitchFamily="2" charset="0"/>
              </a:rPr>
              <a:t>Kinderen wisselen met een ander groepje en programmeren 		</a:t>
            </a:r>
            <a:br>
              <a:rPr lang="nl-NL" sz="2200" dirty="0">
                <a:latin typeface="Raleway" pitchFamily="2" charset="0"/>
              </a:rPr>
            </a:br>
            <a:r>
              <a:rPr lang="nl-NL" sz="2200" dirty="0">
                <a:latin typeface="Raleway" pitchFamily="2" charset="0"/>
              </a:rPr>
              <a:t>hun Sphero Mini door het doolhof van een ander.			20 min</a:t>
            </a:r>
          </a:p>
          <a:p>
            <a:endParaRPr lang="nl-NL" sz="2200" dirty="0">
              <a:latin typeface="Ralewa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5966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1233769-2979-404B-8DD9-A43CF2393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nl-NL" sz="3600" b="1" dirty="0">
                <a:latin typeface="Raleway" pitchFamily="2" charset="0"/>
              </a:rPr>
              <a:t>Evaluatie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96F904E-E7A4-4F52-8C2C-70DE348C3D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200" dirty="0">
                <a:latin typeface="Raleway" pitchFamily="2" charset="0"/>
              </a:rPr>
              <a:t>Waar zijn jullie als groepje trots op?</a:t>
            </a:r>
            <a:br>
              <a:rPr lang="nl-NL" sz="2200" dirty="0">
                <a:latin typeface="Raleway" pitchFamily="2" charset="0"/>
              </a:rPr>
            </a:br>
            <a:endParaRPr lang="nl-NL" sz="2200" dirty="0">
              <a:latin typeface="Raleway" pitchFamily="2" charset="0"/>
            </a:endParaRPr>
          </a:p>
          <a:p>
            <a:r>
              <a:rPr lang="nl-NL" sz="2200" dirty="0">
                <a:latin typeface="Raleway" pitchFamily="2" charset="0"/>
              </a:rPr>
              <a:t>Wat hebben jullie geleerd vandaag?</a:t>
            </a:r>
          </a:p>
          <a:p>
            <a:endParaRPr lang="nl-NL" sz="2200" dirty="0">
              <a:latin typeface="Raleway" pitchFamily="2" charset="0"/>
            </a:endParaRPr>
          </a:p>
          <a:p>
            <a:r>
              <a:rPr lang="nl-NL" sz="2200" dirty="0">
                <a:latin typeface="Raleway" pitchFamily="2" charset="0"/>
              </a:rPr>
              <a:t>Wat zouden jullie de volgende keer anders doen?</a:t>
            </a:r>
          </a:p>
          <a:p>
            <a:pPr marL="0" indent="0">
              <a:buNone/>
            </a:pPr>
            <a:endParaRPr lang="nl-NL" sz="2200" dirty="0">
              <a:latin typeface="Raleway" pitchFamily="2" charset="0"/>
            </a:endParaRPr>
          </a:p>
          <a:p>
            <a:endParaRPr lang="nl-NL" sz="2200" dirty="0">
              <a:latin typeface="Raleway" pitchFamily="2" charset="0"/>
            </a:endParaRPr>
          </a:p>
          <a:p>
            <a:pPr marL="0" indent="0">
              <a:buNone/>
            </a:pPr>
            <a:endParaRPr lang="nl-NL" sz="2200" dirty="0">
              <a:latin typeface="Ralewa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70861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18559</TotalTime>
  <Words>248</Words>
  <Application>Microsoft Office PowerPoint</Application>
  <PresentationFormat>Breedbeeld</PresentationFormat>
  <Paragraphs>37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Raleway</vt:lpstr>
      <vt:lpstr>Kantoorthema</vt:lpstr>
      <vt:lpstr>Programmeren met Sphero EDU  Les 2</vt:lpstr>
      <vt:lpstr>Lesdoelen</vt:lpstr>
      <vt:lpstr>Wat weet je nog van de vorige les?</vt:lpstr>
      <vt:lpstr>Aan de slag</vt:lpstr>
      <vt:lpstr>Aan de slag</vt:lpstr>
      <vt:lpstr>Tijdsplanning</vt:lpstr>
      <vt:lpstr>Evaluatie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Programmeren met Sphero EDU</dc:title>
  <dc:creator>Jasper de Jong</dc:creator>
  <cp:lastModifiedBy>Jasper de Jong</cp:lastModifiedBy>
  <cp:revision>3</cp:revision>
  <dcterms:created xsi:type="dcterms:W3CDTF">2021-09-21T09:06:18Z</dcterms:created>
  <dcterms:modified xsi:type="dcterms:W3CDTF">2021-10-14T08:09:26Z</dcterms:modified>
</cp:coreProperties>
</file>