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48FA2-155F-4DDB-9578-662EF92D5F51}" type="datetimeFigureOut">
              <a:rPr lang="nl-NL" smtClean="0"/>
              <a:t>28-11-2019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4C9E7-0B83-4A9D-BAC0-3BAE838D1FC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10885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48FA2-155F-4DDB-9578-662EF92D5F51}" type="datetimeFigureOut">
              <a:rPr lang="nl-NL" smtClean="0"/>
              <a:t>28-11-2019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4C9E7-0B83-4A9D-BAC0-3BAE838D1FC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64399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48FA2-155F-4DDB-9578-662EF92D5F51}" type="datetimeFigureOut">
              <a:rPr lang="nl-NL" smtClean="0"/>
              <a:t>28-11-2019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4C9E7-0B83-4A9D-BAC0-3BAE838D1FC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457961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nl-NL" smtClean="0"/>
              <a:t>Tekststijl van het model bewerken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48FA2-155F-4DDB-9578-662EF92D5F51}" type="datetimeFigureOut">
              <a:rPr lang="nl-NL" smtClean="0"/>
              <a:t>28-11-2019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4C9E7-0B83-4A9D-BAC0-3BAE838D1FC7}" type="slidenum">
              <a:rPr lang="nl-NL" smtClean="0"/>
              <a:t>‹nr.›</a:t>
            </a:fld>
            <a:endParaRPr lang="nl-NL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793794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48FA2-155F-4DDB-9578-662EF92D5F51}" type="datetimeFigureOut">
              <a:rPr lang="nl-NL" smtClean="0"/>
              <a:t>28-11-2019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4C9E7-0B83-4A9D-BAC0-3BAE838D1FC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761319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48FA2-155F-4DDB-9578-662EF92D5F51}" type="datetimeFigureOut">
              <a:rPr lang="nl-NL" smtClean="0"/>
              <a:t>28-11-2019</a:t>
            </a:fld>
            <a:endParaRPr lang="nl-NL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4C9E7-0B83-4A9D-BAC0-3BAE838D1FC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663442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Afbeelding-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48FA2-155F-4DDB-9578-662EF92D5F51}" type="datetimeFigureOut">
              <a:rPr lang="nl-NL" smtClean="0"/>
              <a:t>28-11-2019</a:t>
            </a:fld>
            <a:endParaRPr lang="nl-NL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4C9E7-0B83-4A9D-BAC0-3BAE838D1FC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804996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48FA2-155F-4DDB-9578-662EF92D5F51}" type="datetimeFigureOut">
              <a:rPr lang="nl-NL" smtClean="0"/>
              <a:t>28-11-2019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4C9E7-0B83-4A9D-BAC0-3BAE838D1FC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310907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48FA2-155F-4DDB-9578-662EF92D5F51}" type="datetimeFigureOut">
              <a:rPr lang="nl-NL" smtClean="0"/>
              <a:t>28-11-2019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4C9E7-0B83-4A9D-BAC0-3BAE838D1FC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60502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48FA2-155F-4DDB-9578-662EF92D5F51}" type="datetimeFigureOut">
              <a:rPr lang="nl-NL" smtClean="0"/>
              <a:t>28-11-2019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4C9E7-0B83-4A9D-BAC0-3BAE838D1FC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01035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48FA2-155F-4DDB-9578-662EF92D5F51}" type="datetimeFigureOut">
              <a:rPr lang="nl-NL" smtClean="0"/>
              <a:t>28-11-2019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4C9E7-0B83-4A9D-BAC0-3BAE838D1FC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0420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48FA2-155F-4DDB-9578-662EF92D5F51}" type="datetimeFigureOut">
              <a:rPr lang="nl-NL" smtClean="0"/>
              <a:t>28-11-2019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4C9E7-0B83-4A9D-BAC0-3BAE838D1FC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36151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48FA2-155F-4DDB-9578-662EF92D5F51}" type="datetimeFigureOut">
              <a:rPr lang="nl-NL" smtClean="0"/>
              <a:t>28-11-2019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4C9E7-0B83-4A9D-BAC0-3BAE838D1FC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11687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48FA2-155F-4DDB-9578-662EF92D5F51}" type="datetimeFigureOut">
              <a:rPr lang="nl-NL" smtClean="0"/>
              <a:t>28-11-2019</a:t>
            </a:fld>
            <a:endParaRPr lang="nl-NL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4C9E7-0B83-4A9D-BAC0-3BAE838D1FC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9177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48FA2-155F-4DDB-9578-662EF92D5F51}" type="datetimeFigureOut">
              <a:rPr lang="nl-NL" smtClean="0"/>
              <a:t>28-11-2019</a:t>
            </a:fld>
            <a:endParaRPr lang="nl-NL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4C9E7-0B83-4A9D-BAC0-3BAE838D1FC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06302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48FA2-155F-4DDB-9578-662EF92D5F51}" type="datetimeFigureOut">
              <a:rPr lang="nl-NL" smtClean="0"/>
              <a:t>28-11-2019</a:t>
            </a:fld>
            <a:endParaRPr lang="nl-NL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4C9E7-0B83-4A9D-BAC0-3BAE838D1FC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567724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48FA2-155F-4DDB-9578-662EF92D5F51}" type="datetimeFigureOut">
              <a:rPr lang="nl-NL" smtClean="0"/>
              <a:t>28-11-2019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4C9E7-0B83-4A9D-BAC0-3BAE838D1FC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71530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E4A48FA2-155F-4DDB-9578-662EF92D5F51}" type="datetimeFigureOut">
              <a:rPr lang="nl-NL" smtClean="0"/>
              <a:t>28-11-2019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D4C9E7-0B83-4A9D-BAC0-3BAE838D1FC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0202245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Plantenteelt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smtClean="0"/>
              <a:t>Klas 2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317120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Klas 1: </a:t>
            </a:r>
            <a:r>
              <a:rPr lang="nl-NL" b="1" dirty="0" smtClean="0"/>
              <a:t>Oriëntatie Groen</a:t>
            </a:r>
            <a:endParaRPr lang="nl-NL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l-NL" sz="3200" dirty="0" smtClean="0"/>
              <a:t>Plantenteelt</a:t>
            </a:r>
          </a:p>
          <a:p>
            <a:endParaRPr lang="nl-NL" sz="3200" dirty="0"/>
          </a:p>
          <a:p>
            <a:r>
              <a:rPr lang="nl-NL" sz="3200" dirty="0" smtClean="0"/>
              <a:t>????????</a:t>
            </a:r>
            <a:endParaRPr lang="nl-NL" sz="3200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nl-NL" sz="3200" dirty="0" smtClean="0"/>
              <a:t>Groenvoorziening</a:t>
            </a:r>
          </a:p>
          <a:p>
            <a:endParaRPr lang="nl-NL" sz="3200" dirty="0"/>
          </a:p>
          <a:p>
            <a:r>
              <a:rPr lang="nl-NL" sz="3200" dirty="0" smtClean="0"/>
              <a:t>?????????</a:t>
            </a:r>
            <a:endParaRPr lang="nl-NL" sz="3200" dirty="0"/>
          </a:p>
        </p:txBody>
      </p:sp>
    </p:spTree>
    <p:extLst>
      <p:ext uri="{BB962C8B-B14F-4D97-AF65-F5344CB8AC3E}">
        <p14:creationId xmlns:p14="http://schemas.microsoft.com/office/powerpoint/2010/main" val="40360310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Plantenteelt</a:t>
            </a:r>
            <a:endParaRPr lang="nl-NL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4206" y="1791381"/>
            <a:ext cx="3347375" cy="4195762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2468" y="1292320"/>
            <a:ext cx="3360711" cy="2232853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8151" y="3701143"/>
            <a:ext cx="3505028" cy="2632348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23675" y="3886018"/>
            <a:ext cx="3654317" cy="2101125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99104" y="1560678"/>
            <a:ext cx="3678888" cy="1696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29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20" y="391883"/>
            <a:ext cx="7335313" cy="3614059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478" y="2807937"/>
            <a:ext cx="6499671" cy="3869572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7802880" y="531223"/>
            <a:ext cx="2464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Tuinbouw </a:t>
            </a:r>
          </a:p>
          <a:p>
            <a:r>
              <a:rPr lang="nl-NL" dirty="0" smtClean="0"/>
              <a:t>(gesloten teelt)</a:t>
            </a:r>
            <a:endParaRPr lang="nl-NL" dirty="0"/>
          </a:p>
        </p:txBody>
      </p:sp>
      <p:sp>
        <p:nvSpPr>
          <p:cNvPr id="7" name="Tekstvak 6"/>
          <p:cNvSpPr txBox="1"/>
          <p:nvPr/>
        </p:nvSpPr>
        <p:spPr>
          <a:xfrm>
            <a:off x="2394857" y="5860869"/>
            <a:ext cx="27693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Akkerbouw</a:t>
            </a:r>
          </a:p>
          <a:p>
            <a:r>
              <a:rPr lang="nl-NL" dirty="0" smtClean="0"/>
              <a:t>(open teelt)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211133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977" y="3178926"/>
            <a:ext cx="5889246" cy="3182388"/>
          </a:xfrm>
          <a:prstGeom prst="rect">
            <a:avLst/>
          </a:prstGeom>
        </p:spPr>
      </p:pic>
      <p:pic>
        <p:nvPicPr>
          <p:cNvPr id="3" name="Afbeelding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8744" y="482742"/>
            <a:ext cx="4956478" cy="3401863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1036320" y="1088571"/>
            <a:ext cx="38404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 smtClean="0"/>
              <a:t>Innovatie &amp;</a:t>
            </a:r>
          </a:p>
          <a:p>
            <a:r>
              <a:rPr lang="nl-NL" sz="3200" dirty="0"/>
              <a:t> </a:t>
            </a:r>
            <a:r>
              <a:rPr lang="nl-NL" sz="3200" dirty="0" smtClean="0"/>
              <a:t>         Technologie</a:t>
            </a:r>
            <a:endParaRPr lang="nl-NL" sz="3200" dirty="0"/>
          </a:p>
        </p:txBody>
      </p:sp>
    </p:spTree>
    <p:extLst>
      <p:ext uri="{BB962C8B-B14F-4D97-AF65-F5344CB8AC3E}">
        <p14:creationId xmlns:p14="http://schemas.microsoft.com/office/powerpoint/2010/main" val="20515129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4926" y="351680"/>
            <a:ext cx="3635670" cy="2333896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696686" y="923109"/>
            <a:ext cx="27083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 err="1" smtClean="0"/>
              <a:t>AgBot</a:t>
            </a:r>
            <a:endParaRPr lang="nl-NL" sz="2400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1297" y="783770"/>
            <a:ext cx="4695572" cy="2225163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6174377" y="291174"/>
            <a:ext cx="26299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 smtClean="0"/>
              <a:t>Drone</a:t>
            </a:r>
            <a:endParaRPr lang="nl-NL" sz="2400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501" y="3986377"/>
            <a:ext cx="4442771" cy="2509947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870857" y="3370217"/>
            <a:ext cx="3535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 smtClean="0"/>
              <a:t>Robotisering</a:t>
            </a:r>
            <a:endParaRPr lang="nl-NL" sz="2400" dirty="0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50590" y="3943403"/>
            <a:ext cx="3756986" cy="2552921"/>
          </a:xfrm>
          <a:prstGeom prst="rect">
            <a:avLst/>
          </a:prstGeom>
        </p:spPr>
      </p:pic>
      <p:sp>
        <p:nvSpPr>
          <p:cNvPr id="9" name="Tekstvak 8"/>
          <p:cNvSpPr txBox="1"/>
          <p:nvPr/>
        </p:nvSpPr>
        <p:spPr>
          <a:xfrm>
            <a:off x="6548845" y="3370216"/>
            <a:ext cx="4511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 smtClean="0"/>
              <a:t>Plantenveredeling</a:t>
            </a:r>
            <a:endParaRPr lang="nl-NL" sz="2400" dirty="0"/>
          </a:p>
        </p:txBody>
      </p:sp>
    </p:spTree>
    <p:extLst>
      <p:ext uri="{BB962C8B-B14F-4D97-AF65-F5344CB8AC3E}">
        <p14:creationId xmlns:p14="http://schemas.microsoft.com/office/powerpoint/2010/main" val="4084034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945" y="1663337"/>
            <a:ext cx="5451316" cy="3399317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809897" y="844731"/>
            <a:ext cx="45023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 smtClean="0"/>
              <a:t>Logistiek</a:t>
            </a:r>
            <a:endParaRPr lang="nl-NL" sz="2400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8514" y="2801495"/>
            <a:ext cx="4667795" cy="3582534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6792686" y="1915886"/>
            <a:ext cx="33353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 smtClean="0"/>
              <a:t>Transport</a:t>
            </a:r>
            <a:endParaRPr lang="nl-NL" sz="2400" dirty="0"/>
          </a:p>
        </p:txBody>
      </p:sp>
    </p:spTree>
    <p:extLst>
      <p:ext uri="{BB962C8B-B14F-4D97-AF65-F5344CB8AC3E}">
        <p14:creationId xmlns:p14="http://schemas.microsoft.com/office/powerpoint/2010/main" val="119753870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1CB3AEB3EE0FA48B04EECBF8832841D" ma:contentTypeVersion="10" ma:contentTypeDescription="Create a new document." ma:contentTypeScope="" ma:versionID="5d66912670ca67b2dfbd6f4e3e640489">
  <xsd:schema xmlns:xsd="http://www.w3.org/2001/XMLSchema" xmlns:xs="http://www.w3.org/2001/XMLSchema" xmlns:p="http://schemas.microsoft.com/office/2006/metadata/properties" xmlns:ns3="bf9c0505-a1f6-4bef-9fef-2158d512bf79" xmlns:ns4="8ab30030-6625-4d8d-b230-0e4cc816e121" targetNamespace="http://schemas.microsoft.com/office/2006/metadata/properties" ma:root="true" ma:fieldsID="d7c12b811e035c2a6496f25f925e8451" ns3:_="" ns4:_="">
    <xsd:import namespace="bf9c0505-a1f6-4bef-9fef-2158d512bf79"/>
    <xsd:import namespace="8ab30030-6625-4d8d-b230-0e4cc816e121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9c0505-a1f6-4bef-9fef-2158d512bf7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b30030-6625-4d8d-b230-0e4cc816e12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22266A5-051A-4093-A241-1227F27138A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f9c0505-a1f6-4bef-9fef-2158d512bf79"/>
    <ds:schemaRef ds:uri="8ab30030-6625-4d8d-b230-0e4cc816e12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B9D757F-C136-440A-9285-ACC0C09F151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368B9D3-F0F2-4574-96EB-8F8E12FC7F1F}">
  <ds:schemaRefs>
    <ds:schemaRef ds:uri="http://purl.org/dc/terms/"/>
    <ds:schemaRef ds:uri="http://purl.org/dc/dcmitype/"/>
    <ds:schemaRef ds:uri="bf9c0505-a1f6-4bef-9fef-2158d512bf79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8ab30030-6625-4d8d-b230-0e4cc816e121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34</TotalTime>
  <Words>33</Words>
  <Application>Microsoft Office PowerPoint</Application>
  <PresentationFormat>Breedbeeld</PresentationFormat>
  <Paragraphs>22</Paragraphs>
  <Slides>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11" baseType="lpstr">
      <vt:lpstr>Arial</vt:lpstr>
      <vt:lpstr>Century Gothic</vt:lpstr>
      <vt:lpstr>Wingdings 3</vt:lpstr>
      <vt:lpstr>Ion</vt:lpstr>
      <vt:lpstr>Plantenteelt</vt:lpstr>
      <vt:lpstr>Klas 1: Oriëntatie Groen</vt:lpstr>
      <vt:lpstr>Plantenteelt</vt:lpstr>
      <vt:lpstr>PowerPoint-presentatie</vt:lpstr>
      <vt:lpstr>PowerPoint-presentatie</vt:lpstr>
      <vt:lpstr>PowerPoint-presentatie</vt:lpstr>
      <vt:lpstr>PowerPoint-presentatie</vt:lpstr>
    </vt:vector>
  </TitlesOfParts>
  <Company>Clusius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Plantenteelt</dc:title>
  <dc:creator>Yrina Res-Drost</dc:creator>
  <cp:lastModifiedBy>Yrina Res-Drost</cp:lastModifiedBy>
  <cp:revision>4</cp:revision>
  <dcterms:created xsi:type="dcterms:W3CDTF">2019-11-28T11:26:52Z</dcterms:created>
  <dcterms:modified xsi:type="dcterms:W3CDTF">2019-11-28T12:01:34Z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0x010100B1CB3AEB3EE0FA48B04EECBF8832841D</vt:lpwstr>
  </property>
</Properties>
</file>