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84" r:id="rId2"/>
  </p:sldMasterIdLst>
  <p:sldIdLst>
    <p:sldId id="256" r:id="rId3"/>
    <p:sldId id="258" r:id="rId4"/>
    <p:sldId id="257" r:id="rId5"/>
    <p:sldId id="259" r:id="rId6"/>
    <p:sldId id="260" r:id="rId7"/>
    <p:sldId id="261" r:id="rId8"/>
    <p:sldId id="262" r:id="rId9"/>
    <p:sldId id="263" r:id="rId10"/>
    <p:sldId id="264" r:id="rId11"/>
    <p:sldId id="265" r:id="rId12"/>
  </p:sldIdLst>
  <p:sldSz cx="12192000" cy="6858000"/>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slideViewPr>
    <p:cSldViewPr snapToGrid="0">
      <p:cViewPr>
        <p:scale>
          <a:sx n="1" d="2"/>
          <a:sy n="1" d="2"/>
        </p:scale>
        <p:origin x="0" y="0"/>
      </p:cViewPr>
      <p:guideLst/>
    </p:cSldViewPr>
  </p:slide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presProps" Target="presProp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2" Type="http://schemas.openxmlformats.org/officeDocument/2006/relationships/slideMaster" Target="slideMasters/slideMaster2.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theme" Target="theme/theme1.xml"/><Relationship Id="rId10" Type="http://schemas.openxmlformats.org/officeDocument/2006/relationships/slide" Target="slides/slide8.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5DACF54-D9A4-4CD2-82EF-98A34C7057CF}" type="doc">
      <dgm:prSet loTypeId="urn:microsoft.com/office/officeart/2008/layout/LinedList" loCatId="list" qsTypeId="urn:microsoft.com/office/officeart/2005/8/quickstyle/simple2" qsCatId="simple" csTypeId="urn:microsoft.com/office/officeart/2005/8/colors/colorful2" csCatId="colorful"/>
      <dgm:spPr/>
      <dgm:t>
        <a:bodyPr/>
        <a:lstStyle/>
        <a:p>
          <a:endParaRPr lang="en-US"/>
        </a:p>
      </dgm:t>
    </dgm:pt>
    <dgm:pt modelId="{0CE6C7EF-0112-49DF-B2D6-AFCEBCA06512}">
      <dgm:prSet/>
      <dgm:spPr/>
      <dgm:t>
        <a:bodyPr/>
        <a:lstStyle/>
        <a:p>
          <a:r>
            <a:rPr lang="nl-NL"/>
            <a:t>1. Lees de 6 menstypen door; geef per menstype aan wat je wel/niet herkent. </a:t>
          </a:r>
          <a:endParaRPr lang="en-US"/>
        </a:p>
      </dgm:t>
    </dgm:pt>
    <dgm:pt modelId="{8C27B6CD-2B68-4B3C-B8E0-0944C7D081BE}" type="parTrans" cxnId="{8235BD0D-2FEF-4375-8EBF-7C992E99624D}">
      <dgm:prSet/>
      <dgm:spPr/>
      <dgm:t>
        <a:bodyPr/>
        <a:lstStyle/>
        <a:p>
          <a:endParaRPr lang="en-US"/>
        </a:p>
      </dgm:t>
    </dgm:pt>
    <dgm:pt modelId="{0C362E53-1F2C-442A-9C44-8AAC735860A1}" type="sibTrans" cxnId="{8235BD0D-2FEF-4375-8EBF-7C992E99624D}">
      <dgm:prSet/>
      <dgm:spPr/>
      <dgm:t>
        <a:bodyPr/>
        <a:lstStyle/>
        <a:p>
          <a:endParaRPr lang="en-US"/>
        </a:p>
      </dgm:t>
    </dgm:pt>
    <dgm:pt modelId="{E3521FE2-6179-47AE-A7AB-B3FBCFA95264}">
      <dgm:prSet/>
      <dgm:spPr/>
      <dgm:t>
        <a:bodyPr/>
        <a:lstStyle/>
        <a:p>
          <a:r>
            <a:rPr lang="nl-NL"/>
            <a:t>2. In welk twee menstypen herken jij jezelf het meest, en waarom? </a:t>
          </a:r>
          <a:endParaRPr lang="en-US"/>
        </a:p>
      </dgm:t>
    </dgm:pt>
    <dgm:pt modelId="{885F85F5-46D6-4644-9167-3ADE16F81EAC}" type="parTrans" cxnId="{E45897EC-32CE-4B5D-90B1-5AA538861AB3}">
      <dgm:prSet/>
      <dgm:spPr/>
      <dgm:t>
        <a:bodyPr/>
        <a:lstStyle/>
        <a:p>
          <a:endParaRPr lang="en-US"/>
        </a:p>
      </dgm:t>
    </dgm:pt>
    <dgm:pt modelId="{8B443116-DF56-40E2-B7E7-C485136FF486}" type="sibTrans" cxnId="{E45897EC-32CE-4B5D-90B1-5AA538861AB3}">
      <dgm:prSet/>
      <dgm:spPr/>
      <dgm:t>
        <a:bodyPr/>
        <a:lstStyle/>
        <a:p>
          <a:endParaRPr lang="en-US"/>
        </a:p>
      </dgm:t>
    </dgm:pt>
    <dgm:pt modelId="{F44ABA39-8D31-4F78-9096-4FFF5A9D7438}">
      <dgm:prSet/>
      <dgm:spPr/>
      <dgm:t>
        <a:bodyPr/>
        <a:lstStyle/>
        <a:p>
          <a:r>
            <a:rPr lang="nl-NL"/>
            <a:t>3. In welk menstype herken jij jezelf het minst, en waarom? </a:t>
          </a:r>
          <a:endParaRPr lang="en-US"/>
        </a:p>
      </dgm:t>
    </dgm:pt>
    <dgm:pt modelId="{4B4960DF-C1D0-4AC2-9804-56DD6A1CB28E}" type="parTrans" cxnId="{D87855A6-4A77-4D02-9274-4E39D1771187}">
      <dgm:prSet/>
      <dgm:spPr/>
      <dgm:t>
        <a:bodyPr/>
        <a:lstStyle/>
        <a:p>
          <a:endParaRPr lang="en-US"/>
        </a:p>
      </dgm:t>
    </dgm:pt>
    <dgm:pt modelId="{BB91901F-D2C1-4086-8527-8D052C828D49}" type="sibTrans" cxnId="{D87855A6-4A77-4D02-9274-4E39D1771187}">
      <dgm:prSet/>
      <dgm:spPr/>
      <dgm:t>
        <a:bodyPr/>
        <a:lstStyle/>
        <a:p>
          <a:endParaRPr lang="en-US"/>
        </a:p>
      </dgm:t>
    </dgm:pt>
    <dgm:pt modelId="{926F40C4-ACA9-42E1-BCAB-609C626161FF}">
      <dgm:prSet/>
      <dgm:spPr/>
      <dgm:t>
        <a:bodyPr/>
        <a:lstStyle/>
        <a:p>
          <a:r>
            <a:rPr lang="nl-NL"/>
            <a:t>4. Bedenk voor elk menstype 2 beroepen waar je goed past met dit menstype </a:t>
          </a:r>
          <a:endParaRPr lang="en-US"/>
        </a:p>
      </dgm:t>
    </dgm:pt>
    <dgm:pt modelId="{A9A32A53-188E-4B1F-A683-6674CC81F7B9}" type="parTrans" cxnId="{21D3F878-2A5E-4B08-9BBD-5DAE7D84E3E4}">
      <dgm:prSet/>
      <dgm:spPr/>
      <dgm:t>
        <a:bodyPr/>
        <a:lstStyle/>
        <a:p>
          <a:endParaRPr lang="en-US"/>
        </a:p>
      </dgm:t>
    </dgm:pt>
    <dgm:pt modelId="{C8F423AA-F6AE-4A4E-A0E1-C6E90EBCFD25}" type="sibTrans" cxnId="{21D3F878-2A5E-4B08-9BBD-5DAE7D84E3E4}">
      <dgm:prSet/>
      <dgm:spPr/>
      <dgm:t>
        <a:bodyPr/>
        <a:lstStyle/>
        <a:p>
          <a:endParaRPr lang="en-US"/>
        </a:p>
      </dgm:t>
    </dgm:pt>
    <dgm:pt modelId="{8F0FA6F0-5A22-43EA-B273-5F5959A68F5F}" type="pres">
      <dgm:prSet presAssocID="{B5DACF54-D9A4-4CD2-82EF-98A34C7057CF}" presName="vert0" presStyleCnt="0">
        <dgm:presLayoutVars>
          <dgm:dir/>
          <dgm:animOne val="branch"/>
          <dgm:animLvl val="lvl"/>
        </dgm:presLayoutVars>
      </dgm:prSet>
      <dgm:spPr/>
    </dgm:pt>
    <dgm:pt modelId="{CDC5116B-E1A5-49FE-A4FB-289905237678}" type="pres">
      <dgm:prSet presAssocID="{0CE6C7EF-0112-49DF-B2D6-AFCEBCA06512}" presName="thickLine" presStyleLbl="alignNode1" presStyleIdx="0" presStyleCnt="4"/>
      <dgm:spPr/>
    </dgm:pt>
    <dgm:pt modelId="{1EB30C46-26DD-4256-AC67-3A38226E8382}" type="pres">
      <dgm:prSet presAssocID="{0CE6C7EF-0112-49DF-B2D6-AFCEBCA06512}" presName="horz1" presStyleCnt="0"/>
      <dgm:spPr/>
    </dgm:pt>
    <dgm:pt modelId="{A32BB6C3-7AAF-4CB9-B254-8C8192BA8D0D}" type="pres">
      <dgm:prSet presAssocID="{0CE6C7EF-0112-49DF-B2D6-AFCEBCA06512}" presName="tx1" presStyleLbl="revTx" presStyleIdx="0" presStyleCnt="4"/>
      <dgm:spPr/>
    </dgm:pt>
    <dgm:pt modelId="{EC58F393-420A-409F-9585-26EEDFCFE944}" type="pres">
      <dgm:prSet presAssocID="{0CE6C7EF-0112-49DF-B2D6-AFCEBCA06512}" presName="vert1" presStyleCnt="0"/>
      <dgm:spPr/>
    </dgm:pt>
    <dgm:pt modelId="{244C86FB-A24C-4BF1-84AB-D8F8B983F3F2}" type="pres">
      <dgm:prSet presAssocID="{E3521FE2-6179-47AE-A7AB-B3FBCFA95264}" presName="thickLine" presStyleLbl="alignNode1" presStyleIdx="1" presStyleCnt="4"/>
      <dgm:spPr/>
    </dgm:pt>
    <dgm:pt modelId="{04C1B697-919A-40FA-BF59-AB9C0F5BE6A9}" type="pres">
      <dgm:prSet presAssocID="{E3521FE2-6179-47AE-A7AB-B3FBCFA95264}" presName="horz1" presStyleCnt="0"/>
      <dgm:spPr/>
    </dgm:pt>
    <dgm:pt modelId="{08E6969C-59CB-47F6-BD47-CB7F61A7EDB0}" type="pres">
      <dgm:prSet presAssocID="{E3521FE2-6179-47AE-A7AB-B3FBCFA95264}" presName="tx1" presStyleLbl="revTx" presStyleIdx="1" presStyleCnt="4"/>
      <dgm:spPr/>
    </dgm:pt>
    <dgm:pt modelId="{225AA8C7-D1A7-4991-99F0-FA2ECE2D2CD5}" type="pres">
      <dgm:prSet presAssocID="{E3521FE2-6179-47AE-A7AB-B3FBCFA95264}" presName="vert1" presStyleCnt="0"/>
      <dgm:spPr/>
    </dgm:pt>
    <dgm:pt modelId="{33FD9C81-2B3B-4ADB-A539-71338C0F9D20}" type="pres">
      <dgm:prSet presAssocID="{F44ABA39-8D31-4F78-9096-4FFF5A9D7438}" presName="thickLine" presStyleLbl="alignNode1" presStyleIdx="2" presStyleCnt="4"/>
      <dgm:spPr/>
    </dgm:pt>
    <dgm:pt modelId="{3C8EAFCE-930A-4323-BEB4-C382CE3D2B30}" type="pres">
      <dgm:prSet presAssocID="{F44ABA39-8D31-4F78-9096-4FFF5A9D7438}" presName="horz1" presStyleCnt="0"/>
      <dgm:spPr/>
    </dgm:pt>
    <dgm:pt modelId="{7F1749B9-215D-4CBA-98DA-8CC1FBDD671E}" type="pres">
      <dgm:prSet presAssocID="{F44ABA39-8D31-4F78-9096-4FFF5A9D7438}" presName="tx1" presStyleLbl="revTx" presStyleIdx="2" presStyleCnt="4"/>
      <dgm:spPr/>
    </dgm:pt>
    <dgm:pt modelId="{4CC5A012-9EFC-4ACA-99A2-C16AF43C57AC}" type="pres">
      <dgm:prSet presAssocID="{F44ABA39-8D31-4F78-9096-4FFF5A9D7438}" presName="vert1" presStyleCnt="0"/>
      <dgm:spPr/>
    </dgm:pt>
    <dgm:pt modelId="{A465288E-E4CA-4540-AC7D-4664403B4BAA}" type="pres">
      <dgm:prSet presAssocID="{926F40C4-ACA9-42E1-BCAB-609C626161FF}" presName="thickLine" presStyleLbl="alignNode1" presStyleIdx="3" presStyleCnt="4"/>
      <dgm:spPr/>
    </dgm:pt>
    <dgm:pt modelId="{A5F060D3-E8C9-4585-9695-BADAAF4AE572}" type="pres">
      <dgm:prSet presAssocID="{926F40C4-ACA9-42E1-BCAB-609C626161FF}" presName="horz1" presStyleCnt="0"/>
      <dgm:spPr/>
    </dgm:pt>
    <dgm:pt modelId="{837E966C-B176-48AC-85C1-9EAF95174ED7}" type="pres">
      <dgm:prSet presAssocID="{926F40C4-ACA9-42E1-BCAB-609C626161FF}" presName="tx1" presStyleLbl="revTx" presStyleIdx="3" presStyleCnt="4"/>
      <dgm:spPr/>
    </dgm:pt>
    <dgm:pt modelId="{11AEC12F-6E2E-4574-B731-C71FF9025CE0}" type="pres">
      <dgm:prSet presAssocID="{926F40C4-ACA9-42E1-BCAB-609C626161FF}" presName="vert1" presStyleCnt="0"/>
      <dgm:spPr/>
    </dgm:pt>
  </dgm:ptLst>
  <dgm:cxnLst>
    <dgm:cxn modelId="{8235BD0D-2FEF-4375-8EBF-7C992E99624D}" srcId="{B5DACF54-D9A4-4CD2-82EF-98A34C7057CF}" destId="{0CE6C7EF-0112-49DF-B2D6-AFCEBCA06512}" srcOrd="0" destOrd="0" parTransId="{8C27B6CD-2B68-4B3C-B8E0-0944C7D081BE}" sibTransId="{0C362E53-1F2C-442A-9C44-8AAC735860A1}"/>
    <dgm:cxn modelId="{3E64AA3B-C575-47AA-A263-F46324F9D7F7}" type="presOf" srcId="{F44ABA39-8D31-4F78-9096-4FFF5A9D7438}" destId="{7F1749B9-215D-4CBA-98DA-8CC1FBDD671E}" srcOrd="0" destOrd="0" presId="urn:microsoft.com/office/officeart/2008/layout/LinedList"/>
    <dgm:cxn modelId="{86930B68-4A04-4190-9F36-DE364FFA8FE4}" type="presOf" srcId="{926F40C4-ACA9-42E1-BCAB-609C626161FF}" destId="{837E966C-B176-48AC-85C1-9EAF95174ED7}" srcOrd="0" destOrd="0" presId="urn:microsoft.com/office/officeart/2008/layout/LinedList"/>
    <dgm:cxn modelId="{687A4948-4A26-4C30-BEB4-0019FF27EA3E}" type="presOf" srcId="{0CE6C7EF-0112-49DF-B2D6-AFCEBCA06512}" destId="{A32BB6C3-7AAF-4CB9-B254-8C8192BA8D0D}" srcOrd="0" destOrd="0" presId="urn:microsoft.com/office/officeart/2008/layout/LinedList"/>
    <dgm:cxn modelId="{F6C3DA52-75B8-4708-8673-11606D2F3868}" type="presOf" srcId="{E3521FE2-6179-47AE-A7AB-B3FBCFA95264}" destId="{08E6969C-59CB-47F6-BD47-CB7F61A7EDB0}" srcOrd="0" destOrd="0" presId="urn:microsoft.com/office/officeart/2008/layout/LinedList"/>
    <dgm:cxn modelId="{21D3F878-2A5E-4B08-9BBD-5DAE7D84E3E4}" srcId="{B5DACF54-D9A4-4CD2-82EF-98A34C7057CF}" destId="{926F40C4-ACA9-42E1-BCAB-609C626161FF}" srcOrd="3" destOrd="0" parTransId="{A9A32A53-188E-4B1F-A683-6674CC81F7B9}" sibTransId="{C8F423AA-F6AE-4A4E-A0E1-C6E90EBCFD25}"/>
    <dgm:cxn modelId="{D87855A6-4A77-4D02-9274-4E39D1771187}" srcId="{B5DACF54-D9A4-4CD2-82EF-98A34C7057CF}" destId="{F44ABA39-8D31-4F78-9096-4FFF5A9D7438}" srcOrd="2" destOrd="0" parTransId="{4B4960DF-C1D0-4AC2-9804-56DD6A1CB28E}" sibTransId="{BB91901F-D2C1-4086-8527-8D052C828D49}"/>
    <dgm:cxn modelId="{E45897EC-32CE-4B5D-90B1-5AA538861AB3}" srcId="{B5DACF54-D9A4-4CD2-82EF-98A34C7057CF}" destId="{E3521FE2-6179-47AE-A7AB-B3FBCFA95264}" srcOrd="1" destOrd="0" parTransId="{885F85F5-46D6-4644-9167-3ADE16F81EAC}" sibTransId="{8B443116-DF56-40E2-B7E7-C485136FF486}"/>
    <dgm:cxn modelId="{D1ED07F2-CA85-4A8D-9F05-92D4CACE96E7}" type="presOf" srcId="{B5DACF54-D9A4-4CD2-82EF-98A34C7057CF}" destId="{8F0FA6F0-5A22-43EA-B273-5F5959A68F5F}" srcOrd="0" destOrd="0" presId="urn:microsoft.com/office/officeart/2008/layout/LinedList"/>
    <dgm:cxn modelId="{32C1169C-F033-48CC-A6EB-2EFDE352E460}" type="presParOf" srcId="{8F0FA6F0-5A22-43EA-B273-5F5959A68F5F}" destId="{CDC5116B-E1A5-49FE-A4FB-289905237678}" srcOrd="0" destOrd="0" presId="urn:microsoft.com/office/officeart/2008/layout/LinedList"/>
    <dgm:cxn modelId="{E4727CA8-9708-4502-B31D-DD15388AD44F}" type="presParOf" srcId="{8F0FA6F0-5A22-43EA-B273-5F5959A68F5F}" destId="{1EB30C46-26DD-4256-AC67-3A38226E8382}" srcOrd="1" destOrd="0" presId="urn:microsoft.com/office/officeart/2008/layout/LinedList"/>
    <dgm:cxn modelId="{D620853A-9D6A-4917-8F4F-58B12E067519}" type="presParOf" srcId="{1EB30C46-26DD-4256-AC67-3A38226E8382}" destId="{A32BB6C3-7AAF-4CB9-B254-8C8192BA8D0D}" srcOrd="0" destOrd="0" presId="urn:microsoft.com/office/officeart/2008/layout/LinedList"/>
    <dgm:cxn modelId="{FAEAC126-EFF5-4444-BD69-E0D9C7147C89}" type="presParOf" srcId="{1EB30C46-26DD-4256-AC67-3A38226E8382}" destId="{EC58F393-420A-409F-9585-26EEDFCFE944}" srcOrd="1" destOrd="0" presId="urn:microsoft.com/office/officeart/2008/layout/LinedList"/>
    <dgm:cxn modelId="{D05DFEFD-A336-4FF4-AC83-A4EF452074CD}" type="presParOf" srcId="{8F0FA6F0-5A22-43EA-B273-5F5959A68F5F}" destId="{244C86FB-A24C-4BF1-84AB-D8F8B983F3F2}" srcOrd="2" destOrd="0" presId="urn:microsoft.com/office/officeart/2008/layout/LinedList"/>
    <dgm:cxn modelId="{C9613305-A4F8-4A1D-AAE2-F9A60A7D2ABD}" type="presParOf" srcId="{8F0FA6F0-5A22-43EA-B273-5F5959A68F5F}" destId="{04C1B697-919A-40FA-BF59-AB9C0F5BE6A9}" srcOrd="3" destOrd="0" presId="urn:microsoft.com/office/officeart/2008/layout/LinedList"/>
    <dgm:cxn modelId="{4FF8D9EE-C9E8-4A0C-9DA2-1011DBA15A67}" type="presParOf" srcId="{04C1B697-919A-40FA-BF59-AB9C0F5BE6A9}" destId="{08E6969C-59CB-47F6-BD47-CB7F61A7EDB0}" srcOrd="0" destOrd="0" presId="urn:microsoft.com/office/officeart/2008/layout/LinedList"/>
    <dgm:cxn modelId="{F7B90EAF-ACA5-41FD-A13D-96C5E8C1EBB1}" type="presParOf" srcId="{04C1B697-919A-40FA-BF59-AB9C0F5BE6A9}" destId="{225AA8C7-D1A7-4991-99F0-FA2ECE2D2CD5}" srcOrd="1" destOrd="0" presId="urn:microsoft.com/office/officeart/2008/layout/LinedList"/>
    <dgm:cxn modelId="{9847FB55-1F0F-44C7-8C1B-08F58C266CAD}" type="presParOf" srcId="{8F0FA6F0-5A22-43EA-B273-5F5959A68F5F}" destId="{33FD9C81-2B3B-4ADB-A539-71338C0F9D20}" srcOrd="4" destOrd="0" presId="urn:microsoft.com/office/officeart/2008/layout/LinedList"/>
    <dgm:cxn modelId="{9DA24E97-0476-4BDB-9619-AEF231D45492}" type="presParOf" srcId="{8F0FA6F0-5A22-43EA-B273-5F5959A68F5F}" destId="{3C8EAFCE-930A-4323-BEB4-C382CE3D2B30}" srcOrd="5" destOrd="0" presId="urn:microsoft.com/office/officeart/2008/layout/LinedList"/>
    <dgm:cxn modelId="{6DDF59EB-825B-4403-81B7-CBBF77ED2E75}" type="presParOf" srcId="{3C8EAFCE-930A-4323-BEB4-C382CE3D2B30}" destId="{7F1749B9-215D-4CBA-98DA-8CC1FBDD671E}" srcOrd="0" destOrd="0" presId="urn:microsoft.com/office/officeart/2008/layout/LinedList"/>
    <dgm:cxn modelId="{50EDBA4C-4DAC-42EF-AF6F-59E0BD452D28}" type="presParOf" srcId="{3C8EAFCE-930A-4323-BEB4-C382CE3D2B30}" destId="{4CC5A012-9EFC-4ACA-99A2-C16AF43C57AC}" srcOrd="1" destOrd="0" presId="urn:microsoft.com/office/officeart/2008/layout/LinedList"/>
    <dgm:cxn modelId="{7153D376-9581-47FB-8E6E-BE64233A2C92}" type="presParOf" srcId="{8F0FA6F0-5A22-43EA-B273-5F5959A68F5F}" destId="{A465288E-E4CA-4540-AC7D-4664403B4BAA}" srcOrd="6" destOrd="0" presId="urn:microsoft.com/office/officeart/2008/layout/LinedList"/>
    <dgm:cxn modelId="{E83D9A07-C340-4A2F-AF96-4E536F08BC54}" type="presParOf" srcId="{8F0FA6F0-5A22-43EA-B273-5F5959A68F5F}" destId="{A5F060D3-E8C9-4585-9695-BADAAF4AE572}" srcOrd="7" destOrd="0" presId="urn:microsoft.com/office/officeart/2008/layout/LinedList"/>
    <dgm:cxn modelId="{7A0642DD-1BD7-486E-83F7-878C54D5794D}" type="presParOf" srcId="{A5F060D3-E8C9-4585-9695-BADAAF4AE572}" destId="{837E966C-B176-48AC-85C1-9EAF95174ED7}" srcOrd="0" destOrd="0" presId="urn:microsoft.com/office/officeart/2008/layout/LinedList"/>
    <dgm:cxn modelId="{A148702B-081A-447A-8F65-EB3488C14BF0}" type="presParOf" srcId="{A5F060D3-E8C9-4585-9695-BADAAF4AE572}" destId="{11AEC12F-6E2E-4574-B731-C71FF9025CE0}" srcOrd="1" destOrd="0" presId="urn:microsoft.com/office/officeart/2008/layout/Lin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DC5116B-E1A5-49FE-A4FB-289905237678}">
      <dsp:nvSpPr>
        <dsp:cNvPr id="0" name=""/>
        <dsp:cNvSpPr/>
      </dsp:nvSpPr>
      <dsp:spPr>
        <a:xfrm>
          <a:off x="0" y="0"/>
          <a:ext cx="6254724" cy="0"/>
        </a:xfrm>
        <a:prstGeom prst="line">
          <a:avLst/>
        </a:prstGeom>
        <a:solidFill>
          <a:schemeClr val="accent2">
            <a:hueOff val="0"/>
            <a:satOff val="0"/>
            <a:lumOff val="0"/>
            <a:alphaOff val="0"/>
          </a:schemeClr>
        </a:solidFill>
        <a:ln w="127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1">
          <a:scrgbClr r="0" g="0" b="0"/>
        </a:effectRef>
        <a:fontRef idx="minor">
          <a:schemeClr val="lt1"/>
        </a:fontRef>
      </dsp:style>
    </dsp:sp>
    <dsp:sp modelId="{A32BB6C3-7AAF-4CB9-B254-8C8192BA8D0D}">
      <dsp:nvSpPr>
        <dsp:cNvPr id="0" name=""/>
        <dsp:cNvSpPr/>
      </dsp:nvSpPr>
      <dsp:spPr>
        <a:xfrm>
          <a:off x="0" y="0"/>
          <a:ext cx="6254724" cy="137318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t" anchorCtr="0">
          <a:noAutofit/>
        </a:bodyPr>
        <a:lstStyle/>
        <a:p>
          <a:pPr marL="0" lvl="0" indent="0" algn="l" defTabSz="1244600">
            <a:lnSpc>
              <a:spcPct val="90000"/>
            </a:lnSpc>
            <a:spcBef>
              <a:spcPct val="0"/>
            </a:spcBef>
            <a:spcAft>
              <a:spcPct val="35000"/>
            </a:spcAft>
            <a:buNone/>
          </a:pPr>
          <a:r>
            <a:rPr lang="nl-NL" sz="2800" kern="1200"/>
            <a:t>1. Lees de 6 menstypen door; geef per menstype aan wat je wel/niet herkent. </a:t>
          </a:r>
          <a:endParaRPr lang="en-US" sz="2800" kern="1200"/>
        </a:p>
      </dsp:txBody>
      <dsp:txXfrm>
        <a:off x="0" y="0"/>
        <a:ext cx="6254724" cy="1373187"/>
      </dsp:txXfrm>
    </dsp:sp>
    <dsp:sp modelId="{244C86FB-A24C-4BF1-84AB-D8F8B983F3F2}">
      <dsp:nvSpPr>
        <dsp:cNvPr id="0" name=""/>
        <dsp:cNvSpPr/>
      </dsp:nvSpPr>
      <dsp:spPr>
        <a:xfrm>
          <a:off x="0" y="1373187"/>
          <a:ext cx="6254724" cy="0"/>
        </a:xfrm>
        <a:prstGeom prst="line">
          <a:avLst/>
        </a:prstGeom>
        <a:solidFill>
          <a:schemeClr val="accent2">
            <a:hueOff val="338845"/>
            <a:satOff val="-542"/>
            <a:lumOff val="66"/>
            <a:alphaOff val="0"/>
          </a:schemeClr>
        </a:solidFill>
        <a:ln w="12700" cap="flat" cmpd="sng" algn="ctr">
          <a:solidFill>
            <a:schemeClr val="accent2">
              <a:hueOff val="338845"/>
              <a:satOff val="-542"/>
              <a:lumOff val="66"/>
              <a:alphaOff val="0"/>
            </a:schemeClr>
          </a:solidFill>
          <a:prstDash val="solid"/>
        </a:ln>
        <a:effectLst/>
      </dsp:spPr>
      <dsp:style>
        <a:lnRef idx="2">
          <a:scrgbClr r="0" g="0" b="0"/>
        </a:lnRef>
        <a:fillRef idx="1">
          <a:scrgbClr r="0" g="0" b="0"/>
        </a:fillRef>
        <a:effectRef idx="1">
          <a:scrgbClr r="0" g="0" b="0"/>
        </a:effectRef>
        <a:fontRef idx="minor">
          <a:schemeClr val="lt1"/>
        </a:fontRef>
      </dsp:style>
    </dsp:sp>
    <dsp:sp modelId="{08E6969C-59CB-47F6-BD47-CB7F61A7EDB0}">
      <dsp:nvSpPr>
        <dsp:cNvPr id="0" name=""/>
        <dsp:cNvSpPr/>
      </dsp:nvSpPr>
      <dsp:spPr>
        <a:xfrm>
          <a:off x="0" y="1373187"/>
          <a:ext cx="6254724" cy="137318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t" anchorCtr="0">
          <a:noAutofit/>
        </a:bodyPr>
        <a:lstStyle/>
        <a:p>
          <a:pPr marL="0" lvl="0" indent="0" algn="l" defTabSz="1244600">
            <a:lnSpc>
              <a:spcPct val="90000"/>
            </a:lnSpc>
            <a:spcBef>
              <a:spcPct val="0"/>
            </a:spcBef>
            <a:spcAft>
              <a:spcPct val="35000"/>
            </a:spcAft>
            <a:buNone/>
          </a:pPr>
          <a:r>
            <a:rPr lang="nl-NL" sz="2800" kern="1200"/>
            <a:t>2. In welk twee menstypen herken jij jezelf het meest, en waarom? </a:t>
          </a:r>
          <a:endParaRPr lang="en-US" sz="2800" kern="1200"/>
        </a:p>
      </dsp:txBody>
      <dsp:txXfrm>
        <a:off x="0" y="1373187"/>
        <a:ext cx="6254724" cy="1373187"/>
      </dsp:txXfrm>
    </dsp:sp>
    <dsp:sp modelId="{33FD9C81-2B3B-4ADB-A539-71338C0F9D20}">
      <dsp:nvSpPr>
        <dsp:cNvPr id="0" name=""/>
        <dsp:cNvSpPr/>
      </dsp:nvSpPr>
      <dsp:spPr>
        <a:xfrm>
          <a:off x="0" y="2746375"/>
          <a:ext cx="6254724" cy="0"/>
        </a:xfrm>
        <a:prstGeom prst="line">
          <a:avLst/>
        </a:prstGeom>
        <a:solidFill>
          <a:schemeClr val="accent2">
            <a:hueOff val="677690"/>
            <a:satOff val="-1085"/>
            <a:lumOff val="132"/>
            <a:alphaOff val="0"/>
          </a:schemeClr>
        </a:solidFill>
        <a:ln w="12700" cap="flat" cmpd="sng" algn="ctr">
          <a:solidFill>
            <a:schemeClr val="accent2">
              <a:hueOff val="677690"/>
              <a:satOff val="-1085"/>
              <a:lumOff val="132"/>
              <a:alphaOff val="0"/>
            </a:schemeClr>
          </a:solidFill>
          <a:prstDash val="solid"/>
        </a:ln>
        <a:effectLst/>
      </dsp:spPr>
      <dsp:style>
        <a:lnRef idx="2">
          <a:scrgbClr r="0" g="0" b="0"/>
        </a:lnRef>
        <a:fillRef idx="1">
          <a:scrgbClr r="0" g="0" b="0"/>
        </a:fillRef>
        <a:effectRef idx="1">
          <a:scrgbClr r="0" g="0" b="0"/>
        </a:effectRef>
        <a:fontRef idx="minor">
          <a:schemeClr val="lt1"/>
        </a:fontRef>
      </dsp:style>
    </dsp:sp>
    <dsp:sp modelId="{7F1749B9-215D-4CBA-98DA-8CC1FBDD671E}">
      <dsp:nvSpPr>
        <dsp:cNvPr id="0" name=""/>
        <dsp:cNvSpPr/>
      </dsp:nvSpPr>
      <dsp:spPr>
        <a:xfrm>
          <a:off x="0" y="2746375"/>
          <a:ext cx="6254724" cy="137318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t" anchorCtr="0">
          <a:noAutofit/>
        </a:bodyPr>
        <a:lstStyle/>
        <a:p>
          <a:pPr marL="0" lvl="0" indent="0" algn="l" defTabSz="1244600">
            <a:lnSpc>
              <a:spcPct val="90000"/>
            </a:lnSpc>
            <a:spcBef>
              <a:spcPct val="0"/>
            </a:spcBef>
            <a:spcAft>
              <a:spcPct val="35000"/>
            </a:spcAft>
            <a:buNone/>
          </a:pPr>
          <a:r>
            <a:rPr lang="nl-NL" sz="2800" kern="1200"/>
            <a:t>3. In welk menstype herken jij jezelf het minst, en waarom? </a:t>
          </a:r>
          <a:endParaRPr lang="en-US" sz="2800" kern="1200"/>
        </a:p>
      </dsp:txBody>
      <dsp:txXfrm>
        <a:off x="0" y="2746375"/>
        <a:ext cx="6254724" cy="1373187"/>
      </dsp:txXfrm>
    </dsp:sp>
    <dsp:sp modelId="{A465288E-E4CA-4540-AC7D-4664403B4BAA}">
      <dsp:nvSpPr>
        <dsp:cNvPr id="0" name=""/>
        <dsp:cNvSpPr/>
      </dsp:nvSpPr>
      <dsp:spPr>
        <a:xfrm>
          <a:off x="0" y="4119562"/>
          <a:ext cx="6254724" cy="0"/>
        </a:xfrm>
        <a:prstGeom prst="line">
          <a:avLst/>
        </a:prstGeom>
        <a:solidFill>
          <a:schemeClr val="accent2">
            <a:hueOff val="1016535"/>
            <a:satOff val="-1627"/>
            <a:lumOff val="198"/>
            <a:alphaOff val="0"/>
          </a:schemeClr>
        </a:solidFill>
        <a:ln w="12700" cap="flat" cmpd="sng" algn="ctr">
          <a:solidFill>
            <a:schemeClr val="accent2">
              <a:hueOff val="1016535"/>
              <a:satOff val="-1627"/>
              <a:lumOff val="198"/>
              <a:alphaOff val="0"/>
            </a:schemeClr>
          </a:solidFill>
          <a:prstDash val="solid"/>
        </a:ln>
        <a:effectLst/>
      </dsp:spPr>
      <dsp:style>
        <a:lnRef idx="2">
          <a:scrgbClr r="0" g="0" b="0"/>
        </a:lnRef>
        <a:fillRef idx="1">
          <a:scrgbClr r="0" g="0" b="0"/>
        </a:fillRef>
        <a:effectRef idx="1">
          <a:scrgbClr r="0" g="0" b="0"/>
        </a:effectRef>
        <a:fontRef idx="minor">
          <a:schemeClr val="lt1"/>
        </a:fontRef>
      </dsp:style>
    </dsp:sp>
    <dsp:sp modelId="{837E966C-B176-48AC-85C1-9EAF95174ED7}">
      <dsp:nvSpPr>
        <dsp:cNvPr id="0" name=""/>
        <dsp:cNvSpPr/>
      </dsp:nvSpPr>
      <dsp:spPr>
        <a:xfrm>
          <a:off x="0" y="4119562"/>
          <a:ext cx="6254724" cy="137318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t" anchorCtr="0">
          <a:noAutofit/>
        </a:bodyPr>
        <a:lstStyle/>
        <a:p>
          <a:pPr marL="0" lvl="0" indent="0" algn="l" defTabSz="1244600">
            <a:lnSpc>
              <a:spcPct val="90000"/>
            </a:lnSpc>
            <a:spcBef>
              <a:spcPct val="0"/>
            </a:spcBef>
            <a:spcAft>
              <a:spcPct val="35000"/>
            </a:spcAft>
            <a:buNone/>
          </a:pPr>
          <a:r>
            <a:rPr lang="nl-NL" sz="2800" kern="1200"/>
            <a:t>4. Bedenk voor elk menstype 2 beroepen waar je goed past met dit menstype </a:t>
          </a:r>
          <a:endParaRPr lang="en-US" sz="2800" kern="1200"/>
        </a:p>
      </dsp:txBody>
      <dsp:txXfrm>
        <a:off x="0" y="4119562"/>
        <a:ext cx="6254724" cy="1373187"/>
      </dsp:txXfrm>
    </dsp:sp>
  </dsp:spTree>
</dsp:drawing>
</file>

<file path=ppt/diagrams/layout1.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7CFC419-1717-429C-B8D6-97ADCCCC41EA}"/>
              </a:ext>
            </a:extLst>
          </p:cNvPr>
          <p:cNvSpPr>
            <a:spLocks noGrp="1"/>
          </p:cNvSpPr>
          <p:nvPr>
            <p:ph type="ctrTitle"/>
          </p:nvPr>
        </p:nvSpPr>
        <p:spPr>
          <a:xfrm>
            <a:off x="1524000" y="1122363"/>
            <a:ext cx="9144000" cy="2387600"/>
          </a:xfrm>
        </p:spPr>
        <p:txBody>
          <a:bodyPr anchor="b"/>
          <a:lstStyle>
            <a:lvl1pPr algn="ctr">
              <a:defRPr sz="6000"/>
            </a:lvl1pPr>
          </a:lstStyle>
          <a:p>
            <a:r>
              <a:rPr lang="nl-NL"/>
              <a:t>Klik om stijl te bewerken</a:t>
            </a:r>
          </a:p>
        </p:txBody>
      </p:sp>
      <p:sp>
        <p:nvSpPr>
          <p:cNvPr id="3" name="Ondertitel 2">
            <a:extLst>
              <a:ext uri="{FF2B5EF4-FFF2-40B4-BE49-F238E27FC236}">
                <a16:creationId xmlns:a16="http://schemas.microsoft.com/office/drawing/2014/main" id="{3B2E0C2A-108E-41F1-8A87-002BFEB03D98}"/>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Klikken om de ondertitelstijl van het model te bewerken</a:t>
            </a:r>
          </a:p>
        </p:txBody>
      </p:sp>
      <p:sp>
        <p:nvSpPr>
          <p:cNvPr id="4" name="Tijdelijke aanduiding voor datum 3">
            <a:extLst>
              <a:ext uri="{FF2B5EF4-FFF2-40B4-BE49-F238E27FC236}">
                <a16:creationId xmlns:a16="http://schemas.microsoft.com/office/drawing/2014/main" id="{3AA84412-693A-4A0F-9A3D-AC6B0D7997A0}"/>
              </a:ext>
            </a:extLst>
          </p:cNvPr>
          <p:cNvSpPr>
            <a:spLocks noGrp="1"/>
          </p:cNvSpPr>
          <p:nvPr>
            <p:ph type="dt" sz="half" idx="10"/>
          </p:nvPr>
        </p:nvSpPr>
        <p:spPr/>
        <p:txBody>
          <a:bodyPr/>
          <a:lstStyle/>
          <a:p>
            <a:fld id="{AC2B9115-30A0-4658-9BA2-B078FB1CB18F}" type="datetimeFigureOut">
              <a:rPr lang="nl-NL" smtClean="0"/>
              <a:t>7-2-2022</a:t>
            </a:fld>
            <a:endParaRPr lang="nl-NL"/>
          </a:p>
        </p:txBody>
      </p:sp>
      <p:sp>
        <p:nvSpPr>
          <p:cNvPr id="5" name="Tijdelijke aanduiding voor voettekst 4">
            <a:extLst>
              <a:ext uri="{FF2B5EF4-FFF2-40B4-BE49-F238E27FC236}">
                <a16:creationId xmlns:a16="http://schemas.microsoft.com/office/drawing/2014/main" id="{40EB72C1-870C-450E-9815-5F3840CD8FDE}"/>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33B00A81-C271-4CFD-ABB8-B9428463E8C6}"/>
              </a:ext>
            </a:extLst>
          </p:cNvPr>
          <p:cNvSpPr>
            <a:spLocks noGrp="1"/>
          </p:cNvSpPr>
          <p:nvPr>
            <p:ph type="sldNum" sz="quarter" idx="12"/>
          </p:nvPr>
        </p:nvSpPr>
        <p:spPr/>
        <p:txBody>
          <a:bodyPr/>
          <a:lstStyle/>
          <a:p>
            <a:fld id="{03EDF108-488C-4E45-9DE4-C4FE7E1D894A}" type="slidenum">
              <a:rPr lang="nl-NL" smtClean="0"/>
              <a:t>‹#›</a:t>
            </a:fld>
            <a:endParaRPr lang="nl-NL"/>
          </a:p>
        </p:txBody>
      </p:sp>
    </p:spTree>
    <p:extLst>
      <p:ext uri="{BB962C8B-B14F-4D97-AF65-F5344CB8AC3E}">
        <p14:creationId xmlns:p14="http://schemas.microsoft.com/office/powerpoint/2010/main" val="265687750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3336AEB-B13C-4FB0-B719-4F6C00348B8F}"/>
              </a:ext>
            </a:extLst>
          </p:cNvPr>
          <p:cNvSpPr>
            <a:spLocks noGrp="1"/>
          </p:cNvSpPr>
          <p:nvPr>
            <p:ph type="title"/>
          </p:nvPr>
        </p:nvSpPr>
        <p:spPr/>
        <p:txBody>
          <a:bodyPr/>
          <a:lstStyle/>
          <a:p>
            <a:r>
              <a:rPr lang="nl-NL"/>
              <a:t>Klik om stijl te bewerken</a:t>
            </a:r>
          </a:p>
        </p:txBody>
      </p:sp>
      <p:sp>
        <p:nvSpPr>
          <p:cNvPr id="3" name="Tijdelijke aanduiding voor verticale tekst 2">
            <a:extLst>
              <a:ext uri="{FF2B5EF4-FFF2-40B4-BE49-F238E27FC236}">
                <a16:creationId xmlns:a16="http://schemas.microsoft.com/office/drawing/2014/main" id="{A5E661A1-0F17-47FB-86A2-DC6B2B6D6463}"/>
              </a:ext>
            </a:extLst>
          </p:cNvPr>
          <p:cNvSpPr>
            <a:spLocks noGrp="1"/>
          </p:cNvSpPr>
          <p:nvPr>
            <p:ph type="body" orient="vert" idx="1"/>
          </p:nvPr>
        </p:nvSpPr>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E4E5ADEB-6BD1-404D-B842-1E5C6097C07D}"/>
              </a:ext>
            </a:extLst>
          </p:cNvPr>
          <p:cNvSpPr>
            <a:spLocks noGrp="1"/>
          </p:cNvSpPr>
          <p:nvPr>
            <p:ph type="dt" sz="half" idx="10"/>
          </p:nvPr>
        </p:nvSpPr>
        <p:spPr/>
        <p:txBody>
          <a:bodyPr/>
          <a:lstStyle/>
          <a:p>
            <a:fld id="{AC2B9115-30A0-4658-9BA2-B078FB1CB18F}" type="datetimeFigureOut">
              <a:rPr lang="nl-NL" smtClean="0"/>
              <a:t>7-2-2022</a:t>
            </a:fld>
            <a:endParaRPr lang="nl-NL"/>
          </a:p>
        </p:txBody>
      </p:sp>
      <p:sp>
        <p:nvSpPr>
          <p:cNvPr id="5" name="Tijdelijke aanduiding voor voettekst 4">
            <a:extLst>
              <a:ext uri="{FF2B5EF4-FFF2-40B4-BE49-F238E27FC236}">
                <a16:creationId xmlns:a16="http://schemas.microsoft.com/office/drawing/2014/main" id="{D1314356-4A8A-4184-8A78-FCC9779775EA}"/>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C645FE47-83CE-4732-A360-52A3EFF596B2}"/>
              </a:ext>
            </a:extLst>
          </p:cNvPr>
          <p:cNvSpPr>
            <a:spLocks noGrp="1"/>
          </p:cNvSpPr>
          <p:nvPr>
            <p:ph type="sldNum" sz="quarter" idx="12"/>
          </p:nvPr>
        </p:nvSpPr>
        <p:spPr/>
        <p:txBody>
          <a:bodyPr/>
          <a:lstStyle/>
          <a:p>
            <a:fld id="{03EDF108-488C-4E45-9DE4-C4FE7E1D894A}" type="slidenum">
              <a:rPr lang="nl-NL" smtClean="0"/>
              <a:t>‹#›</a:t>
            </a:fld>
            <a:endParaRPr lang="nl-NL"/>
          </a:p>
        </p:txBody>
      </p:sp>
    </p:spTree>
    <p:extLst>
      <p:ext uri="{BB962C8B-B14F-4D97-AF65-F5344CB8AC3E}">
        <p14:creationId xmlns:p14="http://schemas.microsoft.com/office/powerpoint/2010/main" val="414984962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a:extLst>
              <a:ext uri="{FF2B5EF4-FFF2-40B4-BE49-F238E27FC236}">
                <a16:creationId xmlns:a16="http://schemas.microsoft.com/office/drawing/2014/main" id="{40D3A2B6-0AAB-4BB1-9753-1C5AD79B2325}"/>
              </a:ext>
            </a:extLst>
          </p:cNvPr>
          <p:cNvSpPr>
            <a:spLocks noGrp="1"/>
          </p:cNvSpPr>
          <p:nvPr>
            <p:ph type="title" orient="vert"/>
          </p:nvPr>
        </p:nvSpPr>
        <p:spPr>
          <a:xfrm>
            <a:off x="8724900" y="365125"/>
            <a:ext cx="2628900" cy="5811838"/>
          </a:xfrm>
        </p:spPr>
        <p:txBody>
          <a:bodyPr vert="eaVert"/>
          <a:lstStyle/>
          <a:p>
            <a:r>
              <a:rPr lang="nl-NL"/>
              <a:t>Klik om stijl te bewerken</a:t>
            </a:r>
          </a:p>
        </p:txBody>
      </p:sp>
      <p:sp>
        <p:nvSpPr>
          <p:cNvPr id="3" name="Tijdelijke aanduiding voor verticale tekst 2">
            <a:extLst>
              <a:ext uri="{FF2B5EF4-FFF2-40B4-BE49-F238E27FC236}">
                <a16:creationId xmlns:a16="http://schemas.microsoft.com/office/drawing/2014/main" id="{A381CE15-667B-41A4-85D1-53B5FE936F0E}"/>
              </a:ext>
            </a:extLst>
          </p:cNvPr>
          <p:cNvSpPr>
            <a:spLocks noGrp="1"/>
          </p:cNvSpPr>
          <p:nvPr>
            <p:ph type="body" orient="vert" idx="1"/>
          </p:nvPr>
        </p:nvSpPr>
        <p:spPr>
          <a:xfrm>
            <a:off x="838200" y="365125"/>
            <a:ext cx="7734300" cy="5811838"/>
          </a:xfrm>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2105778A-EE78-40C5-B816-1241CCD17E92}"/>
              </a:ext>
            </a:extLst>
          </p:cNvPr>
          <p:cNvSpPr>
            <a:spLocks noGrp="1"/>
          </p:cNvSpPr>
          <p:nvPr>
            <p:ph type="dt" sz="half" idx="10"/>
          </p:nvPr>
        </p:nvSpPr>
        <p:spPr/>
        <p:txBody>
          <a:bodyPr/>
          <a:lstStyle/>
          <a:p>
            <a:fld id="{AC2B9115-30A0-4658-9BA2-B078FB1CB18F}" type="datetimeFigureOut">
              <a:rPr lang="nl-NL" smtClean="0"/>
              <a:t>7-2-2022</a:t>
            </a:fld>
            <a:endParaRPr lang="nl-NL"/>
          </a:p>
        </p:txBody>
      </p:sp>
      <p:sp>
        <p:nvSpPr>
          <p:cNvPr id="5" name="Tijdelijke aanduiding voor voettekst 4">
            <a:extLst>
              <a:ext uri="{FF2B5EF4-FFF2-40B4-BE49-F238E27FC236}">
                <a16:creationId xmlns:a16="http://schemas.microsoft.com/office/drawing/2014/main" id="{DD9BF17C-1407-4C01-ACA7-3264CF9A5311}"/>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10DDCC57-DF7F-4604-B868-39276BFBC98D}"/>
              </a:ext>
            </a:extLst>
          </p:cNvPr>
          <p:cNvSpPr>
            <a:spLocks noGrp="1"/>
          </p:cNvSpPr>
          <p:nvPr>
            <p:ph type="sldNum" sz="quarter" idx="12"/>
          </p:nvPr>
        </p:nvSpPr>
        <p:spPr/>
        <p:txBody>
          <a:bodyPr/>
          <a:lstStyle/>
          <a:p>
            <a:fld id="{03EDF108-488C-4E45-9DE4-C4FE7E1D894A}" type="slidenum">
              <a:rPr lang="nl-NL" smtClean="0"/>
              <a:t>‹#›</a:t>
            </a:fld>
            <a:endParaRPr lang="nl-NL"/>
          </a:p>
        </p:txBody>
      </p:sp>
    </p:spTree>
    <p:extLst>
      <p:ext uri="{BB962C8B-B14F-4D97-AF65-F5344CB8AC3E}">
        <p14:creationId xmlns:p14="http://schemas.microsoft.com/office/powerpoint/2010/main" val="230766475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eldia">
    <p:bg>
      <p:bgPr>
        <a:solidFill>
          <a:schemeClr val="accent1"/>
        </a:solidFill>
        <a:effectLst/>
      </p:bgPr>
    </p:bg>
    <p:spTree>
      <p:nvGrpSpPr>
        <p:cNvPr id="1" name=""/>
        <p:cNvGrpSpPr/>
        <p:nvPr/>
      </p:nvGrpSpPr>
      <p:grpSpPr>
        <a:xfrm>
          <a:off x="0" y="0"/>
          <a:ext cx="0" cy="0"/>
          <a:chOff x="0" y="0"/>
          <a:chExt cx="0" cy="0"/>
        </a:xfrm>
      </p:grpSpPr>
      <p:sp>
        <p:nvSpPr>
          <p:cNvPr id="4" name="Rectangle 3"/>
          <p:cNvSpPr/>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603504" y="770467"/>
            <a:ext cx="10782300" cy="3352800"/>
          </a:xfrm>
        </p:spPr>
        <p:txBody>
          <a:bodyPr anchor="b">
            <a:noAutofit/>
          </a:bodyPr>
          <a:lstStyle>
            <a:lvl1pPr algn="l">
              <a:lnSpc>
                <a:spcPct val="80000"/>
              </a:lnSpc>
              <a:defRPr sz="8800" spc="-120" baseline="0">
                <a:solidFill>
                  <a:srgbClr val="FFFFFF"/>
                </a:solidFill>
              </a:defRPr>
            </a:lvl1pPr>
          </a:lstStyle>
          <a:p>
            <a:r>
              <a:rPr lang="nl-NL"/>
              <a:t>Klik om stijl te bewerken</a:t>
            </a:r>
            <a:endParaRPr lang="en-US"/>
          </a:p>
        </p:txBody>
      </p:sp>
      <p:sp>
        <p:nvSpPr>
          <p:cNvPr id="3" name="Subtitle 2"/>
          <p:cNvSpPr>
            <a:spLocks noGrp="1"/>
          </p:cNvSpPr>
          <p:nvPr>
            <p:ph type="subTitle" idx="1"/>
          </p:nvPr>
        </p:nvSpPr>
        <p:spPr>
          <a:xfrm>
            <a:off x="667512" y="4206876"/>
            <a:ext cx="9228201" cy="1645920"/>
          </a:xfrm>
        </p:spPr>
        <p:txBody>
          <a:bodyPr>
            <a:normAutofit/>
          </a:bodyPr>
          <a:lstStyle>
            <a:lvl1pPr marL="0" indent="0" algn="l">
              <a:buNone/>
              <a:defRPr sz="3200">
                <a:solidFill>
                  <a:srgbClr val="262626"/>
                </a:solidFill>
                <a:latin typeface="+mj-lt"/>
              </a:defRPr>
            </a:lvl1pPr>
            <a:lvl2pPr marL="457200" indent="0" algn="ctr">
              <a:buNone/>
              <a:defRPr sz="28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nl-NL"/>
              <a:t>Klikken om de ondertitelstijl van het model te bewerken</a:t>
            </a:r>
            <a:endParaRPr lang="en-US"/>
          </a:p>
        </p:txBody>
      </p:sp>
      <p:sp>
        <p:nvSpPr>
          <p:cNvPr id="7" name="Date Placeholder 6"/>
          <p:cNvSpPr>
            <a:spLocks noGrp="1"/>
          </p:cNvSpPr>
          <p:nvPr>
            <p:ph type="dt" sz="half" idx="10"/>
          </p:nvPr>
        </p:nvSpPr>
        <p:spPr/>
        <p:txBody>
          <a:bodyPr/>
          <a:lstStyle>
            <a:lvl1pPr>
              <a:defRPr>
                <a:solidFill>
                  <a:srgbClr val="FFFFFF">
                    <a:alpha val="80000"/>
                  </a:srgbClr>
                </a:solidFill>
              </a:defRPr>
            </a:lvl1pPr>
          </a:lstStyle>
          <a:p>
            <a:fld id="{CA953BDC-9EAE-49FE-9892-958C9F845175}" type="datetimeFigureOut">
              <a:rPr lang="de-DE" smtClean="0"/>
              <a:t>07.02.2022</a:t>
            </a:fld>
            <a:endParaRPr lang="de-DE"/>
          </a:p>
        </p:txBody>
      </p:sp>
      <p:sp>
        <p:nvSpPr>
          <p:cNvPr id="8" name="Footer Placeholder 7"/>
          <p:cNvSpPr>
            <a:spLocks noGrp="1"/>
          </p:cNvSpPr>
          <p:nvPr>
            <p:ph type="ftr" sz="quarter" idx="11"/>
          </p:nvPr>
        </p:nvSpPr>
        <p:spPr/>
        <p:txBody>
          <a:bodyPr/>
          <a:lstStyle>
            <a:lvl1pPr>
              <a:defRPr>
                <a:solidFill>
                  <a:srgbClr val="FFFFFF">
                    <a:alpha val="80000"/>
                  </a:srgbClr>
                </a:solidFill>
              </a:defRPr>
            </a:lvl1pPr>
          </a:lstStyle>
          <a:p>
            <a:endParaRPr lang="de-DE"/>
          </a:p>
        </p:txBody>
      </p:sp>
      <p:sp>
        <p:nvSpPr>
          <p:cNvPr id="9" name="Slide Number Placeholder 8"/>
          <p:cNvSpPr>
            <a:spLocks noGrp="1"/>
          </p:cNvSpPr>
          <p:nvPr>
            <p:ph type="sldNum" sz="quarter" idx="12"/>
          </p:nvPr>
        </p:nvSpPr>
        <p:spPr/>
        <p:txBody>
          <a:bodyPr/>
          <a:lstStyle>
            <a:lvl1pPr>
              <a:defRPr>
                <a:solidFill>
                  <a:srgbClr val="FFFFFF">
                    <a:alpha val="25000"/>
                  </a:srgbClr>
                </a:solidFill>
              </a:defRPr>
            </a:lvl1pPr>
          </a:lstStyle>
          <a:p>
            <a:fld id="{4CD814C8-F66B-4915-9FEC-D62A1DED085F}" type="slidenum">
              <a:rPr lang="de-DE" smtClean="0"/>
              <a:t>‹#›</a:t>
            </a:fld>
            <a:endParaRPr lang="de-DE"/>
          </a:p>
        </p:txBody>
      </p:sp>
    </p:spTree>
    <p:extLst>
      <p:ext uri="{BB962C8B-B14F-4D97-AF65-F5344CB8AC3E}">
        <p14:creationId xmlns:p14="http://schemas.microsoft.com/office/powerpoint/2010/main" val="108258329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a:p>
        </p:txBody>
      </p:sp>
      <p:sp>
        <p:nvSpPr>
          <p:cNvPr id="3" name="Content Placeholder 2"/>
          <p:cNvSpPr>
            <a:spLocks noGrp="1"/>
          </p:cNvSpPr>
          <p:nvPr>
            <p:ph idx="1"/>
          </p:nvPr>
        </p:nvSpPr>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a:p>
        </p:txBody>
      </p:sp>
      <p:sp>
        <p:nvSpPr>
          <p:cNvPr id="4" name="Date Placeholder 3"/>
          <p:cNvSpPr>
            <a:spLocks noGrp="1"/>
          </p:cNvSpPr>
          <p:nvPr>
            <p:ph type="dt" sz="half" idx="10"/>
          </p:nvPr>
        </p:nvSpPr>
        <p:spPr/>
        <p:txBody>
          <a:bodyPr/>
          <a:lstStyle/>
          <a:p>
            <a:fld id="{CA953BDC-9EAE-49FE-9892-958C9F845175}" type="datetimeFigureOut">
              <a:rPr lang="de-DE" smtClean="0"/>
              <a:t>07.02.2022</a:t>
            </a:fld>
            <a:endParaRPr lang="de-DE"/>
          </a:p>
        </p:txBody>
      </p:sp>
      <p:sp>
        <p:nvSpPr>
          <p:cNvPr id="5" name="Footer Placeholder 4"/>
          <p:cNvSpPr>
            <a:spLocks noGrp="1"/>
          </p:cNvSpPr>
          <p:nvPr>
            <p:ph type="ftr" sz="quarter" idx="11"/>
          </p:nvPr>
        </p:nvSpPr>
        <p:spPr/>
        <p:txBody>
          <a:bodyPr/>
          <a:lstStyle/>
          <a:p>
            <a:endParaRPr lang="de-DE"/>
          </a:p>
        </p:txBody>
      </p:sp>
      <p:sp>
        <p:nvSpPr>
          <p:cNvPr id="6" name="Slide Number Placeholder 5"/>
          <p:cNvSpPr>
            <a:spLocks noGrp="1"/>
          </p:cNvSpPr>
          <p:nvPr>
            <p:ph type="sldNum" sz="quarter" idx="12"/>
          </p:nvPr>
        </p:nvSpPr>
        <p:spPr/>
        <p:txBody>
          <a:bodyPr/>
          <a:lstStyle/>
          <a:p>
            <a:fld id="{4CD814C8-F66B-4915-9FEC-D62A1DED085F}" type="slidenum">
              <a:rPr lang="de-DE" smtClean="0"/>
              <a:t>‹#›</a:t>
            </a:fld>
            <a:endParaRPr lang="de-DE"/>
          </a:p>
        </p:txBody>
      </p:sp>
    </p:spTree>
    <p:extLst>
      <p:ext uri="{BB962C8B-B14F-4D97-AF65-F5344CB8AC3E}">
        <p14:creationId xmlns:p14="http://schemas.microsoft.com/office/powerpoint/2010/main" val="184176476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le 1"/>
          <p:cNvSpPr>
            <a:spLocks noGrp="1"/>
          </p:cNvSpPr>
          <p:nvPr>
            <p:ph type="title"/>
          </p:nvPr>
        </p:nvSpPr>
        <p:spPr>
          <a:xfrm>
            <a:off x="603504" y="767419"/>
            <a:ext cx="10780776" cy="3355848"/>
          </a:xfrm>
        </p:spPr>
        <p:txBody>
          <a:bodyPr anchor="b">
            <a:normAutofit/>
          </a:bodyPr>
          <a:lstStyle>
            <a:lvl1pPr>
              <a:lnSpc>
                <a:spcPct val="80000"/>
              </a:lnSpc>
              <a:defRPr sz="8800" b="0" baseline="0">
                <a:solidFill>
                  <a:schemeClr val="accent1"/>
                </a:solidFill>
              </a:defRPr>
            </a:lvl1pPr>
          </a:lstStyle>
          <a:p>
            <a:r>
              <a:rPr lang="nl-NL"/>
              <a:t>Klik om stijl te bewerken</a:t>
            </a:r>
            <a:endParaRPr lang="en-US"/>
          </a:p>
        </p:txBody>
      </p:sp>
      <p:sp>
        <p:nvSpPr>
          <p:cNvPr id="3" name="Text Placeholder 2"/>
          <p:cNvSpPr>
            <a:spLocks noGrp="1"/>
          </p:cNvSpPr>
          <p:nvPr>
            <p:ph type="body" idx="1"/>
          </p:nvPr>
        </p:nvSpPr>
        <p:spPr>
          <a:xfrm>
            <a:off x="667512" y="4204209"/>
            <a:ext cx="9226296" cy="1645920"/>
          </a:xfrm>
        </p:spPr>
        <p:txBody>
          <a:bodyPr anchor="t">
            <a:normAutofit/>
          </a:bodyPr>
          <a:lstStyle>
            <a:lvl1pPr marL="0" indent="0">
              <a:buNone/>
              <a:defRPr sz="3200">
                <a:solidFill>
                  <a:schemeClr val="tx1"/>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Klikken om de tekststijl van het model te bewerken</a:t>
            </a:r>
          </a:p>
        </p:txBody>
      </p:sp>
      <p:sp>
        <p:nvSpPr>
          <p:cNvPr id="4" name="Date Placeholder 3"/>
          <p:cNvSpPr>
            <a:spLocks noGrp="1"/>
          </p:cNvSpPr>
          <p:nvPr>
            <p:ph type="dt" sz="half" idx="10"/>
          </p:nvPr>
        </p:nvSpPr>
        <p:spPr/>
        <p:txBody>
          <a:bodyPr/>
          <a:lstStyle/>
          <a:p>
            <a:fld id="{CA953BDC-9EAE-49FE-9892-958C9F845175}" type="datetimeFigureOut">
              <a:rPr lang="de-DE" smtClean="0"/>
              <a:t>07.02.2022</a:t>
            </a:fld>
            <a:endParaRPr lang="de-DE"/>
          </a:p>
        </p:txBody>
      </p:sp>
      <p:sp>
        <p:nvSpPr>
          <p:cNvPr id="5" name="Footer Placeholder 4"/>
          <p:cNvSpPr>
            <a:spLocks noGrp="1"/>
          </p:cNvSpPr>
          <p:nvPr>
            <p:ph type="ftr" sz="quarter" idx="11"/>
          </p:nvPr>
        </p:nvSpPr>
        <p:spPr/>
        <p:txBody>
          <a:bodyPr/>
          <a:lstStyle/>
          <a:p>
            <a:endParaRPr lang="de-DE"/>
          </a:p>
        </p:txBody>
      </p:sp>
      <p:sp>
        <p:nvSpPr>
          <p:cNvPr id="6" name="Slide Number Placeholder 5"/>
          <p:cNvSpPr>
            <a:spLocks noGrp="1"/>
          </p:cNvSpPr>
          <p:nvPr>
            <p:ph type="sldNum" sz="quarter" idx="12"/>
          </p:nvPr>
        </p:nvSpPr>
        <p:spPr/>
        <p:txBody>
          <a:bodyPr/>
          <a:lstStyle/>
          <a:p>
            <a:fld id="{4CD814C8-F66B-4915-9FEC-D62A1DED085F}" type="slidenum">
              <a:rPr lang="de-DE" smtClean="0"/>
              <a:t>‹#›</a:t>
            </a:fld>
            <a:endParaRPr lang="de-DE"/>
          </a:p>
        </p:txBody>
      </p:sp>
    </p:spTree>
    <p:extLst>
      <p:ext uri="{BB962C8B-B14F-4D97-AF65-F5344CB8AC3E}">
        <p14:creationId xmlns:p14="http://schemas.microsoft.com/office/powerpoint/2010/main" val="420315494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a:p>
        </p:txBody>
      </p:sp>
      <p:sp>
        <p:nvSpPr>
          <p:cNvPr id="3" name="Content Placeholder 2"/>
          <p:cNvSpPr>
            <a:spLocks noGrp="1"/>
          </p:cNvSpPr>
          <p:nvPr>
            <p:ph sz="half" idx="1"/>
          </p:nvPr>
        </p:nvSpPr>
        <p:spPr>
          <a:xfrm>
            <a:off x="676656" y="1998134"/>
            <a:ext cx="4663440" cy="376732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a:p>
        </p:txBody>
      </p:sp>
      <p:sp>
        <p:nvSpPr>
          <p:cNvPr id="4" name="Content Placeholder 3"/>
          <p:cNvSpPr>
            <a:spLocks noGrp="1"/>
          </p:cNvSpPr>
          <p:nvPr>
            <p:ph sz="half" idx="2"/>
          </p:nvPr>
        </p:nvSpPr>
        <p:spPr>
          <a:xfrm>
            <a:off x="6011330" y="1998134"/>
            <a:ext cx="4663440" cy="376732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a:p>
        </p:txBody>
      </p:sp>
      <p:sp>
        <p:nvSpPr>
          <p:cNvPr id="5" name="Date Placeholder 4"/>
          <p:cNvSpPr>
            <a:spLocks noGrp="1"/>
          </p:cNvSpPr>
          <p:nvPr>
            <p:ph type="dt" sz="half" idx="10"/>
          </p:nvPr>
        </p:nvSpPr>
        <p:spPr/>
        <p:txBody>
          <a:bodyPr/>
          <a:lstStyle/>
          <a:p>
            <a:fld id="{CA953BDC-9EAE-49FE-9892-958C9F845175}" type="datetimeFigureOut">
              <a:rPr lang="de-DE" smtClean="0"/>
              <a:t>07.02.2022</a:t>
            </a:fld>
            <a:endParaRPr lang="de-DE"/>
          </a:p>
        </p:txBody>
      </p:sp>
      <p:sp>
        <p:nvSpPr>
          <p:cNvPr id="6" name="Footer Placeholder 5"/>
          <p:cNvSpPr>
            <a:spLocks noGrp="1"/>
          </p:cNvSpPr>
          <p:nvPr>
            <p:ph type="ftr" sz="quarter" idx="11"/>
          </p:nvPr>
        </p:nvSpPr>
        <p:spPr/>
        <p:txBody>
          <a:bodyPr/>
          <a:lstStyle/>
          <a:p>
            <a:endParaRPr lang="de-DE"/>
          </a:p>
        </p:txBody>
      </p:sp>
      <p:sp>
        <p:nvSpPr>
          <p:cNvPr id="7" name="Slide Number Placeholder 6"/>
          <p:cNvSpPr>
            <a:spLocks noGrp="1"/>
          </p:cNvSpPr>
          <p:nvPr>
            <p:ph type="sldNum" sz="quarter" idx="12"/>
          </p:nvPr>
        </p:nvSpPr>
        <p:spPr/>
        <p:txBody>
          <a:bodyPr/>
          <a:lstStyle/>
          <a:p>
            <a:fld id="{4CD814C8-F66B-4915-9FEC-D62A1DED085F}" type="slidenum">
              <a:rPr lang="de-DE" smtClean="0"/>
              <a:t>‹#›</a:t>
            </a:fld>
            <a:endParaRPr lang="de-DE"/>
          </a:p>
        </p:txBody>
      </p:sp>
    </p:spTree>
    <p:extLst>
      <p:ext uri="{BB962C8B-B14F-4D97-AF65-F5344CB8AC3E}">
        <p14:creationId xmlns:p14="http://schemas.microsoft.com/office/powerpoint/2010/main" val="12946305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nl-NL"/>
              <a:t>Klik om stijl te bewerken</a:t>
            </a:r>
            <a:endParaRPr lang="en-US"/>
          </a:p>
        </p:txBody>
      </p:sp>
      <p:sp>
        <p:nvSpPr>
          <p:cNvPr id="3" name="Text Placeholder 2"/>
          <p:cNvSpPr>
            <a:spLocks noGrp="1"/>
          </p:cNvSpPr>
          <p:nvPr>
            <p:ph type="body" idx="1"/>
          </p:nvPr>
        </p:nvSpPr>
        <p:spPr>
          <a:xfrm>
            <a:off x="676656" y="2040467"/>
            <a:ext cx="4663440" cy="723400"/>
          </a:xfrm>
        </p:spPr>
        <p:txBody>
          <a:bodyPr anchor="ctr">
            <a:normAutofit/>
          </a:bodyPr>
          <a:lstStyle>
            <a:lvl1pPr marL="0" indent="0">
              <a:buNone/>
              <a:defRPr sz="2200" b="0" cap="all" baseline="0">
                <a:solidFill>
                  <a:schemeClr val="tx1">
                    <a:lumMod val="85000"/>
                    <a:lumOff val="15000"/>
                  </a:schemeClr>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4" name="Content Placeholder 3"/>
          <p:cNvSpPr>
            <a:spLocks noGrp="1"/>
          </p:cNvSpPr>
          <p:nvPr>
            <p:ph sz="half" idx="2"/>
          </p:nvPr>
        </p:nvSpPr>
        <p:spPr>
          <a:xfrm>
            <a:off x="676656" y="2753084"/>
            <a:ext cx="4663440" cy="320040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a:p>
        </p:txBody>
      </p:sp>
      <p:sp>
        <p:nvSpPr>
          <p:cNvPr id="5" name="Text Placeholder 4"/>
          <p:cNvSpPr>
            <a:spLocks noGrp="1"/>
          </p:cNvSpPr>
          <p:nvPr>
            <p:ph type="body" sz="quarter" idx="3"/>
          </p:nvPr>
        </p:nvSpPr>
        <p:spPr>
          <a:xfrm>
            <a:off x="6007608" y="2038435"/>
            <a:ext cx="4663440" cy="722376"/>
          </a:xfrm>
        </p:spPr>
        <p:txBody>
          <a:bodyPr anchor="ctr">
            <a:normAutofit/>
          </a:bodyPr>
          <a:lstStyle>
            <a:lvl1pPr marL="0" indent="0">
              <a:buNone/>
              <a:defRPr sz="2200" b="0" cap="all" baseline="0">
                <a:solidFill>
                  <a:schemeClr val="tx1">
                    <a:lumMod val="85000"/>
                    <a:lumOff val="15000"/>
                  </a:schemeClr>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6" name="Content Placeholder 5"/>
          <p:cNvSpPr>
            <a:spLocks noGrp="1"/>
          </p:cNvSpPr>
          <p:nvPr>
            <p:ph sz="quarter" idx="4"/>
          </p:nvPr>
        </p:nvSpPr>
        <p:spPr>
          <a:xfrm>
            <a:off x="6007608" y="2750990"/>
            <a:ext cx="4663440" cy="320040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a:p>
        </p:txBody>
      </p:sp>
      <p:sp>
        <p:nvSpPr>
          <p:cNvPr id="7" name="Date Placeholder 6"/>
          <p:cNvSpPr>
            <a:spLocks noGrp="1"/>
          </p:cNvSpPr>
          <p:nvPr>
            <p:ph type="dt" sz="half" idx="10"/>
          </p:nvPr>
        </p:nvSpPr>
        <p:spPr/>
        <p:txBody>
          <a:bodyPr/>
          <a:lstStyle/>
          <a:p>
            <a:fld id="{CA953BDC-9EAE-49FE-9892-958C9F845175}" type="datetimeFigureOut">
              <a:rPr lang="de-DE" smtClean="0"/>
              <a:t>07.02.2022</a:t>
            </a:fld>
            <a:endParaRPr lang="de-DE"/>
          </a:p>
        </p:txBody>
      </p:sp>
      <p:sp>
        <p:nvSpPr>
          <p:cNvPr id="8" name="Footer Placeholder 7"/>
          <p:cNvSpPr>
            <a:spLocks noGrp="1"/>
          </p:cNvSpPr>
          <p:nvPr>
            <p:ph type="ftr" sz="quarter" idx="11"/>
          </p:nvPr>
        </p:nvSpPr>
        <p:spPr/>
        <p:txBody>
          <a:bodyPr/>
          <a:lstStyle/>
          <a:p>
            <a:endParaRPr lang="de-DE"/>
          </a:p>
        </p:txBody>
      </p:sp>
      <p:sp>
        <p:nvSpPr>
          <p:cNvPr id="9" name="Slide Number Placeholder 8"/>
          <p:cNvSpPr>
            <a:spLocks noGrp="1"/>
          </p:cNvSpPr>
          <p:nvPr>
            <p:ph type="sldNum" sz="quarter" idx="12"/>
          </p:nvPr>
        </p:nvSpPr>
        <p:spPr/>
        <p:txBody>
          <a:bodyPr/>
          <a:lstStyle/>
          <a:p>
            <a:fld id="{4CD814C8-F66B-4915-9FEC-D62A1DED085F}" type="slidenum">
              <a:rPr lang="de-DE" smtClean="0"/>
              <a:t>‹#›</a:t>
            </a:fld>
            <a:endParaRPr lang="de-DE"/>
          </a:p>
        </p:txBody>
      </p:sp>
    </p:spTree>
    <p:extLst>
      <p:ext uri="{BB962C8B-B14F-4D97-AF65-F5344CB8AC3E}">
        <p14:creationId xmlns:p14="http://schemas.microsoft.com/office/powerpoint/2010/main" val="390629847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nl-NL"/>
              <a:t>Klik om stijl te bewerken</a:t>
            </a:r>
            <a:endParaRPr lang="en-US"/>
          </a:p>
        </p:txBody>
      </p:sp>
      <p:sp>
        <p:nvSpPr>
          <p:cNvPr id="3" name="Date Placeholder 2"/>
          <p:cNvSpPr>
            <a:spLocks noGrp="1"/>
          </p:cNvSpPr>
          <p:nvPr>
            <p:ph type="dt" sz="half" idx="10"/>
          </p:nvPr>
        </p:nvSpPr>
        <p:spPr/>
        <p:txBody>
          <a:bodyPr/>
          <a:lstStyle/>
          <a:p>
            <a:fld id="{CA953BDC-9EAE-49FE-9892-958C9F845175}" type="datetimeFigureOut">
              <a:rPr lang="de-DE" smtClean="0"/>
              <a:t>07.02.2022</a:t>
            </a:fld>
            <a:endParaRPr lang="de-DE"/>
          </a:p>
        </p:txBody>
      </p:sp>
      <p:sp>
        <p:nvSpPr>
          <p:cNvPr id="4" name="Footer Placeholder 3"/>
          <p:cNvSpPr>
            <a:spLocks noGrp="1"/>
          </p:cNvSpPr>
          <p:nvPr>
            <p:ph type="ftr" sz="quarter" idx="11"/>
          </p:nvPr>
        </p:nvSpPr>
        <p:spPr/>
        <p:txBody>
          <a:bodyPr/>
          <a:lstStyle/>
          <a:p>
            <a:endParaRPr lang="de-DE"/>
          </a:p>
        </p:txBody>
      </p:sp>
      <p:sp>
        <p:nvSpPr>
          <p:cNvPr id="5" name="Slide Number Placeholder 4"/>
          <p:cNvSpPr>
            <a:spLocks noGrp="1"/>
          </p:cNvSpPr>
          <p:nvPr>
            <p:ph type="sldNum" sz="quarter" idx="12"/>
          </p:nvPr>
        </p:nvSpPr>
        <p:spPr/>
        <p:txBody>
          <a:bodyPr/>
          <a:lstStyle/>
          <a:p>
            <a:fld id="{4CD814C8-F66B-4915-9FEC-D62A1DED085F}" type="slidenum">
              <a:rPr lang="de-DE" smtClean="0"/>
              <a:t>‹#›</a:t>
            </a:fld>
            <a:endParaRPr lang="de-DE"/>
          </a:p>
        </p:txBody>
      </p:sp>
    </p:spTree>
    <p:extLst>
      <p:ext uri="{BB962C8B-B14F-4D97-AF65-F5344CB8AC3E}">
        <p14:creationId xmlns:p14="http://schemas.microsoft.com/office/powerpoint/2010/main" val="155013192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A953BDC-9EAE-49FE-9892-958C9F845175}" type="datetimeFigureOut">
              <a:rPr lang="de-DE" smtClean="0"/>
              <a:t>07.02.2022</a:t>
            </a:fld>
            <a:endParaRPr lang="de-DE"/>
          </a:p>
        </p:txBody>
      </p:sp>
      <p:sp>
        <p:nvSpPr>
          <p:cNvPr id="3" name="Footer Placeholder 2"/>
          <p:cNvSpPr>
            <a:spLocks noGrp="1"/>
          </p:cNvSpPr>
          <p:nvPr>
            <p:ph type="ftr" sz="quarter" idx="11"/>
          </p:nvPr>
        </p:nvSpPr>
        <p:spPr/>
        <p:txBody>
          <a:bodyPr/>
          <a:lstStyle/>
          <a:p>
            <a:endParaRPr lang="de-DE"/>
          </a:p>
        </p:txBody>
      </p:sp>
      <p:sp>
        <p:nvSpPr>
          <p:cNvPr id="4" name="Slide Number Placeholder 3"/>
          <p:cNvSpPr>
            <a:spLocks noGrp="1"/>
          </p:cNvSpPr>
          <p:nvPr>
            <p:ph type="sldNum" sz="quarter" idx="12"/>
          </p:nvPr>
        </p:nvSpPr>
        <p:spPr/>
        <p:txBody>
          <a:bodyPr/>
          <a:lstStyle/>
          <a:p>
            <a:fld id="{4CD814C8-F66B-4915-9FEC-D62A1DED085F}" type="slidenum">
              <a:rPr lang="de-DE" smtClean="0"/>
              <a:t>‹#›</a:t>
            </a:fld>
            <a:endParaRPr lang="de-DE"/>
          </a:p>
        </p:txBody>
      </p:sp>
    </p:spTree>
    <p:extLst>
      <p:ext uri="{BB962C8B-B14F-4D97-AF65-F5344CB8AC3E}">
        <p14:creationId xmlns:p14="http://schemas.microsoft.com/office/powerpoint/2010/main" val="167323214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Rectangle 1"/>
          <p:cNvSpPr/>
          <p:nvPr/>
        </p:nvSpPr>
        <p:spPr>
          <a:xfrm>
            <a:off x="7620000" y="0"/>
            <a:ext cx="457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sp>
      <p:sp>
        <p:nvSpPr>
          <p:cNvPr id="9" name="Title 8"/>
          <p:cNvSpPr>
            <a:spLocks noGrp="1"/>
          </p:cNvSpPr>
          <p:nvPr>
            <p:ph type="title"/>
          </p:nvPr>
        </p:nvSpPr>
        <p:spPr>
          <a:xfrm>
            <a:off x="8261404" y="542282"/>
            <a:ext cx="3383280" cy="1920240"/>
          </a:xfrm>
        </p:spPr>
        <p:txBody>
          <a:bodyPr anchor="b">
            <a:noAutofit/>
          </a:bodyPr>
          <a:lstStyle>
            <a:lvl1pPr>
              <a:lnSpc>
                <a:spcPct val="85000"/>
              </a:lnSpc>
              <a:defRPr sz="4000">
                <a:solidFill>
                  <a:srgbClr val="FFFFFF"/>
                </a:solidFill>
              </a:defRPr>
            </a:lvl1pPr>
          </a:lstStyle>
          <a:p>
            <a:r>
              <a:rPr lang="nl-NL"/>
              <a:t>Klik om stijl te bewerken</a:t>
            </a:r>
            <a:endParaRPr lang="en-US"/>
          </a:p>
        </p:txBody>
      </p:sp>
      <p:sp>
        <p:nvSpPr>
          <p:cNvPr id="3" name="Content Placeholder 2"/>
          <p:cNvSpPr>
            <a:spLocks noGrp="1"/>
          </p:cNvSpPr>
          <p:nvPr>
            <p:ph idx="1"/>
          </p:nvPr>
        </p:nvSpPr>
        <p:spPr>
          <a:xfrm>
            <a:off x="762000" y="762000"/>
            <a:ext cx="6096000" cy="457200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a:p>
        </p:txBody>
      </p:sp>
      <p:sp>
        <p:nvSpPr>
          <p:cNvPr id="4" name="Text Placeholder 3"/>
          <p:cNvSpPr>
            <a:spLocks noGrp="1"/>
          </p:cNvSpPr>
          <p:nvPr>
            <p:ph type="body" sz="half" idx="2"/>
          </p:nvPr>
        </p:nvSpPr>
        <p:spPr>
          <a:xfrm>
            <a:off x="8275982" y="2511813"/>
            <a:ext cx="3398520" cy="3126987"/>
          </a:xfrm>
        </p:spPr>
        <p:txBody>
          <a:bodyPr>
            <a:normAutofit/>
          </a:bodyPr>
          <a:lstStyle>
            <a:lvl1pPr marL="0" marR="0" indent="0" algn="l" defTabSz="914400" rtl="0" eaLnBrk="1" fontAlgn="auto" latinLnBrk="0" hangingPunct="1">
              <a:lnSpc>
                <a:spcPct val="100000"/>
              </a:lnSpc>
              <a:spcBef>
                <a:spcPts val="1200"/>
              </a:spcBef>
              <a:spcAft>
                <a:spcPts val="0"/>
              </a:spcAft>
              <a:buClrTx/>
              <a:buSzTx/>
              <a:buFontTx/>
              <a:buNone/>
              <a:tabLst/>
              <a:defRPr sz="1800">
                <a:solidFill>
                  <a:srgbClr val="262626"/>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indent="0" algn="l" defTabSz="914400" rtl="0" eaLnBrk="1" fontAlgn="auto" latinLnBrk="0" hangingPunct="1">
              <a:lnSpc>
                <a:spcPct val="100000"/>
              </a:lnSpc>
              <a:spcBef>
                <a:spcPts val="1400"/>
              </a:spcBef>
              <a:spcAft>
                <a:spcPts val="0"/>
              </a:spcAft>
              <a:buClrTx/>
              <a:buSzTx/>
              <a:buFontTx/>
              <a:buNone/>
              <a:tabLst/>
              <a:defRPr/>
            </a:pPr>
            <a:r>
              <a:rPr lang="nl-NL"/>
              <a:t>Klikken om de tekststijl van het model te bewerken</a:t>
            </a:r>
          </a:p>
        </p:txBody>
      </p:sp>
      <p:sp>
        <p:nvSpPr>
          <p:cNvPr id="5" name="Date Placeholder 4"/>
          <p:cNvSpPr>
            <a:spLocks noGrp="1"/>
          </p:cNvSpPr>
          <p:nvPr>
            <p:ph type="dt" sz="half" idx="10"/>
          </p:nvPr>
        </p:nvSpPr>
        <p:spPr/>
        <p:txBody>
          <a:bodyPr/>
          <a:lstStyle/>
          <a:p>
            <a:fld id="{CA953BDC-9EAE-49FE-9892-958C9F845175}" type="datetimeFigureOut">
              <a:rPr lang="de-DE" smtClean="0"/>
              <a:t>07.02.2022</a:t>
            </a:fld>
            <a:endParaRPr lang="de-DE"/>
          </a:p>
        </p:txBody>
      </p:sp>
      <p:sp>
        <p:nvSpPr>
          <p:cNvPr id="6" name="Footer Placeholder 5"/>
          <p:cNvSpPr>
            <a:spLocks noGrp="1"/>
          </p:cNvSpPr>
          <p:nvPr>
            <p:ph type="ftr" sz="quarter" idx="11"/>
          </p:nvPr>
        </p:nvSpPr>
        <p:spPr/>
        <p:txBody>
          <a:bodyPr/>
          <a:lstStyle/>
          <a:p>
            <a:endParaRPr lang="de-DE"/>
          </a:p>
        </p:txBody>
      </p:sp>
      <p:sp>
        <p:nvSpPr>
          <p:cNvPr id="7" name="Slide Number Placeholder 6"/>
          <p:cNvSpPr>
            <a:spLocks noGrp="1"/>
          </p:cNvSpPr>
          <p:nvPr>
            <p:ph type="sldNum" sz="quarter" idx="12"/>
          </p:nvPr>
        </p:nvSpPr>
        <p:spPr/>
        <p:txBody>
          <a:bodyPr/>
          <a:lstStyle>
            <a:lvl1pPr>
              <a:defRPr>
                <a:solidFill>
                  <a:srgbClr val="FFFFFF">
                    <a:alpha val="20000"/>
                  </a:srgbClr>
                </a:solidFill>
              </a:defRPr>
            </a:lvl1pPr>
          </a:lstStyle>
          <a:p>
            <a:fld id="{4CD814C8-F66B-4915-9FEC-D62A1DED085F}" type="slidenum">
              <a:rPr lang="de-DE" smtClean="0"/>
              <a:t>‹#›</a:t>
            </a:fld>
            <a:endParaRPr lang="de-DE"/>
          </a:p>
        </p:txBody>
      </p:sp>
    </p:spTree>
    <p:extLst>
      <p:ext uri="{BB962C8B-B14F-4D97-AF65-F5344CB8AC3E}">
        <p14:creationId xmlns:p14="http://schemas.microsoft.com/office/powerpoint/2010/main" val="110036668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D0F8442-2B97-43D2-8A59-83C07E2BED52}"/>
              </a:ext>
            </a:extLst>
          </p:cNvPr>
          <p:cNvSpPr>
            <a:spLocks noGrp="1"/>
          </p:cNvSpPr>
          <p:nvPr>
            <p:ph type="title"/>
          </p:nvPr>
        </p:nvSpPr>
        <p:spPr/>
        <p:txBody>
          <a:bodyPr/>
          <a:lstStyle/>
          <a:p>
            <a:r>
              <a:rPr lang="nl-NL"/>
              <a:t>Klik om stijl te bewerken</a:t>
            </a:r>
          </a:p>
        </p:txBody>
      </p:sp>
      <p:sp>
        <p:nvSpPr>
          <p:cNvPr id="3" name="Tijdelijke aanduiding voor inhoud 2">
            <a:extLst>
              <a:ext uri="{FF2B5EF4-FFF2-40B4-BE49-F238E27FC236}">
                <a16:creationId xmlns:a16="http://schemas.microsoft.com/office/drawing/2014/main" id="{CE51CAA4-1C56-4F6A-AF92-C540FD51F0FD}"/>
              </a:ext>
            </a:extLst>
          </p:cNvPr>
          <p:cNvSpPr>
            <a:spLocks noGrp="1"/>
          </p:cNvSpPr>
          <p:nvPr>
            <p:ph idx="1"/>
          </p:nvPr>
        </p:nvSpPr>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C12D1558-72DA-4AB9-952A-5AFA3F6AB529}"/>
              </a:ext>
            </a:extLst>
          </p:cNvPr>
          <p:cNvSpPr>
            <a:spLocks noGrp="1"/>
          </p:cNvSpPr>
          <p:nvPr>
            <p:ph type="dt" sz="half" idx="10"/>
          </p:nvPr>
        </p:nvSpPr>
        <p:spPr/>
        <p:txBody>
          <a:bodyPr/>
          <a:lstStyle/>
          <a:p>
            <a:fld id="{AC2B9115-30A0-4658-9BA2-B078FB1CB18F}" type="datetimeFigureOut">
              <a:rPr lang="nl-NL" smtClean="0"/>
              <a:t>7-2-2022</a:t>
            </a:fld>
            <a:endParaRPr lang="nl-NL"/>
          </a:p>
        </p:txBody>
      </p:sp>
      <p:sp>
        <p:nvSpPr>
          <p:cNvPr id="5" name="Tijdelijke aanduiding voor voettekst 4">
            <a:extLst>
              <a:ext uri="{FF2B5EF4-FFF2-40B4-BE49-F238E27FC236}">
                <a16:creationId xmlns:a16="http://schemas.microsoft.com/office/drawing/2014/main" id="{4E619DA1-A347-4B6E-A108-C48C5955C227}"/>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E9E6C018-C396-4FB6-967B-8A7608A89617}"/>
              </a:ext>
            </a:extLst>
          </p:cNvPr>
          <p:cNvSpPr>
            <a:spLocks noGrp="1"/>
          </p:cNvSpPr>
          <p:nvPr>
            <p:ph type="sldNum" sz="quarter" idx="12"/>
          </p:nvPr>
        </p:nvSpPr>
        <p:spPr/>
        <p:txBody>
          <a:bodyPr/>
          <a:lstStyle/>
          <a:p>
            <a:fld id="{03EDF108-488C-4E45-9DE4-C4FE7E1D894A}" type="slidenum">
              <a:rPr lang="nl-NL" smtClean="0"/>
              <a:t>‹#›</a:t>
            </a:fld>
            <a:endParaRPr lang="nl-NL"/>
          </a:p>
        </p:txBody>
      </p:sp>
    </p:spTree>
    <p:extLst>
      <p:ext uri="{BB962C8B-B14F-4D97-AF65-F5344CB8AC3E}">
        <p14:creationId xmlns:p14="http://schemas.microsoft.com/office/powerpoint/2010/main" val="166886086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Afbeelding met bijschrift">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49224" y="5418667"/>
            <a:ext cx="10780776" cy="613283"/>
          </a:xfrm>
        </p:spPr>
        <p:txBody>
          <a:bodyPr anchor="b">
            <a:normAutofit/>
          </a:bodyPr>
          <a:lstStyle>
            <a:lvl1pPr>
              <a:defRPr sz="3200" b="0">
                <a:solidFill>
                  <a:srgbClr val="FFFFFF"/>
                </a:solidFill>
              </a:defRPr>
            </a:lvl1pPr>
          </a:lstStyle>
          <a:p>
            <a:r>
              <a:rPr lang="nl-NL"/>
              <a:t>Klik om stijl te bewerken</a:t>
            </a:r>
            <a:endParaRPr lang="en-US"/>
          </a:p>
        </p:txBody>
      </p:sp>
      <p:sp>
        <p:nvSpPr>
          <p:cNvPr id="3" name="Picture Placeholder 2"/>
          <p:cNvSpPr>
            <a:spLocks noGrp="1" noChangeAspect="1"/>
          </p:cNvSpPr>
          <p:nvPr>
            <p:ph type="pic" idx="1"/>
          </p:nvPr>
        </p:nvSpPr>
        <p:spPr>
          <a:xfrm>
            <a:off x="0" y="0"/>
            <a:ext cx="12192000" cy="5330952"/>
          </a:xfrm>
          <a:solidFill>
            <a:schemeClr val="accent1">
              <a:lumMod val="20000"/>
              <a:lumOff val="80000"/>
            </a:schemeClr>
          </a:solidFill>
        </p:spPr>
        <p:txBody>
          <a:bodyPr anchor="t"/>
          <a:lstStyle>
            <a:lvl1pPr marL="0" indent="0" algn="ctr">
              <a:spcBef>
                <a:spcPts val="800"/>
              </a:spcBef>
              <a:buNone/>
              <a:defRPr sz="3200">
                <a:solidFill>
                  <a:schemeClr val="tx1">
                    <a:lumMod val="75000"/>
                    <a:lumOff val="2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nl-NL"/>
              <a:t>Klik op het pictogram als u een afbeelding wilt toevoegen</a:t>
            </a:r>
            <a:endParaRPr lang="en-US"/>
          </a:p>
        </p:txBody>
      </p:sp>
      <p:sp>
        <p:nvSpPr>
          <p:cNvPr id="4" name="Text Placeholder 3"/>
          <p:cNvSpPr>
            <a:spLocks noGrp="1"/>
          </p:cNvSpPr>
          <p:nvPr>
            <p:ph type="body" sz="half" idx="2"/>
          </p:nvPr>
        </p:nvSpPr>
        <p:spPr>
          <a:xfrm>
            <a:off x="676656" y="5909735"/>
            <a:ext cx="9229344" cy="533400"/>
          </a:xfrm>
        </p:spPr>
        <p:txBody>
          <a:bodyPr>
            <a:normAutofit/>
          </a:bodyPr>
          <a:lstStyle>
            <a:lvl1pPr marL="0" indent="0">
              <a:lnSpc>
                <a:spcPct val="90000"/>
              </a:lnSpc>
              <a:buNone/>
              <a:defRPr sz="1400">
                <a:solidFill>
                  <a:srgbClr val="262626"/>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Klikken om de tekststijl van het model te bewerken</a:t>
            </a:r>
          </a:p>
        </p:txBody>
      </p:sp>
      <p:sp>
        <p:nvSpPr>
          <p:cNvPr id="12" name="Date Placeholder 11"/>
          <p:cNvSpPr>
            <a:spLocks noGrp="1"/>
          </p:cNvSpPr>
          <p:nvPr>
            <p:ph type="dt" sz="half" idx="10"/>
          </p:nvPr>
        </p:nvSpPr>
        <p:spPr/>
        <p:txBody>
          <a:bodyPr/>
          <a:lstStyle>
            <a:lvl1pPr>
              <a:defRPr>
                <a:solidFill>
                  <a:srgbClr val="FFFFFF">
                    <a:alpha val="80000"/>
                  </a:srgbClr>
                </a:solidFill>
              </a:defRPr>
            </a:lvl1pPr>
          </a:lstStyle>
          <a:p>
            <a:fld id="{CA953BDC-9EAE-49FE-9892-958C9F845175}" type="datetimeFigureOut">
              <a:rPr lang="de-DE" smtClean="0"/>
              <a:t>07.02.2022</a:t>
            </a:fld>
            <a:endParaRPr lang="de-DE"/>
          </a:p>
        </p:txBody>
      </p:sp>
      <p:sp>
        <p:nvSpPr>
          <p:cNvPr id="13" name="Footer Placeholder 12"/>
          <p:cNvSpPr>
            <a:spLocks noGrp="1"/>
          </p:cNvSpPr>
          <p:nvPr>
            <p:ph type="ftr" sz="quarter" idx="11"/>
          </p:nvPr>
        </p:nvSpPr>
        <p:spPr/>
        <p:txBody>
          <a:bodyPr/>
          <a:lstStyle>
            <a:lvl1pPr>
              <a:defRPr>
                <a:solidFill>
                  <a:srgbClr val="FFFFFF">
                    <a:alpha val="80000"/>
                  </a:srgbClr>
                </a:solidFill>
              </a:defRPr>
            </a:lvl1pPr>
          </a:lstStyle>
          <a:p>
            <a:endParaRPr lang="de-DE"/>
          </a:p>
        </p:txBody>
      </p:sp>
      <p:sp>
        <p:nvSpPr>
          <p:cNvPr id="14" name="Slide Number Placeholder 13"/>
          <p:cNvSpPr>
            <a:spLocks noGrp="1"/>
          </p:cNvSpPr>
          <p:nvPr>
            <p:ph type="sldNum" sz="quarter" idx="12"/>
          </p:nvPr>
        </p:nvSpPr>
        <p:spPr/>
        <p:txBody>
          <a:bodyPr/>
          <a:lstStyle>
            <a:lvl1pPr>
              <a:defRPr>
                <a:solidFill>
                  <a:srgbClr val="FFFFFF">
                    <a:alpha val="25000"/>
                  </a:srgbClr>
                </a:solidFill>
              </a:defRPr>
            </a:lvl1pPr>
          </a:lstStyle>
          <a:p>
            <a:fld id="{4CD814C8-F66B-4915-9FEC-D62A1DED085F}" type="slidenum">
              <a:rPr lang="de-DE" smtClean="0"/>
              <a:t>‹#›</a:t>
            </a:fld>
            <a:endParaRPr lang="de-DE"/>
          </a:p>
        </p:txBody>
      </p:sp>
    </p:spTree>
    <p:extLst>
      <p:ext uri="{BB962C8B-B14F-4D97-AF65-F5344CB8AC3E}">
        <p14:creationId xmlns:p14="http://schemas.microsoft.com/office/powerpoint/2010/main" val="2313604397"/>
      </p:ext>
    </p:extLst>
  </p:cSld>
  <p:clrMapOvr>
    <a:overrideClrMapping bg1="lt1" tx1="dk1" bg2="lt2" tx2="dk2" accent1="accent1" accent2="accent2" accent3="accent3" accent4="accent4" accent5="accent5" accent6="accent6" hlink="hlink" folHlink="folHlink"/>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a:p>
        </p:txBody>
      </p:sp>
      <p:sp>
        <p:nvSpPr>
          <p:cNvPr id="3" name="Vertical Text Placeholder 2"/>
          <p:cNvSpPr>
            <a:spLocks noGrp="1"/>
          </p:cNvSpPr>
          <p:nvPr>
            <p:ph type="body" orient="vert" idx="1"/>
          </p:nvPr>
        </p:nvSpPr>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a:p>
        </p:txBody>
      </p:sp>
      <p:sp>
        <p:nvSpPr>
          <p:cNvPr id="4" name="Date Placeholder 3"/>
          <p:cNvSpPr>
            <a:spLocks noGrp="1"/>
          </p:cNvSpPr>
          <p:nvPr>
            <p:ph type="dt" sz="half" idx="10"/>
          </p:nvPr>
        </p:nvSpPr>
        <p:spPr/>
        <p:txBody>
          <a:bodyPr/>
          <a:lstStyle/>
          <a:p>
            <a:fld id="{CA953BDC-9EAE-49FE-9892-958C9F845175}" type="datetimeFigureOut">
              <a:rPr lang="de-DE" smtClean="0"/>
              <a:t>07.02.2022</a:t>
            </a:fld>
            <a:endParaRPr lang="de-DE"/>
          </a:p>
        </p:txBody>
      </p:sp>
      <p:sp>
        <p:nvSpPr>
          <p:cNvPr id="5" name="Footer Placeholder 4"/>
          <p:cNvSpPr>
            <a:spLocks noGrp="1"/>
          </p:cNvSpPr>
          <p:nvPr>
            <p:ph type="ftr" sz="quarter" idx="11"/>
          </p:nvPr>
        </p:nvSpPr>
        <p:spPr/>
        <p:txBody>
          <a:bodyPr/>
          <a:lstStyle/>
          <a:p>
            <a:endParaRPr lang="de-DE"/>
          </a:p>
        </p:txBody>
      </p:sp>
      <p:sp>
        <p:nvSpPr>
          <p:cNvPr id="6" name="Slide Number Placeholder 5"/>
          <p:cNvSpPr>
            <a:spLocks noGrp="1"/>
          </p:cNvSpPr>
          <p:nvPr>
            <p:ph type="sldNum" sz="quarter" idx="12"/>
          </p:nvPr>
        </p:nvSpPr>
        <p:spPr/>
        <p:txBody>
          <a:bodyPr/>
          <a:lstStyle/>
          <a:p>
            <a:fld id="{4CD814C8-F66B-4915-9FEC-D62A1DED085F}" type="slidenum">
              <a:rPr lang="de-DE" smtClean="0"/>
              <a:t>‹#›</a:t>
            </a:fld>
            <a:endParaRPr lang="de-DE"/>
          </a:p>
        </p:txBody>
      </p:sp>
    </p:spTree>
    <p:extLst>
      <p:ext uri="{BB962C8B-B14F-4D97-AF65-F5344CB8AC3E}">
        <p14:creationId xmlns:p14="http://schemas.microsoft.com/office/powerpoint/2010/main" val="412091729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43950" y="695325"/>
            <a:ext cx="2628900" cy="4800600"/>
          </a:xfrm>
        </p:spPr>
        <p:txBody>
          <a:bodyPr vert="eaVert"/>
          <a:lstStyle/>
          <a:p>
            <a:r>
              <a:rPr lang="nl-NL"/>
              <a:t>Klik om stijl te bewerken</a:t>
            </a:r>
            <a:endParaRPr lang="en-US"/>
          </a:p>
        </p:txBody>
      </p:sp>
      <p:sp>
        <p:nvSpPr>
          <p:cNvPr id="3" name="Vertical Text Placeholder 2"/>
          <p:cNvSpPr>
            <a:spLocks noGrp="1"/>
          </p:cNvSpPr>
          <p:nvPr>
            <p:ph type="body" orient="vert" idx="1"/>
          </p:nvPr>
        </p:nvSpPr>
        <p:spPr>
          <a:xfrm>
            <a:off x="771525" y="714375"/>
            <a:ext cx="7734300" cy="5400675"/>
          </a:xfrm>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a:p>
        </p:txBody>
      </p:sp>
      <p:sp>
        <p:nvSpPr>
          <p:cNvPr id="4" name="Date Placeholder 3"/>
          <p:cNvSpPr>
            <a:spLocks noGrp="1"/>
          </p:cNvSpPr>
          <p:nvPr>
            <p:ph type="dt" sz="half" idx="10"/>
          </p:nvPr>
        </p:nvSpPr>
        <p:spPr/>
        <p:txBody>
          <a:bodyPr/>
          <a:lstStyle/>
          <a:p>
            <a:fld id="{CA953BDC-9EAE-49FE-9892-958C9F845175}" type="datetimeFigureOut">
              <a:rPr lang="de-DE" smtClean="0"/>
              <a:t>07.02.2022</a:t>
            </a:fld>
            <a:endParaRPr lang="de-DE"/>
          </a:p>
        </p:txBody>
      </p:sp>
      <p:sp>
        <p:nvSpPr>
          <p:cNvPr id="5" name="Footer Placeholder 4"/>
          <p:cNvSpPr>
            <a:spLocks noGrp="1"/>
          </p:cNvSpPr>
          <p:nvPr>
            <p:ph type="ftr" sz="quarter" idx="11"/>
          </p:nvPr>
        </p:nvSpPr>
        <p:spPr/>
        <p:txBody>
          <a:bodyPr/>
          <a:lstStyle/>
          <a:p>
            <a:endParaRPr lang="de-DE"/>
          </a:p>
        </p:txBody>
      </p:sp>
      <p:sp>
        <p:nvSpPr>
          <p:cNvPr id="6" name="Slide Number Placeholder 5"/>
          <p:cNvSpPr>
            <a:spLocks noGrp="1"/>
          </p:cNvSpPr>
          <p:nvPr>
            <p:ph type="sldNum" sz="quarter" idx="12"/>
          </p:nvPr>
        </p:nvSpPr>
        <p:spPr/>
        <p:txBody>
          <a:bodyPr/>
          <a:lstStyle/>
          <a:p>
            <a:fld id="{4CD814C8-F66B-4915-9FEC-D62A1DED085F}" type="slidenum">
              <a:rPr lang="de-DE" smtClean="0"/>
              <a:t>‹#›</a:t>
            </a:fld>
            <a:endParaRPr lang="de-DE"/>
          </a:p>
        </p:txBody>
      </p:sp>
    </p:spTree>
    <p:extLst>
      <p:ext uri="{BB962C8B-B14F-4D97-AF65-F5344CB8AC3E}">
        <p14:creationId xmlns:p14="http://schemas.microsoft.com/office/powerpoint/2010/main" val="58161391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AA58008-38F1-4A79-93E6-E0661E39F654}"/>
              </a:ext>
            </a:extLst>
          </p:cNvPr>
          <p:cNvSpPr>
            <a:spLocks noGrp="1"/>
          </p:cNvSpPr>
          <p:nvPr>
            <p:ph type="title"/>
          </p:nvPr>
        </p:nvSpPr>
        <p:spPr>
          <a:xfrm>
            <a:off x="831850" y="1709738"/>
            <a:ext cx="10515600" cy="2852737"/>
          </a:xfrm>
        </p:spPr>
        <p:txBody>
          <a:bodyPr anchor="b"/>
          <a:lstStyle>
            <a:lvl1pPr>
              <a:defRPr sz="6000"/>
            </a:lvl1pPr>
          </a:lstStyle>
          <a:p>
            <a:r>
              <a:rPr lang="nl-NL"/>
              <a:t>Klik om stijl te bewerken</a:t>
            </a:r>
          </a:p>
        </p:txBody>
      </p:sp>
      <p:sp>
        <p:nvSpPr>
          <p:cNvPr id="3" name="Tijdelijke aanduiding voor tekst 2">
            <a:extLst>
              <a:ext uri="{FF2B5EF4-FFF2-40B4-BE49-F238E27FC236}">
                <a16:creationId xmlns:a16="http://schemas.microsoft.com/office/drawing/2014/main" id="{6B7E17EB-FE82-484E-A5F4-C8747F74E220}"/>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nl-NL"/>
              <a:t>Klikken om de tekststijl van het model te bewerken</a:t>
            </a:r>
          </a:p>
        </p:txBody>
      </p:sp>
      <p:sp>
        <p:nvSpPr>
          <p:cNvPr id="4" name="Tijdelijke aanduiding voor datum 3">
            <a:extLst>
              <a:ext uri="{FF2B5EF4-FFF2-40B4-BE49-F238E27FC236}">
                <a16:creationId xmlns:a16="http://schemas.microsoft.com/office/drawing/2014/main" id="{77969762-129D-41DB-93DB-0DAC952871F6}"/>
              </a:ext>
            </a:extLst>
          </p:cNvPr>
          <p:cNvSpPr>
            <a:spLocks noGrp="1"/>
          </p:cNvSpPr>
          <p:nvPr>
            <p:ph type="dt" sz="half" idx="10"/>
          </p:nvPr>
        </p:nvSpPr>
        <p:spPr/>
        <p:txBody>
          <a:bodyPr/>
          <a:lstStyle/>
          <a:p>
            <a:fld id="{AC2B9115-30A0-4658-9BA2-B078FB1CB18F}" type="datetimeFigureOut">
              <a:rPr lang="nl-NL" smtClean="0"/>
              <a:t>7-2-2022</a:t>
            </a:fld>
            <a:endParaRPr lang="nl-NL"/>
          </a:p>
        </p:txBody>
      </p:sp>
      <p:sp>
        <p:nvSpPr>
          <p:cNvPr id="5" name="Tijdelijke aanduiding voor voettekst 4">
            <a:extLst>
              <a:ext uri="{FF2B5EF4-FFF2-40B4-BE49-F238E27FC236}">
                <a16:creationId xmlns:a16="http://schemas.microsoft.com/office/drawing/2014/main" id="{8CB66E03-0991-4F11-ADA4-EC665F0248E2}"/>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70DF213E-A527-4D50-AB29-8C95FE97B382}"/>
              </a:ext>
            </a:extLst>
          </p:cNvPr>
          <p:cNvSpPr>
            <a:spLocks noGrp="1"/>
          </p:cNvSpPr>
          <p:nvPr>
            <p:ph type="sldNum" sz="quarter" idx="12"/>
          </p:nvPr>
        </p:nvSpPr>
        <p:spPr/>
        <p:txBody>
          <a:bodyPr/>
          <a:lstStyle/>
          <a:p>
            <a:fld id="{03EDF108-488C-4E45-9DE4-C4FE7E1D894A}" type="slidenum">
              <a:rPr lang="nl-NL" smtClean="0"/>
              <a:t>‹#›</a:t>
            </a:fld>
            <a:endParaRPr lang="nl-NL"/>
          </a:p>
        </p:txBody>
      </p:sp>
    </p:spTree>
    <p:extLst>
      <p:ext uri="{BB962C8B-B14F-4D97-AF65-F5344CB8AC3E}">
        <p14:creationId xmlns:p14="http://schemas.microsoft.com/office/powerpoint/2010/main" val="46972980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5133110-FFA2-4F3E-8D21-BEAD387A8FC0}"/>
              </a:ext>
            </a:extLst>
          </p:cNvPr>
          <p:cNvSpPr>
            <a:spLocks noGrp="1"/>
          </p:cNvSpPr>
          <p:nvPr>
            <p:ph type="title"/>
          </p:nvPr>
        </p:nvSpPr>
        <p:spPr/>
        <p:txBody>
          <a:bodyPr/>
          <a:lstStyle/>
          <a:p>
            <a:r>
              <a:rPr lang="nl-NL"/>
              <a:t>Klik om stijl te bewerken</a:t>
            </a:r>
          </a:p>
        </p:txBody>
      </p:sp>
      <p:sp>
        <p:nvSpPr>
          <p:cNvPr id="3" name="Tijdelijke aanduiding voor inhoud 2">
            <a:extLst>
              <a:ext uri="{FF2B5EF4-FFF2-40B4-BE49-F238E27FC236}">
                <a16:creationId xmlns:a16="http://schemas.microsoft.com/office/drawing/2014/main" id="{2A4D2002-D554-43DC-A9F2-F1384E55DAD0}"/>
              </a:ext>
            </a:extLst>
          </p:cNvPr>
          <p:cNvSpPr>
            <a:spLocks noGrp="1"/>
          </p:cNvSpPr>
          <p:nvPr>
            <p:ph sz="half" idx="1"/>
          </p:nvPr>
        </p:nvSpPr>
        <p:spPr>
          <a:xfrm>
            <a:off x="838200" y="1825625"/>
            <a:ext cx="5181600" cy="435133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inhoud 3">
            <a:extLst>
              <a:ext uri="{FF2B5EF4-FFF2-40B4-BE49-F238E27FC236}">
                <a16:creationId xmlns:a16="http://schemas.microsoft.com/office/drawing/2014/main" id="{157DD261-159D-4DC5-B1F8-910160778043}"/>
              </a:ext>
            </a:extLst>
          </p:cNvPr>
          <p:cNvSpPr>
            <a:spLocks noGrp="1"/>
          </p:cNvSpPr>
          <p:nvPr>
            <p:ph sz="half" idx="2"/>
          </p:nvPr>
        </p:nvSpPr>
        <p:spPr>
          <a:xfrm>
            <a:off x="6172200" y="1825625"/>
            <a:ext cx="5181600" cy="435133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datum 4">
            <a:extLst>
              <a:ext uri="{FF2B5EF4-FFF2-40B4-BE49-F238E27FC236}">
                <a16:creationId xmlns:a16="http://schemas.microsoft.com/office/drawing/2014/main" id="{E1CE3C03-7E0B-49FF-89EC-C364A322E0A9}"/>
              </a:ext>
            </a:extLst>
          </p:cNvPr>
          <p:cNvSpPr>
            <a:spLocks noGrp="1"/>
          </p:cNvSpPr>
          <p:nvPr>
            <p:ph type="dt" sz="half" idx="10"/>
          </p:nvPr>
        </p:nvSpPr>
        <p:spPr/>
        <p:txBody>
          <a:bodyPr/>
          <a:lstStyle/>
          <a:p>
            <a:fld id="{AC2B9115-30A0-4658-9BA2-B078FB1CB18F}" type="datetimeFigureOut">
              <a:rPr lang="nl-NL" smtClean="0"/>
              <a:t>7-2-2022</a:t>
            </a:fld>
            <a:endParaRPr lang="nl-NL"/>
          </a:p>
        </p:txBody>
      </p:sp>
      <p:sp>
        <p:nvSpPr>
          <p:cNvPr id="6" name="Tijdelijke aanduiding voor voettekst 5">
            <a:extLst>
              <a:ext uri="{FF2B5EF4-FFF2-40B4-BE49-F238E27FC236}">
                <a16:creationId xmlns:a16="http://schemas.microsoft.com/office/drawing/2014/main" id="{1F8BFB57-FFAA-4749-80BA-5372E2634FB9}"/>
              </a:ext>
            </a:extLst>
          </p:cNvPr>
          <p:cNvSpPr>
            <a:spLocks noGrp="1"/>
          </p:cNvSpPr>
          <p:nvPr>
            <p:ph type="ftr" sz="quarter" idx="11"/>
          </p:nvPr>
        </p:nvSpPr>
        <p:spPr/>
        <p:txBody>
          <a:bodyPr/>
          <a:lstStyle/>
          <a:p>
            <a:endParaRPr lang="nl-NL"/>
          </a:p>
        </p:txBody>
      </p:sp>
      <p:sp>
        <p:nvSpPr>
          <p:cNvPr id="7" name="Tijdelijke aanduiding voor dianummer 6">
            <a:extLst>
              <a:ext uri="{FF2B5EF4-FFF2-40B4-BE49-F238E27FC236}">
                <a16:creationId xmlns:a16="http://schemas.microsoft.com/office/drawing/2014/main" id="{E48D5BA4-9151-4081-B6B0-B7CA2E2841C6}"/>
              </a:ext>
            </a:extLst>
          </p:cNvPr>
          <p:cNvSpPr>
            <a:spLocks noGrp="1"/>
          </p:cNvSpPr>
          <p:nvPr>
            <p:ph type="sldNum" sz="quarter" idx="12"/>
          </p:nvPr>
        </p:nvSpPr>
        <p:spPr/>
        <p:txBody>
          <a:bodyPr/>
          <a:lstStyle/>
          <a:p>
            <a:fld id="{03EDF108-488C-4E45-9DE4-C4FE7E1D894A}" type="slidenum">
              <a:rPr lang="nl-NL" smtClean="0"/>
              <a:t>‹#›</a:t>
            </a:fld>
            <a:endParaRPr lang="nl-NL"/>
          </a:p>
        </p:txBody>
      </p:sp>
    </p:spTree>
    <p:extLst>
      <p:ext uri="{BB962C8B-B14F-4D97-AF65-F5344CB8AC3E}">
        <p14:creationId xmlns:p14="http://schemas.microsoft.com/office/powerpoint/2010/main" val="370695390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F8B7FA4-B1F4-4037-87C6-9CE418B2176B}"/>
              </a:ext>
            </a:extLst>
          </p:cNvPr>
          <p:cNvSpPr>
            <a:spLocks noGrp="1"/>
          </p:cNvSpPr>
          <p:nvPr>
            <p:ph type="title"/>
          </p:nvPr>
        </p:nvSpPr>
        <p:spPr>
          <a:xfrm>
            <a:off x="839788" y="365125"/>
            <a:ext cx="10515600" cy="1325563"/>
          </a:xfrm>
        </p:spPr>
        <p:txBody>
          <a:bodyPr/>
          <a:lstStyle/>
          <a:p>
            <a:r>
              <a:rPr lang="nl-NL"/>
              <a:t>Klik om stijl te bewerken</a:t>
            </a:r>
          </a:p>
        </p:txBody>
      </p:sp>
      <p:sp>
        <p:nvSpPr>
          <p:cNvPr id="3" name="Tijdelijke aanduiding voor tekst 2">
            <a:extLst>
              <a:ext uri="{FF2B5EF4-FFF2-40B4-BE49-F238E27FC236}">
                <a16:creationId xmlns:a16="http://schemas.microsoft.com/office/drawing/2014/main" id="{19046CBD-2E90-4894-A138-9C9DA3283763}"/>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4" name="Tijdelijke aanduiding voor inhoud 3">
            <a:extLst>
              <a:ext uri="{FF2B5EF4-FFF2-40B4-BE49-F238E27FC236}">
                <a16:creationId xmlns:a16="http://schemas.microsoft.com/office/drawing/2014/main" id="{727BFC6B-3D15-448E-B2BE-3A48B36CF44D}"/>
              </a:ext>
            </a:extLst>
          </p:cNvPr>
          <p:cNvSpPr>
            <a:spLocks noGrp="1"/>
          </p:cNvSpPr>
          <p:nvPr>
            <p:ph sz="half" idx="2"/>
          </p:nvPr>
        </p:nvSpPr>
        <p:spPr>
          <a:xfrm>
            <a:off x="839788" y="2505075"/>
            <a:ext cx="5157787" cy="368458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tekst 4">
            <a:extLst>
              <a:ext uri="{FF2B5EF4-FFF2-40B4-BE49-F238E27FC236}">
                <a16:creationId xmlns:a16="http://schemas.microsoft.com/office/drawing/2014/main" id="{2CC1F9E3-85CF-43AB-ADD4-7F1CE1BAFB75}"/>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6" name="Tijdelijke aanduiding voor inhoud 5">
            <a:extLst>
              <a:ext uri="{FF2B5EF4-FFF2-40B4-BE49-F238E27FC236}">
                <a16:creationId xmlns:a16="http://schemas.microsoft.com/office/drawing/2014/main" id="{DFC2A871-7B3F-4120-8834-E8F4C7A4814E}"/>
              </a:ext>
            </a:extLst>
          </p:cNvPr>
          <p:cNvSpPr>
            <a:spLocks noGrp="1"/>
          </p:cNvSpPr>
          <p:nvPr>
            <p:ph sz="quarter" idx="4"/>
          </p:nvPr>
        </p:nvSpPr>
        <p:spPr>
          <a:xfrm>
            <a:off x="6172200" y="2505075"/>
            <a:ext cx="5183188" cy="368458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7" name="Tijdelijke aanduiding voor datum 6">
            <a:extLst>
              <a:ext uri="{FF2B5EF4-FFF2-40B4-BE49-F238E27FC236}">
                <a16:creationId xmlns:a16="http://schemas.microsoft.com/office/drawing/2014/main" id="{39BB6887-B12A-4851-A852-147F0864E4E6}"/>
              </a:ext>
            </a:extLst>
          </p:cNvPr>
          <p:cNvSpPr>
            <a:spLocks noGrp="1"/>
          </p:cNvSpPr>
          <p:nvPr>
            <p:ph type="dt" sz="half" idx="10"/>
          </p:nvPr>
        </p:nvSpPr>
        <p:spPr/>
        <p:txBody>
          <a:bodyPr/>
          <a:lstStyle/>
          <a:p>
            <a:fld id="{AC2B9115-30A0-4658-9BA2-B078FB1CB18F}" type="datetimeFigureOut">
              <a:rPr lang="nl-NL" smtClean="0"/>
              <a:t>7-2-2022</a:t>
            </a:fld>
            <a:endParaRPr lang="nl-NL"/>
          </a:p>
        </p:txBody>
      </p:sp>
      <p:sp>
        <p:nvSpPr>
          <p:cNvPr id="8" name="Tijdelijke aanduiding voor voettekst 7">
            <a:extLst>
              <a:ext uri="{FF2B5EF4-FFF2-40B4-BE49-F238E27FC236}">
                <a16:creationId xmlns:a16="http://schemas.microsoft.com/office/drawing/2014/main" id="{0823AF1A-F6A7-44A6-8FD0-D065CFC76C28}"/>
              </a:ext>
            </a:extLst>
          </p:cNvPr>
          <p:cNvSpPr>
            <a:spLocks noGrp="1"/>
          </p:cNvSpPr>
          <p:nvPr>
            <p:ph type="ftr" sz="quarter" idx="11"/>
          </p:nvPr>
        </p:nvSpPr>
        <p:spPr/>
        <p:txBody>
          <a:bodyPr/>
          <a:lstStyle/>
          <a:p>
            <a:endParaRPr lang="nl-NL"/>
          </a:p>
        </p:txBody>
      </p:sp>
      <p:sp>
        <p:nvSpPr>
          <p:cNvPr id="9" name="Tijdelijke aanduiding voor dianummer 8">
            <a:extLst>
              <a:ext uri="{FF2B5EF4-FFF2-40B4-BE49-F238E27FC236}">
                <a16:creationId xmlns:a16="http://schemas.microsoft.com/office/drawing/2014/main" id="{B8D00E0B-94AA-4A62-90A5-AA71C522B229}"/>
              </a:ext>
            </a:extLst>
          </p:cNvPr>
          <p:cNvSpPr>
            <a:spLocks noGrp="1"/>
          </p:cNvSpPr>
          <p:nvPr>
            <p:ph type="sldNum" sz="quarter" idx="12"/>
          </p:nvPr>
        </p:nvSpPr>
        <p:spPr/>
        <p:txBody>
          <a:bodyPr/>
          <a:lstStyle/>
          <a:p>
            <a:fld id="{03EDF108-488C-4E45-9DE4-C4FE7E1D894A}" type="slidenum">
              <a:rPr lang="nl-NL" smtClean="0"/>
              <a:t>‹#›</a:t>
            </a:fld>
            <a:endParaRPr lang="nl-NL"/>
          </a:p>
        </p:txBody>
      </p:sp>
    </p:spTree>
    <p:extLst>
      <p:ext uri="{BB962C8B-B14F-4D97-AF65-F5344CB8AC3E}">
        <p14:creationId xmlns:p14="http://schemas.microsoft.com/office/powerpoint/2010/main" val="20030224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38E982B-19C4-4BB4-8D14-1A85F5173ABE}"/>
              </a:ext>
            </a:extLst>
          </p:cNvPr>
          <p:cNvSpPr>
            <a:spLocks noGrp="1"/>
          </p:cNvSpPr>
          <p:nvPr>
            <p:ph type="title"/>
          </p:nvPr>
        </p:nvSpPr>
        <p:spPr/>
        <p:txBody>
          <a:bodyPr/>
          <a:lstStyle/>
          <a:p>
            <a:r>
              <a:rPr lang="nl-NL"/>
              <a:t>Klik om stijl te bewerken</a:t>
            </a:r>
          </a:p>
        </p:txBody>
      </p:sp>
      <p:sp>
        <p:nvSpPr>
          <p:cNvPr id="3" name="Tijdelijke aanduiding voor datum 2">
            <a:extLst>
              <a:ext uri="{FF2B5EF4-FFF2-40B4-BE49-F238E27FC236}">
                <a16:creationId xmlns:a16="http://schemas.microsoft.com/office/drawing/2014/main" id="{F9F30ED7-8F0B-4F56-9350-390BECE0BC9B}"/>
              </a:ext>
            </a:extLst>
          </p:cNvPr>
          <p:cNvSpPr>
            <a:spLocks noGrp="1"/>
          </p:cNvSpPr>
          <p:nvPr>
            <p:ph type="dt" sz="half" idx="10"/>
          </p:nvPr>
        </p:nvSpPr>
        <p:spPr/>
        <p:txBody>
          <a:bodyPr/>
          <a:lstStyle/>
          <a:p>
            <a:fld id="{AC2B9115-30A0-4658-9BA2-B078FB1CB18F}" type="datetimeFigureOut">
              <a:rPr lang="nl-NL" smtClean="0"/>
              <a:t>7-2-2022</a:t>
            </a:fld>
            <a:endParaRPr lang="nl-NL"/>
          </a:p>
        </p:txBody>
      </p:sp>
      <p:sp>
        <p:nvSpPr>
          <p:cNvPr id="4" name="Tijdelijke aanduiding voor voettekst 3">
            <a:extLst>
              <a:ext uri="{FF2B5EF4-FFF2-40B4-BE49-F238E27FC236}">
                <a16:creationId xmlns:a16="http://schemas.microsoft.com/office/drawing/2014/main" id="{B8B30A1F-0995-4716-A6C5-C611AFD58A65}"/>
              </a:ext>
            </a:extLst>
          </p:cNvPr>
          <p:cNvSpPr>
            <a:spLocks noGrp="1"/>
          </p:cNvSpPr>
          <p:nvPr>
            <p:ph type="ftr" sz="quarter" idx="11"/>
          </p:nvPr>
        </p:nvSpPr>
        <p:spPr/>
        <p:txBody>
          <a:bodyPr/>
          <a:lstStyle/>
          <a:p>
            <a:endParaRPr lang="nl-NL"/>
          </a:p>
        </p:txBody>
      </p:sp>
      <p:sp>
        <p:nvSpPr>
          <p:cNvPr id="5" name="Tijdelijke aanduiding voor dianummer 4">
            <a:extLst>
              <a:ext uri="{FF2B5EF4-FFF2-40B4-BE49-F238E27FC236}">
                <a16:creationId xmlns:a16="http://schemas.microsoft.com/office/drawing/2014/main" id="{9AAA6468-58C8-4F77-BE25-01C014ECA72D}"/>
              </a:ext>
            </a:extLst>
          </p:cNvPr>
          <p:cNvSpPr>
            <a:spLocks noGrp="1"/>
          </p:cNvSpPr>
          <p:nvPr>
            <p:ph type="sldNum" sz="quarter" idx="12"/>
          </p:nvPr>
        </p:nvSpPr>
        <p:spPr/>
        <p:txBody>
          <a:bodyPr/>
          <a:lstStyle/>
          <a:p>
            <a:fld id="{03EDF108-488C-4E45-9DE4-C4FE7E1D894A}" type="slidenum">
              <a:rPr lang="nl-NL" smtClean="0"/>
              <a:t>‹#›</a:t>
            </a:fld>
            <a:endParaRPr lang="nl-NL"/>
          </a:p>
        </p:txBody>
      </p:sp>
    </p:spTree>
    <p:extLst>
      <p:ext uri="{BB962C8B-B14F-4D97-AF65-F5344CB8AC3E}">
        <p14:creationId xmlns:p14="http://schemas.microsoft.com/office/powerpoint/2010/main" val="142592132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a:extLst>
              <a:ext uri="{FF2B5EF4-FFF2-40B4-BE49-F238E27FC236}">
                <a16:creationId xmlns:a16="http://schemas.microsoft.com/office/drawing/2014/main" id="{F3292C98-61B9-46A2-8248-DA1577862528}"/>
              </a:ext>
            </a:extLst>
          </p:cNvPr>
          <p:cNvSpPr>
            <a:spLocks noGrp="1"/>
          </p:cNvSpPr>
          <p:nvPr>
            <p:ph type="dt" sz="half" idx="10"/>
          </p:nvPr>
        </p:nvSpPr>
        <p:spPr/>
        <p:txBody>
          <a:bodyPr/>
          <a:lstStyle/>
          <a:p>
            <a:fld id="{AC2B9115-30A0-4658-9BA2-B078FB1CB18F}" type="datetimeFigureOut">
              <a:rPr lang="nl-NL" smtClean="0"/>
              <a:t>7-2-2022</a:t>
            </a:fld>
            <a:endParaRPr lang="nl-NL"/>
          </a:p>
        </p:txBody>
      </p:sp>
      <p:sp>
        <p:nvSpPr>
          <p:cNvPr id="3" name="Tijdelijke aanduiding voor voettekst 2">
            <a:extLst>
              <a:ext uri="{FF2B5EF4-FFF2-40B4-BE49-F238E27FC236}">
                <a16:creationId xmlns:a16="http://schemas.microsoft.com/office/drawing/2014/main" id="{2024D002-7740-42B4-BA43-0B167520808E}"/>
              </a:ext>
            </a:extLst>
          </p:cNvPr>
          <p:cNvSpPr>
            <a:spLocks noGrp="1"/>
          </p:cNvSpPr>
          <p:nvPr>
            <p:ph type="ftr" sz="quarter" idx="11"/>
          </p:nvPr>
        </p:nvSpPr>
        <p:spPr/>
        <p:txBody>
          <a:bodyPr/>
          <a:lstStyle/>
          <a:p>
            <a:endParaRPr lang="nl-NL"/>
          </a:p>
        </p:txBody>
      </p:sp>
      <p:sp>
        <p:nvSpPr>
          <p:cNvPr id="4" name="Tijdelijke aanduiding voor dianummer 3">
            <a:extLst>
              <a:ext uri="{FF2B5EF4-FFF2-40B4-BE49-F238E27FC236}">
                <a16:creationId xmlns:a16="http://schemas.microsoft.com/office/drawing/2014/main" id="{6D7701E0-C958-49D7-8FE2-38BE3CFEF187}"/>
              </a:ext>
            </a:extLst>
          </p:cNvPr>
          <p:cNvSpPr>
            <a:spLocks noGrp="1"/>
          </p:cNvSpPr>
          <p:nvPr>
            <p:ph type="sldNum" sz="quarter" idx="12"/>
          </p:nvPr>
        </p:nvSpPr>
        <p:spPr/>
        <p:txBody>
          <a:bodyPr/>
          <a:lstStyle/>
          <a:p>
            <a:fld id="{03EDF108-488C-4E45-9DE4-C4FE7E1D894A}" type="slidenum">
              <a:rPr lang="nl-NL" smtClean="0"/>
              <a:t>‹#›</a:t>
            </a:fld>
            <a:endParaRPr lang="nl-NL"/>
          </a:p>
        </p:txBody>
      </p:sp>
    </p:spTree>
    <p:extLst>
      <p:ext uri="{BB962C8B-B14F-4D97-AF65-F5344CB8AC3E}">
        <p14:creationId xmlns:p14="http://schemas.microsoft.com/office/powerpoint/2010/main" val="5112928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EEA59E1-6C6C-4E42-B71A-FCF41F71EC77}"/>
              </a:ext>
            </a:extLst>
          </p:cNvPr>
          <p:cNvSpPr>
            <a:spLocks noGrp="1"/>
          </p:cNvSpPr>
          <p:nvPr>
            <p:ph type="title"/>
          </p:nvPr>
        </p:nvSpPr>
        <p:spPr>
          <a:xfrm>
            <a:off x="839788" y="457200"/>
            <a:ext cx="3932237" cy="1600200"/>
          </a:xfrm>
        </p:spPr>
        <p:txBody>
          <a:bodyPr anchor="b"/>
          <a:lstStyle>
            <a:lvl1pPr>
              <a:defRPr sz="3200"/>
            </a:lvl1pPr>
          </a:lstStyle>
          <a:p>
            <a:r>
              <a:rPr lang="nl-NL"/>
              <a:t>Klik om stijl te bewerken</a:t>
            </a:r>
          </a:p>
        </p:txBody>
      </p:sp>
      <p:sp>
        <p:nvSpPr>
          <p:cNvPr id="3" name="Tijdelijke aanduiding voor inhoud 2">
            <a:extLst>
              <a:ext uri="{FF2B5EF4-FFF2-40B4-BE49-F238E27FC236}">
                <a16:creationId xmlns:a16="http://schemas.microsoft.com/office/drawing/2014/main" id="{9683D3F2-7E9C-4FEC-82CB-4F5EC4AD7D38}"/>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tekst 3">
            <a:extLst>
              <a:ext uri="{FF2B5EF4-FFF2-40B4-BE49-F238E27FC236}">
                <a16:creationId xmlns:a16="http://schemas.microsoft.com/office/drawing/2014/main" id="{364F50FB-AB64-45AE-AAA0-2E4CA36FC91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Klikken om de tekststijl van het model te bewerken</a:t>
            </a:r>
          </a:p>
        </p:txBody>
      </p:sp>
      <p:sp>
        <p:nvSpPr>
          <p:cNvPr id="5" name="Tijdelijke aanduiding voor datum 4">
            <a:extLst>
              <a:ext uri="{FF2B5EF4-FFF2-40B4-BE49-F238E27FC236}">
                <a16:creationId xmlns:a16="http://schemas.microsoft.com/office/drawing/2014/main" id="{9F16C313-6535-4A1A-94F7-538CCD0EE521}"/>
              </a:ext>
            </a:extLst>
          </p:cNvPr>
          <p:cNvSpPr>
            <a:spLocks noGrp="1"/>
          </p:cNvSpPr>
          <p:nvPr>
            <p:ph type="dt" sz="half" idx="10"/>
          </p:nvPr>
        </p:nvSpPr>
        <p:spPr/>
        <p:txBody>
          <a:bodyPr/>
          <a:lstStyle/>
          <a:p>
            <a:fld id="{AC2B9115-30A0-4658-9BA2-B078FB1CB18F}" type="datetimeFigureOut">
              <a:rPr lang="nl-NL" smtClean="0"/>
              <a:t>7-2-2022</a:t>
            </a:fld>
            <a:endParaRPr lang="nl-NL"/>
          </a:p>
        </p:txBody>
      </p:sp>
      <p:sp>
        <p:nvSpPr>
          <p:cNvPr id="6" name="Tijdelijke aanduiding voor voettekst 5">
            <a:extLst>
              <a:ext uri="{FF2B5EF4-FFF2-40B4-BE49-F238E27FC236}">
                <a16:creationId xmlns:a16="http://schemas.microsoft.com/office/drawing/2014/main" id="{4A55A73F-51FC-4BB0-B34F-896F95C465C7}"/>
              </a:ext>
            </a:extLst>
          </p:cNvPr>
          <p:cNvSpPr>
            <a:spLocks noGrp="1"/>
          </p:cNvSpPr>
          <p:nvPr>
            <p:ph type="ftr" sz="quarter" idx="11"/>
          </p:nvPr>
        </p:nvSpPr>
        <p:spPr/>
        <p:txBody>
          <a:bodyPr/>
          <a:lstStyle/>
          <a:p>
            <a:endParaRPr lang="nl-NL"/>
          </a:p>
        </p:txBody>
      </p:sp>
      <p:sp>
        <p:nvSpPr>
          <p:cNvPr id="7" name="Tijdelijke aanduiding voor dianummer 6">
            <a:extLst>
              <a:ext uri="{FF2B5EF4-FFF2-40B4-BE49-F238E27FC236}">
                <a16:creationId xmlns:a16="http://schemas.microsoft.com/office/drawing/2014/main" id="{8815B06C-2A46-4F0C-82E9-7B886D85A5A8}"/>
              </a:ext>
            </a:extLst>
          </p:cNvPr>
          <p:cNvSpPr>
            <a:spLocks noGrp="1"/>
          </p:cNvSpPr>
          <p:nvPr>
            <p:ph type="sldNum" sz="quarter" idx="12"/>
          </p:nvPr>
        </p:nvSpPr>
        <p:spPr/>
        <p:txBody>
          <a:bodyPr/>
          <a:lstStyle/>
          <a:p>
            <a:fld id="{03EDF108-488C-4E45-9DE4-C4FE7E1D894A}" type="slidenum">
              <a:rPr lang="nl-NL" smtClean="0"/>
              <a:t>‹#›</a:t>
            </a:fld>
            <a:endParaRPr lang="nl-NL"/>
          </a:p>
        </p:txBody>
      </p:sp>
    </p:spTree>
    <p:extLst>
      <p:ext uri="{BB962C8B-B14F-4D97-AF65-F5344CB8AC3E}">
        <p14:creationId xmlns:p14="http://schemas.microsoft.com/office/powerpoint/2010/main" val="224366105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382E17D-C2BB-4EDD-A62C-F3195EFC3387}"/>
              </a:ext>
            </a:extLst>
          </p:cNvPr>
          <p:cNvSpPr>
            <a:spLocks noGrp="1"/>
          </p:cNvSpPr>
          <p:nvPr>
            <p:ph type="title"/>
          </p:nvPr>
        </p:nvSpPr>
        <p:spPr>
          <a:xfrm>
            <a:off x="839788" y="457200"/>
            <a:ext cx="3932237" cy="1600200"/>
          </a:xfrm>
        </p:spPr>
        <p:txBody>
          <a:bodyPr anchor="b"/>
          <a:lstStyle>
            <a:lvl1pPr>
              <a:defRPr sz="3200"/>
            </a:lvl1pPr>
          </a:lstStyle>
          <a:p>
            <a:r>
              <a:rPr lang="nl-NL"/>
              <a:t>Klik om stijl te bewerken</a:t>
            </a:r>
          </a:p>
        </p:txBody>
      </p:sp>
      <p:sp>
        <p:nvSpPr>
          <p:cNvPr id="3" name="Tijdelijke aanduiding voor afbeelding 2">
            <a:extLst>
              <a:ext uri="{FF2B5EF4-FFF2-40B4-BE49-F238E27FC236}">
                <a16:creationId xmlns:a16="http://schemas.microsoft.com/office/drawing/2014/main" id="{DE7C7156-1E18-4CD3-A8F7-72801984C620}"/>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a:p>
        </p:txBody>
      </p:sp>
      <p:sp>
        <p:nvSpPr>
          <p:cNvPr id="4" name="Tijdelijke aanduiding voor tekst 3">
            <a:extLst>
              <a:ext uri="{FF2B5EF4-FFF2-40B4-BE49-F238E27FC236}">
                <a16:creationId xmlns:a16="http://schemas.microsoft.com/office/drawing/2014/main" id="{AE40E118-8F0D-4F4C-BB55-C0B55FF0895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Klikken om de tekststijl van het model te bewerken</a:t>
            </a:r>
          </a:p>
        </p:txBody>
      </p:sp>
      <p:sp>
        <p:nvSpPr>
          <p:cNvPr id="5" name="Tijdelijke aanduiding voor datum 4">
            <a:extLst>
              <a:ext uri="{FF2B5EF4-FFF2-40B4-BE49-F238E27FC236}">
                <a16:creationId xmlns:a16="http://schemas.microsoft.com/office/drawing/2014/main" id="{F3C09270-A349-43EB-A9F1-8FAB80D59850}"/>
              </a:ext>
            </a:extLst>
          </p:cNvPr>
          <p:cNvSpPr>
            <a:spLocks noGrp="1"/>
          </p:cNvSpPr>
          <p:nvPr>
            <p:ph type="dt" sz="half" idx="10"/>
          </p:nvPr>
        </p:nvSpPr>
        <p:spPr/>
        <p:txBody>
          <a:bodyPr/>
          <a:lstStyle/>
          <a:p>
            <a:fld id="{AC2B9115-30A0-4658-9BA2-B078FB1CB18F}" type="datetimeFigureOut">
              <a:rPr lang="nl-NL" smtClean="0"/>
              <a:t>7-2-2022</a:t>
            </a:fld>
            <a:endParaRPr lang="nl-NL"/>
          </a:p>
        </p:txBody>
      </p:sp>
      <p:sp>
        <p:nvSpPr>
          <p:cNvPr id="6" name="Tijdelijke aanduiding voor voettekst 5">
            <a:extLst>
              <a:ext uri="{FF2B5EF4-FFF2-40B4-BE49-F238E27FC236}">
                <a16:creationId xmlns:a16="http://schemas.microsoft.com/office/drawing/2014/main" id="{D2054266-D9B8-4AAD-B21D-433A06A8190B}"/>
              </a:ext>
            </a:extLst>
          </p:cNvPr>
          <p:cNvSpPr>
            <a:spLocks noGrp="1"/>
          </p:cNvSpPr>
          <p:nvPr>
            <p:ph type="ftr" sz="quarter" idx="11"/>
          </p:nvPr>
        </p:nvSpPr>
        <p:spPr/>
        <p:txBody>
          <a:bodyPr/>
          <a:lstStyle/>
          <a:p>
            <a:endParaRPr lang="nl-NL"/>
          </a:p>
        </p:txBody>
      </p:sp>
      <p:sp>
        <p:nvSpPr>
          <p:cNvPr id="7" name="Tijdelijke aanduiding voor dianummer 6">
            <a:extLst>
              <a:ext uri="{FF2B5EF4-FFF2-40B4-BE49-F238E27FC236}">
                <a16:creationId xmlns:a16="http://schemas.microsoft.com/office/drawing/2014/main" id="{7E99D3DF-1A7A-43D0-B20D-D7C59AD90A4B}"/>
              </a:ext>
            </a:extLst>
          </p:cNvPr>
          <p:cNvSpPr>
            <a:spLocks noGrp="1"/>
          </p:cNvSpPr>
          <p:nvPr>
            <p:ph type="sldNum" sz="quarter" idx="12"/>
          </p:nvPr>
        </p:nvSpPr>
        <p:spPr/>
        <p:txBody>
          <a:bodyPr/>
          <a:lstStyle/>
          <a:p>
            <a:fld id="{03EDF108-488C-4E45-9DE4-C4FE7E1D894A}" type="slidenum">
              <a:rPr lang="nl-NL" smtClean="0"/>
              <a:t>‹#›</a:t>
            </a:fld>
            <a:endParaRPr lang="nl-NL"/>
          </a:p>
        </p:txBody>
      </p:sp>
    </p:spTree>
    <p:extLst>
      <p:ext uri="{BB962C8B-B14F-4D97-AF65-F5344CB8AC3E}">
        <p14:creationId xmlns:p14="http://schemas.microsoft.com/office/powerpoint/2010/main" val="225512218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titel 1">
            <a:extLst>
              <a:ext uri="{FF2B5EF4-FFF2-40B4-BE49-F238E27FC236}">
                <a16:creationId xmlns:a16="http://schemas.microsoft.com/office/drawing/2014/main" id="{D21380C8-DB2C-49F0-81B9-487242E27F78}"/>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nl-NL"/>
              <a:t>Klik om stijl te bewerken</a:t>
            </a:r>
          </a:p>
        </p:txBody>
      </p:sp>
      <p:sp>
        <p:nvSpPr>
          <p:cNvPr id="3" name="Tijdelijke aanduiding voor tekst 2">
            <a:extLst>
              <a:ext uri="{FF2B5EF4-FFF2-40B4-BE49-F238E27FC236}">
                <a16:creationId xmlns:a16="http://schemas.microsoft.com/office/drawing/2014/main" id="{8DF10199-CD31-40B0-A5AE-942F611A6E59}"/>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D282EE18-D46B-402D-93B8-2E678ECF594A}"/>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C2B9115-30A0-4658-9BA2-B078FB1CB18F}" type="datetimeFigureOut">
              <a:rPr lang="nl-NL" smtClean="0"/>
              <a:t>7-2-2022</a:t>
            </a:fld>
            <a:endParaRPr lang="nl-NL"/>
          </a:p>
        </p:txBody>
      </p:sp>
      <p:sp>
        <p:nvSpPr>
          <p:cNvPr id="5" name="Tijdelijke aanduiding voor voettekst 4">
            <a:extLst>
              <a:ext uri="{FF2B5EF4-FFF2-40B4-BE49-F238E27FC236}">
                <a16:creationId xmlns:a16="http://schemas.microsoft.com/office/drawing/2014/main" id="{DABE4D64-D8E0-423C-A290-2094EB89BE4C}"/>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NL"/>
          </a:p>
        </p:txBody>
      </p:sp>
      <p:sp>
        <p:nvSpPr>
          <p:cNvPr id="6" name="Tijdelijke aanduiding voor dianummer 5">
            <a:extLst>
              <a:ext uri="{FF2B5EF4-FFF2-40B4-BE49-F238E27FC236}">
                <a16:creationId xmlns:a16="http://schemas.microsoft.com/office/drawing/2014/main" id="{67FB8E05-E2A2-4983-A6D2-04D57D9E118A}"/>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3EDF108-488C-4E45-9DE4-C4FE7E1D894A}" type="slidenum">
              <a:rPr lang="nl-NL" smtClean="0"/>
              <a:t>‹#›</a:t>
            </a:fld>
            <a:endParaRPr lang="nl-NL"/>
          </a:p>
        </p:txBody>
      </p:sp>
    </p:spTree>
    <p:extLst>
      <p:ext uri="{BB962C8B-B14F-4D97-AF65-F5344CB8AC3E}">
        <p14:creationId xmlns:p14="http://schemas.microsoft.com/office/powerpoint/2010/main" val="315967079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57224" y="499533"/>
            <a:ext cx="10772775" cy="1658198"/>
          </a:xfrm>
          <a:prstGeom prst="rect">
            <a:avLst/>
          </a:prstGeom>
        </p:spPr>
        <p:txBody>
          <a:bodyPr vert="horz" lIns="91440" tIns="45720" rIns="91440" bIns="45720" rtlCol="0" anchor="ctr">
            <a:normAutofit/>
          </a:bodyPr>
          <a:lstStyle/>
          <a:p>
            <a:r>
              <a:rPr lang="nl-NL"/>
              <a:t>Klik om stijl te bewerken</a:t>
            </a:r>
            <a:endParaRPr lang="en-US"/>
          </a:p>
        </p:txBody>
      </p:sp>
      <p:sp>
        <p:nvSpPr>
          <p:cNvPr id="3" name="Text Placeholder 2"/>
          <p:cNvSpPr>
            <a:spLocks noGrp="1"/>
          </p:cNvSpPr>
          <p:nvPr>
            <p:ph type="body" idx="1"/>
          </p:nvPr>
        </p:nvSpPr>
        <p:spPr>
          <a:xfrm>
            <a:off x="676656" y="2011680"/>
            <a:ext cx="10753725" cy="3766185"/>
          </a:xfrm>
          <a:prstGeom prst="rect">
            <a:avLst/>
          </a:prstGeom>
        </p:spPr>
        <p:txBody>
          <a:bodyPr vert="horz" lIns="91440" tIns="45720" rIns="91440" bIns="45720" rtlCol="0">
            <a:normAutofit/>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a:p>
        </p:txBody>
      </p:sp>
      <p:sp>
        <p:nvSpPr>
          <p:cNvPr id="4" name="Date Placeholder 3"/>
          <p:cNvSpPr>
            <a:spLocks noGrp="1"/>
          </p:cNvSpPr>
          <p:nvPr>
            <p:ph type="dt" sz="half" idx="2"/>
          </p:nvPr>
        </p:nvSpPr>
        <p:spPr>
          <a:xfrm>
            <a:off x="685800" y="6412447"/>
            <a:ext cx="4114800" cy="228600"/>
          </a:xfrm>
          <a:prstGeom prst="rect">
            <a:avLst/>
          </a:prstGeom>
        </p:spPr>
        <p:txBody>
          <a:bodyPr vert="horz" lIns="91440" tIns="45720" rIns="91440" bIns="45720" rtlCol="0" anchor="ctr"/>
          <a:lstStyle>
            <a:lvl1pPr algn="l">
              <a:defRPr sz="950">
                <a:solidFill>
                  <a:schemeClr val="tx1">
                    <a:alpha val="80000"/>
                  </a:schemeClr>
                </a:solidFill>
              </a:defRPr>
            </a:lvl1pPr>
          </a:lstStyle>
          <a:p>
            <a:fld id="{AC2B9115-30A0-4658-9BA2-B078FB1CB18F}" type="datetimeFigureOut">
              <a:rPr lang="nl-NL" smtClean="0"/>
              <a:t>7-2-2022</a:t>
            </a:fld>
            <a:endParaRPr lang="nl-NL"/>
          </a:p>
        </p:txBody>
      </p:sp>
      <p:sp>
        <p:nvSpPr>
          <p:cNvPr id="5" name="Footer Placeholder 4"/>
          <p:cNvSpPr>
            <a:spLocks noGrp="1"/>
          </p:cNvSpPr>
          <p:nvPr>
            <p:ph type="ftr" sz="quarter" idx="3"/>
          </p:nvPr>
        </p:nvSpPr>
        <p:spPr>
          <a:xfrm>
            <a:off x="685800" y="6554697"/>
            <a:ext cx="5029200" cy="228600"/>
          </a:xfrm>
          <a:prstGeom prst="rect">
            <a:avLst/>
          </a:prstGeom>
        </p:spPr>
        <p:txBody>
          <a:bodyPr vert="horz" lIns="91440" tIns="45720" rIns="91440" bIns="45720" rtlCol="0" anchor="ctr"/>
          <a:lstStyle>
            <a:lvl1pPr algn="l">
              <a:defRPr sz="950" cap="all" baseline="0">
                <a:solidFill>
                  <a:schemeClr val="tx1">
                    <a:alpha val="80000"/>
                  </a:schemeClr>
                </a:solidFill>
              </a:defRPr>
            </a:lvl1pPr>
          </a:lstStyle>
          <a:p>
            <a:endParaRPr lang="nl-NL"/>
          </a:p>
        </p:txBody>
      </p:sp>
      <p:sp>
        <p:nvSpPr>
          <p:cNvPr id="6" name="Slide Number Placeholder 5"/>
          <p:cNvSpPr>
            <a:spLocks noGrp="1"/>
          </p:cNvSpPr>
          <p:nvPr>
            <p:ph type="sldNum" sz="quarter" idx="4"/>
          </p:nvPr>
        </p:nvSpPr>
        <p:spPr>
          <a:xfrm>
            <a:off x="8763926" y="5876412"/>
            <a:ext cx="2926080" cy="1397039"/>
          </a:xfrm>
          <a:prstGeom prst="rect">
            <a:avLst/>
          </a:prstGeom>
        </p:spPr>
        <p:txBody>
          <a:bodyPr vert="horz" lIns="91440" tIns="45720" rIns="91440" bIns="45720" rtlCol="0" anchor="b"/>
          <a:lstStyle>
            <a:lvl1pPr algn="r">
              <a:defRPr sz="10300" b="0">
                <a:ln>
                  <a:noFill/>
                </a:ln>
                <a:solidFill>
                  <a:schemeClr val="accent1">
                    <a:alpha val="25000"/>
                  </a:schemeClr>
                </a:solidFill>
                <a:latin typeface="+mj-lt"/>
              </a:defRPr>
            </a:lvl1pPr>
          </a:lstStyle>
          <a:p>
            <a:fld id="{03EDF108-488C-4E45-9DE4-C4FE7E1D894A}" type="slidenum">
              <a:rPr lang="nl-NL" smtClean="0"/>
              <a:t>‹#›</a:t>
            </a:fld>
            <a:endParaRPr lang="nl-NL"/>
          </a:p>
        </p:txBody>
      </p:sp>
    </p:spTree>
    <p:extLst>
      <p:ext uri="{BB962C8B-B14F-4D97-AF65-F5344CB8AC3E}">
        <p14:creationId xmlns:p14="http://schemas.microsoft.com/office/powerpoint/2010/main" val="1067926730"/>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defTabSz="914400" rtl="0" eaLnBrk="1" latinLnBrk="0" hangingPunct="1">
        <a:lnSpc>
          <a:spcPct val="85000"/>
        </a:lnSpc>
        <a:spcBef>
          <a:spcPct val="0"/>
        </a:spcBef>
        <a:buNone/>
        <a:defRPr sz="5400" kern="1200" spc="-120" baseline="0">
          <a:solidFill>
            <a:schemeClr val="accent1"/>
          </a:solidFill>
          <a:latin typeface="+mj-lt"/>
          <a:ea typeface="+mj-ea"/>
          <a:cs typeface="+mj-cs"/>
        </a:defRPr>
      </a:lvl1pPr>
    </p:titleStyle>
    <p:bodyStyle>
      <a:lvl1pPr marL="91440" indent="-91440" algn="l" defTabSz="914400" rtl="0" eaLnBrk="1" latinLnBrk="0" hangingPunct="1">
        <a:lnSpc>
          <a:spcPct val="85000"/>
        </a:lnSpc>
        <a:spcBef>
          <a:spcPts val="1300"/>
        </a:spcBef>
        <a:buFont typeface="Arial" pitchFamily="34" charset="0"/>
        <a:buChar char=" "/>
        <a:defRPr sz="2400" kern="1200">
          <a:solidFill>
            <a:schemeClr val="tx1">
              <a:lumMod val="85000"/>
              <a:lumOff val="15000"/>
            </a:schemeClr>
          </a:solidFill>
          <a:latin typeface="+mn-lt"/>
          <a:ea typeface="+mn-ea"/>
          <a:cs typeface="+mn-cs"/>
        </a:defRPr>
      </a:lvl1pPr>
      <a:lvl2pPr marL="347472" indent="-342900" algn="l" defTabSz="914400" rtl="0" eaLnBrk="1" latinLnBrk="0" hangingPunct="1">
        <a:lnSpc>
          <a:spcPct val="85000"/>
        </a:lnSpc>
        <a:spcBef>
          <a:spcPts val="600"/>
        </a:spcBef>
        <a:buFont typeface="Arial" pitchFamily="34" charset="0"/>
        <a:buChar char=" "/>
        <a:defRPr sz="2400" kern="1200">
          <a:solidFill>
            <a:schemeClr val="tx1">
              <a:lumMod val="85000"/>
              <a:lumOff val="15000"/>
            </a:schemeClr>
          </a:solidFill>
          <a:latin typeface="+mn-lt"/>
          <a:ea typeface="+mn-ea"/>
          <a:cs typeface="+mn-cs"/>
        </a:defRPr>
      </a:lvl2pPr>
      <a:lvl3pPr marL="548640" indent="-548640" algn="l" defTabSz="914400" rtl="0" eaLnBrk="1" latinLnBrk="0" hangingPunct="1">
        <a:lnSpc>
          <a:spcPct val="85000"/>
        </a:lnSpc>
        <a:spcBef>
          <a:spcPts val="600"/>
        </a:spcBef>
        <a:buFont typeface="Arial" pitchFamily="34" charset="0"/>
        <a:buChar char=" "/>
        <a:defRPr sz="2000" i="1" kern="1200">
          <a:solidFill>
            <a:schemeClr val="tx1">
              <a:lumMod val="85000"/>
              <a:lumOff val="15000"/>
            </a:schemeClr>
          </a:solidFill>
          <a:latin typeface="+mn-lt"/>
          <a:ea typeface="+mn-ea"/>
          <a:cs typeface="+mn-cs"/>
        </a:defRPr>
      </a:lvl3pPr>
      <a:lvl4pPr marL="822960" indent="-822960" algn="l" defTabSz="914400" rtl="0" eaLnBrk="1" latinLnBrk="0" hangingPunct="1">
        <a:lnSpc>
          <a:spcPct val="85000"/>
        </a:lnSpc>
        <a:spcBef>
          <a:spcPts val="600"/>
        </a:spcBef>
        <a:buFont typeface="Arial" pitchFamily="34" charset="0"/>
        <a:buChar char=" "/>
        <a:defRPr sz="1800" kern="1200">
          <a:solidFill>
            <a:schemeClr val="tx1">
              <a:lumMod val="85000"/>
              <a:lumOff val="15000"/>
            </a:schemeClr>
          </a:solidFill>
          <a:latin typeface="+mn-lt"/>
          <a:ea typeface="+mn-ea"/>
          <a:cs typeface="+mn-cs"/>
        </a:defRPr>
      </a:lvl4pPr>
      <a:lvl5pPr marL="1097280" indent="-1097280" algn="l" defTabSz="914400" rtl="0" eaLnBrk="1" latinLnBrk="0" hangingPunct="1">
        <a:lnSpc>
          <a:spcPct val="85000"/>
        </a:lnSpc>
        <a:spcBef>
          <a:spcPts val="600"/>
        </a:spcBef>
        <a:buFont typeface="Arial" pitchFamily="34" charset="0"/>
        <a:buChar char=" "/>
        <a:defRPr sz="1800" kern="1200">
          <a:solidFill>
            <a:schemeClr val="tx1">
              <a:lumMod val="85000"/>
              <a:lumOff val="15000"/>
            </a:schemeClr>
          </a:solidFill>
          <a:latin typeface="+mn-lt"/>
          <a:ea typeface="+mn-ea"/>
          <a:cs typeface="+mn-cs"/>
        </a:defRPr>
      </a:lvl5pPr>
      <a:lvl6pPr marL="1200000" indent="-228600" algn="l" defTabSz="914400" rtl="0" eaLnBrk="1" latinLnBrk="0" hangingPunct="1">
        <a:lnSpc>
          <a:spcPct val="85000"/>
        </a:lnSpc>
        <a:spcBef>
          <a:spcPts val="600"/>
        </a:spcBef>
        <a:buFont typeface="Arial" pitchFamily="34" charset="0"/>
        <a:buChar char=" "/>
        <a:defRPr sz="1800" kern="1200">
          <a:solidFill>
            <a:schemeClr val="tx1">
              <a:lumMod val="85000"/>
              <a:lumOff val="15000"/>
            </a:schemeClr>
          </a:solidFill>
          <a:latin typeface="+mn-lt"/>
          <a:ea typeface="+mn-ea"/>
          <a:cs typeface="+mn-cs"/>
        </a:defRPr>
      </a:lvl6pPr>
      <a:lvl7pPr marL="1400000" indent="-228600" algn="l" defTabSz="914400" rtl="0" eaLnBrk="1" latinLnBrk="0" hangingPunct="1">
        <a:lnSpc>
          <a:spcPct val="85000"/>
        </a:lnSpc>
        <a:spcBef>
          <a:spcPts val="600"/>
        </a:spcBef>
        <a:buFont typeface="Arial" pitchFamily="34" charset="0"/>
        <a:buChar char=" "/>
        <a:defRPr sz="1800" kern="1200">
          <a:solidFill>
            <a:schemeClr val="tx1">
              <a:lumMod val="85000"/>
              <a:lumOff val="15000"/>
            </a:schemeClr>
          </a:solidFill>
          <a:latin typeface="+mn-lt"/>
          <a:ea typeface="+mn-ea"/>
          <a:cs typeface="+mn-cs"/>
        </a:defRPr>
      </a:lvl7pPr>
      <a:lvl8pPr marL="1600000" indent="-228600" algn="l" defTabSz="914400" rtl="0" eaLnBrk="1" latinLnBrk="0" hangingPunct="1">
        <a:lnSpc>
          <a:spcPct val="85000"/>
        </a:lnSpc>
        <a:spcBef>
          <a:spcPts val="600"/>
        </a:spcBef>
        <a:buFont typeface="Arial" pitchFamily="34" charset="0"/>
        <a:buChar char=" "/>
        <a:defRPr sz="1800" kern="1200">
          <a:solidFill>
            <a:schemeClr val="tx1">
              <a:lumMod val="85000"/>
              <a:lumOff val="15000"/>
            </a:schemeClr>
          </a:solidFill>
          <a:latin typeface="+mn-lt"/>
          <a:ea typeface="+mn-ea"/>
          <a:cs typeface="+mn-cs"/>
        </a:defRPr>
      </a:lvl8pPr>
      <a:lvl9pPr marL="1800000" indent="-228600" algn="l" defTabSz="914400" rtl="0" eaLnBrk="1" latinLnBrk="0" hangingPunct="1">
        <a:lnSpc>
          <a:spcPct val="85000"/>
        </a:lnSpc>
        <a:spcBef>
          <a:spcPts val="600"/>
        </a:spcBef>
        <a:buFont typeface="Arial" pitchFamily="34" charset="0"/>
        <a:buChar char=" "/>
        <a:defRPr sz="1800" kern="1200">
          <a:solidFill>
            <a:schemeClr val="tx1">
              <a:lumMod val="85000"/>
              <a:lumOff val="1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13.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de-DE" err="1">
                <a:cs typeface="Calibri Light"/>
              </a:rPr>
              <a:t>Les</a:t>
            </a:r>
            <a:r>
              <a:rPr lang="de-DE">
                <a:cs typeface="Calibri Light"/>
              </a:rPr>
              <a:t> 1 </a:t>
            </a:r>
            <a:r>
              <a:rPr lang="de-DE" err="1">
                <a:cs typeface="Calibri Light"/>
              </a:rPr>
              <a:t>Orientatie</a:t>
            </a:r>
            <a:br>
              <a:rPr lang="de-DE">
                <a:cs typeface="Calibri Light"/>
              </a:rPr>
            </a:br>
            <a:r>
              <a:rPr lang="de-DE" sz="6000" err="1">
                <a:cs typeface="Calibri Light"/>
              </a:rPr>
              <a:t>tweede</a:t>
            </a:r>
            <a:r>
              <a:rPr lang="de-DE" sz="6000">
                <a:cs typeface="Calibri Light"/>
              </a:rPr>
              <a:t> </a:t>
            </a:r>
            <a:r>
              <a:rPr lang="de-DE" sz="6000" err="1">
                <a:cs typeface="Calibri Light"/>
              </a:rPr>
              <a:t>periode</a:t>
            </a:r>
            <a:r>
              <a:rPr lang="de-DE" sz="6000">
                <a:cs typeface="Calibri Light"/>
              </a:rPr>
              <a:t> </a:t>
            </a:r>
            <a:r>
              <a:rPr lang="de-DE" sz="6000" err="1">
                <a:cs typeface="Calibri Light"/>
              </a:rPr>
              <a:t>doorstroomgroep</a:t>
            </a:r>
            <a:endParaRPr lang="de-DE" sz="6000"/>
          </a:p>
        </p:txBody>
      </p:sp>
      <p:sp>
        <p:nvSpPr>
          <p:cNvPr id="3" name="Ondertitel 2"/>
          <p:cNvSpPr>
            <a:spLocks noGrp="1"/>
          </p:cNvSpPr>
          <p:nvPr>
            <p:ph type="subTitle" idx="1"/>
          </p:nvPr>
        </p:nvSpPr>
        <p:spPr/>
        <p:txBody>
          <a:bodyPr vert="horz" lIns="91440" tIns="45720" rIns="91440" bIns="45720" rtlCol="0" anchor="t">
            <a:normAutofit/>
          </a:bodyPr>
          <a:lstStyle/>
          <a:p>
            <a:r>
              <a:rPr lang="de-DE" sz="6000" err="1">
                <a:cs typeface="Calibri"/>
              </a:rPr>
              <a:t>Menstypen</a:t>
            </a:r>
            <a:endParaRPr lang="de-DE" sz="6000">
              <a:cs typeface="Calibri"/>
            </a:endParaRPr>
          </a:p>
        </p:txBody>
      </p:sp>
    </p:spTree>
    <p:extLst>
      <p:ext uri="{BB962C8B-B14F-4D97-AF65-F5344CB8AC3E}">
        <p14:creationId xmlns:p14="http://schemas.microsoft.com/office/powerpoint/2010/main" val="335143903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8E7CFAA6-1DBB-43B0-BD82-2FB83CF4E4A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A71FAF34-CC6E-4006-BBFD-94B5F34531E9}"/>
              </a:ext>
            </a:extLst>
          </p:cNvPr>
          <p:cNvSpPr>
            <a:spLocks noGrp="1"/>
          </p:cNvSpPr>
          <p:nvPr>
            <p:ph type="title"/>
          </p:nvPr>
        </p:nvSpPr>
        <p:spPr>
          <a:xfrm>
            <a:off x="706299" y="639763"/>
            <a:ext cx="3947998" cy="5492750"/>
          </a:xfrm>
        </p:spPr>
        <p:txBody>
          <a:bodyPr>
            <a:normAutofit/>
          </a:bodyPr>
          <a:lstStyle/>
          <a:p>
            <a:endParaRPr lang="nl-NL" sz="6000">
              <a:solidFill>
                <a:srgbClr val="FFFFFF"/>
              </a:solidFill>
            </a:endParaRPr>
          </a:p>
        </p:txBody>
      </p:sp>
      <p:cxnSp>
        <p:nvCxnSpPr>
          <p:cNvPr id="10" name="Straight Connector 9">
            <a:extLst>
              <a:ext uri="{FF2B5EF4-FFF2-40B4-BE49-F238E27FC236}">
                <a16:creationId xmlns:a16="http://schemas.microsoft.com/office/drawing/2014/main" id="{9E13708B-D2E3-41E3-BD49-F910056473ED}"/>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971323" y="2211346"/>
            <a:ext cx="0" cy="2349584"/>
          </a:xfrm>
          <a:prstGeom prst="line">
            <a:avLst/>
          </a:prstGeom>
          <a:ln>
            <a:solidFill>
              <a:srgbClr val="FFFFFF"/>
            </a:solidFill>
          </a:ln>
        </p:spPr>
        <p:style>
          <a:lnRef idx="1">
            <a:schemeClr val="accent1"/>
          </a:lnRef>
          <a:fillRef idx="0">
            <a:schemeClr val="accent1"/>
          </a:fillRef>
          <a:effectRef idx="0">
            <a:schemeClr val="accent1"/>
          </a:effectRef>
          <a:fontRef idx="minor">
            <a:schemeClr val="tx1"/>
          </a:fontRef>
        </p:style>
      </p:cxnSp>
      <p:sp>
        <p:nvSpPr>
          <p:cNvPr id="3" name="Tijdelijke aanduiding voor inhoud 2">
            <a:extLst>
              <a:ext uri="{FF2B5EF4-FFF2-40B4-BE49-F238E27FC236}">
                <a16:creationId xmlns:a16="http://schemas.microsoft.com/office/drawing/2014/main" id="{F4DFEBC3-A1CE-481C-978F-29D037031ECD}"/>
              </a:ext>
            </a:extLst>
          </p:cNvPr>
          <p:cNvSpPr>
            <a:spLocks noGrp="1"/>
          </p:cNvSpPr>
          <p:nvPr>
            <p:ph idx="1"/>
          </p:nvPr>
        </p:nvSpPr>
        <p:spPr>
          <a:xfrm>
            <a:off x="5288349" y="639764"/>
            <a:ext cx="6142032" cy="5492749"/>
          </a:xfrm>
        </p:spPr>
        <p:txBody>
          <a:bodyPr vert="horz" lIns="91440" tIns="45720" rIns="91440" bIns="45720" rtlCol="0" anchor="ctr">
            <a:normAutofit/>
          </a:bodyPr>
          <a:lstStyle/>
          <a:p>
            <a:r>
              <a:rPr lang="nl-NL">
                <a:ea typeface="+mn-lt"/>
                <a:cs typeface="+mn-lt"/>
              </a:rPr>
              <a:t>5. Maak de beroepskeuzetest op: https://www.jobpersonality.com/beroepskeuzetest </a:t>
            </a:r>
          </a:p>
          <a:p>
            <a:r>
              <a:rPr lang="nl-NL">
                <a:ea typeface="+mn-lt"/>
                <a:cs typeface="+mn-lt"/>
              </a:rPr>
              <a:t>6. Noteer de uitslag van de test: </a:t>
            </a:r>
          </a:p>
          <a:p>
            <a:r>
              <a:rPr lang="nl-NL">
                <a:ea typeface="+mn-lt"/>
                <a:cs typeface="+mn-lt"/>
              </a:rPr>
              <a:t>7. Komt deze uitslag overeen met je antwoord op vraag 2? Wat wel/niet? </a:t>
            </a:r>
          </a:p>
          <a:p>
            <a:r>
              <a:rPr lang="nl-NL">
                <a:ea typeface="+mn-lt"/>
                <a:cs typeface="+mn-lt"/>
              </a:rPr>
              <a:t>8. Wat kun jij met deze uitslag</a:t>
            </a:r>
            <a:endParaRPr lang="nl-NL">
              <a:cs typeface="Calibri"/>
            </a:endParaRPr>
          </a:p>
        </p:txBody>
      </p:sp>
    </p:spTree>
    <p:extLst>
      <p:ext uri="{BB962C8B-B14F-4D97-AF65-F5344CB8AC3E}">
        <p14:creationId xmlns:p14="http://schemas.microsoft.com/office/powerpoint/2010/main" val="3815543156"/>
      </p:ext>
    </p:extLst>
  </p:cSld>
  <p:clrMapOvr>
    <a:overrideClrMapping bg1="dk1" tx1="lt1" bg2="dk2" tx2="lt2" accent1="accent1" accent2="accent2" accent3="accent3" accent4="accent4" accent5="accent5" accent6="accent6" hlink="hlink" folHlink="folHlink"/>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2">
            <a:extLst>
              <a:ext uri="{FF2B5EF4-FFF2-40B4-BE49-F238E27FC236}">
                <a16:creationId xmlns:a16="http://schemas.microsoft.com/office/drawing/2014/main" id="{3EF37D0F-554F-43A6-84EA-DE1297B6F967}"/>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14666" b="10334"/>
          <a:stretch/>
        </p:blipFill>
        <p:spPr bwMode="auto">
          <a:xfrm>
            <a:off x="20" y="10"/>
            <a:ext cx="12191980" cy="6857990"/>
          </a:xfrm>
          <a:prstGeom prst="rect">
            <a:avLst/>
          </a:prstGeom>
          <a:noFill/>
          <a:extLst>
            <a:ext uri="{909E8E84-426E-40DD-AFC4-6F175D3DCCD1}">
              <a14:hiddenFill xmlns:a14="http://schemas.microsoft.com/office/drawing/2010/main">
                <a:solidFill>
                  <a:srgbClr val="FFFFFF"/>
                </a:solidFill>
              </a14:hiddenFill>
            </a:ext>
          </a:extLst>
        </p:spPr>
      </p:pic>
      <p:sp>
        <p:nvSpPr>
          <p:cNvPr id="71" name="Freeform 5">
            <a:extLst>
              <a:ext uri="{FF2B5EF4-FFF2-40B4-BE49-F238E27FC236}">
                <a16:creationId xmlns:a16="http://schemas.microsoft.com/office/drawing/2014/main" id="{87CC2527-562A-4F69-B487-4371E5B243E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White">
          <a:xfrm>
            <a:off x="7488621" y="2277613"/>
            <a:ext cx="4703379" cy="4580387"/>
          </a:xfrm>
          <a:custGeom>
            <a:avLst/>
            <a:gdLst>
              <a:gd name="T0" fmla="*/ 1333 w 1333"/>
              <a:gd name="T1" fmla="*/ 1031 h 1298"/>
              <a:gd name="T2" fmla="*/ 1333 w 1333"/>
              <a:gd name="T3" fmla="*/ 380 h 1298"/>
              <a:gd name="T4" fmla="*/ 706 w 1333"/>
              <a:gd name="T5" fmla="*/ 0 h 1298"/>
              <a:gd name="T6" fmla="*/ 0 w 1333"/>
              <a:gd name="T7" fmla="*/ 706 h 1298"/>
              <a:gd name="T8" fmla="*/ 323 w 1333"/>
              <a:gd name="T9" fmla="*/ 1298 h 1298"/>
              <a:gd name="T10" fmla="*/ 1090 w 1333"/>
              <a:gd name="T11" fmla="*/ 1298 h 1298"/>
              <a:gd name="T12" fmla="*/ 1333 w 1333"/>
              <a:gd name="T13" fmla="*/ 1031 h 1298"/>
            </a:gdLst>
            <a:ahLst/>
            <a:cxnLst>
              <a:cxn ang="0">
                <a:pos x="T0" y="T1"/>
              </a:cxn>
              <a:cxn ang="0">
                <a:pos x="T2" y="T3"/>
              </a:cxn>
              <a:cxn ang="0">
                <a:pos x="T4" y="T5"/>
              </a:cxn>
              <a:cxn ang="0">
                <a:pos x="T6" y="T7"/>
              </a:cxn>
              <a:cxn ang="0">
                <a:pos x="T8" y="T9"/>
              </a:cxn>
              <a:cxn ang="0">
                <a:pos x="T10" y="T11"/>
              </a:cxn>
              <a:cxn ang="0">
                <a:pos x="T12" y="T13"/>
              </a:cxn>
            </a:cxnLst>
            <a:rect l="0" t="0" r="r" b="b"/>
            <a:pathLst>
              <a:path w="1333" h="1298">
                <a:moveTo>
                  <a:pt x="1333" y="1031"/>
                </a:moveTo>
                <a:cubicBezTo>
                  <a:pt x="1333" y="380"/>
                  <a:pt x="1333" y="380"/>
                  <a:pt x="1333" y="380"/>
                </a:cubicBezTo>
                <a:cubicBezTo>
                  <a:pt x="1215" y="154"/>
                  <a:pt x="979" y="0"/>
                  <a:pt x="706" y="0"/>
                </a:cubicBezTo>
                <a:cubicBezTo>
                  <a:pt x="317" y="0"/>
                  <a:pt x="0" y="316"/>
                  <a:pt x="0" y="706"/>
                </a:cubicBezTo>
                <a:cubicBezTo>
                  <a:pt x="0" y="954"/>
                  <a:pt x="129" y="1172"/>
                  <a:pt x="323" y="1298"/>
                </a:cubicBezTo>
                <a:cubicBezTo>
                  <a:pt x="1090" y="1298"/>
                  <a:pt x="1090" y="1298"/>
                  <a:pt x="1090" y="1298"/>
                </a:cubicBezTo>
                <a:cubicBezTo>
                  <a:pt x="1193" y="1232"/>
                  <a:pt x="1276" y="1140"/>
                  <a:pt x="1333" y="1031"/>
                </a:cubicBezTo>
                <a:close/>
              </a:path>
            </a:pathLst>
          </a:custGeom>
          <a:solidFill>
            <a:schemeClr val="bg1">
              <a:alpha val="70000"/>
            </a:schemeClr>
          </a:solidFill>
          <a:ln w="50800" cap="sq" cmpd="dbl">
            <a:noFill/>
            <a:miter lim="800000"/>
          </a:ln>
          <a:effectLst/>
        </p:spPr>
        <p:txBody>
          <a:bodyPr vert="horz" lIns="91440" tIns="45720" rIns="91440" bIns="45720" rtlCol="0" anchor="t">
            <a:normAutofit/>
          </a:bodyPr>
          <a:lstStyle/>
          <a:p>
            <a:pPr algn="ctr">
              <a:spcAft>
                <a:spcPts val="1000"/>
              </a:spcAft>
              <a:buClr>
                <a:schemeClr val="tx1"/>
              </a:buClr>
              <a:buSzPct val="100000"/>
              <a:buFont typeface="Arial"/>
              <a:buNone/>
            </a:pPr>
            <a:endParaRPr lang="en-US" sz="1600" cap="all"/>
          </a:p>
        </p:txBody>
      </p:sp>
      <p:sp>
        <p:nvSpPr>
          <p:cNvPr id="2" name="Titel 1">
            <a:extLst>
              <a:ext uri="{FF2B5EF4-FFF2-40B4-BE49-F238E27FC236}">
                <a16:creationId xmlns:a16="http://schemas.microsoft.com/office/drawing/2014/main" id="{409E9A26-18C4-4F5B-A561-645E8E87841D}"/>
              </a:ext>
            </a:extLst>
          </p:cNvPr>
          <p:cNvSpPr>
            <a:spLocks noGrp="1"/>
          </p:cNvSpPr>
          <p:nvPr>
            <p:ph type="ctrTitle"/>
          </p:nvPr>
        </p:nvSpPr>
        <p:spPr>
          <a:xfrm>
            <a:off x="8022021" y="3231931"/>
            <a:ext cx="3852041" cy="1834056"/>
          </a:xfrm>
        </p:spPr>
        <p:txBody>
          <a:bodyPr>
            <a:normAutofit/>
          </a:bodyPr>
          <a:lstStyle/>
          <a:p>
            <a:endParaRPr lang="nl-NL" sz="4000"/>
          </a:p>
        </p:txBody>
      </p:sp>
      <p:sp>
        <p:nvSpPr>
          <p:cNvPr id="3" name="Ondertitel 2">
            <a:extLst>
              <a:ext uri="{FF2B5EF4-FFF2-40B4-BE49-F238E27FC236}">
                <a16:creationId xmlns:a16="http://schemas.microsoft.com/office/drawing/2014/main" id="{A2971B88-9FB4-42C5-B566-6CBFB14976C3}"/>
              </a:ext>
            </a:extLst>
          </p:cNvPr>
          <p:cNvSpPr>
            <a:spLocks noGrp="1"/>
          </p:cNvSpPr>
          <p:nvPr>
            <p:ph type="subTitle" idx="1"/>
          </p:nvPr>
        </p:nvSpPr>
        <p:spPr>
          <a:xfrm>
            <a:off x="7782910" y="5242675"/>
            <a:ext cx="4330262" cy="683284"/>
          </a:xfrm>
        </p:spPr>
        <p:txBody>
          <a:bodyPr>
            <a:normAutofit/>
          </a:bodyPr>
          <a:lstStyle/>
          <a:p>
            <a:endParaRPr lang="nl-NL" sz="2000"/>
          </a:p>
        </p:txBody>
      </p:sp>
      <p:cxnSp>
        <p:nvCxnSpPr>
          <p:cNvPr id="73" name="Straight Connector 72">
            <a:extLst>
              <a:ext uri="{FF2B5EF4-FFF2-40B4-BE49-F238E27FC236}">
                <a16:creationId xmlns:a16="http://schemas.microsoft.com/office/drawing/2014/main" id="{BCDAEC91-5BCE-4B55-9CC0-43EF94CB734B}"/>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9480331" y="5123793"/>
            <a:ext cx="935420" cy="0"/>
          </a:xfrm>
          <a:prstGeom prst="line">
            <a:avLst/>
          </a:prstGeom>
          <a:ln w="25400" cap="sq">
            <a:solidFill>
              <a:schemeClr val="tx1">
                <a:lumMod val="85000"/>
                <a:lumOff val="15000"/>
              </a:schemeClr>
            </a:solidFill>
            <a:beve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8501063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B1CCD5EF-766D-43B9-A25D-19122E5FB18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3468" y="643467"/>
            <a:ext cx="4010828" cy="5571066"/>
          </a:xfrm>
          <a:prstGeom prst="rect">
            <a:avLst/>
          </a:prstGeom>
          <a:solidFill>
            <a:schemeClr val="accent1"/>
          </a:solidFill>
          <a:ln cap="sq">
            <a:no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FD9699C9-77F1-4E33-A750-CB78C7EA29E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06194" y="809244"/>
            <a:ext cx="3685032" cy="5239512"/>
          </a:xfrm>
          <a:prstGeom prst="rect">
            <a:avLst/>
          </a:prstGeom>
          <a:noFill/>
          <a:ln cap="sq">
            <a:solidFill>
              <a:srgbClr val="FFFFFF"/>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7C3735AF-9078-48BB-A064-7E54F50656F7}"/>
              </a:ext>
            </a:extLst>
          </p:cNvPr>
          <p:cNvSpPr>
            <a:spLocks noGrp="1"/>
          </p:cNvSpPr>
          <p:nvPr>
            <p:ph type="title"/>
          </p:nvPr>
        </p:nvSpPr>
        <p:spPr>
          <a:xfrm>
            <a:off x="961292" y="1031634"/>
            <a:ext cx="3368431" cy="4844777"/>
          </a:xfrm>
        </p:spPr>
        <p:txBody>
          <a:bodyPr>
            <a:normAutofit/>
          </a:bodyPr>
          <a:lstStyle/>
          <a:p>
            <a:r>
              <a:rPr lang="nl-NL" sz="3400">
                <a:solidFill>
                  <a:srgbClr val="FFFFFF"/>
                </a:solidFill>
                <a:cs typeface="Calibri Light"/>
              </a:rPr>
              <a:t>Het praktisch/realistisch menstype</a:t>
            </a:r>
            <a:endParaRPr lang="nl-NL" sz="3400">
              <a:solidFill>
                <a:srgbClr val="FFFFFF"/>
              </a:solidFill>
            </a:endParaRPr>
          </a:p>
        </p:txBody>
      </p:sp>
      <p:sp>
        <p:nvSpPr>
          <p:cNvPr id="3" name="Tijdelijke aanduiding voor inhoud 2">
            <a:extLst>
              <a:ext uri="{FF2B5EF4-FFF2-40B4-BE49-F238E27FC236}">
                <a16:creationId xmlns:a16="http://schemas.microsoft.com/office/drawing/2014/main" id="{31A2650E-9D15-4C6C-B295-7693D5D88C98}"/>
              </a:ext>
            </a:extLst>
          </p:cNvPr>
          <p:cNvSpPr>
            <a:spLocks noGrp="1"/>
          </p:cNvSpPr>
          <p:nvPr>
            <p:ph idx="1"/>
          </p:nvPr>
        </p:nvSpPr>
        <p:spPr>
          <a:xfrm>
            <a:off x="5289791" y="1031634"/>
            <a:ext cx="6140590" cy="4746232"/>
          </a:xfrm>
        </p:spPr>
        <p:txBody>
          <a:bodyPr vert="horz" lIns="91440" tIns="45720" rIns="91440" bIns="45720" rtlCol="0" anchor="ctr">
            <a:normAutofit/>
          </a:bodyPr>
          <a:lstStyle/>
          <a:p>
            <a:r>
              <a:rPr lang="nl-NL">
                <a:ea typeface="+mn-lt"/>
                <a:cs typeface="+mn-lt"/>
              </a:rPr>
              <a:t>Praktisch / Realistisch menstype Het praktische menstype werkt graag met dingen, zoals gereedschappen, apparaten, machines, materialen, planten of dieren. Dit menstype gebruikt graag spierkracht, is het liefst concreet bezig en heeft interesse voor techniek en/of de natuur.</a:t>
            </a:r>
            <a:endParaRPr lang="nl-NL"/>
          </a:p>
        </p:txBody>
      </p:sp>
    </p:spTree>
    <p:extLst>
      <p:ext uri="{BB962C8B-B14F-4D97-AF65-F5344CB8AC3E}">
        <p14:creationId xmlns:p14="http://schemas.microsoft.com/office/powerpoint/2010/main" val="88768997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B1CCD5EF-766D-43B9-A25D-19122E5FB18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3468" y="643467"/>
            <a:ext cx="4010828" cy="5571066"/>
          </a:xfrm>
          <a:prstGeom prst="rect">
            <a:avLst/>
          </a:prstGeom>
          <a:solidFill>
            <a:schemeClr val="accent1"/>
          </a:solidFill>
          <a:ln cap="sq">
            <a:no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FD9699C9-77F1-4E33-A750-CB78C7EA29E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06194" y="809244"/>
            <a:ext cx="3685032" cy="5239512"/>
          </a:xfrm>
          <a:prstGeom prst="rect">
            <a:avLst/>
          </a:prstGeom>
          <a:noFill/>
          <a:ln cap="sq">
            <a:solidFill>
              <a:srgbClr val="FFFFFF"/>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84E64687-44BC-4CE6-8C1A-3A0DBBD8FECC}"/>
              </a:ext>
            </a:extLst>
          </p:cNvPr>
          <p:cNvSpPr>
            <a:spLocks noGrp="1"/>
          </p:cNvSpPr>
          <p:nvPr>
            <p:ph type="title"/>
          </p:nvPr>
        </p:nvSpPr>
        <p:spPr>
          <a:xfrm>
            <a:off x="961292" y="1031634"/>
            <a:ext cx="3368431" cy="4844777"/>
          </a:xfrm>
        </p:spPr>
        <p:txBody>
          <a:bodyPr>
            <a:normAutofit/>
          </a:bodyPr>
          <a:lstStyle/>
          <a:p>
            <a:r>
              <a:rPr lang="nl-NL" sz="2600">
                <a:solidFill>
                  <a:srgbClr val="FFFFFF"/>
                </a:solidFill>
                <a:cs typeface="Calibri Light"/>
              </a:rPr>
              <a:t>Het analytische/intellectuele menstype</a:t>
            </a:r>
            <a:endParaRPr lang="nl-NL" sz="2600">
              <a:solidFill>
                <a:srgbClr val="FFFFFF"/>
              </a:solidFill>
            </a:endParaRPr>
          </a:p>
        </p:txBody>
      </p:sp>
      <p:sp>
        <p:nvSpPr>
          <p:cNvPr id="3" name="Tijdelijke aanduiding voor inhoud 2">
            <a:extLst>
              <a:ext uri="{FF2B5EF4-FFF2-40B4-BE49-F238E27FC236}">
                <a16:creationId xmlns:a16="http://schemas.microsoft.com/office/drawing/2014/main" id="{3991A878-7D62-48F9-A65B-091AD1D59507}"/>
              </a:ext>
            </a:extLst>
          </p:cNvPr>
          <p:cNvSpPr>
            <a:spLocks noGrp="1"/>
          </p:cNvSpPr>
          <p:nvPr>
            <p:ph idx="1"/>
          </p:nvPr>
        </p:nvSpPr>
        <p:spPr>
          <a:xfrm>
            <a:off x="5289791" y="1031634"/>
            <a:ext cx="6140590" cy="4746232"/>
          </a:xfrm>
        </p:spPr>
        <p:txBody>
          <a:bodyPr vert="horz" lIns="91440" tIns="45720" rIns="91440" bIns="45720" rtlCol="0" anchor="ctr">
            <a:normAutofit/>
          </a:bodyPr>
          <a:lstStyle/>
          <a:p>
            <a:r>
              <a:rPr lang="nl-NL">
                <a:ea typeface="+mn-lt"/>
                <a:cs typeface="+mn-lt"/>
              </a:rPr>
              <a:t>Het analytische menstype houdt ervan om de wereld om hem heen te onderzoeken en te begrijpen. Dit intellectuele type gebruikt graag zijn hersens, vindt het leuk om te studeren, te observeren en te experimenteren. Hij houdt ervan om zaken tot de bodem uit te zoeken. </a:t>
            </a:r>
            <a:endParaRPr lang="nl-NL"/>
          </a:p>
        </p:txBody>
      </p:sp>
    </p:spTree>
    <p:extLst>
      <p:ext uri="{BB962C8B-B14F-4D97-AF65-F5344CB8AC3E}">
        <p14:creationId xmlns:p14="http://schemas.microsoft.com/office/powerpoint/2010/main" val="359927065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B1CCD5EF-766D-43B9-A25D-19122E5FB18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3468" y="643467"/>
            <a:ext cx="4010828" cy="5571066"/>
          </a:xfrm>
          <a:prstGeom prst="rect">
            <a:avLst/>
          </a:prstGeom>
          <a:solidFill>
            <a:schemeClr val="accent1"/>
          </a:solidFill>
          <a:ln cap="sq">
            <a:no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FD9699C9-77F1-4E33-A750-CB78C7EA29E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06194" y="809244"/>
            <a:ext cx="3685032" cy="5239512"/>
          </a:xfrm>
          <a:prstGeom prst="rect">
            <a:avLst/>
          </a:prstGeom>
          <a:noFill/>
          <a:ln cap="sq">
            <a:solidFill>
              <a:srgbClr val="FFFFFF"/>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F69F4BD6-85A2-4469-AFD5-8AC38C3ACE8B}"/>
              </a:ext>
            </a:extLst>
          </p:cNvPr>
          <p:cNvSpPr>
            <a:spLocks noGrp="1"/>
          </p:cNvSpPr>
          <p:nvPr>
            <p:ph type="title"/>
          </p:nvPr>
        </p:nvSpPr>
        <p:spPr>
          <a:xfrm>
            <a:off x="961292" y="1031634"/>
            <a:ext cx="3368431" cy="4844777"/>
          </a:xfrm>
        </p:spPr>
        <p:txBody>
          <a:bodyPr>
            <a:normAutofit/>
          </a:bodyPr>
          <a:lstStyle/>
          <a:p>
            <a:r>
              <a:rPr lang="nl-NL" sz="3000">
                <a:solidFill>
                  <a:srgbClr val="FFFFFF"/>
                </a:solidFill>
                <a:cs typeface="Calibri Light"/>
              </a:rPr>
              <a:t>Het kunstzinnige/artistieke menstype</a:t>
            </a:r>
            <a:endParaRPr lang="nl-NL" sz="3000">
              <a:solidFill>
                <a:srgbClr val="FFFFFF"/>
              </a:solidFill>
            </a:endParaRPr>
          </a:p>
        </p:txBody>
      </p:sp>
      <p:sp>
        <p:nvSpPr>
          <p:cNvPr id="3" name="Tijdelijke aanduiding voor inhoud 2">
            <a:extLst>
              <a:ext uri="{FF2B5EF4-FFF2-40B4-BE49-F238E27FC236}">
                <a16:creationId xmlns:a16="http://schemas.microsoft.com/office/drawing/2014/main" id="{8144299A-B3A1-4FAC-8A5F-FD5547C23914}"/>
              </a:ext>
            </a:extLst>
          </p:cNvPr>
          <p:cNvSpPr>
            <a:spLocks noGrp="1"/>
          </p:cNvSpPr>
          <p:nvPr>
            <p:ph idx="1"/>
          </p:nvPr>
        </p:nvSpPr>
        <p:spPr>
          <a:xfrm>
            <a:off x="5289791" y="1031634"/>
            <a:ext cx="6140590" cy="4746232"/>
          </a:xfrm>
        </p:spPr>
        <p:txBody>
          <a:bodyPr vert="horz" lIns="91440" tIns="45720" rIns="91440" bIns="45720" rtlCol="0" anchor="ctr">
            <a:normAutofit/>
          </a:bodyPr>
          <a:lstStyle/>
          <a:p>
            <a:r>
              <a:rPr lang="nl-NL">
                <a:ea typeface="+mn-lt"/>
                <a:cs typeface="+mn-lt"/>
              </a:rPr>
              <a:t>Het kunstzinnige menstype is graag creatief bezig en probeert zijn ideeën op een artistieke wijze uit te drukken. Dit non- conformistische menstype heeft belangstelling voor literatuur, muziek en/of beeldende kunst en bekijkt de wereld op een originele wijze. </a:t>
            </a:r>
            <a:endParaRPr lang="nl-NL"/>
          </a:p>
        </p:txBody>
      </p:sp>
    </p:spTree>
    <p:extLst>
      <p:ext uri="{BB962C8B-B14F-4D97-AF65-F5344CB8AC3E}">
        <p14:creationId xmlns:p14="http://schemas.microsoft.com/office/powerpoint/2010/main" val="263790446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B1CCD5EF-766D-43B9-A25D-19122E5FB18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3468" y="643467"/>
            <a:ext cx="4010828" cy="5571066"/>
          </a:xfrm>
          <a:prstGeom prst="rect">
            <a:avLst/>
          </a:prstGeom>
          <a:solidFill>
            <a:schemeClr val="accent1"/>
          </a:solidFill>
          <a:ln cap="sq">
            <a:no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FD9699C9-77F1-4E33-A750-CB78C7EA29E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06194" y="809244"/>
            <a:ext cx="3685032" cy="5239512"/>
          </a:xfrm>
          <a:prstGeom prst="rect">
            <a:avLst/>
          </a:prstGeom>
          <a:noFill/>
          <a:ln cap="sq">
            <a:solidFill>
              <a:srgbClr val="FFFFFF"/>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B776C77F-C25C-43B6-99A7-2CB493063FC0}"/>
              </a:ext>
            </a:extLst>
          </p:cNvPr>
          <p:cNvSpPr>
            <a:spLocks noGrp="1"/>
          </p:cNvSpPr>
          <p:nvPr>
            <p:ph type="title"/>
          </p:nvPr>
        </p:nvSpPr>
        <p:spPr>
          <a:xfrm>
            <a:off x="961292" y="1031634"/>
            <a:ext cx="3368431" cy="4844777"/>
          </a:xfrm>
        </p:spPr>
        <p:txBody>
          <a:bodyPr>
            <a:normAutofit/>
          </a:bodyPr>
          <a:lstStyle/>
          <a:p>
            <a:r>
              <a:rPr lang="nl-NL">
                <a:solidFill>
                  <a:srgbClr val="FFFFFF"/>
                </a:solidFill>
                <a:cs typeface="Calibri Light"/>
              </a:rPr>
              <a:t>Het sociale menstype</a:t>
            </a:r>
            <a:endParaRPr lang="nl-NL">
              <a:solidFill>
                <a:srgbClr val="FFFFFF"/>
              </a:solidFill>
            </a:endParaRPr>
          </a:p>
        </p:txBody>
      </p:sp>
      <p:sp>
        <p:nvSpPr>
          <p:cNvPr id="3" name="Tijdelijke aanduiding voor inhoud 2">
            <a:extLst>
              <a:ext uri="{FF2B5EF4-FFF2-40B4-BE49-F238E27FC236}">
                <a16:creationId xmlns:a16="http://schemas.microsoft.com/office/drawing/2014/main" id="{B8686580-A313-409B-8077-E6D55AC48C00}"/>
              </a:ext>
            </a:extLst>
          </p:cNvPr>
          <p:cNvSpPr>
            <a:spLocks noGrp="1"/>
          </p:cNvSpPr>
          <p:nvPr>
            <p:ph idx="1"/>
          </p:nvPr>
        </p:nvSpPr>
        <p:spPr>
          <a:xfrm>
            <a:off x="5289791" y="1031634"/>
            <a:ext cx="6140590" cy="4746232"/>
          </a:xfrm>
        </p:spPr>
        <p:txBody>
          <a:bodyPr vert="horz" lIns="91440" tIns="45720" rIns="91440" bIns="45720" rtlCol="0" anchor="ctr">
            <a:normAutofit/>
          </a:bodyPr>
          <a:lstStyle/>
          <a:p>
            <a:r>
              <a:rPr lang="nl-NL">
                <a:ea typeface="+mn-lt"/>
                <a:cs typeface="+mn-lt"/>
              </a:rPr>
              <a:t>Het sociale menstype wil graag iets voor andere mensen doen, zoals opvoeden, les geven, adviseren, helpen en verzorgen. Dit menstype houdt ervan om veel contact met andere mensen te hebben en voelt zich betrokken bij het wel en wee van anderen.</a:t>
            </a:r>
            <a:endParaRPr lang="nl-NL"/>
          </a:p>
        </p:txBody>
      </p:sp>
    </p:spTree>
    <p:extLst>
      <p:ext uri="{BB962C8B-B14F-4D97-AF65-F5344CB8AC3E}">
        <p14:creationId xmlns:p14="http://schemas.microsoft.com/office/powerpoint/2010/main" val="3939542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B1CCD5EF-766D-43B9-A25D-19122E5FB18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3468" y="643467"/>
            <a:ext cx="4010828" cy="5571066"/>
          </a:xfrm>
          <a:prstGeom prst="rect">
            <a:avLst/>
          </a:prstGeom>
          <a:solidFill>
            <a:schemeClr val="accent1"/>
          </a:solidFill>
          <a:ln cap="sq">
            <a:no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FD9699C9-77F1-4E33-A750-CB78C7EA29E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06194" y="809244"/>
            <a:ext cx="3685032" cy="5239512"/>
          </a:xfrm>
          <a:prstGeom prst="rect">
            <a:avLst/>
          </a:prstGeom>
          <a:noFill/>
          <a:ln cap="sq">
            <a:solidFill>
              <a:srgbClr val="FFFFFF"/>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69626C6C-B813-47C2-BF73-D20AAE8D38C0}"/>
              </a:ext>
            </a:extLst>
          </p:cNvPr>
          <p:cNvSpPr>
            <a:spLocks noGrp="1"/>
          </p:cNvSpPr>
          <p:nvPr>
            <p:ph type="title"/>
          </p:nvPr>
        </p:nvSpPr>
        <p:spPr>
          <a:xfrm>
            <a:off x="961292" y="1031634"/>
            <a:ext cx="3368431" cy="4844777"/>
          </a:xfrm>
        </p:spPr>
        <p:txBody>
          <a:bodyPr>
            <a:normAutofit/>
          </a:bodyPr>
          <a:lstStyle/>
          <a:p>
            <a:r>
              <a:rPr lang="nl-NL" sz="4200">
                <a:solidFill>
                  <a:srgbClr val="FFFFFF"/>
                </a:solidFill>
                <a:cs typeface="Calibri Light"/>
              </a:rPr>
              <a:t>Het ondernemende menstype</a:t>
            </a:r>
            <a:endParaRPr lang="nl-NL" sz="4200">
              <a:solidFill>
                <a:srgbClr val="FFFFFF"/>
              </a:solidFill>
            </a:endParaRPr>
          </a:p>
        </p:txBody>
      </p:sp>
      <p:sp>
        <p:nvSpPr>
          <p:cNvPr id="3" name="Tijdelijke aanduiding voor inhoud 2">
            <a:extLst>
              <a:ext uri="{FF2B5EF4-FFF2-40B4-BE49-F238E27FC236}">
                <a16:creationId xmlns:a16="http://schemas.microsoft.com/office/drawing/2014/main" id="{76C67C84-D24F-4F26-A988-C0C1F0117ED5}"/>
              </a:ext>
            </a:extLst>
          </p:cNvPr>
          <p:cNvSpPr>
            <a:spLocks noGrp="1"/>
          </p:cNvSpPr>
          <p:nvPr>
            <p:ph idx="1"/>
          </p:nvPr>
        </p:nvSpPr>
        <p:spPr>
          <a:xfrm>
            <a:off x="5289791" y="1031634"/>
            <a:ext cx="6140590" cy="4746232"/>
          </a:xfrm>
        </p:spPr>
        <p:txBody>
          <a:bodyPr vert="horz" lIns="91440" tIns="45720" rIns="91440" bIns="45720" rtlCol="0" anchor="ctr">
            <a:normAutofit/>
          </a:bodyPr>
          <a:lstStyle/>
          <a:p>
            <a:r>
              <a:rPr lang="nl-NL">
                <a:ea typeface="+mn-lt"/>
                <a:cs typeface="+mn-lt"/>
              </a:rPr>
              <a:t>Het ondernemende menstype wil graag invloed uitoefenen op anderen, zoals mensen ergens van overtuigen, leiding geven aan anderen of iets aan anderen verkopen. Dit menstype heeft vaak interesse voor politiek, management en/of handel. </a:t>
            </a:r>
            <a:endParaRPr lang="nl-NL"/>
          </a:p>
        </p:txBody>
      </p:sp>
    </p:spTree>
    <p:extLst>
      <p:ext uri="{BB962C8B-B14F-4D97-AF65-F5344CB8AC3E}">
        <p14:creationId xmlns:p14="http://schemas.microsoft.com/office/powerpoint/2010/main" val="353824790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B1CCD5EF-766D-43B9-A25D-19122E5FB18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3468" y="643467"/>
            <a:ext cx="4010828" cy="5571066"/>
          </a:xfrm>
          <a:prstGeom prst="rect">
            <a:avLst/>
          </a:prstGeom>
          <a:solidFill>
            <a:schemeClr val="accent1"/>
          </a:solidFill>
          <a:ln cap="sq">
            <a:no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FD9699C9-77F1-4E33-A750-CB78C7EA29E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06194" y="809244"/>
            <a:ext cx="3685032" cy="5239512"/>
          </a:xfrm>
          <a:prstGeom prst="rect">
            <a:avLst/>
          </a:prstGeom>
          <a:noFill/>
          <a:ln cap="sq">
            <a:solidFill>
              <a:srgbClr val="FFFFFF"/>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7A7F3E97-DC2E-42EC-982B-B4A40B6F0946}"/>
              </a:ext>
            </a:extLst>
          </p:cNvPr>
          <p:cNvSpPr>
            <a:spLocks noGrp="1"/>
          </p:cNvSpPr>
          <p:nvPr>
            <p:ph type="title"/>
          </p:nvPr>
        </p:nvSpPr>
        <p:spPr>
          <a:xfrm>
            <a:off x="961292" y="1031634"/>
            <a:ext cx="3368431" cy="4844777"/>
          </a:xfrm>
        </p:spPr>
        <p:txBody>
          <a:bodyPr>
            <a:normAutofit/>
          </a:bodyPr>
          <a:lstStyle/>
          <a:p>
            <a:r>
              <a:rPr lang="nl-NL" sz="4600">
                <a:solidFill>
                  <a:srgbClr val="FFFFFF"/>
                </a:solidFill>
                <a:cs typeface="Calibri Light"/>
              </a:rPr>
              <a:t>Het conventionele menstype</a:t>
            </a:r>
            <a:endParaRPr lang="nl-NL" sz="4600">
              <a:solidFill>
                <a:srgbClr val="FFFFFF"/>
              </a:solidFill>
            </a:endParaRPr>
          </a:p>
        </p:txBody>
      </p:sp>
      <p:sp>
        <p:nvSpPr>
          <p:cNvPr id="3" name="Tijdelijke aanduiding voor inhoud 2">
            <a:extLst>
              <a:ext uri="{FF2B5EF4-FFF2-40B4-BE49-F238E27FC236}">
                <a16:creationId xmlns:a16="http://schemas.microsoft.com/office/drawing/2014/main" id="{60E001E3-825E-4B07-BFA7-4E713657049C}"/>
              </a:ext>
            </a:extLst>
          </p:cNvPr>
          <p:cNvSpPr>
            <a:spLocks noGrp="1"/>
          </p:cNvSpPr>
          <p:nvPr>
            <p:ph idx="1"/>
          </p:nvPr>
        </p:nvSpPr>
        <p:spPr>
          <a:xfrm>
            <a:off x="5289791" y="1031634"/>
            <a:ext cx="6140590" cy="4746232"/>
          </a:xfrm>
        </p:spPr>
        <p:txBody>
          <a:bodyPr vert="horz" lIns="91440" tIns="45720" rIns="91440" bIns="45720" rtlCol="0" anchor="ctr">
            <a:normAutofit/>
          </a:bodyPr>
          <a:lstStyle/>
          <a:p>
            <a:r>
              <a:rPr lang="nl-NL">
                <a:ea typeface="+mn-lt"/>
                <a:cs typeface="+mn-lt"/>
              </a:rPr>
              <a:t>Het conventionele menstype werkt graag met gegevens, zoals data en cijfers. Dit menstype houdt ervan om regels en voorschriften te volgen en te controleren, en heeft vaak belangstelling voor administratieve en/of juridische werkzaamheden. </a:t>
            </a:r>
            <a:endParaRPr lang="nl-NL"/>
          </a:p>
        </p:txBody>
      </p:sp>
    </p:spTree>
    <p:extLst>
      <p:ext uri="{BB962C8B-B14F-4D97-AF65-F5344CB8AC3E}">
        <p14:creationId xmlns:p14="http://schemas.microsoft.com/office/powerpoint/2010/main" val="12616251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90F66085-25F3-4AD0-8CB7-2F62489B98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EDD32389-09B6-49E9-91E4-43D4EB72B8AB}"/>
              </a:ext>
            </a:extLst>
          </p:cNvPr>
          <p:cNvSpPr>
            <a:spLocks noGrp="1"/>
          </p:cNvSpPr>
          <p:nvPr>
            <p:ph type="title"/>
          </p:nvPr>
        </p:nvSpPr>
        <p:spPr>
          <a:xfrm>
            <a:off x="706298" y="639763"/>
            <a:ext cx="3997693" cy="5492750"/>
          </a:xfrm>
        </p:spPr>
        <p:txBody>
          <a:bodyPr>
            <a:normAutofit/>
          </a:bodyPr>
          <a:lstStyle/>
          <a:p>
            <a:r>
              <a:rPr lang="nl-NL" sz="6000">
                <a:solidFill>
                  <a:srgbClr val="FFFFFF"/>
                </a:solidFill>
                <a:cs typeface="Calibri Light"/>
              </a:rPr>
              <a:t>Opdracht over de menstypes</a:t>
            </a:r>
            <a:endParaRPr lang="nl-NL" sz="6000">
              <a:solidFill>
                <a:srgbClr val="FFFFFF"/>
              </a:solidFill>
            </a:endParaRPr>
          </a:p>
        </p:txBody>
      </p:sp>
      <p:graphicFrame>
        <p:nvGraphicFramePr>
          <p:cNvPr id="7" name="Tijdelijke aanduiding voor inhoud 2">
            <a:extLst>
              <a:ext uri="{FF2B5EF4-FFF2-40B4-BE49-F238E27FC236}">
                <a16:creationId xmlns:a16="http://schemas.microsoft.com/office/drawing/2014/main" id="{F984D2AC-50E3-498C-8B3E-91F9CD7B4F86}"/>
              </a:ext>
            </a:extLst>
          </p:cNvPr>
          <p:cNvGraphicFramePr>
            <a:graphicFrameLocks noGrp="1"/>
          </p:cNvGraphicFramePr>
          <p:nvPr>
            <p:ph idx="1"/>
            <p:extLst>
              <p:ext uri="{D42A27DB-BD31-4B8C-83A1-F6EECF244321}">
                <p14:modId xmlns:p14="http://schemas.microsoft.com/office/powerpoint/2010/main" val="3052135344"/>
              </p:ext>
            </p:extLst>
          </p:nvPr>
        </p:nvGraphicFramePr>
        <p:xfrm>
          <a:off x="5288347" y="639763"/>
          <a:ext cx="6254724" cy="549275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033210775"/>
      </p:ext>
    </p:extLst>
  </p:cSld>
  <p:clrMapOvr>
    <a:masterClrMapping/>
  </p:clrMapOvr>
</p:sld>
</file>

<file path=ppt/theme/theme1.xml><?xml version="1.0" encoding="utf-8"?>
<a:theme xmlns:a="http://schemas.openxmlformats.org/drawingml/2006/main" name="Kantoorth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Metropolitan">
  <a:themeElements>
    <a:clrScheme name="Metropolitan">
      <a:dk1>
        <a:sysClr val="windowText" lastClr="000000"/>
      </a:dk1>
      <a:lt1>
        <a:sysClr val="window" lastClr="FFFFFF"/>
      </a:lt1>
      <a:dk2>
        <a:srgbClr val="471101"/>
      </a:dk2>
      <a:lt2>
        <a:srgbClr val="E7E8E2"/>
      </a:lt2>
      <a:accent1>
        <a:srgbClr val="A6B727"/>
      </a:accent1>
      <a:accent2>
        <a:srgbClr val="F04304"/>
      </a:accent2>
      <a:accent3>
        <a:srgbClr val="EF8606"/>
      </a:accent3>
      <a:accent4>
        <a:srgbClr val="F2C100"/>
      </a:accent4>
      <a:accent5>
        <a:srgbClr val="A65001"/>
      </a:accent5>
      <a:accent6>
        <a:srgbClr val="BA9585"/>
      </a:accent6>
      <a:hlink>
        <a:srgbClr val="00B0F0"/>
      </a:hlink>
      <a:folHlink>
        <a:srgbClr val="7F7F7F"/>
      </a:folHlink>
    </a:clrScheme>
    <a:fontScheme name="Metropolitan">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Metropolitan">
      <a:fillStyleLst>
        <a:solidFill>
          <a:schemeClr val="phClr"/>
        </a:solidFill>
        <a:gradFill rotWithShape="1">
          <a:gsLst>
            <a:gs pos="0">
              <a:schemeClr val="phClr">
                <a:tint val="70000"/>
                <a:satMod val="100000"/>
                <a:lumMod val="110000"/>
              </a:schemeClr>
            </a:gs>
            <a:gs pos="50000">
              <a:schemeClr val="phClr">
                <a:tint val="75000"/>
                <a:satMod val="101000"/>
                <a:lumMod val="105000"/>
              </a:schemeClr>
            </a:gs>
            <a:gs pos="100000">
              <a:schemeClr val="phClr">
                <a:tint val="82000"/>
                <a:satMod val="104000"/>
                <a:lumMod val="105000"/>
              </a:schemeClr>
            </a:gs>
          </a:gsLst>
          <a:lin ang="2700000" scaled="0"/>
        </a:gradFill>
        <a:gradFill rotWithShape="1">
          <a:gsLst>
            <a:gs pos="0">
              <a:schemeClr val="phClr">
                <a:tint val="97000"/>
                <a:satMod val="100000"/>
                <a:lumMod val="102000"/>
              </a:schemeClr>
            </a:gs>
            <a:gs pos="50000">
              <a:schemeClr val="phClr">
                <a:shade val="100000"/>
                <a:satMod val="100000"/>
                <a:lumMod val="100000"/>
              </a:schemeClr>
            </a:gs>
            <a:gs pos="100000">
              <a:schemeClr val="phClr">
                <a:shade val="80000"/>
                <a:satMod val="100000"/>
                <a:lumMod val="99000"/>
              </a:schemeClr>
            </a:gs>
          </a:gsLst>
          <a:lin ang="2700000" scaled="0"/>
        </a:gradFill>
      </a:fillStyleLst>
      <a:lnStyleLst>
        <a:ln w="9525"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solidFill>
          <a:schemeClr val="phClr">
            <a:shade val="95000"/>
            <a:satMod val="170000"/>
          </a:schemeClr>
        </a:solidFill>
      </a:bgFillStyleLst>
    </a:fmtScheme>
  </a:themeElements>
  <a:objectDefaults/>
  <a:extraClrSchemeLst/>
  <a:extLst>
    <a:ext uri="{05A4C25C-085E-4340-85A3-A5531E510DB2}">
      <thm15:themeFamily xmlns:thm15="http://schemas.microsoft.com/office/thememl/2012/main" name="Metropolitan" id="{4C5440D6-04D2-4954-96CF-F251137069B2}" vid="{3A8A2BB7-7C5E-4EB2-B1F1-CFFF0F57E773}"/>
    </a:ext>
  </a:extLst>
</a:theme>
</file>

<file path=docProps/app.xml><?xml version="1.0" encoding="utf-8"?>
<Properties xmlns="http://schemas.openxmlformats.org/officeDocument/2006/extended-properties" xmlns:vt="http://schemas.openxmlformats.org/officeDocument/2006/docPropsVTypes">
  <Application>Microsoft Office PowerPoint</Application>
  <PresentationFormat>Widescreen</PresentationFormat>
  <Slides>10</Slides>
  <Notes>0</Notes>
  <HiddenSlides>0</HiddenSlides>
  <ScaleCrop>false</ScaleCrop>
  <HeadingPairs>
    <vt:vector size="4" baseType="variant">
      <vt:variant>
        <vt:lpstr>Theme</vt:lpstr>
      </vt:variant>
      <vt:variant>
        <vt:i4>2</vt:i4>
      </vt:variant>
      <vt:variant>
        <vt:lpstr>Slide Titles</vt:lpstr>
      </vt:variant>
      <vt:variant>
        <vt:i4>10</vt:i4>
      </vt:variant>
    </vt:vector>
  </HeadingPairs>
  <TitlesOfParts>
    <vt:vector size="12" baseType="lpstr">
      <vt:lpstr>Kantoorthema</vt:lpstr>
      <vt:lpstr>Metropolitan</vt:lpstr>
      <vt:lpstr>Les 1 Orientatie tweede periode doorstroomgroep</vt:lpstr>
      <vt:lpstr>PowerPoint Presentation</vt:lpstr>
      <vt:lpstr>Het praktisch/realistisch menstype</vt:lpstr>
      <vt:lpstr>Het analytische/intellectuele menstype</vt:lpstr>
      <vt:lpstr>Het kunstzinnige/artistieke menstype</vt:lpstr>
      <vt:lpstr>Het sociale menstype</vt:lpstr>
      <vt:lpstr>Het ondernemende menstype</vt:lpstr>
      <vt:lpstr>Het conventionele menstype</vt:lpstr>
      <vt:lpstr>Opdracht over de menstypes</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PowerPoint-presentatie</dc:title>
  <dc:creator>Janneke Kamstra</dc:creator>
  <cp:revision>1</cp:revision>
  <dcterms:created xsi:type="dcterms:W3CDTF">2022-02-07T13:31:09Z</dcterms:created>
  <dcterms:modified xsi:type="dcterms:W3CDTF">2022-02-07T13:51:53Z</dcterms:modified>
</cp:coreProperties>
</file>