
<file path=[Content_Types].xml><?xml version="1.0" encoding="utf-8"?>
<Types xmlns="http://schemas.openxmlformats.org/package/2006/content-types">
  <Default Extension="bmp" ContentType="image/bmp"/>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autoCompressPictures="0">
  <p:sldMasterIdLst>
    <p:sldMasterId id="2147483768" r:id="rId4"/>
    <p:sldMasterId id="2147483648" r:id="rId5"/>
  </p:sldMasterIdLst>
  <p:notesMasterIdLst>
    <p:notesMasterId r:id="rId13"/>
  </p:notesMasterIdLst>
  <p:handoutMasterIdLst>
    <p:handoutMasterId r:id="rId14"/>
  </p:handoutMasterIdLst>
  <p:sldIdLst>
    <p:sldId id="256" r:id="rId6"/>
    <p:sldId id="258" r:id="rId7"/>
    <p:sldId id="264" r:id="rId8"/>
    <p:sldId id="268" r:id="rId9"/>
    <p:sldId id="267" r:id="rId10"/>
    <p:sldId id="269" r:id="rId11"/>
    <p:sldId id="260" r:id="rId12"/>
  </p:sldIdLst>
  <p:sldSz cx="12192000" cy="6858000"/>
  <p:notesSz cx="6858000" cy="9144000"/>
  <p:defaultTextStyle>
    <a:defPPr rtl="0">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D38D5A-00EC-4B95-9A0E-FF3C2D44FA06}" v="168" dt="2022-03-03T15:24:05.11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05" autoAdjust="0"/>
  </p:normalViewPr>
  <p:slideViewPr>
    <p:cSldViewPr snapToGrid="0">
      <p:cViewPr varScale="1">
        <p:scale>
          <a:sx n="67" d="100"/>
          <a:sy n="67" d="100"/>
        </p:scale>
        <p:origin x="644" y="44"/>
      </p:cViewPr>
      <p:guideLst/>
    </p:cSldViewPr>
  </p:slideViewPr>
  <p:notesTextViewPr>
    <p:cViewPr>
      <p:scale>
        <a:sx n="1" d="1"/>
        <a:sy n="1" d="1"/>
      </p:scale>
      <p:origin x="0" y="0"/>
    </p:cViewPr>
  </p:notesTextViewPr>
  <p:notesViewPr>
    <p:cSldViewPr snapToGrid="0">
      <p:cViewPr varScale="1">
        <p:scale>
          <a:sx n="76" d="100"/>
          <a:sy n="76" d="100"/>
        </p:scale>
        <p:origin x="4026"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handoutMaster" Target="handoutMasters/handoutMaster1.xml"/></Relationships>
</file>

<file path=ppt/diagrams/_rels/data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_rels/data3.xml.rels><?xml version="1.0" encoding="UTF-8" standalone="yes"?>
<Relationships xmlns="http://schemas.openxmlformats.org/package/2006/relationships"><Relationship Id="rId2" Type="http://schemas.openxmlformats.org/officeDocument/2006/relationships/hyperlink" Target="mailto:J.kamstra@noorderpoort.nl" TargetMode="External"/><Relationship Id="rId1" Type="http://schemas.openxmlformats.org/officeDocument/2006/relationships/hyperlink" Target="http://www.kiesmbo.nl/" TargetMode="External"/></Relationships>
</file>

<file path=ppt/diagrams/_rels/drawing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_rels/drawing3.xml.rels><?xml version="1.0" encoding="UTF-8" standalone="yes"?>
<Relationships xmlns="http://schemas.openxmlformats.org/package/2006/relationships"><Relationship Id="rId2" Type="http://schemas.openxmlformats.org/officeDocument/2006/relationships/hyperlink" Target="mailto:J.kamstra@noorderpoort.nl" TargetMode="External"/><Relationship Id="rId1" Type="http://schemas.openxmlformats.org/officeDocument/2006/relationships/hyperlink" Target="http://www.kiesmbo.nl/" TargetMode="Externa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720856-93F0-4CC7-B7FD-2466914A11D4}" type="doc">
      <dgm:prSet loTypeId="urn:microsoft.com/office/officeart/2005/8/layout/hierarchy1" loCatId="hierarchy" qsTypeId="urn:microsoft.com/office/officeart/2005/8/quickstyle/simple4" qsCatId="simple" csTypeId="urn:microsoft.com/office/officeart/2005/8/colors/accent3_2" csCatId="accent3" phldr="1"/>
      <dgm:spPr/>
    </dgm:pt>
    <dgm:pt modelId="{4AF52931-E4CA-4429-AACB-B8747CDB2409}">
      <dgm:prSet phldrT="[Text]"/>
      <dgm:spPr/>
      <dgm:t>
        <a:bodyPr rtlCol="0"/>
        <a:lstStyle/>
        <a:p>
          <a:pPr>
            <a:defRPr cap="all"/>
          </a:pPr>
          <a:r>
            <a:rPr lang="nl-NL" noProof="0" dirty="0"/>
            <a:t>KIESMBO opleidingsverslag </a:t>
          </a:r>
        </a:p>
      </dgm:t>
    </dgm:pt>
    <dgm:pt modelId="{67B2FC97-2FAE-4EFE-9DEE-E4216C657F35}" type="parTrans" cxnId="{F82329C8-C3B2-4E9B-9033-528488D72705}">
      <dgm:prSet/>
      <dgm:spPr/>
      <dgm:t>
        <a:bodyPr rtlCol="0"/>
        <a:lstStyle/>
        <a:p>
          <a:pPr rtl="0"/>
          <a:endParaRPr lang="nl-NL" sz="1400" noProof="0" dirty="0"/>
        </a:p>
      </dgm:t>
    </dgm:pt>
    <dgm:pt modelId="{D86AF01C-9CBC-41F8-9354-48CD82BDFDC9}" type="sibTrans" cxnId="{F82329C8-C3B2-4E9B-9033-528488D72705}">
      <dgm:prSet/>
      <dgm:spPr/>
      <dgm:t>
        <a:bodyPr rtlCol="0"/>
        <a:lstStyle/>
        <a:p>
          <a:pPr rtl="0"/>
          <a:endParaRPr lang="nl-NL" noProof="0"/>
        </a:p>
      </dgm:t>
    </dgm:pt>
    <dgm:pt modelId="{81BEB84D-9A77-49C6-9301-B3359FCAC75F}">
      <dgm:prSet phldrT="[Text]"/>
      <dgm:spPr/>
      <dgm:t>
        <a:bodyPr rtlCol="0"/>
        <a:lstStyle/>
        <a:p>
          <a:pPr>
            <a:defRPr cap="all"/>
          </a:pPr>
          <a:r>
            <a:rPr lang="nl-NL" noProof="0" dirty="0"/>
            <a:t>Voorbereiding open dagen</a:t>
          </a:r>
        </a:p>
      </dgm:t>
    </dgm:pt>
    <dgm:pt modelId="{AE4D0D43-0332-4F79-8D35-BCD8C10758AE}" type="parTrans" cxnId="{420EF6C4-7321-43BE-A2FC-253606B1E06A}">
      <dgm:prSet/>
      <dgm:spPr/>
      <dgm:t>
        <a:bodyPr rtlCol="0"/>
        <a:lstStyle/>
        <a:p>
          <a:pPr rtl="0"/>
          <a:endParaRPr lang="nl-NL" sz="1400" noProof="0" dirty="0"/>
        </a:p>
      </dgm:t>
    </dgm:pt>
    <dgm:pt modelId="{5D260F18-25D2-4074-87F1-7E78DDA61C58}" type="sibTrans" cxnId="{420EF6C4-7321-43BE-A2FC-253606B1E06A}">
      <dgm:prSet/>
      <dgm:spPr/>
      <dgm:t>
        <a:bodyPr rtlCol="0"/>
        <a:lstStyle/>
        <a:p>
          <a:pPr rtl="0"/>
          <a:endParaRPr lang="nl-NL" noProof="0"/>
        </a:p>
      </dgm:t>
    </dgm:pt>
    <dgm:pt modelId="{BFF9359E-E9B1-4B73-BACC-2C7988765B16}">
      <dgm:prSet phldrT="[Text]"/>
      <dgm:spPr/>
      <dgm:t>
        <a:bodyPr rtlCol="0"/>
        <a:lstStyle/>
        <a:p>
          <a:pPr rtl="0">
            <a:defRPr cap="all"/>
          </a:pPr>
          <a:r>
            <a:rPr lang="nl-NL" noProof="0" dirty="0"/>
            <a:t>Afsluiten</a:t>
          </a:r>
        </a:p>
      </dgm:t>
    </dgm:pt>
    <dgm:pt modelId="{6E0A40FA-1B79-4089-8B9A-3BA22865FE4E}" type="parTrans" cxnId="{516EC545-1971-48B3-978C-4756FCDCCFD9}">
      <dgm:prSet/>
      <dgm:spPr/>
      <dgm:t>
        <a:bodyPr rtlCol="0"/>
        <a:lstStyle/>
        <a:p>
          <a:pPr rtl="0"/>
          <a:endParaRPr lang="nl-NL" sz="1400" noProof="0" dirty="0"/>
        </a:p>
      </dgm:t>
    </dgm:pt>
    <dgm:pt modelId="{1CEF1965-C516-4C44-BAE3-2FA3F5116930}" type="sibTrans" cxnId="{516EC545-1971-48B3-978C-4756FCDCCFD9}">
      <dgm:prSet/>
      <dgm:spPr/>
      <dgm:t>
        <a:bodyPr rtlCol="0"/>
        <a:lstStyle/>
        <a:p>
          <a:pPr rtl="0"/>
          <a:endParaRPr lang="nl-NL" noProof="0"/>
        </a:p>
      </dgm:t>
    </dgm:pt>
    <dgm:pt modelId="{15AE3804-B8AD-4611-BCB2-10A5A0B95D9D}" type="pres">
      <dgm:prSet presAssocID="{C7720856-93F0-4CC7-B7FD-2466914A11D4}" presName="hierChild1" presStyleCnt="0">
        <dgm:presLayoutVars>
          <dgm:chPref val="1"/>
          <dgm:dir/>
          <dgm:animOne val="branch"/>
          <dgm:animLvl val="lvl"/>
          <dgm:resizeHandles/>
        </dgm:presLayoutVars>
      </dgm:prSet>
      <dgm:spPr/>
    </dgm:pt>
    <dgm:pt modelId="{1465E208-CF45-4E82-86D3-315397D0C08C}" type="pres">
      <dgm:prSet presAssocID="{4AF52931-E4CA-4429-AACB-B8747CDB2409}" presName="hierRoot1" presStyleCnt="0"/>
      <dgm:spPr/>
    </dgm:pt>
    <dgm:pt modelId="{ECE008A7-6B6C-4690-ABC3-4775DAAC445D}" type="pres">
      <dgm:prSet presAssocID="{4AF52931-E4CA-4429-AACB-B8747CDB2409}" presName="composite" presStyleCnt="0"/>
      <dgm:spPr/>
    </dgm:pt>
    <dgm:pt modelId="{AA00336D-2BCE-4233-A96F-8AAB02473E6A}" type="pres">
      <dgm:prSet presAssocID="{4AF52931-E4CA-4429-AACB-B8747CDB2409}" presName="background" presStyleLbl="node0" presStyleIdx="0" presStyleCnt="3"/>
      <dgm:spPr/>
    </dgm:pt>
    <dgm:pt modelId="{3F65B2AA-2F41-403C-83C3-4622CE2C4412}" type="pres">
      <dgm:prSet presAssocID="{4AF52931-E4CA-4429-AACB-B8747CDB2409}" presName="text" presStyleLbl="fgAcc0" presStyleIdx="0" presStyleCnt="3">
        <dgm:presLayoutVars>
          <dgm:chPref val="3"/>
        </dgm:presLayoutVars>
      </dgm:prSet>
      <dgm:spPr/>
    </dgm:pt>
    <dgm:pt modelId="{BE1A1EB3-D2EC-4C26-84C4-4DE45DE52A3C}" type="pres">
      <dgm:prSet presAssocID="{4AF52931-E4CA-4429-AACB-B8747CDB2409}" presName="hierChild2" presStyleCnt="0"/>
      <dgm:spPr/>
    </dgm:pt>
    <dgm:pt modelId="{13CECEF0-3419-47ED-AA21-EB12C8C033E9}" type="pres">
      <dgm:prSet presAssocID="{81BEB84D-9A77-49C6-9301-B3359FCAC75F}" presName="hierRoot1" presStyleCnt="0"/>
      <dgm:spPr/>
    </dgm:pt>
    <dgm:pt modelId="{5FB3A14D-45D5-4594-91FC-3FC041B42380}" type="pres">
      <dgm:prSet presAssocID="{81BEB84D-9A77-49C6-9301-B3359FCAC75F}" presName="composite" presStyleCnt="0"/>
      <dgm:spPr/>
    </dgm:pt>
    <dgm:pt modelId="{538C6344-CFFD-4944-A81E-7EBF39B94C22}" type="pres">
      <dgm:prSet presAssocID="{81BEB84D-9A77-49C6-9301-B3359FCAC75F}" presName="background" presStyleLbl="node0" presStyleIdx="1" presStyleCnt="3"/>
      <dgm:spPr/>
    </dgm:pt>
    <dgm:pt modelId="{2841342E-4228-492C-9D8F-BE352CCC8B86}" type="pres">
      <dgm:prSet presAssocID="{81BEB84D-9A77-49C6-9301-B3359FCAC75F}" presName="text" presStyleLbl="fgAcc0" presStyleIdx="1" presStyleCnt="3">
        <dgm:presLayoutVars>
          <dgm:chPref val="3"/>
        </dgm:presLayoutVars>
      </dgm:prSet>
      <dgm:spPr/>
    </dgm:pt>
    <dgm:pt modelId="{B13A2CE7-5135-44A5-B8D3-FFFEDF97A76F}" type="pres">
      <dgm:prSet presAssocID="{81BEB84D-9A77-49C6-9301-B3359FCAC75F}" presName="hierChild2" presStyleCnt="0"/>
      <dgm:spPr/>
    </dgm:pt>
    <dgm:pt modelId="{CE019EA2-59F2-4506-827E-21564ED2CCCC}" type="pres">
      <dgm:prSet presAssocID="{BFF9359E-E9B1-4B73-BACC-2C7988765B16}" presName="hierRoot1" presStyleCnt="0"/>
      <dgm:spPr/>
    </dgm:pt>
    <dgm:pt modelId="{BC0F5F43-3D01-4B5A-B9A8-84BDFC82EF2A}" type="pres">
      <dgm:prSet presAssocID="{BFF9359E-E9B1-4B73-BACC-2C7988765B16}" presName="composite" presStyleCnt="0"/>
      <dgm:spPr/>
    </dgm:pt>
    <dgm:pt modelId="{B7EBFAEB-113C-477A-B1AE-4CC90A05F568}" type="pres">
      <dgm:prSet presAssocID="{BFF9359E-E9B1-4B73-BACC-2C7988765B16}" presName="background" presStyleLbl="node0" presStyleIdx="2" presStyleCnt="3"/>
      <dgm:spPr/>
    </dgm:pt>
    <dgm:pt modelId="{0CA862FA-CC55-4572-8853-6CC3493126C9}" type="pres">
      <dgm:prSet presAssocID="{BFF9359E-E9B1-4B73-BACC-2C7988765B16}" presName="text" presStyleLbl="fgAcc0" presStyleIdx="2" presStyleCnt="3">
        <dgm:presLayoutVars>
          <dgm:chPref val="3"/>
        </dgm:presLayoutVars>
      </dgm:prSet>
      <dgm:spPr/>
    </dgm:pt>
    <dgm:pt modelId="{C3128634-97E6-4712-9F3D-FC153C515EBF}" type="pres">
      <dgm:prSet presAssocID="{BFF9359E-E9B1-4B73-BACC-2C7988765B16}" presName="hierChild2" presStyleCnt="0"/>
      <dgm:spPr/>
    </dgm:pt>
  </dgm:ptLst>
  <dgm:cxnLst>
    <dgm:cxn modelId="{AA25D032-BAB3-4CD4-B3D7-50E3D256E77D}" type="presOf" srcId="{81BEB84D-9A77-49C6-9301-B3359FCAC75F}" destId="{2841342E-4228-492C-9D8F-BE352CCC8B86}" srcOrd="0" destOrd="0" presId="urn:microsoft.com/office/officeart/2005/8/layout/hierarchy1"/>
    <dgm:cxn modelId="{516EC545-1971-48B3-978C-4756FCDCCFD9}" srcId="{C7720856-93F0-4CC7-B7FD-2466914A11D4}" destId="{BFF9359E-E9B1-4B73-BACC-2C7988765B16}" srcOrd="2" destOrd="0" parTransId="{6E0A40FA-1B79-4089-8B9A-3BA22865FE4E}" sibTransId="{1CEF1965-C516-4C44-BAE3-2FA3F5116930}"/>
    <dgm:cxn modelId="{38A9C180-B781-4825-BCB4-B839A255A9A0}" type="presOf" srcId="{BFF9359E-E9B1-4B73-BACC-2C7988765B16}" destId="{0CA862FA-CC55-4572-8853-6CC3493126C9}" srcOrd="0" destOrd="0" presId="urn:microsoft.com/office/officeart/2005/8/layout/hierarchy1"/>
    <dgm:cxn modelId="{C1812ABC-6990-4F62-BEAC-47F8D5CE87E9}" type="presOf" srcId="{4AF52931-E4CA-4429-AACB-B8747CDB2409}" destId="{3F65B2AA-2F41-403C-83C3-4622CE2C4412}" srcOrd="0" destOrd="0" presId="urn:microsoft.com/office/officeart/2005/8/layout/hierarchy1"/>
    <dgm:cxn modelId="{420EF6C4-7321-43BE-A2FC-253606B1E06A}" srcId="{C7720856-93F0-4CC7-B7FD-2466914A11D4}" destId="{81BEB84D-9A77-49C6-9301-B3359FCAC75F}" srcOrd="1" destOrd="0" parTransId="{AE4D0D43-0332-4F79-8D35-BCD8C10758AE}" sibTransId="{5D260F18-25D2-4074-87F1-7E78DDA61C58}"/>
    <dgm:cxn modelId="{F82329C8-C3B2-4E9B-9033-528488D72705}" srcId="{C7720856-93F0-4CC7-B7FD-2466914A11D4}" destId="{4AF52931-E4CA-4429-AACB-B8747CDB2409}" srcOrd="0" destOrd="0" parTransId="{67B2FC97-2FAE-4EFE-9DEE-E4216C657F35}" sibTransId="{D86AF01C-9CBC-41F8-9354-48CD82BDFDC9}"/>
    <dgm:cxn modelId="{38A1A1CE-4697-49C1-AEC3-105527FBCD4B}" type="presOf" srcId="{C7720856-93F0-4CC7-B7FD-2466914A11D4}" destId="{15AE3804-B8AD-4611-BCB2-10A5A0B95D9D}" srcOrd="0" destOrd="0" presId="urn:microsoft.com/office/officeart/2005/8/layout/hierarchy1"/>
    <dgm:cxn modelId="{4173C526-1A53-48A0-BB7E-F5B1302C6191}" type="presParOf" srcId="{15AE3804-B8AD-4611-BCB2-10A5A0B95D9D}" destId="{1465E208-CF45-4E82-86D3-315397D0C08C}" srcOrd="0" destOrd="0" presId="urn:microsoft.com/office/officeart/2005/8/layout/hierarchy1"/>
    <dgm:cxn modelId="{ABD85E11-E0C4-4EE4-B3FE-A82431FF9243}" type="presParOf" srcId="{1465E208-CF45-4E82-86D3-315397D0C08C}" destId="{ECE008A7-6B6C-4690-ABC3-4775DAAC445D}" srcOrd="0" destOrd="0" presId="urn:microsoft.com/office/officeart/2005/8/layout/hierarchy1"/>
    <dgm:cxn modelId="{CB0641A1-A058-42C8-AEAE-A93C3B16B37E}" type="presParOf" srcId="{ECE008A7-6B6C-4690-ABC3-4775DAAC445D}" destId="{AA00336D-2BCE-4233-A96F-8AAB02473E6A}" srcOrd="0" destOrd="0" presId="urn:microsoft.com/office/officeart/2005/8/layout/hierarchy1"/>
    <dgm:cxn modelId="{EEEE4642-92B7-4ED9-A36D-2E8BEC24C7CC}" type="presParOf" srcId="{ECE008A7-6B6C-4690-ABC3-4775DAAC445D}" destId="{3F65B2AA-2F41-403C-83C3-4622CE2C4412}" srcOrd="1" destOrd="0" presId="urn:microsoft.com/office/officeart/2005/8/layout/hierarchy1"/>
    <dgm:cxn modelId="{CB0C7FCD-F2BD-46E4-A602-7D2DECA558AE}" type="presParOf" srcId="{1465E208-CF45-4E82-86D3-315397D0C08C}" destId="{BE1A1EB3-D2EC-4C26-84C4-4DE45DE52A3C}" srcOrd="1" destOrd="0" presId="urn:microsoft.com/office/officeart/2005/8/layout/hierarchy1"/>
    <dgm:cxn modelId="{E2159B22-96BC-406B-90C7-44FE3D2C5343}" type="presParOf" srcId="{15AE3804-B8AD-4611-BCB2-10A5A0B95D9D}" destId="{13CECEF0-3419-47ED-AA21-EB12C8C033E9}" srcOrd="1" destOrd="0" presId="urn:microsoft.com/office/officeart/2005/8/layout/hierarchy1"/>
    <dgm:cxn modelId="{9959D91E-D0BA-4B0B-A3B7-EE1F496CB39E}" type="presParOf" srcId="{13CECEF0-3419-47ED-AA21-EB12C8C033E9}" destId="{5FB3A14D-45D5-4594-91FC-3FC041B42380}" srcOrd="0" destOrd="0" presId="urn:microsoft.com/office/officeart/2005/8/layout/hierarchy1"/>
    <dgm:cxn modelId="{970B3BE9-6173-4E30-B033-5059C4223EDC}" type="presParOf" srcId="{5FB3A14D-45D5-4594-91FC-3FC041B42380}" destId="{538C6344-CFFD-4944-A81E-7EBF39B94C22}" srcOrd="0" destOrd="0" presId="urn:microsoft.com/office/officeart/2005/8/layout/hierarchy1"/>
    <dgm:cxn modelId="{86CBD851-1E90-420F-8082-288623C560CC}" type="presParOf" srcId="{5FB3A14D-45D5-4594-91FC-3FC041B42380}" destId="{2841342E-4228-492C-9D8F-BE352CCC8B86}" srcOrd="1" destOrd="0" presId="urn:microsoft.com/office/officeart/2005/8/layout/hierarchy1"/>
    <dgm:cxn modelId="{57D7B155-6194-41DC-AF46-3922C007C0AB}" type="presParOf" srcId="{13CECEF0-3419-47ED-AA21-EB12C8C033E9}" destId="{B13A2CE7-5135-44A5-B8D3-FFFEDF97A76F}" srcOrd="1" destOrd="0" presId="urn:microsoft.com/office/officeart/2005/8/layout/hierarchy1"/>
    <dgm:cxn modelId="{FAB150C0-1543-4854-816D-DBA1D9331E67}" type="presParOf" srcId="{15AE3804-B8AD-4611-BCB2-10A5A0B95D9D}" destId="{CE019EA2-59F2-4506-827E-21564ED2CCCC}" srcOrd="2" destOrd="0" presId="urn:microsoft.com/office/officeart/2005/8/layout/hierarchy1"/>
    <dgm:cxn modelId="{E617D6E4-2EFF-4D92-ADA2-8474279AF006}" type="presParOf" srcId="{CE019EA2-59F2-4506-827E-21564ED2CCCC}" destId="{BC0F5F43-3D01-4B5A-B9A8-84BDFC82EF2A}" srcOrd="0" destOrd="0" presId="urn:microsoft.com/office/officeart/2005/8/layout/hierarchy1"/>
    <dgm:cxn modelId="{3DC8D8DC-8296-44FB-81A4-C17A84C54CDB}" type="presParOf" srcId="{BC0F5F43-3D01-4B5A-B9A8-84BDFC82EF2A}" destId="{B7EBFAEB-113C-477A-B1AE-4CC90A05F568}" srcOrd="0" destOrd="0" presId="urn:microsoft.com/office/officeart/2005/8/layout/hierarchy1"/>
    <dgm:cxn modelId="{27261007-29B1-410F-8E3F-055200ADED78}" type="presParOf" srcId="{BC0F5F43-3D01-4B5A-B9A8-84BDFC82EF2A}" destId="{0CA862FA-CC55-4572-8853-6CC3493126C9}" srcOrd="1" destOrd="0" presId="urn:microsoft.com/office/officeart/2005/8/layout/hierarchy1"/>
    <dgm:cxn modelId="{6EDA725A-4002-407B-AF64-2C9D13F56D9C}" type="presParOf" srcId="{CE019EA2-59F2-4506-827E-21564ED2CCCC}" destId="{C3128634-97E6-4712-9F3D-FC153C515EBF}" srcOrd="1" destOrd="0" presId="urn:microsoft.com/office/officeart/2005/8/layout/hierarchy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FECC94A-5C30-44BC-AB4A-746202A00EA3}"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393ADE7F-E3D8-4A59-802A-86438334DAC7}">
      <dgm:prSet/>
      <dgm:spPr/>
      <dgm:t>
        <a:bodyPr/>
        <a:lstStyle/>
        <a:p>
          <a:pPr>
            <a:defRPr cap="all"/>
          </a:pPr>
          <a:r>
            <a:rPr lang="nl-NL"/>
            <a:t>Inventarisatie stages</a:t>
          </a:r>
          <a:endParaRPr lang="en-US"/>
        </a:p>
      </dgm:t>
    </dgm:pt>
    <dgm:pt modelId="{3182B88F-D8BC-4F6F-8930-909CA5E513A6}" type="parTrans" cxnId="{FBB83ED6-8863-4E22-B99C-FF214A9C77D0}">
      <dgm:prSet/>
      <dgm:spPr/>
      <dgm:t>
        <a:bodyPr/>
        <a:lstStyle/>
        <a:p>
          <a:endParaRPr lang="en-US"/>
        </a:p>
      </dgm:t>
    </dgm:pt>
    <dgm:pt modelId="{8B33B6F6-C925-4F7A-B49A-A1C5CA784B78}" type="sibTrans" cxnId="{FBB83ED6-8863-4E22-B99C-FF214A9C77D0}">
      <dgm:prSet/>
      <dgm:spPr/>
      <dgm:t>
        <a:bodyPr/>
        <a:lstStyle/>
        <a:p>
          <a:endParaRPr lang="en-US"/>
        </a:p>
      </dgm:t>
    </dgm:pt>
    <dgm:pt modelId="{EFCE9F85-DF4D-4CAF-9238-A13BF12FC209}">
      <dgm:prSet/>
      <dgm:spPr/>
      <dgm:t>
        <a:bodyPr/>
        <a:lstStyle/>
        <a:p>
          <a:pPr>
            <a:defRPr cap="all"/>
          </a:pPr>
          <a:r>
            <a:rPr lang="nl-NL"/>
            <a:t>Rooster en stageuren</a:t>
          </a:r>
          <a:endParaRPr lang="en-US"/>
        </a:p>
      </dgm:t>
    </dgm:pt>
    <dgm:pt modelId="{F1B6117F-14B6-434E-A4C0-394827241657}" type="parTrans" cxnId="{6F63A3FC-D459-42E3-BCBE-A570AC6F94EB}">
      <dgm:prSet/>
      <dgm:spPr/>
      <dgm:t>
        <a:bodyPr/>
        <a:lstStyle/>
        <a:p>
          <a:endParaRPr lang="en-US"/>
        </a:p>
      </dgm:t>
    </dgm:pt>
    <dgm:pt modelId="{A2D02E78-F6E8-4EDF-9815-D4447A915069}" type="sibTrans" cxnId="{6F63A3FC-D459-42E3-BCBE-A570AC6F94EB}">
      <dgm:prSet/>
      <dgm:spPr/>
      <dgm:t>
        <a:bodyPr/>
        <a:lstStyle/>
        <a:p>
          <a:endParaRPr lang="en-US"/>
        </a:p>
      </dgm:t>
    </dgm:pt>
    <dgm:pt modelId="{787F3120-8B35-4969-8CAF-AD8D14D454E8}">
      <dgm:prSet/>
      <dgm:spPr/>
      <dgm:t>
        <a:bodyPr/>
        <a:lstStyle/>
        <a:p>
          <a:pPr>
            <a:defRPr cap="all"/>
          </a:pPr>
          <a:r>
            <a:rPr lang="nl-NL"/>
            <a:t>Invullen SSC formulieren</a:t>
          </a:r>
          <a:endParaRPr lang="en-US"/>
        </a:p>
      </dgm:t>
    </dgm:pt>
    <dgm:pt modelId="{C7EA6943-4352-4DD8-ADC5-144F2478026B}" type="parTrans" cxnId="{86A0C0F9-EF0D-4A49-B462-E83743AE2786}">
      <dgm:prSet/>
      <dgm:spPr/>
      <dgm:t>
        <a:bodyPr/>
        <a:lstStyle/>
        <a:p>
          <a:endParaRPr lang="en-US"/>
        </a:p>
      </dgm:t>
    </dgm:pt>
    <dgm:pt modelId="{BD30F89A-299E-4516-83B9-D764BD7A2D09}" type="sibTrans" cxnId="{86A0C0F9-EF0D-4A49-B462-E83743AE2786}">
      <dgm:prSet/>
      <dgm:spPr/>
      <dgm:t>
        <a:bodyPr/>
        <a:lstStyle/>
        <a:p>
          <a:endParaRPr lang="en-US"/>
        </a:p>
      </dgm:t>
    </dgm:pt>
    <dgm:pt modelId="{F1331A7F-A3A6-4452-AC97-0F9A4F78B561}" type="pres">
      <dgm:prSet presAssocID="{5FECC94A-5C30-44BC-AB4A-746202A00EA3}" presName="root" presStyleCnt="0">
        <dgm:presLayoutVars>
          <dgm:dir/>
          <dgm:resizeHandles val="exact"/>
        </dgm:presLayoutVars>
      </dgm:prSet>
      <dgm:spPr/>
    </dgm:pt>
    <dgm:pt modelId="{F80471FE-F6BF-40EE-AA29-7D65B52E18A4}" type="pres">
      <dgm:prSet presAssocID="{393ADE7F-E3D8-4A59-802A-86438334DAC7}" presName="compNode" presStyleCnt="0"/>
      <dgm:spPr/>
    </dgm:pt>
    <dgm:pt modelId="{BC460E6F-7175-416C-91E8-42C2D20DE0B3}" type="pres">
      <dgm:prSet presAssocID="{393ADE7F-E3D8-4A59-802A-86438334DAC7}" presName="iconBgRect" presStyleLbl="bgShp" presStyleIdx="0" presStyleCnt="3"/>
      <dgm:spPr/>
    </dgm:pt>
    <dgm:pt modelId="{2A45DE28-5C17-41D6-8F83-4CF7606964DD}" type="pres">
      <dgm:prSet presAssocID="{393ADE7F-E3D8-4A59-802A-86438334DAC7}"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ontrolelijst"/>
        </a:ext>
      </dgm:extLst>
    </dgm:pt>
    <dgm:pt modelId="{D12EEC70-D870-4767-9588-C08E98CDAB42}" type="pres">
      <dgm:prSet presAssocID="{393ADE7F-E3D8-4A59-802A-86438334DAC7}" presName="spaceRect" presStyleCnt="0"/>
      <dgm:spPr/>
    </dgm:pt>
    <dgm:pt modelId="{A484AAFE-76ED-4645-965F-DEF245F0D8BA}" type="pres">
      <dgm:prSet presAssocID="{393ADE7F-E3D8-4A59-802A-86438334DAC7}" presName="textRect" presStyleLbl="revTx" presStyleIdx="0" presStyleCnt="3">
        <dgm:presLayoutVars>
          <dgm:chMax val="1"/>
          <dgm:chPref val="1"/>
        </dgm:presLayoutVars>
      </dgm:prSet>
      <dgm:spPr/>
    </dgm:pt>
    <dgm:pt modelId="{CA9B8A01-D502-4513-80C5-81C44DB3E1EA}" type="pres">
      <dgm:prSet presAssocID="{8B33B6F6-C925-4F7A-B49A-A1C5CA784B78}" presName="sibTrans" presStyleCnt="0"/>
      <dgm:spPr/>
    </dgm:pt>
    <dgm:pt modelId="{E4BE593F-F7A1-4CBC-AD35-92639C7B5DC3}" type="pres">
      <dgm:prSet presAssocID="{EFCE9F85-DF4D-4CAF-9238-A13BF12FC209}" presName="compNode" presStyleCnt="0"/>
      <dgm:spPr/>
    </dgm:pt>
    <dgm:pt modelId="{E5F3A80A-6BA5-40AF-9D00-41EC4489ECA3}" type="pres">
      <dgm:prSet presAssocID="{EFCE9F85-DF4D-4CAF-9238-A13BF12FC209}" presName="iconBgRect" presStyleLbl="bgShp" presStyleIdx="1" presStyleCnt="3"/>
      <dgm:spPr/>
    </dgm:pt>
    <dgm:pt modelId="{07E6C83D-90A0-4FB6-BA7B-5A3A31B62205}" type="pres">
      <dgm:prSet presAssocID="{EFCE9F85-DF4D-4CAF-9238-A13BF12FC209}"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Gebruiker"/>
        </a:ext>
      </dgm:extLst>
    </dgm:pt>
    <dgm:pt modelId="{88C24C79-1CE0-47B1-BA5F-0F2A588F7CDB}" type="pres">
      <dgm:prSet presAssocID="{EFCE9F85-DF4D-4CAF-9238-A13BF12FC209}" presName="spaceRect" presStyleCnt="0"/>
      <dgm:spPr/>
    </dgm:pt>
    <dgm:pt modelId="{05152088-B8EA-498A-8490-71F38C4FBDBB}" type="pres">
      <dgm:prSet presAssocID="{EFCE9F85-DF4D-4CAF-9238-A13BF12FC209}" presName="textRect" presStyleLbl="revTx" presStyleIdx="1" presStyleCnt="3">
        <dgm:presLayoutVars>
          <dgm:chMax val="1"/>
          <dgm:chPref val="1"/>
        </dgm:presLayoutVars>
      </dgm:prSet>
      <dgm:spPr/>
    </dgm:pt>
    <dgm:pt modelId="{72A3699A-77CC-4687-91ED-F1A0A532F752}" type="pres">
      <dgm:prSet presAssocID="{A2D02E78-F6E8-4EDF-9815-D4447A915069}" presName="sibTrans" presStyleCnt="0"/>
      <dgm:spPr/>
    </dgm:pt>
    <dgm:pt modelId="{8CF7C777-D76C-4F36-8750-9C02C019AD5F}" type="pres">
      <dgm:prSet presAssocID="{787F3120-8B35-4969-8CAF-AD8D14D454E8}" presName="compNode" presStyleCnt="0"/>
      <dgm:spPr/>
    </dgm:pt>
    <dgm:pt modelId="{4446E8E1-42B5-4AE3-861A-2E8CDD1C85EA}" type="pres">
      <dgm:prSet presAssocID="{787F3120-8B35-4969-8CAF-AD8D14D454E8}" presName="iconBgRect" presStyleLbl="bgShp" presStyleIdx="2" presStyleCnt="3"/>
      <dgm:spPr/>
    </dgm:pt>
    <dgm:pt modelId="{44703984-0FE8-4EE2-92EC-8A14DAF9796F}" type="pres">
      <dgm:prSet presAssocID="{787F3120-8B35-4969-8CAF-AD8D14D454E8}"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Vinkje"/>
        </a:ext>
      </dgm:extLst>
    </dgm:pt>
    <dgm:pt modelId="{AD9F23CD-8CC7-44BE-87E5-7A05B2D7E0E4}" type="pres">
      <dgm:prSet presAssocID="{787F3120-8B35-4969-8CAF-AD8D14D454E8}" presName="spaceRect" presStyleCnt="0"/>
      <dgm:spPr/>
    </dgm:pt>
    <dgm:pt modelId="{F17694AB-B31A-4B5C-A24F-969DF5437446}" type="pres">
      <dgm:prSet presAssocID="{787F3120-8B35-4969-8CAF-AD8D14D454E8}" presName="textRect" presStyleLbl="revTx" presStyleIdx="2" presStyleCnt="3">
        <dgm:presLayoutVars>
          <dgm:chMax val="1"/>
          <dgm:chPref val="1"/>
        </dgm:presLayoutVars>
      </dgm:prSet>
      <dgm:spPr/>
    </dgm:pt>
  </dgm:ptLst>
  <dgm:cxnLst>
    <dgm:cxn modelId="{F1E78820-8E4C-4CA5-9257-927326C11833}" type="presOf" srcId="{787F3120-8B35-4969-8CAF-AD8D14D454E8}" destId="{F17694AB-B31A-4B5C-A24F-969DF5437446}" srcOrd="0" destOrd="0" presId="urn:microsoft.com/office/officeart/2018/5/layout/IconCircleLabelList"/>
    <dgm:cxn modelId="{2B40C728-AD38-4E82-8F9E-082FE9DE5F50}" type="presOf" srcId="{393ADE7F-E3D8-4A59-802A-86438334DAC7}" destId="{A484AAFE-76ED-4645-965F-DEF245F0D8BA}" srcOrd="0" destOrd="0" presId="urn:microsoft.com/office/officeart/2018/5/layout/IconCircleLabelList"/>
    <dgm:cxn modelId="{C8E7748D-4F6A-44A2-ACCB-B2725ED2437A}" type="presOf" srcId="{5FECC94A-5C30-44BC-AB4A-746202A00EA3}" destId="{F1331A7F-A3A6-4452-AC97-0F9A4F78B561}" srcOrd="0" destOrd="0" presId="urn:microsoft.com/office/officeart/2018/5/layout/IconCircleLabelList"/>
    <dgm:cxn modelId="{FBB83ED6-8863-4E22-B99C-FF214A9C77D0}" srcId="{5FECC94A-5C30-44BC-AB4A-746202A00EA3}" destId="{393ADE7F-E3D8-4A59-802A-86438334DAC7}" srcOrd="0" destOrd="0" parTransId="{3182B88F-D8BC-4F6F-8930-909CA5E513A6}" sibTransId="{8B33B6F6-C925-4F7A-B49A-A1C5CA784B78}"/>
    <dgm:cxn modelId="{8043FFF6-8260-4BE6-AF2E-4EF9A455C9A5}" type="presOf" srcId="{EFCE9F85-DF4D-4CAF-9238-A13BF12FC209}" destId="{05152088-B8EA-498A-8490-71F38C4FBDBB}" srcOrd="0" destOrd="0" presId="urn:microsoft.com/office/officeart/2018/5/layout/IconCircleLabelList"/>
    <dgm:cxn modelId="{86A0C0F9-EF0D-4A49-B462-E83743AE2786}" srcId="{5FECC94A-5C30-44BC-AB4A-746202A00EA3}" destId="{787F3120-8B35-4969-8CAF-AD8D14D454E8}" srcOrd="2" destOrd="0" parTransId="{C7EA6943-4352-4DD8-ADC5-144F2478026B}" sibTransId="{BD30F89A-299E-4516-83B9-D764BD7A2D09}"/>
    <dgm:cxn modelId="{6F63A3FC-D459-42E3-BCBE-A570AC6F94EB}" srcId="{5FECC94A-5C30-44BC-AB4A-746202A00EA3}" destId="{EFCE9F85-DF4D-4CAF-9238-A13BF12FC209}" srcOrd="1" destOrd="0" parTransId="{F1B6117F-14B6-434E-A4C0-394827241657}" sibTransId="{A2D02E78-F6E8-4EDF-9815-D4447A915069}"/>
    <dgm:cxn modelId="{4F99CE4E-C606-4F1E-B2DC-CDEA623829CE}" type="presParOf" srcId="{F1331A7F-A3A6-4452-AC97-0F9A4F78B561}" destId="{F80471FE-F6BF-40EE-AA29-7D65B52E18A4}" srcOrd="0" destOrd="0" presId="urn:microsoft.com/office/officeart/2018/5/layout/IconCircleLabelList"/>
    <dgm:cxn modelId="{40274A98-205F-4F84-8688-EE0BE9DB2ECA}" type="presParOf" srcId="{F80471FE-F6BF-40EE-AA29-7D65B52E18A4}" destId="{BC460E6F-7175-416C-91E8-42C2D20DE0B3}" srcOrd="0" destOrd="0" presId="urn:microsoft.com/office/officeart/2018/5/layout/IconCircleLabelList"/>
    <dgm:cxn modelId="{08DCE0EB-C10C-47FA-8F1C-37F2A1C2AE57}" type="presParOf" srcId="{F80471FE-F6BF-40EE-AA29-7D65B52E18A4}" destId="{2A45DE28-5C17-41D6-8F83-4CF7606964DD}" srcOrd="1" destOrd="0" presId="urn:microsoft.com/office/officeart/2018/5/layout/IconCircleLabelList"/>
    <dgm:cxn modelId="{0EE31BB7-5902-49B9-9FCF-AE0BDB4F7FE3}" type="presParOf" srcId="{F80471FE-F6BF-40EE-AA29-7D65B52E18A4}" destId="{D12EEC70-D870-4767-9588-C08E98CDAB42}" srcOrd="2" destOrd="0" presId="urn:microsoft.com/office/officeart/2018/5/layout/IconCircleLabelList"/>
    <dgm:cxn modelId="{E600C73D-1130-47A7-A450-B48BA76BF520}" type="presParOf" srcId="{F80471FE-F6BF-40EE-AA29-7D65B52E18A4}" destId="{A484AAFE-76ED-4645-965F-DEF245F0D8BA}" srcOrd="3" destOrd="0" presId="urn:microsoft.com/office/officeart/2018/5/layout/IconCircleLabelList"/>
    <dgm:cxn modelId="{6C5D30BD-D9B7-4328-A4D5-5E6410C82A15}" type="presParOf" srcId="{F1331A7F-A3A6-4452-AC97-0F9A4F78B561}" destId="{CA9B8A01-D502-4513-80C5-81C44DB3E1EA}" srcOrd="1" destOrd="0" presId="urn:microsoft.com/office/officeart/2018/5/layout/IconCircleLabelList"/>
    <dgm:cxn modelId="{5D1A3C38-8BC5-43D2-90EC-2E849A68F1A1}" type="presParOf" srcId="{F1331A7F-A3A6-4452-AC97-0F9A4F78B561}" destId="{E4BE593F-F7A1-4CBC-AD35-92639C7B5DC3}" srcOrd="2" destOrd="0" presId="urn:microsoft.com/office/officeart/2018/5/layout/IconCircleLabelList"/>
    <dgm:cxn modelId="{4E31CC9C-45B8-4182-954E-9CF6051209CE}" type="presParOf" srcId="{E4BE593F-F7A1-4CBC-AD35-92639C7B5DC3}" destId="{E5F3A80A-6BA5-40AF-9D00-41EC4489ECA3}" srcOrd="0" destOrd="0" presId="urn:microsoft.com/office/officeart/2018/5/layout/IconCircleLabelList"/>
    <dgm:cxn modelId="{7421FAE5-C8E4-43E7-9473-DB79F18F00DD}" type="presParOf" srcId="{E4BE593F-F7A1-4CBC-AD35-92639C7B5DC3}" destId="{07E6C83D-90A0-4FB6-BA7B-5A3A31B62205}" srcOrd="1" destOrd="0" presId="urn:microsoft.com/office/officeart/2018/5/layout/IconCircleLabelList"/>
    <dgm:cxn modelId="{9F7D622A-E49D-4303-99AE-A90D62BC58E8}" type="presParOf" srcId="{E4BE593F-F7A1-4CBC-AD35-92639C7B5DC3}" destId="{88C24C79-1CE0-47B1-BA5F-0F2A588F7CDB}" srcOrd="2" destOrd="0" presId="urn:microsoft.com/office/officeart/2018/5/layout/IconCircleLabelList"/>
    <dgm:cxn modelId="{4C845445-EE1A-401B-8D9C-DCAD38A5AC19}" type="presParOf" srcId="{E4BE593F-F7A1-4CBC-AD35-92639C7B5DC3}" destId="{05152088-B8EA-498A-8490-71F38C4FBDBB}" srcOrd="3" destOrd="0" presId="urn:microsoft.com/office/officeart/2018/5/layout/IconCircleLabelList"/>
    <dgm:cxn modelId="{AB194DC8-6A6F-43B3-B5AE-92227E6A2DDE}" type="presParOf" srcId="{F1331A7F-A3A6-4452-AC97-0F9A4F78B561}" destId="{72A3699A-77CC-4687-91ED-F1A0A532F752}" srcOrd="3" destOrd="0" presId="urn:microsoft.com/office/officeart/2018/5/layout/IconCircleLabelList"/>
    <dgm:cxn modelId="{037B090E-D778-404F-9C90-A4314AFA62DE}" type="presParOf" srcId="{F1331A7F-A3A6-4452-AC97-0F9A4F78B561}" destId="{8CF7C777-D76C-4F36-8750-9C02C019AD5F}" srcOrd="4" destOrd="0" presId="urn:microsoft.com/office/officeart/2018/5/layout/IconCircleLabelList"/>
    <dgm:cxn modelId="{5E9A4A1B-D0C5-4B87-989E-B56AB832CEE2}" type="presParOf" srcId="{8CF7C777-D76C-4F36-8750-9C02C019AD5F}" destId="{4446E8E1-42B5-4AE3-861A-2E8CDD1C85EA}" srcOrd="0" destOrd="0" presId="urn:microsoft.com/office/officeart/2018/5/layout/IconCircleLabelList"/>
    <dgm:cxn modelId="{F71EA817-1F91-41B9-A36D-BF4A9AB93933}" type="presParOf" srcId="{8CF7C777-D76C-4F36-8750-9C02C019AD5F}" destId="{44703984-0FE8-4EE2-92EC-8A14DAF9796F}" srcOrd="1" destOrd="0" presId="urn:microsoft.com/office/officeart/2018/5/layout/IconCircleLabelList"/>
    <dgm:cxn modelId="{B76C323E-F045-4A22-BE57-0994CB645731}" type="presParOf" srcId="{8CF7C777-D76C-4F36-8750-9C02C019AD5F}" destId="{AD9F23CD-8CC7-44BE-87E5-7A05B2D7E0E4}" srcOrd="2" destOrd="0" presId="urn:microsoft.com/office/officeart/2018/5/layout/IconCircleLabelList"/>
    <dgm:cxn modelId="{2D3C5796-6D10-4C40-9801-85C1D6CEABAE}" type="presParOf" srcId="{8CF7C777-D76C-4F36-8750-9C02C019AD5F}" destId="{F17694AB-B31A-4B5C-A24F-969DF5437446}"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C4BE8F9-58EB-4C99-BF70-90F44D8A8F47}" type="doc">
      <dgm:prSet loTypeId="urn:microsoft.com/office/officeart/2005/8/layout/default" loCatId="list" qsTypeId="urn:microsoft.com/office/officeart/2005/8/quickstyle/simple2" qsCatId="simple" csTypeId="urn:microsoft.com/office/officeart/2005/8/colors/colorful2" csCatId="colorful" phldr="1"/>
      <dgm:spPr/>
      <dgm:t>
        <a:bodyPr/>
        <a:lstStyle/>
        <a:p>
          <a:endParaRPr lang="en-US"/>
        </a:p>
      </dgm:t>
    </dgm:pt>
    <dgm:pt modelId="{8D4CF91A-D20A-4D60-A9A0-C0921C476669}">
      <dgm:prSet/>
      <dgm:spPr/>
      <dgm:t>
        <a:bodyPr/>
        <a:lstStyle/>
        <a:p>
          <a:r>
            <a:rPr lang="nl-NL"/>
            <a:t>Ga naar de site </a:t>
          </a:r>
          <a:r>
            <a:rPr lang="nl-NL">
              <a:hlinkClick xmlns:r="http://schemas.openxmlformats.org/officeDocument/2006/relationships" r:id="rId1"/>
            </a:rPr>
            <a:t>www.kiesmbo.nl</a:t>
          </a:r>
          <a:r>
            <a:rPr lang="nl-NL"/>
            <a:t> en zoek de door jou gekozen opleiding of, als je nog twijfelt, een opleiding die je misschien wel zou willen doen. Twijfel je tussen twee, dan doe je de opdracht voor beide opleidingen.</a:t>
          </a:r>
          <a:endParaRPr lang="en-US"/>
        </a:p>
      </dgm:t>
    </dgm:pt>
    <dgm:pt modelId="{5AC880D1-4337-4556-BE42-478A8671CB94}" type="parTrans" cxnId="{2CC7129A-EF2D-44EA-AD2E-AE3718F12BCB}">
      <dgm:prSet/>
      <dgm:spPr/>
      <dgm:t>
        <a:bodyPr/>
        <a:lstStyle/>
        <a:p>
          <a:endParaRPr lang="en-US"/>
        </a:p>
      </dgm:t>
    </dgm:pt>
    <dgm:pt modelId="{C43E8249-B333-4018-8CA6-D590BACB131A}" type="sibTrans" cxnId="{2CC7129A-EF2D-44EA-AD2E-AE3718F12BCB}">
      <dgm:prSet/>
      <dgm:spPr/>
      <dgm:t>
        <a:bodyPr/>
        <a:lstStyle/>
        <a:p>
          <a:endParaRPr lang="en-US"/>
        </a:p>
      </dgm:t>
    </dgm:pt>
    <dgm:pt modelId="{3A6AD0C9-8CF0-4902-8CDB-7D1604A50E3B}">
      <dgm:prSet/>
      <dgm:spPr/>
      <dgm:t>
        <a:bodyPr/>
        <a:lstStyle/>
        <a:p>
          <a:r>
            <a:rPr lang="nl-NL" dirty="0"/>
            <a:t>Lees de informatie goed door, bekijk de filmpjes. </a:t>
          </a:r>
          <a:br>
            <a:rPr lang="nl-NL" dirty="0"/>
          </a:br>
          <a:r>
            <a:rPr lang="nl-NL" dirty="0"/>
            <a:t>Wat spreekt je aan? </a:t>
          </a:r>
          <a:br>
            <a:rPr lang="nl-NL" dirty="0"/>
          </a:br>
          <a:r>
            <a:rPr lang="nl-NL" dirty="0"/>
            <a:t>Wat lijkt je leuk? </a:t>
          </a:r>
          <a:br>
            <a:rPr lang="nl-NL" dirty="0"/>
          </a:br>
          <a:r>
            <a:rPr lang="nl-NL" dirty="0"/>
            <a:t>Wat lijkt je minder leuk? </a:t>
          </a:r>
          <a:br>
            <a:rPr lang="nl-NL" dirty="0"/>
          </a:br>
          <a:r>
            <a:rPr lang="nl-NL" dirty="0"/>
            <a:t>Wat past heel goed bij jou en waarin zou je je nog moeten ontwikkelen?</a:t>
          </a:r>
          <a:br>
            <a:rPr lang="nl-NL" dirty="0"/>
          </a:br>
          <a:r>
            <a:rPr lang="nl-NL" dirty="0"/>
            <a:t>Wat zijn jouw passende kwaliteiten?</a:t>
          </a:r>
        </a:p>
      </dgm:t>
    </dgm:pt>
    <dgm:pt modelId="{52710EFB-C007-451E-8777-F9F93F743424}" type="parTrans" cxnId="{40F05124-B2C0-4423-86C7-67ABADEDE288}">
      <dgm:prSet/>
      <dgm:spPr/>
      <dgm:t>
        <a:bodyPr/>
        <a:lstStyle/>
        <a:p>
          <a:endParaRPr lang="en-US"/>
        </a:p>
      </dgm:t>
    </dgm:pt>
    <dgm:pt modelId="{B23849C3-16F4-4E51-9DC1-C01406C2E629}" type="sibTrans" cxnId="{40F05124-B2C0-4423-86C7-67ABADEDE288}">
      <dgm:prSet/>
      <dgm:spPr/>
      <dgm:t>
        <a:bodyPr/>
        <a:lstStyle/>
        <a:p>
          <a:endParaRPr lang="en-US"/>
        </a:p>
      </dgm:t>
    </dgm:pt>
    <dgm:pt modelId="{C8428546-CAFD-4624-9FA1-3F219D2DD8EE}">
      <dgm:prSet/>
      <dgm:spPr/>
      <dgm:t>
        <a:bodyPr/>
        <a:lstStyle/>
        <a:p>
          <a:r>
            <a:rPr lang="nl-NL" dirty="0"/>
            <a:t>Schrijf hier een verslag over van minimaal 1 A4-tje. Lever dit verslag in bij je </a:t>
          </a:r>
          <a:r>
            <a:rPr lang="nl-NL" dirty="0" err="1"/>
            <a:t>slb</a:t>
          </a:r>
          <a:r>
            <a:rPr lang="nl-NL" dirty="0"/>
            <a:t>-er. Janneke:  </a:t>
          </a:r>
          <a:r>
            <a:rPr lang="nl-NL" dirty="0">
              <a:hlinkClick xmlns:r="http://schemas.openxmlformats.org/officeDocument/2006/relationships" r:id="rId2"/>
            </a:rPr>
            <a:t>J.kamstra@noorderpoort.nl</a:t>
          </a:r>
          <a:r>
            <a:rPr lang="nl-NL" dirty="0"/>
            <a:t> of Marije: pm.solle@noorderpoort.nl</a:t>
          </a:r>
          <a:endParaRPr lang="en-US" dirty="0"/>
        </a:p>
      </dgm:t>
    </dgm:pt>
    <dgm:pt modelId="{6AE53093-3BAC-4F56-A125-E5AF50AF1083}" type="parTrans" cxnId="{8E96EE84-99D0-486F-A859-F6543A8BB8C5}">
      <dgm:prSet/>
      <dgm:spPr/>
      <dgm:t>
        <a:bodyPr/>
        <a:lstStyle/>
        <a:p>
          <a:endParaRPr lang="en-US"/>
        </a:p>
      </dgm:t>
    </dgm:pt>
    <dgm:pt modelId="{0B5D2D7D-1385-4FBB-81C3-063B879E2943}" type="sibTrans" cxnId="{8E96EE84-99D0-486F-A859-F6543A8BB8C5}">
      <dgm:prSet/>
      <dgm:spPr/>
      <dgm:t>
        <a:bodyPr/>
        <a:lstStyle/>
        <a:p>
          <a:endParaRPr lang="en-US"/>
        </a:p>
      </dgm:t>
    </dgm:pt>
    <dgm:pt modelId="{92830775-7571-4EE1-BD34-5587C25FF7E5}" type="pres">
      <dgm:prSet presAssocID="{BC4BE8F9-58EB-4C99-BF70-90F44D8A8F47}" presName="diagram" presStyleCnt="0">
        <dgm:presLayoutVars>
          <dgm:dir/>
          <dgm:resizeHandles val="exact"/>
        </dgm:presLayoutVars>
      </dgm:prSet>
      <dgm:spPr/>
    </dgm:pt>
    <dgm:pt modelId="{F98FA47D-4AA1-46EA-88AD-41726EC97CF6}" type="pres">
      <dgm:prSet presAssocID="{8D4CF91A-D20A-4D60-A9A0-C0921C476669}" presName="node" presStyleLbl="node1" presStyleIdx="0" presStyleCnt="3">
        <dgm:presLayoutVars>
          <dgm:bulletEnabled val="1"/>
        </dgm:presLayoutVars>
      </dgm:prSet>
      <dgm:spPr/>
    </dgm:pt>
    <dgm:pt modelId="{A03DB71F-B15A-4873-9137-520D37375005}" type="pres">
      <dgm:prSet presAssocID="{C43E8249-B333-4018-8CA6-D590BACB131A}" presName="sibTrans" presStyleCnt="0"/>
      <dgm:spPr/>
    </dgm:pt>
    <dgm:pt modelId="{E3A1D134-FFBD-4D6A-8AB8-A716D98BD283}" type="pres">
      <dgm:prSet presAssocID="{3A6AD0C9-8CF0-4902-8CDB-7D1604A50E3B}" presName="node" presStyleLbl="node1" presStyleIdx="1" presStyleCnt="3">
        <dgm:presLayoutVars>
          <dgm:bulletEnabled val="1"/>
        </dgm:presLayoutVars>
      </dgm:prSet>
      <dgm:spPr/>
    </dgm:pt>
    <dgm:pt modelId="{2450298C-97A7-4DCD-8952-C55B54C7DD09}" type="pres">
      <dgm:prSet presAssocID="{B23849C3-16F4-4E51-9DC1-C01406C2E629}" presName="sibTrans" presStyleCnt="0"/>
      <dgm:spPr/>
    </dgm:pt>
    <dgm:pt modelId="{2A9F44E7-881A-49AB-BBB8-292FA3C1E505}" type="pres">
      <dgm:prSet presAssocID="{C8428546-CAFD-4624-9FA1-3F219D2DD8EE}" presName="node" presStyleLbl="node1" presStyleIdx="2" presStyleCnt="3">
        <dgm:presLayoutVars>
          <dgm:bulletEnabled val="1"/>
        </dgm:presLayoutVars>
      </dgm:prSet>
      <dgm:spPr/>
    </dgm:pt>
  </dgm:ptLst>
  <dgm:cxnLst>
    <dgm:cxn modelId="{40F05124-B2C0-4423-86C7-67ABADEDE288}" srcId="{BC4BE8F9-58EB-4C99-BF70-90F44D8A8F47}" destId="{3A6AD0C9-8CF0-4902-8CDB-7D1604A50E3B}" srcOrd="1" destOrd="0" parTransId="{52710EFB-C007-451E-8777-F9F93F743424}" sibTransId="{B23849C3-16F4-4E51-9DC1-C01406C2E629}"/>
    <dgm:cxn modelId="{5574B12D-F758-41C3-82C6-A883550C7E2C}" type="presOf" srcId="{8D4CF91A-D20A-4D60-A9A0-C0921C476669}" destId="{F98FA47D-4AA1-46EA-88AD-41726EC97CF6}" srcOrd="0" destOrd="0" presId="urn:microsoft.com/office/officeart/2005/8/layout/default"/>
    <dgm:cxn modelId="{A64DD27D-FB9D-4209-9C08-AA404B4FBD52}" type="presOf" srcId="{BC4BE8F9-58EB-4C99-BF70-90F44D8A8F47}" destId="{92830775-7571-4EE1-BD34-5587C25FF7E5}" srcOrd="0" destOrd="0" presId="urn:microsoft.com/office/officeart/2005/8/layout/default"/>
    <dgm:cxn modelId="{8E96EE84-99D0-486F-A859-F6543A8BB8C5}" srcId="{BC4BE8F9-58EB-4C99-BF70-90F44D8A8F47}" destId="{C8428546-CAFD-4624-9FA1-3F219D2DD8EE}" srcOrd="2" destOrd="0" parTransId="{6AE53093-3BAC-4F56-A125-E5AF50AF1083}" sibTransId="{0B5D2D7D-1385-4FBB-81C3-063B879E2943}"/>
    <dgm:cxn modelId="{2CC7129A-EF2D-44EA-AD2E-AE3718F12BCB}" srcId="{BC4BE8F9-58EB-4C99-BF70-90F44D8A8F47}" destId="{8D4CF91A-D20A-4D60-A9A0-C0921C476669}" srcOrd="0" destOrd="0" parTransId="{5AC880D1-4337-4556-BE42-478A8671CB94}" sibTransId="{C43E8249-B333-4018-8CA6-D590BACB131A}"/>
    <dgm:cxn modelId="{A5234DA7-CA08-418F-87F5-2334CC9EDF46}" type="presOf" srcId="{C8428546-CAFD-4624-9FA1-3F219D2DD8EE}" destId="{2A9F44E7-881A-49AB-BBB8-292FA3C1E505}" srcOrd="0" destOrd="0" presId="urn:microsoft.com/office/officeart/2005/8/layout/default"/>
    <dgm:cxn modelId="{881BE9D2-C40B-42AD-96AD-459DED954DA2}" type="presOf" srcId="{3A6AD0C9-8CF0-4902-8CDB-7D1604A50E3B}" destId="{E3A1D134-FFBD-4D6A-8AB8-A716D98BD283}" srcOrd="0" destOrd="0" presId="urn:microsoft.com/office/officeart/2005/8/layout/default"/>
    <dgm:cxn modelId="{4449C81B-3933-449E-B3B9-9CAE5B03C29A}" type="presParOf" srcId="{92830775-7571-4EE1-BD34-5587C25FF7E5}" destId="{F98FA47D-4AA1-46EA-88AD-41726EC97CF6}" srcOrd="0" destOrd="0" presId="urn:microsoft.com/office/officeart/2005/8/layout/default"/>
    <dgm:cxn modelId="{0AB888B5-3AB2-4D34-99FE-506E0AC5E899}" type="presParOf" srcId="{92830775-7571-4EE1-BD34-5587C25FF7E5}" destId="{A03DB71F-B15A-4873-9137-520D37375005}" srcOrd="1" destOrd="0" presId="urn:microsoft.com/office/officeart/2005/8/layout/default"/>
    <dgm:cxn modelId="{0BF7CE93-854C-4867-815E-57B5D8D00B89}" type="presParOf" srcId="{92830775-7571-4EE1-BD34-5587C25FF7E5}" destId="{E3A1D134-FFBD-4D6A-8AB8-A716D98BD283}" srcOrd="2" destOrd="0" presId="urn:microsoft.com/office/officeart/2005/8/layout/default"/>
    <dgm:cxn modelId="{52010A21-D26B-4EF2-BB38-5737D8596E8F}" type="presParOf" srcId="{92830775-7571-4EE1-BD34-5587C25FF7E5}" destId="{2450298C-97A7-4DCD-8952-C55B54C7DD09}" srcOrd="3" destOrd="0" presId="urn:microsoft.com/office/officeart/2005/8/layout/default"/>
    <dgm:cxn modelId="{ABA62C41-A17D-4CD3-9BE7-A0F77A0F8931}" type="presParOf" srcId="{92830775-7571-4EE1-BD34-5587C25FF7E5}" destId="{2A9F44E7-881A-49AB-BBB8-292FA3C1E505}"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00336D-2BCE-4233-A96F-8AAB02473E6A}">
      <dsp:nvSpPr>
        <dsp:cNvPr id="0" name=""/>
        <dsp:cNvSpPr/>
      </dsp:nvSpPr>
      <dsp:spPr>
        <a:xfrm>
          <a:off x="0" y="918471"/>
          <a:ext cx="2828924" cy="1796367"/>
        </a:xfrm>
        <a:prstGeom prst="roundRect">
          <a:avLst>
            <a:gd name="adj" fmla="val 10000"/>
          </a:avLst>
        </a:prstGeom>
        <a:gradFill rotWithShape="0">
          <a:gsLst>
            <a:gs pos="0">
              <a:schemeClr val="accent3">
                <a:hueOff val="0"/>
                <a:satOff val="0"/>
                <a:lumOff val="0"/>
                <a:alphaOff val="0"/>
                <a:satMod val="100000"/>
                <a:lumMod val="100000"/>
              </a:schemeClr>
            </a:gs>
            <a:gs pos="50000">
              <a:schemeClr val="accent3">
                <a:hueOff val="0"/>
                <a:satOff val="0"/>
                <a:lumOff val="0"/>
                <a:alphaOff val="0"/>
                <a:shade val="99000"/>
                <a:satMod val="105000"/>
                <a:lumMod val="100000"/>
              </a:schemeClr>
            </a:gs>
            <a:gs pos="100000">
              <a:schemeClr val="accent3">
                <a:hueOff val="0"/>
                <a:satOff val="0"/>
                <a:lumOff val="0"/>
                <a:alphaOff val="0"/>
                <a:shade val="98000"/>
                <a:satMod val="105000"/>
                <a:lumMod val="100000"/>
              </a:schemeClr>
            </a:gs>
          </a:gsLst>
          <a:lin ang="5400000" scaled="0"/>
        </a:gradFill>
        <a:ln>
          <a:noFill/>
        </a:ln>
        <a:effectLst>
          <a:outerShdw blurRad="38100" dist="12700" dir="5400000" algn="ctr" rotWithShape="0">
            <a:srgbClr val="000000">
              <a:alpha val="63000"/>
            </a:srgbClr>
          </a:outerShdw>
        </a:effectLst>
      </dsp:spPr>
      <dsp:style>
        <a:lnRef idx="0">
          <a:scrgbClr r="0" g="0" b="0"/>
        </a:lnRef>
        <a:fillRef idx="3">
          <a:scrgbClr r="0" g="0" b="0"/>
        </a:fillRef>
        <a:effectRef idx="2">
          <a:scrgbClr r="0" g="0" b="0"/>
        </a:effectRef>
        <a:fontRef idx="minor">
          <a:schemeClr val="lt1"/>
        </a:fontRef>
      </dsp:style>
    </dsp:sp>
    <dsp:sp modelId="{3F65B2AA-2F41-403C-83C3-4622CE2C4412}">
      <dsp:nvSpPr>
        <dsp:cNvPr id="0" name=""/>
        <dsp:cNvSpPr/>
      </dsp:nvSpPr>
      <dsp:spPr>
        <a:xfrm>
          <a:off x="314325" y="1217080"/>
          <a:ext cx="2828924" cy="1796367"/>
        </a:xfrm>
        <a:prstGeom prst="roundRect">
          <a:avLst>
            <a:gd name="adj" fmla="val 10000"/>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2390" tIns="72390" rIns="72390" bIns="72390" numCol="1" spcCol="1270" rtlCol="0" anchor="ctr" anchorCtr="0">
          <a:noAutofit/>
        </a:bodyPr>
        <a:lstStyle/>
        <a:p>
          <a:pPr marL="0" lvl="0" indent="0" algn="ctr" defTabSz="844550">
            <a:lnSpc>
              <a:spcPct val="90000"/>
            </a:lnSpc>
            <a:spcBef>
              <a:spcPct val="0"/>
            </a:spcBef>
            <a:spcAft>
              <a:spcPct val="35000"/>
            </a:spcAft>
            <a:buNone/>
            <a:defRPr cap="all"/>
          </a:pPr>
          <a:r>
            <a:rPr lang="nl-NL" sz="1900" kern="1200" noProof="0" dirty="0"/>
            <a:t>KIESMBO opleidingsverslag </a:t>
          </a:r>
        </a:p>
      </dsp:txBody>
      <dsp:txXfrm>
        <a:off x="366939" y="1269694"/>
        <a:ext cx="2723696" cy="1691139"/>
      </dsp:txXfrm>
    </dsp:sp>
    <dsp:sp modelId="{538C6344-CFFD-4944-A81E-7EBF39B94C22}">
      <dsp:nvSpPr>
        <dsp:cNvPr id="0" name=""/>
        <dsp:cNvSpPr/>
      </dsp:nvSpPr>
      <dsp:spPr>
        <a:xfrm>
          <a:off x="3457574" y="918471"/>
          <a:ext cx="2828924" cy="1796367"/>
        </a:xfrm>
        <a:prstGeom prst="roundRect">
          <a:avLst>
            <a:gd name="adj" fmla="val 10000"/>
          </a:avLst>
        </a:prstGeom>
        <a:gradFill rotWithShape="0">
          <a:gsLst>
            <a:gs pos="0">
              <a:schemeClr val="accent3">
                <a:hueOff val="0"/>
                <a:satOff val="0"/>
                <a:lumOff val="0"/>
                <a:alphaOff val="0"/>
                <a:satMod val="100000"/>
                <a:lumMod val="100000"/>
              </a:schemeClr>
            </a:gs>
            <a:gs pos="50000">
              <a:schemeClr val="accent3">
                <a:hueOff val="0"/>
                <a:satOff val="0"/>
                <a:lumOff val="0"/>
                <a:alphaOff val="0"/>
                <a:shade val="99000"/>
                <a:satMod val="105000"/>
                <a:lumMod val="100000"/>
              </a:schemeClr>
            </a:gs>
            <a:gs pos="100000">
              <a:schemeClr val="accent3">
                <a:hueOff val="0"/>
                <a:satOff val="0"/>
                <a:lumOff val="0"/>
                <a:alphaOff val="0"/>
                <a:shade val="98000"/>
                <a:satMod val="105000"/>
                <a:lumMod val="100000"/>
              </a:schemeClr>
            </a:gs>
          </a:gsLst>
          <a:lin ang="5400000" scaled="0"/>
        </a:gradFill>
        <a:ln>
          <a:noFill/>
        </a:ln>
        <a:effectLst>
          <a:outerShdw blurRad="38100" dist="12700" dir="5400000" algn="ctr" rotWithShape="0">
            <a:srgbClr val="000000">
              <a:alpha val="63000"/>
            </a:srgbClr>
          </a:outerShdw>
        </a:effectLst>
      </dsp:spPr>
      <dsp:style>
        <a:lnRef idx="0">
          <a:scrgbClr r="0" g="0" b="0"/>
        </a:lnRef>
        <a:fillRef idx="3">
          <a:scrgbClr r="0" g="0" b="0"/>
        </a:fillRef>
        <a:effectRef idx="2">
          <a:scrgbClr r="0" g="0" b="0"/>
        </a:effectRef>
        <a:fontRef idx="minor">
          <a:schemeClr val="lt1"/>
        </a:fontRef>
      </dsp:style>
    </dsp:sp>
    <dsp:sp modelId="{2841342E-4228-492C-9D8F-BE352CCC8B86}">
      <dsp:nvSpPr>
        <dsp:cNvPr id="0" name=""/>
        <dsp:cNvSpPr/>
      </dsp:nvSpPr>
      <dsp:spPr>
        <a:xfrm>
          <a:off x="3771899" y="1217080"/>
          <a:ext cx="2828924" cy="1796367"/>
        </a:xfrm>
        <a:prstGeom prst="roundRect">
          <a:avLst>
            <a:gd name="adj" fmla="val 10000"/>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2390" tIns="72390" rIns="72390" bIns="72390" numCol="1" spcCol="1270" rtlCol="0" anchor="ctr" anchorCtr="0">
          <a:noAutofit/>
        </a:bodyPr>
        <a:lstStyle/>
        <a:p>
          <a:pPr marL="0" lvl="0" indent="0" algn="ctr" defTabSz="844550">
            <a:lnSpc>
              <a:spcPct val="90000"/>
            </a:lnSpc>
            <a:spcBef>
              <a:spcPct val="0"/>
            </a:spcBef>
            <a:spcAft>
              <a:spcPct val="35000"/>
            </a:spcAft>
            <a:buNone/>
            <a:defRPr cap="all"/>
          </a:pPr>
          <a:r>
            <a:rPr lang="nl-NL" sz="1900" kern="1200" noProof="0" dirty="0"/>
            <a:t>Voorbereiding open dagen</a:t>
          </a:r>
        </a:p>
      </dsp:txBody>
      <dsp:txXfrm>
        <a:off x="3824513" y="1269694"/>
        <a:ext cx="2723696" cy="1691139"/>
      </dsp:txXfrm>
    </dsp:sp>
    <dsp:sp modelId="{B7EBFAEB-113C-477A-B1AE-4CC90A05F568}">
      <dsp:nvSpPr>
        <dsp:cNvPr id="0" name=""/>
        <dsp:cNvSpPr/>
      </dsp:nvSpPr>
      <dsp:spPr>
        <a:xfrm>
          <a:off x="6915149" y="918471"/>
          <a:ext cx="2828924" cy="1796367"/>
        </a:xfrm>
        <a:prstGeom prst="roundRect">
          <a:avLst>
            <a:gd name="adj" fmla="val 10000"/>
          </a:avLst>
        </a:prstGeom>
        <a:gradFill rotWithShape="0">
          <a:gsLst>
            <a:gs pos="0">
              <a:schemeClr val="accent3">
                <a:hueOff val="0"/>
                <a:satOff val="0"/>
                <a:lumOff val="0"/>
                <a:alphaOff val="0"/>
                <a:satMod val="100000"/>
                <a:lumMod val="100000"/>
              </a:schemeClr>
            </a:gs>
            <a:gs pos="50000">
              <a:schemeClr val="accent3">
                <a:hueOff val="0"/>
                <a:satOff val="0"/>
                <a:lumOff val="0"/>
                <a:alphaOff val="0"/>
                <a:shade val="99000"/>
                <a:satMod val="105000"/>
                <a:lumMod val="100000"/>
              </a:schemeClr>
            </a:gs>
            <a:gs pos="100000">
              <a:schemeClr val="accent3">
                <a:hueOff val="0"/>
                <a:satOff val="0"/>
                <a:lumOff val="0"/>
                <a:alphaOff val="0"/>
                <a:shade val="98000"/>
                <a:satMod val="105000"/>
                <a:lumMod val="100000"/>
              </a:schemeClr>
            </a:gs>
          </a:gsLst>
          <a:lin ang="5400000" scaled="0"/>
        </a:gradFill>
        <a:ln>
          <a:noFill/>
        </a:ln>
        <a:effectLst>
          <a:outerShdw blurRad="38100" dist="12700" dir="5400000" algn="ctr" rotWithShape="0">
            <a:srgbClr val="000000">
              <a:alpha val="63000"/>
            </a:srgbClr>
          </a:outerShdw>
        </a:effectLst>
      </dsp:spPr>
      <dsp:style>
        <a:lnRef idx="0">
          <a:scrgbClr r="0" g="0" b="0"/>
        </a:lnRef>
        <a:fillRef idx="3">
          <a:scrgbClr r="0" g="0" b="0"/>
        </a:fillRef>
        <a:effectRef idx="2">
          <a:scrgbClr r="0" g="0" b="0"/>
        </a:effectRef>
        <a:fontRef idx="minor">
          <a:schemeClr val="lt1"/>
        </a:fontRef>
      </dsp:style>
    </dsp:sp>
    <dsp:sp modelId="{0CA862FA-CC55-4572-8853-6CC3493126C9}">
      <dsp:nvSpPr>
        <dsp:cNvPr id="0" name=""/>
        <dsp:cNvSpPr/>
      </dsp:nvSpPr>
      <dsp:spPr>
        <a:xfrm>
          <a:off x="7229475" y="1217080"/>
          <a:ext cx="2828924" cy="1796367"/>
        </a:xfrm>
        <a:prstGeom prst="roundRect">
          <a:avLst>
            <a:gd name="adj" fmla="val 10000"/>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2390" tIns="72390" rIns="72390" bIns="72390" numCol="1" spcCol="1270" rtlCol="0" anchor="ctr" anchorCtr="0">
          <a:noAutofit/>
        </a:bodyPr>
        <a:lstStyle/>
        <a:p>
          <a:pPr marL="0" lvl="0" indent="0" algn="ctr" defTabSz="844550" rtl="0">
            <a:lnSpc>
              <a:spcPct val="90000"/>
            </a:lnSpc>
            <a:spcBef>
              <a:spcPct val="0"/>
            </a:spcBef>
            <a:spcAft>
              <a:spcPct val="35000"/>
            </a:spcAft>
            <a:buNone/>
            <a:defRPr cap="all"/>
          </a:pPr>
          <a:r>
            <a:rPr lang="nl-NL" sz="1900" kern="1200" noProof="0" dirty="0"/>
            <a:t>Afsluiten</a:t>
          </a:r>
        </a:p>
      </dsp:txBody>
      <dsp:txXfrm>
        <a:off x="7282089" y="1269694"/>
        <a:ext cx="2723696" cy="16911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460E6F-7175-416C-91E8-42C2D20DE0B3}">
      <dsp:nvSpPr>
        <dsp:cNvPr id="0" name=""/>
        <dsp:cNvSpPr/>
      </dsp:nvSpPr>
      <dsp:spPr>
        <a:xfrm>
          <a:off x="616949" y="310305"/>
          <a:ext cx="1818562" cy="1818562"/>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A45DE28-5C17-41D6-8F83-4CF7606964DD}">
      <dsp:nvSpPr>
        <dsp:cNvPr id="0" name=""/>
        <dsp:cNvSpPr/>
      </dsp:nvSpPr>
      <dsp:spPr>
        <a:xfrm>
          <a:off x="1004512" y="697868"/>
          <a:ext cx="1043437" cy="104343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484AAFE-76ED-4645-965F-DEF245F0D8BA}">
      <dsp:nvSpPr>
        <dsp:cNvPr id="0" name=""/>
        <dsp:cNvSpPr/>
      </dsp:nvSpPr>
      <dsp:spPr>
        <a:xfrm>
          <a:off x="35606" y="2695306"/>
          <a:ext cx="298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11250">
            <a:lnSpc>
              <a:spcPct val="90000"/>
            </a:lnSpc>
            <a:spcBef>
              <a:spcPct val="0"/>
            </a:spcBef>
            <a:spcAft>
              <a:spcPct val="35000"/>
            </a:spcAft>
            <a:buNone/>
            <a:defRPr cap="all"/>
          </a:pPr>
          <a:r>
            <a:rPr lang="nl-NL" sz="2500" kern="1200"/>
            <a:t>Inventarisatie stages</a:t>
          </a:r>
          <a:endParaRPr lang="en-US" sz="2500" kern="1200"/>
        </a:p>
      </dsp:txBody>
      <dsp:txXfrm>
        <a:off x="35606" y="2695306"/>
        <a:ext cx="2981250" cy="720000"/>
      </dsp:txXfrm>
    </dsp:sp>
    <dsp:sp modelId="{E5F3A80A-6BA5-40AF-9D00-41EC4489ECA3}">
      <dsp:nvSpPr>
        <dsp:cNvPr id="0" name=""/>
        <dsp:cNvSpPr/>
      </dsp:nvSpPr>
      <dsp:spPr>
        <a:xfrm>
          <a:off x="4119918" y="310305"/>
          <a:ext cx="1818562" cy="1818562"/>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E6C83D-90A0-4FB6-BA7B-5A3A31B62205}">
      <dsp:nvSpPr>
        <dsp:cNvPr id="0" name=""/>
        <dsp:cNvSpPr/>
      </dsp:nvSpPr>
      <dsp:spPr>
        <a:xfrm>
          <a:off x="4507481" y="697868"/>
          <a:ext cx="1043437" cy="104343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5152088-B8EA-498A-8490-71F38C4FBDBB}">
      <dsp:nvSpPr>
        <dsp:cNvPr id="0" name=""/>
        <dsp:cNvSpPr/>
      </dsp:nvSpPr>
      <dsp:spPr>
        <a:xfrm>
          <a:off x="3538574" y="2695306"/>
          <a:ext cx="298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11250">
            <a:lnSpc>
              <a:spcPct val="90000"/>
            </a:lnSpc>
            <a:spcBef>
              <a:spcPct val="0"/>
            </a:spcBef>
            <a:spcAft>
              <a:spcPct val="35000"/>
            </a:spcAft>
            <a:buNone/>
            <a:defRPr cap="all"/>
          </a:pPr>
          <a:r>
            <a:rPr lang="nl-NL" sz="2500" kern="1200"/>
            <a:t>Rooster en stageuren</a:t>
          </a:r>
          <a:endParaRPr lang="en-US" sz="2500" kern="1200"/>
        </a:p>
      </dsp:txBody>
      <dsp:txXfrm>
        <a:off x="3538574" y="2695306"/>
        <a:ext cx="2981250" cy="720000"/>
      </dsp:txXfrm>
    </dsp:sp>
    <dsp:sp modelId="{4446E8E1-42B5-4AE3-861A-2E8CDD1C85EA}">
      <dsp:nvSpPr>
        <dsp:cNvPr id="0" name=""/>
        <dsp:cNvSpPr/>
      </dsp:nvSpPr>
      <dsp:spPr>
        <a:xfrm>
          <a:off x="7622887" y="310305"/>
          <a:ext cx="1818562" cy="1818562"/>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4703984-0FE8-4EE2-92EC-8A14DAF9796F}">
      <dsp:nvSpPr>
        <dsp:cNvPr id="0" name=""/>
        <dsp:cNvSpPr/>
      </dsp:nvSpPr>
      <dsp:spPr>
        <a:xfrm>
          <a:off x="8010450" y="697868"/>
          <a:ext cx="1043437" cy="104343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17694AB-B31A-4B5C-A24F-969DF5437446}">
      <dsp:nvSpPr>
        <dsp:cNvPr id="0" name=""/>
        <dsp:cNvSpPr/>
      </dsp:nvSpPr>
      <dsp:spPr>
        <a:xfrm>
          <a:off x="7041543" y="2695306"/>
          <a:ext cx="298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11250">
            <a:lnSpc>
              <a:spcPct val="90000"/>
            </a:lnSpc>
            <a:spcBef>
              <a:spcPct val="0"/>
            </a:spcBef>
            <a:spcAft>
              <a:spcPct val="35000"/>
            </a:spcAft>
            <a:buNone/>
            <a:defRPr cap="all"/>
          </a:pPr>
          <a:r>
            <a:rPr lang="nl-NL" sz="2500" kern="1200"/>
            <a:t>Invullen SSC formulieren</a:t>
          </a:r>
          <a:endParaRPr lang="en-US" sz="2500" kern="1200"/>
        </a:p>
      </dsp:txBody>
      <dsp:txXfrm>
        <a:off x="7041543" y="2695306"/>
        <a:ext cx="2981250" cy="720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8FA47D-4AA1-46EA-88AD-41726EC97CF6}">
      <dsp:nvSpPr>
        <dsp:cNvPr id="0" name=""/>
        <dsp:cNvSpPr/>
      </dsp:nvSpPr>
      <dsp:spPr>
        <a:xfrm>
          <a:off x="1748064" y="2975"/>
          <a:ext cx="3342605" cy="2005563"/>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nl-NL" sz="1600" kern="1200"/>
            <a:t>Ga naar de site </a:t>
          </a:r>
          <a:r>
            <a:rPr lang="nl-NL" sz="1600" kern="1200">
              <a:hlinkClick xmlns:r="http://schemas.openxmlformats.org/officeDocument/2006/relationships" r:id="rId1"/>
            </a:rPr>
            <a:t>www.kiesmbo.nl</a:t>
          </a:r>
          <a:r>
            <a:rPr lang="nl-NL" sz="1600" kern="1200"/>
            <a:t> en zoek de door jou gekozen opleiding of, als je nog twijfelt, een opleiding die je misschien wel zou willen doen. Twijfel je tussen twee, dan doe je de opdracht voor beide opleidingen.</a:t>
          </a:r>
          <a:endParaRPr lang="en-US" sz="1600" kern="1200"/>
        </a:p>
      </dsp:txBody>
      <dsp:txXfrm>
        <a:off x="1748064" y="2975"/>
        <a:ext cx="3342605" cy="2005563"/>
      </dsp:txXfrm>
    </dsp:sp>
    <dsp:sp modelId="{E3A1D134-FFBD-4D6A-8AB8-A716D98BD283}">
      <dsp:nvSpPr>
        <dsp:cNvPr id="0" name=""/>
        <dsp:cNvSpPr/>
      </dsp:nvSpPr>
      <dsp:spPr>
        <a:xfrm>
          <a:off x="5424930" y="2975"/>
          <a:ext cx="3342605" cy="2005563"/>
        </a:xfrm>
        <a:prstGeom prst="rect">
          <a:avLst/>
        </a:prstGeom>
        <a:solidFill>
          <a:schemeClr val="accent2">
            <a:hueOff val="-727682"/>
            <a:satOff val="-41964"/>
            <a:lumOff val="4314"/>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nl-NL" sz="1600" kern="1200" dirty="0"/>
            <a:t>Lees de informatie goed door, bekijk de filmpjes. </a:t>
          </a:r>
          <a:br>
            <a:rPr lang="nl-NL" sz="1600" kern="1200" dirty="0"/>
          </a:br>
          <a:r>
            <a:rPr lang="nl-NL" sz="1600" kern="1200" dirty="0"/>
            <a:t>Wat spreekt je aan? </a:t>
          </a:r>
          <a:br>
            <a:rPr lang="nl-NL" sz="1600" kern="1200" dirty="0"/>
          </a:br>
          <a:r>
            <a:rPr lang="nl-NL" sz="1600" kern="1200" dirty="0"/>
            <a:t>Wat lijkt je leuk? </a:t>
          </a:r>
          <a:br>
            <a:rPr lang="nl-NL" sz="1600" kern="1200" dirty="0"/>
          </a:br>
          <a:r>
            <a:rPr lang="nl-NL" sz="1600" kern="1200" dirty="0"/>
            <a:t>Wat lijkt je minder leuk? </a:t>
          </a:r>
          <a:br>
            <a:rPr lang="nl-NL" sz="1600" kern="1200" dirty="0"/>
          </a:br>
          <a:r>
            <a:rPr lang="nl-NL" sz="1600" kern="1200" dirty="0"/>
            <a:t>Wat past heel goed bij jou en waarin zou je je nog moeten ontwikkelen?</a:t>
          </a:r>
          <a:br>
            <a:rPr lang="nl-NL" sz="1600" kern="1200" dirty="0"/>
          </a:br>
          <a:r>
            <a:rPr lang="nl-NL" sz="1600" kern="1200" dirty="0"/>
            <a:t>Wat zijn jouw passende kwaliteiten?</a:t>
          </a:r>
        </a:p>
      </dsp:txBody>
      <dsp:txXfrm>
        <a:off x="5424930" y="2975"/>
        <a:ext cx="3342605" cy="2005563"/>
      </dsp:txXfrm>
    </dsp:sp>
    <dsp:sp modelId="{2A9F44E7-881A-49AB-BBB8-292FA3C1E505}">
      <dsp:nvSpPr>
        <dsp:cNvPr id="0" name=""/>
        <dsp:cNvSpPr/>
      </dsp:nvSpPr>
      <dsp:spPr>
        <a:xfrm>
          <a:off x="3586497" y="2342799"/>
          <a:ext cx="3342605" cy="2005563"/>
        </a:xfrm>
        <a:prstGeom prst="rect">
          <a:avLst/>
        </a:prstGeom>
        <a:solidFill>
          <a:schemeClr val="accent2">
            <a:hueOff val="-1455363"/>
            <a:satOff val="-83928"/>
            <a:lumOff val="8628"/>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nl-NL" sz="1600" kern="1200" dirty="0"/>
            <a:t>Schrijf hier een verslag over van minimaal 1 A4-tje. Lever dit verslag in bij je </a:t>
          </a:r>
          <a:r>
            <a:rPr lang="nl-NL" sz="1600" kern="1200" dirty="0" err="1"/>
            <a:t>slb</a:t>
          </a:r>
          <a:r>
            <a:rPr lang="nl-NL" sz="1600" kern="1200" dirty="0"/>
            <a:t>-er. Janneke:  </a:t>
          </a:r>
          <a:r>
            <a:rPr lang="nl-NL" sz="1600" kern="1200" dirty="0">
              <a:hlinkClick xmlns:r="http://schemas.openxmlformats.org/officeDocument/2006/relationships" r:id="rId2"/>
            </a:rPr>
            <a:t>J.kamstra@noorderpoort.nl</a:t>
          </a:r>
          <a:r>
            <a:rPr lang="nl-NL" sz="1600" kern="1200" dirty="0"/>
            <a:t> of Marije: pm.solle@noorderpoort.nl</a:t>
          </a:r>
          <a:endParaRPr lang="en-US" sz="1600" kern="1200" dirty="0"/>
        </a:p>
      </dsp:txBody>
      <dsp:txXfrm>
        <a:off x="3586497" y="2342799"/>
        <a:ext cx="3342605" cy="200556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09C2F0B4-C915-4E12-9E37-A7B3BB5C98A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a:extLst>
              <a:ext uri="{FF2B5EF4-FFF2-40B4-BE49-F238E27FC236}">
                <a16:creationId xmlns:a16="http://schemas.microsoft.com/office/drawing/2014/main" id="{B80E6D08-692A-45D6-91B8-7317361CDD7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764AA7C-6F80-4688-A335-4376D6AF0933}" type="datetime1">
              <a:rPr lang="nl-NL" smtClean="0"/>
              <a:t>3-3-2022</a:t>
            </a:fld>
            <a:endParaRPr lang="nl-NL" dirty="0"/>
          </a:p>
        </p:txBody>
      </p:sp>
      <p:sp>
        <p:nvSpPr>
          <p:cNvPr id="4" name="Tijdelijke aanduiding voor voettekst 3">
            <a:extLst>
              <a:ext uri="{FF2B5EF4-FFF2-40B4-BE49-F238E27FC236}">
                <a16:creationId xmlns:a16="http://schemas.microsoft.com/office/drawing/2014/main" id="{B7ABFCBF-A61C-497A-92CF-5D00E2369CF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a:extLst>
              <a:ext uri="{FF2B5EF4-FFF2-40B4-BE49-F238E27FC236}">
                <a16:creationId xmlns:a16="http://schemas.microsoft.com/office/drawing/2014/main" id="{61ECF69C-1F96-474A-99E9-82480D656C0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4443EF6-E009-4528-A2B8-C70A53E59AE7}" type="slidenum">
              <a:rPr lang="nl-NL" smtClean="0"/>
              <a:t>‹nr.›</a:t>
            </a:fld>
            <a:endParaRPr lang="nl-NL"/>
          </a:p>
        </p:txBody>
      </p:sp>
    </p:spTree>
    <p:extLst>
      <p:ext uri="{BB962C8B-B14F-4D97-AF65-F5344CB8AC3E}">
        <p14:creationId xmlns:p14="http://schemas.microsoft.com/office/powerpoint/2010/main" val="10593840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noProof="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0FF901-097D-44EB-9F3E-FBEA83649BF5}" type="datetime1">
              <a:rPr lang="nl-NL" smtClean="0"/>
              <a:pPr/>
              <a:t>3-3-2022</a:t>
            </a:fld>
            <a:endParaRPr lang="nl-NL"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noProof="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noProof="0" dirty="0"/>
              <a:t>Tekststijlen van het model bewerken</a:t>
            </a:r>
          </a:p>
          <a:p>
            <a:pPr lvl="2"/>
            <a:r>
              <a:rPr lang="nl-NL" noProof="0" dirty="0"/>
              <a:t>Derde niveau</a:t>
            </a:r>
          </a:p>
          <a:p>
            <a:pPr lvl="3"/>
            <a:r>
              <a:rPr lang="nl-NL" noProof="0" dirty="0"/>
              <a:t>Vierde niveau</a:t>
            </a:r>
          </a:p>
          <a:p>
            <a:pPr lvl="4"/>
            <a:r>
              <a:rPr lang="nl-NL" noProof="0" dirty="0"/>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noProof="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B8C922-E2CD-4768-89F2-1664AD72D2C2}" type="slidenum">
              <a:rPr lang="nl-NL" noProof="0" smtClean="0"/>
              <a:t>‹nr.›</a:t>
            </a:fld>
            <a:endParaRPr lang="nl-NL" noProof="0"/>
          </a:p>
        </p:txBody>
      </p:sp>
    </p:spTree>
    <p:extLst>
      <p:ext uri="{BB962C8B-B14F-4D97-AF65-F5344CB8AC3E}">
        <p14:creationId xmlns:p14="http://schemas.microsoft.com/office/powerpoint/2010/main" val="11058042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E3B8C922-E2CD-4768-89F2-1664AD72D2C2}" type="slidenum">
              <a:rPr lang="nl-NL" smtClean="0"/>
              <a:t>1</a:t>
            </a:fld>
            <a:endParaRPr lang="nl-NL"/>
          </a:p>
        </p:txBody>
      </p:sp>
    </p:spTree>
    <p:extLst>
      <p:ext uri="{BB962C8B-B14F-4D97-AF65-F5344CB8AC3E}">
        <p14:creationId xmlns:p14="http://schemas.microsoft.com/office/powerpoint/2010/main" val="23424096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E3B8C922-E2CD-4768-89F2-1664AD72D2C2}" type="slidenum">
              <a:rPr lang="nl-NL" smtClean="0"/>
              <a:t>2</a:t>
            </a:fld>
            <a:endParaRPr lang="nl-NL"/>
          </a:p>
        </p:txBody>
      </p:sp>
    </p:spTree>
    <p:extLst>
      <p:ext uri="{BB962C8B-B14F-4D97-AF65-F5344CB8AC3E}">
        <p14:creationId xmlns:p14="http://schemas.microsoft.com/office/powerpoint/2010/main" val="2463815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E3B8C922-E2CD-4768-89F2-1664AD72D2C2}" type="slidenum">
              <a:rPr lang="nl-NL" smtClean="0"/>
              <a:t>7</a:t>
            </a:fld>
            <a:endParaRPr lang="nl-NL"/>
          </a:p>
        </p:txBody>
      </p:sp>
    </p:spTree>
    <p:extLst>
      <p:ext uri="{BB962C8B-B14F-4D97-AF65-F5344CB8AC3E}">
        <p14:creationId xmlns:p14="http://schemas.microsoft.com/office/powerpoint/2010/main" val="12926291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bmp"/><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bmp"/><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6" name="Rechthoek 15"/>
          <p:cNvSpPr/>
          <p:nvPr/>
        </p:nvSpPr>
        <p:spPr>
          <a:xfrm>
            <a:off x="1" y="0"/>
            <a:ext cx="12192000" cy="6858000"/>
          </a:xfrm>
          <a:prstGeom prst="rect">
            <a:avLst/>
          </a:prstGeom>
          <a:blipFill dpi="0" rotWithShape="1">
            <a:blip r:embed="rId2">
              <a:alphaModFix amt="45000"/>
              <a:duotone>
                <a:schemeClr val="accent2">
                  <a:shade val="45000"/>
                  <a:satMod val="135000"/>
                </a:schemeClr>
                <a:prstClr val="white"/>
              </a:duotone>
            </a:blip>
            <a:srcRect/>
            <a:tile tx="-31750" ty="-120650" sx="100000" sy="100000" flip="xy" algn="tl"/>
          </a:blipFill>
          <a:ln w="19050" cmpd="sng">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10" name="Rechthoek 9"/>
          <p:cNvSpPr/>
          <p:nvPr/>
        </p:nvSpPr>
        <p:spPr>
          <a:xfrm>
            <a:off x="1307870" y="1267730"/>
            <a:ext cx="9576262" cy="4307950"/>
          </a:xfrm>
          <a:prstGeom prst="rect">
            <a:avLst/>
          </a:prstGeom>
          <a:solidFill>
            <a:schemeClr val="tx1"/>
          </a:solidFill>
          <a:ln w="6350" cap="flat" cmpd="sng" algn="ctr">
            <a:solidFill>
              <a:schemeClr val="tx1">
                <a:lumMod val="65000"/>
                <a:lumOff val="35000"/>
              </a:schemeClr>
            </a:solidFill>
            <a:prstDash val="solid"/>
          </a:ln>
          <a:effectLst>
            <a:outerShdw blurRad="63500" algn="ctr" rotWithShape="0">
              <a:prstClr val="black">
                <a:alpha val="40000"/>
              </a:prstClr>
            </a:outerShdw>
            <a:softEdge rad="0"/>
          </a:effectLst>
        </p:spPr>
      </p:sp>
      <p:sp>
        <p:nvSpPr>
          <p:cNvPr id="11" name="Rechthoek 10"/>
          <p:cNvSpPr/>
          <p:nvPr/>
        </p:nvSpPr>
        <p:spPr>
          <a:xfrm>
            <a:off x="1447801" y="1411615"/>
            <a:ext cx="9296400" cy="4034770"/>
          </a:xfrm>
          <a:prstGeom prst="rect">
            <a:avLst/>
          </a:prstGeom>
          <a:solidFill>
            <a:schemeClr val="bg2"/>
          </a:solidFill>
          <a:ln w="9525" cap="sq" cmpd="sng" algn="ctr">
            <a:noFill/>
            <a:prstDash val="solid"/>
            <a:miter lim="800000"/>
          </a:ln>
          <a:effectLst/>
        </p:spPr>
      </p:sp>
      <p:sp>
        <p:nvSpPr>
          <p:cNvPr id="15" name="Rechthoek 14"/>
          <p:cNvSpPr/>
          <p:nvPr/>
        </p:nvSpPr>
        <p:spPr>
          <a:xfrm>
            <a:off x="5135880" y="1267730"/>
            <a:ext cx="1920240" cy="731520"/>
          </a:xfrm>
          <a:prstGeom prst="rect">
            <a:avLst/>
          </a:prstGeom>
          <a:solidFill>
            <a:schemeClr val="accent1"/>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grpSp>
        <p:nvGrpSpPr>
          <p:cNvPr id="4" name="Groep 3"/>
          <p:cNvGrpSpPr/>
          <p:nvPr/>
        </p:nvGrpSpPr>
        <p:grpSpPr>
          <a:xfrm>
            <a:off x="5250180" y="1267730"/>
            <a:ext cx="1691640" cy="645295"/>
            <a:chOff x="5318306" y="1386268"/>
            <a:chExt cx="1567331" cy="645295"/>
          </a:xfrm>
        </p:grpSpPr>
        <p:cxnSp>
          <p:nvCxnSpPr>
            <p:cNvPr id="17" name="Rechte verbindingslijn 16"/>
            <p:cNvCxnSpPr/>
            <p:nvPr/>
          </p:nvCxnSpPr>
          <p:spPr>
            <a:xfrm>
              <a:off x="5318306"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Rechte verbindingslijn 17"/>
            <p:cNvCxnSpPr/>
            <p:nvPr/>
          </p:nvCxnSpPr>
          <p:spPr>
            <a:xfrm>
              <a:off x="6885637"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Rechte verbindingslijn 18"/>
            <p:cNvCxnSpPr/>
            <p:nvPr/>
          </p:nvCxnSpPr>
          <p:spPr>
            <a:xfrm>
              <a:off x="5318306" y="2031563"/>
              <a:ext cx="1567331"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el 1"/>
          <p:cNvSpPr>
            <a:spLocks noGrp="1"/>
          </p:cNvSpPr>
          <p:nvPr>
            <p:ph type="ctrTitle" hasCustomPrompt="1"/>
          </p:nvPr>
        </p:nvSpPr>
        <p:spPr>
          <a:xfrm>
            <a:off x="1561708" y="2091263"/>
            <a:ext cx="9068586" cy="2590800"/>
          </a:xfrm>
        </p:spPr>
        <p:txBody>
          <a:bodyPr tIns="45720" bIns="45720" rtlCol="0" anchor="ctr">
            <a:noAutofit/>
          </a:bodyPr>
          <a:lstStyle>
            <a:lvl1pPr algn="ctr">
              <a:lnSpc>
                <a:spcPct val="83000"/>
              </a:lnSpc>
              <a:defRPr lang="en-US" sz="7200" b="0" kern="1200" cap="all" spc="-100" baseline="0" dirty="0">
                <a:solidFill>
                  <a:schemeClr val="tx1"/>
                </a:solidFill>
                <a:effectLst>
                  <a:outerShdw blurRad="38100" dist="12700" dir="2700000" algn="tl" rotWithShape="0">
                    <a:prstClr val="black">
                      <a:alpha val="40000"/>
                    </a:prstClr>
                  </a:outerShdw>
                </a:effectLst>
                <a:latin typeface="+mj-lt"/>
                <a:ea typeface="+mn-ea"/>
                <a:cs typeface="+mn-cs"/>
              </a:defRPr>
            </a:lvl1pPr>
          </a:lstStyle>
          <a:p>
            <a:pPr rtl="0"/>
            <a:r>
              <a:rPr lang="nl-NL" noProof="0"/>
              <a:t>Klik om de titelstijl van het model te bewerken</a:t>
            </a:r>
          </a:p>
        </p:txBody>
      </p:sp>
      <p:sp>
        <p:nvSpPr>
          <p:cNvPr id="3" name="Subtitel 2"/>
          <p:cNvSpPr>
            <a:spLocks noGrp="1"/>
          </p:cNvSpPr>
          <p:nvPr>
            <p:ph type="subTitle" idx="1" hasCustomPrompt="1"/>
          </p:nvPr>
        </p:nvSpPr>
        <p:spPr>
          <a:xfrm>
            <a:off x="1562100" y="4682062"/>
            <a:ext cx="9070848" cy="457201"/>
          </a:xfrm>
        </p:spPr>
        <p:txBody>
          <a:bodyPr rtlCol="0">
            <a:normAutofit/>
          </a:bodyPr>
          <a:lstStyle>
            <a:lvl1pPr marL="0" indent="0" algn="ctr">
              <a:spcBef>
                <a:spcPts val="0"/>
              </a:spcBef>
              <a:buNone/>
              <a:defRPr sz="1600" spc="80" baseline="0">
                <a:solidFill>
                  <a:schemeClr val="tx2"/>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l-NL" noProof="0"/>
              <a:t>Klik om de subtitelstijl van het model te bewerken</a:t>
            </a:r>
          </a:p>
        </p:txBody>
      </p:sp>
      <p:sp>
        <p:nvSpPr>
          <p:cNvPr id="20" name="Tijdelijke aanduiding voor datum 19"/>
          <p:cNvSpPr>
            <a:spLocks noGrp="1"/>
          </p:cNvSpPr>
          <p:nvPr>
            <p:ph type="dt" sz="half" idx="10"/>
          </p:nvPr>
        </p:nvSpPr>
        <p:spPr>
          <a:xfrm>
            <a:off x="5318760" y="1341255"/>
            <a:ext cx="1554480" cy="527213"/>
          </a:xfrm>
        </p:spPr>
        <p:txBody>
          <a:bodyPr rtlCol="0"/>
          <a:lstStyle>
            <a:lvl1pPr algn="ctr">
              <a:defRPr sz="1300" spc="0" baseline="0">
                <a:solidFill>
                  <a:srgbClr val="FFFFFF"/>
                </a:solidFill>
                <a:latin typeface="+mn-lt"/>
              </a:defRPr>
            </a:lvl1pPr>
          </a:lstStyle>
          <a:p>
            <a:pPr rtl="0"/>
            <a:fld id="{A1138D10-D492-474E-9877-161D10958497}" type="datetime1">
              <a:rPr lang="nl-NL" noProof="0" smtClean="0"/>
              <a:t>3-3-2022</a:t>
            </a:fld>
            <a:endParaRPr lang="nl-NL" noProof="0"/>
          </a:p>
        </p:txBody>
      </p:sp>
      <p:sp>
        <p:nvSpPr>
          <p:cNvPr id="21" name="Tijdelijke aanduiding voor voettekst 20"/>
          <p:cNvSpPr>
            <a:spLocks noGrp="1"/>
          </p:cNvSpPr>
          <p:nvPr>
            <p:ph type="ftr" sz="quarter" idx="11"/>
          </p:nvPr>
        </p:nvSpPr>
        <p:spPr>
          <a:xfrm>
            <a:off x="1453896" y="5212080"/>
            <a:ext cx="5905500" cy="228600"/>
          </a:xfrm>
        </p:spPr>
        <p:txBody>
          <a:bodyPr rtlCol="0"/>
          <a:lstStyle>
            <a:lvl1pPr algn="l">
              <a:defRPr>
                <a:solidFill>
                  <a:schemeClr val="tx2"/>
                </a:solidFill>
              </a:defRPr>
            </a:lvl1pPr>
          </a:lstStyle>
          <a:p>
            <a:pPr rtl="0"/>
            <a:endParaRPr lang="nl-NL" noProof="0"/>
          </a:p>
        </p:txBody>
      </p:sp>
      <p:sp>
        <p:nvSpPr>
          <p:cNvPr id="22" name="Tijdelijke aanduiding voor dianummer 21"/>
          <p:cNvSpPr>
            <a:spLocks noGrp="1"/>
          </p:cNvSpPr>
          <p:nvPr>
            <p:ph type="sldNum" sz="quarter" idx="12"/>
          </p:nvPr>
        </p:nvSpPr>
        <p:spPr>
          <a:xfrm>
            <a:off x="8606919" y="5212080"/>
            <a:ext cx="2111881" cy="228600"/>
          </a:xfrm>
        </p:spPr>
        <p:txBody>
          <a:bodyPr rtlCol="0"/>
          <a:lstStyle>
            <a:lvl1pPr>
              <a:defRPr>
                <a:solidFill>
                  <a:schemeClr val="tx2"/>
                </a:solidFill>
              </a:defRPr>
            </a:lvl1pPr>
          </a:lstStyle>
          <a:p>
            <a:pPr rtl="0"/>
            <a:fld id="{4FAB73BC-B049-4115-A692-8D63A059BFB8}" type="slidenum">
              <a:rPr lang="nl-NL" noProof="0" smtClean="0"/>
              <a:pPr rtl="0"/>
              <a:t>‹nr.›</a:t>
            </a:fld>
            <a:endParaRPr lang="nl-NL" noProof="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rtlCol="0"/>
          <a:lstStyle/>
          <a:p>
            <a:pPr rtl="0"/>
            <a:r>
              <a:rPr lang="nl-NL" noProof="0"/>
              <a:t>Klik om de titelstijl van het model te bewerken</a:t>
            </a:r>
          </a:p>
        </p:txBody>
      </p:sp>
      <p:sp>
        <p:nvSpPr>
          <p:cNvPr id="3" name="Tijdelijke aanduiding voor verticale tekst 2"/>
          <p:cNvSpPr>
            <a:spLocks noGrp="1"/>
          </p:cNvSpPr>
          <p:nvPr>
            <p:ph type="body" orient="vert" idx="1" hasCustomPrompt="1"/>
          </p:nvPr>
        </p:nvSpPr>
        <p:spPr/>
        <p:txBody>
          <a:bodyPr vert="eaVert" rtlCol="0"/>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datum 3"/>
          <p:cNvSpPr>
            <a:spLocks noGrp="1"/>
          </p:cNvSpPr>
          <p:nvPr>
            <p:ph type="dt" sz="half" idx="10"/>
          </p:nvPr>
        </p:nvSpPr>
        <p:spPr/>
        <p:txBody>
          <a:bodyPr rtlCol="0"/>
          <a:lstStyle>
            <a:lvl1pPr>
              <a:defRPr>
                <a:solidFill>
                  <a:schemeClr val="tx2"/>
                </a:solidFill>
              </a:defRPr>
            </a:lvl1pPr>
          </a:lstStyle>
          <a:p>
            <a:pPr rtl="0"/>
            <a:fld id="{C5904B13-800E-4AA8-8B04-7D2DABF8AEBA}" type="datetime1">
              <a:rPr lang="nl-NL" noProof="0" smtClean="0"/>
              <a:t>3-3-2022</a:t>
            </a:fld>
            <a:endParaRPr lang="nl-NL" noProof="0"/>
          </a:p>
        </p:txBody>
      </p:sp>
      <p:sp>
        <p:nvSpPr>
          <p:cNvPr id="5" name="Tijdelijke aanduiding voor voettekst 4"/>
          <p:cNvSpPr>
            <a:spLocks noGrp="1"/>
          </p:cNvSpPr>
          <p:nvPr>
            <p:ph type="ftr" sz="quarter" idx="11"/>
          </p:nvPr>
        </p:nvSpPr>
        <p:spPr/>
        <p:txBody>
          <a:bodyPr rtlCol="0"/>
          <a:lstStyle>
            <a:lvl1pPr>
              <a:defRPr>
                <a:solidFill>
                  <a:schemeClr val="tx2"/>
                </a:solidFill>
              </a:defRPr>
            </a:lvl1pPr>
          </a:lstStyle>
          <a:p>
            <a:pPr rtl="0"/>
            <a:endParaRPr lang="nl-NL" noProof="0"/>
          </a:p>
        </p:txBody>
      </p:sp>
      <p:sp>
        <p:nvSpPr>
          <p:cNvPr id="6" name="Tijdelijke aanduiding voor dianummer 5"/>
          <p:cNvSpPr>
            <a:spLocks noGrp="1"/>
          </p:cNvSpPr>
          <p:nvPr>
            <p:ph type="sldNum" sz="quarter" idx="12"/>
          </p:nvPr>
        </p:nvSpPr>
        <p:spPr/>
        <p:txBody>
          <a:bodyPr rtlCol="0"/>
          <a:lstStyle>
            <a:lvl1pPr>
              <a:defRPr>
                <a:solidFill>
                  <a:schemeClr val="tx2"/>
                </a:solidFill>
              </a:defRPr>
            </a:lvl1pPr>
          </a:lstStyle>
          <a:p>
            <a:pPr rtl="0"/>
            <a:fld id="{4FAB73BC-B049-4115-A692-8D63A059BFB8}" type="slidenum">
              <a:rPr lang="nl-NL" noProof="0" smtClean="0"/>
              <a:pPr rtl="0"/>
              <a:t>‹nr.›</a:t>
            </a:fld>
            <a:endParaRPr lang="nl-NL" noProof="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hasCustomPrompt="1"/>
          </p:nvPr>
        </p:nvSpPr>
        <p:spPr>
          <a:xfrm>
            <a:off x="8991600" y="762000"/>
            <a:ext cx="2362200" cy="5257800"/>
          </a:xfrm>
        </p:spPr>
        <p:txBody>
          <a:bodyPr vert="eaVert" rtlCol="0"/>
          <a:lstStyle/>
          <a:p>
            <a:pPr rtl="0"/>
            <a:r>
              <a:rPr lang="nl-NL" noProof="0"/>
              <a:t>Klik om de titelstijl van het model te bewerken</a:t>
            </a:r>
          </a:p>
        </p:txBody>
      </p:sp>
      <p:sp>
        <p:nvSpPr>
          <p:cNvPr id="3" name="Tijdelijke aanduiding voor verticale tekst 2"/>
          <p:cNvSpPr>
            <a:spLocks noGrp="1"/>
          </p:cNvSpPr>
          <p:nvPr>
            <p:ph type="body" orient="vert" idx="1" hasCustomPrompt="1"/>
          </p:nvPr>
        </p:nvSpPr>
        <p:spPr>
          <a:xfrm>
            <a:off x="838200" y="762000"/>
            <a:ext cx="8077200" cy="5257800"/>
          </a:xfrm>
        </p:spPr>
        <p:txBody>
          <a:bodyPr vert="eaVert" rtlCol="0"/>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datum 3"/>
          <p:cNvSpPr>
            <a:spLocks noGrp="1"/>
          </p:cNvSpPr>
          <p:nvPr>
            <p:ph type="dt" sz="half" idx="10"/>
          </p:nvPr>
        </p:nvSpPr>
        <p:spPr/>
        <p:txBody>
          <a:bodyPr rtlCol="0"/>
          <a:lstStyle>
            <a:lvl1pPr>
              <a:defRPr>
                <a:solidFill>
                  <a:schemeClr val="tx2"/>
                </a:solidFill>
              </a:defRPr>
            </a:lvl1pPr>
          </a:lstStyle>
          <a:p>
            <a:pPr rtl="0"/>
            <a:fld id="{B536B929-3489-4EFF-B2B8-777D227BEB32}" type="datetime1">
              <a:rPr lang="nl-NL" noProof="0" smtClean="0"/>
              <a:t>3-3-2022</a:t>
            </a:fld>
            <a:endParaRPr lang="nl-NL" noProof="0"/>
          </a:p>
        </p:txBody>
      </p:sp>
      <p:sp>
        <p:nvSpPr>
          <p:cNvPr id="5" name="Tijdelijke aanduiding voor voettekst 4"/>
          <p:cNvSpPr>
            <a:spLocks noGrp="1"/>
          </p:cNvSpPr>
          <p:nvPr>
            <p:ph type="ftr" sz="quarter" idx="11"/>
          </p:nvPr>
        </p:nvSpPr>
        <p:spPr/>
        <p:txBody>
          <a:bodyPr rtlCol="0"/>
          <a:lstStyle>
            <a:lvl1pPr>
              <a:defRPr>
                <a:solidFill>
                  <a:schemeClr val="tx2"/>
                </a:solidFill>
              </a:defRPr>
            </a:lvl1pPr>
          </a:lstStyle>
          <a:p>
            <a:pPr rtl="0"/>
            <a:endParaRPr lang="nl-NL" noProof="0"/>
          </a:p>
        </p:txBody>
      </p:sp>
      <p:sp>
        <p:nvSpPr>
          <p:cNvPr id="6" name="Tijdelijke aanduiding voor dianummer 5"/>
          <p:cNvSpPr>
            <a:spLocks noGrp="1"/>
          </p:cNvSpPr>
          <p:nvPr>
            <p:ph type="sldNum" sz="quarter" idx="12"/>
          </p:nvPr>
        </p:nvSpPr>
        <p:spPr/>
        <p:txBody>
          <a:bodyPr rtlCol="0"/>
          <a:lstStyle>
            <a:lvl1pPr>
              <a:defRPr>
                <a:solidFill>
                  <a:schemeClr val="tx2"/>
                </a:solidFill>
              </a:defRPr>
            </a:lvl1pPr>
          </a:lstStyle>
          <a:p>
            <a:pPr rtl="0"/>
            <a:fld id="{4FAB73BC-B049-4115-A692-8D63A059BFB8}" type="slidenum">
              <a:rPr lang="nl-NL" noProof="0" smtClean="0"/>
              <a:pPr rtl="0"/>
              <a:t>‹nr.›</a:t>
            </a:fld>
            <a:endParaRPr lang="nl-NL" noProof="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945339-B3B1-4E33-99B6-D1C285FA3FCC}"/>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BAF5D233-94C5-4249-B162-6E8213706CC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A16B19A0-1E68-4F21-BC6D-B70681EBC212}"/>
              </a:ext>
            </a:extLst>
          </p:cNvPr>
          <p:cNvSpPr>
            <a:spLocks noGrp="1"/>
          </p:cNvSpPr>
          <p:nvPr>
            <p:ph type="dt" sz="half" idx="10"/>
          </p:nvPr>
        </p:nvSpPr>
        <p:spPr/>
        <p:txBody>
          <a:bodyPr/>
          <a:lstStyle/>
          <a:p>
            <a:fld id="{CC05FF83-1F18-4108-83D4-484D43598816}" type="datetimeFigureOut">
              <a:rPr lang="nl-NL" smtClean="0"/>
              <a:t>3-3-2022</a:t>
            </a:fld>
            <a:endParaRPr lang="nl-NL"/>
          </a:p>
        </p:txBody>
      </p:sp>
      <p:sp>
        <p:nvSpPr>
          <p:cNvPr id="5" name="Tijdelijke aanduiding voor voettekst 4">
            <a:extLst>
              <a:ext uri="{FF2B5EF4-FFF2-40B4-BE49-F238E27FC236}">
                <a16:creationId xmlns:a16="http://schemas.microsoft.com/office/drawing/2014/main" id="{D94858D7-5CC7-441D-8CEF-C6A5C6371C7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238473F-12C7-49BB-87C9-BCE8624DB417}"/>
              </a:ext>
            </a:extLst>
          </p:cNvPr>
          <p:cNvSpPr>
            <a:spLocks noGrp="1"/>
          </p:cNvSpPr>
          <p:nvPr>
            <p:ph type="sldNum" sz="quarter" idx="12"/>
          </p:nvPr>
        </p:nvSpPr>
        <p:spPr/>
        <p:txBody>
          <a:bodyPr/>
          <a:lstStyle/>
          <a:p>
            <a:fld id="{3E22BDE4-39C6-4AEA-B95C-536B61F60E09}" type="slidenum">
              <a:rPr lang="nl-NL" smtClean="0"/>
              <a:t>‹nr.›</a:t>
            </a:fld>
            <a:endParaRPr lang="nl-NL"/>
          </a:p>
        </p:txBody>
      </p:sp>
    </p:spTree>
    <p:extLst>
      <p:ext uri="{BB962C8B-B14F-4D97-AF65-F5344CB8AC3E}">
        <p14:creationId xmlns:p14="http://schemas.microsoft.com/office/powerpoint/2010/main" val="23208518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4D73BB-46A3-4612-89FC-2EAE451E5254}"/>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A55B1FB6-2E62-4731-904E-ACF736CC04A1}"/>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B3126FB-D1F2-46C6-A743-CE494ED25A13}"/>
              </a:ext>
            </a:extLst>
          </p:cNvPr>
          <p:cNvSpPr>
            <a:spLocks noGrp="1"/>
          </p:cNvSpPr>
          <p:nvPr>
            <p:ph type="dt" sz="half" idx="10"/>
          </p:nvPr>
        </p:nvSpPr>
        <p:spPr/>
        <p:txBody>
          <a:bodyPr/>
          <a:lstStyle/>
          <a:p>
            <a:fld id="{CC05FF83-1F18-4108-83D4-484D43598816}" type="datetimeFigureOut">
              <a:rPr lang="nl-NL" smtClean="0"/>
              <a:t>3-3-2022</a:t>
            </a:fld>
            <a:endParaRPr lang="nl-NL"/>
          </a:p>
        </p:txBody>
      </p:sp>
      <p:sp>
        <p:nvSpPr>
          <p:cNvPr id="5" name="Tijdelijke aanduiding voor voettekst 4">
            <a:extLst>
              <a:ext uri="{FF2B5EF4-FFF2-40B4-BE49-F238E27FC236}">
                <a16:creationId xmlns:a16="http://schemas.microsoft.com/office/drawing/2014/main" id="{B0CBB80A-2E17-45C2-B41B-7DD7EE00BD8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8014C43-5515-4DB3-A36F-A5E3796DDCB2}"/>
              </a:ext>
            </a:extLst>
          </p:cNvPr>
          <p:cNvSpPr>
            <a:spLocks noGrp="1"/>
          </p:cNvSpPr>
          <p:nvPr>
            <p:ph type="sldNum" sz="quarter" idx="12"/>
          </p:nvPr>
        </p:nvSpPr>
        <p:spPr/>
        <p:txBody>
          <a:bodyPr/>
          <a:lstStyle/>
          <a:p>
            <a:fld id="{3E22BDE4-39C6-4AEA-B95C-536B61F60E09}" type="slidenum">
              <a:rPr lang="nl-NL" smtClean="0"/>
              <a:t>‹nr.›</a:t>
            </a:fld>
            <a:endParaRPr lang="nl-NL"/>
          </a:p>
        </p:txBody>
      </p:sp>
    </p:spTree>
    <p:extLst>
      <p:ext uri="{BB962C8B-B14F-4D97-AF65-F5344CB8AC3E}">
        <p14:creationId xmlns:p14="http://schemas.microsoft.com/office/powerpoint/2010/main" val="40722829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612B11-AA2B-4DFA-A3AD-128616323EB1}"/>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FE2EAEC5-04F8-40CB-8340-4A3C3E2C13F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3CE7F607-4644-47F7-94D9-EA86F919B9F5}"/>
              </a:ext>
            </a:extLst>
          </p:cNvPr>
          <p:cNvSpPr>
            <a:spLocks noGrp="1"/>
          </p:cNvSpPr>
          <p:nvPr>
            <p:ph type="dt" sz="half" idx="10"/>
          </p:nvPr>
        </p:nvSpPr>
        <p:spPr/>
        <p:txBody>
          <a:bodyPr/>
          <a:lstStyle/>
          <a:p>
            <a:fld id="{CC05FF83-1F18-4108-83D4-484D43598816}" type="datetimeFigureOut">
              <a:rPr lang="nl-NL" smtClean="0"/>
              <a:t>3-3-2022</a:t>
            </a:fld>
            <a:endParaRPr lang="nl-NL"/>
          </a:p>
        </p:txBody>
      </p:sp>
      <p:sp>
        <p:nvSpPr>
          <p:cNvPr id="5" name="Tijdelijke aanduiding voor voettekst 4">
            <a:extLst>
              <a:ext uri="{FF2B5EF4-FFF2-40B4-BE49-F238E27FC236}">
                <a16:creationId xmlns:a16="http://schemas.microsoft.com/office/drawing/2014/main" id="{9AAF6864-04C3-49AE-B55D-F13C32D1327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D1F2D54-7051-4F8E-858F-54C00A6CF11B}"/>
              </a:ext>
            </a:extLst>
          </p:cNvPr>
          <p:cNvSpPr>
            <a:spLocks noGrp="1"/>
          </p:cNvSpPr>
          <p:nvPr>
            <p:ph type="sldNum" sz="quarter" idx="12"/>
          </p:nvPr>
        </p:nvSpPr>
        <p:spPr/>
        <p:txBody>
          <a:bodyPr/>
          <a:lstStyle/>
          <a:p>
            <a:fld id="{3E22BDE4-39C6-4AEA-B95C-536B61F60E09}" type="slidenum">
              <a:rPr lang="nl-NL" smtClean="0"/>
              <a:t>‹nr.›</a:t>
            </a:fld>
            <a:endParaRPr lang="nl-NL"/>
          </a:p>
        </p:txBody>
      </p:sp>
    </p:spTree>
    <p:extLst>
      <p:ext uri="{BB962C8B-B14F-4D97-AF65-F5344CB8AC3E}">
        <p14:creationId xmlns:p14="http://schemas.microsoft.com/office/powerpoint/2010/main" val="35479663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77FCA4-0CEA-401C-98C1-AAC724DF2344}"/>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4A51CF5A-7DD4-490B-A09E-A8DC72050F92}"/>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04CC3304-8D44-494A-A22D-9A21B1496F1F}"/>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0C600D07-9820-48EC-B5E1-9E842A5A943F}"/>
              </a:ext>
            </a:extLst>
          </p:cNvPr>
          <p:cNvSpPr>
            <a:spLocks noGrp="1"/>
          </p:cNvSpPr>
          <p:nvPr>
            <p:ph type="dt" sz="half" idx="10"/>
          </p:nvPr>
        </p:nvSpPr>
        <p:spPr/>
        <p:txBody>
          <a:bodyPr/>
          <a:lstStyle/>
          <a:p>
            <a:fld id="{CC05FF83-1F18-4108-83D4-484D43598816}" type="datetimeFigureOut">
              <a:rPr lang="nl-NL" smtClean="0"/>
              <a:t>3-3-2022</a:t>
            </a:fld>
            <a:endParaRPr lang="nl-NL"/>
          </a:p>
        </p:txBody>
      </p:sp>
      <p:sp>
        <p:nvSpPr>
          <p:cNvPr id="6" name="Tijdelijke aanduiding voor voettekst 5">
            <a:extLst>
              <a:ext uri="{FF2B5EF4-FFF2-40B4-BE49-F238E27FC236}">
                <a16:creationId xmlns:a16="http://schemas.microsoft.com/office/drawing/2014/main" id="{9BBED4B0-2F73-436C-B286-4F96355FF7A7}"/>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2B115F7-2210-427D-8C29-3E7244389281}"/>
              </a:ext>
            </a:extLst>
          </p:cNvPr>
          <p:cNvSpPr>
            <a:spLocks noGrp="1"/>
          </p:cNvSpPr>
          <p:nvPr>
            <p:ph type="sldNum" sz="quarter" idx="12"/>
          </p:nvPr>
        </p:nvSpPr>
        <p:spPr/>
        <p:txBody>
          <a:bodyPr/>
          <a:lstStyle/>
          <a:p>
            <a:fld id="{3E22BDE4-39C6-4AEA-B95C-536B61F60E09}" type="slidenum">
              <a:rPr lang="nl-NL" smtClean="0"/>
              <a:t>‹nr.›</a:t>
            </a:fld>
            <a:endParaRPr lang="nl-NL"/>
          </a:p>
        </p:txBody>
      </p:sp>
    </p:spTree>
    <p:extLst>
      <p:ext uri="{BB962C8B-B14F-4D97-AF65-F5344CB8AC3E}">
        <p14:creationId xmlns:p14="http://schemas.microsoft.com/office/powerpoint/2010/main" val="41271824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AF6C97-344A-449F-8790-5EBAA11C91E5}"/>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A5AD325E-D573-4356-BF0D-A370843D314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D1E95640-1D09-4A67-8401-F804C9BD5FB0}"/>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5E9E8383-C052-4327-90EF-7678818CF59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D2F22D03-21EC-4FDF-859A-E3954AE8C9F9}"/>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8A63F978-AEBE-49CB-A08F-08CA9ACBBE9A}"/>
              </a:ext>
            </a:extLst>
          </p:cNvPr>
          <p:cNvSpPr>
            <a:spLocks noGrp="1"/>
          </p:cNvSpPr>
          <p:nvPr>
            <p:ph type="dt" sz="half" idx="10"/>
          </p:nvPr>
        </p:nvSpPr>
        <p:spPr/>
        <p:txBody>
          <a:bodyPr/>
          <a:lstStyle/>
          <a:p>
            <a:fld id="{CC05FF83-1F18-4108-83D4-484D43598816}" type="datetimeFigureOut">
              <a:rPr lang="nl-NL" smtClean="0"/>
              <a:t>3-3-2022</a:t>
            </a:fld>
            <a:endParaRPr lang="nl-NL"/>
          </a:p>
        </p:txBody>
      </p:sp>
      <p:sp>
        <p:nvSpPr>
          <p:cNvPr id="8" name="Tijdelijke aanduiding voor voettekst 7">
            <a:extLst>
              <a:ext uri="{FF2B5EF4-FFF2-40B4-BE49-F238E27FC236}">
                <a16:creationId xmlns:a16="http://schemas.microsoft.com/office/drawing/2014/main" id="{8C6B784D-8321-4A46-BC8E-A167DFA09A84}"/>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05E8950E-3DC6-42A3-8E2C-C00B05F7F66D}"/>
              </a:ext>
            </a:extLst>
          </p:cNvPr>
          <p:cNvSpPr>
            <a:spLocks noGrp="1"/>
          </p:cNvSpPr>
          <p:nvPr>
            <p:ph type="sldNum" sz="quarter" idx="12"/>
          </p:nvPr>
        </p:nvSpPr>
        <p:spPr/>
        <p:txBody>
          <a:bodyPr/>
          <a:lstStyle/>
          <a:p>
            <a:fld id="{3E22BDE4-39C6-4AEA-B95C-536B61F60E09}" type="slidenum">
              <a:rPr lang="nl-NL" smtClean="0"/>
              <a:t>‹nr.›</a:t>
            </a:fld>
            <a:endParaRPr lang="nl-NL"/>
          </a:p>
        </p:txBody>
      </p:sp>
    </p:spTree>
    <p:extLst>
      <p:ext uri="{BB962C8B-B14F-4D97-AF65-F5344CB8AC3E}">
        <p14:creationId xmlns:p14="http://schemas.microsoft.com/office/powerpoint/2010/main" val="19043452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686CA1-EB4F-4B4F-9150-2346A54E7DC7}"/>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A641F5FA-00B5-4718-9B01-94F4332E6A48}"/>
              </a:ext>
            </a:extLst>
          </p:cNvPr>
          <p:cNvSpPr>
            <a:spLocks noGrp="1"/>
          </p:cNvSpPr>
          <p:nvPr>
            <p:ph type="dt" sz="half" idx="10"/>
          </p:nvPr>
        </p:nvSpPr>
        <p:spPr/>
        <p:txBody>
          <a:bodyPr/>
          <a:lstStyle/>
          <a:p>
            <a:fld id="{CC05FF83-1F18-4108-83D4-484D43598816}" type="datetimeFigureOut">
              <a:rPr lang="nl-NL" smtClean="0"/>
              <a:t>3-3-2022</a:t>
            </a:fld>
            <a:endParaRPr lang="nl-NL"/>
          </a:p>
        </p:txBody>
      </p:sp>
      <p:sp>
        <p:nvSpPr>
          <p:cNvPr id="4" name="Tijdelijke aanduiding voor voettekst 3">
            <a:extLst>
              <a:ext uri="{FF2B5EF4-FFF2-40B4-BE49-F238E27FC236}">
                <a16:creationId xmlns:a16="http://schemas.microsoft.com/office/drawing/2014/main" id="{2759782C-98A9-4DEC-BF9B-D9B1FCAD79BA}"/>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F75B88A3-1170-420D-BB86-B90EFE25517A}"/>
              </a:ext>
            </a:extLst>
          </p:cNvPr>
          <p:cNvSpPr>
            <a:spLocks noGrp="1"/>
          </p:cNvSpPr>
          <p:nvPr>
            <p:ph type="sldNum" sz="quarter" idx="12"/>
          </p:nvPr>
        </p:nvSpPr>
        <p:spPr/>
        <p:txBody>
          <a:bodyPr/>
          <a:lstStyle/>
          <a:p>
            <a:fld id="{3E22BDE4-39C6-4AEA-B95C-536B61F60E09}" type="slidenum">
              <a:rPr lang="nl-NL" smtClean="0"/>
              <a:t>‹nr.›</a:t>
            </a:fld>
            <a:endParaRPr lang="nl-NL"/>
          </a:p>
        </p:txBody>
      </p:sp>
    </p:spTree>
    <p:extLst>
      <p:ext uri="{BB962C8B-B14F-4D97-AF65-F5344CB8AC3E}">
        <p14:creationId xmlns:p14="http://schemas.microsoft.com/office/powerpoint/2010/main" val="22535364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2D047751-8204-46DB-A611-138C32BFF666}"/>
              </a:ext>
            </a:extLst>
          </p:cNvPr>
          <p:cNvSpPr>
            <a:spLocks noGrp="1"/>
          </p:cNvSpPr>
          <p:nvPr>
            <p:ph type="dt" sz="half" idx="10"/>
          </p:nvPr>
        </p:nvSpPr>
        <p:spPr/>
        <p:txBody>
          <a:bodyPr/>
          <a:lstStyle/>
          <a:p>
            <a:fld id="{CC05FF83-1F18-4108-83D4-484D43598816}" type="datetimeFigureOut">
              <a:rPr lang="nl-NL" smtClean="0"/>
              <a:t>3-3-2022</a:t>
            </a:fld>
            <a:endParaRPr lang="nl-NL"/>
          </a:p>
        </p:txBody>
      </p:sp>
      <p:sp>
        <p:nvSpPr>
          <p:cNvPr id="3" name="Tijdelijke aanduiding voor voettekst 2">
            <a:extLst>
              <a:ext uri="{FF2B5EF4-FFF2-40B4-BE49-F238E27FC236}">
                <a16:creationId xmlns:a16="http://schemas.microsoft.com/office/drawing/2014/main" id="{8D9C7EE0-1EBD-4E91-A3D8-DB148CC79B12}"/>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7452ABD0-CDDF-473E-8BD0-282BCB0CEB02}"/>
              </a:ext>
            </a:extLst>
          </p:cNvPr>
          <p:cNvSpPr>
            <a:spLocks noGrp="1"/>
          </p:cNvSpPr>
          <p:nvPr>
            <p:ph type="sldNum" sz="quarter" idx="12"/>
          </p:nvPr>
        </p:nvSpPr>
        <p:spPr/>
        <p:txBody>
          <a:bodyPr/>
          <a:lstStyle/>
          <a:p>
            <a:fld id="{3E22BDE4-39C6-4AEA-B95C-536B61F60E09}" type="slidenum">
              <a:rPr lang="nl-NL" smtClean="0"/>
              <a:t>‹nr.›</a:t>
            </a:fld>
            <a:endParaRPr lang="nl-NL"/>
          </a:p>
        </p:txBody>
      </p:sp>
    </p:spTree>
    <p:extLst>
      <p:ext uri="{BB962C8B-B14F-4D97-AF65-F5344CB8AC3E}">
        <p14:creationId xmlns:p14="http://schemas.microsoft.com/office/powerpoint/2010/main" val="20296249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1ED85B-77FC-48CF-9FDE-BF7410B83B4B}"/>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06E76D01-EA20-4DEA-B8A9-7DEFF274142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E9C33114-9949-4BCF-8068-7F0E2EE422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32A6001F-7AEB-4FE6-AF9B-C5A1AB01B6F1}"/>
              </a:ext>
            </a:extLst>
          </p:cNvPr>
          <p:cNvSpPr>
            <a:spLocks noGrp="1"/>
          </p:cNvSpPr>
          <p:nvPr>
            <p:ph type="dt" sz="half" idx="10"/>
          </p:nvPr>
        </p:nvSpPr>
        <p:spPr/>
        <p:txBody>
          <a:bodyPr/>
          <a:lstStyle/>
          <a:p>
            <a:fld id="{CC05FF83-1F18-4108-83D4-484D43598816}" type="datetimeFigureOut">
              <a:rPr lang="nl-NL" smtClean="0"/>
              <a:t>3-3-2022</a:t>
            </a:fld>
            <a:endParaRPr lang="nl-NL"/>
          </a:p>
        </p:txBody>
      </p:sp>
      <p:sp>
        <p:nvSpPr>
          <p:cNvPr id="6" name="Tijdelijke aanduiding voor voettekst 5">
            <a:extLst>
              <a:ext uri="{FF2B5EF4-FFF2-40B4-BE49-F238E27FC236}">
                <a16:creationId xmlns:a16="http://schemas.microsoft.com/office/drawing/2014/main" id="{21718691-CD9D-4F38-8A42-C9BAD639799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FAF0A661-3502-44B5-B87A-222BCA9041C9}"/>
              </a:ext>
            </a:extLst>
          </p:cNvPr>
          <p:cNvSpPr>
            <a:spLocks noGrp="1"/>
          </p:cNvSpPr>
          <p:nvPr>
            <p:ph type="sldNum" sz="quarter" idx="12"/>
          </p:nvPr>
        </p:nvSpPr>
        <p:spPr/>
        <p:txBody>
          <a:bodyPr/>
          <a:lstStyle/>
          <a:p>
            <a:fld id="{3E22BDE4-39C6-4AEA-B95C-536B61F60E09}" type="slidenum">
              <a:rPr lang="nl-NL" smtClean="0"/>
              <a:t>‹nr.›</a:t>
            </a:fld>
            <a:endParaRPr lang="nl-NL"/>
          </a:p>
        </p:txBody>
      </p:sp>
    </p:spTree>
    <p:extLst>
      <p:ext uri="{BB962C8B-B14F-4D97-AF65-F5344CB8AC3E}">
        <p14:creationId xmlns:p14="http://schemas.microsoft.com/office/powerpoint/2010/main" val="1150995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bg>
      <p:bgPr>
        <a:solidFill>
          <a:schemeClr val="tx1"/>
        </a:solidFill>
        <a:effectLst/>
      </p:bgPr>
    </p:b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rtlCol="0"/>
          <a:lstStyle/>
          <a:p>
            <a:pPr rtl="0"/>
            <a:r>
              <a:rPr lang="nl-NL" noProof="0"/>
              <a:t>Klik om de titelstijl van het model te bewerken</a:t>
            </a:r>
          </a:p>
        </p:txBody>
      </p:sp>
      <p:sp>
        <p:nvSpPr>
          <p:cNvPr id="3" name="Tijdelijke aanduiding voor inhoud 2"/>
          <p:cNvSpPr>
            <a:spLocks noGrp="1"/>
          </p:cNvSpPr>
          <p:nvPr>
            <p:ph idx="1" hasCustomPrompt="1"/>
          </p:nvPr>
        </p:nvSpPr>
        <p:spPr/>
        <p:txBody>
          <a:bodyPr rtlCol="0"/>
          <a:lstStyle>
            <a:lvl1pPr>
              <a:defRPr sz="1800"/>
            </a:lvl1pPr>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datum 3"/>
          <p:cNvSpPr>
            <a:spLocks noGrp="1"/>
          </p:cNvSpPr>
          <p:nvPr>
            <p:ph type="dt" sz="half" idx="10"/>
          </p:nvPr>
        </p:nvSpPr>
        <p:spPr/>
        <p:txBody>
          <a:bodyPr rtlCol="0"/>
          <a:lstStyle>
            <a:lvl1pPr>
              <a:defRPr>
                <a:solidFill>
                  <a:schemeClr val="tx2"/>
                </a:solidFill>
              </a:defRPr>
            </a:lvl1pPr>
          </a:lstStyle>
          <a:p>
            <a:pPr rtl="0"/>
            <a:fld id="{6F385CE5-3FC0-4A70-AE51-5E045F440DB8}" type="datetime1">
              <a:rPr lang="nl-NL" noProof="0" smtClean="0"/>
              <a:t>3-3-2022</a:t>
            </a:fld>
            <a:endParaRPr lang="nl-NL" noProof="0"/>
          </a:p>
        </p:txBody>
      </p:sp>
      <p:sp>
        <p:nvSpPr>
          <p:cNvPr id="5" name="Tijdelijke aanduiding voor voettekst 4"/>
          <p:cNvSpPr>
            <a:spLocks noGrp="1"/>
          </p:cNvSpPr>
          <p:nvPr>
            <p:ph type="ftr" sz="quarter" idx="11"/>
          </p:nvPr>
        </p:nvSpPr>
        <p:spPr/>
        <p:txBody>
          <a:bodyPr rtlCol="0"/>
          <a:lstStyle>
            <a:lvl1pPr>
              <a:defRPr>
                <a:solidFill>
                  <a:schemeClr val="tx2"/>
                </a:solidFill>
              </a:defRPr>
            </a:lvl1pPr>
          </a:lstStyle>
          <a:p>
            <a:pPr rtl="0"/>
            <a:endParaRPr lang="nl-NL" noProof="0"/>
          </a:p>
        </p:txBody>
      </p:sp>
      <p:sp>
        <p:nvSpPr>
          <p:cNvPr id="6" name="Tijdelijke aanduiding voor dianummer 5"/>
          <p:cNvSpPr>
            <a:spLocks noGrp="1"/>
          </p:cNvSpPr>
          <p:nvPr>
            <p:ph type="sldNum" sz="quarter" idx="12"/>
          </p:nvPr>
        </p:nvSpPr>
        <p:spPr/>
        <p:txBody>
          <a:bodyPr rtlCol="0"/>
          <a:lstStyle>
            <a:lvl1pPr>
              <a:defRPr>
                <a:solidFill>
                  <a:schemeClr val="tx2"/>
                </a:solidFill>
              </a:defRPr>
            </a:lvl1pPr>
          </a:lstStyle>
          <a:p>
            <a:pPr rtl="0"/>
            <a:fld id="{4FAB73BC-B049-4115-A692-8D63A059BFB8}" type="slidenum">
              <a:rPr lang="nl-NL" noProof="0" smtClean="0"/>
              <a:pPr rtl="0"/>
              <a:t>‹nr.›</a:t>
            </a:fld>
            <a:endParaRPr lang="nl-NL" noProof="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E22089-8757-49B7-B757-C2F725ADDA36}"/>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D64D2163-8BE0-4C86-898B-5095F908D9D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DD37E09F-C7A4-493E-818B-CB20138FFF8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2DAEFA56-D8BE-4975-B49F-DE03C74501B5}"/>
              </a:ext>
            </a:extLst>
          </p:cNvPr>
          <p:cNvSpPr>
            <a:spLocks noGrp="1"/>
          </p:cNvSpPr>
          <p:nvPr>
            <p:ph type="dt" sz="half" idx="10"/>
          </p:nvPr>
        </p:nvSpPr>
        <p:spPr/>
        <p:txBody>
          <a:bodyPr/>
          <a:lstStyle/>
          <a:p>
            <a:fld id="{CC05FF83-1F18-4108-83D4-484D43598816}" type="datetimeFigureOut">
              <a:rPr lang="nl-NL" smtClean="0"/>
              <a:t>3-3-2022</a:t>
            </a:fld>
            <a:endParaRPr lang="nl-NL"/>
          </a:p>
        </p:txBody>
      </p:sp>
      <p:sp>
        <p:nvSpPr>
          <p:cNvPr id="6" name="Tijdelijke aanduiding voor voettekst 5">
            <a:extLst>
              <a:ext uri="{FF2B5EF4-FFF2-40B4-BE49-F238E27FC236}">
                <a16:creationId xmlns:a16="http://schemas.microsoft.com/office/drawing/2014/main" id="{F248553C-D45F-4DA3-8EED-0D07447109FF}"/>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E87ED94E-57DB-42FE-BA29-02537C78F57F}"/>
              </a:ext>
            </a:extLst>
          </p:cNvPr>
          <p:cNvSpPr>
            <a:spLocks noGrp="1"/>
          </p:cNvSpPr>
          <p:nvPr>
            <p:ph type="sldNum" sz="quarter" idx="12"/>
          </p:nvPr>
        </p:nvSpPr>
        <p:spPr/>
        <p:txBody>
          <a:bodyPr/>
          <a:lstStyle/>
          <a:p>
            <a:fld id="{3E22BDE4-39C6-4AEA-B95C-536B61F60E09}" type="slidenum">
              <a:rPr lang="nl-NL" smtClean="0"/>
              <a:t>‹nr.›</a:t>
            </a:fld>
            <a:endParaRPr lang="nl-NL"/>
          </a:p>
        </p:txBody>
      </p:sp>
    </p:spTree>
    <p:extLst>
      <p:ext uri="{BB962C8B-B14F-4D97-AF65-F5344CB8AC3E}">
        <p14:creationId xmlns:p14="http://schemas.microsoft.com/office/powerpoint/2010/main" val="24601227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962CB2-7534-402E-8024-9CBCDDD6900F}"/>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A9752ED6-1E67-4962-A952-83FBA3900AAE}"/>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416E5D8-6F15-438A-847D-9E45A394C360}"/>
              </a:ext>
            </a:extLst>
          </p:cNvPr>
          <p:cNvSpPr>
            <a:spLocks noGrp="1"/>
          </p:cNvSpPr>
          <p:nvPr>
            <p:ph type="dt" sz="half" idx="10"/>
          </p:nvPr>
        </p:nvSpPr>
        <p:spPr/>
        <p:txBody>
          <a:bodyPr/>
          <a:lstStyle/>
          <a:p>
            <a:fld id="{CC05FF83-1F18-4108-83D4-484D43598816}" type="datetimeFigureOut">
              <a:rPr lang="nl-NL" smtClean="0"/>
              <a:t>3-3-2022</a:t>
            </a:fld>
            <a:endParaRPr lang="nl-NL"/>
          </a:p>
        </p:txBody>
      </p:sp>
      <p:sp>
        <p:nvSpPr>
          <p:cNvPr id="5" name="Tijdelijke aanduiding voor voettekst 4">
            <a:extLst>
              <a:ext uri="{FF2B5EF4-FFF2-40B4-BE49-F238E27FC236}">
                <a16:creationId xmlns:a16="http://schemas.microsoft.com/office/drawing/2014/main" id="{8044DC34-8258-4798-B25D-3C51D68B4C6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EF76C4D-0877-4282-908A-FCFBD04B73DE}"/>
              </a:ext>
            </a:extLst>
          </p:cNvPr>
          <p:cNvSpPr>
            <a:spLocks noGrp="1"/>
          </p:cNvSpPr>
          <p:nvPr>
            <p:ph type="sldNum" sz="quarter" idx="12"/>
          </p:nvPr>
        </p:nvSpPr>
        <p:spPr/>
        <p:txBody>
          <a:bodyPr/>
          <a:lstStyle/>
          <a:p>
            <a:fld id="{3E22BDE4-39C6-4AEA-B95C-536B61F60E09}" type="slidenum">
              <a:rPr lang="nl-NL" smtClean="0"/>
              <a:t>‹nr.›</a:t>
            </a:fld>
            <a:endParaRPr lang="nl-NL"/>
          </a:p>
        </p:txBody>
      </p:sp>
    </p:spTree>
    <p:extLst>
      <p:ext uri="{BB962C8B-B14F-4D97-AF65-F5344CB8AC3E}">
        <p14:creationId xmlns:p14="http://schemas.microsoft.com/office/powerpoint/2010/main" val="26818957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7BDC60A4-CB14-4FFC-BE6E-90294B115BCC}"/>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9C4557D0-75A8-464A-BAE8-D795994FF779}"/>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808232C-8DC1-4D70-B391-0C9FEB5EAF66}"/>
              </a:ext>
            </a:extLst>
          </p:cNvPr>
          <p:cNvSpPr>
            <a:spLocks noGrp="1"/>
          </p:cNvSpPr>
          <p:nvPr>
            <p:ph type="dt" sz="half" idx="10"/>
          </p:nvPr>
        </p:nvSpPr>
        <p:spPr/>
        <p:txBody>
          <a:bodyPr/>
          <a:lstStyle/>
          <a:p>
            <a:fld id="{CC05FF83-1F18-4108-83D4-484D43598816}" type="datetimeFigureOut">
              <a:rPr lang="nl-NL" smtClean="0"/>
              <a:t>3-3-2022</a:t>
            </a:fld>
            <a:endParaRPr lang="nl-NL"/>
          </a:p>
        </p:txBody>
      </p:sp>
      <p:sp>
        <p:nvSpPr>
          <p:cNvPr id="5" name="Tijdelijke aanduiding voor voettekst 4">
            <a:extLst>
              <a:ext uri="{FF2B5EF4-FFF2-40B4-BE49-F238E27FC236}">
                <a16:creationId xmlns:a16="http://schemas.microsoft.com/office/drawing/2014/main" id="{20218538-3CA3-4BA8-AF4C-DD9BE99D522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33A6E24-E20F-40AB-9BE1-26558388EC3E}"/>
              </a:ext>
            </a:extLst>
          </p:cNvPr>
          <p:cNvSpPr>
            <a:spLocks noGrp="1"/>
          </p:cNvSpPr>
          <p:nvPr>
            <p:ph type="sldNum" sz="quarter" idx="12"/>
          </p:nvPr>
        </p:nvSpPr>
        <p:spPr/>
        <p:txBody>
          <a:bodyPr/>
          <a:lstStyle/>
          <a:p>
            <a:fld id="{3E22BDE4-39C6-4AEA-B95C-536B61F60E09}" type="slidenum">
              <a:rPr lang="nl-NL" smtClean="0"/>
              <a:t>‹nr.›</a:t>
            </a:fld>
            <a:endParaRPr lang="nl-NL"/>
          </a:p>
        </p:txBody>
      </p:sp>
    </p:spTree>
    <p:extLst>
      <p:ext uri="{BB962C8B-B14F-4D97-AF65-F5344CB8AC3E}">
        <p14:creationId xmlns:p14="http://schemas.microsoft.com/office/powerpoint/2010/main" val="13865702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19" name="Rechthoek 18"/>
          <p:cNvSpPr/>
          <p:nvPr/>
        </p:nvSpPr>
        <p:spPr>
          <a:xfrm>
            <a:off x="0" y="0"/>
            <a:ext cx="12192000" cy="6858000"/>
          </a:xfrm>
          <a:prstGeom prst="rect">
            <a:avLst/>
          </a:prstGeom>
          <a:blipFill dpi="0" rotWithShape="1">
            <a:blip r:embed="rId2">
              <a:alphaModFix amt="40000"/>
              <a:duotone>
                <a:schemeClr val="accent3">
                  <a:shade val="45000"/>
                  <a:satMod val="135000"/>
                </a:schemeClr>
                <a:prstClr val="white"/>
              </a:duotone>
            </a:blip>
            <a:srcRect/>
            <a:tile tx="-31750" ty="-120650" sx="100000" sy="100000" flip="xy" algn="tl"/>
          </a:blipFill>
          <a:ln w="19050" cmpd="sng">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23" name="Rechthoek 22"/>
          <p:cNvSpPr/>
          <p:nvPr/>
        </p:nvSpPr>
        <p:spPr>
          <a:xfrm>
            <a:off x="1307870" y="1267730"/>
            <a:ext cx="9576262" cy="4307950"/>
          </a:xfrm>
          <a:prstGeom prst="rect">
            <a:avLst/>
          </a:prstGeom>
          <a:solidFill>
            <a:schemeClr val="tx1"/>
          </a:solidFill>
          <a:ln w="6350" cap="flat" cmpd="sng" algn="ctr">
            <a:solidFill>
              <a:schemeClr val="tx1">
                <a:lumMod val="65000"/>
                <a:lumOff val="35000"/>
              </a:schemeClr>
            </a:solidFill>
            <a:prstDash val="solid"/>
          </a:ln>
          <a:effectLst>
            <a:outerShdw blurRad="63500" algn="ctr" rotWithShape="0">
              <a:prstClr val="black">
                <a:alpha val="40000"/>
              </a:prstClr>
            </a:outerShdw>
            <a:softEdge rad="0"/>
          </a:effectLst>
        </p:spPr>
      </p:sp>
      <p:sp>
        <p:nvSpPr>
          <p:cNvPr id="24" name="Rechthoek 23"/>
          <p:cNvSpPr/>
          <p:nvPr/>
        </p:nvSpPr>
        <p:spPr>
          <a:xfrm>
            <a:off x="1447801" y="1411615"/>
            <a:ext cx="9296400" cy="4034770"/>
          </a:xfrm>
          <a:prstGeom prst="rect">
            <a:avLst/>
          </a:prstGeom>
          <a:solidFill>
            <a:schemeClr val="bg2"/>
          </a:solidFill>
          <a:ln w="9525" cap="sq" cmpd="sng" algn="ctr">
            <a:noFill/>
            <a:prstDash val="solid"/>
            <a:miter lim="800000"/>
          </a:ln>
          <a:effectLst/>
        </p:spPr>
      </p:sp>
      <p:sp>
        <p:nvSpPr>
          <p:cNvPr id="30" name="Rechthoek 29"/>
          <p:cNvSpPr/>
          <p:nvPr/>
        </p:nvSpPr>
        <p:spPr>
          <a:xfrm>
            <a:off x="5135880" y="1267730"/>
            <a:ext cx="1920240" cy="731520"/>
          </a:xfrm>
          <a:prstGeom prst="rect">
            <a:avLst/>
          </a:prstGeom>
          <a:solidFill>
            <a:schemeClr val="accent1"/>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grpSp>
        <p:nvGrpSpPr>
          <p:cNvPr id="31" name="Groep 30"/>
          <p:cNvGrpSpPr/>
          <p:nvPr/>
        </p:nvGrpSpPr>
        <p:grpSpPr>
          <a:xfrm>
            <a:off x="5250180" y="1267730"/>
            <a:ext cx="1691640" cy="645295"/>
            <a:chOff x="5318306" y="1386268"/>
            <a:chExt cx="1567331" cy="645295"/>
          </a:xfrm>
        </p:grpSpPr>
        <p:cxnSp>
          <p:nvCxnSpPr>
            <p:cNvPr id="32" name="Rechte verbindingslijn 31"/>
            <p:cNvCxnSpPr/>
            <p:nvPr/>
          </p:nvCxnSpPr>
          <p:spPr>
            <a:xfrm>
              <a:off x="5318306"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3" name="Rechte verbindingslijn 32"/>
            <p:cNvCxnSpPr/>
            <p:nvPr/>
          </p:nvCxnSpPr>
          <p:spPr>
            <a:xfrm>
              <a:off x="6885637"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4" name="Rechte verbindingslijn 33"/>
            <p:cNvCxnSpPr/>
            <p:nvPr/>
          </p:nvCxnSpPr>
          <p:spPr>
            <a:xfrm>
              <a:off x="5318306" y="2031563"/>
              <a:ext cx="1567331"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el 1"/>
          <p:cNvSpPr>
            <a:spLocks noGrp="1"/>
          </p:cNvSpPr>
          <p:nvPr>
            <p:ph type="title" hasCustomPrompt="1"/>
          </p:nvPr>
        </p:nvSpPr>
        <p:spPr>
          <a:xfrm>
            <a:off x="1563623" y="2094309"/>
            <a:ext cx="9070848" cy="2587752"/>
          </a:xfrm>
        </p:spPr>
        <p:txBody>
          <a:bodyPr rtlCol="0" anchor="ctr">
            <a:noAutofit/>
          </a:bodyPr>
          <a:lstStyle>
            <a:lvl1pPr algn="ctr">
              <a:lnSpc>
                <a:spcPct val="83000"/>
              </a:lnSpc>
              <a:defRPr lang="en-US" sz="7200" b="0" kern="1200" cap="all" spc="-100" baseline="0" dirty="0">
                <a:solidFill>
                  <a:schemeClr val="tx1"/>
                </a:solidFill>
                <a:effectLst>
                  <a:outerShdw blurRad="38100" dist="12700" dir="2700000" algn="tl" rotWithShape="0">
                    <a:prstClr val="black">
                      <a:alpha val="40000"/>
                    </a:prstClr>
                  </a:outerShdw>
                </a:effectLst>
                <a:latin typeface="+mj-lt"/>
                <a:ea typeface="+mn-ea"/>
                <a:cs typeface="+mn-cs"/>
              </a:defRPr>
            </a:lvl1pPr>
          </a:lstStyle>
          <a:p>
            <a:pPr rtl="0"/>
            <a:r>
              <a:rPr lang="nl-NL" noProof="0"/>
              <a:t>Klik om de titelstijl van het model te bewerken</a:t>
            </a:r>
          </a:p>
        </p:txBody>
      </p:sp>
      <p:sp>
        <p:nvSpPr>
          <p:cNvPr id="3" name="Tijdelijke aanduiding voor tekst 2"/>
          <p:cNvSpPr>
            <a:spLocks noGrp="1"/>
          </p:cNvSpPr>
          <p:nvPr>
            <p:ph type="body" idx="1" hasCustomPrompt="1"/>
          </p:nvPr>
        </p:nvSpPr>
        <p:spPr>
          <a:xfrm>
            <a:off x="1563624" y="4682062"/>
            <a:ext cx="9070848" cy="457200"/>
          </a:xfrm>
        </p:spPr>
        <p:txBody>
          <a:bodyPr rtlCol="0" anchor="t">
            <a:normAutofit/>
          </a:bodyPr>
          <a:lstStyle>
            <a:lvl1pPr marL="0" indent="0" algn="ctr">
              <a:buNone/>
              <a:tabLst>
                <a:tab pos="2633663" algn="l"/>
              </a:tabLst>
              <a:defRPr sz="1600">
                <a:solidFill>
                  <a:schemeClr val="tx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nl-NL" noProof="0"/>
              <a:t>Tekststijlen van het model bewerken</a:t>
            </a:r>
          </a:p>
        </p:txBody>
      </p:sp>
      <p:sp>
        <p:nvSpPr>
          <p:cNvPr id="4" name="Tijdelijke aanduiding voor datum 3"/>
          <p:cNvSpPr>
            <a:spLocks noGrp="1"/>
          </p:cNvSpPr>
          <p:nvPr>
            <p:ph type="dt" sz="half" idx="10"/>
          </p:nvPr>
        </p:nvSpPr>
        <p:spPr>
          <a:xfrm>
            <a:off x="5321808" y="1344502"/>
            <a:ext cx="1554480" cy="530352"/>
          </a:xfrm>
        </p:spPr>
        <p:txBody>
          <a:bodyPr rtlCol="0"/>
          <a:lstStyle>
            <a:lvl1pPr algn="ctr">
              <a:defRPr lang="en-US" sz="1300" kern="1200" spc="0" baseline="0">
                <a:solidFill>
                  <a:srgbClr val="FFFFFF"/>
                </a:solidFill>
                <a:latin typeface="+mn-lt"/>
                <a:ea typeface="+mn-ea"/>
                <a:cs typeface="+mn-cs"/>
              </a:defRPr>
            </a:lvl1pPr>
          </a:lstStyle>
          <a:p>
            <a:pPr rtl="0"/>
            <a:fld id="{7D10E96E-28B6-48A4-8B4E-77DC7E918607}" type="datetime1">
              <a:rPr lang="nl-NL" noProof="0" smtClean="0"/>
              <a:t>3-3-2022</a:t>
            </a:fld>
            <a:endParaRPr lang="nl-NL" noProof="0"/>
          </a:p>
        </p:txBody>
      </p:sp>
      <p:sp>
        <p:nvSpPr>
          <p:cNvPr id="5" name="Tijdelijke aanduiding voor voettekst 4"/>
          <p:cNvSpPr>
            <a:spLocks noGrp="1"/>
          </p:cNvSpPr>
          <p:nvPr>
            <p:ph type="ftr" sz="quarter" idx="11"/>
          </p:nvPr>
        </p:nvSpPr>
        <p:spPr>
          <a:xfrm>
            <a:off x="1453896" y="5212080"/>
            <a:ext cx="5907024" cy="228600"/>
          </a:xfrm>
        </p:spPr>
        <p:txBody>
          <a:bodyPr rtlCol="0"/>
          <a:lstStyle>
            <a:lvl1pPr algn="l">
              <a:defRPr>
                <a:solidFill>
                  <a:schemeClr val="tx2"/>
                </a:solidFill>
              </a:defRPr>
            </a:lvl1pPr>
          </a:lstStyle>
          <a:p>
            <a:pPr rtl="0"/>
            <a:endParaRPr lang="nl-NL" noProof="0"/>
          </a:p>
        </p:txBody>
      </p:sp>
      <p:sp>
        <p:nvSpPr>
          <p:cNvPr id="6" name="Tijdelijke aanduiding voor dianummer 5"/>
          <p:cNvSpPr>
            <a:spLocks noGrp="1"/>
          </p:cNvSpPr>
          <p:nvPr>
            <p:ph type="sldNum" sz="quarter" idx="12"/>
          </p:nvPr>
        </p:nvSpPr>
        <p:spPr>
          <a:xfrm>
            <a:off x="8604504" y="5212080"/>
            <a:ext cx="2112264" cy="228600"/>
          </a:xfrm>
        </p:spPr>
        <p:txBody>
          <a:bodyPr rtlCol="0"/>
          <a:lstStyle>
            <a:lvl1pPr>
              <a:defRPr>
                <a:solidFill>
                  <a:schemeClr val="tx2"/>
                </a:solidFill>
              </a:defRPr>
            </a:lvl1pPr>
          </a:lstStyle>
          <a:p>
            <a:pPr rtl="0"/>
            <a:fld id="{4FAB73BC-B049-4115-A692-8D63A059BFB8}" type="slidenum">
              <a:rPr lang="nl-NL" noProof="0" smtClean="0"/>
              <a:pPr rtl="0"/>
              <a:t>‹nr.›</a:t>
            </a:fld>
            <a:endParaRPr lang="nl-NL" noProof="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el 7"/>
          <p:cNvSpPr>
            <a:spLocks noGrp="1"/>
          </p:cNvSpPr>
          <p:nvPr>
            <p:ph type="title" hasCustomPrompt="1"/>
          </p:nvPr>
        </p:nvSpPr>
        <p:spPr/>
        <p:txBody>
          <a:bodyPr rtlCol="0"/>
          <a:lstStyle/>
          <a:p>
            <a:pPr rtl="0"/>
            <a:r>
              <a:rPr lang="nl-NL" noProof="0"/>
              <a:t>Klik om de titelstijl van het model te bewerken</a:t>
            </a:r>
          </a:p>
        </p:txBody>
      </p:sp>
      <p:sp>
        <p:nvSpPr>
          <p:cNvPr id="3" name="Tijdelijke aanduiding voor inhoud 2"/>
          <p:cNvSpPr>
            <a:spLocks noGrp="1"/>
          </p:cNvSpPr>
          <p:nvPr>
            <p:ph sz="half" idx="1" hasCustomPrompt="1"/>
          </p:nvPr>
        </p:nvSpPr>
        <p:spPr>
          <a:xfrm>
            <a:off x="1066800" y="2103120"/>
            <a:ext cx="475488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inhoud 3"/>
          <p:cNvSpPr>
            <a:spLocks noGrp="1"/>
          </p:cNvSpPr>
          <p:nvPr>
            <p:ph sz="half" idx="2" hasCustomPrompt="1"/>
          </p:nvPr>
        </p:nvSpPr>
        <p:spPr>
          <a:xfrm>
            <a:off x="6370320" y="2103120"/>
            <a:ext cx="475488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5" name="Tijdelijke aanduiding voor datum 4"/>
          <p:cNvSpPr>
            <a:spLocks noGrp="1"/>
          </p:cNvSpPr>
          <p:nvPr>
            <p:ph type="dt" sz="half" idx="10"/>
          </p:nvPr>
        </p:nvSpPr>
        <p:spPr/>
        <p:txBody>
          <a:bodyPr rtlCol="0"/>
          <a:lstStyle>
            <a:lvl1pPr>
              <a:defRPr>
                <a:solidFill>
                  <a:schemeClr val="tx2"/>
                </a:solidFill>
              </a:defRPr>
            </a:lvl1pPr>
          </a:lstStyle>
          <a:p>
            <a:pPr rtl="0"/>
            <a:fld id="{5439B7D6-F086-4AF5-A864-3B1E97F611A3}" type="datetime1">
              <a:rPr lang="nl-NL" noProof="0" smtClean="0"/>
              <a:t>3-3-2022</a:t>
            </a:fld>
            <a:endParaRPr lang="nl-NL" noProof="0"/>
          </a:p>
        </p:txBody>
      </p:sp>
      <p:sp>
        <p:nvSpPr>
          <p:cNvPr id="6" name="Tijdelijke aanduiding voor voettekst 5"/>
          <p:cNvSpPr>
            <a:spLocks noGrp="1"/>
          </p:cNvSpPr>
          <p:nvPr>
            <p:ph type="ftr" sz="quarter" idx="11"/>
          </p:nvPr>
        </p:nvSpPr>
        <p:spPr/>
        <p:txBody>
          <a:bodyPr rtlCol="0"/>
          <a:lstStyle>
            <a:lvl1pPr>
              <a:defRPr>
                <a:solidFill>
                  <a:schemeClr val="tx2"/>
                </a:solidFill>
              </a:defRPr>
            </a:lvl1pPr>
          </a:lstStyle>
          <a:p>
            <a:pPr rtl="0"/>
            <a:endParaRPr lang="nl-NL" noProof="0"/>
          </a:p>
        </p:txBody>
      </p:sp>
      <p:sp>
        <p:nvSpPr>
          <p:cNvPr id="7" name="Tijdelijke aanduiding voor dianummer 6"/>
          <p:cNvSpPr>
            <a:spLocks noGrp="1"/>
          </p:cNvSpPr>
          <p:nvPr>
            <p:ph type="sldNum" sz="quarter" idx="12"/>
          </p:nvPr>
        </p:nvSpPr>
        <p:spPr/>
        <p:txBody>
          <a:bodyPr rtlCol="0"/>
          <a:lstStyle>
            <a:lvl1pPr>
              <a:defRPr>
                <a:solidFill>
                  <a:schemeClr val="tx2"/>
                </a:solidFill>
              </a:defRPr>
            </a:lvl1pPr>
          </a:lstStyle>
          <a:p>
            <a:pPr rtl="0"/>
            <a:fld id="{4FAB73BC-B049-4115-A692-8D63A059BFB8}" type="slidenum">
              <a:rPr lang="nl-NL" noProof="0" smtClean="0"/>
              <a:pPr rtl="0"/>
              <a:t>‹nr.›</a:t>
            </a:fld>
            <a:endParaRPr lang="nl-NL" noProof="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rtlCol="0"/>
          <a:lstStyle/>
          <a:p>
            <a:pPr rtl="0"/>
            <a:r>
              <a:rPr lang="nl-NL" noProof="0"/>
              <a:t>Klik om de titelstijl van het model te bewerken</a:t>
            </a:r>
          </a:p>
        </p:txBody>
      </p:sp>
      <p:sp>
        <p:nvSpPr>
          <p:cNvPr id="3" name="Tijdelijke aanduiding voor tekst 2"/>
          <p:cNvSpPr>
            <a:spLocks noGrp="1"/>
          </p:cNvSpPr>
          <p:nvPr>
            <p:ph type="body" idx="1" hasCustomPrompt="1"/>
          </p:nvPr>
        </p:nvSpPr>
        <p:spPr>
          <a:xfrm>
            <a:off x="1069848" y="2074334"/>
            <a:ext cx="4754880" cy="640080"/>
          </a:xfrm>
        </p:spPr>
        <p:txBody>
          <a:bodyPr rtlCol="0" anchor="ctr">
            <a:normAutofit/>
          </a:bodyPr>
          <a:lstStyle>
            <a:lvl1pPr marL="0" indent="0" algn="ctr">
              <a:spcBef>
                <a:spcPts val="0"/>
              </a:spcBef>
              <a:buNone/>
              <a:defRPr sz="1800" b="0">
                <a:solidFill>
                  <a:schemeClr val="tx2"/>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Tekststijlen van het model bewerken</a:t>
            </a:r>
          </a:p>
        </p:txBody>
      </p:sp>
      <p:sp>
        <p:nvSpPr>
          <p:cNvPr id="4" name="Tijdelijke aanduiding voor inhoud 3"/>
          <p:cNvSpPr>
            <a:spLocks noGrp="1"/>
          </p:cNvSpPr>
          <p:nvPr>
            <p:ph sz="half" idx="2" hasCustomPrompt="1"/>
          </p:nvPr>
        </p:nvSpPr>
        <p:spPr>
          <a:xfrm>
            <a:off x="1069848" y="2755898"/>
            <a:ext cx="4754880" cy="320040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5" name="Tijdelijke aanduiding voor tekst 4"/>
          <p:cNvSpPr>
            <a:spLocks noGrp="1"/>
          </p:cNvSpPr>
          <p:nvPr>
            <p:ph type="body" sz="quarter" idx="3" hasCustomPrompt="1"/>
          </p:nvPr>
        </p:nvSpPr>
        <p:spPr>
          <a:xfrm>
            <a:off x="6373368" y="2074334"/>
            <a:ext cx="4754880" cy="640080"/>
          </a:xfrm>
        </p:spPr>
        <p:txBody>
          <a:bodyPr rtlCol="0"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Tekststijlen van het model bewerken</a:t>
            </a:r>
          </a:p>
        </p:txBody>
      </p:sp>
      <p:sp>
        <p:nvSpPr>
          <p:cNvPr id="6" name="Tijdelijke aanduiding voor inhoud 5"/>
          <p:cNvSpPr>
            <a:spLocks noGrp="1"/>
          </p:cNvSpPr>
          <p:nvPr>
            <p:ph sz="quarter" idx="4" hasCustomPrompt="1"/>
          </p:nvPr>
        </p:nvSpPr>
        <p:spPr>
          <a:xfrm>
            <a:off x="6373368" y="2756581"/>
            <a:ext cx="4754880" cy="320040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7" name="Tijdelijke aanduiding voor datum 6"/>
          <p:cNvSpPr>
            <a:spLocks noGrp="1"/>
          </p:cNvSpPr>
          <p:nvPr>
            <p:ph type="dt" sz="half" idx="10"/>
          </p:nvPr>
        </p:nvSpPr>
        <p:spPr/>
        <p:txBody>
          <a:bodyPr rtlCol="0"/>
          <a:lstStyle>
            <a:lvl1pPr>
              <a:defRPr>
                <a:solidFill>
                  <a:schemeClr val="tx2"/>
                </a:solidFill>
              </a:defRPr>
            </a:lvl1pPr>
          </a:lstStyle>
          <a:p>
            <a:pPr rtl="0"/>
            <a:fld id="{D5CD7B26-3398-4CC4-8430-9B9277349B3A}" type="datetime1">
              <a:rPr lang="nl-NL" noProof="0" smtClean="0"/>
              <a:t>3-3-2022</a:t>
            </a:fld>
            <a:endParaRPr lang="nl-NL" noProof="0"/>
          </a:p>
        </p:txBody>
      </p:sp>
      <p:sp>
        <p:nvSpPr>
          <p:cNvPr id="8" name="Tijdelijke aanduiding voor voettekst 7"/>
          <p:cNvSpPr>
            <a:spLocks noGrp="1"/>
          </p:cNvSpPr>
          <p:nvPr>
            <p:ph type="ftr" sz="quarter" idx="11"/>
          </p:nvPr>
        </p:nvSpPr>
        <p:spPr/>
        <p:txBody>
          <a:bodyPr rtlCol="0"/>
          <a:lstStyle>
            <a:lvl1pPr>
              <a:defRPr>
                <a:solidFill>
                  <a:schemeClr val="tx2"/>
                </a:solidFill>
              </a:defRPr>
            </a:lvl1pPr>
          </a:lstStyle>
          <a:p>
            <a:pPr rtl="0"/>
            <a:endParaRPr lang="nl-NL" noProof="0"/>
          </a:p>
        </p:txBody>
      </p:sp>
      <p:sp>
        <p:nvSpPr>
          <p:cNvPr id="9" name="Tijdelijke aanduiding voor dianummer 8"/>
          <p:cNvSpPr>
            <a:spLocks noGrp="1"/>
          </p:cNvSpPr>
          <p:nvPr>
            <p:ph type="sldNum" sz="quarter" idx="12"/>
          </p:nvPr>
        </p:nvSpPr>
        <p:spPr/>
        <p:txBody>
          <a:bodyPr rtlCol="0"/>
          <a:lstStyle>
            <a:lvl1pPr>
              <a:defRPr>
                <a:solidFill>
                  <a:schemeClr val="tx2"/>
                </a:solidFill>
              </a:defRPr>
            </a:lvl1pPr>
          </a:lstStyle>
          <a:p>
            <a:pPr rtl="0"/>
            <a:fld id="{4FAB73BC-B049-4115-A692-8D63A059BFB8}" type="slidenum">
              <a:rPr lang="nl-NL" noProof="0" smtClean="0"/>
              <a:pPr rtl="0"/>
              <a:t>‹nr.›</a:t>
            </a:fld>
            <a:endParaRPr lang="nl-NL" noProof="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rtlCol="0"/>
          <a:lstStyle/>
          <a:p>
            <a:pPr rtl="0"/>
            <a:r>
              <a:rPr lang="nl-NL" noProof="0"/>
              <a:t>Klik om de titelstijl van het model te bewerken</a:t>
            </a:r>
          </a:p>
        </p:txBody>
      </p:sp>
      <p:sp>
        <p:nvSpPr>
          <p:cNvPr id="3" name="Tijdelijke aanduiding voor datum 2"/>
          <p:cNvSpPr>
            <a:spLocks noGrp="1"/>
          </p:cNvSpPr>
          <p:nvPr>
            <p:ph type="dt" sz="half" idx="10"/>
          </p:nvPr>
        </p:nvSpPr>
        <p:spPr/>
        <p:txBody>
          <a:bodyPr rtlCol="0"/>
          <a:lstStyle>
            <a:lvl1pPr>
              <a:defRPr>
                <a:solidFill>
                  <a:schemeClr val="tx2"/>
                </a:solidFill>
              </a:defRPr>
            </a:lvl1pPr>
          </a:lstStyle>
          <a:p>
            <a:pPr rtl="0"/>
            <a:fld id="{EA30EC15-3DB2-4DAB-947C-848BEFC8A090}" type="datetime1">
              <a:rPr lang="nl-NL" noProof="0" smtClean="0"/>
              <a:t>3-3-2022</a:t>
            </a:fld>
            <a:endParaRPr lang="nl-NL" noProof="0"/>
          </a:p>
        </p:txBody>
      </p:sp>
      <p:sp>
        <p:nvSpPr>
          <p:cNvPr id="4" name="Tijdelijke aanduiding 3 voor voettekst"/>
          <p:cNvSpPr>
            <a:spLocks noGrp="1"/>
          </p:cNvSpPr>
          <p:nvPr>
            <p:ph type="ftr" sz="quarter" idx="11"/>
          </p:nvPr>
        </p:nvSpPr>
        <p:spPr/>
        <p:txBody>
          <a:bodyPr rtlCol="0"/>
          <a:lstStyle>
            <a:lvl1pPr>
              <a:defRPr>
                <a:solidFill>
                  <a:schemeClr val="tx2"/>
                </a:solidFill>
              </a:defRPr>
            </a:lvl1pPr>
          </a:lstStyle>
          <a:p>
            <a:pPr rtl="0"/>
            <a:endParaRPr lang="nl-NL" noProof="0"/>
          </a:p>
        </p:txBody>
      </p:sp>
      <p:sp>
        <p:nvSpPr>
          <p:cNvPr id="5" name="Tijdelijke aanduiding voor dianummer 4"/>
          <p:cNvSpPr>
            <a:spLocks noGrp="1"/>
          </p:cNvSpPr>
          <p:nvPr>
            <p:ph type="sldNum" sz="quarter" idx="12"/>
          </p:nvPr>
        </p:nvSpPr>
        <p:spPr/>
        <p:txBody>
          <a:bodyPr rtlCol="0"/>
          <a:lstStyle>
            <a:lvl1pPr>
              <a:defRPr>
                <a:solidFill>
                  <a:schemeClr val="tx2"/>
                </a:solidFill>
              </a:defRPr>
            </a:lvl1pPr>
          </a:lstStyle>
          <a:p>
            <a:pPr rtl="0"/>
            <a:fld id="{4FAB73BC-B049-4115-A692-8D63A059BFB8}" type="slidenum">
              <a:rPr lang="nl-NL" noProof="0" smtClean="0"/>
              <a:pPr rtl="0"/>
              <a:t>‹nr.›</a:t>
            </a:fld>
            <a:endParaRPr lang="nl-NL" noProof="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rtlCol="0"/>
          <a:lstStyle>
            <a:lvl1pPr>
              <a:defRPr>
                <a:solidFill>
                  <a:schemeClr val="tx2"/>
                </a:solidFill>
              </a:defRPr>
            </a:lvl1pPr>
          </a:lstStyle>
          <a:p>
            <a:pPr rtl="0"/>
            <a:fld id="{E8D5D441-AF3D-43CB-A8BE-D61E1974C2A2}" type="datetime1">
              <a:rPr lang="nl-NL" noProof="0" smtClean="0"/>
              <a:t>3-3-2022</a:t>
            </a:fld>
            <a:endParaRPr lang="nl-NL" noProof="0"/>
          </a:p>
        </p:txBody>
      </p:sp>
      <p:sp>
        <p:nvSpPr>
          <p:cNvPr id="3" name="Tijdelijke aanduiding voor voettekst 2"/>
          <p:cNvSpPr>
            <a:spLocks noGrp="1"/>
          </p:cNvSpPr>
          <p:nvPr>
            <p:ph type="ftr" sz="quarter" idx="11"/>
          </p:nvPr>
        </p:nvSpPr>
        <p:spPr/>
        <p:txBody>
          <a:bodyPr rtlCol="0"/>
          <a:lstStyle>
            <a:lvl1pPr>
              <a:defRPr>
                <a:solidFill>
                  <a:schemeClr val="tx2"/>
                </a:solidFill>
              </a:defRPr>
            </a:lvl1pPr>
          </a:lstStyle>
          <a:p>
            <a:pPr rtl="0"/>
            <a:endParaRPr lang="nl-NL" noProof="0"/>
          </a:p>
        </p:txBody>
      </p:sp>
      <p:sp>
        <p:nvSpPr>
          <p:cNvPr id="4" name="Tijdelijke aanduiding voor dianummer 3"/>
          <p:cNvSpPr>
            <a:spLocks noGrp="1"/>
          </p:cNvSpPr>
          <p:nvPr>
            <p:ph type="sldNum" sz="quarter" idx="12"/>
          </p:nvPr>
        </p:nvSpPr>
        <p:spPr/>
        <p:txBody>
          <a:bodyPr rtlCol="0"/>
          <a:lstStyle>
            <a:lvl1pPr>
              <a:defRPr>
                <a:solidFill>
                  <a:schemeClr val="tx2"/>
                </a:solidFill>
              </a:defRPr>
            </a:lvl1pPr>
          </a:lstStyle>
          <a:p>
            <a:pPr rtl="0"/>
            <a:fld id="{4FAB73BC-B049-4115-A692-8D63A059BFB8}" type="slidenum">
              <a:rPr lang="nl-NL" noProof="0" smtClean="0"/>
              <a:pPr rtl="0"/>
              <a:t>‹nr.›</a:t>
            </a:fld>
            <a:endParaRPr lang="nl-NL" noProof="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4" name="Rechthoek 13"/>
          <p:cNvSpPr/>
          <p:nvPr/>
        </p:nvSpPr>
        <p:spPr>
          <a:xfrm>
            <a:off x="234693" y="237744"/>
            <a:ext cx="8633081" cy="6382512"/>
          </a:xfrm>
          <a:prstGeom prst="rect">
            <a:avLst/>
          </a:prstGeom>
          <a:solidFill>
            <a:schemeClr val="tx1"/>
          </a:solidFill>
          <a:ln w="6350" cap="flat" cmpd="sng" algn="ctr">
            <a:solidFill>
              <a:schemeClr val="tx1">
                <a:lumMod val="75000"/>
              </a:schemeClr>
            </a:solidFill>
            <a:prstDash val="solid"/>
          </a:ln>
          <a:effectLst>
            <a:softEdge rad="0"/>
          </a:effectLst>
        </p:spPr>
      </p:sp>
      <p:sp>
        <p:nvSpPr>
          <p:cNvPr id="16" name="Rechthoek 15"/>
          <p:cNvSpPr/>
          <p:nvPr/>
        </p:nvSpPr>
        <p:spPr>
          <a:xfrm>
            <a:off x="371856" y="374904"/>
            <a:ext cx="8353044" cy="6108192"/>
          </a:xfrm>
          <a:prstGeom prst="rect">
            <a:avLst/>
          </a:prstGeom>
          <a:solidFill>
            <a:schemeClr val="bg2"/>
          </a:solidFill>
          <a:ln w="6350" cap="sq" cmpd="sng" algn="ctr">
            <a:noFill/>
            <a:prstDash val="solid"/>
            <a:miter lim="800000"/>
          </a:ln>
          <a:effectLst/>
        </p:spPr>
      </p:sp>
      <p:sp>
        <p:nvSpPr>
          <p:cNvPr id="15" name="Rechthoek 14"/>
          <p:cNvSpPr/>
          <p:nvPr/>
        </p:nvSpPr>
        <p:spPr>
          <a:xfrm>
            <a:off x="9020386" y="237744"/>
            <a:ext cx="2926080" cy="638251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hasCustomPrompt="1"/>
          </p:nvPr>
        </p:nvSpPr>
        <p:spPr>
          <a:xfrm>
            <a:off x="9296400" y="607392"/>
            <a:ext cx="2430780" cy="1645920"/>
          </a:xfrm>
        </p:spPr>
        <p:txBody>
          <a:bodyPr rtlCol="0" anchor="b">
            <a:normAutofit/>
          </a:bodyPr>
          <a:lstStyle>
            <a:lvl1pPr algn="l" defTabSz="914400" rtl="0" eaLnBrk="1" latinLnBrk="0" hangingPunct="1">
              <a:lnSpc>
                <a:spcPct val="90000"/>
              </a:lnSpc>
              <a:spcBef>
                <a:spcPct val="0"/>
              </a:spcBef>
              <a:buNone/>
              <a:defRPr lang="en-US" sz="2800" b="0" kern="1200" cap="none" spc="0" baseline="0" dirty="0">
                <a:solidFill>
                  <a:schemeClr val="bg1"/>
                </a:solidFill>
                <a:effectLst/>
                <a:latin typeface="+mj-lt"/>
                <a:ea typeface="+mn-ea"/>
                <a:cs typeface="+mn-cs"/>
              </a:defRPr>
            </a:lvl1pPr>
          </a:lstStyle>
          <a:p>
            <a:pPr rtl="0"/>
            <a:r>
              <a:rPr lang="nl-NL" noProof="0"/>
              <a:t>Klik om de titelstijl van het model te bewerken</a:t>
            </a:r>
          </a:p>
        </p:txBody>
      </p:sp>
      <p:sp>
        <p:nvSpPr>
          <p:cNvPr id="3" name="Tijdelijke aanduiding voor inhoud 2"/>
          <p:cNvSpPr>
            <a:spLocks noGrp="1"/>
          </p:cNvSpPr>
          <p:nvPr>
            <p:ph idx="1" hasCustomPrompt="1"/>
          </p:nvPr>
        </p:nvSpPr>
        <p:spPr>
          <a:xfrm>
            <a:off x="790575" y="704850"/>
            <a:ext cx="7562850" cy="5143500"/>
          </a:xfrm>
        </p:spPr>
        <p:txBody>
          <a:bodyPr rtlCol="0"/>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tekst 3"/>
          <p:cNvSpPr>
            <a:spLocks noGrp="1"/>
          </p:cNvSpPr>
          <p:nvPr>
            <p:ph type="body" sz="half" idx="2" hasCustomPrompt="1"/>
          </p:nvPr>
        </p:nvSpPr>
        <p:spPr>
          <a:xfrm>
            <a:off x="9296400" y="2286000"/>
            <a:ext cx="2430780" cy="3505200"/>
          </a:xfrm>
        </p:spPr>
        <p:txBody>
          <a:bodyPr rtlCol="0">
            <a:normAutofit/>
          </a:bodyPr>
          <a:lstStyle>
            <a:lvl1pPr marL="0" indent="0">
              <a:lnSpc>
                <a:spcPct val="110000"/>
              </a:lnSpc>
              <a:spcBef>
                <a:spcPts val="8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noProof="0"/>
              <a:t>Tekststijlen van het model bewerken</a:t>
            </a:r>
          </a:p>
        </p:txBody>
      </p:sp>
      <p:sp>
        <p:nvSpPr>
          <p:cNvPr id="5" name="Tijdelijke aanduiding voor datum 4"/>
          <p:cNvSpPr>
            <a:spLocks noGrp="1"/>
          </p:cNvSpPr>
          <p:nvPr>
            <p:ph type="dt" sz="half" idx="10"/>
          </p:nvPr>
        </p:nvSpPr>
        <p:spPr/>
        <p:txBody>
          <a:bodyPr rtlCol="0"/>
          <a:lstStyle>
            <a:lvl1pPr>
              <a:defRPr>
                <a:solidFill>
                  <a:schemeClr val="tx2"/>
                </a:solidFill>
              </a:defRPr>
            </a:lvl1pPr>
          </a:lstStyle>
          <a:p>
            <a:pPr rtl="0"/>
            <a:fld id="{CED8E96F-06ED-4E45-B685-44C299048226}" type="datetime1">
              <a:rPr lang="nl-NL" noProof="0" smtClean="0"/>
              <a:t>3-3-2022</a:t>
            </a:fld>
            <a:endParaRPr lang="nl-NL" noProof="0"/>
          </a:p>
        </p:txBody>
      </p:sp>
      <p:sp>
        <p:nvSpPr>
          <p:cNvPr id="6" name="Tijdelijke aanduiding voor voettekst 5"/>
          <p:cNvSpPr>
            <a:spLocks noGrp="1"/>
          </p:cNvSpPr>
          <p:nvPr>
            <p:ph type="ftr" sz="quarter" idx="11"/>
          </p:nvPr>
        </p:nvSpPr>
        <p:spPr>
          <a:xfrm>
            <a:off x="3439158" y="6214535"/>
            <a:ext cx="5184648" cy="256032"/>
          </a:xfrm>
        </p:spPr>
        <p:txBody>
          <a:bodyPr rtlCol="0"/>
          <a:lstStyle>
            <a:lvl1pPr algn="r">
              <a:defRPr>
                <a:solidFill>
                  <a:schemeClr val="tx2"/>
                </a:solidFill>
              </a:defRPr>
            </a:lvl1pPr>
          </a:lstStyle>
          <a:p>
            <a:pPr rtl="0"/>
            <a:endParaRPr lang="nl-NL" noProof="0"/>
          </a:p>
        </p:txBody>
      </p:sp>
      <p:sp>
        <p:nvSpPr>
          <p:cNvPr id="7" name="Tijdelijke aanduiding voor dianummer 6"/>
          <p:cNvSpPr>
            <a:spLocks noGrp="1"/>
          </p:cNvSpPr>
          <p:nvPr>
            <p:ph type="sldNum" sz="quarter" idx="12"/>
          </p:nvPr>
        </p:nvSpPr>
        <p:spPr/>
        <p:txBody>
          <a:bodyPr rtlCol="0"/>
          <a:lstStyle>
            <a:lvl1pPr>
              <a:defRPr>
                <a:solidFill>
                  <a:schemeClr val="bg2"/>
                </a:solidFill>
              </a:defRPr>
            </a:lvl1pPr>
          </a:lstStyle>
          <a:p>
            <a:pPr rtl="0"/>
            <a:fld id="{4FAB73BC-B049-4115-A692-8D63A059BFB8}" type="slidenum">
              <a:rPr lang="nl-NL" noProof="0" smtClean="0"/>
              <a:pPr rtl="0"/>
              <a:t>‹nr.›</a:t>
            </a:fld>
            <a:endParaRPr lang="nl-NL" noProof="0"/>
          </a:p>
        </p:txBody>
      </p:sp>
      <p:sp>
        <p:nvSpPr>
          <p:cNvPr id="11" name="Rechthoek 10"/>
          <p:cNvSpPr/>
          <p:nvPr/>
        </p:nvSpPr>
        <p:spPr>
          <a:xfrm>
            <a:off x="9157546" y="374904"/>
            <a:ext cx="2651760" cy="6108192"/>
          </a:xfrm>
          <a:prstGeom prst="rect">
            <a:avLst/>
          </a:prstGeom>
          <a:noFill/>
          <a:ln w="6350" cap="sq">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14" name="Rechthoek 13"/>
          <p:cNvSpPr/>
          <p:nvPr/>
        </p:nvSpPr>
        <p:spPr>
          <a:xfrm>
            <a:off x="9020386" y="237744"/>
            <a:ext cx="2926080" cy="6382512"/>
          </a:xfrm>
          <a:prstGeom prst="rect">
            <a:avLst/>
          </a:prstGeom>
          <a:solidFill>
            <a:schemeClr val="tx1"/>
          </a:solidFill>
          <a:ln w="6350" cap="sq">
            <a:solidFill>
              <a:schemeClr val="tx1">
                <a:lumMod val="7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9" name="Rechthoek 8"/>
          <p:cNvSpPr/>
          <p:nvPr/>
        </p:nvSpPr>
        <p:spPr>
          <a:xfrm>
            <a:off x="9157546" y="374904"/>
            <a:ext cx="2651760" cy="6108192"/>
          </a:xfrm>
          <a:prstGeom prst="rect">
            <a:avLst/>
          </a:prstGeom>
          <a:solidFill>
            <a:schemeClr val="bg2"/>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hasCustomPrompt="1"/>
          </p:nvPr>
        </p:nvSpPr>
        <p:spPr>
          <a:xfrm>
            <a:off x="9296400" y="603504"/>
            <a:ext cx="2432304" cy="1645920"/>
          </a:xfrm>
        </p:spPr>
        <p:txBody>
          <a:bodyPr rtlCol="0" anchor="b">
            <a:noAutofit/>
          </a:bodyPr>
          <a:lstStyle>
            <a:lvl1pPr algn="l">
              <a:defRPr sz="2800" b="0">
                <a:solidFill>
                  <a:schemeClr val="tx1"/>
                </a:solidFill>
                <a:latin typeface="+mj-lt"/>
              </a:defRPr>
            </a:lvl1pPr>
          </a:lstStyle>
          <a:p>
            <a:pPr rtl="0"/>
            <a:r>
              <a:rPr lang="nl-NL" noProof="0"/>
              <a:t>Klik om de titelstijl van het model te bewerken</a:t>
            </a:r>
          </a:p>
        </p:txBody>
      </p:sp>
      <p:sp>
        <p:nvSpPr>
          <p:cNvPr id="3" name="Tijdelijke aanduiding voor afbeelding 2"/>
          <p:cNvSpPr>
            <a:spLocks noGrp="1" noChangeAspect="1"/>
          </p:cNvSpPr>
          <p:nvPr>
            <p:ph type="pic" idx="1" hasCustomPrompt="1"/>
          </p:nvPr>
        </p:nvSpPr>
        <p:spPr>
          <a:xfrm>
            <a:off x="228599" y="237744"/>
            <a:ext cx="8601076" cy="6382512"/>
          </a:xfrm>
          <a:solidFill>
            <a:srgbClr val="808080"/>
          </a:solidFill>
          <a:ln>
            <a:noFill/>
          </a:ln>
        </p:spPr>
        <p:txBody>
          <a:bodyPr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noProof="0"/>
              <a:t>Klik op pictogram om afbeelding toe te voegen</a:t>
            </a:r>
          </a:p>
        </p:txBody>
      </p:sp>
      <p:sp>
        <p:nvSpPr>
          <p:cNvPr id="4" name="Tijdelijke aanduiding voor tekst 3"/>
          <p:cNvSpPr>
            <a:spLocks noGrp="1"/>
          </p:cNvSpPr>
          <p:nvPr>
            <p:ph type="body" sz="half" idx="2" hasCustomPrompt="1"/>
          </p:nvPr>
        </p:nvSpPr>
        <p:spPr>
          <a:xfrm>
            <a:off x="9296400" y="2286000"/>
            <a:ext cx="2432304" cy="3502152"/>
          </a:xfrm>
        </p:spPr>
        <p:txBody>
          <a:bodyPr rtlCol="0">
            <a:normAutofit/>
          </a:bodyPr>
          <a:lstStyle>
            <a:lvl1pPr marL="0" indent="0" algn="l">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noProof="0"/>
              <a:t>Tekststijlen van het model bewerken</a:t>
            </a:r>
          </a:p>
        </p:txBody>
      </p:sp>
      <p:sp>
        <p:nvSpPr>
          <p:cNvPr id="5" name="Tijdelijke aanduiding voor datum 4"/>
          <p:cNvSpPr>
            <a:spLocks noGrp="1"/>
          </p:cNvSpPr>
          <p:nvPr>
            <p:ph type="dt" sz="half" idx="10"/>
          </p:nvPr>
        </p:nvSpPr>
        <p:spPr/>
        <p:txBody>
          <a:bodyPr rtlCol="0"/>
          <a:lstStyle>
            <a:lvl1pPr>
              <a:defRPr>
                <a:solidFill>
                  <a:srgbClr val="FFFFFF"/>
                </a:solidFill>
                <a:effectLst>
                  <a:outerShdw blurRad="19050" dist="6350" dir="2700000" algn="tl" rotWithShape="0">
                    <a:prstClr val="black">
                      <a:alpha val="40000"/>
                    </a:prstClr>
                  </a:outerShdw>
                </a:effectLst>
              </a:defRPr>
            </a:lvl1pPr>
          </a:lstStyle>
          <a:p>
            <a:pPr rtl="0"/>
            <a:fld id="{A868E82D-FA39-4419-AB02-8C2D791820A8}" type="datetime1">
              <a:rPr lang="nl-NL" noProof="0" smtClean="0"/>
              <a:t>3-3-2022</a:t>
            </a:fld>
            <a:endParaRPr lang="nl-NL" noProof="0"/>
          </a:p>
        </p:txBody>
      </p:sp>
      <p:sp>
        <p:nvSpPr>
          <p:cNvPr id="6" name="Tijdelijke aanduiding voor voettekst 5"/>
          <p:cNvSpPr>
            <a:spLocks noGrp="1"/>
          </p:cNvSpPr>
          <p:nvPr>
            <p:ph type="ftr" sz="quarter" idx="11"/>
          </p:nvPr>
        </p:nvSpPr>
        <p:spPr/>
        <p:txBody>
          <a:bodyPr rtlCol="0"/>
          <a:lstStyle>
            <a:lvl1pPr marL="0" algn="r" defTabSz="914400" rtl="0" eaLnBrk="1" latinLnBrk="0" hangingPunct="1">
              <a:defRPr lang="en-US" sz="1000"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pPr rtl="0"/>
            <a:endParaRPr lang="nl-NL" noProof="0"/>
          </a:p>
        </p:txBody>
      </p:sp>
      <p:sp>
        <p:nvSpPr>
          <p:cNvPr id="7" name="Tijdelijke aanduiding voor dianummer 6"/>
          <p:cNvSpPr>
            <a:spLocks noGrp="1"/>
          </p:cNvSpPr>
          <p:nvPr>
            <p:ph type="sldNum" sz="quarter" idx="12"/>
          </p:nvPr>
        </p:nvSpPr>
        <p:spPr/>
        <p:txBody>
          <a:bodyPr rtlCol="0"/>
          <a:lstStyle>
            <a:lvl1pPr>
              <a:defRPr>
                <a:solidFill>
                  <a:schemeClr val="tx2"/>
                </a:solidFill>
              </a:defRPr>
            </a:lvl1pPr>
          </a:lstStyle>
          <a:p>
            <a:pPr rtl="0"/>
            <a:fld id="{4FAB73BC-B049-4115-A692-8D63A059BFB8}" type="slidenum">
              <a:rPr lang="nl-NL" noProof="0" smtClean="0"/>
              <a:pPr rtl="0"/>
              <a:t>‹nr.›</a:t>
            </a:fld>
            <a:endParaRPr lang="nl-NL" noProof="0"/>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Rechthoek 6"/>
          <p:cNvSpPr/>
          <p:nvPr/>
        </p:nvSpPr>
        <p:spPr>
          <a:xfrm>
            <a:off x="234696" y="237744"/>
            <a:ext cx="11722608" cy="6382512"/>
          </a:xfrm>
          <a:prstGeom prst="rect">
            <a:avLst/>
          </a:prstGeom>
          <a:solidFill>
            <a:schemeClr val="tx1"/>
          </a:solidFill>
          <a:ln w="6350" cap="flat" cmpd="sng" algn="ctr">
            <a:solidFill>
              <a:schemeClr val="tx1">
                <a:lumMod val="75000"/>
              </a:schemeClr>
            </a:solidFill>
            <a:prstDash val="solid"/>
          </a:ln>
          <a:effectLst>
            <a:softEdge rad="0"/>
          </a:effectLst>
        </p:spPr>
      </p:sp>
      <p:sp>
        <p:nvSpPr>
          <p:cNvPr id="8" name="Rechthoek 7"/>
          <p:cNvSpPr/>
          <p:nvPr/>
        </p:nvSpPr>
        <p:spPr>
          <a:xfrm>
            <a:off x="371856" y="374904"/>
            <a:ext cx="11448288" cy="6108192"/>
          </a:xfrm>
          <a:prstGeom prst="rect">
            <a:avLst/>
          </a:prstGeom>
          <a:solidFill>
            <a:schemeClr val="bg2"/>
          </a:solidFill>
          <a:ln w="6350" cap="sq" cmpd="sng" algn="ctr">
            <a:noFill/>
            <a:prstDash val="solid"/>
            <a:miter lim="800000"/>
          </a:ln>
          <a:effectLst/>
        </p:spPr>
      </p:sp>
      <p:sp>
        <p:nvSpPr>
          <p:cNvPr id="2" name="Tijdelijke aanduiding voor titel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pPr rtl="0"/>
            <a:r>
              <a:rPr lang="nl-NL" noProof="0"/>
              <a:t>Klik om de titelstijl van het model te bewerken</a:t>
            </a:r>
          </a:p>
        </p:txBody>
      </p:sp>
      <p:sp>
        <p:nvSpPr>
          <p:cNvPr id="3" name="Tijdelijke aanduiding voor tekst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datum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bg2"/>
                </a:solidFill>
              </a:defRPr>
            </a:lvl1pPr>
          </a:lstStyle>
          <a:p>
            <a:pPr rtl="0"/>
            <a:fld id="{08A7925D-D9A0-41FC-BFD5-1A0435FB79DB}" type="datetime1">
              <a:rPr lang="nl-NL" noProof="0" smtClean="0"/>
              <a:t>3-3-2022</a:t>
            </a:fld>
            <a:endParaRPr lang="nl-NL" noProof="0"/>
          </a:p>
        </p:txBody>
      </p:sp>
      <p:sp>
        <p:nvSpPr>
          <p:cNvPr id="5" name="Tijdelijke aanduiding voor voettekst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bg2"/>
                </a:solidFill>
              </a:defRPr>
            </a:lvl1pPr>
          </a:lstStyle>
          <a:p>
            <a:pPr rtl="0"/>
            <a:endParaRPr lang="nl-NL" noProof="0"/>
          </a:p>
        </p:txBody>
      </p:sp>
      <p:sp>
        <p:nvSpPr>
          <p:cNvPr id="6" name="Tijdelijke aanduiding voor dianummer 5"/>
          <p:cNvSpPr>
            <a:spLocks noGrp="1"/>
          </p:cNvSpPr>
          <p:nvPr>
            <p:ph type="sldNum" sz="quarter" idx="4"/>
          </p:nvPr>
        </p:nvSpPr>
        <p:spPr>
          <a:xfrm>
            <a:off x="10348535" y="6214535"/>
            <a:ext cx="1463040" cy="256032"/>
          </a:xfrm>
          <a:prstGeom prst="rect">
            <a:avLst/>
          </a:prstGeom>
        </p:spPr>
        <p:txBody>
          <a:bodyPr vert="horz" lIns="91440" tIns="45720" rIns="91440" bIns="45720" rtlCol="0" anchor="b"/>
          <a:lstStyle>
            <a:lvl1pPr algn="r">
              <a:defRPr sz="1000">
                <a:solidFill>
                  <a:schemeClr val="bg2"/>
                </a:solidFill>
              </a:defRPr>
            </a:lvl1pPr>
          </a:lstStyle>
          <a:p>
            <a:pPr rtl="0"/>
            <a:fld id="{4FAB73BC-B049-4115-A692-8D63A059BFB8}" type="slidenum">
              <a:rPr lang="nl-NL" noProof="0" smtClean="0"/>
              <a:pPr rtl="0"/>
              <a:t>‹nr.›</a:t>
            </a:fld>
            <a:endParaRPr lang="nl-NL" noProof="0"/>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ftr="0" dt="0"/>
  <p:txStyles>
    <p:titleStyle>
      <a:lvl1pPr algn="l" defTabSz="914400" rtl="0" eaLnBrk="1" latinLnBrk="0" hangingPunct="1">
        <a:lnSpc>
          <a:spcPct val="90000"/>
        </a:lnSpc>
        <a:spcBef>
          <a:spcPct val="0"/>
        </a:spcBef>
        <a:buNone/>
        <a:defRPr lang="en-US" sz="4800" kern="1200" cap="none" spc="0" baseline="0" dirty="0">
          <a:solidFill>
            <a:schemeClr val="tx1"/>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2">
            <a:lumMod val="60000"/>
            <a:lumOff val="40000"/>
          </a:schemeClr>
        </a:buClr>
        <a:buFont typeface="Arial" pitchFamily="34"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6pPr>
      <a:lvl7pPr marL="19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7pPr>
      <a:lvl8pPr marL="22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8pPr>
      <a:lvl9pPr marL="25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E1F6D541-0E58-49CD-8235-63239F92681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64F0BC55-FB30-49B0-8578-029BB25A59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495896E-E33C-43D1-AE85-C90BB3405C6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05FF83-1F18-4108-83D4-484D43598816}" type="datetimeFigureOut">
              <a:rPr lang="nl-NL" smtClean="0"/>
              <a:t>3-3-2022</a:t>
            </a:fld>
            <a:endParaRPr lang="nl-NL"/>
          </a:p>
        </p:txBody>
      </p:sp>
      <p:sp>
        <p:nvSpPr>
          <p:cNvPr id="5" name="Tijdelijke aanduiding voor voettekst 4">
            <a:extLst>
              <a:ext uri="{FF2B5EF4-FFF2-40B4-BE49-F238E27FC236}">
                <a16:creationId xmlns:a16="http://schemas.microsoft.com/office/drawing/2014/main" id="{6F92E72B-58AA-4D22-A9BE-189353C7AA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800EC8A6-878A-42EA-8556-C54DDF1F4A8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22BDE4-39C6-4AEA-B95C-536B61F60E09}" type="slidenum">
              <a:rPr lang="nl-NL" smtClean="0"/>
              <a:t>‹nr.›</a:t>
            </a:fld>
            <a:endParaRPr lang="nl-NL"/>
          </a:p>
        </p:txBody>
      </p:sp>
    </p:spTree>
    <p:extLst>
      <p:ext uri="{BB962C8B-B14F-4D97-AF65-F5344CB8AC3E}">
        <p14:creationId xmlns:p14="http://schemas.microsoft.com/office/powerpoint/2010/main" val="1090729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jpe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1.jpeg"/><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2.bmp"/><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hyperlink" Target="mailto:pm.solle@noorderpoort.nl" TargetMode="External"/><Relationship Id="rId5" Type="http://schemas.openxmlformats.org/officeDocument/2006/relationships/hyperlink" Target="mailto:j.kamstra@noorderpoort.nl" TargetMode="Externa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93BFCDB3-13C4-4D69-848D-3F1F4D6B8F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D90EC3D-482A-4E73-B198-E8341A0D0973}"/>
              </a:ext>
            </a:extLst>
          </p:cNvPr>
          <p:cNvSpPr>
            <a:spLocks noGrp="1"/>
          </p:cNvSpPr>
          <p:nvPr>
            <p:ph type="ctrTitle"/>
          </p:nvPr>
        </p:nvSpPr>
        <p:spPr>
          <a:xfrm>
            <a:off x="8560024" y="1442916"/>
            <a:ext cx="3238829" cy="3252231"/>
          </a:xfrm>
        </p:spPr>
        <p:txBody>
          <a:bodyPr rtlCol="0">
            <a:normAutofit/>
          </a:bodyPr>
          <a:lstStyle/>
          <a:p>
            <a:pPr rtl="0"/>
            <a:r>
              <a:rPr lang="nl-NL" sz="4800" dirty="0">
                <a:solidFill>
                  <a:srgbClr val="FFFFFF"/>
                </a:solidFill>
              </a:rPr>
              <a:t>Door</a:t>
            </a:r>
            <a:br>
              <a:rPr lang="nl-NL" sz="4800" dirty="0">
                <a:solidFill>
                  <a:srgbClr val="FFFFFF"/>
                </a:solidFill>
              </a:rPr>
            </a:br>
            <a:r>
              <a:rPr lang="nl-NL" sz="4800" dirty="0">
                <a:solidFill>
                  <a:srgbClr val="FFFFFF"/>
                </a:solidFill>
              </a:rPr>
              <a:t>stroom</a:t>
            </a:r>
            <a:br>
              <a:rPr lang="nl-NL" sz="4800" dirty="0">
                <a:solidFill>
                  <a:srgbClr val="FFFFFF"/>
                </a:solidFill>
              </a:rPr>
            </a:br>
            <a:r>
              <a:rPr lang="nl-NL" sz="4800" dirty="0">
                <a:solidFill>
                  <a:srgbClr val="FFFFFF"/>
                </a:solidFill>
              </a:rPr>
              <a:t>groep</a:t>
            </a:r>
          </a:p>
        </p:txBody>
      </p:sp>
      <p:sp>
        <p:nvSpPr>
          <p:cNvPr id="7" name="Subtitel 6">
            <a:extLst>
              <a:ext uri="{FF2B5EF4-FFF2-40B4-BE49-F238E27FC236}">
                <a16:creationId xmlns:a16="http://schemas.microsoft.com/office/drawing/2014/main" id="{2048EE7C-B77F-4E59-88A7-DD66337BB69C}"/>
              </a:ext>
            </a:extLst>
          </p:cNvPr>
          <p:cNvSpPr>
            <a:spLocks noGrp="1"/>
          </p:cNvSpPr>
          <p:nvPr>
            <p:ph type="subTitle" idx="1"/>
          </p:nvPr>
        </p:nvSpPr>
        <p:spPr>
          <a:xfrm>
            <a:off x="8560024" y="4708186"/>
            <a:ext cx="3238829" cy="1496816"/>
          </a:xfrm>
        </p:spPr>
        <p:txBody>
          <a:bodyPr vert="horz" lIns="91440" tIns="45720" rIns="91440" bIns="45720" rtlCol="0">
            <a:normAutofit/>
          </a:bodyPr>
          <a:lstStyle/>
          <a:p>
            <a:pPr>
              <a:spcAft>
                <a:spcPts val="600"/>
              </a:spcAft>
            </a:pPr>
            <a:r>
              <a:rPr lang="nl-NL" sz="1400" dirty="0">
                <a:solidFill>
                  <a:srgbClr val="FFFFFF"/>
                </a:solidFill>
              </a:rPr>
              <a:t>8 maart 2022</a:t>
            </a:r>
          </a:p>
        </p:txBody>
      </p:sp>
      <p:sp>
        <p:nvSpPr>
          <p:cNvPr id="45" name="Rectangle 44">
            <a:extLst>
              <a:ext uri="{FF2B5EF4-FFF2-40B4-BE49-F238E27FC236}">
                <a16:creationId xmlns:a16="http://schemas.microsoft.com/office/drawing/2014/main" id="{CC2B9599-6E7A-4DD2-B13A-B4F68A1351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67" y="0"/>
            <a:ext cx="816874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3E377648-1ED1-4112-805B-16C14CE995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337" y="643464"/>
            <a:ext cx="6909241" cy="5571072"/>
          </a:xfrm>
          <a:prstGeom prst="rect">
            <a:avLst/>
          </a:prstGeom>
          <a:solidFill>
            <a:schemeClr val="tx1"/>
          </a:solidFill>
          <a:ln w="6350" cap="flat" cmpd="sng" algn="ctr">
            <a:solidFill>
              <a:schemeClr val="tx1"/>
            </a:solidFill>
            <a:prstDash val="solid"/>
          </a:ln>
          <a:effectLst>
            <a:outerShdw blurRad="63500" algn="ctr" rotWithShape="0">
              <a:prstClr val="black">
                <a:alpha val="40000"/>
              </a:prstClr>
            </a:outerShdw>
            <a:softEdge rad="0"/>
          </a:effectLst>
        </p:spPr>
      </p:sp>
      <p:sp>
        <p:nvSpPr>
          <p:cNvPr id="49" name="Rectangle 48">
            <a:extLst>
              <a:ext uri="{FF2B5EF4-FFF2-40B4-BE49-F238E27FC236}">
                <a16:creationId xmlns:a16="http://schemas.microsoft.com/office/drawing/2014/main" id="{D63B59CB-289C-4850-A932-358B9E412B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2877" y="806752"/>
            <a:ext cx="6570161" cy="5244497"/>
          </a:xfrm>
          <a:prstGeom prst="rect">
            <a:avLst/>
          </a:prstGeom>
          <a:solidFill>
            <a:schemeClr val="tx1"/>
          </a:solidFill>
          <a:ln w="6350" cap="sq" cmpd="sng" algn="ctr">
            <a:solidFill>
              <a:schemeClr val="bg2"/>
            </a:solidFill>
            <a:prstDash val="solid"/>
            <a:miter lim="800000"/>
          </a:ln>
          <a:effectLst/>
        </p:spPr>
      </p:sp>
      <p:pic>
        <p:nvPicPr>
          <p:cNvPr id="19" name="Afbeelding 18" descr="Cactus">
            <a:extLst>
              <a:ext uri="{FF2B5EF4-FFF2-40B4-BE49-F238E27FC236}">
                <a16:creationId xmlns:a16="http://schemas.microsoft.com/office/drawing/2014/main" id="{CA6895E3-C8BD-4010-B9E7-E43BA3DCF21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186" r="1" b="1"/>
          <a:stretch/>
        </p:blipFill>
        <p:spPr>
          <a:xfrm>
            <a:off x="981201" y="971344"/>
            <a:ext cx="6233513" cy="4915313"/>
          </a:xfrm>
          <a:prstGeom prst="rect">
            <a:avLst/>
          </a:prstGeom>
        </p:spPr>
      </p:pic>
      <p:sp>
        <p:nvSpPr>
          <p:cNvPr id="51" name="Rectangle 50">
            <a:extLst>
              <a:ext uri="{FF2B5EF4-FFF2-40B4-BE49-F238E27FC236}">
                <a16:creationId xmlns:a16="http://schemas.microsoft.com/office/drawing/2014/main" id="{98867647-07B7-4265-832F-DE0E80979A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37837" y="640856"/>
            <a:ext cx="1920240" cy="731520"/>
          </a:xfrm>
          <a:prstGeom prst="rect">
            <a:avLst/>
          </a:prstGeom>
          <a:solidFill>
            <a:schemeClr val="accent1"/>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cxnSp>
        <p:nvCxnSpPr>
          <p:cNvPr id="53" name="Straight Connector 52">
            <a:extLst>
              <a:ext uri="{FF2B5EF4-FFF2-40B4-BE49-F238E27FC236}">
                <a16:creationId xmlns:a16="http://schemas.microsoft.com/office/drawing/2014/main" id="{516AC468-2C3D-4337-A9A2-81175F6D54B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252137" y="640855"/>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2A873262-74DB-4FD1-9625-E4616CF011D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43777" y="640855"/>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09F3D15D-CB95-47AD-87F5-9CFF84F6159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252137" y="1286150"/>
            <a:ext cx="1691640"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5769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iterate>
                                    <p:tmPct val="10000"/>
                                  </p:iterate>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700"/>
                                        <p:tgtEl>
                                          <p:spTgt spid="7">
                                            <p:txEl>
                                              <p:pRg st="0" end="0"/>
                                            </p:txEl>
                                          </p:spTgt>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E192707B-B929-41A7-9B41-E959A1C689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2" descr="Bladeren in close-up">
            <a:extLst>
              <a:ext uri="{FF2B5EF4-FFF2-40B4-BE49-F238E27FC236}">
                <a16:creationId xmlns:a16="http://schemas.microsoft.com/office/drawing/2014/main" id="{C542C31E-A9A6-4196-9C15-D9E26F2B2175}"/>
              </a:ext>
            </a:extLst>
          </p:cNvPr>
          <p:cNvPicPr>
            <a:picLocks noChangeAspect="1" noChangeArrowheads="1"/>
          </p:cNvPicPr>
          <p:nvPr/>
        </p:nvPicPr>
        <p:blipFill rotWithShape="1">
          <a:blip r:embed="rId3" cstate="email">
            <a:alphaModFix amt="35000"/>
            <a:extLst>
              <a:ext uri="{28A0092B-C50C-407E-A947-70E740481C1C}">
                <a14:useLocalDpi xmlns:a14="http://schemas.microsoft.com/office/drawing/2010/main"/>
              </a:ext>
            </a:extLst>
          </a:blip>
          <a:srcRect/>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A850B972-0B7A-40CD-9E79-07E8A87AB03C}"/>
              </a:ext>
            </a:extLst>
          </p:cNvPr>
          <p:cNvSpPr>
            <a:spLocks noGrp="1"/>
          </p:cNvSpPr>
          <p:nvPr>
            <p:ph type="title"/>
          </p:nvPr>
        </p:nvSpPr>
        <p:spPr>
          <a:xfrm>
            <a:off x="1066800" y="642594"/>
            <a:ext cx="10058400" cy="1371600"/>
          </a:xfrm>
        </p:spPr>
        <p:txBody>
          <a:bodyPr rtlCol="0">
            <a:normAutofit/>
          </a:bodyPr>
          <a:lstStyle/>
          <a:p>
            <a:pPr rtl="0">
              <a:tabLst>
                <a:tab pos="4119563" algn="l"/>
              </a:tabLst>
            </a:pPr>
            <a:r>
              <a:rPr lang="nl-NL" dirty="0"/>
              <a:t>Programma</a:t>
            </a:r>
            <a:endParaRPr lang="nl-NL"/>
          </a:p>
        </p:txBody>
      </p:sp>
      <p:sp>
        <p:nvSpPr>
          <p:cNvPr id="23" name="Rectangle 22">
            <a:extLst>
              <a:ext uri="{FF2B5EF4-FFF2-40B4-BE49-F238E27FC236}">
                <a16:creationId xmlns:a16="http://schemas.microsoft.com/office/drawing/2014/main" id="{8FB4235C-4505-46C7-AD8F-8769A1972F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11722608" cy="6382512"/>
          </a:xfrm>
          <a:prstGeom prst="rect">
            <a:avLst/>
          </a:prstGeom>
          <a:noFill/>
          <a:ln w="6350" cap="sq" cmpd="sng" algn="ctr">
            <a:solidFill>
              <a:schemeClr val="tx1"/>
            </a:solidFill>
            <a:prstDash val="solid"/>
            <a:miter lim="800000"/>
          </a:ln>
          <a:effectLst>
            <a:softEdge rad="0"/>
          </a:effectLst>
        </p:spPr>
      </p:sp>
      <p:graphicFrame>
        <p:nvGraphicFramePr>
          <p:cNvPr id="9" name="Tijdelijke aanduiding voor inhoud 8" descr="SmartArt Pictogrammen">
            <a:extLst>
              <a:ext uri="{FF2B5EF4-FFF2-40B4-BE49-F238E27FC236}">
                <a16:creationId xmlns:a16="http://schemas.microsoft.com/office/drawing/2014/main" id="{8FF6EDB8-0D3A-4193-BDFE-DD56CEA7DAB2}"/>
              </a:ext>
            </a:extLst>
          </p:cNvPr>
          <p:cNvGraphicFramePr>
            <a:graphicFrameLocks noGrp="1"/>
          </p:cNvGraphicFramePr>
          <p:nvPr>
            <p:ph idx="1"/>
            <p:extLst>
              <p:ext uri="{D42A27DB-BD31-4B8C-83A1-F6EECF244321}">
                <p14:modId xmlns:p14="http://schemas.microsoft.com/office/powerpoint/2010/main" val="3886857486"/>
              </p:ext>
            </p:extLst>
          </p:nvPr>
        </p:nvGraphicFramePr>
        <p:xfrm>
          <a:off x="1066800" y="2103120"/>
          <a:ext cx="10058400" cy="393192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276795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76AEB9-4C02-458C-BC75-DF5996990F5A}"/>
              </a:ext>
            </a:extLst>
          </p:cNvPr>
          <p:cNvSpPr>
            <a:spLocks noGrp="1"/>
          </p:cNvSpPr>
          <p:nvPr>
            <p:ph type="title"/>
          </p:nvPr>
        </p:nvSpPr>
        <p:spPr>
          <a:xfrm>
            <a:off x="1066800" y="642594"/>
            <a:ext cx="10058400" cy="1371600"/>
          </a:xfrm>
        </p:spPr>
        <p:txBody>
          <a:bodyPr>
            <a:normAutofit/>
          </a:bodyPr>
          <a:lstStyle/>
          <a:p>
            <a:pPr algn="ctr"/>
            <a:r>
              <a:rPr lang="nl-NL" dirty="0"/>
              <a:t>Inventarisatie stages</a:t>
            </a:r>
            <a:endParaRPr lang="nl-NL"/>
          </a:p>
        </p:txBody>
      </p:sp>
      <p:graphicFrame>
        <p:nvGraphicFramePr>
          <p:cNvPr id="5" name="Tijdelijke aanduiding voor inhoud 2">
            <a:extLst>
              <a:ext uri="{FF2B5EF4-FFF2-40B4-BE49-F238E27FC236}">
                <a16:creationId xmlns:a16="http://schemas.microsoft.com/office/drawing/2014/main" id="{B4ADC74F-36A3-404E-903C-57816E2416B2}"/>
              </a:ext>
            </a:extLst>
          </p:cNvPr>
          <p:cNvGraphicFramePr>
            <a:graphicFrameLocks noGrp="1"/>
          </p:cNvGraphicFramePr>
          <p:nvPr>
            <p:ph idx="1"/>
            <p:extLst>
              <p:ext uri="{D42A27DB-BD31-4B8C-83A1-F6EECF244321}">
                <p14:modId xmlns:p14="http://schemas.microsoft.com/office/powerpoint/2010/main" val="3840484623"/>
              </p:ext>
            </p:extLst>
          </p:nvPr>
        </p:nvGraphicFramePr>
        <p:xfrm>
          <a:off x="1066800" y="2310063"/>
          <a:ext cx="10058400" cy="37256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489439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72" name="Freeform: Shape 71">
            <a:extLst>
              <a:ext uri="{FF2B5EF4-FFF2-40B4-BE49-F238E27FC236}">
                <a16:creationId xmlns:a16="http://schemas.microsoft.com/office/drawing/2014/main" id="{66B332A4-D438-4773-A77F-5ED49A448D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4" name="Freeform: Shape 73">
            <a:extLst>
              <a:ext uri="{FF2B5EF4-FFF2-40B4-BE49-F238E27FC236}">
                <a16:creationId xmlns:a16="http://schemas.microsoft.com/office/drawing/2014/main" id="{DF9AD32D-FF05-44F4-BD4D-9CEE89B71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56A993E9-07F6-4D81-A23C-32C66E0DCC01}"/>
              </a:ext>
            </a:extLst>
          </p:cNvPr>
          <p:cNvSpPr>
            <a:spLocks noGrp="1"/>
          </p:cNvSpPr>
          <p:nvPr>
            <p:ph type="title"/>
          </p:nvPr>
        </p:nvSpPr>
        <p:spPr>
          <a:xfrm>
            <a:off x="2555631" y="1441938"/>
            <a:ext cx="7080738" cy="3974124"/>
          </a:xfrm>
        </p:spPr>
        <p:txBody>
          <a:bodyPr vert="horz" lIns="91440" tIns="45720" rIns="91440" bIns="45720" rtlCol="0" anchor="ctr">
            <a:normAutofit/>
          </a:bodyPr>
          <a:lstStyle/>
          <a:p>
            <a:pPr algn="ctr"/>
            <a:r>
              <a:rPr lang="en-US" sz="5400">
                <a:solidFill>
                  <a:schemeClr val="bg1">
                    <a:lumMod val="95000"/>
                    <a:lumOff val="5000"/>
                  </a:schemeClr>
                </a:solidFill>
              </a:rPr>
              <a:t>Verdiepen in de door jou gekozen opleiding</a:t>
            </a:r>
          </a:p>
        </p:txBody>
      </p:sp>
    </p:spTree>
    <p:extLst>
      <p:ext uri="{BB962C8B-B14F-4D97-AF65-F5344CB8AC3E}">
        <p14:creationId xmlns:p14="http://schemas.microsoft.com/office/powerpoint/2010/main" val="59591665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4CC99CC-3022-41FD-88F1-19DA0DCB7BDB}"/>
              </a:ext>
            </a:extLst>
          </p:cNvPr>
          <p:cNvPicPr>
            <a:picLocks noChangeAspect="1"/>
          </p:cNvPicPr>
          <p:nvPr/>
        </p:nvPicPr>
        <p:blipFill rotWithShape="1">
          <a:blip r:embed="rId2">
            <a:duotone>
              <a:schemeClr val="bg2">
                <a:shade val="45000"/>
                <a:satMod val="135000"/>
              </a:schemeClr>
              <a:prstClr val="white"/>
            </a:duotone>
          </a:blip>
          <a:srcRect t="1363" r="2016" b="16066"/>
          <a:stretch/>
        </p:blipFill>
        <p:spPr>
          <a:xfrm>
            <a:off x="20" y="10"/>
            <a:ext cx="12191980" cy="6857990"/>
          </a:xfrm>
          <a:prstGeom prst="rect">
            <a:avLst/>
          </a:prstGeom>
        </p:spPr>
      </p:pic>
      <p:sp>
        <p:nvSpPr>
          <p:cNvPr id="12" name="Rectangle 11">
            <a:extLst>
              <a:ext uri="{FF2B5EF4-FFF2-40B4-BE49-F238E27FC236}">
                <a16:creationId xmlns:a16="http://schemas.microsoft.com/office/drawing/2014/main" id="{B50AB553-2A96-4A92-96F2-93548E096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10000">
                <a:schemeClr val="bg2">
                  <a:alpha val="68000"/>
                </a:schemeClr>
              </a:gs>
              <a:gs pos="85000">
                <a:schemeClr val="bg2">
                  <a:alpha val="97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82BBEF7-32B6-4792-9F2D-934F5F5DDF7F}"/>
              </a:ext>
            </a:extLst>
          </p:cNvPr>
          <p:cNvSpPr>
            <a:spLocks noGrp="1"/>
          </p:cNvSpPr>
          <p:nvPr>
            <p:ph type="title"/>
          </p:nvPr>
        </p:nvSpPr>
        <p:spPr>
          <a:xfrm>
            <a:off x="838200" y="365125"/>
            <a:ext cx="10515600" cy="1325563"/>
          </a:xfrm>
        </p:spPr>
        <p:txBody>
          <a:bodyPr>
            <a:normAutofit/>
          </a:bodyPr>
          <a:lstStyle/>
          <a:p>
            <a:r>
              <a:rPr lang="nl-NL"/>
              <a:t>www.kiesmbo.nl</a:t>
            </a:r>
          </a:p>
        </p:txBody>
      </p:sp>
      <p:graphicFrame>
        <p:nvGraphicFramePr>
          <p:cNvPr id="7" name="Tijdelijke aanduiding voor inhoud 2">
            <a:extLst>
              <a:ext uri="{FF2B5EF4-FFF2-40B4-BE49-F238E27FC236}">
                <a16:creationId xmlns:a16="http://schemas.microsoft.com/office/drawing/2014/main" id="{41858F53-9A61-4D1D-93D3-B7314FD6BBDE}"/>
              </a:ext>
            </a:extLst>
          </p:cNvPr>
          <p:cNvGraphicFramePr>
            <a:graphicFrameLocks noGrp="1"/>
          </p:cNvGraphicFramePr>
          <p:nvPr>
            <p:ph idx="1"/>
            <p:extLst>
              <p:ext uri="{D42A27DB-BD31-4B8C-83A1-F6EECF244321}">
                <p14:modId xmlns:p14="http://schemas.microsoft.com/office/powerpoint/2010/main" val="412696996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573990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7FA33FF-088D-4F16-95A2-2C64D353DE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376EFB1-01CF-419F-ABF1-2AF02BBFC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709160" cy="6858000"/>
          </a:xfrm>
          <a:prstGeom prst="rect">
            <a:avLst/>
          </a:prstGeom>
          <a:solidFill>
            <a:schemeClr val="tx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FF9DEA15-78BD-4750-AA18-B9F28A6D5A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284331" cy="6858000"/>
          </a:xfrm>
          <a:custGeom>
            <a:avLst/>
            <a:gdLst>
              <a:gd name="connsiteX0" fmla="*/ 0 w 4319042"/>
              <a:gd name="connsiteY0" fmla="*/ 0 h 6858000"/>
              <a:gd name="connsiteX1" fmla="*/ 1142888 w 4319042"/>
              <a:gd name="connsiteY1" fmla="*/ 0 h 6858000"/>
              <a:gd name="connsiteX2" fmla="*/ 4319042 w 4319042"/>
              <a:gd name="connsiteY2" fmla="*/ 6858000 h 6858000"/>
              <a:gd name="connsiteX3" fmla="*/ 0 w 431904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19042" h="6858000">
                <a:moveTo>
                  <a:pt x="0" y="0"/>
                </a:moveTo>
                <a:lnTo>
                  <a:pt x="1142888" y="0"/>
                </a:lnTo>
                <a:lnTo>
                  <a:pt x="4319042" y="6858000"/>
                </a:lnTo>
                <a:lnTo>
                  <a:pt x="0" y="6858000"/>
                </a:lnTo>
                <a:close/>
              </a:path>
            </a:pathLst>
          </a:custGeom>
          <a:solidFill>
            <a:schemeClr val="tx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4E822EF4-BD4D-49CA-9D17-60C02986CD8D}"/>
              </a:ext>
            </a:extLst>
          </p:cNvPr>
          <p:cNvSpPr>
            <a:spLocks noGrp="1"/>
          </p:cNvSpPr>
          <p:nvPr>
            <p:ph type="title"/>
          </p:nvPr>
        </p:nvSpPr>
        <p:spPr>
          <a:xfrm>
            <a:off x="804672" y="640080"/>
            <a:ext cx="3282696" cy="5257800"/>
          </a:xfrm>
        </p:spPr>
        <p:txBody>
          <a:bodyPr>
            <a:normAutofit/>
          </a:bodyPr>
          <a:lstStyle/>
          <a:p>
            <a:r>
              <a:rPr lang="nl-NL" sz="4100">
                <a:solidFill>
                  <a:schemeClr val="bg1"/>
                </a:solidFill>
              </a:rPr>
              <a:t>Voorbereiding op open dagen</a:t>
            </a:r>
          </a:p>
        </p:txBody>
      </p:sp>
      <p:sp>
        <p:nvSpPr>
          <p:cNvPr id="21" name="Tijdelijke aanduiding voor inhoud 2">
            <a:extLst>
              <a:ext uri="{FF2B5EF4-FFF2-40B4-BE49-F238E27FC236}">
                <a16:creationId xmlns:a16="http://schemas.microsoft.com/office/drawing/2014/main" id="{D096B777-990D-4146-AECD-5723F29C63B7}"/>
              </a:ext>
            </a:extLst>
          </p:cNvPr>
          <p:cNvSpPr>
            <a:spLocks noGrp="1"/>
          </p:cNvSpPr>
          <p:nvPr>
            <p:ph idx="1"/>
          </p:nvPr>
        </p:nvSpPr>
        <p:spPr>
          <a:xfrm>
            <a:off x="5358384" y="640081"/>
            <a:ext cx="6024654" cy="5257800"/>
          </a:xfrm>
        </p:spPr>
        <p:txBody>
          <a:bodyPr anchor="ctr">
            <a:normAutofit/>
          </a:bodyPr>
          <a:lstStyle/>
          <a:p>
            <a:r>
              <a:rPr lang="nl-NL" sz="2200"/>
              <a:t>De open dagen op 11 en 12 maart</a:t>
            </a:r>
          </a:p>
          <a:p>
            <a:r>
              <a:rPr lang="nl-NL" sz="2200"/>
              <a:t>Hierbij zijn altijd docenten aanwezig om jou te woord te staan en je vragen te beantwoorden</a:t>
            </a:r>
          </a:p>
          <a:p>
            <a:r>
              <a:rPr lang="nl-NL" sz="2200"/>
              <a:t>Vaak zijn er ook studenten aanwezig, die je kunnen vertellen over hun ervaring op de opleiding</a:t>
            </a:r>
          </a:p>
          <a:p>
            <a:endParaRPr lang="nl-NL" sz="2200"/>
          </a:p>
          <a:p>
            <a:r>
              <a:rPr lang="nl-NL" sz="2200"/>
              <a:t>Bereid je voor op je bezoek</a:t>
            </a:r>
          </a:p>
          <a:p>
            <a:r>
              <a:rPr lang="nl-NL" sz="2200"/>
              <a:t>Schrijf tenminste 5 vragen op die je zou willen stellen aan een docent</a:t>
            </a:r>
          </a:p>
          <a:p>
            <a:r>
              <a:rPr lang="nl-NL" sz="2200"/>
              <a:t>Stel tenminste 5 vragen op die je wilt stellen aan een student</a:t>
            </a:r>
          </a:p>
          <a:p>
            <a:r>
              <a:rPr lang="nl-NL" sz="2200"/>
              <a:t>Neem deze vragen mee, stel ze en je maakt hier later een verslag van</a:t>
            </a:r>
          </a:p>
        </p:txBody>
      </p:sp>
    </p:spTree>
    <p:extLst>
      <p:ext uri="{BB962C8B-B14F-4D97-AF65-F5344CB8AC3E}">
        <p14:creationId xmlns:p14="http://schemas.microsoft.com/office/powerpoint/2010/main" val="25117385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4" name="Rechthoek 13">
            <a:extLst>
              <a:ext uri="{FF2B5EF4-FFF2-40B4-BE49-F238E27FC236}">
                <a16:creationId xmlns:a16="http://schemas.microsoft.com/office/drawing/2014/main" id="{06FF3823-BBAD-4D28-B6DB-E416E2409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blipFill dpi="0" rotWithShape="1">
            <a:blip r:embed="rId3">
              <a:alphaModFix amt="45000"/>
              <a:duotone>
                <a:schemeClr val="accent2">
                  <a:shade val="45000"/>
                  <a:satMod val="135000"/>
                </a:schemeClr>
                <a:prstClr val="white"/>
              </a:duotone>
            </a:blip>
            <a:srcRect/>
            <a:tile tx="-31750" ty="-120650" sx="100000" sy="100000" flip="xy" algn="tl"/>
          </a:blipFill>
          <a:ln w="19050" cmpd="sng">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16" name="Rechthoek 15">
            <a:extLst>
              <a:ext uri="{FF2B5EF4-FFF2-40B4-BE49-F238E27FC236}">
                <a16:creationId xmlns:a16="http://schemas.microsoft.com/office/drawing/2014/main" id="{0E20F056-0FFD-4EE9-BDCB-8963C7F8BA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solidFill>
            <a:schemeClr val="tx1"/>
          </a:solidFill>
          <a:ln w="6350" cap="flat" cmpd="sng" algn="ctr">
            <a:solidFill>
              <a:schemeClr val="tx1">
                <a:lumMod val="65000"/>
                <a:lumOff val="35000"/>
              </a:schemeClr>
            </a:solidFill>
            <a:prstDash val="solid"/>
          </a:ln>
          <a:effectLst>
            <a:outerShdw blurRad="63500" algn="ctr" rotWithShape="0">
              <a:prstClr val="black">
                <a:alpha val="40000"/>
              </a:prstClr>
            </a:outerShdw>
            <a:softEdge rad="0"/>
          </a:effectLst>
        </p:spPr>
      </p:sp>
      <p:sp>
        <p:nvSpPr>
          <p:cNvPr id="18" name="Rechthoek 17">
            <a:extLst>
              <a:ext uri="{FF2B5EF4-FFF2-40B4-BE49-F238E27FC236}">
                <a16:creationId xmlns:a16="http://schemas.microsoft.com/office/drawing/2014/main" id="{87507ED7-71D7-4B95-8D4F-7B3E18623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solidFill>
            <a:schemeClr val="bg2"/>
          </a:solidFill>
          <a:ln w="9525" cap="sq" cmpd="sng" algn="ctr">
            <a:noFill/>
            <a:prstDash val="solid"/>
            <a:miter lim="800000"/>
          </a:ln>
          <a:effectLst/>
        </p:spPr>
      </p:sp>
      <p:grpSp>
        <p:nvGrpSpPr>
          <p:cNvPr id="20" name="Groep 19">
            <a:extLst>
              <a:ext uri="{FF2B5EF4-FFF2-40B4-BE49-F238E27FC236}">
                <a16:creationId xmlns:a16="http://schemas.microsoft.com/office/drawing/2014/main" id="{AA38E6D2-F0D9-4B69-ABEB-EB70412E8C7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135880" y="1267730"/>
            <a:ext cx="1920240" cy="731520"/>
            <a:chOff x="4828372" y="1267730"/>
            <a:chExt cx="2227748" cy="731520"/>
          </a:xfrm>
        </p:grpSpPr>
        <p:sp>
          <p:nvSpPr>
            <p:cNvPr id="21" name="Rechthoek 20">
              <a:extLst>
                <a:ext uri="{FF2B5EF4-FFF2-40B4-BE49-F238E27FC236}">
                  <a16:creationId xmlns:a16="http://schemas.microsoft.com/office/drawing/2014/main" id="{025EA075-7728-48F3-B18E-92389160D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accent1"/>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grpSp>
          <p:nvGrpSpPr>
            <p:cNvPr id="22" name="Groep 21">
              <a:extLst>
                <a:ext uri="{FF2B5EF4-FFF2-40B4-BE49-F238E27FC236}">
                  <a16:creationId xmlns:a16="http://schemas.microsoft.com/office/drawing/2014/main" id="{1115E6AD-1E2A-40FE-B424-56271D8A89F6}"/>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4828372" y="1267730"/>
              <a:ext cx="1567331" cy="645295"/>
              <a:chOff x="5318306" y="1386268"/>
              <a:chExt cx="1567331" cy="645295"/>
            </a:xfrm>
          </p:grpSpPr>
          <p:cxnSp>
            <p:nvCxnSpPr>
              <p:cNvPr id="23" name="Rechte verbindingslijn 22">
                <a:extLst>
                  <a:ext uri="{FF2B5EF4-FFF2-40B4-BE49-F238E27FC236}">
                    <a16:creationId xmlns:a16="http://schemas.microsoft.com/office/drawing/2014/main" id="{D2CFBBA0-D70F-4068-8385-B020EA21AAB4}"/>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318306"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24" name="Rechte verbindingslijn 23">
                <a:extLst>
                  <a:ext uri="{FF2B5EF4-FFF2-40B4-BE49-F238E27FC236}">
                    <a16:creationId xmlns:a16="http://schemas.microsoft.com/office/drawing/2014/main" id="{D963F62F-FFD6-43CD-BE0D-00770BB97C0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885637"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25" name="Rechte verbindingslijn 24">
                <a:extLst>
                  <a:ext uri="{FF2B5EF4-FFF2-40B4-BE49-F238E27FC236}">
                    <a16:creationId xmlns:a16="http://schemas.microsoft.com/office/drawing/2014/main" id="{875688F4-0BFA-49D0-92B0-84CBE5508B0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318306" y="2031563"/>
                <a:ext cx="1567331"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grpSp>
      <p:pic>
        <p:nvPicPr>
          <p:cNvPr id="9" name="Afbeelding 8" descr="Felgekleurde bloemen">
            <a:extLst>
              <a:ext uri="{FF2B5EF4-FFF2-40B4-BE49-F238E27FC236}">
                <a16:creationId xmlns:a16="http://schemas.microsoft.com/office/drawing/2014/main" id="{E3AED392-F4FF-45D7-9A91-FD20E7E29C46}"/>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0" y="10"/>
            <a:ext cx="12191980" cy="6857990"/>
          </a:xfrm>
          <a:prstGeom prst="rect">
            <a:avLst/>
          </a:prstGeom>
        </p:spPr>
      </p:pic>
      <p:sp>
        <p:nvSpPr>
          <p:cNvPr id="27" name="Rechthoek 26">
            <a:extLst>
              <a:ext uri="{FF2B5EF4-FFF2-40B4-BE49-F238E27FC236}">
                <a16:creationId xmlns:a16="http://schemas.microsoft.com/office/drawing/2014/main" id="{7BB58C53-AF1A-4577-9FD9-2A6A3DDEA5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solidFill>
            <a:schemeClr val="tx1"/>
          </a:solidFill>
          <a:ln w="6350" cap="flat" cmpd="sng" algn="ctr">
            <a:solidFill>
              <a:schemeClr val="tx1">
                <a:lumMod val="65000"/>
                <a:lumOff val="35000"/>
              </a:schemeClr>
            </a:solidFill>
            <a:prstDash val="solid"/>
          </a:ln>
          <a:effectLst>
            <a:outerShdw blurRad="63500" algn="ctr" rotWithShape="0">
              <a:prstClr val="black">
                <a:alpha val="40000"/>
              </a:prstClr>
            </a:outerShdw>
            <a:softEdge rad="0"/>
          </a:effectLst>
        </p:spPr>
      </p:sp>
      <p:sp>
        <p:nvSpPr>
          <p:cNvPr id="29" name="Rechthoek 28">
            <a:extLst>
              <a:ext uri="{FF2B5EF4-FFF2-40B4-BE49-F238E27FC236}">
                <a16:creationId xmlns:a16="http://schemas.microsoft.com/office/drawing/2014/main" id="{E5F7F7DE-2DAA-4260-B379-423DEC36F3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solidFill>
            <a:schemeClr val="bg2"/>
          </a:solidFill>
          <a:ln w="6350" cap="sq" cmpd="sng" algn="ctr">
            <a:noFill/>
            <a:prstDash val="solid"/>
            <a:miter lim="800000"/>
          </a:ln>
          <a:effectLst/>
        </p:spPr>
      </p:sp>
      <p:sp>
        <p:nvSpPr>
          <p:cNvPr id="2" name="Titel 1">
            <a:extLst>
              <a:ext uri="{FF2B5EF4-FFF2-40B4-BE49-F238E27FC236}">
                <a16:creationId xmlns:a16="http://schemas.microsoft.com/office/drawing/2014/main" id="{722BAEBB-B897-4E2E-8BE7-753F1060BEA5}"/>
              </a:ext>
            </a:extLst>
          </p:cNvPr>
          <p:cNvSpPr>
            <a:spLocks noGrp="1"/>
          </p:cNvSpPr>
          <p:nvPr>
            <p:ph type="title"/>
          </p:nvPr>
        </p:nvSpPr>
        <p:spPr>
          <a:xfrm>
            <a:off x="1561708" y="2091263"/>
            <a:ext cx="9068586" cy="1883323"/>
          </a:xfrm>
        </p:spPr>
        <p:txBody>
          <a:bodyPr vert="horz" lIns="91440" tIns="45720" rIns="91440" bIns="45720" rtlCol="0" anchor="ctr">
            <a:normAutofit/>
          </a:bodyPr>
          <a:lstStyle/>
          <a:p>
            <a:pPr rtl="0"/>
            <a:r>
              <a:rPr lang="nl-NL" dirty="0"/>
              <a:t>Afsluiten</a:t>
            </a:r>
          </a:p>
        </p:txBody>
      </p:sp>
      <p:sp>
        <p:nvSpPr>
          <p:cNvPr id="3" name="Tijdelijke aanduiding voor tekst 2">
            <a:extLst>
              <a:ext uri="{FF2B5EF4-FFF2-40B4-BE49-F238E27FC236}">
                <a16:creationId xmlns:a16="http://schemas.microsoft.com/office/drawing/2014/main" id="{459DEA66-4826-47AE-AD32-B06226F8ECC6}"/>
              </a:ext>
            </a:extLst>
          </p:cNvPr>
          <p:cNvSpPr>
            <a:spLocks noGrp="1"/>
          </p:cNvSpPr>
          <p:nvPr>
            <p:ph type="body" idx="1"/>
          </p:nvPr>
        </p:nvSpPr>
        <p:spPr>
          <a:xfrm>
            <a:off x="1562100" y="3974586"/>
            <a:ext cx="9070848" cy="1164677"/>
          </a:xfrm>
        </p:spPr>
        <p:txBody>
          <a:bodyPr vert="horz" lIns="91440" tIns="45720" rIns="91440" bIns="45720" rtlCol="0">
            <a:normAutofit/>
          </a:bodyPr>
          <a:lstStyle/>
          <a:p>
            <a:pPr rtl="0">
              <a:spcBef>
                <a:spcPts val="0"/>
              </a:spcBef>
            </a:pPr>
            <a:r>
              <a:rPr lang="nl-NL" spc="80" dirty="0"/>
              <a:t>Janneke: </a:t>
            </a:r>
            <a:r>
              <a:rPr lang="nl-NL" spc="80" dirty="0">
                <a:hlinkClick r:id="rId5"/>
              </a:rPr>
              <a:t>j.kamstra@noorderpoort.nl</a:t>
            </a:r>
            <a:r>
              <a:rPr lang="nl-NL" spc="80" dirty="0"/>
              <a:t> en 0619041941</a:t>
            </a:r>
          </a:p>
          <a:p>
            <a:pPr rtl="0">
              <a:spcBef>
                <a:spcPts val="0"/>
              </a:spcBef>
            </a:pPr>
            <a:endParaRPr lang="nl-NL" spc="80" dirty="0"/>
          </a:p>
          <a:p>
            <a:pPr rtl="0">
              <a:spcBef>
                <a:spcPts val="0"/>
              </a:spcBef>
            </a:pPr>
            <a:r>
              <a:rPr lang="nl-NL" spc="80" dirty="0"/>
              <a:t>Marije: </a:t>
            </a:r>
            <a:r>
              <a:rPr lang="nl-NL" spc="80" dirty="0" err="1">
                <a:hlinkClick r:id="rId6"/>
              </a:rPr>
              <a:t>pm.solle</a:t>
            </a:r>
            <a:r>
              <a:rPr lang="nl-NL" spc="80" err="1">
                <a:hlinkClick r:id="rId6"/>
              </a:rPr>
              <a:t>@</a:t>
            </a:r>
            <a:r>
              <a:rPr lang="nl-NL" spc="80">
                <a:hlinkClick r:id="rId6"/>
              </a:rPr>
              <a:t>noorderpoort.nl</a:t>
            </a:r>
            <a:r>
              <a:rPr lang="nl-NL" spc="80"/>
              <a:t> en 0625681721</a:t>
            </a:r>
            <a:endParaRPr lang="nl-NL" spc="80" dirty="0"/>
          </a:p>
        </p:txBody>
      </p:sp>
      <p:sp>
        <p:nvSpPr>
          <p:cNvPr id="31" name="Rechthoek 30">
            <a:extLst>
              <a:ext uri="{FF2B5EF4-FFF2-40B4-BE49-F238E27FC236}">
                <a16:creationId xmlns:a16="http://schemas.microsoft.com/office/drawing/2014/main" id="{3C0C984F-4779-40F8-A8DC-59DD7615BE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accent1"/>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cxnSp>
        <p:nvCxnSpPr>
          <p:cNvPr id="33" name="Rechte verbindingslijn 32">
            <a:extLst>
              <a:ext uri="{FF2B5EF4-FFF2-40B4-BE49-F238E27FC236}">
                <a16:creationId xmlns:a16="http://schemas.microsoft.com/office/drawing/2014/main" id="{57D5430C-DB52-4EA6-8319-C7AC4C1710C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50180" y="1267730"/>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5" name="Rechte verbindingslijn 34">
            <a:extLst>
              <a:ext uri="{FF2B5EF4-FFF2-40B4-BE49-F238E27FC236}">
                <a16:creationId xmlns:a16="http://schemas.microsoft.com/office/drawing/2014/main" id="{8166ECFA-EC1E-4CD9-A9CC-1EBFE29AB8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941820" y="1267730"/>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7" name="Rechte verbindingslijn 36">
            <a:extLst>
              <a:ext uri="{FF2B5EF4-FFF2-40B4-BE49-F238E27FC236}">
                <a16:creationId xmlns:a16="http://schemas.microsoft.com/office/drawing/2014/main" id="{C746FE2E-3188-4CA0-96F7-21A68D1B194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50180" y="1913025"/>
            <a:ext cx="1691640"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290615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26B02"/>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6728D11B-929E-4324-91B0-4A4DA4CAC3DD}"/>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E6EAFB7E375B4FA8D2FF7FD64788B7" ma:contentTypeVersion="15" ma:contentTypeDescription="Een nieuw document maken." ma:contentTypeScope="" ma:versionID="c16d9094d72c63843c181fa29910f20b">
  <xsd:schema xmlns:xsd="http://www.w3.org/2001/XMLSchema" xmlns:xs="http://www.w3.org/2001/XMLSchema" xmlns:p="http://schemas.microsoft.com/office/2006/metadata/properties" xmlns:ns3="0bfbde32-856c-4dfd-bc38-4322d606c322" xmlns:ns4="169eb86d-0fb8-4364-bb17-d27f6b2029d0" targetNamespace="http://schemas.microsoft.com/office/2006/metadata/properties" ma:root="true" ma:fieldsID="8d0cc0be31b37b099a46ceb733aeef58" ns3:_="" ns4:_="">
    <xsd:import namespace="0bfbde32-856c-4dfd-bc38-4322d606c322"/>
    <xsd:import namespace="169eb86d-0fb8-4364-bb17-d27f6b2029d0"/>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GenerationTime" minOccurs="0"/>
                <xsd:element ref="ns4:MediaServiceEventHashCode" minOccurs="0"/>
                <xsd:element ref="ns4:MediaServiceLocation"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fbde32-856c-4dfd-bc38-4322d606c322"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element name="LastSharedByUser" ma:index="11" nillable="true" ma:displayName="Laatst gedeeld, per gebruiker" ma:internalName="LastSharedByUser" ma:readOnly="true">
      <xsd:simpleType>
        <xsd:restriction base="dms:Note">
          <xsd:maxLength value="255"/>
        </xsd:restriction>
      </xsd:simpleType>
    </xsd:element>
    <xsd:element name="LastSharedByTime" ma:index="12" nillable="true" ma:displayName="Laatst gedeeld, per tijdstip"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169eb86d-0fb8-4364-bb17-d27f6b2029d0"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AutoTags" ma:index="16" nillable="true" ma:displayName="MediaServiceAutoTags" ma:description=""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80DFE11-8AA3-4FA7-ABFC-148FE3DD9CC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fbde32-856c-4dfd-bc38-4322d606c322"/>
    <ds:schemaRef ds:uri="169eb86d-0fb8-4364-bb17-d27f6b2029d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5D6F7AD-09FB-47AB-B353-D1D83850E3A3}">
  <ds:schemaRefs>
    <ds:schemaRef ds:uri="http://schemas.microsoft.com/sharepoint/v3/contenttype/forms"/>
  </ds:schemaRefs>
</ds:datastoreItem>
</file>

<file path=customXml/itemProps3.xml><?xml version="1.0" encoding="utf-8"?>
<ds:datastoreItem xmlns:ds="http://schemas.openxmlformats.org/officeDocument/2006/customXml" ds:itemID="{12C0DB4D-BE53-4100-8A0D-CEFB2E482820}">
  <ds:schemaRefs>
    <ds:schemaRef ds:uri="169eb86d-0fb8-4364-bb17-d27f6b2029d0"/>
    <ds:schemaRef ds:uri="0bfbde32-856c-4dfd-bc38-4322d606c322"/>
    <ds:schemaRef ds:uri="http://schemas.microsoft.com/office/infopath/2007/PartnerControls"/>
    <ds:schemaRef ds:uri="http://purl.org/dc/dcmitype/"/>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Savon - Tuin</Template>
  <TotalTime>0</TotalTime>
  <Words>290</Words>
  <Application>Microsoft Office PowerPoint</Application>
  <PresentationFormat>Breedbeeld</PresentationFormat>
  <Paragraphs>31</Paragraphs>
  <Slides>7</Slides>
  <Notes>3</Notes>
  <HiddenSlides>0</HiddenSlides>
  <MMClips>0</MMClips>
  <ScaleCrop>false</ScaleCrop>
  <HeadingPairs>
    <vt:vector size="6" baseType="variant">
      <vt:variant>
        <vt:lpstr>Gebruikte lettertypen</vt:lpstr>
      </vt:variant>
      <vt:variant>
        <vt:i4>4</vt:i4>
      </vt:variant>
      <vt:variant>
        <vt:lpstr>Thema</vt:lpstr>
      </vt:variant>
      <vt:variant>
        <vt:i4>2</vt:i4>
      </vt:variant>
      <vt:variant>
        <vt:lpstr>Diatitels</vt:lpstr>
      </vt:variant>
      <vt:variant>
        <vt:i4>7</vt:i4>
      </vt:variant>
    </vt:vector>
  </HeadingPairs>
  <TitlesOfParts>
    <vt:vector size="13" baseType="lpstr">
      <vt:lpstr>Arial</vt:lpstr>
      <vt:lpstr>Calibri</vt:lpstr>
      <vt:lpstr>Calibri Light</vt:lpstr>
      <vt:lpstr>Century Gothic</vt:lpstr>
      <vt:lpstr>Savon</vt:lpstr>
      <vt:lpstr>Kantoorthema</vt:lpstr>
      <vt:lpstr>Door stroom groep</vt:lpstr>
      <vt:lpstr>Programma</vt:lpstr>
      <vt:lpstr>Inventarisatie stages</vt:lpstr>
      <vt:lpstr>Verdiepen in de door jou gekozen opleiding</vt:lpstr>
      <vt:lpstr>www.kiesmbo.nl</vt:lpstr>
      <vt:lpstr>Voorbereiding op open dagen</vt:lpstr>
      <vt:lpstr>Afsluiten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Door stroom groep</dc:title>
  <dc:creator/>
  <cp:lastModifiedBy/>
  <cp:revision>14</cp:revision>
  <dcterms:created xsi:type="dcterms:W3CDTF">2020-02-06T12:50:20Z</dcterms:created>
  <dcterms:modified xsi:type="dcterms:W3CDTF">2022-03-03T15:24:20Z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0x010100B7E6EAFB7E375B4FA8D2FF7FD64788B7</vt:lpwstr>
  </property>
</Properties>
</file>