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sldIdLst>
    <p:sldId id="264" r:id="rId2"/>
    <p:sldId id="265" r:id="rId3"/>
    <p:sldId id="261" r:id="rId4"/>
    <p:sldId id="262" r:id="rId5"/>
    <p:sldId id="263"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16F3C7-62DE-E1CA-2184-B1FBC4698F27}" v="11" dt="2021-12-21T08:50:51.030"/>
    <p1510:client id="{66113BFF-43D4-4677-81CE-D8C17BF17764}" v="132" dt="2021-12-21T09:04:09.473"/>
    <p1510:client id="{C68A46C6-598F-B3AC-0617-01427E950544}" v="28" dt="2021-12-20T09:52:25.3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80" d="100"/>
          <a:sy n="80" d="100"/>
        </p:scale>
        <p:origin x="58"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neke Kamstra" userId="S::j.kamstra@noorderpoort.nl::38168845-acf0-435d-adc5-c7471e607150" providerId="AD" clId="Web-{5916F3C7-62DE-E1CA-2184-B1FBC4698F27}"/>
    <pc:docChg chg="addSld modSld sldOrd">
      <pc:chgData name="Janneke Kamstra" userId="S::j.kamstra@noorderpoort.nl::38168845-acf0-435d-adc5-c7471e607150" providerId="AD" clId="Web-{5916F3C7-62DE-E1CA-2184-B1FBC4698F27}" dt="2021-12-21T08:50:51.030" v="9" actId="20577"/>
      <pc:docMkLst>
        <pc:docMk/>
      </pc:docMkLst>
      <pc:sldChg chg="modSp new ord">
        <pc:chgData name="Janneke Kamstra" userId="S::j.kamstra@noorderpoort.nl::38168845-acf0-435d-adc5-c7471e607150" providerId="AD" clId="Web-{5916F3C7-62DE-E1CA-2184-B1FBC4698F27}" dt="2021-12-21T08:50:51.030" v="9" actId="20577"/>
        <pc:sldMkLst>
          <pc:docMk/>
          <pc:sldMk cId="3420776860" sldId="264"/>
        </pc:sldMkLst>
        <pc:spChg chg="mod">
          <ac:chgData name="Janneke Kamstra" userId="S::j.kamstra@noorderpoort.nl::38168845-acf0-435d-adc5-c7471e607150" providerId="AD" clId="Web-{5916F3C7-62DE-E1CA-2184-B1FBC4698F27}" dt="2021-12-21T08:50:38.249" v="6" actId="20577"/>
          <ac:spMkLst>
            <pc:docMk/>
            <pc:sldMk cId="3420776860" sldId="264"/>
            <ac:spMk id="2" creationId="{73F294A1-57F0-4EA6-81B1-364D025B1DA0}"/>
          </ac:spMkLst>
        </pc:spChg>
        <pc:spChg chg="mod">
          <ac:chgData name="Janneke Kamstra" userId="S::j.kamstra@noorderpoort.nl::38168845-acf0-435d-adc5-c7471e607150" providerId="AD" clId="Web-{5916F3C7-62DE-E1CA-2184-B1FBC4698F27}" dt="2021-12-21T08:50:51.030" v="9" actId="20577"/>
          <ac:spMkLst>
            <pc:docMk/>
            <pc:sldMk cId="3420776860" sldId="264"/>
            <ac:spMk id="3" creationId="{061ED057-8B40-47B2-804B-61DA3CE94990}"/>
          </ac:spMkLst>
        </pc:spChg>
      </pc:sldChg>
    </pc:docChg>
  </pc:docChgLst>
  <pc:docChgLst>
    <pc:chgData name="Janneke Kamstra" userId="38168845-acf0-435d-adc5-c7471e607150" providerId="ADAL" clId="{66113BFF-43D4-4677-81CE-D8C17BF17764}"/>
    <pc:docChg chg="undo custSel mod addSld modSld sldOrd">
      <pc:chgData name="Janneke Kamstra" userId="38168845-acf0-435d-adc5-c7471e607150" providerId="ADAL" clId="{66113BFF-43D4-4677-81CE-D8C17BF17764}" dt="2021-12-21T09:04:38.356" v="628" actId="26606"/>
      <pc:docMkLst>
        <pc:docMk/>
      </pc:docMkLst>
      <pc:sldChg chg="addSp delSp modSp mod setBg setClrOvrMap delDesignElem">
        <pc:chgData name="Janneke Kamstra" userId="38168845-acf0-435d-adc5-c7471e607150" providerId="ADAL" clId="{66113BFF-43D4-4677-81CE-D8C17BF17764}" dt="2021-12-21T09:04:09.472" v="625" actId="20577"/>
        <pc:sldMkLst>
          <pc:docMk/>
          <pc:sldMk cId="2990390500" sldId="261"/>
        </pc:sldMkLst>
        <pc:spChg chg="mod">
          <ac:chgData name="Janneke Kamstra" userId="38168845-acf0-435d-adc5-c7471e607150" providerId="ADAL" clId="{66113BFF-43D4-4677-81CE-D8C17BF17764}" dt="2021-12-21T09:01:23.451" v="494" actId="26606"/>
          <ac:spMkLst>
            <pc:docMk/>
            <pc:sldMk cId="2990390500" sldId="261"/>
            <ac:spMk id="2" creationId="{B809AE7C-85C4-4BE2-9421-8895525FEFD1}"/>
          </ac:spMkLst>
        </pc:spChg>
        <pc:spChg chg="del">
          <ac:chgData name="Janneke Kamstra" userId="38168845-acf0-435d-adc5-c7471e607150" providerId="ADAL" clId="{66113BFF-43D4-4677-81CE-D8C17BF17764}" dt="2021-12-21T09:00:29.146" v="486"/>
          <ac:spMkLst>
            <pc:docMk/>
            <pc:sldMk cId="2990390500" sldId="261"/>
            <ac:spMk id="9" creationId="{545D489D-16E1-484D-867B-144368D74B83}"/>
          </ac:spMkLst>
        </pc:spChg>
        <pc:spChg chg="del">
          <ac:chgData name="Janneke Kamstra" userId="38168845-acf0-435d-adc5-c7471e607150" providerId="ADAL" clId="{66113BFF-43D4-4677-81CE-D8C17BF17764}" dt="2021-12-21T09:00:29.146" v="486"/>
          <ac:spMkLst>
            <pc:docMk/>
            <pc:sldMk cId="2990390500" sldId="261"/>
            <ac:spMk id="11" creationId="{49A496F5-B01E-4BF8-9D1E-C4E53B6F9652}"/>
          </ac:spMkLst>
        </pc:spChg>
        <pc:spChg chg="del">
          <ac:chgData name="Janneke Kamstra" userId="38168845-acf0-435d-adc5-c7471e607150" providerId="ADAL" clId="{66113BFF-43D4-4677-81CE-D8C17BF17764}" dt="2021-12-21T09:00:29.146" v="486"/>
          <ac:spMkLst>
            <pc:docMk/>
            <pc:sldMk cId="2990390500" sldId="261"/>
            <ac:spMk id="13" creationId="{6E895C8D-1379-40B8-8B1B-B6F5AEAF0A6C}"/>
          </ac:spMkLst>
        </pc:spChg>
        <pc:spChg chg="add">
          <ac:chgData name="Janneke Kamstra" userId="38168845-acf0-435d-adc5-c7471e607150" providerId="ADAL" clId="{66113BFF-43D4-4677-81CE-D8C17BF17764}" dt="2021-12-21T09:01:23.451" v="494" actId="26606"/>
          <ac:spMkLst>
            <pc:docMk/>
            <pc:sldMk cId="2990390500" sldId="261"/>
            <ac:spMk id="14" creationId="{F9ED434F-8767-46CC-B26B-5AF62FF01E66}"/>
          </ac:spMkLst>
        </pc:spChg>
        <pc:grpChg chg="add">
          <ac:chgData name="Janneke Kamstra" userId="38168845-acf0-435d-adc5-c7471e607150" providerId="ADAL" clId="{66113BFF-43D4-4677-81CE-D8C17BF17764}" dt="2021-12-21T09:01:23.451" v="494" actId="26606"/>
          <ac:grpSpMkLst>
            <pc:docMk/>
            <pc:sldMk cId="2990390500" sldId="261"/>
            <ac:grpSpMk id="10" creationId="{2F448CB3-7B4F-45D7-B7C0-DF553DF61453}"/>
          </ac:grpSpMkLst>
        </pc:grpChg>
        <pc:graphicFrameChg chg="mod modGraphic">
          <ac:chgData name="Janneke Kamstra" userId="38168845-acf0-435d-adc5-c7471e607150" providerId="ADAL" clId="{66113BFF-43D4-4677-81CE-D8C17BF17764}" dt="2021-12-21T09:04:09.472" v="625" actId="20577"/>
          <ac:graphicFrameMkLst>
            <pc:docMk/>
            <pc:sldMk cId="2990390500" sldId="261"/>
            <ac:graphicFrameMk id="5" creationId="{A28F0A6C-E41C-4F92-906B-B43CDBCC1BDE}"/>
          </ac:graphicFrameMkLst>
        </pc:graphicFrameChg>
      </pc:sldChg>
      <pc:sldChg chg="addSp delSp modSp mod setBg setClrOvrMap delDesignElem">
        <pc:chgData name="Janneke Kamstra" userId="38168845-acf0-435d-adc5-c7471e607150" providerId="ADAL" clId="{66113BFF-43D4-4677-81CE-D8C17BF17764}" dt="2021-12-21T09:02:27.039" v="569" actId="26606"/>
        <pc:sldMkLst>
          <pc:docMk/>
          <pc:sldMk cId="3373422772" sldId="262"/>
        </pc:sldMkLst>
        <pc:spChg chg="mod">
          <ac:chgData name="Janneke Kamstra" userId="38168845-acf0-435d-adc5-c7471e607150" providerId="ADAL" clId="{66113BFF-43D4-4677-81CE-D8C17BF17764}" dt="2021-12-21T09:02:27.039" v="569" actId="26606"/>
          <ac:spMkLst>
            <pc:docMk/>
            <pc:sldMk cId="3373422772" sldId="262"/>
            <ac:spMk id="2" creationId="{64030199-32F3-4B70-AD49-56D295D9AC14}"/>
          </ac:spMkLst>
        </pc:spChg>
        <pc:spChg chg="mod">
          <ac:chgData name="Janneke Kamstra" userId="38168845-acf0-435d-adc5-c7471e607150" providerId="ADAL" clId="{66113BFF-43D4-4677-81CE-D8C17BF17764}" dt="2021-12-21T09:02:27.039" v="569" actId="26606"/>
          <ac:spMkLst>
            <pc:docMk/>
            <pc:sldMk cId="3373422772" sldId="262"/>
            <ac:spMk id="3" creationId="{CB5E9784-CE58-4803-8B71-343B5CD88639}"/>
          </ac:spMkLst>
        </pc:spChg>
        <pc:spChg chg="add">
          <ac:chgData name="Janneke Kamstra" userId="38168845-acf0-435d-adc5-c7471e607150" providerId="ADAL" clId="{66113BFF-43D4-4677-81CE-D8C17BF17764}" dt="2021-12-21T09:02:27.039" v="569" actId="26606"/>
          <ac:spMkLst>
            <pc:docMk/>
            <pc:sldMk cId="3373422772" sldId="262"/>
            <ac:spMk id="5" creationId="{B219AE65-9B94-44EA-BEF3-EF4BFA169C81}"/>
          </ac:spMkLst>
        </pc:spChg>
        <pc:spChg chg="add">
          <ac:chgData name="Janneke Kamstra" userId="38168845-acf0-435d-adc5-c7471e607150" providerId="ADAL" clId="{66113BFF-43D4-4677-81CE-D8C17BF17764}" dt="2021-12-21T09:02:27.039" v="569" actId="26606"/>
          <ac:spMkLst>
            <pc:docMk/>
            <pc:sldMk cId="3373422772" sldId="262"/>
            <ac:spMk id="6" creationId="{F0C81A57-9CD5-461B-8FFE-4A8CB6CFBE01}"/>
          </ac:spMkLst>
        </pc:spChg>
        <pc:spChg chg="del">
          <ac:chgData name="Janneke Kamstra" userId="38168845-acf0-435d-adc5-c7471e607150" providerId="ADAL" clId="{66113BFF-43D4-4677-81CE-D8C17BF17764}" dt="2021-12-21T09:00:29.146" v="486"/>
          <ac:spMkLst>
            <pc:docMk/>
            <pc:sldMk cId="3373422772" sldId="262"/>
            <ac:spMk id="8" creationId="{1BB867FF-FC45-48F7-8104-F89BE54909F1}"/>
          </ac:spMkLst>
        </pc:spChg>
        <pc:spChg chg="del">
          <ac:chgData name="Janneke Kamstra" userId="38168845-acf0-435d-adc5-c7471e607150" providerId="ADAL" clId="{66113BFF-43D4-4677-81CE-D8C17BF17764}" dt="2021-12-21T09:00:29.146" v="486"/>
          <ac:spMkLst>
            <pc:docMk/>
            <pc:sldMk cId="3373422772" sldId="262"/>
            <ac:spMk id="10" creationId="{8BB56887-D0D5-4F0C-9E19-7247EB83C8B7}"/>
          </ac:spMkLst>
        </pc:spChg>
        <pc:spChg chg="del">
          <ac:chgData name="Janneke Kamstra" userId="38168845-acf0-435d-adc5-c7471e607150" providerId="ADAL" clId="{66113BFF-43D4-4677-81CE-D8C17BF17764}" dt="2021-12-21T09:00:29.146" v="486"/>
          <ac:spMkLst>
            <pc:docMk/>
            <pc:sldMk cId="3373422772" sldId="262"/>
            <ac:spMk id="12" creationId="{081E4A58-353D-44AE-B2FC-2A74E2E400F7}"/>
          </ac:spMkLst>
        </pc:spChg>
        <pc:grpChg chg="add">
          <ac:chgData name="Janneke Kamstra" userId="38168845-acf0-435d-adc5-c7471e607150" providerId="ADAL" clId="{66113BFF-43D4-4677-81CE-D8C17BF17764}" dt="2021-12-21T09:02:27.039" v="569" actId="26606"/>
          <ac:grpSpMkLst>
            <pc:docMk/>
            <pc:sldMk cId="3373422772" sldId="262"/>
            <ac:grpSpMk id="7" creationId="{3086C462-37F4-494D-8292-CCB95221CC1A}"/>
          </ac:grpSpMkLst>
        </pc:grpChg>
      </pc:sldChg>
      <pc:sldChg chg="addSp delSp modSp mod setBg setClrOvrMap delDesignElem">
        <pc:chgData name="Janneke Kamstra" userId="38168845-acf0-435d-adc5-c7471e607150" providerId="ADAL" clId="{66113BFF-43D4-4677-81CE-D8C17BF17764}" dt="2021-12-21T09:04:38.356" v="628" actId="26606"/>
        <pc:sldMkLst>
          <pc:docMk/>
          <pc:sldMk cId="1576514952" sldId="263"/>
        </pc:sldMkLst>
        <pc:spChg chg="mod">
          <ac:chgData name="Janneke Kamstra" userId="38168845-acf0-435d-adc5-c7471e607150" providerId="ADAL" clId="{66113BFF-43D4-4677-81CE-D8C17BF17764}" dt="2021-12-21T09:04:38.356" v="628" actId="26606"/>
          <ac:spMkLst>
            <pc:docMk/>
            <pc:sldMk cId="1576514952" sldId="263"/>
            <ac:spMk id="2" creationId="{E89E1CEE-FAD4-4CA2-B955-E2A40B9A6DBA}"/>
          </ac:spMkLst>
        </pc:spChg>
        <pc:spChg chg="add del">
          <ac:chgData name="Janneke Kamstra" userId="38168845-acf0-435d-adc5-c7471e607150" providerId="ADAL" clId="{66113BFF-43D4-4677-81CE-D8C17BF17764}" dt="2021-12-21T09:04:38.356" v="628" actId="26606"/>
          <ac:spMkLst>
            <pc:docMk/>
            <pc:sldMk cId="1576514952" sldId="263"/>
            <ac:spMk id="3" creationId="{2E154EE0-9124-4834-920A-B3C95BCFC2C4}"/>
          </ac:spMkLst>
        </pc:spChg>
        <pc:spChg chg="del">
          <ac:chgData name="Janneke Kamstra" userId="38168845-acf0-435d-adc5-c7471e607150" providerId="ADAL" clId="{66113BFF-43D4-4677-81CE-D8C17BF17764}" dt="2021-12-21T09:00:29.146" v="486"/>
          <ac:spMkLst>
            <pc:docMk/>
            <pc:sldMk cId="1576514952" sldId="263"/>
            <ac:spMk id="8" creationId="{907EF6B7-1338-4443-8C46-6A318D952DFD}"/>
          </ac:spMkLst>
        </pc:spChg>
        <pc:spChg chg="del">
          <ac:chgData name="Janneke Kamstra" userId="38168845-acf0-435d-adc5-c7471e607150" providerId="ADAL" clId="{66113BFF-43D4-4677-81CE-D8C17BF17764}" dt="2021-12-21T09:00:29.146" v="486"/>
          <ac:spMkLst>
            <pc:docMk/>
            <pc:sldMk cId="1576514952" sldId="263"/>
            <ac:spMk id="10" creationId="{DAAE4CDD-124C-4DCF-9584-B6033B545DD5}"/>
          </ac:spMkLst>
        </pc:spChg>
        <pc:spChg chg="del">
          <ac:chgData name="Janneke Kamstra" userId="38168845-acf0-435d-adc5-c7471e607150" providerId="ADAL" clId="{66113BFF-43D4-4677-81CE-D8C17BF17764}" dt="2021-12-21T09:00:29.146" v="486"/>
          <ac:spMkLst>
            <pc:docMk/>
            <pc:sldMk cId="1576514952" sldId="263"/>
            <ac:spMk id="12" creationId="{081E4A58-353D-44AE-B2FC-2A74E2E400F7}"/>
          </ac:spMkLst>
        </pc:spChg>
        <pc:spChg chg="add del">
          <ac:chgData name="Janneke Kamstra" userId="38168845-acf0-435d-adc5-c7471e607150" providerId="ADAL" clId="{66113BFF-43D4-4677-81CE-D8C17BF17764}" dt="2021-12-21T09:04:38.310" v="627" actId="26606"/>
          <ac:spMkLst>
            <pc:docMk/>
            <pc:sldMk cId="1576514952" sldId="263"/>
            <ac:spMk id="13" creationId="{F9ED434F-8767-46CC-B26B-5AF62FF01E66}"/>
          </ac:spMkLst>
        </pc:spChg>
        <pc:spChg chg="add">
          <ac:chgData name="Janneke Kamstra" userId="38168845-acf0-435d-adc5-c7471e607150" providerId="ADAL" clId="{66113BFF-43D4-4677-81CE-D8C17BF17764}" dt="2021-12-21T09:04:38.356" v="628" actId="26606"/>
          <ac:spMkLst>
            <pc:docMk/>
            <pc:sldMk cId="1576514952" sldId="263"/>
            <ac:spMk id="15" creationId="{C314C310-850D-4491-AA52-C75BEA68B68C}"/>
          </ac:spMkLst>
        </pc:spChg>
        <pc:spChg chg="add">
          <ac:chgData name="Janneke Kamstra" userId="38168845-acf0-435d-adc5-c7471e607150" providerId="ADAL" clId="{66113BFF-43D4-4677-81CE-D8C17BF17764}" dt="2021-12-21T09:04:38.356" v="628" actId="26606"/>
          <ac:spMkLst>
            <pc:docMk/>
            <pc:sldMk cId="1576514952" sldId="263"/>
            <ac:spMk id="18" creationId="{2E154EE0-9124-4834-920A-B3C95BCFC2C4}"/>
          </ac:spMkLst>
        </pc:spChg>
        <pc:grpChg chg="add del">
          <ac:chgData name="Janneke Kamstra" userId="38168845-acf0-435d-adc5-c7471e607150" providerId="ADAL" clId="{66113BFF-43D4-4677-81CE-D8C17BF17764}" dt="2021-12-21T09:04:38.310" v="627" actId="26606"/>
          <ac:grpSpMkLst>
            <pc:docMk/>
            <pc:sldMk cId="1576514952" sldId="263"/>
            <ac:grpSpMk id="9" creationId="{2F448CB3-7B4F-45D7-B7C0-DF553DF61453}"/>
          </ac:grpSpMkLst>
        </pc:grpChg>
        <pc:grpChg chg="add">
          <ac:chgData name="Janneke Kamstra" userId="38168845-acf0-435d-adc5-c7471e607150" providerId="ADAL" clId="{66113BFF-43D4-4677-81CE-D8C17BF17764}" dt="2021-12-21T09:04:38.356" v="628" actId="26606"/>
          <ac:grpSpMkLst>
            <pc:docMk/>
            <pc:sldMk cId="1576514952" sldId="263"/>
            <ac:grpSpMk id="16" creationId="{D4EC3799-3F52-48CE-85CC-83AED368EB42}"/>
          </ac:grpSpMkLst>
        </pc:grpChg>
        <pc:graphicFrameChg chg="add del">
          <ac:chgData name="Janneke Kamstra" userId="38168845-acf0-435d-adc5-c7471e607150" providerId="ADAL" clId="{66113BFF-43D4-4677-81CE-D8C17BF17764}" dt="2021-12-21T09:04:38.310" v="627" actId="26606"/>
          <ac:graphicFrameMkLst>
            <pc:docMk/>
            <pc:sldMk cId="1576514952" sldId="263"/>
            <ac:graphicFrameMk id="5" creationId="{6D4881BB-5E78-4A1C-A956-BFE25B80A2CF}"/>
          </ac:graphicFrameMkLst>
        </pc:graphicFrameChg>
        <pc:cxnChg chg="add">
          <ac:chgData name="Janneke Kamstra" userId="38168845-acf0-435d-adc5-c7471e607150" providerId="ADAL" clId="{66113BFF-43D4-4677-81CE-D8C17BF17764}" dt="2021-12-21T09:04:38.356" v="628" actId="26606"/>
          <ac:cxnSpMkLst>
            <pc:docMk/>
            <pc:sldMk cId="1576514952" sldId="263"/>
            <ac:cxnSpMk id="14" creationId="{789E20C7-BB50-4317-93C7-90C8ED80B275}"/>
          </ac:cxnSpMkLst>
        </pc:cxnChg>
      </pc:sldChg>
      <pc:sldChg chg="addSp delSp modSp mod setBg setClrOvrMap delDesignElem">
        <pc:chgData name="Janneke Kamstra" userId="38168845-acf0-435d-adc5-c7471e607150" providerId="ADAL" clId="{66113BFF-43D4-4677-81CE-D8C17BF17764}" dt="2021-12-21T09:00:46.528" v="490" actId="26606"/>
        <pc:sldMkLst>
          <pc:docMk/>
          <pc:sldMk cId="3420776860" sldId="264"/>
        </pc:sldMkLst>
        <pc:spChg chg="mod">
          <ac:chgData name="Janneke Kamstra" userId="38168845-acf0-435d-adc5-c7471e607150" providerId="ADAL" clId="{66113BFF-43D4-4677-81CE-D8C17BF17764}" dt="2021-12-21T09:00:46.528" v="490" actId="26606"/>
          <ac:spMkLst>
            <pc:docMk/>
            <pc:sldMk cId="3420776860" sldId="264"/>
            <ac:spMk id="2" creationId="{73F294A1-57F0-4EA6-81B1-364D025B1DA0}"/>
          </ac:spMkLst>
        </pc:spChg>
        <pc:spChg chg="mod">
          <ac:chgData name="Janneke Kamstra" userId="38168845-acf0-435d-adc5-c7471e607150" providerId="ADAL" clId="{66113BFF-43D4-4677-81CE-D8C17BF17764}" dt="2021-12-21T09:00:46.528" v="490" actId="26606"/>
          <ac:spMkLst>
            <pc:docMk/>
            <pc:sldMk cId="3420776860" sldId="264"/>
            <ac:spMk id="3" creationId="{061ED057-8B40-47B2-804B-61DA3CE94990}"/>
          </ac:spMkLst>
        </pc:spChg>
        <pc:spChg chg="add del">
          <ac:chgData name="Janneke Kamstra" userId="38168845-acf0-435d-adc5-c7471e607150" providerId="ADAL" clId="{66113BFF-43D4-4677-81CE-D8C17BF17764}" dt="2021-12-21T08:59:49.251" v="480" actId="26606"/>
          <ac:spMkLst>
            <pc:docMk/>
            <pc:sldMk cId="3420776860" sldId="264"/>
            <ac:spMk id="8" creationId="{8A7BA06D-B3FF-4E91-8639-B4569AE3AA23}"/>
          </ac:spMkLst>
        </pc:spChg>
        <pc:spChg chg="add del">
          <ac:chgData name="Janneke Kamstra" userId="38168845-acf0-435d-adc5-c7471e607150" providerId="ADAL" clId="{66113BFF-43D4-4677-81CE-D8C17BF17764}" dt="2021-12-21T08:59:49.251" v="480" actId="26606"/>
          <ac:spMkLst>
            <pc:docMk/>
            <pc:sldMk cId="3420776860" sldId="264"/>
            <ac:spMk id="10" creationId="{2B30C86D-5A07-48BC-9C9D-6F9A2DB1E9E1}"/>
          </ac:spMkLst>
        </pc:spChg>
        <pc:spChg chg="add del">
          <ac:chgData name="Janneke Kamstra" userId="38168845-acf0-435d-adc5-c7471e607150" providerId="ADAL" clId="{66113BFF-43D4-4677-81CE-D8C17BF17764}" dt="2021-12-21T08:59:49.251" v="480" actId="26606"/>
          <ac:spMkLst>
            <pc:docMk/>
            <pc:sldMk cId="3420776860" sldId="264"/>
            <ac:spMk id="12" creationId="{D278ADA9-6383-4BDD-80D2-8899A402687B}"/>
          </ac:spMkLst>
        </pc:spChg>
        <pc:spChg chg="add del">
          <ac:chgData name="Janneke Kamstra" userId="38168845-acf0-435d-adc5-c7471e607150" providerId="ADAL" clId="{66113BFF-43D4-4677-81CE-D8C17BF17764}" dt="2021-12-21T08:59:49.251" v="480" actId="26606"/>
          <ac:spMkLst>
            <pc:docMk/>
            <pc:sldMk cId="3420776860" sldId="264"/>
            <ac:spMk id="14" creationId="{484B7147-B0F6-40ED-B5A2-FF72BC8198B6}"/>
          </ac:spMkLst>
        </pc:spChg>
        <pc:spChg chg="add del">
          <ac:chgData name="Janneke Kamstra" userId="38168845-acf0-435d-adc5-c7471e607150" providerId="ADAL" clId="{66113BFF-43D4-4677-81CE-D8C17BF17764}" dt="2021-12-21T08:59:49.251" v="480" actId="26606"/>
          <ac:spMkLst>
            <pc:docMk/>
            <pc:sldMk cId="3420776860" sldId="264"/>
            <ac:spMk id="16" creationId="{B36D2DE0-0628-4A9A-A59D-7BA8B5EB3022}"/>
          </ac:spMkLst>
        </pc:spChg>
        <pc:spChg chg="add del">
          <ac:chgData name="Janneke Kamstra" userId="38168845-acf0-435d-adc5-c7471e607150" providerId="ADAL" clId="{66113BFF-43D4-4677-81CE-D8C17BF17764}" dt="2021-12-21T08:59:49.251" v="480" actId="26606"/>
          <ac:spMkLst>
            <pc:docMk/>
            <pc:sldMk cId="3420776860" sldId="264"/>
            <ac:spMk id="18" creationId="{48E405C9-94BE-41DA-928C-DEC9A8550E9F}"/>
          </ac:spMkLst>
        </pc:spChg>
        <pc:spChg chg="add del">
          <ac:chgData name="Janneke Kamstra" userId="38168845-acf0-435d-adc5-c7471e607150" providerId="ADAL" clId="{66113BFF-43D4-4677-81CE-D8C17BF17764}" dt="2021-12-21T08:59:49.251" v="480" actId="26606"/>
          <ac:spMkLst>
            <pc:docMk/>
            <pc:sldMk cId="3420776860" sldId="264"/>
            <ac:spMk id="20" creationId="{D2091A72-D5BB-42AC-8FD3-F7747D90861E}"/>
          </ac:spMkLst>
        </pc:spChg>
        <pc:spChg chg="add del">
          <ac:chgData name="Janneke Kamstra" userId="38168845-acf0-435d-adc5-c7471e607150" providerId="ADAL" clId="{66113BFF-43D4-4677-81CE-D8C17BF17764}" dt="2021-12-21T08:59:49.251" v="480" actId="26606"/>
          <ac:spMkLst>
            <pc:docMk/>
            <pc:sldMk cId="3420776860" sldId="264"/>
            <ac:spMk id="22" creationId="{6ED12BFC-A737-46AF-8411-481112D54B0C}"/>
          </ac:spMkLst>
        </pc:spChg>
        <pc:spChg chg="add del">
          <ac:chgData name="Janneke Kamstra" userId="38168845-acf0-435d-adc5-c7471e607150" providerId="ADAL" clId="{66113BFF-43D4-4677-81CE-D8C17BF17764}" dt="2021-12-21T08:59:49.238" v="479" actId="26606"/>
          <ac:spMkLst>
            <pc:docMk/>
            <pc:sldMk cId="3420776860" sldId="264"/>
            <ac:spMk id="28" creationId="{8A7BA06D-B3FF-4E91-8639-B4569AE3AA23}"/>
          </ac:spMkLst>
        </pc:spChg>
        <pc:spChg chg="add del">
          <ac:chgData name="Janneke Kamstra" userId="38168845-acf0-435d-adc5-c7471e607150" providerId="ADAL" clId="{66113BFF-43D4-4677-81CE-D8C17BF17764}" dt="2021-12-21T08:59:49.238" v="479" actId="26606"/>
          <ac:spMkLst>
            <pc:docMk/>
            <pc:sldMk cId="3420776860" sldId="264"/>
            <ac:spMk id="30" creationId="{2B30C86D-5A07-48BC-9C9D-6F9A2DB1E9E1}"/>
          </ac:spMkLst>
        </pc:spChg>
        <pc:spChg chg="add del">
          <ac:chgData name="Janneke Kamstra" userId="38168845-acf0-435d-adc5-c7471e607150" providerId="ADAL" clId="{66113BFF-43D4-4677-81CE-D8C17BF17764}" dt="2021-12-21T08:59:49.238" v="479" actId="26606"/>
          <ac:spMkLst>
            <pc:docMk/>
            <pc:sldMk cId="3420776860" sldId="264"/>
            <ac:spMk id="32" creationId="{E2CFBC99-FB8F-41F7-A81D-A5288D688D79}"/>
          </ac:spMkLst>
        </pc:spChg>
        <pc:spChg chg="add del">
          <ac:chgData name="Janneke Kamstra" userId="38168845-acf0-435d-adc5-c7471e607150" providerId="ADAL" clId="{66113BFF-43D4-4677-81CE-D8C17BF17764}" dt="2021-12-21T08:59:49.238" v="479" actId="26606"/>
          <ac:spMkLst>
            <pc:docMk/>
            <pc:sldMk cId="3420776860" sldId="264"/>
            <ac:spMk id="34" creationId="{1EF86BFA-9133-4F6B-98BE-1CBB87EB62F5}"/>
          </ac:spMkLst>
        </pc:spChg>
        <pc:spChg chg="add del">
          <ac:chgData name="Janneke Kamstra" userId="38168845-acf0-435d-adc5-c7471e607150" providerId="ADAL" clId="{66113BFF-43D4-4677-81CE-D8C17BF17764}" dt="2021-12-21T09:00:29.146" v="486"/>
          <ac:spMkLst>
            <pc:docMk/>
            <pc:sldMk cId="3420776860" sldId="264"/>
            <ac:spMk id="36" creationId="{8A7BA06D-B3FF-4E91-8639-B4569AE3AA23}"/>
          </ac:spMkLst>
        </pc:spChg>
        <pc:spChg chg="add del">
          <ac:chgData name="Janneke Kamstra" userId="38168845-acf0-435d-adc5-c7471e607150" providerId="ADAL" clId="{66113BFF-43D4-4677-81CE-D8C17BF17764}" dt="2021-12-21T09:00:29.146" v="486"/>
          <ac:spMkLst>
            <pc:docMk/>
            <pc:sldMk cId="3420776860" sldId="264"/>
            <ac:spMk id="37" creationId="{2B30C86D-5A07-48BC-9C9D-6F9A2DB1E9E1}"/>
          </ac:spMkLst>
        </pc:spChg>
        <pc:spChg chg="add del">
          <ac:chgData name="Janneke Kamstra" userId="38168845-acf0-435d-adc5-c7471e607150" providerId="ADAL" clId="{66113BFF-43D4-4677-81CE-D8C17BF17764}" dt="2021-12-21T09:00:29.146" v="486"/>
          <ac:spMkLst>
            <pc:docMk/>
            <pc:sldMk cId="3420776860" sldId="264"/>
            <ac:spMk id="38" creationId="{E2CFBC99-FB8F-41F7-A81D-A5288D688D79}"/>
          </ac:spMkLst>
        </pc:spChg>
        <pc:spChg chg="add del">
          <ac:chgData name="Janneke Kamstra" userId="38168845-acf0-435d-adc5-c7471e607150" providerId="ADAL" clId="{66113BFF-43D4-4677-81CE-D8C17BF17764}" dt="2021-12-21T09:00:29.146" v="486"/>
          <ac:spMkLst>
            <pc:docMk/>
            <pc:sldMk cId="3420776860" sldId="264"/>
            <ac:spMk id="40" creationId="{1EF86BFA-9133-4F6B-98BE-1CBB87EB62F5}"/>
          </ac:spMkLst>
        </pc:spChg>
        <pc:spChg chg="add">
          <ac:chgData name="Janneke Kamstra" userId="38168845-acf0-435d-adc5-c7471e607150" providerId="ADAL" clId="{66113BFF-43D4-4677-81CE-D8C17BF17764}" dt="2021-12-21T09:00:46.528" v="490" actId="26606"/>
          <ac:spMkLst>
            <pc:docMk/>
            <pc:sldMk cId="3420776860" sldId="264"/>
            <ac:spMk id="48" creationId="{B8144315-1C5A-4185-A952-25D98D303D46}"/>
          </ac:spMkLst>
        </pc:spChg>
        <pc:spChg chg="add">
          <ac:chgData name="Janneke Kamstra" userId="38168845-acf0-435d-adc5-c7471e607150" providerId="ADAL" clId="{66113BFF-43D4-4677-81CE-D8C17BF17764}" dt="2021-12-21T09:00:46.528" v="490" actId="26606"/>
          <ac:spMkLst>
            <pc:docMk/>
            <pc:sldMk cId="3420776860" sldId="264"/>
            <ac:spMk id="50" creationId="{11CAC6F2-0806-417B-BF5D-5AEF6195FA49}"/>
          </ac:spMkLst>
        </pc:spChg>
        <pc:spChg chg="add">
          <ac:chgData name="Janneke Kamstra" userId="38168845-acf0-435d-adc5-c7471e607150" providerId="ADAL" clId="{66113BFF-43D4-4677-81CE-D8C17BF17764}" dt="2021-12-21T09:00:46.528" v="490" actId="26606"/>
          <ac:spMkLst>
            <pc:docMk/>
            <pc:sldMk cId="3420776860" sldId="264"/>
            <ac:spMk id="52" creationId="{D4723B02-0AAB-4F6E-BA41-8ED99D559D93}"/>
          </ac:spMkLst>
        </pc:spChg>
        <pc:grpChg chg="add">
          <ac:chgData name="Janneke Kamstra" userId="38168845-acf0-435d-adc5-c7471e607150" providerId="ADAL" clId="{66113BFF-43D4-4677-81CE-D8C17BF17764}" dt="2021-12-21T09:00:46.528" v="490" actId="26606"/>
          <ac:grpSpMkLst>
            <pc:docMk/>
            <pc:sldMk cId="3420776860" sldId="264"/>
            <ac:grpSpMk id="44" creationId="{4091D54B-59AB-4A5E-8E9E-0421BD66D4FB}"/>
          </ac:grpSpMkLst>
        </pc:grpChg>
        <pc:picChg chg="add del">
          <ac:chgData name="Janneke Kamstra" userId="38168845-acf0-435d-adc5-c7471e607150" providerId="ADAL" clId="{66113BFF-43D4-4677-81CE-D8C17BF17764}" dt="2021-12-21T08:59:49.238" v="479" actId="26606"/>
          <ac:picMkLst>
            <pc:docMk/>
            <pc:sldMk cId="3420776860" sldId="264"/>
            <ac:picMk id="24" creationId="{FB74BE58-B87E-4DC2-A096-6AD1C7E84747}"/>
          </ac:picMkLst>
        </pc:picChg>
        <pc:picChg chg="add mod ord">
          <ac:chgData name="Janneke Kamstra" userId="38168845-acf0-435d-adc5-c7471e607150" providerId="ADAL" clId="{66113BFF-43D4-4677-81CE-D8C17BF17764}" dt="2021-12-21T09:00:46.528" v="490" actId="26606"/>
          <ac:picMkLst>
            <pc:docMk/>
            <pc:sldMk cId="3420776860" sldId="264"/>
            <ac:picMk id="39" creationId="{7F749293-489E-42F7-A486-C3FA616720A4}"/>
          </ac:picMkLst>
        </pc:picChg>
      </pc:sldChg>
      <pc:sldChg chg="addSp delSp modSp new mod ord setBg setClrOvrMap">
        <pc:chgData name="Janneke Kamstra" userId="38168845-acf0-435d-adc5-c7471e607150" providerId="ADAL" clId="{66113BFF-43D4-4677-81CE-D8C17BF17764}" dt="2021-12-21T09:01:07.139" v="493" actId="26606"/>
        <pc:sldMkLst>
          <pc:docMk/>
          <pc:sldMk cId="3000684931" sldId="265"/>
        </pc:sldMkLst>
        <pc:spChg chg="mod">
          <ac:chgData name="Janneke Kamstra" userId="38168845-acf0-435d-adc5-c7471e607150" providerId="ADAL" clId="{66113BFF-43D4-4677-81CE-D8C17BF17764}" dt="2021-12-21T09:01:07.139" v="493" actId="26606"/>
          <ac:spMkLst>
            <pc:docMk/>
            <pc:sldMk cId="3000684931" sldId="265"/>
            <ac:spMk id="2" creationId="{CD827C90-34C7-42D0-AE1B-CC5F8DCFDADC}"/>
          </ac:spMkLst>
        </pc:spChg>
        <pc:spChg chg="del mod">
          <ac:chgData name="Janneke Kamstra" userId="38168845-acf0-435d-adc5-c7471e607150" providerId="ADAL" clId="{66113BFF-43D4-4677-81CE-D8C17BF17764}" dt="2021-12-21T09:00:08.124" v="481" actId="26606"/>
          <ac:spMkLst>
            <pc:docMk/>
            <pc:sldMk cId="3000684931" sldId="265"/>
            <ac:spMk id="3" creationId="{61E7436F-1F7A-4929-98EC-3152308A8E1D}"/>
          </ac:spMkLst>
        </pc:spChg>
        <pc:spChg chg="add">
          <ac:chgData name="Janneke Kamstra" userId="38168845-acf0-435d-adc5-c7471e607150" providerId="ADAL" clId="{66113BFF-43D4-4677-81CE-D8C17BF17764}" dt="2021-12-21T09:01:07.139" v="493" actId="26606"/>
          <ac:spMkLst>
            <pc:docMk/>
            <pc:sldMk cId="3000684931" sldId="265"/>
            <ac:spMk id="14" creationId="{F9ED434F-8767-46CC-B26B-5AF62FF01E66}"/>
          </ac:spMkLst>
        </pc:spChg>
        <pc:spChg chg="add del">
          <ac:chgData name="Janneke Kamstra" userId="38168845-acf0-435d-adc5-c7471e607150" providerId="ADAL" clId="{66113BFF-43D4-4677-81CE-D8C17BF17764}" dt="2021-12-21T09:01:07.088" v="492" actId="26606"/>
          <ac:spMkLst>
            <pc:docMk/>
            <pc:sldMk cId="3000684931" sldId="265"/>
            <ac:spMk id="19" creationId="{CC28BCC9-4093-4FD5-83EB-7EC297F51396}"/>
          </ac:spMkLst>
        </pc:spChg>
        <pc:grpChg chg="add del">
          <ac:chgData name="Janneke Kamstra" userId="38168845-acf0-435d-adc5-c7471e607150" providerId="ADAL" clId="{66113BFF-43D4-4677-81CE-D8C17BF17764}" dt="2021-12-21T09:01:07.088" v="492" actId="26606"/>
          <ac:grpSpMkLst>
            <pc:docMk/>
            <pc:sldMk cId="3000684931" sldId="265"/>
            <ac:grpSpMk id="10" creationId="{08BCF048-8940-4354-B9EC-5AD74E283CE3}"/>
          </ac:grpSpMkLst>
        </pc:grpChg>
        <pc:grpChg chg="add">
          <ac:chgData name="Janneke Kamstra" userId="38168845-acf0-435d-adc5-c7471e607150" providerId="ADAL" clId="{66113BFF-43D4-4677-81CE-D8C17BF17764}" dt="2021-12-21T09:01:07.139" v="493" actId="26606"/>
          <ac:grpSpMkLst>
            <pc:docMk/>
            <pc:sldMk cId="3000684931" sldId="265"/>
            <ac:grpSpMk id="21" creationId="{2F448CB3-7B4F-45D7-B7C0-DF553DF61453}"/>
          </ac:grpSpMkLst>
        </pc:grpChg>
        <pc:graphicFrameChg chg="add mod modGraphic">
          <ac:chgData name="Janneke Kamstra" userId="38168845-acf0-435d-adc5-c7471e607150" providerId="ADAL" clId="{66113BFF-43D4-4677-81CE-D8C17BF17764}" dt="2021-12-21T09:01:07.139" v="493" actId="26606"/>
          <ac:graphicFrameMkLst>
            <pc:docMk/>
            <pc:sldMk cId="3000684931" sldId="265"/>
            <ac:graphicFrameMk id="5" creationId="{B1927476-16D2-4C48-8732-72A545B41B66}"/>
          </ac:graphicFrameMkLst>
        </pc:graphicFrameChg>
      </pc:sldChg>
    </pc:docChg>
  </pc:docChgLst>
  <pc:docChgLst>
    <pc:chgData name="Janneke Kamstra" userId="S::j.kamstra@noorderpoort.nl::38168845-acf0-435d-adc5-c7471e607150" providerId="AD" clId="Web-{C68A46C6-598F-B3AC-0617-01427E950544}"/>
    <pc:docChg chg="delSld modSld sldOrd">
      <pc:chgData name="Janneke Kamstra" userId="S::j.kamstra@noorderpoort.nl::38168845-acf0-435d-adc5-c7471e607150" providerId="AD" clId="Web-{C68A46C6-598F-B3AC-0617-01427E950544}" dt="2021-12-20T09:52:25.348" v="38"/>
      <pc:docMkLst>
        <pc:docMk/>
      </pc:docMkLst>
      <pc:sldChg chg="del">
        <pc:chgData name="Janneke Kamstra" userId="S::j.kamstra@noorderpoort.nl::38168845-acf0-435d-adc5-c7471e607150" providerId="AD" clId="Web-{C68A46C6-598F-B3AC-0617-01427E950544}" dt="2021-12-20T09:50:39.706" v="11"/>
        <pc:sldMkLst>
          <pc:docMk/>
          <pc:sldMk cId="4222373336" sldId="256"/>
        </pc:sldMkLst>
      </pc:sldChg>
      <pc:sldChg chg="del">
        <pc:chgData name="Janneke Kamstra" userId="S::j.kamstra@noorderpoort.nl::38168845-acf0-435d-adc5-c7471e607150" providerId="AD" clId="Web-{C68A46C6-598F-B3AC-0617-01427E950544}" dt="2021-12-20T09:50:45.722" v="12"/>
        <pc:sldMkLst>
          <pc:docMk/>
          <pc:sldMk cId="20686079" sldId="257"/>
        </pc:sldMkLst>
      </pc:sldChg>
      <pc:sldChg chg="del">
        <pc:chgData name="Janneke Kamstra" userId="S::j.kamstra@noorderpoort.nl::38168845-acf0-435d-adc5-c7471e607150" providerId="AD" clId="Web-{C68A46C6-598F-B3AC-0617-01427E950544}" dt="2021-12-20T09:50:56.831" v="14"/>
        <pc:sldMkLst>
          <pc:docMk/>
          <pc:sldMk cId="2737433282" sldId="258"/>
        </pc:sldMkLst>
      </pc:sldChg>
      <pc:sldChg chg="del">
        <pc:chgData name="Janneke Kamstra" userId="S::j.kamstra@noorderpoort.nl::38168845-acf0-435d-adc5-c7471e607150" providerId="AD" clId="Web-{C68A46C6-598F-B3AC-0617-01427E950544}" dt="2021-12-20T09:50:50.190" v="13"/>
        <pc:sldMkLst>
          <pc:docMk/>
          <pc:sldMk cId="1704028710" sldId="259"/>
        </pc:sldMkLst>
      </pc:sldChg>
      <pc:sldChg chg="del">
        <pc:chgData name="Janneke Kamstra" userId="S::j.kamstra@noorderpoort.nl::38168845-acf0-435d-adc5-c7471e607150" providerId="AD" clId="Web-{C68A46C6-598F-B3AC-0617-01427E950544}" dt="2021-12-20T09:51:03.253" v="15"/>
        <pc:sldMkLst>
          <pc:docMk/>
          <pc:sldMk cId="2406074403" sldId="260"/>
        </pc:sldMkLst>
      </pc:sldChg>
      <pc:sldChg chg="modSp ord">
        <pc:chgData name="Janneke Kamstra" userId="S::j.kamstra@noorderpoort.nl::38168845-acf0-435d-adc5-c7471e607150" providerId="AD" clId="Web-{C68A46C6-598F-B3AC-0617-01427E950544}" dt="2021-12-20T09:52:25.348" v="38"/>
        <pc:sldMkLst>
          <pc:docMk/>
          <pc:sldMk cId="2990390500" sldId="261"/>
        </pc:sldMkLst>
        <pc:graphicFrameChg chg="modGraphic">
          <ac:chgData name="Janneke Kamstra" userId="S::j.kamstra@noorderpoort.nl::38168845-acf0-435d-adc5-c7471e607150" providerId="AD" clId="Web-{C68A46C6-598F-B3AC-0617-01427E950544}" dt="2021-12-20T09:50:17.378" v="10" actId="20577"/>
          <ac:graphicFrameMkLst>
            <pc:docMk/>
            <pc:sldMk cId="2990390500" sldId="261"/>
            <ac:graphicFrameMk id="5" creationId="{A28F0A6C-E41C-4F92-906B-B43CDBCC1BDE}"/>
          </ac:graphicFrameMkLst>
        </pc:graphicFrameChg>
      </pc:sldChg>
      <pc:sldChg chg="modSp">
        <pc:chgData name="Janneke Kamstra" userId="S::j.kamstra@noorderpoort.nl::38168845-acf0-435d-adc5-c7471e607150" providerId="AD" clId="Web-{C68A46C6-598F-B3AC-0617-01427E950544}" dt="2021-12-20T09:51:23.894" v="18" actId="20577"/>
        <pc:sldMkLst>
          <pc:docMk/>
          <pc:sldMk cId="3373422772" sldId="262"/>
        </pc:sldMkLst>
        <pc:spChg chg="mod">
          <ac:chgData name="Janneke Kamstra" userId="S::j.kamstra@noorderpoort.nl::38168845-acf0-435d-adc5-c7471e607150" providerId="AD" clId="Web-{C68A46C6-598F-B3AC-0617-01427E950544}" dt="2021-12-20T09:51:23.894" v="18" actId="20577"/>
          <ac:spMkLst>
            <pc:docMk/>
            <pc:sldMk cId="3373422772" sldId="262"/>
            <ac:spMk id="3" creationId="{CB5E9784-CE58-4803-8B71-343B5CD88639}"/>
          </ac:spMkLst>
        </pc:spChg>
      </pc:sldChg>
      <pc:sldChg chg="modSp">
        <pc:chgData name="Janneke Kamstra" userId="S::j.kamstra@noorderpoort.nl::38168845-acf0-435d-adc5-c7471e607150" providerId="AD" clId="Web-{C68A46C6-598F-B3AC-0617-01427E950544}" dt="2021-12-20T09:52:22.379" v="36" actId="20577"/>
        <pc:sldMkLst>
          <pc:docMk/>
          <pc:sldMk cId="1576514952" sldId="263"/>
        </pc:sldMkLst>
        <pc:spChg chg="mod">
          <ac:chgData name="Janneke Kamstra" userId="S::j.kamstra@noorderpoort.nl::38168845-acf0-435d-adc5-c7471e607150" providerId="AD" clId="Web-{C68A46C6-598F-B3AC-0617-01427E950544}" dt="2021-12-20T09:52:22.379" v="36" actId="20577"/>
          <ac:spMkLst>
            <pc:docMk/>
            <pc:sldMk cId="1576514952" sldId="263"/>
            <ac:spMk id="3" creationId="{2E154EE0-9124-4834-920A-B3C95BCFC2C4}"/>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14D11A-9635-4437-AB9F-F79B696EE050}" type="doc">
      <dgm:prSet loTypeId="urn:microsoft.com/office/officeart/2005/8/layout/hierarchy1" loCatId="hierarchy" qsTypeId="urn:microsoft.com/office/officeart/2005/8/quickstyle/simple4" qsCatId="simple" csTypeId="urn:microsoft.com/office/officeart/2005/8/colors/accent1_2" csCatId="accent1" phldr="1"/>
      <dgm:spPr/>
      <dgm:t>
        <a:bodyPr/>
        <a:lstStyle/>
        <a:p>
          <a:endParaRPr lang="en-US"/>
        </a:p>
      </dgm:t>
    </dgm:pt>
    <dgm:pt modelId="{3DC78925-16F5-4B61-9098-CB2B5342387F}">
      <dgm:prSet/>
      <dgm:spPr/>
      <dgm:t>
        <a:bodyPr/>
        <a:lstStyle/>
        <a:p>
          <a:r>
            <a:rPr lang="nl-NL"/>
            <a:t>We gaan onderzoeken welke aspecten van je bijbaan je wel en niet terug zou willen zien in je toekomstige baan.</a:t>
          </a:r>
          <a:endParaRPr lang="en-US"/>
        </a:p>
      </dgm:t>
    </dgm:pt>
    <dgm:pt modelId="{B0064C11-F79D-43CF-9A59-97548E1AE4AF}" type="parTrans" cxnId="{FDC39370-7ED3-4F16-8BDA-8F39B2E54185}">
      <dgm:prSet/>
      <dgm:spPr/>
      <dgm:t>
        <a:bodyPr/>
        <a:lstStyle/>
        <a:p>
          <a:endParaRPr lang="en-US"/>
        </a:p>
      </dgm:t>
    </dgm:pt>
    <dgm:pt modelId="{160CD4DB-83A3-435C-A177-DCC40752EEB3}" type="sibTrans" cxnId="{FDC39370-7ED3-4F16-8BDA-8F39B2E54185}">
      <dgm:prSet/>
      <dgm:spPr/>
      <dgm:t>
        <a:bodyPr/>
        <a:lstStyle/>
        <a:p>
          <a:endParaRPr lang="en-US"/>
        </a:p>
      </dgm:t>
    </dgm:pt>
    <dgm:pt modelId="{ABF78FE1-F120-4E6B-84AB-18CAA32FAC9B}">
      <dgm:prSet/>
      <dgm:spPr/>
      <dgm:t>
        <a:bodyPr/>
        <a:lstStyle/>
        <a:p>
          <a:r>
            <a:rPr lang="nl-NL"/>
            <a:t>Denk aan: Werktijden, werkzaamheden, contact met collega’s, wat vind je leuk of juist helemaal niet, wat vind jij belangrijk in je bijbaan…enz…</a:t>
          </a:r>
          <a:endParaRPr lang="en-US"/>
        </a:p>
      </dgm:t>
    </dgm:pt>
    <dgm:pt modelId="{D9AD9714-17A8-4DE8-BD48-6474EB7C6755}" type="parTrans" cxnId="{CB3456A5-0BE8-48BD-BA0A-7C6B18F65711}">
      <dgm:prSet/>
      <dgm:spPr/>
      <dgm:t>
        <a:bodyPr/>
        <a:lstStyle/>
        <a:p>
          <a:endParaRPr lang="en-US"/>
        </a:p>
      </dgm:t>
    </dgm:pt>
    <dgm:pt modelId="{E89F09F1-5545-4294-8B3F-7F8965081AA6}" type="sibTrans" cxnId="{CB3456A5-0BE8-48BD-BA0A-7C6B18F65711}">
      <dgm:prSet/>
      <dgm:spPr/>
      <dgm:t>
        <a:bodyPr/>
        <a:lstStyle/>
        <a:p>
          <a:endParaRPr lang="en-US"/>
        </a:p>
      </dgm:t>
    </dgm:pt>
    <dgm:pt modelId="{00CDA3E3-C6F3-42B2-9C01-3AD41F1EB1F1}" type="pres">
      <dgm:prSet presAssocID="{2714D11A-9635-4437-AB9F-F79B696EE050}" presName="hierChild1" presStyleCnt="0">
        <dgm:presLayoutVars>
          <dgm:chPref val="1"/>
          <dgm:dir/>
          <dgm:animOne val="branch"/>
          <dgm:animLvl val="lvl"/>
          <dgm:resizeHandles/>
        </dgm:presLayoutVars>
      </dgm:prSet>
      <dgm:spPr/>
    </dgm:pt>
    <dgm:pt modelId="{C8622A1B-33E1-4770-99F7-FA61E8330958}" type="pres">
      <dgm:prSet presAssocID="{3DC78925-16F5-4B61-9098-CB2B5342387F}" presName="hierRoot1" presStyleCnt="0"/>
      <dgm:spPr/>
    </dgm:pt>
    <dgm:pt modelId="{436BD12E-6DC5-4528-BF1A-F5A984D47AC1}" type="pres">
      <dgm:prSet presAssocID="{3DC78925-16F5-4B61-9098-CB2B5342387F}" presName="composite" presStyleCnt="0"/>
      <dgm:spPr/>
    </dgm:pt>
    <dgm:pt modelId="{12C72961-3F70-4A4E-81E6-134DA11147F9}" type="pres">
      <dgm:prSet presAssocID="{3DC78925-16F5-4B61-9098-CB2B5342387F}" presName="background" presStyleLbl="node0" presStyleIdx="0" presStyleCnt="2"/>
      <dgm:spPr/>
    </dgm:pt>
    <dgm:pt modelId="{21490823-689D-4BA5-A457-FC5A3937B119}" type="pres">
      <dgm:prSet presAssocID="{3DC78925-16F5-4B61-9098-CB2B5342387F}" presName="text" presStyleLbl="fgAcc0" presStyleIdx="0" presStyleCnt="2">
        <dgm:presLayoutVars>
          <dgm:chPref val="3"/>
        </dgm:presLayoutVars>
      </dgm:prSet>
      <dgm:spPr/>
    </dgm:pt>
    <dgm:pt modelId="{AB1725DA-6E35-4783-AB0A-91576C02B28A}" type="pres">
      <dgm:prSet presAssocID="{3DC78925-16F5-4B61-9098-CB2B5342387F}" presName="hierChild2" presStyleCnt="0"/>
      <dgm:spPr/>
    </dgm:pt>
    <dgm:pt modelId="{B498D45E-7779-423B-A506-E015B1711413}" type="pres">
      <dgm:prSet presAssocID="{ABF78FE1-F120-4E6B-84AB-18CAA32FAC9B}" presName="hierRoot1" presStyleCnt="0"/>
      <dgm:spPr/>
    </dgm:pt>
    <dgm:pt modelId="{F8CF5B1D-6753-4283-A73F-514F91C98FB6}" type="pres">
      <dgm:prSet presAssocID="{ABF78FE1-F120-4E6B-84AB-18CAA32FAC9B}" presName="composite" presStyleCnt="0"/>
      <dgm:spPr/>
    </dgm:pt>
    <dgm:pt modelId="{7269DEE9-032E-4AB3-A2F6-9184F9922CF7}" type="pres">
      <dgm:prSet presAssocID="{ABF78FE1-F120-4E6B-84AB-18CAA32FAC9B}" presName="background" presStyleLbl="node0" presStyleIdx="1" presStyleCnt="2"/>
      <dgm:spPr/>
    </dgm:pt>
    <dgm:pt modelId="{B1327D2F-C07B-4BA7-8A29-C1A0EF23E891}" type="pres">
      <dgm:prSet presAssocID="{ABF78FE1-F120-4E6B-84AB-18CAA32FAC9B}" presName="text" presStyleLbl="fgAcc0" presStyleIdx="1" presStyleCnt="2">
        <dgm:presLayoutVars>
          <dgm:chPref val="3"/>
        </dgm:presLayoutVars>
      </dgm:prSet>
      <dgm:spPr/>
    </dgm:pt>
    <dgm:pt modelId="{C773E679-6B73-49BC-A708-1D8DE29319A6}" type="pres">
      <dgm:prSet presAssocID="{ABF78FE1-F120-4E6B-84AB-18CAA32FAC9B}" presName="hierChild2" presStyleCnt="0"/>
      <dgm:spPr/>
    </dgm:pt>
  </dgm:ptLst>
  <dgm:cxnLst>
    <dgm:cxn modelId="{7D0DD105-F9F2-434D-9438-488B3EA1E0AE}" type="presOf" srcId="{2714D11A-9635-4437-AB9F-F79B696EE050}" destId="{00CDA3E3-C6F3-42B2-9C01-3AD41F1EB1F1}" srcOrd="0" destOrd="0" presId="urn:microsoft.com/office/officeart/2005/8/layout/hierarchy1"/>
    <dgm:cxn modelId="{FDC39370-7ED3-4F16-8BDA-8F39B2E54185}" srcId="{2714D11A-9635-4437-AB9F-F79B696EE050}" destId="{3DC78925-16F5-4B61-9098-CB2B5342387F}" srcOrd="0" destOrd="0" parTransId="{B0064C11-F79D-43CF-9A59-97548E1AE4AF}" sibTransId="{160CD4DB-83A3-435C-A177-DCC40752EEB3}"/>
    <dgm:cxn modelId="{CB3456A5-0BE8-48BD-BA0A-7C6B18F65711}" srcId="{2714D11A-9635-4437-AB9F-F79B696EE050}" destId="{ABF78FE1-F120-4E6B-84AB-18CAA32FAC9B}" srcOrd="1" destOrd="0" parTransId="{D9AD9714-17A8-4DE8-BD48-6474EB7C6755}" sibTransId="{E89F09F1-5545-4294-8B3F-7F8965081AA6}"/>
    <dgm:cxn modelId="{2F5436A8-1C32-47E1-B86B-5579D66C6BA0}" type="presOf" srcId="{3DC78925-16F5-4B61-9098-CB2B5342387F}" destId="{21490823-689D-4BA5-A457-FC5A3937B119}" srcOrd="0" destOrd="0" presId="urn:microsoft.com/office/officeart/2005/8/layout/hierarchy1"/>
    <dgm:cxn modelId="{014D0CCC-7C9F-48EF-9FFC-75A015950209}" type="presOf" srcId="{ABF78FE1-F120-4E6B-84AB-18CAA32FAC9B}" destId="{B1327D2F-C07B-4BA7-8A29-C1A0EF23E891}" srcOrd="0" destOrd="0" presId="urn:microsoft.com/office/officeart/2005/8/layout/hierarchy1"/>
    <dgm:cxn modelId="{EC0EB347-4D3A-4E9E-BCEE-B5D97D62AC85}" type="presParOf" srcId="{00CDA3E3-C6F3-42B2-9C01-3AD41F1EB1F1}" destId="{C8622A1B-33E1-4770-99F7-FA61E8330958}" srcOrd="0" destOrd="0" presId="urn:microsoft.com/office/officeart/2005/8/layout/hierarchy1"/>
    <dgm:cxn modelId="{B4D790CC-3746-4DA3-BCA5-C5282B65C55B}" type="presParOf" srcId="{C8622A1B-33E1-4770-99F7-FA61E8330958}" destId="{436BD12E-6DC5-4528-BF1A-F5A984D47AC1}" srcOrd="0" destOrd="0" presId="urn:microsoft.com/office/officeart/2005/8/layout/hierarchy1"/>
    <dgm:cxn modelId="{52D42A9F-AC96-453F-B0C7-E99021E84E5B}" type="presParOf" srcId="{436BD12E-6DC5-4528-BF1A-F5A984D47AC1}" destId="{12C72961-3F70-4A4E-81E6-134DA11147F9}" srcOrd="0" destOrd="0" presId="urn:microsoft.com/office/officeart/2005/8/layout/hierarchy1"/>
    <dgm:cxn modelId="{A9C3E5C4-89AD-48C4-BCA5-DCE13AB98FD9}" type="presParOf" srcId="{436BD12E-6DC5-4528-BF1A-F5A984D47AC1}" destId="{21490823-689D-4BA5-A457-FC5A3937B119}" srcOrd="1" destOrd="0" presId="urn:microsoft.com/office/officeart/2005/8/layout/hierarchy1"/>
    <dgm:cxn modelId="{EBBF46F2-C754-453E-B2D9-207467F461FD}" type="presParOf" srcId="{C8622A1B-33E1-4770-99F7-FA61E8330958}" destId="{AB1725DA-6E35-4783-AB0A-91576C02B28A}" srcOrd="1" destOrd="0" presId="urn:microsoft.com/office/officeart/2005/8/layout/hierarchy1"/>
    <dgm:cxn modelId="{C213451B-0791-438E-875D-F8E589C4E923}" type="presParOf" srcId="{00CDA3E3-C6F3-42B2-9C01-3AD41F1EB1F1}" destId="{B498D45E-7779-423B-A506-E015B1711413}" srcOrd="1" destOrd="0" presId="urn:microsoft.com/office/officeart/2005/8/layout/hierarchy1"/>
    <dgm:cxn modelId="{71A7CB0C-D01C-42BA-A8D7-23F132CBCECB}" type="presParOf" srcId="{B498D45E-7779-423B-A506-E015B1711413}" destId="{F8CF5B1D-6753-4283-A73F-514F91C98FB6}" srcOrd="0" destOrd="0" presId="urn:microsoft.com/office/officeart/2005/8/layout/hierarchy1"/>
    <dgm:cxn modelId="{9B317EAB-1E28-4E18-B071-D667008E3D35}" type="presParOf" srcId="{F8CF5B1D-6753-4283-A73F-514F91C98FB6}" destId="{7269DEE9-032E-4AB3-A2F6-9184F9922CF7}" srcOrd="0" destOrd="0" presId="urn:microsoft.com/office/officeart/2005/8/layout/hierarchy1"/>
    <dgm:cxn modelId="{768FBC5A-6306-4876-9591-2E4EBC015168}" type="presParOf" srcId="{F8CF5B1D-6753-4283-A73F-514F91C98FB6}" destId="{B1327D2F-C07B-4BA7-8A29-C1A0EF23E891}" srcOrd="1" destOrd="0" presId="urn:microsoft.com/office/officeart/2005/8/layout/hierarchy1"/>
    <dgm:cxn modelId="{30356EEA-7B8A-403F-9B3B-28A6715B0DDD}" type="presParOf" srcId="{B498D45E-7779-423B-A506-E015B1711413}" destId="{C773E679-6B73-49BC-A708-1D8DE29319A6}"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59E2163-BA2E-44A4-A6FA-754358469C08}" type="doc">
      <dgm:prSet loTypeId="urn:microsoft.com/office/officeart/2005/8/layout/hierarchy3" loCatId="hierarchy" qsTypeId="urn:microsoft.com/office/officeart/2005/8/quickstyle/simple4" qsCatId="simple" csTypeId="urn:microsoft.com/office/officeart/2005/8/colors/colorful2" csCatId="colorful" phldr="1"/>
      <dgm:spPr/>
      <dgm:t>
        <a:bodyPr/>
        <a:lstStyle/>
        <a:p>
          <a:endParaRPr lang="en-US"/>
        </a:p>
      </dgm:t>
    </dgm:pt>
    <dgm:pt modelId="{83270DE4-B3ED-435B-90D3-767F2E716E33}">
      <dgm:prSet/>
      <dgm:spPr/>
      <dgm:t>
        <a:bodyPr/>
        <a:lstStyle/>
        <a:p>
          <a:r>
            <a:rPr lang="nl-NL" dirty="0"/>
            <a:t>Onderzoek relatie bijbaan en werk. Doe je in je bijbaan iets wat je in je toekomstige beroep ook nodig hebt?</a:t>
          </a:r>
          <a:endParaRPr lang="en-US" dirty="0"/>
        </a:p>
      </dgm:t>
    </dgm:pt>
    <dgm:pt modelId="{0F656227-F208-42CC-924A-623255C31CD2}" type="parTrans" cxnId="{7D0B0C4D-C302-4AE6-849D-966C8CA0ECFC}">
      <dgm:prSet/>
      <dgm:spPr/>
      <dgm:t>
        <a:bodyPr/>
        <a:lstStyle/>
        <a:p>
          <a:endParaRPr lang="en-US"/>
        </a:p>
      </dgm:t>
    </dgm:pt>
    <dgm:pt modelId="{BA72E882-8CB8-4D55-9311-01457D47688C}" type="sibTrans" cxnId="{7D0B0C4D-C302-4AE6-849D-966C8CA0ECFC}">
      <dgm:prSet/>
      <dgm:spPr/>
      <dgm:t>
        <a:bodyPr/>
        <a:lstStyle/>
        <a:p>
          <a:endParaRPr lang="en-US"/>
        </a:p>
      </dgm:t>
    </dgm:pt>
    <dgm:pt modelId="{7CFAEE6F-C845-44DF-B802-28EE0D01CFC1}">
      <dgm:prSet/>
      <dgm:spPr/>
      <dgm:t>
        <a:bodyPr/>
        <a:lstStyle/>
        <a:p>
          <a:pPr rtl="0"/>
          <a:r>
            <a:rPr lang="nl-NL" dirty="0"/>
            <a:t>Je gaat in de </a:t>
          </a:r>
          <a:r>
            <a:rPr lang="nl-NL" dirty="0" err="1"/>
            <a:t>breakoutroom</a:t>
          </a:r>
          <a:r>
            <a:rPr lang="nl-NL" dirty="0"/>
            <a:t> met 1 klasgenoot. Stel elkaar de volgende vragen en maak aantekeningen. We vragen een terugkoppeling:</a:t>
          </a:r>
          <a:endParaRPr lang="en-US" dirty="0"/>
        </a:p>
      </dgm:t>
    </dgm:pt>
    <dgm:pt modelId="{C4121FC9-488F-4A68-AF42-149041553DC3}" type="parTrans" cxnId="{4394E46C-8DA6-462D-A9BB-9BAA6CC113F6}">
      <dgm:prSet/>
      <dgm:spPr/>
      <dgm:t>
        <a:bodyPr/>
        <a:lstStyle/>
        <a:p>
          <a:endParaRPr lang="en-US"/>
        </a:p>
      </dgm:t>
    </dgm:pt>
    <dgm:pt modelId="{61B9B652-BEDC-4847-8602-38CCB6731F02}" type="sibTrans" cxnId="{4394E46C-8DA6-462D-A9BB-9BAA6CC113F6}">
      <dgm:prSet/>
      <dgm:spPr/>
      <dgm:t>
        <a:bodyPr/>
        <a:lstStyle/>
        <a:p>
          <a:endParaRPr lang="en-US"/>
        </a:p>
      </dgm:t>
    </dgm:pt>
    <dgm:pt modelId="{E986BCF5-38A4-4FF2-9CDA-A2C9EB911A5A}" type="pres">
      <dgm:prSet presAssocID="{159E2163-BA2E-44A4-A6FA-754358469C08}" presName="diagram" presStyleCnt="0">
        <dgm:presLayoutVars>
          <dgm:chPref val="1"/>
          <dgm:dir/>
          <dgm:animOne val="branch"/>
          <dgm:animLvl val="lvl"/>
          <dgm:resizeHandles/>
        </dgm:presLayoutVars>
      </dgm:prSet>
      <dgm:spPr/>
    </dgm:pt>
    <dgm:pt modelId="{533ADE33-AB43-456C-8942-2F8A9C902FC3}" type="pres">
      <dgm:prSet presAssocID="{83270DE4-B3ED-435B-90D3-767F2E716E33}" presName="root" presStyleCnt="0"/>
      <dgm:spPr/>
    </dgm:pt>
    <dgm:pt modelId="{88062DF9-6573-4BBE-909F-673BD1AE14D8}" type="pres">
      <dgm:prSet presAssocID="{83270DE4-B3ED-435B-90D3-767F2E716E33}" presName="rootComposite" presStyleCnt="0"/>
      <dgm:spPr/>
    </dgm:pt>
    <dgm:pt modelId="{FCF95CCE-6499-45C0-8D21-8F316B03E7E4}" type="pres">
      <dgm:prSet presAssocID="{83270DE4-B3ED-435B-90D3-767F2E716E33}" presName="rootText" presStyleLbl="node1" presStyleIdx="0" presStyleCnt="2"/>
      <dgm:spPr/>
    </dgm:pt>
    <dgm:pt modelId="{96FF47ED-28D5-414E-AEE4-591ADAF1D2BA}" type="pres">
      <dgm:prSet presAssocID="{83270DE4-B3ED-435B-90D3-767F2E716E33}" presName="rootConnector" presStyleLbl="node1" presStyleIdx="0" presStyleCnt="2"/>
      <dgm:spPr/>
    </dgm:pt>
    <dgm:pt modelId="{AB7F806D-68DB-4A7D-A290-82D1C62AD4DE}" type="pres">
      <dgm:prSet presAssocID="{83270DE4-B3ED-435B-90D3-767F2E716E33}" presName="childShape" presStyleCnt="0"/>
      <dgm:spPr/>
    </dgm:pt>
    <dgm:pt modelId="{CBAEEBE9-7C80-4DC2-9ABE-1D95B0041B8A}" type="pres">
      <dgm:prSet presAssocID="{7CFAEE6F-C845-44DF-B802-28EE0D01CFC1}" presName="root" presStyleCnt="0"/>
      <dgm:spPr/>
    </dgm:pt>
    <dgm:pt modelId="{87A53D0A-8B2D-4ABA-954D-B369E90FAD13}" type="pres">
      <dgm:prSet presAssocID="{7CFAEE6F-C845-44DF-B802-28EE0D01CFC1}" presName="rootComposite" presStyleCnt="0"/>
      <dgm:spPr/>
    </dgm:pt>
    <dgm:pt modelId="{A5BE1C13-9BE0-4192-981A-878E79B03FFD}" type="pres">
      <dgm:prSet presAssocID="{7CFAEE6F-C845-44DF-B802-28EE0D01CFC1}" presName="rootText" presStyleLbl="node1" presStyleIdx="1" presStyleCnt="2"/>
      <dgm:spPr/>
    </dgm:pt>
    <dgm:pt modelId="{5457857F-FE3E-46B4-A266-A2112B640A4B}" type="pres">
      <dgm:prSet presAssocID="{7CFAEE6F-C845-44DF-B802-28EE0D01CFC1}" presName="rootConnector" presStyleLbl="node1" presStyleIdx="1" presStyleCnt="2"/>
      <dgm:spPr/>
    </dgm:pt>
    <dgm:pt modelId="{39E395BA-143A-4CAC-96B3-3850D437DD05}" type="pres">
      <dgm:prSet presAssocID="{7CFAEE6F-C845-44DF-B802-28EE0D01CFC1}" presName="childShape" presStyleCnt="0"/>
      <dgm:spPr/>
    </dgm:pt>
  </dgm:ptLst>
  <dgm:cxnLst>
    <dgm:cxn modelId="{398C2426-8206-4012-A1E0-0BB803DB1424}" type="presOf" srcId="{83270DE4-B3ED-435B-90D3-767F2E716E33}" destId="{FCF95CCE-6499-45C0-8D21-8F316B03E7E4}" srcOrd="0" destOrd="0" presId="urn:microsoft.com/office/officeart/2005/8/layout/hierarchy3"/>
    <dgm:cxn modelId="{8F516C64-A77D-4821-931B-0D62159E0A25}" type="presOf" srcId="{7CFAEE6F-C845-44DF-B802-28EE0D01CFC1}" destId="{A5BE1C13-9BE0-4192-981A-878E79B03FFD}" srcOrd="0" destOrd="0" presId="urn:microsoft.com/office/officeart/2005/8/layout/hierarchy3"/>
    <dgm:cxn modelId="{4394E46C-8DA6-462D-A9BB-9BAA6CC113F6}" srcId="{159E2163-BA2E-44A4-A6FA-754358469C08}" destId="{7CFAEE6F-C845-44DF-B802-28EE0D01CFC1}" srcOrd="1" destOrd="0" parTransId="{C4121FC9-488F-4A68-AF42-149041553DC3}" sibTransId="{61B9B652-BEDC-4847-8602-38CCB6731F02}"/>
    <dgm:cxn modelId="{7D0B0C4D-C302-4AE6-849D-966C8CA0ECFC}" srcId="{159E2163-BA2E-44A4-A6FA-754358469C08}" destId="{83270DE4-B3ED-435B-90D3-767F2E716E33}" srcOrd="0" destOrd="0" parTransId="{0F656227-F208-42CC-924A-623255C31CD2}" sibTransId="{BA72E882-8CB8-4D55-9311-01457D47688C}"/>
    <dgm:cxn modelId="{F4C384D0-5977-47D2-8DE4-5A927438BEA7}" type="presOf" srcId="{159E2163-BA2E-44A4-A6FA-754358469C08}" destId="{E986BCF5-38A4-4FF2-9CDA-A2C9EB911A5A}" srcOrd="0" destOrd="0" presId="urn:microsoft.com/office/officeart/2005/8/layout/hierarchy3"/>
    <dgm:cxn modelId="{825A9BD7-2094-4FFF-9139-2727DB5D52AA}" type="presOf" srcId="{83270DE4-B3ED-435B-90D3-767F2E716E33}" destId="{96FF47ED-28D5-414E-AEE4-591ADAF1D2BA}" srcOrd="1" destOrd="0" presId="urn:microsoft.com/office/officeart/2005/8/layout/hierarchy3"/>
    <dgm:cxn modelId="{F758EFE3-89D5-4659-AC3F-3BE53B700F34}" type="presOf" srcId="{7CFAEE6F-C845-44DF-B802-28EE0D01CFC1}" destId="{5457857F-FE3E-46B4-A266-A2112B640A4B}" srcOrd="1" destOrd="0" presId="urn:microsoft.com/office/officeart/2005/8/layout/hierarchy3"/>
    <dgm:cxn modelId="{13DA6CF3-9398-483F-853A-657C6F213309}" type="presParOf" srcId="{E986BCF5-38A4-4FF2-9CDA-A2C9EB911A5A}" destId="{533ADE33-AB43-456C-8942-2F8A9C902FC3}" srcOrd="0" destOrd="0" presId="urn:microsoft.com/office/officeart/2005/8/layout/hierarchy3"/>
    <dgm:cxn modelId="{A18162A7-AE3F-42D8-B860-06B9177954D8}" type="presParOf" srcId="{533ADE33-AB43-456C-8942-2F8A9C902FC3}" destId="{88062DF9-6573-4BBE-909F-673BD1AE14D8}" srcOrd="0" destOrd="0" presId="urn:microsoft.com/office/officeart/2005/8/layout/hierarchy3"/>
    <dgm:cxn modelId="{F6F9C22D-ACD3-4D7A-8EC2-B7C9C1A1495D}" type="presParOf" srcId="{88062DF9-6573-4BBE-909F-673BD1AE14D8}" destId="{FCF95CCE-6499-45C0-8D21-8F316B03E7E4}" srcOrd="0" destOrd="0" presId="urn:microsoft.com/office/officeart/2005/8/layout/hierarchy3"/>
    <dgm:cxn modelId="{3BD99255-C3F9-4A9C-8598-40FD433CEFD3}" type="presParOf" srcId="{88062DF9-6573-4BBE-909F-673BD1AE14D8}" destId="{96FF47ED-28D5-414E-AEE4-591ADAF1D2BA}" srcOrd="1" destOrd="0" presId="urn:microsoft.com/office/officeart/2005/8/layout/hierarchy3"/>
    <dgm:cxn modelId="{8F061707-C66B-4147-BF5F-A50A1F58FF1C}" type="presParOf" srcId="{533ADE33-AB43-456C-8942-2F8A9C902FC3}" destId="{AB7F806D-68DB-4A7D-A290-82D1C62AD4DE}" srcOrd="1" destOrd="0" presId="urn:microsoft.com/office/officeart/2005/8/layout/hierarchy3"/>
    <dgm:cxn modelId="{00B92507-DBF6-41BC-9612-52B6F6E19C9D}" type="presParOf" srcId="{E986BCF5-38A4-4FF2-9CDA-A2C9EB911A5A}" destId="{CBAEEBE9-7C80-4DC2-9ABE-1D95B0041B8A}" srcOrd="1" destOrd="0" presId="urn:microsoft.com/office/officeart/2005/8/layout/hierarchy3"/>
    <dgm:cxn modelId="{C652F539-C0A5-4537-BC23-392FE472288B}" type="presParOf" srcId="{CBAEEBE9-7C80-4DC2-9ABE-1D95B0041B8A}" destId="{87A53D0A-8B2D-4ABA-954D-B369E90FAD13}" srcOrd="0" destOrd="0" presId="urn:microsoft.com/office/officeart/2005/8/layout/hierarchy3"/>
    <dgm:cxn modelId="{83680D3C-5EF9-47D6-BDFA-DB8AC7F26B81}" type="presParOf" srcId="{87A53D0A-8B2D-4ABA-954D-B369E90FAD13}" destId="{A5BE1C13-9BE0-4192-981A-878E79B03FFD}" srcOrd="0" destOrd="0" presId="urn:microsoft.com/office/officeart/2005/8/layout/hierarchy3"/>
    <dgm:cxn modelId="{446A5154-FB72-4C56-AAF4-88BBE9740725}" type="presParOf" srcId="{87A53D0A-8B2D-4ABA-954D-B369E90FAD13}" destId="{5457857F-FE3E-46B4-A266-A2112B640A4B}" srcOrd="1" destOrd="0" presId="urn:microsoft.com/office/officeart/2005/8/layout/hierarchy3"/>
    <dgm:cxn modelId="{E5625C80-8EB2-4860-8647-60AAD54DC9CD}" type="presParOf" srcId="{CBAEEBE9-7C80-4DC2-9ABE-1D95B0041B8A}" destId="{39E395BA-143A-4CAC-96B3-3850D437DD05}"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C72961-3F70-4A4E-81E6-134DA11147F9}">
      <dsp:nvSpPr>
        <dsp:cNvPr id="0" name=""/>
        <dsp:cNvSpPr/>
      </dsp:nvSpPr>
      <dsp:spPr>
        <a:xfrm>
          <a:off x="1174" y="184257"/>
          <a:ext cx="4124157" cy="2618839"/>
        </a:xfrm>
        <a:prstGeom prst="roundRect">
          <a:avLst>
            <a:gd name="adj" fmla="val 10000"/>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21490823-689D-4BA5-A457-FC5A3937B119}">
      <dsp:nvSpPr>
        <dsp:cNvPr id="0" name=""/>
        <dsp:cNvSpPr/>
      </dsp:nvSpPr>
      <dsp:spPr>
        <a:xfrm>
          <a:off x="459414" y="619585"/>
          <a:ext cx="4124157" cy="2618839"/>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nl-NL" sz="2300" kern="1200"/>
            <a:t>We gaan onderzoeken welke aspecten van je bijbaan je wel en niet terug zou willen zien in je toekomstige baan.</a:t>
          </a:r>
          <a:endParaRPr lang="en-US" sz="2300" kern="1200"/>
        </a:p>
      </dsp:txBody>
      <dsp:txXfrm>
        <a:off x="536117" y="696288"/>
        <a:ext cx="3970751" cy="2465433"/>
      </dsp:txXfrm>
    </dsp:sp>
    <dsp:sp modelId="{7269DEE9-032E-4AB3-A2F6-9184F9922CF7}">
      <dsp:nvSpPr>
        <dsp:cNvPr id="0" name=""/>
        <dsp:cNvSpPr/>
      </dsp:nvSpPr>
      <dsp:spPr>
        <a:xfrm>
          <a:off x="5041811" y="184257"/>
          <a:ext cx="4124157" cy="2618839"/>
        </a:xfrm>
        <a:prstGeom prst="roundRect">
          <a:avLst>
            <a:gd name="adj" fmla="val 10000"/>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B1327D2F-C07B-4BA7-8A29-C1A0EF23E891}">
      <dsp:nvSpPr>
        <dsp:cNvPr id="0" name=""/>
        <dsp:cNvSpPr/>
      </dsp:nvSpPr>
      <dsp:spPr>
        <a:xfrm>
          <a:off x="5500051" y="619585"/>
          <a:ext cx="4124157" cy="2618839"/>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nl-NL" sz="2300" kern="1200"/>
            <a:t>Denk aan: Werktijden, werkzaamheden, contact met collega’s, wat vind je leuk of juist helemaal niet, wat vind jij belangrijk in je bijbaan…enz…</a:t>
          </a:r>
          <a:endParaRPr lang="en-US" sz="2300" kern="1200"/>
        </a:p>
      </dsp:txBody>
      <dsp:txXfrm>
        <a:off x="5576754" y="696288"/>
        <a:ext cx="3970751" cy="24654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F95CCE-6499-45C0-8D21-8F316B03E7E4}">
      <dsp:nvSpPr>
        <dsp:cNvPr id="0" name=""/>
        <dsp:cNvSpPr/>
      </dsp:nvSpPr>
      <dsp:spPr>
        <a:xfrm>
          <a:off x="1174" y="642115"/>
          <a:ext cx="4276903" cy="2138451"/>
        </a:xfrm>
        <a:prstGeom prst="roundRect">
          <a:avLst>
            <a:gd name="adj" fmla="val 1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815" tIns="29210" rIns="43815" bIns="29210" numCol="1" spcCol="1270" anchor="ctr" anchorCtr="0">
          <a:noAutofit/>
        </a:bodyPr>
        <a:lstStyle/>
        <a:p>
          <a:pPr marL="0" lvl="0" indent="0" algn="ctr" defTabSz="1022350">
            <a:lnSpc>
              <a:spcPct val="90000"/>
            </a:lnSpc>
            <a:spcBef>
              <a:spcPct val="0"/>
            </a:spcBef>
            <a:spcAft>
              <a:spcPct val="35000"/>
            </a:spcAft>
            <a:buNone/>
          </a:pPr>
          <a:r>
            <a:rPr lang="nl-NL" sz="2300" kern="1200" dirty="0"/>
            <a:t>Onderzoek relatie bijbaan en werk. Doe je in je bijbaan iets wat je in je toekomstige beroep ook nodig hebt?</a:t>
          </a:r>
          <a:endParaRPr lang="en-US" sz="2300" kern="1200" dirty="0"/>
        </a:p>
      </dsp:txBody>
      <dsp:txXfrm>
        <a:off x="63807" y="704748"/>
        <a:ext cx="4151637" cy="2013185"/>
      </dsp:txXfrm>
    </dsp:sp>
    <dsp:sp modelId="{A5BE1C13-9BE0-4192-981A-878E79B03FFD}">
      <dsp:nvSpPr>
        <dsp:cNvPr id="0" name=""/>
        <dsp:cNvSpPr/>
      </dsp:nvSpPr>
      <dsp:spPr>
        <a:xfrm>
          <a:off x="5347304" y="642115"/>
          <a:ext cx="4276903" cy="2138451"/>
        </a:xfrm>
        <a:prstGeom prst="roundRect">
          <a:avLst>
            <a:gd name="adj" fmla="val 10000"/>
          </a:avLst>
        </a:prstGeom>
        <a:gradFill rotWithShape="0">
          <a:gsLst>
            <a:gs pos="0">
              <a:schemeClr val="accent2">
                <a:hueOff val="-19765721"/>
                <a:satOff val="901"/>
                <a:lumOff val="0"/>
                <a:alphaOff val="0"/>
                <a:tint val="98000"/>
                <a:lumMod val="114000"/>
              </a:schemeClr>
            </a:gs>
            <a:gs pos="100000">
              <a:schemeClr val="accent2">
                <a:hueOff val="-19765721"/>
                <a:satOff val="901"/>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815" tIns="29210" rIns="43815" bIns="29210" numCol="1" spcCol="1270" anchor="ctr" anchorCtr="0">
          <a:noAutofit/>
        </a:bodyPr>
        <a:lstStyle/>
        <a:p>
          <a:pPr marL="0" lvl="0" indent="0" algn="ctr" defTabSz="1022350" rtl="0">
            <a:lnSpc>
              <a:spcPct val="90000"/>
            </a:lnSpc>
            <a:spcBef>
              <a:spcPct val="0"/>
            </a:spcBef>
            <a:spcAft>
              <a:spcPct val="35000"/>
            </a:spcAft>
            <a:buNone/>
          </a:pPr>
          <a:r>
            <a:rPr lang="nl-NL" sz="2300" kern="1200" dirty="0"/>
            <a:t>Je gaat in de </a:t>
          </a:r>
          <a:r>
            <a:rPr lang="nl-NL" sz="2300" kern="1200" dirty="0" err="1"/>
            <a:t>breakoutroom</a:t>
          </a:r>
          <a:r>
            <a:rPr lang="nl-NL" sz="2300" kern="1200" dirty="0"/>
            <a:t> met 1 klasgenoot. Stel elkaar de volgende vragen en maak aantekeningen. We vragen een terugkoppeling:</a:t>
          </a:r>
          <a:endParaRPr lang="en-US" sz="2300" kern="1200" dirty="0"/>
        </a:p>
      </dsp:txBody>
      <dsp:txXfrm>
        <a:off x="5409937" y="704748"/>
        <a:ext cx="4151637" cy="201318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nl-NL"/>
              <a:t>Klik om stijl te bewerken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82EDB8D0-98ED-4B86-9D5F-E61ADC70144D}" type="datetimeFigureOut">
              <a:rPr lang="en-US" smtClean="0"/>
              <a:pPr/>
              <a:t>12/21/2021</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3954547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82EDB8D0-98ED-4B86-9D5F-E61ADC70144D}" type="datetimeFigureOut">
              <a:rPr lang="en-US" smtClean="0"/>
              <a:pPr/>
              <a:t>12/21/2021</a:t>
            </a:fld>
            <a:endParaRPr lang="en-US" dirty="0"/>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206785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nl-NL"/>
              <a:t>Klik om stijl te bewerken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82EDB8D0-98ED-4B86-9D5F-E61ADC70144D}" type="datetimeFigureOut">
              <a:rPr lang="en-US" smtClean="0"/>
              <a:pPr/>
              <a:t>12/21/2021</a:t>
            </a:fld>
            <a:endParaRPr lang="en-US" dirty="0"/>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2597714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nl-NL"/>
              <a:t>Klik om stijl te bewerken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82EDB8D0-98ED-4B86-9D5F-E61ADC70144D}" type="datetimeFigureOut">
              <a:rPr lang="en-US" smtClean="0"/>
              <a:pPr/>
              <a:t>12/21/2021</a:t>
            </a:fld>
            <a:endParaRPr lang="en-US" dirty="0"/>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1621507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82EDB8D0-98ED-4B86-9D5F-E61ADC70144D}" type="datetimeFigureOut">
              <a:rPr lang="en-US" smtClean="0"/>
              <a:pPr/>
              <a:t>12/21/2021</a:t>
            </a:fld>
            <a:endParaRPr lang="en-US" dirty="0"/>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25516754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82EDB8D0-98ED-4B86-9D5F-E61ADC70144D}" type="datetimeFigureOut">
              <a:rPr lang="en-US" smtClean="0"/>
              <a:pPr/>
              <a:t>12/21/2021</a:t>
            </a:fld>
            <a:endParaRPr lang="en-US" dirty="0"/>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40356010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82EDB8D0-98ED-4B86-9D5F-E61ADC70144D}" type="datetimeFigureOut">
              <a:rPr lang="en-US" smtClean="0"/>
              <a:pPr/>
              <a:t>12/21/2021</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23646966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nl-NL"/>
              <a:t>Klik om stijl te bewerken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82EDB8D0-98ED-4B86-9D5F-E61ADC70144D}" type="datetimeFigureOut">
              <a:rPr lang="en-US" smtClean="0"/>
              <a:pPr/>
              <a:t>12/21/2021</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4007078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nl-NL"/>
              <a:t>Klik om stijl te bewerken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82EDB8D0-98ED-4B86-9D5F-E61ADC70144D}" type="datetimeFigureOut">
              <a:rPr lang="en-US" smtClean="0"/>
              <a:pPr/>
              <a:t>12/21/2021</a:t>
            </a:fld>
            <a:endParaRPr lang="en-US" dirty="0"/>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1061846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2EDB8D0-98ED-4B86-9D5F-E61ADC70144D}" type="datetimeFigureOut">
              <a:rPr lang="en-US" smtClean="0"/>
              <a:pPr/>
              <a:t>12/21/2021</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4081258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82EDB8D0-98ED-4B86-9D5F-E61ADC70144D}" type="datetimeFigureOut">
              <a:rPr lang="en-US" smtClean="0"/>
              <a:pPr/>
              <a:t>12/21/2021</a:t>
            </a:fld>
            <a:endParaRPr lang="en-US" dirty="0"/>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849099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82EDB8D0-98ED-4B86-9D5F-E61ADC70144D}" type="datetimeFigureOut">
              <a:rPr lang="en-US" smtClean="0"/>
              <a:pPr/>
              <a:t>12/21/2021</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709618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2EDB8D0-98ED-4B86-9D5F-E61ADC70144D}" type="datetimeFigureOut">
              <a:rPr lang="en-US" smtClean="0"/>
              <a:pPr/>
              <a:t>12/21/2021</a:t>
            </a:fld>
            <a:endParaRPr lang="en-US" dirty="0"/>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1987507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nl-NL"/>
              <a:t>Klik om stijl te bewerken</a:t>
            </a:r>
            <a:endParaRPr lang="en-US" dirty="0"/>
          </a:p>
        </p:txBody>
      </p:sp>
      <p:sp>
        <p:nvSpPr>
          <p:cNvPr id="3" name="Date Placeholder 2"/>
          <p:cNvSpPr>
            <a:spLocks noGrp="1"/>
          </p:cNvSpPr>
          <p:nvPr>
            <p:ph type="dt" sz="half" idx="10"/>
          </p:nvPr>
        </p:nvSpPr>
        <p:spPr/>
        <p:txBody>
          <a:bodyPr/>
          <a:lstStyle/>
          <a:p>
            <a:fld id="{82EDB8D0-98ED-4B86-9D5F-E61ADC70144D}" type="datetimeFigureOut">
              <a:rPr lang="en-US" smtClean="0"/>
              <a:pPr/>
              <a:t>12/21/2021</a:t>
            </a:fld>
            <a:endParaRPr lang="en-US" dirty="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3213155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EDB8D0-98ED-4B86-9D5F-E61ADC70144D}" type="datetimeFigureOut">
              <a:rPr lang="en-US" smtClean="0"/>
              <a:pPr/>
              <a:t>12/21/2021</a:t>
            </a:fld>
            <a:endParaRPr lang="en-US" dirty="0"/>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3164943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nl-NL"/>
              <a:t>Klik om stijl te bewerken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82EDB8D0-98ED-4B86-9D5F-E61ADC70144D}" type="datetimeFigureOut">
              <a:rPr lang="en-US" smtClean="0"/>
              <a:pPr/>
              <a:t>12/21/2021</a:t>
            </a:fld>
            <a:endParaRPr lang="en-US" dirty="0"/>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3884522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nl-NL"/>
              <a:t>Klik om stijl te bewerken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nl-NL"/>
              <a:t>Klik op het pictogram als u een afbeelding wilt toevoegen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82EDB8D0-98ED-4B86-9D5F-E61ADC70144D}" type="datetimeFigureOut">
              <a:rPr lang="en-US" smtClean="0"/>
              <a:pPr/>
              <a:t>12/21/2021</a:t>
            </a:fld>
            <a:endParaRPr lang="en-US" dirty="0"/>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4854181D-6920-4594-9A5D-6CE56DC9F8B2}" type="slidenum">
              <a:rPr lang="en-US" smtClean="0"/>
              <a:pPr/>
              <a:t>‹nr.›</a:t>
            </a:fld>
            <a:endParaRPr lang="en-US"/>
          </a:p>
        </p:txBody>
      </p:sp>
    </p:spTree>
    <p:extLst>
      <p:ext uri="{BB962C8B-B14F-4D97-AF65-F5344CB8AC3E}">
        <p14:creationId xmlns:p14="http://schemas.microsoft.com/office/powerpoint/2010/main" val="37386619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nl-NL"/>
              <a:t>Klik om stijl te bewerken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82EDB8D0-98ED-4B86-9D5F-E61ADC70144D}" type="datetimeFigureOut">
              <a:rPr lang="en-US" smtClean="0"/>
              <a:pPr/>
              <a:t>12/21/2021</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4854181D-6920-4594-9A5D-6CE56DC9F8B2}" type="slidenum">
              <a:rPr lang="en-US" smtClean="0"/>
              <a:pPr/>
              <a:t>‹nr.›</a:t>
            </a:fld>
            <a:endParaRPr lang="en-US"/>
          </a:p>
        </p:txBody>
      </p:sp>
    </p:spTree>
    <p:extLst>
      <p:ext uri="{BB962C8B-B14F-4D97-AF65-F5344CB8AC3E}">
        <p14:creationId xmlns:p14="http://schemas.microsoft.com/office/powerpoint/2010/main" val="1422178991"/>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4091D54B-59AB-4A5E-8E9E-0421BD66D4F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45" name="Rectangle 44">
              <a:extLst>
                <a:ext uri="{FF2B5EF4-FFF2-40B4-BE49-F238E27FC236}">
                  <a16:creationId xmlns:a16="http://schemas.microsoft.com/office/drawing/2014/main" id="{547CE62E-FFFD-4A1F-BA78-C3B89C36FC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6" name="Freeform 5">
              <a:extLst>
                <a:ext uri="{FF2B5EF4-FFF2-40B4-BE49-F238E27FC236}">
                  <a16:creationId xmlns:a16="http://schemas.microsoft.com/office/drawing/2014/main" id="{AE51FD27-6B6A-4D21-BF22-245DA9BD0B3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48" name="Rectangle 47">
            <a:extLst>
              <a:ext uri="{FF2B5EF4-FFF2-40B4-BE49-F238E27FC236}">
                <a16:creationId xmlns:a16="http://schemas.microsoft.com/office/drawing/2014/main" id="{B8144315-1C5A-4185-A952-25D98D303D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50" name="Freeform 5">
            <a:extLst>
              <a:ext uri="{FF2B5EF4-FFF2-40B4-BE49-F238E27FC236}">
                <a16:creationId xmlns:a16="http://schemas.microsoft.com/office/drawing/2014/main" id="{11CAC6F2-0806-417B-BF5D-5AEF6195FA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52" name="Rectangle 51">
            <a:extLst>
              <a:ext uri="{FF2B5EF4-FFF2-40B4-BE49-F238E27FC236}">
                <a16:creationId xmlns:a16="http://schemas.microsoft.com/office/drawing/2014/main" id="{D4723B02-0AAB-4F6E-BA41-8ED99D559D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el 1">
            <a:extLst>
              <a:ext uri="{FF2B5EF4-FFF2-40B4-BE49-F238E27FC236}">
                <a16:creationId xmlns:a16="http://schemas.microsoft.com/office/drawing/2014/main" id="{73F294A1-57F0-4EA6-81B1-364D025B1DA0}"/>
              </a:ext>
            </a:extLst>
          </p:cNvPr>
          <p:cNvSpPr>
            <a:spLocks noGrp="1"/>
          </p:cNvSpPr>
          <p:nvPr>
            <p:ph type="title"/>
          </p:nvPr>
        </p:nvSpPr>
        <p:spPr>
          <a:xfrm>
            <a:off x="8160773" y="1113062"/>
            <a:ext cx="3382297" cy="3281957"/>
          </a:xfrm>
        </p:spPr>
        <p:txBody>
          <a:bodyPr vert="horz" lIns="91440" tIns="45720" rIns="91440" bIns="45720" rtlCol="0" anchor="b">
            <a:normAutofit/>
          </a:bodyPr>
          <a:lstStyle/>
          <a:p>
            <a:pPr>
              <a:lnSpc>
                <a:spcPct val="90000"/>
              </a:lnSpc>
            </a:pPr>
            <a:r>
              <a:rPr lang="en-US" sz="5400" b="0" i="0" kern="1200">
                <a:solidFill>
                  <a:srgbClr val="EBEBEB"/>
                </a:solidFill>
                <a:latin typeface="+mj-lt"/>
                <a:ea typeface="+mj-ea"/>
                <a:cs typeface="+mj-cs"/>
              </a:rPr>
              <a:t>Van Bijbaan naar werk</a:t>
            </a:r>
          </a:p>
        </p:txBody>
      </p:sp>
      <p:sp>
        <p:nvSpPr>
          <p:cNvPr id="3" name="Tijdelijke aanduiding voor inhoud 2">
            <a:extLst>
              <a:ext uri="{FF2B5EF4-FFF2-40B4-BE49-F238E27FC236}">
                <a16:creationId xmlns:a16="http://schemas.microsoft.com/office/drawing/2014/main" id="{061ED057-8B40-47B2-804B-61DA3CE94990}"/>
              </a:ext>
            </a:extLst>
          </p:cNvPr>
          <p:cNvSpPr>
            <a:spLocks noGrp="1"/>
          </p:cNvSpPr>
          <p:nvPr>
            <p:ph idx="1"/>
          </p:nvPr>
        </p:nvSpPr>
        <p:spPr>
          <a:xfrm>
            <a:off x="8160773" y="4591665"/>
            <a:ext cx="3382298" cy="1150156"/>
          </a:xfrm>
        </p:spPr>
        <p:txBody>
          <a:bodyPr vert="horz" lIns="91440" tIns="45720" rIns="91440" bIns="45720" rtlCol="0" anchor="t">
            <a:normAutofit/>
          </a:bodyPr>
          <a:lstStyle/>
          <a:p>
            <a:pPr marL="0" indent="0">
              <a:buNone/>
            </a:pPr>
            <a:r>
              <a:rPr lang="en-US" b="0" i="0" kern="1200" cap="all" dirty="0">
                <a:solidFill>
                  <a:schemeClr val="accent1">
                    <a:lumMod val="60000"/>
                    <a:lumOff val="40000"/>
                  </a:schemeClr>
                </a:solidFill>
                <a:latin typeface="+mn-lt"/>
                <a:ea typeface="+mn-ea"/>
                <a:cs typeface="+mn-cs"/>
              </a:rPr>
              <a:t>Doorstroomgroep</a:t>
            </a:r>
          </a:p>
        </p:txBody>
      </p:sp>
      <p:pic>
        <p:nvPicPr>
          <p:cNvPr id="39" name="Picture 23" descr="Bestanden in mappen">
            <a:extLst>
              <a:ext uri="{FF2B5EF4-FFF2-40B4-BE49-F238E27FC236}">
                <a16:creationId xmlns:a16="http://schemas.microsoft.com/office/drawing/2014/main" id="{7F749293-489E-42F7-A486-C3FA616720A4}"/>
              </a:ext>
            </a:extLst>
          </p:cNvPr>
          <p:cNvPicPr>
            <a:picLocks noChangeAspect="1"/>
          </p:cNvPicPr>
          <p:nvPr/>
        </p:nvPicPr>
        <p:blipFill rotWithShape="1">
          <a:blip r:embed="rId3"/>
          <a:srcRect t="4763" r="-1" b="10946"/>
          <a:stretch/>
        </p:blipFill>
        <p:spPr>
          <a:xfrm>
            <a:off x="1109763" y="1607056"/>
            <a:ext cx="6470907" cy="3640771"/>
          </a:xfrm>
          <a:prstGeom prst="roundRect">
            <a:avLst>
              <a:gd name="adj" fmla="val 1858"/>
            </a:avLst>
          </a:prstGeom>
          <a:effectLst>
            <a:outerShdw blurRad="50800" dist="50800" dir="5400000" algn="tl" rotWithShape="0">
              <a:srgbClr val="000000">
                <a:alpha val="43000"/>
              </a:srgbClr>
            </a:outerShdw>
          </a:effectLst>
        </p:spPr>
      </p:pic>
    </p:spTree>
    <p:extLst>
      <p:ext uri="{BB962C8B-B14F-4D97-AF65-F5344CB8AC3E}">
        <p14:creationId xmlns:p14="http://schemas.microsoft.com/office/powerpoint/2010/main" val="3420776860"/>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1" name="Group 9">
            <a:extLst>
              <a:ext uri="{FF2B5EF4-FFF2-40B4-BE49-F238E27FC236}">
                <a16:creationId xmlns:a16="http://schemas.microsoft.com/office/drawing/2014/main" id="{2F448CB3-7B4F-45D7-B7C0-DF553DF614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a16="http://schemas.microsoft.com/office/drawing/2014/main" id="{5C5305EA-7A88-413D-BE8A-47A02476F0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a16="http://schemas.microsoft.com/office/drawing/2014/main" id="{FCA94DB5-FE56-4A3D-BC48-31B5595197F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Titel 1">
            <a:extLst>
              <a:ext uri="{FF2B5EF4-FFF2-40B4-BE49-F238E27FC236}">
                <a16:creationId xmlns:a16="http://schemas.microsoft.com/office/drawing/2014/main" id="{CD827C90-34C7-42D0-AE1B-CC5F8DCFDADC}"/>
              </a:ext>
            </a:extLst>
          </p:cNvPr>
          <p:cNvSpPr>
            <a:spLocks noGrp="1"/>
          </p:cNvSpPr>
          <p:nvPr>
            <p:ph type="title"/>
          </p:nvPr>
        </p:nvSpPr>
        <p:spPr>
          <a:xfrm>
            <a:off x="1154954" y="973668"/>
            <a:ext cx="8761413" cy="706964"/>
          </a:xfrm>
        </p:spPr>
        <p:txBody>
          <a:bodyPr>
            <a:normAutofit/>
          </a:bodyPr>
          <a:lstStyle/>
          <a:p>
            <a:r>
              <a:rPr lang="nl-NL">
                <a:solidFill>
                  <a:srgbClr val="FFFFFF"/>
                </a:solidFill>
              </a:rPr>
              <a:t>Heb je een bijbaantje ( of gehad )</a:t>
            </a:r>
          </a:p>
        </p:txBody>
      </p:sp>
      <p:sp>
        <p:nvSpPr>
          <p:cNvPr id="14" name="Rectangle 13">
            <a:extLst>
              <a:ext uri="{FF2B5EF4-FFF2-40B4-BE49-F238E27FC236}">
                <a16:creationId xmlns:a16="http://schemas.microsoft.com/office/drawing/2014/main" id="{F9ED434F-8767-46CC-B26B-5AF62FF01E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B1927476-16D2-4C48-8732-72A545B41B66}"/>
              </a:ext>
            </a:extLst>
          </p:cNvPr>
          <p:cNvGraphicFramePr>
            <a:graphicFrameLocks noGrp="1"/>
          </p:cNvGraphicFramePr>
          <p:nvPr>
            <p:ph idx="1"/>
            <p:extLst>
              <p:ext uri="{D42A27DB-BD31-4B8C-83A1-F6EECF244321}">
                <p14:modId xmlns:p14="http://schemas.microsoft.com/office/powerpoint/2010/main" val="205253943"/>
              </p:ext>
            </p:extLst>
          </p:nvPr>
        </p:nvGraphicFramePr>
        <p:xfrm>
          <a:off x="1286934" y="2324100"/>
          <a:ext cx="9625383" cy="3422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00684931"/>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F448CB3-7B4F-45D7-B7C0-DF553DF614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7" name="Rectangle 10">
              <a:extLst>
                <a:ext uri="{FF2B5EF4-FFF2-40B4-BE49-F238E27FC236}">
                  <a16:creationId xmlns:a16="http://schemas.microsoft.com/office/drawing/2014/main" id="{5C5305EA-7A88-413D-BE8A-47A02476F0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a16="http://schemas.microsoft.com/office/drawing/2014/main" id="{FCA94DB5-FE56-4A3D-BC48-31B5595197F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Titel 1">
            <a:extLst>
              <a:ext uri="{FF2B5EF4-FFF2-40B4-BE49-F238E27FC236}">
                <a16:creationId xmlns:a16="http://schemas.microsoft.com/office/drawing/2014/main" id="{B809AE7C-85C4-4BE2-9421-8895525FEFD1}"/>
              </a:ext>
            </a:extLst>
          </p:cNvPr>
          <p:cNvSpPr>
            <a:spLocks noGrp="1"/>
          </p:cNvSpPr>
          <p:nvPr>
            <p:ph type="title"/>
          </p:nvPr>
        </p:nvSpPr>
        <p:spPr>
          <a:xfrm>
            <a:off x="1154954" y="973668"/>
            <a:ext cx="8761413" cy="706964"/>
          </a:xfrm>
        </p:spPr>
        <p:txBody>
          <a:bodyPr>
            <a:normAutofit/>
          </a:bodyPr>
          <a:lstStyle/>
          <a:p>
            <a:r>
              <a:rPr lang="nl-NL">
                <a:solidFill>
                  <a:srgbClr val="FFFFFF"/>
                </a:solidFill>
              </a:rPr>
              <a:t>Van bijbaan naar werk</a:t>
            </a:r>
          </a:p>
        </p:txBody>
      </p:sp>
      <p:sp>
        <p:nvSpPr>
          <p:cNvPr id="14" name="Rectangle 13">
            <a:extLst>
              <a:ext uri="{FF2B5EF4-FFF2-40B4-BE49-F238E27FC236}">
                <a16:creationId xmlns:a16="http://schemas.microsoft.com/office/drawing/2014/main" id="{F9ED434F-8767-46CC-B26B-5AF62FF01E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A28F0A6C-E41C-4F92-906B-B43CDBCC1BDE}"/>
              </a:ext>
            </a:extLst>
          </p:cNvPr>
          <p:cNvGraphicFramePr>
            <a:graphicFrameLocks noGrp="1"/>
          </p:cNvGraphicFramePr>
          <p:nvPr>
            <p:ph idx="1"/>
            <p:extLst>
              <p:ext uri="{D42A27DB-BD31-4B8C-83A1-F6EECF244321}">
                <p14:modId xmlns:p14="http://schemas.microsoft.com/office/powerpoint/2010/main" val="944408936"/>
              </p:ext>
            </p:extLst>
          </p:nvPr>
        </p:nvGraphicFramePr>
        <p:xfrm>
          <a:off x="1286934" y="2324100"/>
          <a:ext cx="9625383" cy="3422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90390500"/>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39" y="467397"/>
            <a:ext cx="695829" cy="5919116"/>
          </a:xfrm>
          <a:prstGeom prst="rect">
            <a:avLst/>
          </a:prstGeom>
          <a:solidFill>
            <a:srgbClr val="0D0D0D"/>
          </a:solidFill>
          <a:ln>
            <a:noFill/>
          </a:ln>
          <a:effectLst/>
        </p:spPr>
        <p:style>
          <a:lnRef idx="1">
            <a:schemeClr val="accent1"/>
          </a:lnRef>
          <a:fillRef idx="3">
            <a:schemeClr val="accent1"/>
          </a:fillRef>
          <a:effectRef idx="2">
            <a:schemeClr val="accent1"/>
          </a:effectRef>
          <a:fontRef idx="minor">
            <a:schemeClr val="lt1"/>
          </a:fontRef>
        </p:style>
      </p:sp>
      <p:grpSp>
        <p:nvGrpSpPr>
          <p:cNvPr id="7" name="Group 11">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solidFill>
            <a:srgbClr val="FFFFFF"/>
          </a:solidFill>
        </p:grpSpPr>
        <p:sp>
          <p:nvSpPr>
            <p:cNvPr id="13" name="Rectangle 12">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Titel 1">
            <a:extLst>
              <a:ext uri="{FF2B5EF4-FFF2-40B4-BE49-F238E27FC236}">
                <a16:creationId xmlns:a16="http://schemas.microsoft.com/office/drawing/2014/main" id="{64030199-32F3-4B70-AD49-56D295D9AC14}"/>
              </a:ext>
            </a:extLst>
          </p:cNvPr>
          <p:cNvSpPr>
            <a:spLocks noGrp="1"/>
          </p:cNvSpPr>
          <p:nvPr>
            <p:ph type="title"/>
          </p:nvPr>
        </p:nvSpPr>
        <p:spPr>
          <a:xfrm>
            <a:off x="1154954" y="855481"/>
            <a:ext cx="8761413" cy="898674"/>
          </a:xfrm>
        </p:spPr>
        <p:txBody>
          <a:bodyPr anchor="b">
            <a:normAutofit/>
          </a:bodyPr>
          <a:lstStyle/>
          <a:p>
            <a:r>
              <a:rPr lang="nl-NL">
                <a:solidFill>
                  <a:schemeClr val="tx1"/>
                </a:solidFill>
              </a:rPr>
              <a:t>Vragen:</a:t>
            </a:r>
          </a:p>
        </p:txBody>
      </p:sp>
      <p:sp>
        <p:nvSpPr>
          <p:cNvPr id="3" name="Tijdelijke aanduiding voor inhoud 2">
            <a:extLst>
              <a:ext uri="{FF2B5EF4-FFF2-40B4-BE49-F238E27FC236}">
                <a16:creationId xmlns:a16="http://schemas.microsoft.com/office/drawing/2014/main" id="{CB5E9784-CE58-4803-8B71-343B5CD88639}"/>
              </a:ext>
            </a:extLst>
          </p:cNvPr>
          <p:cNvSpPr>
            <a:spLocks noGrp="1"/>
          </p:cNvSpPr>
          <p:nvPr>
            <p:ph idx="1"/>
          </p:nvPr>
        </p:nvSpPr>
        <p:spPr>
          <a:xfrm>
            <a:off x="1154954" y="2079173"/>
            <a:ext cx="8182191" cy="3730689"/>
          </a:xfrm>
        </p:spPr>
        <p:txBody>
          <a:bodyPr vert="horz" lIns="91440" tIns="45720" rIns="91440" bIns="45720" rtlCol="0" anchor="ctr">
            <a:normAutofit/>
          </a:bodyPr>
          <a:lstStyle/>
          <a:p>
            <a:pPr lvl="0">
              <a:lnSpc>
                <a:spcPct val="90000"/>
              </a:lnSpc>
            </a:pPr>
            <a:r>
              <a:rPr lang="nl-NL" sz="1300">
                <a:solidFill>
                  <a:schemeClr val="tx1"/>
                </a:solidFill>
              </a:rPr>
              <a:t>Welke bijbaantjes hebben wij?</a:t>
            </a:r>
          </a:p>
          <a:p>
            <a:pPr lvl="0">
              <a:lnSpc>
                <a:spcPct val="90000"/>
              </a:lnSpc>
            </a:pPr>
            <a:r>
              <a:rPr lang="nl-NL" sz="1300">
                <a:solidFill>
                  <a:schemeClr val="tx1"/>
                </a:solidFill>
              </a:rPr>
              <a:t>Waarom hebben we een bijbaantje?</a:t>
            </a:r>
          </a:p>
          <a:p>
            <a:pPr lvl="0">
              <a:lnSpc>
                <a:spcPct val="90000"/>
              </a:lnSpc>
            </a:pPr>
            <a:r>
              <a:rPr lang="nl-NL" sz="1300">
                <a:solidFill>
                  <a:schemeClr val="tx1"/>
                </a:solidFill>
              </a:rPr>
              <a:t>Welke taken voeren wij uit?</a:t>
            </a:r>
          </a:p>
          <a:p>
            <a:pPr lvl="0">
              <a:lnSpc>
                <a:spcPct val="90000"/>
              </a:lnSpc>
            </a:pPr>
            <a:r>
              <a:rPr lang="nl-NL" sz="1300">
                <a:solidFill>
                  <a:schemeClr val="tx1"/>
                </a:solidFill>
              </a:rPr>
              <a:t>Welke taken vinden wij leuk en welke taken niet? Wat maakt dat dit niet leuk of wel leuk is?</a:t>
            </a:r>
          </a:p>
          <a:p>
            <a:pPr lvl="0">
              <a:lnSpc>
                <a:spcPct val="90000"/>
              </a:lnSpc>
            </a:pPr>
            <a:r>
              <a:rPr lang="nl-NL" sz="1300">
                <a:solidFill>
                  <a:schemeClr val="tx1"/>
                </a:solidFill>
              </a:rPr>
              <a:t>Wat maakt de bijbaan interessant?</a:t>
            </a:r>
          </a:p>
          <a:p>
            <a:pPr lvl="0">
              <a:lnSpc>
                <a:spcPct val="90000"/>
              </a:lnSpc>
            </a:pPr>
            <a:r>
              <a:rPr lang="nl-NL" sz="1300">
                <a:solidFill>
                  <a:schemeClr val="tx1"/>
                </a:solidFill>
              </a:rPr>
              <a:t>Wat vinden we belangrijk van onze bijbaan? (omdat je geld verdient, omdat het gezellig is, omdat het belangrijk werk is?)</a:t>
            </a:r>
          </a:p>
          <a:p>
            <a:pPr lvl="0">
              <a:lnSpc>
                <a:spcPct val="90000"/>
              </a:lnSpc>
            </a:pPr>
            <a:r>
              <a:rPr lang="nl-NL" sz="1300">
                <a:solidFill>
                  <a:schemeClr val="tx1"/>
                </a:solidFill>
              </a:rPr>
              <a:t>Zou dit ook een reden zijn voor je latere werk? (wil je dan juist ook geld verdienen of moet het vooral gezellig werken zijn met je collega’s of moet het belangrijk werk zijn?)</a:t>
            </a:r>
          </a:p>
          <a:p>
            <a:pPr lvl="0">
              <a:lnSpc>
                <a:spcPct val="90000"/>
              </a:lnSpc>
            </a:pPr>
            <a:r>
              <a:rPr lang="nl-NL" sz="1300">
                <a:solidFill>
                  <a:schemeClr val="tx1"/>
                </a:solidFill>
              </a:rPr>
              <a:t>Wat is je favoriete bijbaan?</a:t>
            </a:r>
          </a:p>
          <a:p>
            <a:pPr>
              <a:lnSpc>
                <a:spcPct val="90000"/>
              </a:lnSpc>
            </a:pPr>
            <a:r>
              <a:rPr lang="nl-NL" sz="1300">
                <a:solidFill>
                  <a:schemeClr val="tx1"/>
                </a:solidFill>
              </a:rPr>
              <a:t>Wat zijn  volgens ons de belangrijkste kenmerken van een echte baan?</a:t>
            </a:r>
          </a:p>
          <a:p>
            <a:pPr lvl="0">
              <a:lnSpc>
                <a:spcPct val="90000"/>
              </a:lnSpc>
            </a:pPr>
            <a:r>
              <a:rPr lang="nl-NL" sz="1300">
                <a:solidFill>
                  <a:schemeClr val="tx1"/>
                </a:solidFill>
              </a:rPr>
              <a:t>Welke taken uit je bijbaan zou je later ook willen uitvoeren? Welke zou je niet willen uitvoeren?</a:t>
            </a:r>
          </a:p>
          <a:p>
            <a:pPr lvl="0">
              <a:lnSpc>
                <a:spcPct val="90000"/>
              </a:lnSpc>
            </a:pPr>
            <a:r>
              <a:rPr lang="nl-NL" sz="1300">
                <a:solidFill>
                  <a:schemeClr val="tx1"/>
                </a:solidFill>
              </a:rPr>
              <a:t>Wat denken jullie dat jullie nog moeten leren om aan een echte baan te beginnen?</a:t>
            </a:r>
          </a:p>
          <a:p>
            <a:pPr>
              <a:lnSpc>
                <a:spcPct val="90000"/>
              </a:lnSpc>
            </a:pPr>
            <a:endParaRPr lang="nl-NL" sz="1300">
              <a:solidFill>
                <a:schemeClr val="tx1"/>
              </a:solidFill>
            </a:endParaRPr>
          </a:p>
        </p:txBody>
      </p:sp>
    </p:spTree>
    <p:extLst>
      <p:ext uri="{BB962C8B-B14F-4D97-AF65-F5344CB8AC3E}">
        <p14:creationId xmlns:p14="http://schemas.microsoft.com/office/powerpoint/2010/main" val="3373422772"/>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sp useBgFill="1">
        <p:nvSpPr>
          <p:cNvPr id="15" name="Rectangle 7">
            <a:extLst>
              <a:ext uri="{FF2B5EF4-FFF2-40B4-BE49-F238E27FC236}">
                <a16:creationId xmlns:a16="http://schemas.microsoft.com/office/drawing/2014/main" id="{C314C310-850D-4491-AA52-C75BEA68B6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9">
            <a:extLst>
              <a:ext uri="{FF2B5EF4-FFF2-40B4-BE49-F238E27FC236}">
                <a16:creationId xmlns:a16="http://schemas.microsoft.com/office/drawing/2014/main" id="{D4EC3799-3F52-48CE-85CC-83AED368EB4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a16="http://schemas.microsoft.com/office/drawing/2014/main" id="{F3FC2939-BF10-4CBC-904B-74A17D4B9C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Freeform 5">
              <a:extLst>
                <a:ext uri="{FF2B5EF4-FFF2-40B4-BE49-F238E27FC236}">
                  <a16:creationId xmlns:a16="http://schemas.microsoft.com/office/drawing/2014/main" id="{266B6D5D-11B6-40A6-9CEF-F0B0D104C5C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grpSp>
      <p:sp>
        <p:nvSpPr>
          <p:cNvPr id="2" name="Titel 1">
            <a:extLst>
              <a:ext uri="{FF2B5EF4-FFF2-40B4-BE49-F238E27FC236}">
                <a16:creationId xmlns:a16="http://schemas.microsoft.com/office/drawing/2014/main" id="{E89E1CEE-FAD4-4CA2-B955-E2A40B9A6DBA}"/>
              </a:ext>
            </a:extLst>
          </p:cNvPr>
          <p:cNvSpPr>
            <a:spLocks noGrp="1"/>
          </p:cNvSpPr>
          <p:nvPr>
            <p:ph type="title"/>
          </p:nvPr>
        </p:nvSpPr>
        <p:spPr>
          <a:xfrm>
            <a:off x="836247" y="1085549"/>
            <a:ext cx="3430947" cy="4686903"/>
          </a:xfrm>
        </p:spPr>
        <p:txBody>
          <a:bodyPr anchor="ctr">
            <a:normAutofit/>
          </a:bodyPr>
          <a:lstStyle/>
          <a:p>
            <a:pPr algn="r"/>
            <a:r>
              <a:rPr lang="nl-NL">
                <a:solidFill>
                  <a:schemeClr val="tx1"/>
                </a:solidFill>
              </a:rPr>
              <a:t>Nabespreking</a:t>
            </a:r>
          </a:p>
        </p:txBody>
      </p:sp>
      <p:cxnSp>
        <p:nvCxnSpPr>
          <p:cNvPr id="14" name="Straight Connector 13">
            <a:extLst>
              <a:ext uri="{FF2B5EF4-FFF2-40B4-BE49-F238E27FC236}">
                <a16:creationId xmlns:a16="http://schemas.microsoft.com/office/drawing/2014/main" id="{789E20C7-BB50-4317-93C7-90C8ED80B2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18" name="Tijdelijke aanduiding voor inhoud 2">
            <a:extLst>
              <a:ext uri="{FF2B5EF4-FFF2-40B4-BE49-F238E27FC236}">
                <a16:creationId xmlns:a16="http://schemas.microsoft.com/office/drawing/2014/main" id="{2E154EE0-9124-4834-920A-B3C95BCFC2C4}"/>
              </a:ext>
            </a:extLst>
          </p:cNvPr>
          <p:cNvSpPr>
            <a:spLocks noGrp="1"/>
          </p:cNvSpPr>
          <p:nvPr>
            <p:ph idx="1"/>
          </p:nvPr>
        </p:nvSpPr>
        <p:spPr>
          <a:xfrm>
            <a:off x="5041399" y="1085549"/>
            <a:ext cx="5579707" cy="4686903"/>
          </a:xfrm>
        </p:spPr>
        <p:txBody>
          <a:bodyPr anchor="ctr">
            <a:normAutofit/>
          </a:bodyPr>
          <a:lstStyle/>
          <a:p>
            <a:pPr marL="0" indent="0">
              <a:buNone/>
            </a:pPr>
            <a:r>
              <a:rPr lang="nl-NL">
                <a:solidFill>
                  <a:schemeClr val="tx1"/>
                </a:solidFill>
              </a:rPr>
              <a:t>Geef een samenvatting van jullie gesprek aan de klas. Beantwoord daarin in ieder geval de volgende vragen:</a:t>
            </a:r>
          </a:p>
          <a:p>
            <a:r>
              <a:rPr lang="nl-NL">
                <a:solidFill>
                  <a:schemeClr val="tx1"/>
                </a:solidFill>
              </a:rPr>
              <a:t>Welke bijbaantjes hebben jullie?</a:t>
            </a:r>
          </a:p>
          <a:p>
            <a:r>
              <a:rPr lang="nl-NL">
                <a:solidFill>
                  <a:schemeClr val="tx1"/>
                </a:solidFill>
              </a:rPr>
              <a:t> Zijn jullie tot nieuwe inzichten gekomen?</a:t>
            </a:r>
          </a:p>
          <a:p>
            <a:r>
              <a:rPr lang="nl-NL">
                <a:solidFill>
                  <a:schemeClr val="tx1"/>
                </a:solidFill>
              </a:rPr>
              <a:t>Wat heeft deze opdracht jou geleerd?</a:t>
            </a:r>
          </a:p>
          <a:p>
            <a:r>
              <a:rPr lang="nl-NL">
                <a:solidFill>
                  <a:schemeClr val="tx1"/>
                </a:solidFill>
              </a:rPr>
              <a:t>Als één van jullie nog geen bijbaan heeft, kun je aangeven waarom dat zo is?</a:t>
            </a:r>
          </a:p>
        </p:txBody>
      </p:sp>
    </p:spTree>
    <p:extLst>
      <p:ext uri="{BB962C8B-B14F-4D97-AF65-F5344CB8AC3E}">
        <p14:creationId xmlns:p14="http://schemas.microsoft.com/office/powerpoint/2010/main" val="1576514952"/>
      </p:ext>
    </p:extLst>
  </p:cSld>
  <p:clrMapOvr>
    <a:overrideClrMapping bg1="dk1" tx1="lt1" bg2="dk2" tx2="lt2" accent1="accent1" accent2="accent2" accent3="accent3" accent4="accent4" accent5="accent5" accent6="accent6" hlink="hlink" folHlink="folHlink"/>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directiekamer">
  <a:themeElements>
    <a:clrScheme name="Ion-directiekamer">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directiekamer">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directiekamer">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otalTime>0</TotalTime>
  <Words>330</Words>
  <Application>Microsoft Office PowerPoint</Application>
  <PresentationFormat>Breedbeeld</PresentationFormat>
  <Paragraphs>26</Paragraphs>
  <Slides>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5</vt:i4>
      </vt:variant>
    </vt:vector>
  </HeadingPairs>
  <TitlesOfParts>
    <vt:vector size="9" baseType="lpstr">
      <vt:lpstr>Arial</vt:lpstr>
      <vt:lpstr>Century Gothic</vt:lpstr>
      <vt:lpstr>Wingdings 3</vt:lpstr>
      <vt:lpstr>Ion-directiekamer</vt:lpstr>
      <vt:lpstr>Van Bijbaan naar werk</vt:lpstr>
      <vt:lpstr>Heb je een bijbaantje ( of gehad )</vt:lpstr>
      <vt:lpstr>Van bijbaan naar werk</vt:lpstr>
      <vt:lpstr>Vragen:</vt:lpstr>
      <vt:lpstr>Nabespreking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Van Bijbaan naar werk</dc:title>
  <dc:creator>Janneke Kamstra</dc:creator>
  <cp:lastModifiedBy>Janneke Kamstra</cp:lastModifiedBy>
  <cp:revision>1</cp:revision>
  <dcterms:created xsi:type="dcterms:W3CDTF">2021-12-21T09:04:38Z</dcterms:created>
  <dcterms:modified xsi:type="dcterms:W3CDTF">2021-12-21T09:04:45Z</dcterms:modified>
</cp:coreProperties>
</file>