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84" y="1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D16EF49-15FD-4048-9CEC-38A56FDF8A44}" type="doc">
      <dgm:prSet loTypeId="urn:microsoft.com/office/officeart/2005/8/layout/list1" loCatId="list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938843D9-2BB0-4E90-8EDF-C63A3A67300E}">
      <dgm:prSet/>
      <dgm:spPr/>
      <dgm:t>
        <a:bodyPr/>
        <a:lstStyle/>
        <a:p>
          <a:r>
            <a:rPr lang="nl-NL"/>
            <a:t>Het MBO</a:t>
          </a:r>
          <a:endParaRPr lang="en-US"/>
        </a:p>
      </dgm:t>
    </dgm:pt>
    <dgm:pt modelId="{9AF5ED2E-9A16-4A94-A0B8-6BE94F4352A6}" type="parTrans" cxnId="{CDFE7FDD-B90B-47A6-8E1A-F89FC7C13E2D}">
      <dgm:prSet/>
      <dgm:spPr/>
      <dgm:t>
        <a:bodyPr/>
        <a:lstStyle/>
        <a:p>
          <a:endParaRPr lang="en-US"/>
        </a:p>
      </dgm:t>
    </dgm:pt>
    <dgm:pt modelId="{2A81D79E-DE78-4F70-8D44-7B77B2A6556B}" type="sibTrans" cxnId="{CDFE7FDD-B90B-47A6-8E1A-F89FC7C13E2D}">
      <dgm:prSet/>
      <dgm:spPr/>
      <dgm:t>
        <a:bodyPr/>
        <a:lstStyle/>
        <a:p>
          <a:endParaRPr lang="en-US"/>
        </a:p>
      </dgm:t>
    </dgm:pt>
    <dgm:pt modelId="{B52E4EFE-A34B-400C-BA4A-EF3C8852D299}">
      <dgm:prSet/>
      <dgm:spPr/>
      <dgm:t>
        <a:bodyPr/>
        <a:lstStyle/>
        <a:p>
          <a:r>
            <a:rPr lang="nl-NL"/>
            <a:t>ROC’s </a:t>
          </a:r>
          <a:endParaRPr lang="en-US"/>
        </a:p>
      </dgm:t>
    </dgm:pt>
    <dgm:pt modelId="{0D3D4638-6E3B-4CC1-9C1E-60BB621DBB90}" type="parTrans" cxnId="{7C86A326-5E68-4F07-80AC-695E264C9A10}">
      <dgm:prSet/>
      <dgm:spPr/>
      <dgm:t>
        <a:bodyPr/>
        <a:lstStyle/>
        <a:p>
          <a:endParaRPr lang="en-US"/>
        </a:p>
      </dgm:t>
    </dgm:pt>
    <dgm:pt modelId="{D1460012-3029-4AF5-AF6F-BF129C12B961}" type="sibTrans" cxnId="{7C86A326-5E68-4F07-80AC-695E264C9A10}">
      <dgm:prSet/>
      <dgm:spPr/>
      <dgm:t>
        <a:bodyPr/>
        <a:lstStyle/>
        <a:p>
          <a:endParaRPr lang="en-US"/>
        </a:p>
      </dgm:t>
    </dgm:pt>
    <dgm:pt modelId="{68C68321-2C79-4661-A395-EB5AAD9D351A}">
      <dgm:prSet/>
      <dgm:spPr/>
      <dgm:t>
        <a:bodyPr/>
        <a:lstStyle/>
        <a:p>
          <a:r>
            <a:rPr lang="nl-NL"/>
            <a:t>Sectoren</a:t>
          </a:r>
          <a:endParaRPr lang="en-US"/>
        </a:p>
      </dgm:t>
    </dgm:pt>
    <dgm:pt modelId="{AE6FF3FC-3C0D-4BC9-B196-E403E6ACA298}" type="parTrans" cxnId="{5443D7B4-ADD8-49C7-813F-0115045B31F2}">
      <dgm:prSet/>
      <dgm:spPr/>
      <dgm:t>
        <a:bodyPr/>
        <a:lstStyle/>
        <a:p>
          <a:endParaRPr lang="en-US"/>
        </a:p>
      </dgm:t>
    </dgm:pt>
    <dgm:pt modelId="{BC755A3D-21A2-437F-AF39-FF0D67449A3A}" type="sibTrans" cxnId="{5443D7B4-ADD8-49C7-813F-0115045B31F2}">
      <dgm:prSet/>
      <dgm:spPr/>
      <dgm:t>
        <a:bodyPr/>
        <a:lstStyle/>
        <a:p>
          <a:endParaRPr lang="en-US"/>
        </a:p>
      </dgm:t>
    </dgm:pt>
    <dgm:pt modelId="{F40FDDFF-32D0-4F01-A9DC-8B6EF632FDF7}">
      <dgm:prSet/>
      <dgm:spPr/>
      <dgm:t>
        <a:bodyPr/>
        <a:lstStyle/>
        <a:p>
          <a:r>
            <a:rPr lang="nl-NL"/>
            <a:t>Opleidingen</a:t>
          </a:r>
          <a:endParaRPr lang="en-US"/>
        </a:p>
      </dgm:t>
    </dgm:pt>
    <dgm:pt modelId="{C4F5028C-798A-48CC-BED1-A126FA5C1E66}" type="parTrans" cxnId="{310295D0-4873-4F48-84C7-DDE31F1737B2}">
      <dgm:prSet/>
      <dgm:spPr/>
      <dgm:t>
        <a:bodyPr/>
        <a:lstStyle/>
        <a:p>
          <a:endParaRPr lang="en-US"/>
        </a:p>
      </dgm:t>
    </dgm:pt>
    <dgm:pt modelId="{48EE4C36-069E-4CF4-9C36-8096AF10769E}" type="sibTrans" cxnId="{310295D0-4873-4F48-84C7-DDE31F1737B2}">
      <dgm:prSet/>
      <dgm:spPr/>
      <dgm:t>
        <a:bodyPr/>
        <a:lstStyle/>
        <a:p>
          <a:endParaRPr lang="en-US"/>
        </a:p>
      </dgm:t>
    </dgm:pt>
    <dgm:pt modelId="{8FBF403F-7492-4740-B093-7DD703DE3C66}">
      <dgm:prSet/>
      <dgm:spPr/>
      <dgm:t>
        <a:bodyPr/>
        <a:lstStyle/>
        <a:p>
          <a:r>
            <a:rPr lang="nl-NL"/>
            <a:t>Banen</a:t>
          </a:r>
          <a:endParaRPr lang="en-US"/>
        </a:p>
      </dgm:t>
    </dgm:pt>
    <dgm:pt modelId="{52314E96-BEE0-4754-A5DC-2C68B67AF8E9}" type="parTrans" cxnId="{50B8C844-5F37-4965-A586-0733D294E435}">
      <dgm:prSet/>
      <dgm:spPr/>
      <dgm:t>
        <a:bodyPr/>
        <a:lstStyle/>
        <a:p>
          <a:endParaRPr lang="en-US"/>
        </a:p>
      </dgm:t>
    </dgm:pt>
    <dgm:pt modelId="{3FC1EF67-9B64-4F78-A211-849B3826FBBE}" type="sibTrans" cxnId="{50B8C844-5F37-4965-A586-0733D294E435}">
      <dgm:prSet/>
      <dgm:spPr/>
      <dgm:t>
        <a:bodyPr/>
        <a:lstStyle/>
        <a:p>
          <a:endParaRPr lang="en-US"/>
        </a:p>
      </dgm:t>
    </dgm:pt>
    <dgm:pt modelId="{4CB9F1A3-DA41-4D67-A3F9-7729440B7F99}">
      <dgm:prSet/>
      <dgm:spPr/>
      <dgm:t>
        <a:bodyPr/>
        <a:lstStyle/>
        <a:p>
          <a:r>
            <a:rPr lang="nl-NL"/>
            <a:t>Zoeken en kiezen</a:t>
          </a:r>
          <a:endParaRPr lang="en-US"/>
        </a:p>
      </dgm:t>
    </dgm:pt>
    <dgm:pt modelId="{7540FBF4-80C8-44B4-9B1F-B69D2E7FC526}" type="parTrans" cxnId="{9DCC5F2E-675C-4838-AAB2-DF76FB552793}">
      <dgm:prSet/>
      <dgm:spPr/>
      <dgm:t>
        <a:bodyPr/>
        <a:lstStyle/>
        <a:p>
          <a:endParaRPr lang="en-US"/>
        </a:p>
      </dgm:t>
    </dgm:pt>
    <dgm:pt modelId="{C071C4CA-D584-40C7-9E93-9E680A6CFBE1}" type="sibTrans" cxnId="{9DCC5F2E-675C-4838-AAB2-DF76FB552793}">
      <dgm:prSet/>
      <dgm:spPr/>
      <dgm:t>
        <a:bodyPr/>
        <a:lstStyle/>
        <a:p>
          <a:endParaRPr lang="en-US"/>
        </a:p>
      </dgm:t>
    </dgm:pt>
    <dgm:pt modelId="{AA065DAE-2FA7-48F7-8CC1-C484E11541B4}" type="pres">
      <dgm:prSet presAssocID="{0D16EF49-15FD-4048-9CEC-38A56FDF8A44}" presName="linear" presStyleCnt="0">
        <dgm:presLayoutVars>
          <dgm:dir/>
          <dgm:animLvl val="lvl"/>
          <dgm:resizeHandles val="exact"/>
        </dgm:presLayoutVars>
      </dgm:prSet>
      <dgm:spPr/>
    </dgm:pt>
    <dgm:pt modelId="{B8633D4D-0A3A-41EF-8DE2-B31F54B9BE6D}" type="pres">
      <dgm:prSet presAssocID="{938843D9-2BB0-4E90-8EDF-C63A3A67300E}" presName="parentLin" presStyleCnt="0"/>
      <dgm:spPr/>
    </dgm:pt>
    <dgm:pt modelId="{943B43BE-A7AD-4185-8D14-B81F16462C7E}" type="pres">
      <dgm:prSet presAssocID="{938843D9-2BB0-4E90-8EDF-C63A3A67300E}" presName="parentLeftMargin" presStyleLbl="node1" presStyleIdx="0" presStyleCnt="6"/>
      <dgm:spPr/>
    </dgm:pt>
    <dgm:pt modelId="{007DA78C-2C4E-405E-B144-D3F997ECEC71}" type="pres">
      <dgm:prSet presAssocID="{938843D9-2BB0-4E90-8EDF-C63A3A67300E}" presName="parentText" presStyleLbl="node1" presStyleIdx="0" presStyleCnt="6">
        <dgm:presLayoutVars>
          <dgm:chMax val="0"/>
          <dgm:bulletEnabled val="1"/>
        </dgm:presLayoutVars>
      </dgm:prSet>
      <dgm:spPr/>
    </dgm:pt>
    <dgm:pt modelId="{1245FD73-3D50-4C25-8150-29B248B71F4D}" type="pres">
      <dgm:prSet presAssocID="{938843D9-2BB0-4E90-8EDF-C63A3A67300E}" presName="negativeSpace" presStyleCnt="0"/>
      <dgm:spPr/>
    </dgm:pt>
    <dgm:pt modelId="{4E4FEC6E-1DB3-44B9-BD55-F67337AA8154}" type="pres">
      <dgm:prSet presAssocID="{938843D9-2BB0-4E90-8EDF-C63A3A67300E}" presName="childText" presStyleLbl="conFgAcc1" presStyleIdx="0" presStyleCnt="6">
        <dgm:presLayoutVars>
          <dgm:bulletEnabled val="1"/>
        </dgm:presLayoutVars>
      </dgm:prSet>
      <dgm:spPr/>
    </dgm:pt>
    <dgm:pt modelId="{94A4668F-6149-4164-8327-B3E698CC8596}" type="pres">
      <dgm:prSet presAssocID="{2A81D79E-DE78-4F70-8D44-7B77B2A6556B}" presName="spaceBetweenRectangles" presStyleCnt="0"/>
      <dgm:spPr/>
    </dgm:pt>
    <dgm:pt modelId="{4FAA3894-9D19-4843-943B-9009707ED7E5}" type="pres">
      <dgm:prSet presAssocID="{B52E4EFE-A34B-400C-BA4A-EF3C8852D299}" presName="parentLin" presStyleCnt="0"/>
      <dgm:spPr/>
    </dgm:pt>
    <dgm:pt modelId="{9CD441D9-3736-4ADD-A089-B15139AC1DA2}" type="pres">
      <dgm:prSet presAssocID="{B52E4EFE-A34B-400C-BA4A-EF3C8852D299}" presName="parentLeftMargin" presStyleLbl="node1" presStyleIdx="0" presStyleCnt="6"/>
      <dgm:spPr/>
    </dgm:pt>
    <dgm:pt modelId="{E5D945FA-A8EE-4A54-923A-CB80450E2428}" type="pres">
      <dgm:prSet presAssocID="{B52E4EFE-A34B-400C-BA4A-EF3C8852D299}" presName="parentText" presStyleLbl="node1" presStyleIdx="1" presStyleCnt="6">
        <dgm:presLayoutVars>
          <dgm:chMax val="0"/>
          <dgm:bulletEnabled val="1"/>
        </dgm:presLayoutVars>
      </dgm:prSet>
      <dgm:spPr/>
    </dgm:pt>
    <dgm:pt modelId="{BDAB885A-44FB-466A-B5B1-1AF27DF649A1}" type="pres">
      <dgm:prSet presAssocID="{B52E4EFE-A34B-400C-BA4A-EF3C8852D299}" presName="negativeSpace" presStyleCnt="0"/>
      <dgm:spPr/>
    </dgm:pt>
    <dgm:pt modelId="{769A709E-D3D8-4DFE-AB4F-AC168FDC842B}" type="pres">
      <dgm:prSet presAssocID="{B52E4EFE-A34B-400C-BA4A-EF3C8852D299}" presName="childText" presStyleLbl="conFgAcc1" presStyleIdx="1" presStyleCnt="6">
        <dgm:presLayoutVars>
          <dgm:bulletEnabled val="1"/>
        </dgm:presLayoutVars>
      </dgm:prSet>
      <dgm:spPr/>
    </dgm:pt>
    <dgm:pt modelId="{00E0FBAB-E23A-475F-B014-ADD067F2995B}" type="pres">
      <dgm:prSet presAssocID="{D1460012-3029-4AF5-AF6F-BF129C12B961}" presName="spaceBetweenRectangles" presStyleCnt="0"/>
      <dgm:spPr/>
    </dgm:pt>
    <dgm:pt modelId="{AE7681E6-C815-4664-AD49-DE7240944472}" type="pres">
      <dgm:prSet presAssocID="{68C68321-2C79-4661-A395-EB5AAD9D351A}" presName="parentLin" presStyleCnt="0"/>
      <dgm:spPr/>
    </dgm:pt>
    <dgm:pt modelId="{AFBAF977-1F67-4D40-82CF-E29B4755B773}" type="pres">
      <dgm:prSet presAssocID="{68C68321-2C79-4661-A395-EB5AAD9D351A}" presName="parentLeftMargin" presStyleLbl="node1" presStyleIdx="1" presStyleCnt="6"/>
      <dgm:spPr/>
    </dgm:pt>
    <dgm:pt modelId="{15750DCC-4CD0-41C6-B0F0-C46F65E29F6C}" type="pres">
      <dgm:prSet presAssocID="{68C68321-2C79-4661-A395-EB5AAD9D351A}" presName="parentText" presStyleLbl="node1" presStyleIdx="2" presStyleCnt="6">
        <dgm:presLayoutVars>
          <dgm:chMax val="0"/>
          <dgm:bulletEnabled val="1"/>
        </dgm:presLayoutVars>
      </dgm:prSet>
      <dgm:spPr/>
    </dgm:pt>
    <dgm:pt modelId="{F839B3A6-9223-49B5-921F-17C27C42544A}" type="pres">
      <dgm:prSet presAssocID="{68C68321-2C79-4661-A395-EB5AAD9D351A}" presName="negativeSpace" presStyleCnt="0"/>
      <dgm:spPr/>
    </dgm:pt>
    <dgm:pt modelId="{2E85F1F2-316E-444D-83E4-ABEBCFBAA3DD}" type="pres">
      <dgm:prSet presAssocID="{68C68321-2C79-4661-A395-EB5AAD9D351A}" presName="childText" presStyleLbl="conFgAcc1" presStyleIdx="2" presStyleCnt="6">
        <dgm:presLayoutVars>
          <dgm:bulletEnabled val="1"/>
        </dgm:presLayoutVars>
      </dgm:prSet>
      <dgm:spPr/>
    </dgm:pt>
    <dgm:pt modelId="{10334F85-BDDC-443D-9DBA-7C867DBEE4CE}" type="pres">
      <dgm:prSet presAssocID="{BC755A3D-21A2-437F-AF39-FF0D67449A3A}" presName="spaceBetweenRectangles" presStyleCnt="0"/>
      <dgm:spPr/>
    </dgm:pt>
    <dgm:pt modelId="{5207F82E-BBAD-44A2-BA0C-E58BAF26297B}" type="pres">
      <dgm:prSet presAssocID="{F40FDDFF-32D0-4F01-A9DC-8B6EF632FDF7}" presName="parentLin" presStyleCnt="0"/>
      <dgm:spPr/>
    </dgm:pt>
    <dgm:pt modelId="{BC383E04-E3D9-49A1-BD19-85FFB1EACF85}" type="pres">
      <dgm:prSet presAssocID="{F40FDDFF-32D0-4F01-A9DC-8B6EF632FDF7}" presName="parentLeftMargin" presStyleLbl="node1" presStyleIdx="2" presStyleCnt="6"/>
      <dgm:spPr/>
    </dgm:pt>
    <dgm:pt modelId="{DC54B2F8-B777-48A1-88DD-55FA213FD05E}" type="pres">
      <dgm:prSet presAssocID="{F40FDDFF-32D0-4F01-A9DC-8B6EF632FDF7}" presName="parentText" presStyleLbl="node1" presStyleIdx="3" presStyleCnt="6">
        <dgm:presLayoutVars>
          <dgm:chMax val="0"/>
          <dgm:bulletEnabled val="1"/>
        </dgm:presLayoutVars>
      </dgm:prSet>
      <dgm:spPr/>
    </dgm:pt>
    <dgm:pt modelId="{769A3B13-0D7C-4E1C-99C9-A281578D3661}" type="pres">
      <dgm:prSet presAssocID="{F40FDDFF-32D0-4F01-A9DC-8B6EF632FDF7}" presName="negativeSpace" presStyleCnt="0"/>
      <dgm:spPr/>
    </dgm:pt>
    <dgm:pt modelId="{3CE2BD39-171F-4612-8EFF-9E5EE1B0A5B4}" type="pres">
      <dgm:prSet presAssocID="{F40FDDFF-32D0-4F01-A9DC-8B6EF632FDF7}" presName="childText" presStyleLbl="conFgAcc1" presStyleIdx="3" presStyleCnt="6">
        <dgm:presLayoutVars>
          <dgm:bulletEnabled val="1"/>
        </dgm:presLayoutVars>
      </dgm:prSet>
      <dgm:spPr/>
    </dgm:pt>
    <dgm:pt modelId="{5D9F584B-E000-46B4-B63F-C152F07AB2AD}" type="pres">
      <dgm:prSet presAssocID="{48EE4C36-069E-4CF4-9C36-8096AF10769E}" presName="spaceBetweenRectangles" presStyleCnt="0"/>
      <dgm:spPr/>
    </dgm:pt>
    <dgm:pt modelId="{CC2B695B-AC72-4015-9C28-1BDA53588B50}" type="pres">
      <dgm:prSet presAssocID="{8FBF403F-7492-4740-B093-7DD703DE3C66}" presName="parentLin" presStyleCnt="0"/>
      <dgm:spPr/>
    </dgm:pt>
    <dgm:pt modelId="{C868305D-CCCA-4E70-A17C-0C282FDFF4E0}" type="pres">
      <dgm:prSet presAssocID="{8FBF403F-7492-4740-B093-7DD703DE3C66}" presName="parentLeftMargin" presStyleLbl="node1" presStyleIdx="3" presStyleCnt="6"/>
      <dgm:spPr/>
    </dgm:pt>
    <dgm:pt modelId="{FD271B6A-807D-481C-A627-DFA65EB7B82B}" type="pres">
      <dgm:prSet presAssocID="{8FBF403F-7492-4740-B093-7DD703DE3C66}" presName="parentText" presStyleLbl="node1" presStyleIdx="4" presStyleCnt="6">
        <dgm:presLayoutVars>
          <dgm:chMax val="0"/>
          <dgm:bulletEnabled val="1"/>
        </dgm:presLayoutVars>
      </dgm:prSet>
      <dgm:spPr/>
    </dgm:pt>
    <dgm:pt modelId="{14C07F91-C5A8-4DA9-9FB9-33F53221D608}" type="pres">
      <dgm:prSet presAssocID="{8FBF403F-7492-4740-B093-7DD703DE3C66}" presName="negativeSpace" presStyleCnt="0"/>
      <dgm:spPr/>
    </dgm:pt>
    <dgm:pt modelId="{0D204CE4-2855-4693-9F2A-5014F335B38F}" type="pres">
      <dgm:prSet presAssocID="{8FBF403F-7492-4740-B093-7DD703DE3C66}" presName="childText" presStyleLbl="conFgAcc1" presStyleIdx="4" presStyleCnt="6">
        <dgm:presLayoutVars>
          <dgm:bulletEnabled val="1"/>
        </dgm:presLayoutVars>
      </dgm:prSet>
      <dgm:spPr/>
    </dgm:pt>
    <dgm:pt modelId="{92D58515-18AC-4756-BE86-B1B13900C2E0}" type="pres">
      <dgm:prSet presAssocID="{3FC1EF67-9B64-4F78-A211-849B3826FBBE}" presName="spaceBetweenRectangles" presStyleCnt="0"/>
      <dgm:spPr/>
    </dgm:pt>
    <dgm:pt modelId="{14B157D9-0593-4398-8803-C6073C3C1872}" type="pres">
      <dgm:prSet presAssocID="{4CB9F1A3-DA41-4D67-A3F9-7729440B7F99}" presName="parentLin" presStyleCnt="0"/>
      <dgm:spPr/>
    </dgm:pt>
    <dgm:pt modelId="{5DBCACD1-F857-42F6-9DDC-7886141B428C}" type="pres">
      <dgm:prSet presAssocID="{4CB9F1A3-DA41-4D67-A3F9-7729440B7F99}" presName="parentLeftMargin" presStyleLbl="node1" presStyleIdx="4" presStyleCnt="6"/>
      <dgm:spPr/>
    </dgm:pt>
    <dgm:pt modelId="{1F363841-8421-4065-B48F-AF774AC6D340}" type="pres">
      <dgm:prSet presAssocID="{4CB9F1A3-DA41-4D67-A3F9-7729440B7F99}" presName="parentText" presStyleLbl="node1" presStyleIdx="5" presStyleCnt="6">
        <dgm:presLayoutVars>
          <dgm:chMax val="0"/>
          <dgm:bulletEnabled val="1"/>
        </dgm:presLayoutVars>
      </dgm:prSet>
      <dgm:spPr/>
    </dgm:pt>
    <dgm:pt modelId="{FAF22D93-1456-407E-BAEB-AC725B4ACB8C}" type="pres">
      <dgm:prSet presAssocID="{4CB9F1A3-DA41-4D67-A3F9-7729440B7F99}" presName="negativeSpace" presStyleCnt="0"/>
      <dgm:spPr/>
    </dgm:pt>
    <dgm:pt modelId="{16A86CEB-0F3B-44CC-A8B0-84C896A3A4D3}" type="pres">
      <dgm:prSet presAssocID="{4CB9F1A3-DA41-4D67-A3F9-7729440B7F99}" presName="childText" presStyleLbl="conFgAcc1" presStyleIdx="5" presStyleCnt="6">
        <dgm:presLayoutVars>
          <dgm:bulletEnabled val="1"/>
        </dgm:presLayoutVars>
      </dgm:prSet>
      <dgm:spPr/>
    </dgm:pt>
  </dgm:ptLst>
  <dgm:cxnLst>
    <dgm:cxn modelId="{3F548717-510D-4EAB-A10C-80B1C75113B5}" type="presOf" srcId="{8FBF403F-7492-4740-B093-7DD703DE3C66}" destId="{FD271B6A-807D-481C-A627-DFA65EB7B82B}" srcOrd="1" destOrd="0" presId="urn:microsoft.com/office/officeart/2005/8/layout/list1"/>
    <dgm:cxn modelId="{7C86A326-5E68-4F07-80AC-695E264C9A10}" srcId="{0D16EF49-15FD-4048-9CEC-38A56FDF8A44}" destId="{B52E4EFE-A34B-400C-BA4A-EF3C8852D299}" srcOrd="1" destOrd="0" parTransId="{0D3D4638-6E3B-4CC1-9C1E-60BB621DBB90}" sibTransId="{D1460012-3029-4AF5-AF6F-BF129C12B961}"/>
    <dgm:cxn modelId="{9DCC5F2E-675C-4838-AAB2-DF76FB552793}" srcId="{0D16EF49-15FD-4048-9CEC-38A56FDF8A44}" destId="{4CB9F1A3-DA41-4D67-A3F9-7729440B7F99}" srcOrd="5" destOrd="0" parTransId="{7540FBF4-80C8-44B4-9B1F-B69D2E7FC526}" sibTransId="{C071C4CA-D584-40C7-9E93-9E680A6CFBE1}"/>
    <dgm:cxn modelId="{215C802E-0C4E-4798-99A8-B36FD224544A}" type="presOf" srcId="{B52E4EFE-A34B-400C-BA4A-EF3C8852D299}" destId="{E5D945FA-A8EE-4A54-923A-CB80450E2428}" srcOrd="1" destOrd="0" presId="urn:microsoft.com/office/officeart/2005/8/layout/list1"/>
    <dgm:cxn modelId="{7095A135-9F6C-4CF6-B17B-FAB16BA72640}" type="presOf" srcId="{B52E4EFE-A34B-400C-BA4A-EF3C8852D299}" destId="{9CD441D9-3736-4ADD-A089-B15139AC1DA2}" srcOrd="0" destOrd="0" presId="urn:microsoft.com/office/officeart/2005/8/layout/list1"/>
    <dgm:cxn modelId="{27313038-6E4D-48C2-8CF6-D0849A5BCC41}" type="presOf" srcId="{938843D9-2BB0-4E90-8EDF-C63A3A67300E}" destId="{943B43BE-A7AD-4185-8D14-B81F16462C7E}" srcOrd="0" destOrd="0" presId="urn:microsoft.com/office/officeart/2005/8/layout/list1"/>
    <dgm:cxn modelId="{50B8C844-5F37-4965-A586-0733D294E435}" srcId="{0D16EF49-15FD-4048-9CEC-38A56FDF8A44}" destId="{8FBF403F-7492-4740-B093-7DD703DE3C66}" srcOrd="4" destOrd="0" parTransId="{52314E96-BEE0-4754-A5DC-2C68B67AF8E9}" sibTransId="{3FC1EF67-9B64-4F78-A211-849B3826FBBE}"/>
    <dgm:cxn modelId="{4A1E456C-FB10-4C56-8438-C381FEFDDE82}" type="presOf" srcId="{68C68321-2C79-4661-A395-EB5AAD9D351A}" destId="{AFBAF977-1F67-4D40-82CF-E29B4755B773}" srcOrd="0" destOrd="0" presId="urn:microsoft.com/office/officeart/2005/8/layout/list1"/>
    <dgm:cxn modelId="{285BCB4F-D72A-456F-8D73-3D98D37345C8}" type="presOf" srcId="{F40FDDFF-32D0-4F01-A9DC-8B6EF632FDF7}" destId="{BC383E04-E3D9-49A1-BD19-85FFB1EACF85}" srcOrd="0" destOrd="0" presId="urn:microsoft.com/office/officeart/2005/8/layout/list1"/>
    <dgm:cxn modelId="{F25AFF74-1877-4AEE-A117-5E798161B8AD}" type="presOf" srcId="{0D16EF49-15FD-4048-9CEC-38A56FDF8A44}" destId="{AA065DAE-2FA7-48F7-8CC1-C484E11541B4}" srcOrd="0" destOrd="0" presId="urn:microsoft.com/office/officeart/2005/8/layout/list1"/>
    <dgm:cxn modelId="{95988793-7C47-4921-9A00-832B074962AC}" type="presOf" srcId="{F40FDDFF-32D0-4F01-A9DC-8B6EF632FDF7}" destId="{DC54B2F8-B777-48A1-88DD-55FA213FD05E}" srcOrd="1" destOrd="0" presId="urn:microsoft.com/office/officeart/2005/8/layout/list1"/>
    <dgm:cxn modelId="{8B4390AC-2D7F-4000-AF6D-D1AABE5CAAFF}" type="presOf" srcId="{8FBF403F-7492-4740-B093-7DD703DE3C66}" destId="{C868305D-CCCA-4E70-A17C-0C282FDFF4E0}" srcOrd="0" destOrd="0" presId="urn:microsoft.com/office/officeart/2005/8/layout/list1"/>
    <dgm:cxn modelId="{5443D7B4-ADD8-49C7-813F-0115045B31F2}" srcId="{0D16EF49-15FD-4048-9CEC-38A56FDF8A44}" destId="{68C68321-2C79-4661-A395-EB5AAD9D351A}" srcOrd="2" destOrd="0" parTransId="{AE6FF3FC-3C0D-4BC9-B196-E403E6ACA298}" sibTransId="{BC755A3D-21A2-437F-AF39-FF0D67449A3A}"/>
    <dgm:cxn modelId="{14605ABB-7A71-4BC8-86EC-FC5915009918}" type="presOf" srcId="{4CB9F1A3-DA41-4D67-A3F9-7729440B7F99}" destId="{1F363841-8421-4065-B48F-AF774AC6D340}" srcOrd="1" destOrd="0" presId="urn:microsoft.com/office/officeart/2005/8/layout/list1"/>
    <dgm:cxn modelId="{310295D0-4873-4F48-84C7-DDE31F1737B2}" srcId="{0D16EF49-15FD-4048-9CEC-38A56FDF8A44}" destId="{F40FDDFF-32D0-4F01-A9DC-8B6EF632FDF7}" srcOrd="3" destOrd="0" parTransId="{C4F5028C-798A-48CC-BED1-A126FA5C1E66}" sibTransId="{48EE4C36-069E-4CF4-9C36-8096AF10769E}"/>
    <dgm:cxn modelId="{5D658FD2-E3E5-49D9-AFCA-C805A422BCA2}" type="presOf" srcId="{4CB9F1A3-DA41-4D67-A3F9-7729440B7F99}" destId="{5DBCACD1-F857-42F6-9DDC-7886141B428C}" srcOrd="0" destOrd="0" presId="urn:microsoft.com/office/officeart/2005/8/layout/list1"/>
    <dgm:cxn modelId="{5E81E5D6-78DB-4546-A3F5-B55AD8E694B5}" type="presOf" srcId="{68C68321-2C79-4661-A395-EB5AAD9D351A}" destId="{15750DCC-4CD0-41C6-B0F0-C46F65E29F6C}" srcOrd="1" destOrd="0" presId="urn:microsoft.com/office/officeart/2005/8/layout/list1"/>
    <dgm:cxn modelId="{CDFE7FDD-B90B-47A6-8E1A-F89FC7C13E2D}" srcId="{0D16EF49-15FD-4048-9CEC-38A56FDF8A44}" destId="{938843D9-2BB0-4E90-8EDF-C63A3A67300E}" srcOrd="0" destOrd="0" parTransId="{9AF5ED2E-9A16-4A94-A0B8-6BE94F4352A6}" sibTransId="{2A81D79E-DE78-4F70-8D44-7B77B2A6556B}"/>
    <dgm:cxn modelId="{3F33BAE5-F881-4123-B663-0C90A712D1D1}" type="presOf" srcId="{938843D9-2BB0-4E90-8EDF-C63A3A67300E}" destId="{007DA78C-2C4E-405E-B144-D3F997ECEC71}" srcOrd="1" destOrd="0" presId="urn:microsoft.com/office/officeart/2005/8/layout/list1"/>
    <dgm:cxn modelId="{F2C2BE9D-70CA-4528-AEA6-83A1330CBE2D}" type="presParOf" srcId="{AA065DAE-2FA7-48F7-8CC1-C484E11541B4}" destId="{B8633D4D-0A3A-41EF-8DE2-B31F54B9BE6D}" srcOrd="0" destOrd="0" presId="urn:microsoft.com/office/officeart/2005/8/layout/list1"/>
    <dgm:cxn modelId="{6203696F-479F-40F4-BA4C-271AFBCF1A8E}" type="presParOf" srcId="{B8633D4D-0A3A-41EF-8DE2-B31F54B9BE6D}" destId="{943B43BE-A7AD-4185-8D14-B81F16462C7E}" srcOrd="0" destOrd="0" presId="urn:microsoft.com/office/officeart/2005/8/layout/list1"/>
    <dgm:cxn modelId="{E2D3F787-68B7-4440-A6C1-636F3E175F84}" type="presParOf" srcId="{B8633D4D-0A3A-41EF-8DE2-B31F54B9BE6D}" destId="{007DA78C-2C4E-405E-B144-D3F997ECEC71}" srcOrd="1" destOrd="0" presId="urn:microsoft.com/office/officeart/2005/8/layout/list1"/>
    <dgm:cxn modelId="{04B51C67-E0DE-414B-BCFA-4930168935E8}" type="presParOf" srcId="{AA065DAE-2FA7-48F7-8CC1-C484E11541B4}" destId="{1245FD73-3D50-4C25-8150-29B248B71F4D}" srcOrd="1" destOrd="0" presId="urn:microsoft.com/office/officeart/2005/8/layout/list1"/>
    <dgm:cxn modelId="{63BA0934-61B4-44D8-A8B8-09947AFDD1EB}" type="presParOf" srcId="{AA065DAE-2FA7-48F7-8CC1-C484E11541B4}" destId="{4E4FEC6E-1DB3-44B9-BD55-F67337AA8154}" srcOrd="2" destOrd="0" presId="urn:microsoft.com/office/officeart/2005/8/layout/list1"/>
    <dgm:cxn modelId="{4E075226-CEC6-40A1-BCCF-76025DC58C35}" type="presParOf" srcId="{AA065DAE-2FA7-48F7-8CC1-C484E11541B4}" destId="{94A4668F-6149-4164-8327-B3E698CC8596}" srcOrd="3" destOrd="0" presId="urn:microsoft.com/office/officeart/2005/8/layout/list1"/>
    <dgm:cxn modelId="{1B3BC315-714E-42D2-B94A-D57C241D264A}" type="presParOf" srcId="{AA065DAE-2FA7-48F7-8CC1-C484E11541B4}" destId="{4FAA3894-9D19-4843-943B-9009707ED7E5}" srcOrd="4" destOrd="0" presId="urn:microsoft.com/office/officeart/2005/8/layout/list1"/>
    <dgm:cxn modelId="{774A51F9-5B81-4FC8-971A-46906253654C}" type="presParOf" srcId="{4FAA3894-9D19-4843-943B-9009707ED7E5}" destId="{9CD441D9-3736-4ADD-A089-B15139AC1DA2}" srcOrd="0" destOrd="0" presId="urn:microsoft.com/office/officeart/2005/8/layout/list1"/>
    <dgm:cxn modelId="{81BE08A6-AB31-4543-9392-3D20A0A658FC}" type="presParOf" srcId="{4FAA3894-9D19-4843-943B-9009707ED7E5}" destId="{E5D945FA-A8EE-4A54-923A-CB80450E2428}" srcOrd="1" destOrd="0" presId="urn:microsoft.com/office/officeart/2005/8/layout/list1"/>
    <dgm:cxn modelId="{E5167D3F-674E-40F2-804D-A49206DF3B11}" type="presParOf" srcId="{AA065DAE-2FA7-48F7-8CC1-C484E11541B4}" destId="{BDAB885A-44FB-466A-B5B1-1AF27DF649A1}" srcOrd="5" destOrd="0" presId="urn:microsoft.com/office/officeart/2005/8/layout/list1"/>
    <dgm:cxn modelId="{E21515E8-1C77-4DDF-83E6-67056740FB63}" type="presParOf" srcId="{AA065DAE-2FA7-48F7-8CC1-C484E11541B4}" destId="{769A709E-D3D8-4DFE-AB4F-AC168FDC842B}" srcOrd="6" destOrd="0" presId="urn:microsoft.com/office/officeart/2005/8/layout/list1"/>
    <dgm:cxn modelId="{FB190250-5819-464F-A066-0941E7AED1C0}" type="presParOf" srcId="{AA065DAE-2FA7-48F7-8CC1-C484E11541B4}" destId="{00E0FBAB-E23A-475F-B014-ADD067F2995B}" srcOrd="7" destOrd="0" presId="urn:microsoft.com/office/officeart/2005/8/layout/list1"/>
    <dgm:cxn modelId="{3208AE13-BB9C-4E8A-9B89-38AFD895C18F}" type="presParOf" srcId="{AA065DAE-2FA7-48F7-8CC1-C484E11541B4}" destId="{AE7681E6-C815-4664-AD49-DE7240944472}" srcOrd="8" destOrd="0" presId="urn:microsoft.com/office/officeart/2005/8/layout/list1"/>
    <dgm:cxn modelId="{B47D8BB6-D5E6-409C-A281-2A9FEDFBF43C}" type="presParOf" srcId="{AE7681E6-C815-4664-AD49-DE7240944472}" destId="{AFBAF977-1F67-4D40-82CF-E29B4755B773}" srcOrd="0" destOrd="0" presId="urn:microsoft.com/office/officeart/2005/8/layout/list1"/>
    <dgm:cxn modelId="{6E32679F-F95A-4716-8B64-9173CBF8557A}" type="presParOf" srcId="{AE7681E6-C815-4664-AD49-DE7240944472}" destId="{15750DCC-4CD0-41C6-B0F0-C46F65E29F6C}" srcOrd="1" destOrd="0" presId="urn:microsoft.com/office/officeart/2005/8/layout/list1"/>
    <dgm:cxn modelId="{3754F01A-286C-44BD-9756-0402F476D8DD}" type="presParOf" srcId="{AA065DAE-2FA7-48F7-8CC1-C484E11541B4}" destId="{F839B3A6-9223-49B5-921F-17C27C42544A}" srcOrd="9" destOrd="0" presId="urn:microsoft.com/office/officeart/2005/8/layout/list1"/>
    <dgm:cxn modelId="{15CA0198-A4BD-455E-9AC7-4BFFDE264070}" type="presParOf" srcId="{AA065DAE-2FA7-48F7-8CC1-C484E11541B4}" destId="{2E85F1F2-316E-444D-83E4-ABEBCFBAA3DD}" srcOrd="10" destOrd="0" presId="urn:microsoft.com/office/officeart/2005/8/layout/list1"/>
    <dgm:cxn modelId="{4DF7C420-801D-45D2-8F7E-5367899DF430}" type="presParOf" srcId="{AA065DAE-2FA7-48F7-8CC1-C484E11541B4}" destId="{10334F85-BDDC-443D-9DBA-7C867DBEE4CE}" srcOrd="11" destOrd="0" presId="urn:microsoft.com/office/officeart/2005/8/layout/list1"/>
    <dgm:cxn modelId="{1A30E9CF-3CA6-4B1B-B51B-B7F7315B6396}" type="presParOf" srcId="{AA065DAE-2FA7-48F7-8CC1-C484E11541B4}" destId="{5207F82E-BBAD-44A2-BA0C-E58BAF26297B}" srcOrd="12" destOrd="0" presId="urn:microsoft.com/office/officeart/2005/8/layout/list1"/>
    <dgm:cxn modelId="{5E9B0545-CFA2-4B29-BF05-7C7B5FECF118}" type="presParOf" srcId="{5207F82E-BBAD-44A2-BA0C-E58BAF26297B}" destId="{BC383E04-E3D9-49A1-BD19-85FFB1EACF85}" srcOrd="0" destOrd="0" presId="urn:microsoft.com/office/officeart/2005/8/layout/list1"/>
    <dgm:cxn modelId="{1526BECA-BE6A-43EC-AC47-B8586972C08A}" type="presParOf" srcId="{5207F82E-BBAD-44A2-BA0C-E58BAF26297B}" destId="{DC54B2F8-B777-48A1-88DD-55FA213FD05E}" srcOrd="1" destOrd="0" presId="urn:microsoft.com/office/officeart/2005/8/layout/list1"/>
    <dgm:cxn modelId="{D57FEECD-60BE-480D-9CE7-455EADA76003}" type="presParOf" srcId="{AA065DAE-2FA7-48F7-8CC1-C484E11541B4}" destId="{769A3B13-0D7C-4E1C-99C9-A281578D3661}" srcOrd="13" destOrd="0" presId="urn:microsoft.com/office/officeart/2005/8/layout/list1"/>
    <dgm:cxn modelId="{35BC8601-C680-46F2-8B7E-ADFE8C9D8BAA}" type="presParOf" srcId="{AA065DAE-2FA7-48F7-8CC1-C484E11541B4}" destId="{3CE2BD39-171F-4612-8EFF-9E5EE1B0A5B4}" srcOrd="14" destOrd="0" presId="urn:microsoft.com/office/officeart/2005/8/layout/list1"/>
    <dgm:cxn modelId="{725471DB-437A-4DD1-B1CE-92E871631EC2}" type="presParOf" srcId="{AA065DAE-2FA7-48F7-8CC1-C484E11541B4}" destId="{5D9F584B-E000-46B4-B63F-C152F07AB2AD}" srcOrd="15" destOrd="0" presId="urn:microsoft.com/office/officeart/2005/8/layout/list1"/>
    <dgm:cxn modelId="{377843D1-61C5-4B3E-AADF-2003C4D6661C}" type="presParOf" srcId="{AA065DAE-2FA7-48F7-8CC1-C484E11541B4}" destId="{CC2B695B-AC72-4015-9C28-1BDA53588B50}" srcOrd="16" destOrd="0" presId="urn:microsoft.com/office/officeart/2005/8/layout/list1"/>
    <dgm:cxn modelId="{CE49B4B7-EE64-4267-9A94-EEE1ECFC3C6E}" type="presParOf" srcId="{CC2B695B-AC72-4015-9C28-1BDA53588B50}" destId="{C868305D-CCCA-4E70-A17C-0C282FDFF4E0}" srcOrd="0" destOrd="0" presId="urn:microsoft.com/office/officeart/2005/8/layout/list1"/>
    <dgm:cxn modelId="{15E0D903-9DC6-4BC5-AF86-841D85F108EA}" type="presParOf" srcId="{CC2B695B-AC72-4015-9C28-1BDA53588B50}" destId="{FD271B6A-807D-481C-A627-DFA65EB7B82B}" srcOrd="1" destOrd="0" presId="urn:microsoft.com/office/officeart/2005/8/layout/list1"/>
    <dgm:cxn modelId="{71C7FFAE-9373-4BF5-A31A-C12D57E3F2D0}" type="presParOf" srcId="{AA065DAE-2FA7-48F7-8CC1-C484E11541B4}" destId="{14C07F91-C5A8-4DA9-9FB9-33F53221D608}" srcOrd="17" destOrd="0" presId="urn:microsoft.com/office/officeart/2005/8/layout/list1"/>
    <dgm:cxn modelId="{E1CEF9F1-5C89-45D4-A2C6-D6C05ACDBB20}" type="presParOf" srcId="{AA065DAE-2FA7-48F7-8CC1-C484E11541B4}" destId="{0D204CE4-2855-4693-9F2A-5014F335B38F}" srcOrd="18" destOrd="0" presId="urn:microsoft.com/office/officeart/2005/8/layout/list1"/>
    <dgm:cxn modelId="{FD569FBE-9326-45B2-8195-C79364480931}" type="presParOf" srcId="{AA065DAE-2FA7-48F7-8CC1-C484E11541B4}" destId="{92D58515-18AC-4756-BE86-B1B13900C2E0}" srcOrd="19" destOrd="0" presId="urn:microsoft.com/office/officeart/2005/8/layout/list1"/>
    <dgm:cxn modelId="{CA08180F-132A-48C0-9564-B3CF68027DCB}" type="presParOf" srcId="{AA065DAE-2FA7-48F7-8CC1-C484E11541B4}" destId="{14B157D9-0593-4398-8803-C6073C3C1872}" srcOrd="20" destOrd="0" presId="urn:microsoft.com/office/officeart/2005/8/layout/list1"/>
    <dgm:cxn modelId="{B02EAA50-611A-43E8-A65A-A636923CC642}" type="presParOf" srcId="{14B157D9-0593-4398-8803-C6073C3C1872}" destId="{5DBCACD1-F857-42F6-9DDC-7886141B428C}" srcOrd="0" destOrd="0" presId="urn:microsoft.com/office/officeart/2005/8/layout/list1"/>
    <dgm:cxn modelId="{655B7877-41F0-4A63-9BE4-33285CBD712A}" type="presParOf" srcId="{14B157D9-0593-4398-8803-C6073C3C1872}" destId="{1F363841-8421-4065-B48F-AF774AC6D340}" srcOrd="1" destOrd="0" presId="urn:microsoft.com/office/officeart/2005/8/layout/list1"/>
    <dgm:cxn modelId="{791EF799-3C15-4AE6-B7BC-09841217DBEA}" type="presParOf" srcId="{AA065DAE-2FA7-48F7-8CC1-C484E11541B4}" destId="{FAF22D93-1456-407E-BAEB-AC725B4ACB8C}" srcOrd="21" destOrd="0" presId="urn:microsoft.com/office/officeart/2005/8/layout/list1"/>
    <dgm:cxn modelId="{3E7C48F2-129C-47D8-87B5-48D166C917B7}" type="presParOf" srcId="{AA065DAE-2FA7-48F7-8CC1-C484E11541B4}" destId="{16A86CEB-0F3B-44CC-A8B0-84C896A3A4D3}" srcOrd="2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9448F7E-1346-41F1-AD7A-1738B1F762A6}" type="doc">
      <dgm:prSet loTypeId="urn:microsoft.com/office/officeart/2005/8/layout/vList2" loCatId="list" qsTypeId="urn:microsoft.com/office/officeart/2005/8/quickstyle/simple1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D8E3071E-D818-4C5E-AE92-A642750C4DD9}">
      <dgm:prSet/>
      <dgm:spPr/>
      <dgm:t>
        <a:bodyPr/>
        <a:lstStyle/>
        <a:p>
          <a:r>
            <a:rPr lang="nl-NL"/>
            <a:t>Interessante opleidingen</a:t>
          </a:r>
          <a:endParaRPr lang="en-US"/>
        </a:p>
      </dgm:t>
    </dgm:pt>
    <dgm:pt modelId="{05C56398-B1BD-4DA5-BB1F-28C17E1E5227}" type="parTrans" cxnId="{95FE3DE9-2393-4EBD-BAF3-AA0831A704ED}">
      <dgm:prSet/>
      <dgm:spPr/>
      <dgm:t>
        <a:bodyPr/>
        <a:lstStyle/>
        <a:p>
          <a:endParaRPr lang="en-US"/>
        </a:p>
      </dgm:t>
    </dgm:pt>
    <dgm:pt modelId="{B94A85C7-A80C-4A78-AF14-A1107B5DE4CC}" type="sibTrans" cxnId="{95FE3DE9-2393-4EBD-BAF3-AA0831A704ED}">
      <dgm:prSet/>
      <dgm:spPr/>
      <dgm:t>
        <a:bodyPr/>
        <a:lstStyle/>
        <a:p>
          <a:endParaRPr lang="en-US"/>
        </a:p>
      </dgm:t>
    </dgm:pt>
    <dgm:pt modelId="{72B8E0A7-D640-4EB8-BEDF-4414465F36C9}">
      <dgm:prSet/>
      <dgm:spPr/>
      <dgm:t>
        <a:bodyPr/>
        <a:lstStyle/>
        <a:p>
          <a:r>
            <a:rPr lang="nl-NL"/>
            <a:t>Interessante sectoren</a:t>
          </a:r>
          <a:endParaRPr lang="en-US"/>
        </a:p>
      </dgm:t>
    </dgm:pt>
    <dgm:pt modelId="{FB9DAE17-E391-46CC-B1E8-8BFDD312CFE6}" type="parTrans" cxnId="{B85DBFEC-75D7-4DDF-8E2E-D2D9D0DB6ED1}">
      <dgm:prSet/>
      <dgm:spPr/>
      <dgm:t>
        <a:bodyPr/>
        <a:lstStyle/>
        <a:p>
          <a:endParaRPr lang="en-US"/>
        </a:p>
      </dgm:t>
    </dgm:pt>
    <dgm:pt modelId="{9BF5E83D-8084-46D6-9819-88995A1D06FE}" type="sibTrans" cxnId="{B85DBFEC-75D7-4DDF-8E2E-D2D9D0DB6ED1}">
      <dgm:prSet/>
      <dgm:spPr/>
      <dgm:t>
        <a:bodyPr/>
        <a:lstStyle/>
        <a:p>
          <a:endParaRPr lang="en-US"/>
        </a:p>
      </dgm:t>
    </dgm:pt>
    <dgm:pt modelId="{12C795D8-7AC6-4044-AA54-F7CA7C681A33}">
      <dgm:prSet/>
      <dgm:spPr/>
      <dgm:t>
        <a:bodyPr/>
        <a:lstStyle/>
        <a:p>
          <a:r>
            <a:rPr lang="nl-NL"/>
            <a:t>Welke ROC’s kun je voor kiezen?</a:t>
          </a:r>
          <a:endParaRPr lang="en-US"/>
        </a:p>
      </dgm:t>
    </dgm:pt>
    <dgm:pt modelId="{83533E09-36C0-4092-83FB-D15EB2972F3E}" type="parTrans" cxnId="{4637E7DE-8F36-4FB3-A6F0-00E033A5FD7E}">
      <dgm:prSet/>
      <dgm:spPr/>
      <dgm:t>
        <a:bodyPr/>
        <a:lstStyle/>
        <a:p>
          <a:endParaRPr lang="en-US"/>
        </a:p>
      </dgm:t>
    </dgm:pt>
    <dgm:pt modelId="{4910E6FE-1C32-4275-8189-67EEC6F7F4B1}" type="sibTrans" cxnId="{4637E7DE-8F36-4FB3-A6F0-00E033A5FD7E}">
      <dgm:prSet/>
      <dgm:spPr/>
      <dgm:t>
        <a:bodyPr/>
        <a:lstStyle/>
        <a:p>
          <a:endParaRPr lang="en-US"/>
        </a:p>
      </dgm:t>
    </dgm:pt>
    <dgm:pt modelId="{F8AB919E-539F-4849-8D97-B381B9C5CEC3}" type="pres">
      <dgm:prSet presAssocID="{79448F7E-1346-41F1-AD7A-1738B1F762A6}" presName="linear" presStyleCnt="0">
        <dgm:presLayoutVars>
          <dgm:animLvl val="lvl"/>
          <dgm:resizeHandles val="exact"/>
        </dgm:presLayoutVars>
      </dgm:prSet>
      <dgm:spPr/>
    </dgm:pt>
    <dgm:pt modelId="{FC60B100-D7B8-4F85-8079-CAC85CE869EB}" type="pres">
      <dgm:prSet presAssocID="{D8E3071E-D818-4C5E-AE92-A642750C4DD9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3F622C39-AF01-4D37-80FA-E25B64F2204C}" type="pres">
      <dgm:prSet presAssocID="{B94A85C7-A80C-4A78-AF14-A1107B5DE4CC}" presName="spacer" presStyleCnt="0"/>
      <dgm:spPr/>
    </dgm:pt>
    <dgm:pt modelId="{0D077730-F319-4721-A216-734B052B166B}" type="pres">
      <dgm:prSet presAssocID="{72B8E0A7-D640-4EB8-BEDF-4414465F36C9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6058BE01-F954-4E69-91D4-DCFDA0B6D339}" type="pres">
      <dgm:prSet presAssocID="{9BF5E83D-8084-46D6-9819-88995A1D06FE}" presName="spacer" presStyleCnt="0"/>
      <dgm:spPr/>
    </dgm:pt>
    <dgm:pt modelId="{79AD4006-37BD-47E2-9105-5A1463693910}" type="pres">
      <dgm:prSet presAssocID="{12C795D8-7AC6-4044-AA54-F7CA7C681A33}" presName="parentText" presStyleLbl="node1" presStyleIdx="2" presStyleCnt="3">
        <dgm:presLayoutVars>
          <dgm:chMax val="0"/>
          <dgm:bulletEnabled val="1"/>
        </dgm:presLayoutVars>
      </dgm:prSet>
      <dgm:spPr/>
    </dgm:pt>
  </dgm:ptLst>
  <dgm:cxnLst>
    <dgm:cxn modelId="{C265841C-2345-4F98-A991-83153706A4EC}" type="presOf" srcId="{12C795D8-7AC6-4044-AA54-F7CA7C681A33}" destId="{79AD4006-37BD-47E2-9105-5A1463693910}" srcOrd="0" destOrd="0" presId="urn:microsoft.com/office/officeart/2005/8/layout/vList2"/>
    <dgm:cxn modelId="{8B28E82D-0E1F-462B-8108-30547B466D20}" type="presOf" srcId="{79448F7E-1346-41F1-AD7A-1738B1F762A6}" destId="{F8AB919E-539F-4849-8D97-B381B9C5CEC3}" srcOrd="0" destOrd="0" presId="urn:microsoft.com/office/officeart/2005/8/layout/vList2"/>
    <dgm:cxn modelId="{8AB0BC32-1A1A-46FC-80D3-1E90E48D17C5}" type="presOf" srcId="{D8E3071E-D818-4C5E-AE92-A642750C4DD9}" destId="{FC60B100-D7B8-4F85-8079-CAC85CE869EB}" srcOrd="0" destOrd="0" presId="urn:microsoft.com/office/officeart/2005/8/layout/vList2"/>
    <dgm:cxn modelId="{4637E7DE-8F36-4FB3-A6F0-00E033A5FD7E}" srcId="{79448F7E-1346-41F1-AD7A-1738B1F762A6}" destId="{12C795D8-7AC6-4044-AA54-F7CA7C681A33}" srcOrd="2" destOrd="0" parTransId="{83533E09-36C0-4092-83FB-D15EB2972F3E}" sibTransId="{4910E6FE-1C32-4275-8189-67EEC6F7F4B1}"/>
    <dgm:cxn modelId="{95FE3DE9-2393-4EBD-BAF3-AA0831A704ED}" srcId="{79448F7E-1346-41F1-AD7A-1738B1F762A6}" destId="{D8E3071E-D818-4C5E-AE92-A642750C4DD9}" srcOrd="0" destOrd="0" parTransId="{05C56398-B1BD-4DA5-BB1F-28C17E1E5227}" sibTransId="{B94A85C7-A80C-4A78-AF14-A1107B5DE4CC}"/>
    <dgm:cxn modelId="{B85DBFEC-75D7-4DDF-8E2E-D2D9D0DB6ED1}" srcId="{79448F7E-1346-41F1-AD7A-1738B1F762A6}" destId="{72B8E0A7-D640-4EB8-BEDF-4414465F36C9}" srcOrd="1" destOrd="0" parTransId="{FB9DAE17-E391-46CC-B1E8-8BFDD312CFE6}" sibTransId="{9BF5E83D-8084-46D6-9819-88995A1D06FE}"/>
    <dgm:cxn modelId="{7D5CD7EC-58B8-4307-A0AA-065F69D6E8E3}" type="presOf" srcId="{72B8E0A7-D640-4EB8-BEDF-4414465F36C9}" destId="{0D077730-F319-4721-A216-734B052B166B}" srcOrd="0" destOrd="0" presId="urn:microsoft.com/office/officeart/2005/8/layout/vList2"/>
    <dgm:cxn modelId="{462A6FB4-B0AA-4F53-AAB4-B564789B4091}" type="presParOf" srcId="{F8AB919E-539F-4849-8D97-B381B9C5CEC3}" destId="{FC60B100-D7B8-4F85-8079-CAC85CE869EB}" srcOrd="0" destOrd="0" presId="urn:microsoft.com/office/officeart/2005/8/layout/vList2"/>
    <dgm:cxn modelId="{C0915756-DA4D-4193-84C5-25C7C64156CC}" type="presParOf" srcId="{F8AB919E-539F-4849-8D97-B381B9C5CEC3}" destId="{3F622C39-AF01-4D37-80FA-E25B64F2204C}" srcOrd="1" destOrd="0" presId="urn:microsoft.com/office/officeart/2005/8/layout/vList2"/>
    <dgm:cxn modelId="{649EEC27-AB09-4E33-B6C1-9C68EFF6316F}" type="presParOf" srcId="{F8AB919E-539F-4849-8D97-B381B9C5CEC3}" destId="{0D077730-F319-4721-A216-734B052B166B}" srcOrd="2" destOrd="0" presId="urn:microsoft.com/office/officeart/2005/8/layout/vList2"/>
    <dgm:cxn modelId="{7486ED4C-D1F2-41F7-A24D-2DED93A9F682}" type="presParOf" srcId="{F8AB919E-539F-4849-8D97-B381B9C5CEC3}" destId="{6058BE01-F954-4E69-91D4-DCFDA0B6D339}" srcOrd="3" destOrd="0" presId="urn:microsoft.com/office/officeart/2005/8/layout/vList2"/>
    <dgm:cxn modelId="{7EA7B0F7-2470-4EBE-9621-0E5C3CDBBC04}" type="presParOf" srcId="{F8AB919E-539F-4849-8D97-B381B9C5CEC3}" destId="{79AD4006-37BD-47E2-9105-5A1463693910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E92FB713-4469-4708-B603-4E4D0DE8FD24}" type="doc">
      <dgm:prSet loTypeId="urn:microsoft.com/office/officeart/2005/8/layout/default" loCatId="list" qsTypeId="urn:microsoft.com/office/officeart/2005/8/quickstyle/simple1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3047CC44-AF12-4F57-9A3F-1E998A690931}">
      <dgm:prSet/>
      <dgm:spPr/>
      <dgm:t>
        <a:bodyPr/>
        <a:lstStyle/>
        <a:p>
          <a:r>
            <a:rPr lang="nl-NL"/>
            <a:t>Heb je op basis van de opdrachten en activiteiten van afgelopen weken een beter beeld gekregen van wat je wilt?</a:t>
          </a:r>
          <a:endParaRPr lang="en-US"/>
        </a:p>
      </dgm:t>
    </dgm:pt>
    <dgm:pt modelId="{57529737-659B-4B8E-9CA8-C32364B3C468}" type="parTrans" cxnId="{6CA4F863-D000-4B98-89C9-DC60B33FC04D}">
      <dgm:prSet/>
      <dgm:spPr/>
      <dgm:t>
        <a:bodyPr/>
        <a:lstStyle/>
        <a:p>
          <a:endParaRPr lang="en-US"/>
        </a:p>
      </dgm:t>
    </dgm:pt>
    <dgm:pt modelId="{CD7C936B-F317-4181-BBDE-AE15BE388161}" type="sibTrans" cxnId="{6CA4F863-D000-4B98-89C9-DC60B33FC04D}">
      <dgm:prSet/>
      <dgm:spPr/>
      <dgm:t>
        <a:bodyPr/>
        <a:lstStyle/>
        <a:p>
          <a:endParaRPr lang="en-US"/>
        </a:p>
      </dgm:t>
    </dgm:pt>
    <dgm:pt modelId="{029DC898-09F9-4249-B94B-A3BE3A242C4D}">
      <dgm:prSet/>
      <dgm:spPr/>
      <dgm:t>
        <a:bodyPr/>
        <a:lstStyle/>
        <a:p>
          <a:r>
            <a:rPr lang="nl-NL"/>
            <a:t>Kun je al een (voorlopige) keuze maken? </a:t>
          </a:r>
          <a:endParaRPr lang="en-US"/>
        </a:p>
      </dgm:t>
    </dgm:pt>
    <dgm:pt modelId="{89B70710-689F-45E8-A4E4-92EAF86E2698}" type="parTrans" cxnId="{AF513412-D5C9-4058-A350-B442898BC5E5}">
      <dgm:prSet/>
      <dgm:spPr/>
      <dgm:t>
        <a:bodyPr/>
        <a:lstStyle/>
        <a:p>
          <a:endParaRPr lang="en-US"/>
        </a:p>
      </dgm:t>
    </dgm:pt>
    <dgm:pt modelId="{7F8BAC18-6C7C-4538-9911-7B5DCFEC6722}" type="sibTrans" cxnId="{AF513412-D5C9-4058-A350-B442898BC5E5}">
      <dgm:prSet/>
      <dgm:spPr/>
      <dgm:t>
        <a:bodyPr/>
        <a:lstStyle/>
        <a:p>
          <a:endParaRPr lang="en-US"/>
        </a:p>
      </dgm:t>
    </dgm:pt>
    <dgm:pt modelId="{C0B3E221-AC57-4BEF-9F58-8FFCAD7D0DFF}">
      <dgm:prSet/>
      <dgm:spPr/>
      <dgm:t>
        <a:bodyPr/>
        <a:lstStyle/>
        <a:p>
          <a:r>
            <a:rPr lang="nl-NL"/>
            <a:t>Wat heb je nog nodig om verder te oriënteren?</a:t>
          </a:r>
          <a:endParaRPr lang="en-US"/>
        </a:p>
      </dgm:t>
    </dgm:pt>
    <dgm:pt modelId="{FA7624E6-410E-4430-AAC4-6950F4713BCE}" type="parTrans" cxnId="{15166D9F-E7DD-4CE4-9B09-626A7527670E}">
      <dgm:prSet/>
      <dgm:spPr/>
      <dgm:t>
        <a:bodyPr/>
        <a:lstStyle/>
        <a:p>
          <a:endParaRPr lang="en-US"/>
        </a:p>
      </dgm:t>
    </dgm:pt>
    <dgm:pt modelId="{DDEDD69B-CE2C-4953-9A73-36514F40384D}" type="sibTrans" cxnId="{15166D9F-E7DD-4CE4-9B09-626A7527670E}">
      <dgm:prSet/>
      <dgm:spPr/>
      <dgm:t>
        <a:bodyPr/>
        <a:lstStyle/>
        <a:p>
          <a:endParaRPr lang="en-US"/>
        </a:p>
      </dgm:t>
    </dgm:pt>
    <dgm:pt modelId="{DDFC2C51-9FA4-4AB7-91A9-0C8ABC3B8F13}" type="pres">
      <dgm:prSet presAssocID="{E92FB713-4469-4708-B603-4E4D0DE8FD24}" presName="diagram" presStyleCnt="0">
        <dgm:presLayoutVars>
          <dgm:dir/>
          <dgm:resizeHandles val="exact"/>
        </dgm:presLayoutVars>
      </dgm:prSet>
      <dgm:spPr/>
    </dgm:pt>
    <dgm:pt modelId="{E6E853ED-2661-449A-BA6B-AE6D8896B1D5}" type="pres">
      <dgm:prSet presAssocID="{3047CC44-AF12-4F57-9A3F-1E998A690931}" presName="node" presStyleLbl="node1" presStyleIdx="0" presStyleCnt="3">
        <dgm:presLayoutVars>
          <dgm:bulletEnabled val="1"/>
        </dgm:presLayoutVars>
      </dgm:prSet>
      <dgm:spPr/>
    </dgm:pt>
    <dgm:pt modelId="{0D55689B-B843-4669-86A9-6C879EEC1FDB}" type="pres">
      <dgm:prSet presAssocID="{CD7C936B-F317-4181-BBDE-AE15BE388161}" presName="sibTrans" presStyleCnt="0"/>
      <dgm:spPr/>
    </dgm:pt>
    <dgm:pt modelId="{3C896316-4E47-4DB0-BE19-6152958E4905}" type="pres">
      <dgm:prSet presAssocID="{029DC898-09F9-4249-B94B-A3BE3A242C4D}" presName="node" presStyleLbl="node1" presStyleIdx="1" presStyleCnt="3">
        <dgm:presLayoutVars>
          <dgm:bulletEnabled val="1"/>
        </dgm:presLayoutVars>
      </dgm:prSet>
      <dgm:spPr/>
    </dgm:pt>
    <dgm:pt modelId="{9B53FEAD-3637-4A0E-9116-8CEC3485D528}" type="pres">
      <dgm:prSet presAssocID="{7F8BAC18-6C7C-4538-9911-7B5DCFEC6722}" presName="sibTrans" presStyleCnt="0"/>
      <dgm:spPr/>
    </dgm:pt>
    <dgm:pt modelId="{2F208FE1-0687-4FED-AC99-8850A4938DEA}" type="pres">
      <dgm:prSet presAssocID="{C0B3E221-AC57-4BEF-9F58-8FFCAD7D0DFF}" presName="node" presStyleLbl="node1" presStyleIdx="2" presStyleCnt="3">
        <dgm:presLayoutVars>
          <dgm:bulletEnabled val="1"/>
        </dgm:presLayoutVars>
      </dgm:prSet>
      <dgm:spPr/>
    </dgm:pt>
  </dgm:ptLst>
  <dgm:cxnLst>
    <dgm:cxn modelId="{AF513412-D5C9-4058-A350-B442898BC5E5}" srcId="{E92FB713-4469-4708-B603-4E4D0DE8FD24}" destId="{029DC898-09F9-4249-B94B-A3BE3A242C4D}" srcOrd="1" destOrd="0" parTransId="{89B70710-689F-45E8-A4E4-92EAF86E2698}" sibTransId="{7F8BAC18-6C7C-4538-9911-7B5DCFEC6722}"/>
    <dgm:cxn modelId="{8E6A042C-B34A-48D8-B2F8-6CCA9019AF4B}" type="presOf" srcId="{029DC898-09F9-4249-B94B-A3BE3A242C4D}" destId="{3C896316-4E47-4DB0-BE19-6152958E4905}" srcOrd="0" destOrd="0" presId="urn:microsoft.com/office/officeart/2005/8/layout/default"/>
    <dgm:cxn modelId="{E0B97D5E-5A40-4F38-B7EA-1404607D861B}" type="presOf" srcId="{E92FB713-4469-4708-B603-4E4D0DE8FD24}" destId="{DDFC2C51-9FA4-4AB7-91A9-0C8ABC3B8F13}" srcOrd="0" destOrd="0" presId="urn:microsoft.com/office/officeart/2005/8/layout/default"/>
    <dgm:cxn modelId="{6CA4F863-D000-4B98-89C9-DC60B33FC04D}" srcId="{E92FB713-4469-4708-B603-4E4D0DE8FD24}" destId="{3047CC44-AF12-4F57-9A3F-1E998A690931}" srcOrd="0" destOrd="0" parTransId="{57529737-659B-4B8E-9CA8-C32364B3C468}" sibTransId="{CD7C936B-F317-4181-BBDE-AE15BE388161}"/>
    <dgm:cxn modelId="{1DBEEC7D-E209-4738-A3C9-EE221F4081A3}" type="presOf" srcId="{3047CC44-AF12-4F57-9A3F-1E998A690931}" destId="{E6E853ED-2661-449A-BA6B-AE6D8896B1D5}" srcOrd="0" destOrd="0" presId="urn:microsoft.com/office/officeart/2005/8/layout/default"/>
    <dgm:cxn modelId="{15166D9F-E7DD-4CE4-9B09-626A7527670E}" srcId="{E92FB713-4469-4708-B603-4E4D0DE8FD24}" destId="{C0B3E221-AC57-4BEF-9F58-8FFCAD7D0DFF}" srcOrd="2" destOrd="0" parTransId="{FA7624E6-410E-4430-AAC4-6950F4713BCE}" sibTransId="{DDEDD69B-CE2C-4953-9A73-36514F40384D}"/>
    <dgm:cxn modelId="{54E7F8F3-B59B-42B9-9A57-90CA7AC47FCA}" type="presOf" srcId="{C0B3E221-AC57-4BEF-9F58-8FFCAD7D0DFF}" destId="{2F208FE1-0687-4FED-AC99-8850A4938DEA}" srcOrd="0" destOrd="0" presId="urn:microsoft.com/office/officeart/2005/8/layout/default"/>
    <dgm:cxn modelId="{7F687B66-1826-474C-835A-9BAB416DE79A}" type="presParOf" srcId="{DDFC2C51-9FA4-4AB7-91A9-0C8ABC3B8F13}" destId="{E6E853ED-2661-449A-BA6B-AE6D8896B1D5}" srcOrd="0" destOrd="0" presId="urn:microsoft.com/office/officeart/2005/8/layout/default"/>
    <dgm:cxn modelId="{8E93100E-B66B-4F0D-91CA-C5E6804746E8}" type="presParOf" srcId="{DDFC2C51-9FA4-4AB7-91A9-0C8ABC3B8F13}" destId="{0D55689B-B843-4669-86A9-6C879EEC1FDB}" srcOrd="1" destOrd="0" presId="urn:microsoft.com/office/officeart/2005/8/layout/default"/>
    <dgm:cxn modelId="{A24DE864-86E5-40EE-AAD5-643A3A40F873}" type="presParOf" srcId="{DDFC2C51-9FA4-4AB7-91A9-0C8ABC3B8F13}" destId="{3C896316-4E47-4DB0-BE19-6152958E4905}" srcOrd="2" destOrd="0" presId="urn:microsoft.com/office/officeart/2005/8/layout/default"/>
    <dgm:cxn modelId="{629B2514-C8CD-456A-986C-E9D45DCE0F47}" type="presParOf" srcId="{DDFC2C51-9FA4-4AB7-91A9-0C8ABC3B8F13}" destId="{9B53FEAD-3637-4A0E-9116-8CEC3485D528}" srcOrd="3" destOrd="0" presId="urn:microsoft.com/office/officeart/2005/8/layout/default"/>
    <dgm:cxn modelId="{BB94CBCB-7C72-4BEC-980E-5F78A3D133BE}" type="presParOf" srcId="{DDFC2C51-9FA4-4AB7-91A9-0C8ABC3B8F13}" destId="{2F208FE1-0687-4FED-AC99-8850A4938DEA}" srcOrd="4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E4FEC6E-1DB3-44B9-BD55-F67337AA8154}">
      <dsp:nvSpPr>
        <dsp:cNvPr id="0" name=""/>
        <dsp:cNvSpPr/>
      </dsp:nvSpPr>
      <dsp:spPr>
        <a:xfrm>
          <a:off x="0" y="384515"/>
          <a:ext cx="6364224" cy="504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007DA78C-2C4E-405E-B144-D3F997ECEC71}">
      <dsp:nvSpPr>
        <dsp:cNvPr id="0" name=""/>
        <dsp:cNvSpPr/>
      </dsp:nvSpPr>
      <dsp:spPr>
        <a:xfrm>
          <a:off x="318211" y="89315"/>
          <a:ext cx="4454956" cy="59040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8387" tIns="0" rIns="168387" bIns="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Het MBO</a:t>
          </a:r>
          <a:endParaRPr lang="en-US" sz="2000" kern="1200"/>
        </a:p>
      </dsp:txBody>
      <dsp:txXfrm>
        <a:off x="347032" y="118136"/>
        <a:ext cx="4397314" cy="532758"/>
      </dsp:txXfrm>
    </dsp:sp>
    <dsp:sp modelId="{769A709E-D3D8-4DFE-AB4F-AC168FDC842B}">
      <dsp:nvSpPr>
        <dsp:cNvPr id="0" name=""/>
        <dsp:cNvSpPr/>
      </dsp:nvSpPr>
      <dsp:spPr>
        <a:xfrm>
          <a:off x="0" y="1291716"/>
          <a:ext cx="6364224" cy="504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5D945FA-A8EE-4A54-923A-CB80450E2428}">
      <dsp:nvSpPr>
        <dsp:cNvPr id="0" name=""/>
        <dsp:cNvSpPr/>
      </dsp:nvSpPr>
      <dsp:spPr>
        <a:xfrm>
          <a:off x="318211" y="996515"/>
          <a:ext cx="4454956" cy="59040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8387" tIns="0" rIns="168387" bIns="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ROC’s </a:t>
          </a:r>
          <a:endParaRPr lang="en-US" sz="2000" kern="1200"/>
        </a:p>
      </dsp:txBody>
      <dsp:txXfrm>
        <a:off x="347032" y="1025336"/>
        <a:ext cx="4397314" cy="532758"/>
      </dsp:txXfrm>
    </dsp:sp>
    <dsp:sp modelId="{2E85F1F2-316E-444D-83E4-ABEBCFBAA3DD}">
      <dsp:nvSpPr>
        <dsp:cNvPr id="0" name=""/>
        <dsp:cNvSpPr/>
      </dsp:nvSpPr>
      <dsp:spPr>
        <a:xfrm>
          <a:off x="0" y="2198916"/>
          <a:ext cx="6364224" cy="504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5750DCC-4CD0-41C6-B0F0-C46F65E29F6C}">
      <dsp:nvSpPr>
        <dsp:cNvPr id="0" name=""/>
        <dsp:cNvSpPr/>
      </dsp:nvSpPr>
      <dsp:spPr>
        <a:xfrm>
          <a:off x="318211" y="1903716"/>
          <a:ext cx="4454956" cy="590400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8387" tIns="0" rIns="168387" bIns="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Sectoren</a:t>
          </a:r>
          <a:endParaRPr lang="en-US" sz="2000" kern="1200"/>
        </a:p>
      </dsp:txBody>
      <dsp:txXfrm>
        <a:off x="347032" y="1932537"/>
        <a:ext cx="4397314" cy="532758"/>
      </dsp:txXfrm>
    </dsp:sp>
    <dsp:sp modelId="{3CE2BD39-171F-4612-8EFF-9E5EE1B0A5B4}">
      <dsp:nvSpPr>
        <dsp:cNvPr id="0" name=""/>
        <dsp:cNvSpPr/>
      </dsp:nvSpPr>
      <dsp:spPr>
        <a:xfrm>
          <a:off x="0" y="3106116"/>
          <a:ext cx="6364224" cy="504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C54B2F8-B777-48A1-88DD-55FA213FD05E}">
      <dsp:nvSpPr>
        <dsp:cNvPr id="0" name=""/>
        <dsp:cNvSpPr/>
      </dsp:nvSpPr>
      <dsp:spPr>
        <a:xfrm>
          <a:off x="318211" y="2810916"/>
          <a:ext cx="4454956" cy="59040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8387" tIns="0" rIns="168387" bIns="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Opleidingen</a:t>
          </a:r>
          <a:endParaRPr lang="en-US" sz="2000" kern="1200"/>
        </a:p>
      </dsp:txBody>
      <dsp:txXfrm>
        <a:off x="347032" y="2839737"/>
        <a:ext cx="4397314" cy="532758"/>
      </dsp:txXfrm>
    </dsp:sp>
    <dsp:sp modelId="{0D204CE4-2855-4693-9F2A-5014F335B38F}">
      <dsp:nvSpPr>
        <dsp:cNvPr id="0" name=""/>
        <dsp:cNvSpPr/>
      </dsp:nvSpPr>
      <dsp:spPr>
        <a:xfrm>
          <a:off x="0" y="4013316"/>
          <a:ext cx="6364224" cy="504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D271B6A-807D-481C-A627-DFA65EB7B82B}">
      <dsp:nvSpPr>
        <dsp:cNvPr id="0" name=""/>
        <dsp:cNvSpPr/>
      </dsp:nvSpPr>
      <dsp:spPr>
        <a:xfrm>
          <a:off x="318211" y="3718116"/>
          <a:ext cx="4454956" cy="590400"/>
        </a:xfrm>
        <a:prstGeom prst="round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8387" tIns="0" rIns="168387" bIns="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Banen</a:t>
          </a:r>
          <a:endParaRPr lang="en-US" sz="2000" kern="1200"/>
        </a:p>
      </dsp:txBody>
      <dsp:txXfrm>
        <a:off x="347032" y="3746937"/>
        <a:ext cx="4397314" cy="532758"/>
      </dsp:txXfrm>
    </dsp:sp>
    <dsp:sp modelId="{16A86CEB-0F3B-44CC-A8B0-84C896A3A4D3}">
      <dsp:nvSpPr>
        <dsp:cNvPr id="0" name=""/>
        <dsp:cNvSpPr/>
      </dsp:nvSpPr>
      <dsp:spPr>
        <a:xfrm>
          <a:off x="0" y="4920516"/>
          <a:ext cx="6364224" cy="504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F363841-8421-4065-B48F-AF774AC6D340}">
      <dsp:nvSpPr>
        <dsp:cNvPr id="0" name=""/>
        <dsp:cNvSpPr/>
      </dsp:nvSpPr>
      <dsp:spPr>
        <a:xfrm>
          <a:off x="318211" y="4625316"/>
          <a:ext cx="4454956" cy="59040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8387" tIns="0" rIns="168387" bIns="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Zoeken en kiezen</a:t>
          </a:r>
          <a:endParaRPr lang="en-US" sz="2000" kern="1200"/>
        </a:p>
      </dsp:txBody>
      <dsp:txXfrm>
        <a:off x="347032" y="4654137"/>
        <a:ext cx="4397314" cy="53275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C60B100-D7B8-4F85-8079-CAC85CE869EB}">
      <dsp:nvSpPr>
        <dsp:cNvPr id="0" name=""/>
        <dsp:cNvSpPr/>
      </dsp:nvSpPr>
      <dsp:spPr>
        <a:xfrm>
          <a:off x="0" y="18431"/>
          <a:ext cx="6812280" cy="175032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7640" tIns="167640" rIns="167640" bIns="167640" numCol="1" spcCol="1270" anchor="ctr" anchorCtr="0">
          <a:noAutofit/>
        </a:bodyPr>
        <a:lstStyle/>
        <a:p>
          <a:pPr marL="0" lvl="0" indent="0" algn="l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400" kern="1200"/>
            <a:t>Interessante opleidingen</a:t>
          </a:r>
          <a:endParaRPr lang="en-US" sz="4400" kern="1200"/>
        </a:p>
      </dsp:txBody>
      <dsp:txXfrm>
        <a:off x="85444" y="103875"/>
        <a:ext cx="6641392" cy="1579432"/>
      </dsp:txXfrm>
    </dsp:sp>
    <dsp:sp modelId="{0D077730-F319-4721-A216-734B052B166B}">
      <dsp:nvSpPr>
        <dsp:cNvPr id="0" name=""/>
        <dsp:cNvSpPr/>
      </dsp:nvSpPr>
      <dsp:spPr>
        <a:xfrm>
          <a:off x="0" y="1895471"/>
          <a:ext cx="6812280" cy="1750320"/>
        </a:xfrm>
        <a:prstGeom prst="roundRect">
          <a:avLst/>
        </a:prstGeom>
        <a:solidFill>
          <a:schemeClr val="accent2">
            <a:hueOff val="-1224775"/>
            <a:satOff val="-5657"/>
            <a:lumOff val="-1177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7640" tIns="167640" rIns="167640" bIns="167640" numCol="1" spcCol="1270" anchor="ctr" anchorCtr="0">
          <a:noAutofit/>
        </a:bodyPr>
        <a:lstStyle/>
        <a:p>
          <a:pPr marL="0" lvl="0" indent="0" algn="l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400" kern="1200"/>
            <a:t>Interessante sectoren</a:t>
          </a:r>
          <a:endParaRPr lang="en-US" sz="4400" kern="1200"/>
        </a:p>
      </dsp:txBody>
      <dsp:txXfrm>
        <a:off x="85444" y="1980915"/>
        <a:ext cx="6641392" cy="1579432"/>
      </dsp:txXfrm>
    </dsp:sp>
    <dsp:sp modelId="{79AD4006-37BD-47E2-9105-5A1463693910}">
      <dsp:nvSpPr>
        <dsp:cNvPr id="0" name=""/>
        <dsp:cNvSpPr/>
      </dsp:nvSpPr>
      <dsp:spPr>
        <a:xfrm>
          <a:off x="0" y="3772512"/>
          <a:ext cx="6812280" cy="1750320"/>
        </a:xfrm>
        <a:prstGeom prst="roundRect">
          <a:avLst/>
        </a:prstGeom>
        <a:solidFill>
          <a:schemeClr val="accent2">
            <a:hueOff val="-2449550"/>
            <a:satOff val="-11314"/>
            <a:lumOff val="-2354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7640" tIns="167640" rIns="167640" bIns="167640" numCol="1" spcCol="1270" anchor="ctr" anchorCtr="0">
          <a:noAutofit/>
        </a:bodyPr>
        <a:lstStyle/>
        <a:p>
          <a:pPr marL="0" lvl="0" indent="0" algn="l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400" kern="1200"/>
            <a:t>Welke ROC’s kun je voor kiezen?</a:t>
          </a:r>
          <a:endParaRPr lang="en-US" sz="4400" kern="1200"/>
        </a:p>
      </dsp:txBody>
      <dsp:txXfrm>
        <a:off x="85444" y="3857956"/>
        <a:ext cx="6641392" cy="1579432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6E853ED-2661-449A-BA6B-AE6D8896B1D5}">
      <dsp:nvSpPr>
        <dsp:cNvPr id="0" name=""/>
        <dsp:cNvSpPr/>
      </dsp:nvSpPr>
      <dsp:spPr>
        <a:xfrm>
          <a:off x="1590332" y="205"/>
          <a:ext cx="3488471" cy="2093083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200" kern="1200"/>
            <a:t>Heb je op basis van de opdrachten en activiteiten van afgelopen weken een beter beeld gekregen van wat je wilt?</a:t>
          </a:r>
          <a:endParaRPr lang="en-US" sz="2200" kern="1200"/>
        </a:p>
      </dsp:txBody>
      <dsp:txXfrm>
        <a:off x="1590332" y="205"/>
        <a:ext cx="3488471" cy="2093083"/>
      </dsp:txXfrm>
    </dsp:sp>
    <dsp:sp modelId="{3C896316-4E47-4DB0-BE19-6152958E4905}">
      <dsp:nvSpPr>
        <dsp:cNvPr id="0" name=""/>
        <dsp:cNvSpPr/>
      </dsp:nvSpPr>
      <dsp:spPr>
        <a:xfrm>
          <a:off x="5427651" y="205"/>
          <a:ext cx="3488471" cy="2093083"/>
        </a:xfrm>
        <a:prstGeom prst="rect">
          <a:avLst/>
        </a:prstGeom>
        <a:solidFill>
          <a:schemeClr val="accent2">
            <a:hueOff val="-1224775"/>
            <a:satOff val="-5657"/>
            <a:lumOff val="-1177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200" kern="1200"/>
            <a:t>Kun je al een (voorlopige) keuze maken? </a:t>
          </a:r>
          <a:endParaRPr lang="en-US" sz="2200" kern="1200"/>
        </a:p>
      </dsp:txBody>
      <dsp:txXfrm>
        <a:off x="5427651" y="205"/>
        <a:ext cx="3488471" cy="2093083"/>
      </dsp:txXfrm>
    </dsp:sp>
    <dsp:sp modelId="{2F208FE1-0687-4FED-AC99-8850A4938DEA}">
      <dsp:nvSpPr>
        <dsp:cNvPr id="0" name=""/>
        <dsp:cNvSpPr/>
      </dsp:nvSpPr>
      <dsp:spPr>
        <a:xfrm>
          <a:off x="3508992" y="2442135"/>
          <a:ext cx="3488471" cy="2093083"/>
        </a:xfrm>
        <a:prstGeom prst="rect">
          <a:avLst/>
        </a:prstGeom>
        <a:solidFill>
          <a:schemeClr val="accent2">
            <a:hueOff val="-2449550"/>
            <a:satOff val="-11314"/>
            <a:lumOff val="-2354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200" kern="1200"/>
            <a:t>Wat heb je nog nodig om verder te oriënteren?</a:t>
          </a:r>
          <a:endParaRPr lang="en-US" sz="2200" kern="1200"/>
        </a:p>
      </dsp:txBody>
      <dsp:txXfrm>
        <a:off x="3508992" y="2442135"/>
        <a:ext cx="3488471" cy="209308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EB8136-4330-4480-80D9-0F6FD970617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76072" y="1124712"/>
            <a:ext cx="11036808" cy="3172968"/>
          </a:xfrm>
        </p:spPr>
        <p:txBody>
          <a:bodyPr anchor="b">
            <a:normAutofit/>
          </a:bodyPr>
          <a:lstStyle>
            <a:lvl1pPr algn="l">
              <a:defRPr sz="8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66E5739-DD96-45FB-B609-3E3447A52F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76072" y="4727448"/>
            <a:ext cx="11036808" cy="1481328"/>
          </a:xfrm>
        </p:spPr>
        <p:txBody>
          <a:bodyPr>
            <a:normAutofit/>
          </a:bodyPr>
          <a:lstStyle>
            <a:lvl1pPr marL="0" indent="0" algn="l">
              <a:buNone/>
              <a:defRPr sz="28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9FF558-51F9-42A2-9944-DBE23DA8B22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76072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8C0E86-A7F7-4BDC-A637-254E5252D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D10ADE-E9DA-4E57-BF57-1CCB652198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869680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D06CE56-3881-4ADA-8CEF-D18B02C242A3}"/>
              </a:ext>
            </a:extLst>
          </p:cNvPr>
          <p:cNvSpPr/>
          <p:nvPr/>
        </p:nvSpPr>
        <p:spPr>
          <a:xfrm rot="5400000">
            <a:off x="857544" y="346791"/>
            <a:ext cx="146304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9F3C543-62EC-4433-9C93-A2CD8764E9B4}"/>
              </a:ext>
            </a:extLst>
          </p:cNvPr>
          <p:cNvSpPr/>
          <p:nvPr/>
        </p:nvSpPr>
        <p:spPr>
          <a:xfrm flipV="1">
            <a:off x="578652" y="4501201"/>
            <a:ext cx="11034696" cy="18288"/>
          </a:xfrm>
          <a:prstGeom prst="rect">
            <a:avLst/>
          </a:prstGeom>
          <a:solidFill>
            <a:schemeClr val="tx2">
              <a:lumMod val="25000"/>
              <a:lumOff val="75000"/>
            </a:schemeClr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95438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B32C18-E430-4EC7-BD7C-99D86D0122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FC5012F-7119-4D94-9717-3862E1C938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ED9A4A-D287-4207-9037-70DB007A1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ECFCAC-80DB-43BB-B3F1-AC22BACEE3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679730-3487-4D94-A0DC-C21684963A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1436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543C89D-929E-4CD1-BCCC-72A14C0335D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ED450EA-A577-4B76-A12F-650BEB20FD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D2603B-9ACE-4FA9-805B-9B91EB63DF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CE18AC-D6A9-4A61-885D-68E2B684A4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197AE4-AA47-4E14-8FFE-171FAE47F4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28062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2D6FBB9D-1CAA-4D05-AB33-BABDFE17B843}"/>
              </a:ext>
            </a:extLst>
          </p:cNvPr>
          <p:cNvSpPr/>
          <p:nvPr/>
        </p:nvSpPr>
        <p:spPr>
          <a:xfrm>
            <a:off x="558209" y="0"/>
            <a:ext cx="11167447" cy="2018806"/>
          </a:xfrm>
          <a:prstGeom prst="rect">
            <a:avLst/>
          </a:pr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04727B71-B4B6-4823-80A1-68C40B475118}"/>
              </a:ext>
            </a:extLst>
          </p:cNvPr>
          <p:cNvSpPr/>
          <p:nvPr/>
        </p:nvSpPr>
        <p:spPr>
          <a:xfrm>
            <a:off x="566928" y="0"/>
            <a:ext cx="11155680" cy="2011680"/>
          </a:xfrm>
          <a:prstGeom prst="rect">
            <a:avLst/>
          </a:pr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79A6DB05-9FB5-4B07-8675-74C23D4FD89D}"/>
              </a:ext>
            </a:extLst>
          </p:cNvPr>
          <p:cNvSpPr/>
          <p:nvPr/>
        </p:nvSpPr>
        <p:spPr>
          <a:xfrm>
            <a:off x="498834" y="787352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8D358CF-0758-490A-A084-C46443B9AB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5568" y="548640"/>
            <a:ext cx="10168128" cy="1179576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671183-B3CE-4F45-92FB-98290CA0E2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15568" y="2478024"/>
            <a:ext cx="10168128" cy="36941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7DED67-27EC-4D43-A21C-093C1DB0481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115568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747CE3-4890-4BC1-94DB-5D49D02C99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3C5AD3-D79A-4D46-B25B-822FE02525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540496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78251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5AEDC5C-2E87-49C6-AB07-A95E5F39ED8E}"/>
              </a:ext>
            </a:extLst>
          </p:cNvPr>
          <p:cNvSpPr/>
          <p:nvPr/>
        </p:nvSpPr>
        <p:spPr>
          <a:xfrm>
            <a:off x="558210" y="4981421"/>
            <a:ext cx="11134956" cy="822960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A57D88DE-E462-4C8A-BF99-609390DFB781}"/>
              </a:ext>
            </a:extLst>
          </p:cNvPr>
          <p:cNvSpPr/>
          <p:nvPr/>
        </p:nvSpPr>
        <p:spPr>
          <a:xfrm>
            <a:off x="498834" y="5118581"/>
            <a:ext cx="146304" cy="5486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8E44900-E8BF-4B12-8BCB-41076E2B68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57784" y="640080"/>
            <a:ext cx="10890504" cy="4114800"/>
          </a:xfrm>
        </p:spPr>
        <p:txBody>
          <a:bodyPr anchor="b">
            <a:normAutofit/>
          </a:bodyPr>
          <a:lstStyle>
            <a:lvl1pPr>
              <a:defRPr sz="66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17741F9-B00F-4463-A257-6B66DABD9B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41248" y="5102352"/>
            <a:ext cx="10607040" cy="585216"/>
          </a:xfrm>
        </p:spPr>
        <p:txBody>
          <a:bodyPr anchor="ctr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8BFA7D-4401-4285-802B-1579165F0D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A909C5-AA19-4195-8376-9002D5DF4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AC3F32-46E0-47C8-8565-5969A475FD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399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2076262E-36A0-40C6-ADE6-90CD9FB9B9EA}"/>
              </a:ext>
            </a:extLst>
          </p:cNvPr>
          <p:cNvSpPr/>
          <p:nvPr/>
        </p:nvSpPr>
        <p:spPr>
          <a:xfrm>
            <a:off x="558209" y="0"/>
            <a:ext cx="11167447" cy="2018806"/>
          </a:xfrm>
          <a:prstGeom prst="rect">
            <a:avLst/>
          </a:pr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42677A9B-4D1D-4D80-912C-24570140A650}"/>
              </a:ext>
            </a:extLst>
          </p:cNvPr>
          <p:cNvSpPr/>
          <p:nvPr/>
        </p:nvSpPr>
        <p:spPr>
          <a:xfrm>
            <a:off x="566928" y="0"/>
            <a:ext cx="11155680" cy="2011680"/>
          </a:xfrm>
          <a:prstGeom prst="rect">
            <a:avLst/>
          </a:pr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03DC8C98-510F-48C9-82B2-9E4F760A68DF}"/>
              </a:ext>
            </a:extLst>
          </p:cNvPr>
          <p:cNvSpPr/>
          <p:nvPr/>
        </p:nvSpPr>
        <p:spPr>
          <a:xfrm>
            <a:off x="498834" y="787352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7A078AE-0BC3-48F9-87EC-2DB0CCE7E2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5568" y="548640"/>
            <a:ext cx="10168128" cy="1179576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2A20DF-0829-4336-B59F-FF9D7AA9D8B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115568" y="2478024"/>
            <a:ext cx="4937760" cy="36941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35D01C-CF67-4DF6-B96C-FFC9D5BF84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45936" y="2478024"/>
            <a:ext cx="4937760" cy="36941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9BBD797-6031-4F82-8726-EAB757027FF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115568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6B3F71C-B897-4909-A75E-8716AD49C1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78BC14-5BB1-405F-A6F3-C07230F085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540496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73392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6B671BDE-E45C-41A1-9B98-4A607D703855}"/>
              </a:ext>
            </a:extLst>
          </p:cNvPr>
          <p:cNvSpPr/>
          <p:nvPr/>
        </p:nvSpPr>
        <p:spPr>
          <a:xfrm>
            <a:off x="558209" y="0"/>
            <a:ext cx="11167447" cy="2018806"/>
          </a:xfrm>
          <a:prstGeom prst="rect">
            <a:avLst/>
          </a:pr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3" name="Rectangle 12">
            <a:extLst>
              <a:ext uri="{FF2B5EF4-FFF2-40B4-BE49-F238E27FC236}">
                <a16:creationId xmlns:a16="http://schemas.microsoft.com/office/drawing/2014/main" id="{299500CE-917A-4D03-A7DF-71D8EBBC1537}"/>
              </a:ext>
            </a:extLst>
          </p:cNvPr>
          <p:cNvSpPr/>
          <p:nvPr/>
        </p:nvSpPr>
        <p:spPr>
          <a:xfrm>
            <a:off x="566928" y="0"/>
            <a:ext cx="11155680" cy="2011680"/>
          </a:xfrm>
          <a:prstGeom prst="rect">
            <a:avLst/>
          </a:pr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C3D0D377-28B0-417D-886B-9483AF064975}"/>
              </a:ext>
            </a:extLst>
          </p:cNvPr>
          <p:cNvSpPr/>
          <p:nvPr/>
        </p:nvSpPr>
        <p:spPr>
          <a:xfrm>
            <a:off x="498834" y="787352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F8F91F8-0767-40B5-A3AA-72931FC192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5568" y="548640"/>
            <a:ext cx="10168128" cy="1179576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AE0554-8BEE-4BF6-9519-51B8475D35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115568" y="2372650"/>
            <a:ext cx="4937760" cy="823912"/>
          </a:xfrm>
        </p:spPr>
        <p:txBody>
          <a:bodyPr anchor="b"/>
          <a:lstStyle>
            <a:lvl1pPr marL="0" indent="0">
              <a:buNone/>
              <a:defRPr sz="2400" b="1" cap="none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4A358D-C930-48E0-B372-06A826B74C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115568" y="3203688"/>
            <a:ext cx="4937760" cy="296851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3B6615E-4966-4150-83B6-C47591B3638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345936" y="2372650"/>
            <a:ext cx="4937760" cy="823912"/>
          </a:xfrm>
        </p:spPr>
        <p:txBody>
          <a:bodyPr anchor="b"/>
          <a:lstStyle>
            <a:lvl1pPr marL="0" indent="0">
              <a:buNone/>
              <a:defRPr sz="2400" b="1" cap="none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D409F6B-C17B-4B4F-9F35-5068BDC4E2F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345936" y="3203687"/>
            <a:ext cx="4937760" cy="296851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8BC356D-052B-4A9B-8B2F-6665FD325AB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1115568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9C5E5FA-26A9-467C-93E3-8476142D1D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279E50C-1E40-4B48-871B-E392428D20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540496" y="6356350"/>
            <a:ext cx="2743200" cy="365125"/>
          </a:xfrm>
        </p:spPr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9582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" name="Rectangle 6">
            <a:extLst>
              <a:ext uri="{FF2B5EF4-FFF2-40B4-BE49-F238E27FC236}">
                <a16:creationId xmlns:a16="http://schemas.microsoft.com/office/drawing/2014/main" id="{8C0689C4-0DB3-408B-A956-40326B4AE4C4}"/>
              </a:ext>
            </a:extLst>
          </p:cNvPr>
          <p:cNvSpPr/>
          <p:nvPr/>
        </p:nvSpPr>
        <p:spPr>
          <a:xfrm>
            <a:off x="665853" y="1533525"/>
            <a:ext cx="10917063" cy="3790950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2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56E1D10E-1C30-41BF-8C3B-C460C9B5597B}"/>
              </a:ext>
            </a:extLst>
          </p:cNvPr>
          <p:cNvSpPr/>
          <p:nvPr/>
        </p:nvSpPr>
        <p:spPr>
          <a:xfrm>
            <a:off x="609084" y="2971798"/>
            <a:ext cx="128016" cy="9144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79454F2-0EE5-4888-AF4C-82F825E622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78992" y="1938528"/>
            <a:ext cx="10177272" cy="2990088"/>
          </a:xfrm>
        </p:spPr>
        <p:txBody>
          <a:bodyPr>
            <a:normAutofit/>
          </a:bodyPr>
          <a:lstStyle>
            <a:lvl1pPr>
              <a:defRPr sz="5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7C91241-A315-4643-91E5-CF2C25CC90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2706D86-5479-487D-94C8-76093D84F3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7739411-CED6-43D4-868D-A65C4161A7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73234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C447E0-1D4D-4EF2-B81B-4B2400EE3E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9984CA0-2A78-4600-9F3D-19B09E790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8440955-B18E-49D3-AE7B-B331200E3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61955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1FA417FE-CD1A-486F-A4AC-E4000A2FB18E}"/>
              </a:ext>
            </a:extLst>
          </p:cNvPr>
          <p:cNvSpPr/>
          <p:nvPr/>
        </p:nvSpPr>
        <p:spPr>
          <a:xfrm>
            <a:off x="558210" y="1162033"/>
            <a:ext cx="3740740" cy="4643344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318F0F5-812B-472C-9408-B80F2553F5E0}"/>
              </a:ext>
            </a:extLst>
          </p:cNvPr>
          <p:cNvSpPr/>
          <p:nvPr/>
        </p:nvSpPr>
        <p:spPr>
          <a:xfrm>
            <a:off x="498834" y="1618375"/>
            <a:ext cx="146304" cy="8229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7F7751B-CD8F-4F5B-A903-1DCE5D1E83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8680" y="1709928"/>
            <a:ext cx="3099816" cy="1709928"/>
          </a:xfrm>
        </p:spPr>
        <p:txBody>
          <a:bodyPr tIns="45720" anchor="t">
            <a:normAutofit/>
          </a:bodyPr>
          <a:lstStyle>
            <a:lvl1pPr>
              <a:lnSpc>
                <a:spcPct val="100000"/>
              </a:lnSpc>
              <a:defRPr sz="3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A55C8A-A0BB-441D-976F-EB56D4382DB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65192" y="1709928"/>
            <a:ext cx="6729984" cy="40965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7DE6A51-A2E5-4BFA-B571-9FDFE1BBFB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68680" y="3429000"/>
            <a:ext cx="3099816" cy="20665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D92778A-DD4C-4651-9C53-8B0C44CD880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68680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D6C7F66-2DFA-4146-BE1A-CE2890FE4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85D185-B1B6-4D62-81BE-BE82C80ACA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3002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168B77B5-211C-456E-B79F-306CC3619347}"/>
              </a:ext>
            </a:extLst>
          </p:cNvPr>
          <p:cNvSpPr/>
          <p:nvPr/>
        </p:nvSpPr>
        <p:spPr>
          <a:xfrm>
            <a:off x="558210" y="1162033"/>
            <a:ext cx="3740740" cy="4643344"/>
          </a:xfrm>
          <a:prstGeom prst="rect">
            <a:avLst/>
          </a:prstGeom>
          <a:ln w="12700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dir="2700000" algn="t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B63C338-194D-4F23-ABEC-60A7EA96F302}"/>
              </a:ext>
            </a:extLst>
          </p:cNvPr>
          <p:cNvSpPr/>
          <p:nvPr/>
        </p:nvSpPr>
        <p:spPr>
          <a:xfrm>
            <a:off x="498834" y="1618375"/>
            <a:ext cx="146304" cy="8229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0C04DCC-0E3E-4F05-9FAC-9FA6CA4B2B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8680" y="1709928"/>
            <a:ext cx="3099816" cy="1709928"/>
          </a:xfrm>
        </p:spPr>
        <p:txBody>
          <a:bodyPr tIns="45720" anchor="t">
            <a:normAutofit/>
          </a:bodyPr>
          <a:lstStyle>
            <a:lvl1pPr>
              <a:lnSpc>
                <a:spcPct val="100000"/>
              </a:lnSpc>
              <a:defRPr sz="3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BA29649-B19F-499E-8E9A-3577EAC8F03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965192" y="1161288"/>
            <a:ext cx="6729984" cy="4645152"/>
          </a:xfrm>
        </p:spPr>
        <p:txBody>
          <a:bodyPr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BC9EF2E-A8CD-41A1-B11A-0D8842797A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68680" y="3438144"/>
            <a:ext cx="3099816" cy="20574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44257B5-0DE0-401F-9171-E8687A97DB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68680" y="6356350"/>
            <a:ext cx="2743200" cy="365125"/>
          </a:xfrm>
        </p:spPr>
        <p:txBody>
          <a:bodyPr/>
          <a:lstStyle/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88CD9AD-D667-4FD4-AA34-428AA0BCD0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8770FB6-F273-4BA6-8B97-9835AC5378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80447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B325BDE-35A4-4AAD-960B-C1415864AD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459C78-0CC4-4552-93DD-49B4194D00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744A3C-9C54-46A6-B3EF-5B36362423E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AC24A9-CCB6-4F8D-B8DB-C2F3692CFA5A}" type="datetimeFigureOut">
              <a:rPr lang="en-US" smtClean="0"/>
              <a:t>11/26/2021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D5A696-7B4B-4181-A961-7D66556D50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038CB5-8F4A-401D-A3A9-B27DC15B7A8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DC25EE-239B-4C5F-AAD1-255A7D5F1EE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43503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79" r:id="rId6"/>
    <p:sldLayoutId id="2147483675" r:id="rId7"/>
    <p:sldLayoutId id="2147483676" r:id="rId8"/>
    <p:sldLayoutId id="2147483677" r:id="rId9"/>
    <p:sldLayoutId id="2147483678" r:id="rId10"/>
    <p:sldLayoutId id="2147483680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7" name="Rectangle 26">
            <a:extLst>
              <a:ext uri="{FF2B5EF4-FFF2-40B4-BE49-F238E27FC236}">
                <a16:creationId xmlns:a16="http://schemas.microsoft.com/office/drawing/2014/main" id="{0671A8AE-40A1-4631-A6B8-581AFF06548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B89924C9-77F8-4EE9-82BB-6FCE1B2A2AE2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7865" b="7865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  <p:sp>
        <p:nvSpPr>
          <p:cNvPr id="29" name="Rectangle 28">
            <a:extLst>
              <a:ext uri="{FF2B5EF4-FFF2-40B4-BE49-F238E27FC236}">
                <a16:creationId xmlns:a16="http://schemas.microsoft.com/office/drawing/2014/main" id="{A44CD100-6267-4E62-AA64-2182A3A6A1C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" y="0"/>
            <a:ext cx="9339206" cy="6858000"/>
          </a:xfrm>
          <a:prstGeom prst="rect">
            <a:avLst/>
          </a:prstGeom>
          <a:gradFill>
            <a:gsLst>
              <a:gs pos="58000">
                <a:schemeClr val="tx1">
                  <a:alpha val="30000"/>
                </a:schemeClr>
              </a:gs>
              <a:gs pos="33000">
                <a:schemeClr val="tx1">
                  <a:alpha val="20000"/>
                </a:schemeClr>
              </a:gs>
              <a:gs pos="0">
                <a:schemeClr val="tx1">
                  <a:alpha val="0"/>
                </a:schemeClr>
              </a:gs>
              <a:gs pos="100000">
                <a:schemeClr val="tx1">
                  <a:alpha val="3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09FF37BD-A074-4645-A741-302D4820FA3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77981" y="1122363"/>
            <a:ext cx="4023360" cy="3204134"/>
          </a:xfrm>
        </p:spPr>
        <p:txBody>
          <a:bodyPr anchor="b">
            <a:normAutofit/>
          </a:bodyPr>
          <a:lstStyle/>
          <a:p>
            <a:r>
              <a:rPr lang="nl-NL" sz="2600">
                <a:solidFill>
                  <a:schemeClr val="bg1"/>
                </a:solidFill>
              </a:rPr>
              <a:t>HET MIDDELBAAR BEROEPSONDERWIJS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9234467-E08C-4EB8-9CE0-842717156C3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77980" y="4872922"/>
            <a:ext cx="4023359" cy="1208141"/>
          </a:xfrm>
        </p:spPr>
        <p:txBody>
          <a:bodyPr>
            <a:normAutofit/>
          </a:bodyPr>
          <a:lstStyle/>
          <a:p>
            <a:endParaRPr lang="nl-NL" sz="2000" dirty="0">
              <a:solidFill>
                <a:schemeClr val="bg1"/>
              </a:solidFill>
            </a:endParaRPr>
          </a:p>
          <a:p>
            <a:r>
              <a:rPr lang="nl-NL" sz="2000" dirty="0">
                <a:solidFill>
                  <a:schemeClr val="bg1"/>
                </a:solidFill>
              </a:rPr>
              <a:t>DOORSTROOMGROEP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AF2F604E-43BE-4DC3-B983-E071523364F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759921" y="346791"/>
            <a:ext cx="146304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08C9B587-E65E-4B52-B37C-ABEBB6E8792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81029" y="4546920"/>
            <a:ext cx="3977640" cy="18288"/>
          </a:xfrm>
          <a:prstGeom prst="rect">
            <a:avLst/>
          </a:prstGeom>
          <a:solidFill>
            <a:schemeClr val="bg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2440493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7517A47C-B2E5-4B79-8061-D74B1311AF6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1" name="Freeform: Shape 10">
            <a:extLst>
              <a:ext uri="{FF2B5EF4-FFF2-40B4-BE49-F238E27FC236}">
                <a16:creationId xmlns:a16="http://schemas.microsoft.com/office/drawing/2014/main" id="{C505E780-2083-4CB5-A42A-5E0E2908ECC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0"/>
            <a:ext cx="4818889" cy="6858000"/>
          </a:xfrm>
          <a:custGeom>
            <a:avLst/>
            <a:gdLst>
              <a:gd name="connsiteX0" fmla="*/ 0 w 4818889"/>
              <a:gd name="connsiteY0" fmla="*/ 0 h 6858000"/>
              <a:gd name="connsiteX1" fmla="*/ 3605911 w 4818889"/>
              <a:gd name="connsiteY1" fmla="*/ 0 h 6858000"/>
              <a:gd name="connsiteX2" fmla="*/ 3668894 w 4818889"/>
              <a:gd name="connsiteY2" fmla="*/ 69271 h 6858000"/>
              <a:gd name="connsiteX3" fmla="*/ 4818889 w 4818889"/>
              <a:gd name="connsiteY3" fmla="*/ 3429000 h 6858000"/>
              <a:gd name="connsiteX4" fmla="*/ 3668894 w 4818889"/>
              <a:gd name="connsiteY4" fmla="*/ 6788730 h 6858000"/>
              <a:gd name="connsiteX5" fmla="*/ 3605911 w 4818889"/>
              <a:gd name="connsiteY5" fmla="*/ 6858000 h 6858000"/>
              <a:gd name="connsiteX6" fmla="*/ 0 w 4818889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818889" h="6858000">
                <a:moveTo>
                  <a:pt x="0" y="0"/>
                </a:moveTo>
                <a:lnTo>
                  <a:pt x="3605911" y="0"/>
                </a:lnTo>
                <a:lnTo>
                  <a:pt x="3668894" y="69271"/>
                </a:lnTo>
                <a:cubicBezTo>
                  <a:pt x="4379420" y="929100"/>
                  <a:pt x="4818889" y="2116944"/>
                  <a:pt x="4818889" y="3429000"/>
                </a:cubicBezTo>
                <a:cubicBezTo>
                  <a:pt x="4818889" y="4741056"/>
                  <a:pt x="4379420" y="5928900"/>
                  <a:pt x="3668894" y="6788730"/>
                </a:cubicBezTo>
                <a:lnTo>
                  <a:pt x="3605911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D2C0AE1C-0118-41AE-8A10-7CDCBF10E96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811477" cy="6858000"/>
          </a:xfrm>
          <a:custGeom>
            <a:avLst/>
            <a:gdLst>
              <a:gd name="connsiteX0" fmla="*/ 0 w 4811477"/>
              <a:gd name="connsiteY0" fmla="*/ 0 h 6858000"/>
              <a:gd name="connsiteX1" fmla="*/ 3598499 w 4811477"/>
              <a:gd name="connsiteY1" fmla="*/ 0 h 6858000"/>
              <a:gd name="connsiteX2" fmla="*/ 3661482 w 4811477"/>
              <a:gd name="connsiteY2" fmla="*/ 69271 h 6858000"/>
              <a:gd name="connsiteX3" fmla="*/ 4811477 w 4811477"/>
              <a:gd name="connsiteY3" fmla="*/ 3429000 h 6858000"/>
              <a:gd name="connsiteX4" fmla="*/ 3661482 w 4811477"/>
              <a:gd name="connsiteY4" fmla="*/ 6788730 h 6858000"/>
              <a:gd name="connsiteX5" fmla="*/ 3598499 w 4811477"/>
              <a:gd name="connsiteY5" fmla="*/ 6858000 h 6858000"/>
              <a:gd name="connsiteX6" fmla="*/ 0 w 4811477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811477" h="6858000">
                <a:moveTo>
                  <a:pt x="0" y="0"/>
                </a:moveTo>
                <a:lnTo>
                  <a:pt x="3598499" y="0"/>
                </a:lnTo>
                <a:lnTo>
                  <a:pt x="3661482" y="69271"/>
                </a:lnTo>
                <a:cubicBezTo>
                  <a:pt x="4372008" y="929100"/>
                  <a:pt x="4811477" y="2116944"/>
                  <a:pt x="4811477" y="3429000"/>
                </a:cubicBezTo>
                <a:cubicBezTo>
                  <a:pt x="4811477" y="4741056"/>
                  <a:pt x="4372008" y="5928900"/>
                  <a:pt x="3661482" y="6788730"/>
                </a:cubicBezTo>
                <a:lnTo>
                  <a:pt x="3598499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5F9942D-97FC-4609-AC60-81DB26B578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1792" y="1161288"/>
            <a:ext cx="3602736" cy="4526280"/>
          </a:xfrm>
        </p:spPr>
        <p:txBody>
          <a:bodyPr>
            <a:normAutofit/>
          </a:bodyPr>
          <a:lstStyle/>
          <a:p>
            <a:r>
              <a:rPr lang="nl-NL" dirty="0"/>
              <a:t>Programma (3 </a:t>
            </a:r>
            <a:r>
              <a:rPr lang="nl-NL"/>
              <a:t>wkn</a:t>
            </a:r>
            <a:r>
              <a:rPr lang="nl-NL" dirty="0"/>
              <a:t>)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63EEC44-1BA3-44ED-81FC-A644B04B2A4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3081528"/>
            <a:ext cx="128016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168A4C35-AC4D-4957-964F-031BF75F98A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7444128"/>
              </p:ext>
            </p:extLst>
          </p:nvPr>
        </p:nvGraphicFramePr>
        <p:xfrm>
          <a:off x="5303520" y="676656"/>
          <a:ext cx="6364224" cy="55138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391733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7" name="Rectangle 8">
            <a:extLst>
              <a:ext uri="{FF2B5EF4-FFF2-40B4-BE49-F238E27FC236}">
                <a16:creationId xmlns:a16="http://schemas.microsoft.com/office/drawing/2014/main" id="{81E1224E-6618-482E-BE87-321A7FC1CDE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4EC0A5A7-8BC3-4721-A2F8-11BB643C29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9234" y="957447"/>
            <a:ext cx="3383280" cy="4943105"/>
          </a:xfrm>
        </p:spPr>
        <p:txBody>
          <a:bodyPr anchor="ctr">
            <a:normAutofit/>
          </a:bodyPr>
          <a:lstStyle/>
          <a:p>
            <a:r>
              <a:rPr lang="nl-NL" dirty="0"/>
              <a:t>Wat heb je tot nu toe gedaan?</a:t>
            </a:r>
          </a:p>
        </p:txBody>
      </p:sp>
      <p:sp>
        <p:nvSpPr>
          <p:cNvPr id="18" name="Rectangle 10">
            <a:extLst>
              <a:ext uri="{FF2B5EF4-FFF2-40B4-BE49-F238E27FC236}">
                <a16:creationId xmlns:a16="http://schemas.microsoft.com/office/drawing/2014/main" id="{066346BE-FDB4-4772-A696-0719490ABD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938126" y="346791"/>
            <a:ext cx="146304" cy="7040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2">
            <a:extLst>
              <a:ext uri="{FF2B5EF4-FFF2-40B4-BE49-F238E27FC236}">
                <a16:creationId xmlns:a16="http://schemas.microsoft.com/office/drawing/2014/main" id="{FB92FFCE-0C90-454E-AA25-D4EE9A6C39C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59234" y="6163056"/>
            <a:ext cx="3383280" cy="18288"/>
          </a:xfrm>
          <a:prstGeom prst="rect">
            <a:avLst/>
          </a:prstGeom>
          <a:solidFill>
            <a:schemeClr val="tx2">
              <a:lumMod val="25000"/>
              <a:lumOff val="75000"/>
            </a:schemeClr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aphicFrame>
        <p:nvGraphicFramePr>
          <p:cNvPr id="20" name="Tijdelijke aanduiding voor inhoud 2">
            <a:extLst>
              <a:ext uri="{FF2B5EF4-FFF2-40B4-BE49-F238E27FC236}">
                <a16:creationId xmlns:a16="http://schemas.microsoft.com/office/drawing/2014/main" id="{F526EDBB-975E-42B4-818F-1A93A5F03A8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4802947"/>
              </p:ext>
            </p:extLst>
          </p:nvPr>
        </p:nvGraphicFramePr>
        <p:xfrm>
          <a:off x="4553712" y="621792"/>
          <a:ext cx="6812280" cy="554126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425216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C799903-48D5-4A31-A1A2-541072D9771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0" name="Freeform: Shape 9">
            <a:extLst>
              <a:ext uri="{FF2B5EF4-FFF2-40B4-BE49-F238E27FC236}">
                <a16:creationId xmlns:a16="http://schemas.microsoft.com/office/drawing/2014/main" id="{8EFFF109-FC58-4FD3-BE05-9775A1310F5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0"/>
            <a:ext cx="4818889" cy="6858000"/>
          </a:xfrm>
          <a:custGeom>
            <a:avLst/>
            <a:gdLst>
              <a:gd name="connsiteX0" fmla="*/ 0 w 4818889"/>
              <a:gd name="connsiteY0" fmla="*/ 0 h 6858000"/>
              <a:gd name="connsiteX1" fmla="*/ 3605911 w 4818889"/>
              <a:gd name="connsiteY1" fmla="*/ 0 h 6858000"/>
              <a:gd name="connsiteX2" fmla="*/ 3668894 w 4818889"/>
              <a:gd name="connsiteY2" fmla="*/ 69271 h 6858000"/>
              <a:gd name="connsiteX3" fmla="*/ 4818889 w 4818889"/>
              <a:gd name="connsiteY3" fmla="*/ 3429000 h 6858000"/>
              <a:gd name="connsiteX4" fmla="*/ 3668894 w 4818889"/>
              <a:gd name="connsiteY4" fmla="*/ 6788730 h 6858000"/>
              <a:gd name="connsiteX5" fmla="*/ 3605911 w 4818889"/>
              <a:gd name="connsiteY5" fmla="*/ 6858000 h 6858000"/>
              <a:gd name="connsiteX6" fmla="*/ 0 w 4818889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818889" h="6858000">
                <a:moveTo>
                  <a:pt x="0" y="0"/>
                </a:moveTo>
                <a:lnTo>
                  <a:pt x="3605911" y="0"/>
                </a:lnTo>
                <a:lnTo>
                  <a:pt x="3668894" y="69271"/>
                </a:lnTo>
                <a:cubicBezTo>
                  <a:pt x="4379420" y="929100"/>
                  <a:pt x="4818889" y="2116944"/>
                  <a:pt x="4818889" y="3429000"/>
                </a:cubicBezTo>
                <a:cubicBezTo>
                  <a:pt x="4818889" y="4741056"/>
                  <a:pt x="4379420" y="5928900"/>
                  <a:pt x="3668894" y="6788730"/>
                </a:cubicBezTo>
                <a:lnTo>
                  <a:pt x="3605911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chemeClr val="tx2">
                <a:lumMod val="10000"/>
                <a:lumOff val="90000"/>
              </a:schemeClr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2" name="Freeform: Shape 11">
            <a:extLst>
              <a:ext uri="{FF2B5EF4-FFF2-40B4-BE49-F238E27FC236}">
                <a16:creationId xmlns:a16="http://schemas.microsoft.com/office/drawing/2014/main" id="{E1B96AD6-92A9-4273-A62B-96A1C3E0BA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811477" cy="6858000"/>
          </a:xfrm>
          <a:custGeom>
            <a:avLst/>
            <a:gdLst>
              <a:gd name="connsiteX0" fmla="*/ 0 w 4811477"/>
              <a:gd name="connsiteY0" fmla="*/ 0 h 6858000"/>
              <a:gd name="connsiteX1" fmla="*/ 3598499 w 4811477"/>
              <a:gd name="connsiteY1" fmla="*/ 0 h 6858000"/>
              <a:gd name="connsiteX2" fmla="*/ 3661482 w 4811477"/>
              <a:gd name="connsiteY2" fmla="*/ 69271 h 6858000"/>
              <a:gd name="connsiteX3" fmla="*/ 4811477 w 4811477"/>
              <a:gd name="connsiteY3" fmla="*/ 3429000 h 6858000"/>
              <a:gd name="connsiteX4" fmla="*/ 3661482 w 4811477"/>
              <a:gd name="connsiteY4" fmla="*/ 6788730 h 6858000"/>
              <a:gd name="connsiteX5" fmla="*/ 3598499 w 4811477"/>
              <a:gd name="connsiteY5" fmla="*/ 6858000 h 6858000"/>
              <a:gd name="connsiteX6" fmla="*/ 0 w 4811477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811477" h="6858000">
                <a:moveTo>
                  <a:pt x="0" y="0"/>
                </a:moveTo>
                <a:lnTo>
                  <a:pt x="3598499" y="0"/>
                </a:lnTo>
                <a:lnTo>
                  <a:pt x="3661482" y="69271"/>
                </a:lnTo>
                <a:cubicBezTo>
                  <a:pt x="4372008" y="929100"/>
                  <a:pt x="4811477" y="2116944"/>
                  <a:pt x="4811477" y="3429000"/>
                </a:cubicBezTo>
                <a:cubicBezTo>
                  <a:pt x="4811477" y="4741056"/>
                  <a:pt x="4372008" y="5928900"/>
                  <a:pt x="3661482" y="6788730"/>
                </a:cubicBezTo>
                <a:lnTo>
                  <a:pt x="3598499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9E839BD9-A86B-40D0-937E-0913DE933F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1792" y="1161288"/>
            <a:ext cx="3602736" cy="4526280"/>
          </a:xfrm>
        </p:spPr>
        <p:txBody>
          <a:bodyPr>
            <a:normAutofit/>
          </a:bodyPr>
          <a:lstStyle/>
          <a:p>
            <a:r>
              <a:rPr lang="nl-NL" dirty="0"/>
              <a:t>Verdiepen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63EEC44-1BA3-44ED-81FC-A644B04B2A4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3102049"/>
            <a:ext cx="128016" cy="65390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A1E52A-6C61-4952-AEE8-2907AE32530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434149" y="932688"/>
            <a:ext cx="5916603" cy="4992624"/>
          </a:xfrm>
        </p:spPr>
        <p:txBody>
          <a:bodyPr anchor="ctr">
            <a:normAutofit/>
          </a:bodyPr>
          <a:lstStyle/>
          <a:p>
            <a:r>
              <a:rPr lang="nl-NL" sz="2000" dirty="0"/>
              <a:t>Wanneer je kiest voor een opleiding, is het doel om daar dan ook je werk van te maken</a:t>
            </a:r>
          </a:p>
          <a:p>
            <a:endParaRPr lang="nl-NL" sz="2000" dirty="0"/>
          </a:p>
          <a:p>
            <a:r>
              <a:rPr lang="nl-NL" sz="2000" dirty="0"/>
              <a:t>Kijk naar alle interessante sectoren/opleidingen en zet ze op een rijtje</a:t>
            </a:r>
          </a:p>
          <a:p>
            <a:endParaRPr lang="nl-NL" sz="2000" dirty="0"/>
          </a:p>
          <a:p>
            <a:r>
              <a:rPr lang="nl-NL" sz="2000" dirty="0"/>
              <a:t>Zoek voor iedere sector/opleiding een vacature: wat kun en wil je worden?</a:t>
            </a:r>
          </a:p>
          <a:p>
            <a:endParaRPr lang="nl-NL" sz="2000" dirty="0"/>
          </a:p>
          <a:p>
            <a:r>
              <a:rPr lang="nl-NL" sz="2000" dirty="0"/>
              <a:t>Past de vacature bij wie jij bent/wilt zijn en waar je goed in bent? Waarom wel/niet?</a:t>
            </a:r>
          </a:p>
        </p:txBody>
      </p:sp>
    </p:spTree>
    <p:extLst>
      <p:ext uri="{BB962C8B-B14F-4D97-AF65-F5344CB8AC3E}">
        <p14:creationId xmlns:p14="http://schemas.microsoft.com/office/powerpoint/2010/main" val="7065402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7301F447-EEF7-48F5-AF73-7566EE7F64A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7258181-0C62-443C-AEBC-4A07E48AB4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1248" y="334644"/>
            <a:ext cx="10509504" cy="1076914"/>
          </a:xfrm>
        </p:spPr>
        <p:txBody>
          <a:bodyPr anchor="ctr">
            <a:normAutofit/>
          </a:bodyPr>
          <a:lstStyle/>
          <a:p>
            <a:r>
              <a:rPr lang="nl-NL" dirty="0"/>
              <a:t>Evalueren </a:t>
            </a:r>
            <a:r>
              <a:rPr lang="nl-NL"/>
              <a:t>en vooruit kijken</a:t>
            </a:r>
            <a:endParaRPr lang="nl-NL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F7117410-A2A4-4085-9ADC-46744551DBD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2772" y="0"/>
            <a:ext cx="10506456" cy="19138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99F74EB5-E547-4FB4-95F5-BCC788F3C4A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1248" y="1512994"/>
            <a:ext cx="10506456" cy="18288"/>
          </a:xfrm>
          <a:prstGeom prst="rect">
            <a:avLst/>
          </a:prstGeom>
          <a:solidFill>
            <a:schemeClr val="tx2">
              <a:lumMod val="25000"/>
              <a:lumOff val="75000"/>
            </a:schemeClr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1227505B-B9BC-4D02-8FAB-08CB19FBAB5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71651574"/>
              </p:ext>
            </p:extLst>
          </p:nvPr>
        </p:nvGraphicFramePr>
        <p:xfrm>
          <a:off x="838200" y="1737360"/>
          <a:ext cx="10506456" cy="45354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71334194"/>
      </p:ext>
    </p:extLst>
  </p:cSld>
  <p:clrMapOvr>
    <a:masterClrMapping/>
  </p:clrMapOvr>
</p:sld>
</file>

<file path=ppt/theme/theme1.xml><?xml version="1.0" encoding="utf-8"?>
<a:theme xmlns:a="http://schemas.openxmlformats.org/drawingml/2006/main" name="AccentBoxVTI">
  <a:themeElements>
    <a:clrScheme name="AccentBoxVTI">
      <a:dk1>
        <a:srgbClr val="000000"/>
      </a:dk1>
      <a:lt1>
        <a:sysClr val="window" lastClr="FFFFFF"/>
      </a:lt1>
      <a:dk2>
        <a:srgbClr val="262626"/>
      </a:dk2>
      <a:lt2>
        <a:srgbClr val="FFFFFF"/>
      </a:lt2>
      <a:accent1>
        <a:srgbClr val="F5A700"/>
      </a:accent1>
      <a:accent2>
        <a:srgbClr val="00A5AB"/>
      </a:accent2>
      <a:accent3>
        <a:srgbClr val="09963B"/>
      </a:accent3>
      <a:accent4>
        <a:srgbClr val="E64823"/>
      </a:accent4>
      <a:accent5>
        <a:srgbClr val="9C6A6A"/>
      </a:accent5>
      <a:accent6>
        <a:srgbClr val="824F8C"/>
      </a:accent6>
      <a:hlink>
        <a:srgbClr val="2998E3"/>
      </a:hlink>
      <a:folHlink>
        <a:srgbClr val="7F723D"/>
      </a:folHlink>
    </a:clrScheme>
    <a:fontScheme name="Avenir">
      <a:majorFont>
        <a:latin typeface="Neue Haas Grotesk Text Pro"/>
        <a:ea typeface=""/>
        <a:cs typeface=""/>
      </a:majorFont>
      <a:minorFont>
        <a:latin typeface="Neue Haas Grotesk Text Pr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ccentBoxVTI" id="{9F778A78-DC9A-453A-A82D-A75CAD503E15}" vid="{EA961113-7CC4-4569-8A6A-7BC2C1E2F401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153</Words>
  <Application>Microsoft Office PowerPoint</Application>
  <PresentationFormat>Breedbeeld</PresentationFormat>
  <Paragraphs>26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Calibri</vt:lpstr>
      <vt:lpstr>Neue Haas Grotesk Text Pro</vt:lpstr>
      <vt:lpstr>AccentBoxVTI</vt:lpstr>
      <vt:lpstr>HET MIDDELBAAR BEROEPSONDERWIJS</vt:lpstr>
      <vt:lpstr>Programma (3 wkn)</vt:lpstr>
      <vt:lpstr>Wat heb je tot nu toe gedaan?</vt:lpstr>
      <vt:lpstr>Verdiepen</vt:lpstr>
      <vt:lpstr>Evalueren en vooruit kijken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HET MIDDELBAAR BEROEPSONDERWIJS</dc:title>
  <dc:creator>Marije Solle</dc:creator>
  <cp:lastModifiedBy>Marije Solle</cp:lastModifiedBy>
  <cp:revision>2</cp:revision>
  <dcterms:created xsi:type="dcterms:W3CDTF">2021-11-26T11:17:19Z</dcterms:created>
  <dcterms:modified xsi:type="dcterms:W3CDTF">2021-11-26T11:30:03Z</dcterms:modified>
</cp:coreProperties>
</file>

<file path=docProps/thumbnail.jpeg>
</file>