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92" r:id="rId1"/>
  </p:sldMasterIdLst>
  <p:sldIdLst>
    <p:sldId id="264" r:id="rId2"/>
    <p:sldId id="265" r:id="rId3"/>
    <p:sldId id="261" r:id="rId4"/>
    <p:sldId id="262" r:id="rId5"/>
    <p:sldId id="263" r:id="rId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5916F3C7-62DE-E1CA-2184-B1FBC4698F27}" v="11" dt="2021-12-21T08:50:51.030"/>
    <p1510:client id="{66113BFF-43D4-4677-81CE-D8C17BF17764}" v="132" dt="2021-12-21T09:04:09.473"/>
    <p1510:client id="{C68A46C6-598F-B3AC-0617-01427E950544}" v="28" dt="2021-12-20T09:52:25.348"/>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14" autoAdjust="0"/>
    <p:restoredTop sz="94660"/>
  </p:normalViewPr>
  <p:slideViewPr>
    <p:cSldViewPr snapToGrid="0">
      <p:cViewPr varScale="1">
        <p:scale>
          <a:sx n="80" d="100"/>
          <a:sy n="80" d="100"/>
        </p:scale>
        <p:origin x="58" y="18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12" Type="http://schemas.microsoft.com/office/2015/10/relationships/revisionInfo" Target="revisionInfo.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microsoft.com/office/2016/11/relationships/changesInfo" Target="changesInfos/changesInfo1.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anneke Kamstra" userId="S::j.kamstra@noorderpoort.nl::38168845-acf0-435d-adc5-c7471e607150" providerId="AD" clId="Web-{5916F3C7-62DE-E1CA-2184-B1FBC4698F27}"/>
    <pc:docChg chg="addSld modSld sldOrd">
      <pc:chgData name="Janneke Kamstra" userId="S::j.kamstra@noorderpoort.nl::38168845-acf0-435d-adc5-c7471e607150" providerId="AD" clId="Web-{5916F3C7-62DE-E1CA-2184-B1FBC4698F27}" dt="2021-12-21T08:50:51.030" v="9" actId="20577"/>
      <pc:docMkLst>
        <pc:docMk/>
      </pc:docMkLst>
      <pc:sldChg chg="modSp new ord">
        <pc:chgData name="Janneke Kamstra" userId="S::j.kamstra@noorderpoort.nl::38168845-acf0-435d-adc5-c7471e607150" providerId="AD" clId="Web-{5916F3C7-62DE-E1CA-2184-B1FBC4698F27}" dt="2021-12-21T08:50:51.030" v="9" actId="20577"/>
        <pc:sldMkLst>
          <pc:docMk/>
          <pc:sldMk cId="3420776860" sldId="264"/>
        </pc:sldMkLst>
        <pc:spChg chg="mod">
          <ac:chgData name="Janneke Kamstra" userId="S::j.kamstra@noorderpoort.nl::38168845-acf0-435d-adc5-c7471e607150" providerId="AD" clId="Web-{5916F3C7-62DE-E1CA-2184-B1FBC4698F27}" dt="2021-12-21T08:50:38.249" v="6" actId="20577"/>
          <ac:spMkLst>
            <pc:docMk/>
            <pc:sldMk cId="3420776860" sldId="264"/>
            <ac:spMk id="2" creationId="{73F294A1-57F0-4EA6-81B1-364D025B1DA0}"/>
          </ac:spMkLst>
        </pc:spChg>
        <pc:spChg chg="mod">
          <ac:chgData name="Janneke Kamstra" userId="S::j.kamstra@noorderpoort.nl::38168845-acf0-435d-adc5-c7471e607150" providerId="AD" clId="Web-{5916F3C7-62DE-E1CA-2184-B1FBC4698F27}" dt="2021-12-21T08:50:51.030" v="9" actId="20577"/>
          <ac:spMkLst>
            <pc:docMk/>
            <pc:sldMk cId="3420776860" sldId="264"/>
            <ac:spMk id="3" creationId="{061ED057-8B40-47B2-804B-61DA3CE94990}"/>
          </ac:spMkLst>
        </pc:spChg>
      </pc:sldChg>
    </pc:docChg>
  </pc:docChgLst>
  <pc:docChgLst>
    <pc:chgData name="Janneke Kamstra" userId="38168845-acf0-435d-adc5-c7471e607150" providerId="ADAL" clId="{66113BFF-43D4-4677-81CE-D8C17BF17764}"/>
    <pc:docChg chg="undo custSel mod addSld modSld sldOrd">
      <pc:chgData name="Janneke Kamstra" userId="38168845-acf0-435d-adc5-c7471e607150" providerId="ADAL" clId="{66113BFF-43D4-4677-81CE-D8C17BF17764}" dt="2021-12-21T09:04:38.356" v="628" actId="26606"/>
      <pc:docMkLst>
        <pc:docMk/>
      </pc:docMkLst>
      <pc:sldChg chg="addSp delSp modSp mod setBg setClrOvrMap delDesignElem">
        <pc:chgData name="Janneke Kamstra" userId="38168845-acf0-435d-adc5-c7471e607150" providerId="ADAL" clId="{66113BFF-43D4-4677-81CE-D8C17BF17764}" dt="2021-12-21T09:04:09.472" v="625" actId="20577"/>
        <pc:sldMkLst>
          <pc:docMk/>
          <pc:sldMk cId="2990390500" sldId="261"/>
        </pc:sldMkLst>
        <pc:spChg chg="mod">
          <ac:chgData name="Janneke Kamstra" userId="38168845-acf0-435d-adc5-c7471e607150" providerId="ADAL" clId="{66113BFF-43D4-4677-81CE-D8C17BF17764}" dt="2021-12-21T09:01:23.451" v="494" actId="26606"/>
          <ac:spMkLst>
            <pc:docMk/>
            <pc:sldMk cId="2990390500" sldId="261"/>
            <ac:spMk id="2" creationId="{B809AE7C-85C4-4BE2-9421-8895525FEFD1}"/>
          </ac:spMkLst>
        </pc:spChg>
        <pc:spChg chg="del">
          <ac:chgData name="Janneke Kamstra" userId="38168845-acf0-435d-adc5-c7471e607150" providerId="ADAL" clId="{66113BFF-43D4-4677-81CE-D8C17BF17764}" dt="2021-12-21T09:00:29.146" v="486"/>
          <ac:spMkLst>
            <pc:docMk/>
            <pc:sldMk cId="2990390500" sldId="261"/>
            <ac:spMk id="9" creationId="{545D489D-16E1-484D-867B-144368D74B83}"/>
          </ac:spMkLst>
        </pc:spChg>
        <pc:spChg chg="del">
          <ac:chgData name="Janneke Kamstra" userId="38168845-acf0-435d-adc5-c7471e607150" providerId="ADAL" clId="{66113BFF-43D4-4677-81CE-D8C17BF17764}" dt="2021-12-21T09:00:29.146" v="486"/>
          <ac:spMkLst>
            <pc:docMk/>
            <pc:sldMk cId="2990390500" sldId="261"/>
            <ac:spMk id="11" creationId="{49A496F5-B01E-4BF8-9D1E-C4E53B6F9652}"/>
          </ac:spMkLst>
        </pc:spChg>
        <pc:spChg chg="del">
          <ac:chgData name="Janneke Kamstra" userId="38168845-acf0-435d-adc5-c7471e607150" providerId="ADAL" clId="{66113BFF-43D4-4677-81CE-D8C17BF17764}" dt="2021-12-21T09:00:29.146" v="486"/>
          <ac:spMkLst>
            <pc:docMk/>
            <pc:sldMk cId="2990390500" sldId="261"/>
            <ac:spMk id="13" creationId="{6E895C8D-1379-40B8-8B1B-B6F5AEAF0A6C}"/>
          </ac:spMkLst>
        </pc:spChg>
        <pc:spChg chg="add">
          <ac:chgData name="Janneke Kamstra" userId="38168845-acf0-435d-adc5-c7471e607150" providerId="ADAL" clId="{66113BFF-43D4-4677-81CE-D8C17BF17764}" dt="2021-12-21T09:01:23.451" v="494" actId="26606"/>
          <ac:spMkLst>
            <pc:docMk/>
            <pc:sldMk cId="2990390500" sldId="261"/>
            <ac:spMk id="14" creationId="{F9ED434F-8767-46CC-B26B-5AF62FF01E66}"/>
          </ac:spMkLst>
        </pc:spChg>
        <pc:grpChg chg="add">
          <ac:chgData name="Janneke Kamstra" userId="38168845-acf0-435d-adc5-c7471e607150" providerId="ADAL" clId="{66113BFF-43D4-4677-81CE-D8C17BF17764}" dt="2021-12-21T09:01:23.451" v="494" actId="26606"/>
          <ac:grpSpMkLst>
            <pc:docMk/>
            <pc:sldMk cId="2990390500" sldId="261"/>
            <ac:grpSpMk id="10" creationId="{2F448CB3-7B4F-45D7-B7C0-DF553DF61453}"/>
          </ac:grpSpMkLst>
        </pc:grpChg>
        <pc:graphicFrameChg chg="mod modGraphic">
          <ac:chgData name="Janneke Kamstra" userId="38168845-acf0-435d-adc5-c7471e607150" providerId="ADAL" clId="{66113BFF-43D4-4677-81CE-D8C17BF17764}" dt="2021-12-21T09:04:09.472" v="625" actId="20577"/>
          <ac:graphicFrameMkLst>
            <pc:docMk/>
            <pc:sldMk cId="2990390500" sldId="261"/>
            <ac:graphicFrameMk id="5" creationId="{A28F0A6C-E41C-4F92-906B-B43CDBCC1BDE}"/>
          </ac:graphicFrameMkLst>
        </pc:graphicFrameChg>
      </pc:sldChg>
      <pc:sldChg chg="addSp delSp modSp mod setBg setClrOvrMap delDesignElem">
        <pc:chgData name="Janneke Kamstra" userId="38168845-acf0-435d-adc5-c7471e607150" providerId="ADAL" clId="{66113BFF-43D4-4677-81CE-D8C17BF17764}" dt="2021-12-21T09:02:27.039" v="569" actId="26606"/>
        <pc:sldMkLst>
          <pc:docMk/>
          <pc:sldMk cId="3373422772" sldId="262"/>
        </pc:sldMkLst>
        <pc:spChg chg="mod">
          <ac:chgData name="Janneke Kamstra" userId="38168845-acf0-435d-adc5-c7471e607150" providerId="ADAL" clId="{66113BFF-43D4-4677-81CE-D8C17BF17764}" dt="2021-12-21T09:02:27.039" v="569" actId="26606"/>
          <ac:spMkLst>
            <pc:docMk/>
            <pc:sldMk cId="3373422772" sldId="262"/>
            <ac:spMk id="2" creationId="{64030199-32F3-4B70-AD49-56D295D9AC14}"/>
          </ac:spMkLst>
        </pc:spChg>
        <pc:spChg chg="mod">
          <ac:chgData name="Janneke Kamstra" userId="38168845-acf0-435d-adc5-c7471e607150" providerId="ADAL" clId="{66113BFF-43D4-4677-81CE-D8C17BF17764}" dt="2021-12-21T09:02:27.039" v="569" actId="26606"/>
          <ac:spMkLst>
            <pc:docMk/>
            <pc:sldMk cId="3373422772" sldId="262"/>
            <ac:spMk id="3" creationId="{CB5E9784-CE58-4803-8B71-343B5CD88639}"/>
          </ac:spMkLst>
        </pc:spChg>
        <pc:spChg chg="add">
          <ac:chgData name="Janneke Kamstra" userId="38168845-acf0-435d-adc5-c7471e607150" providerId="ADAL" clId="{66113BFF-43D4-4677-81CE-D8C17BF17764}" dt="2021-12-21T09:02:27.039" v="569" actId="26606"/>
          <ac:spMkLst>
            <pc:docMk/>
            <pc:sldMk cId="3373422772" sldId="262"/>
            <ac:spMk id="5" creationId="{B219AE65-9B94-44EA-BEF3-EF4BFA169C81}"/>
          </ac:spMkLst>
        </pc:spChg>
        <pc:spChg chg="add">
          <ac:chgData name="Janneke Kamstra" userId="38168845-acf0-435d-adc5-c7471e607150" providerId="ADAL" clId="{66113BFF-43D4-4677-81CE-D8C17BF17764}" dt="2021-12-21T09:02:27.039" v="569" actId="26606"/>
          <ac:spMkLst>
            <pc:docMk/>
            <pc:sldMk cId="3373422772" sldId="262"/>
            <ac:spMk id="6" creationId="{F0C81A57-9CD5-461B-8FFE-4A8CB6CFBE01}"/>
          </ac:spMkLst>
        </pc:spChg>
        <pc:spChg chg="del">
          <ac:chgData name="Janneke Kamstra" userId="38168845-acf0-435d-adc5-c7471e607150" providerId="ADAL" clId="{66113BFF-43D4-4677-81CE-D8C17BF17764}" dt="2021-12-21T09:00:29.146" v="486"/>
          <ac:spMkLst>
            <pc:docMk/>
            <pc:sldMk cId="3373422772" sldId="262"/>
            <ac:spMk id="8" creationId="{1BB867FF-FC45-48F7-8104-F89BE54909F1}"/>
          </ac:spMkLst>
        </pc:spChg>
        <pc:spChg chg="del">
          <ac:chgData name="Janneke Kamstra" userId="38168845-acf0-435d-adc5-c7471e607150" providerId="ADAL" clId="{66113BFF-43D4-4677-81CE-D8C17BF17764}" dt="2021-12-21T09:00:29.146" v="486"/>
          <ac:spMkLst>
            <pc:docMk/>
            <pc:sldMk cId="3373422772" sldId="262"/>
            <ac:spMk id="10" creationId="{8BB56887-D0D5-4F0C-9E19-7247EB83C8B7}"/>
          </ac:spMkLst>
        </pc:spChg>
        <pc:spChg chg="del">
          <ac:chgData name="Janneke Kamstra" userId="38168845-acf0-435d-adc5-c7471e607150" providerId="ADAL" clId="{66113BFF-43D4-4677-81CE-D8C17BF17764}" dt="2021-12-21T09:00:29.146" v="486"/>
          <ac:spMkLst>
            <pc:docMk/>
            <pc:sldMk cId="3373422772" sldId="262"/>
            <ac:spMk id="12" creationId="{081E4A58-353D-44AE-B2FC-2A74E2E400F7}"/>
          </ac:spMkLst>
        </pc:spChg>
        <pc:grpChg chg="add">
          <ac:chgData name="Janneke Kamstra" userId="38168845-acf0-435d-adc5-c7471e607150" providerId="ADAL" clId="{66113BFF-43D4-4677-81CE-D8C17BF17764}" dt="2021-12-21T09:02:27.039" v="569" actId="26606"/>
          <ac:grpSpMkLst>
            <pc:docMk/>
            <pc:sldMk cId="3373422772" sldId="262"/>
            <ac:grpSpMk id="7" creationId="{3086C462-37F4-494D-8292-CCB95221CC1A}"/>
          </ac:grpSpMkLst>
        </pc:grpChg>
      </pc:sldChg>
      <pc:sldChg chg="addSp delSp modSp mod setBg setClrOvrMap delDesignElem">
        <pc:chgData name="Janneke Kamstra" userId="38168845-acf0-435d-adc5-c7471e607150" providerId="ADAL" clId="{66113BFF-43D4-4677-81CE-D8C17BF17764}" dt="2021-12-21T09:04:38.356" v="628" actId="26606"/>
        <pc:sldMkLst>
          <pc:docMk/>
          <pc:sldMk cId="1576514952" sldId="263"/>
        </pc:sldMkLst>
        <pc:spChg chg="mod">
          <ac:chgData name="Janneke Kamstra" userId="38168845-acf0-435d-adc5-c7471e607150" providerId="ADAL" clId="{66113BFF-43D4-4677-81CE-D8C17BF17764}" dt="2021-12-21T09:04:38.356" v="628" actId="26606"/>
          <ac:spMkLst>
            <pc:docMk/>
            <pc:sldMk cId="1576514952" sldId="263"/>
            <ac:spMk id="2" creationId="{E89E1CEE-FAD4-4CA2-B955-E2A40B9A6DBA}"/>
          </ac:spMkLst>
        </pc:spChg>
        <pc:spChg chg="add del">
          <ac:chgData name="Janneke Kamstra" userId="38168845-acf0-435d-adc5-c7471e607150" providerId="ADAL" clId="{66113BFF-43D4-4677-81CE-D8C17BF17764}" dt="2021-12-21T09:04:38.356" v="628" actId="26606"/>
          <ac:spMkLst>
            <pc:docMk/>
            <pc:sldMk cId="1576514952" sldId="263"/>
            <ac:spMk id="3" creationId="{2E154EE0-9124-4834-920A-B3C95BCFC2C4}"/>
          </ac:spMkLst>
        </pc:spChg>
        <pc:spChg chg="del">
          <ac:chgData name="Janneke Kamstra" userId="38168845-acf0-435d-adc5-c7471e607150" providerId="ADAL" clId="{66113BFF-43D4-4677-81CE-D8C17BF17764}" dt="2021-12-21T09:00:29.146" v="486"/>
          <ac:spMkLst>
            <pc:docMk/>
            <pc:sldMk cId="1576514952" sldId="263"/>
            <ac:spMk id="8" creationId="{907EF6B7-1338-4443-8C46-6A318D952DFD}"/>
          </ac:spMkLst>
        </pc:spChg>
        <pc:spChg chg="del">
          <ac:chgData name="Janneke Kamstra" userId="38168845-acf0-435d-adc5-c7471e607150" providerId="ADAL" clId="{66113BFF-43D4-4677-81CE-D8C17BF17764}" dt="2021-12-21T09:00:29.146" v="486"/>
          <ac:spMkLst>
            <pc:docMk/>
            <pc:sldMk cId="1576514952" sldId="263"/>
            <ac:spMk id="10" creationId="{DAAE4CDD-124C-4DCF-9584-B6033B545DD5}"/>
          </ac:spMkLst>
        </pc:spChg>
        <pc:spChg chg="del">
          <ac:chgData name="Janneke Kamstra" userId="38168845-acf0-435d-adc5-c7471e607150" providerId="ADAL" clId="{66113BFF-43D4-4677-81CE-D8C17BF17764}" dt="2021-12-21T09:00:29.146" v="486"/>
          <ac:spMkLst>
            <pc:docMk/>
            <pc:sldMk cId="1576514952" sldId="263"/>
            <ac:spMk id="12" creationId="{081E4A58-353D-44AE-B2FC-2A74E2E400F7}"/>
          </ac:spMkLst>
        </pc:spChg>
        <pc:spChg chg="add del">
          <ac:chgData name="Janneke Kamstra" userId="38168845-acf0-435d-adc5-c7471e607150" providerId="ADAL" clId="{66113BFF-43D4-4677-81CE-D8C17BF17764}" dt="2021-12-21T09:04:38.310" v="627" actId="26606"/>
          <ac:spMkLst>
            <pc:docMk/>
            <pc:sldMk cId="1576514952" sldId="263"/>
            <ac:spMk id="13" creationId="{F9ED434F-8767-46CC-B26B-5AF62FF01E66}"/>
          </ac:spMkLst>
        </pc:spChg>
        <pc:spChg chg="add">
          <ac:chgData name="Janneke Kamstra" userId="38168845-acf0-435d-adc5-c7471e607150" providerId="ADAL" clId="{66113BFF-43D4-4677-81CE-D8C17BF17764}" dt="2021-12-21T09:04:38.356" v="628" actId="26606"/>
          <ac:spMkLst>
            <pc:docMk/>
            <pc:sldMk cId="1576514952" sldId="263"/>
            <ac:spMk id="15" creationId="{C314C310-850D-4491-AA52-C75BEA68B68C}"/>
          </ac:spMkLst>
        </pc:spChg>
        <pc:spChg chg="add">
          <ac:chgData name="Janneke Kamstra" userId="38168845-acf0-435d-adc5-c7471e607150" providerId="ADAL" clId="{66113BFF-43D4-4677-81CE-D8C17BF17764}" dt="2021-12-21T09:04:38.356" v="628" actId="26606"/>
          <ac:spMkLst>
            <pc:docMk/>
            <pc:sldMk cId="1576514952" sldId="263"/>
            <ac:spMk id="18" creationId="{2E154EE0-9124-4834-920A-B3C95BCFC2C4}"/>
          </ac:spMkLst>
        </pc:spChg>
        <pc:grpChg chg="add del">
          <ac:chgData name="Janneke Kamstra" userId="38168845-acf0-435d-adc5-c7471e607150" providerId="ADAL" clId="{66113BFF-43D4-4677-81CE-D8C17BF17764}" dt="2021-12-21T09:04:38.310" v="627" actId="26606"/>
          <ac:grpSpMkLst>
            <pc:docMk/>
            <pc:sldMk cId="1576514952" sldId="263"/>
            <ac:grpSpMk id="9" creationId="{2F448CB3-7B4F-45D7-B7C0-DF553DF61453}"/>
          </ac:grpSpMkLst>
        </pc:grpChg>
        <pc:grpChg chg="add">
          <ac:chgData name="Janneke Kamstra" userId="38168845-acf0-435d-adc5-c7471e607150" providerId="ADAL" clId="{66113BFF-43D4-4677-81CE-D8C17BF17764}" dt="2021-12-21T09:04:38.356" v="628" actId="26606"/>
          <ac:grpSpMkLst>
            <pc:docMk/>
            <pc:sldMk cId="1576514952" sldId="263"/>
            <ac:grpSpMk id="16" creationId="{D4EC3799-3F52-48CE-85CC-83AED368EB42}"/>
          </ac:grpSpMkLst>
        </pc:grpChg>
        <pc:graphicFrameChg chg="add del">
          <ac:chgData name="Janneke Kamstra" userId="38168845-acf0-435d-adc5-c7471e607150" providerId="ADAL" clId="{66113BFF-43D4-4677-81CE-D8C17BF17764}" dt="2021-12-21T09:04:38.310" v="627" actId="26606"/>
          <ac:graphicFrameMkLst>
            <pc:docMk/>
            <pc:sldMk cId="1576514952" sldId="263"/>
            <ac:graphicFrameMk id="5" creationId="{6D4881BB-5E78-4A1C-A956-BFE25B80A2CF}"/>
          </ac:graphicFrameMkLst>
        </pc:graphicFrameChg>
        <pc:cxnChg chg="add">
          <ac:chgData name="Janneke Kamstra" userId="38168845-acf0-435d-adc5-c7471e607150" providerId="ADAL" clId="{66113BFF-43D4-4677-81CE-D8C17BF17764}" dt="2021-12-21T09:04:38.356" v="628" actId="26606"/>
          <ac:cxnSpMkLst>
            <pc:docMk/>
            <pc:sldMk cId="1576514952" sldId="263"/>
            <ac:cxnSpMk id="14" creationId="{789E20C7-BB50-4317-93C7-90C8ED80B275}"/>
          </ac:cxnSpMkLst>
        </pc:cxnChg>
      </pc:sldChg>
      <pc:sldChg chg="addSp delSp modSp mod setBg setClrOvrMap delDesignElem">
        <pc:chgData name="Janneke Kamstra" userId="38168845-acf0-435d-adc5-c7471e607150" providerId="ADAL" clId="{66113BFF-43D4-4677-81CE-D8C17BF17764}" dt="2021-12-21T09:00:46.528" v="490" actId="26606"/>
        <pc:sldMkLst>
          <pc:docMk/>
          <pc:sldMk cId="3420776860" sldId="264"/>
        </pc:sldMkLst>
        <pc:spChg chg="mod">
          <ac:chgData name="Janneke Kamstra" userId="38168845-acf0-435d-adc5-c7471e607150" providerId="ADAL" clId="{66113BFF-43D4-4677-81CE-D8C17BF17764}" dt="2021-12-21T09:00:46.528" v="490" actId="26606"/>
          <ac:spMkLst>
            <pc:docMk/>
            <pc:sldMk cId="3420776860" sldId="264"/>
            <ac:spMk id="2" creationId="{73F294A1-57F0-4EA6-81B1-364D025B1DA0}"/>
          </ac:spMkLst>
        </pc:spChg>
        <pc:spChg chg="mod">
          <ac:chgData name="Janneke Kamstra" userId="38168845-acf0-435d-adc5-c7471e607150" providerId="ADAL" clId="{66113BFF-43D4-4677-81CE-D8C17BF17764}" dt="2021-12-21T09:00:46.528" v="490" actId="26606"/>
          <ac:spMkLst>
            <pc:docMk/>
            <pc:sldMk cId="3420776860" sldId="264"/>
            <ac:spMk id="3" creationId="{061ED057-8B40-47B2-804B-61DA3CE94990}"/>
          </ac:spMkLst>
        </pc:spChg>
        <pc:spChg chg="add del">
          <ac:chgData name="Janneke Kamstra" userId="38168845-acf0-435d-adc5-c7471e607150" providerId="ADAL" clId="{66113BFF-43D4-4677-81CE-D8C17BF17764}" dt="2021-12-21T08:59:49.251" v="480" actId="26606"/>
          <ac:spMkLst>
            <pc:docMk/>
            <pc:sldMk cId="3420776860" sldId="264"/>
            <ac:spMk id="8" creationId="{8A7BA06D-B3FF-4E91-8639-B4569AE3AA23}"/>
          </ac:spMkLst>
        </pc:spChg>
        <pc:spChg chg="add del">
          <ac:chgData name="Janneke Kamstra" userId="38168845-acf0-435d-adc5-c7471e607150" providerId="ADAL" clId="{66113BFF-43D4-4677-81CE-D8C17BF17764}" dt="2021-12-21T08:59:49.251" v="480" actId="26606"/>
          <ac:spMkLst>
            <pc:docMk/>
            <pc:sldMk cId="3420776860" sldId="264"/>
            <ac:spMk id="10" creationId="{2B30C86D-5A07-48BC-9C9D-6F9A2DB1E9E1}"/>
          </ac:spMkLst>
        </pc:spChg>
        <pc:spChg chg="add del">
          <ac:chgData name="Janneke Kamstra" userId="38168845-acf0-435d-adc5-c7471e607150" providerId="ADAL" clId="{66113BFF-43D4-4677-81CE-D8C17BF17764}" dt="2021-12-21T08:59:49.251" v="480" actId="26606"/>
          <ac:spMkLst>
            <pc:docMk/>
            <pc:sldMk cId="3420776860" sldId="264"/>
            <ac:spMk id="12" creationId="{D278ADA9-6383-4BDD-80D2-8899A402687B}"/>
          </ac:spMkLst>
        </pc:spChg>
        <pc:spChg chg="add del">
          <ac:chgData name="Janneke Kamstra" userId="38168845-acf0-435d-adc5-c7471e607150" providerId="ADAL" clId="{66113BFF-43D4-4677-81CE-D8C17BF17764}" dt="2021-12-21T08:59:49.251" v="480" actId="26606"/>
          <ac:spMkLst>
            <pc:docMk/>
            <pc:sldMk cId="3420776860" sldId="264"/>
            <ac:spMk id="14" creationId="{484B7147-B0F6-40ED-B5A2-FF72BC8198B6}"/>
          </ac:spMkLst>
        </pc:spChg>
        <pc:spChg chg="add del">
          <ac:chgData name="Janneke Kamstra" userId="38168845-acf0-435d-adc5-c7471e607150" providerId="ADAL" clId="{66113BFF-43D4-4677-81CE-D8C17BF17764}" dt="2021-12-21T08:59:49.251" v="480" actId="26606"/>
          <ac:spMkLst>
            <pc:docMk/>
            <pc:sldMk cId="3420776860" sldId="264"/>
            <ac:spMk id="16" creationId="{B36D2DE0-0628-4A9A-A59D-7BA8B5EB3022}"/>
          </ac:spMkLst>
        </pc:spChg>
        <pc:spChg chg="add del">
          <ac:chgData name="Janneke Kamstra" userId="38168845-acf0-435d-adc5-c7471e607150" providerId="ADAL" clId="{66113BFF-43D4-4677-81CE-D8C17BF17764}" dt="2021-12-21T08:59:49.251" v="480" actId="26606"/>
          <ac:spMkLst>
            <pc:docMk/>
            <pc:sldMk cId="3420776860" sldId="264"/>
            <ac:spMk id="18" creationId="{48E405C9-94BE-41DA-928C-DEC9A8550E9F}"/>
          </ac:spMkLst>
        </pc:spChg>
        <pc:spChg chg="add del">
          <ac:chgData name="Janneke Kamstra" userId="38168845-acf0-435d-adc5-c7471e607150" providerId="ADAL" clId="{66113BFF-43D4-4677-81CE-D8C17BF17764}" dt="2021-12-21T08:59:49.251" v="480" actId="26606"/>
          <ac:spMkLst>
            <pc:docMk/>
            <pc:sldMk cId="3420776860" sldId="264"/>
            <ac:spMk id="20" creationId="{D2091A72-D5BB-42AC-8FD3-F7747D90861E}"/>
          </ac:spMkLst>
        </pc:spChg>
        <pc:spChg chg="add del">
          <ac:chgData name="Janneke Kamstra" userId="38168845-acf0-435d-adc5-c7471e607150" providerId="ADAL" clId="{66113BFF-43D4-4677-81CE-D8C17BF17764}" dt="2021-12-21T08:59:49.251" v="480" actId="26606"/>
          <ac:spMkLst>
            <pc:docMk/>
            <pc:sldMk cId="3420776860" sldId="264"/>
            <ac:spMk id="22" creationId="{6ED12BFC-A737-46AF-8411-481112D54B0C}"/>
          </ac:spMkLst>
        </pc:spChg>
        <pc:spChg chg="add del">
          <ac:chgData name="Janneke Kamstra" userId="38168845-acf0-435d-adc5-c7471e607150" providerId="ADAL" clId="{66113BFF-43D4-4677-81CE-D8C17BF17764}" dt="2021-12-21T08:59:49.238" v="479" actId="26606"/>
          <ac:spMkLst>
            <pc:docMk/>
            <pc:sldMk cId="3420776860" sldId="264"/>
            <ac:spMk id="28" creationId="{8A7BA06D-B3FF-4E91-8639-B4569AE3AA23}"/>
          </ac:spMkLst>
        </pc:spChg>
        <pc:spChg chg="add del">
          <ac:chgData name="Janneke Kamstra" userId="38168845-acf0-435d-adc5-c7471e607150" providerId="ADAL" clId="{66113BFF-43D4-4677-81CE-D8C17BF17764}" dt="2021-12-21T08:59:49.238" v="479" actId="26606"/>
          <ac:spMkLst>
            <pc:docMk/>
            <pc:sldMk cId="3420776860" sldId="264"/>
            <ac:spMk id="30" creationId="{2B30C86D-5A07-48BC-9C9D-6F9A2DB1E9E1}"/>
          </ac:spMkLst>
        </pc:spChg>
        <pc:spChg chg="add del">
          <ac:chgData name="Janneke Kamstra" userId="38168845-acf0-435d-adc5-c7471e607150" providerId="ADAL" clId="{66113BFF-43D4-4677-81CE-D8C17BF17764}" dt="2021-12-21T08:59:49.238" v="479" actId="26606"/>
          <ac:spMkLst>
            <pc:docMk/>
            <pc:sldMk cId="3420776860" sldId="264"/>
            <ac:spMk id="32" creationId="{E2CFBC99-FB8F-41F7-A81D-A5288D688D79}"/>
          </ac:spMkLst>
        </pc:spChg>
        <pc:spChg chg="add del">
          <ac:chgData name="Janneke Kamstra" userId="38168845-acf0-435d-adc5-c7471e607150" providerId="ADAL" clId="{66113BFF-43D4-4677-81CE-D8C17BF17764}" dt="2021-12-21T08:59:49.238" v="479" actId="26606"/>
          <ac:spMkLst>
            <pc:docMk/>
            <pc:sldMk cId="3420776860" sldId="264"/>
            <ac:spMk id="34" creationId="{1EF86BFA-9133-4F6B-98BE-1CBB87EB62F5}"/>
          </ac:spMkLst>
        </pc:spChg>
        <pc:spChg chg="add del">
          <ac:chgData name="Janneke Kamstra" userId="38168845-acf0-435d-adc5-c7471e607150" providerId="ADAL" clId="{66113BFF-43D4-4677-81CE-D8C17BF17764}" dt="2021-12-21T09:00:29.146" v="486"/>
          <ac:spMkLst>
            <pc:docMk/>
            <pc:sldMk cId="3420776860" sldId="264"/>
            <ac:spMk id="36" creationId="{8A7BA06D-B3FF-4E91-8639-B4569AE3AA23}"/>
          </ac:spMkLst>
        </pc:spChg>
        <pc:spChg chg="add del">
          <ac:chgData name="Janneke Kamstra" userId="38168845-acf0-435d-adc5-c7471e607150" providerId="ADAL" clId="{66113BFF-43D4-4677-81CE-D8C17BF17764}" dt="2021-12-21T09:00:29.146" v="486"/>
          <ac:spMkLst>
            <pc:docMk/>
            <pc:sldMk cId="3420776860" sldId="264"/>
            <ac:spMk id="37" creationId="{2B30C86D-5A07-48BC-9C9D-6F9A2DB1E9E1}"/>
          </ac:spMkLst>
        </pc:spChg>
        <pc:spChg chg="add del">
          <ac:chgData name="Janneke Kamstra" userId="38168845-acf0-435d-adc5-c7471e607150" providerId="ADAL" clId="{66113BFF-43D4-4677-81CE-D8C17BF17764}" dt="2021-12-21T09:00:29.146" v="486"/>
          <ac:spMkLst>
            <pc:docMk/>
            <pc:sldMk cId="3420776860" sldId="264"/>
            <ac:spMk id="38" creationId="{E2CFBC99-FB8F-41F7-A81D-A5288D688D79}"/>
          </ac:spMkLst>
        </pc:spChg>
        <pc:spChg chg="add del">
          <ac:chgData name="Janneke Kamstra" userId="38168845-acf0-435d-adc5-c7471e607150" providerId="ADAL" clId="{66113BFF-43D4-4677-81CE-D8C17BF17764}" dt="2021-12-21T09:00:29.146" v="486"/>
          <ac:spMkLst>
            <pc:docMk/>
            <pc:sldMk cId="3420776860" sldId="264"/>
            <ac:spMk id="40" creationId="{1EF86BFA-9133-4F6B-98BE-1CBB87EB62F5}"/>
          </ac:spMkLst>
        </pc:spChg>
        <pc:spChg chg="add">
          <ac:chgData name="Janneke Kamstra" userId="38168845-acf0-435d-adc5-c7471e607150" providerId="ADAL" clId="{66113BFF-43D4-4677-81CE-D8C17BF17764}" dt="2021-12-21T09:00:46.528" v="490" actId="26606"/>
          <ac:spMkLst>
            <pc:docMk/>
            <pc:sldMk cId="3420776860" sldId="264"/>
            <ac:spMk id="48" creationId="{B8144315-1C5A-4185-A952-25D98D303D46}"/>
          </ac:spMkLst>
        </pc:spChg>
        <pc:spChg chg="add">
          <ac:chgData name="Janneke Kamstra" userId="38168845-acf0-435d-adc5-c7471e607150" providerId="ADAL" clId="{66113BFF-43D4-4677-81CE-D8C17BF17764}" dt="2021-12-21T09:00:46.528" v="490" actId="26606"/>
          <ac:spMkLst>
            <pc:docMk/>
            <pc:sldMk cId="3420776860" sldId="264"/>
            <ac:spMk id="50" creationId="{11CAC6F2-0806-417B-BF5D-5AEF6195FA49}"/>
          </ac:spMkLst>
        </pc:spChg>
        <pc:spChg chg="add">
          <ac:chgData name="Janneke Kamstra" userId="38168845-acf0-435d-adc5-c7471e607150" providerId="ADAL" clId="{66113BFF-43D4-4677-81CE-D8C17BF17764}" dt="2021-12-21T09:00:46.528" v="490" actId="26606"/>
          <ac:spMkLst>
            <pc:docMk/>
            <pc:sldMk cId="3420776860" sldId="264"/>
            <ac:spMk id="52" creationId="{D4723B02-0AAB-4F6E-BA41-8ED99D559D93}"/>
          </ac:spMkLst>
        </pc:spChg>
        <pc:grpChg chg="add">
          <ac:chgData name="Janneke Kamstra" userId="38168845-acf0-435d-adc5-c7471e607150" providerId="ADAL" clId="{66113BFF-43D4-4677-81CE-D8C17BF17764}" dt="2021-12-21T09:00:46.528" v="490" actId="26606"/>
          <ac:grpSpMkLst>
            <pc:docMk/>
            <pc:sldMk cId="3420776860" sldId="264"/>
            <ac:grpSpMk id="44" creationId="{4091D54B-59AB-4A5E-8E9E-0421BD66D4FB}"/>
          </ac:grpSpMkLst>
        </pc:grpChg>
        <pc:picChg chg="add del">
          <ac:chgData name="Janneke Kamstra" userId="38168845-acf0-435d-adc5-c7471e607150" providerId="ADAL" clId="{66113BFF-43D4-4677-81CE-D8C17BF17764}" dt="2021-12-21T08:59:49.238" v="479" actId="26606"/>
          <ac:picMkLst>
            <pc:docMk/>
            <pc:sldMk cId="3420776860" sldId="264"/>
            <ac:picMk id="24" creationId="{FB74BE58-B87E-4DC2-A096-6AD1C7E84747}"/>
          </ac:picMkLst>
        </pc:picChg>
        <pc:picChg chg="add mod ord">
          <ac:chgData name="Janneke Kamstra" userId="38168845-acf0-435d-adc5-c7471e607150" providerId="ADAL" clId="{66113BFF-43D4-4677-81CE-D8C17BF17764}" dt="2021-12-21T09:00:46.528" v="490" actId="26606"/>
          <ac:picMkLst>
            <pc:docMk/>
            <pc:sldMk cId="3420776860" sldId="264"/>
            <ac:picMk id="39" creationId="{7F749293-489E-42F7-A486-C3FA616720A4}"/>
          </ac:picMkLst>
        </pc:picChg>
      </pc:sldChg>
      <pc:sldChg chg="addSp delSp modSp new mod ord setBg setClrOvrMap">
        <pc:chgData name="Janneke Kamstra" userId="38168845-acf0-435d-adc5-c7471e607150" providerId="ADAL" clId="{66113BFF-43D4-4677-81CE-D8C17BF17764}" dt="2021-12-21T09:01:07.139" v="493" actId="26606"/>
        <pc:sldMkLst>
          <pc:docMk/>
          <pc:sldMk cId="3000684931" sldId="265"/>
        </pc:sldMkLst>
        <pc:spChg chg="mod">
          <ac:chgData name="Janneke Kamstra" userId="38168845-acf0-435d-adc5-c7471e607150" providerId="ADAL" clId="{66113BFF-43D4-4677-81CE-D8C17BF17764}" dt="2021-12-21T09:01:07.139" v="493" actId="26606"/>
          <ac:spMkLst>
            <pc:docMk/>
            <pc:sldMk cId="3000684931" sldId="265"/>
            <ac:spMk id="2" creationId="{CD827C90-34C7-42D0-AE1B-CC5F8DCFDADC}"/>
          </ac:spMkLst>
        </pc:spChg>
        <pc:spChg chg="del mod">
          <ac:chgData name="Janneke Kamstra" userId="38168845-acf0-435d-adc5-c7471e607150" providerId="ADAL" clId="{66113BFF-43D4-4677-81CE-D8C17BF17764}" dt="2021-12-21T09:00:08.124" v="481" actId="26606"/>
          <ac:spMkLst>
            <pc:docMk/>
            <pc:sldMk cId="3000684931" sldId="265"/>
            <ac:spMk id="3" creationId="{61E7436F-1F7A-4929-98EC-3152308A8E1D}"/>
          </ac:spMkLst>
        </pc:spChg>
        <pc:spChg chg="add">
          <ac:chgData name="Janneke Kamstra" userId="38168845-acf0-435d-adc5-c7471e607150" providerId="ADAL" clId="{66113BFF-43D4-4677-81CE-D8C17BF17764}" dt="2021-12-21T09:01:07.139" v="493" actId="26606"/>
          <ac:spMkLst>
            <pc:docMk/>
            <pc:sldMk cId="3000684931" sldId="265"/>
            <ac:spMk id="14" creationId="{F9ED434F-8767-46CC-B26B-5AF62FF01E66}"/>
          </ac:spMkLst>
        </pc:spChg>
        <pc:spChg chg="add del">
          <ac:chgData name="Janneke Kamstra" userId="38168845-acf0-435d-adc5-c7471e607150" providerId="ADAL" clId="{66113BFF-43D4-4677-81CE-D8C17BF17764}" dt="2021-12-21T09:01:07.088" v="492" actId="26606"/>
          <ac:spMkLst>
            <pc:docMk/>
            <pc:sldMk cId="3000684931" sldId="265"/>
            <ac:spMk id="19" creationId="{CC28BCC9-4093-4FD5-83EB-7EC297F51396}"/>
          </ac:spMkLst>
        </pc:spChg>
        <pc:grpChg chg="add del">
          <ac:chgData name="Janneke Kamstra" userId="38168845-acf0-435d-adc5-c7471e607150" providerId="ADAL" clId="{66113BFF-43D4-4677-81CE-D8C17BF17764}" dt="2021-12-21T09:01:07.088" v="492" actId="26606"/>
          <ac:grpSpMkLst>
            <pc:docMk/>
            <pc:sldMk cId="3000684931" sldId="265"/>
            <ac:grpSpMk id="10" creationId="{08BCF048-8940-4354-B9EC-5AD74E283CE3}"/>
          </ac:grpSpMkLst>
        </pc:grpChg>
        <pc:grpChg chg="add">
          <ac:chgData name="Janneke Kamstra" userId="38168845-acf0-435d-adc5-c7471e607150" providerId="ADAL" clId="{66113BFF-43D4-4677-81CE-D8C17BF17764}" dt="2021-12-21T09:01:07.139" v="493" actId="26606"/>
          <ac:grpSpMkLst>
            <pc:docMk/>
            <pc:sldMk cId="3000684931" sldId="265"/>
            <ac:grpSpMk id="21" creationId="{2F448CB3-7B4F-45D7-B7C0-DF553DF61453}"/>
          </ac:grpSpMkLst>
        </pc:grpChg>
        <pc:graphicFrameChg chg="add mod modGraphic">
          <ac:chgData name="Janneke Kamstra" userId="38168845-acf0-435d-adc5-c7471e607150" providerId="ADAL" clId="{66113BFF-43D4-4677-81CE-D8C17BF17764}" dt="2021-12-21T09:01:07.139" v="493" actId="26606"/>
          <ac:graphicFrameMkLst>
            <pc:docMk/>
            <pc:sldMk cId="3000684931" sldId="265"/>
            <ac:graphicFrameMk id="5" creationId="{B1927476-16D2-4C48-8732-72A545B41B66}"/>
          </ac:graphicFrameMkLst>
        </pc:graphicFrameChg>
      </pc:sldChg>
    </pc:docChg>
  </pc:docChgLst>
  <pc:docChgLst>
    <pc:chgData name="Janneke Kamstra" userId="S::j.kamstra@noorderpoort.nl::38168845-acf0-435d-adc5-c7471e607150" providerId="AD" clId="Web-{C68A46C6-598F-B3AC-0617-01427E950544}"/>
    <pc:docChg chg="delSld modSld sldOrd">
      <pc:chgData name="Janneke Kamstra" userId="S::j.kamstra@noorderpoort.nl::38168845-acf0-435d-adc5-c7471e607150" providerId="AD" clId="Web-{C68A46C6-598F-B3AC-0617-01427E950544}" dt="2021-12-20T09:52:25.348" v="38"/>
      <pc:docMkLst>
        <pc:docMk/>
      </pc:docMkLst>
      <pc:sldChg chg="del">
        <pc:chgData name="Janneke Kamstra" userId="S::j.kamstra@noorderpoort.nl::38168845-acf0-435d-adc5-c7471e607150" providerId="AD" clId="Web-{C68A46C6-598F-B3AC-0617-01427E950544}" dt="2021-12-20T09:50:39.706" v="11"/>
        <pc:sldMkLst>
          <pc:docMk/>
          <pc:sldMk cId="4222373336" sldId="256"/>
        </pc:sldMkLst>
      </pc:sldChg>
      <pc:sldChg chg="del">
        <pc:chgData name="Janneke Kamstra" userId="S::j.kamstra@noorderpoort.nl::38168845-acf0-435d-adc5-c7471e607150" providerId="AD" clId="Web-{C68A46C6-598F-B3AC-0617-01427E950544}" dt="2021-12-20T09:50:45.722" v="12"/>
        <pc:sldMkLst>
          <pc:docMk/>
          <pc:sldMk cId="20686079" sldId="257"/>
        </pc:sldMkLst>
      </pc:sldChg>
      <pc:sldChg chg="del">
        <pc:chgData name="Janneke Kamstra" userId="S::j.kamstra@noorderpoort.nl::38168845-acf0-435d-adc5-c7471e607150" providerId="AD" clId="Web-{C68A46C6-598F-B3AC-0617-01427E950544}" dt="2021-12-20T09:50:56.831" v="14"/>
        <pc:sldMkLst>
          <pc:docMk/>
          <pc:sldMk cId="2737433282" sldId="258"/>
        </pc:sldMkLst>
      </pc:sldChg>
      <pc:sldChg chg="del">
        <pc:chgData name="Janneke Kamstra" userId="S::j.kamstra@noorderpoort.nl::38168845-acf0-435d-adc5-c7471e607150" providerId="AD" clId="Web-{C68A46C6-598F-B3AC-0617-01427E950544}" dt="2021-12-20T09:50:50.190" v="13"/>
        <pc:sldMkLst>
          <pc:docMk/>
          <pc:sldMk cId="1704028710" sldId="259"/>
        </pc:sldMkLst>
      </pc:sldChg>
      <pc:sldChg chg="del">
        <pc:chgData name="Janneke Kamstra" userId="S::j.kamstra@noorderpoort.nl::38168845-acf0-435d-adc5-c7471e607150" providerId="AD" clId="Web-{C68A46C6-598F-B3AC-0617-01427E950544}" dt="2021-12-20T09:51:03.253" v="15"/>
        <pc:sldMkLst>
          <pc:docMk/>
          <pc:sldMk cId="2406074403" sldId="260"/>
        </pc:sldMkLst>
      </pc:sldChg>
      <pc:sldChg chg="modSp ord">
        <pc:chgData name="Janneke Kamstra" userId="S::j.kamstra@noorderpoort.nl::38168845-acf0-435d-adc5-c7471e607150" providerId="AD" clId="Web-{C68A46C6-598F-B3AC-0617-01427E950544}" dt="2021-12-20T09:52:25.348" v="38"/>
        <pc:sldMkLst>
          <pc:docMk/>
          <pc:sldMk cId="2990390500" sldId="261"/>
        </pc:sldMkLst>
        <pc:graphicFrameChg chg="modGraphic">
          <ac:chgData name="Janneke Kamstra" userId="S::j.kamstra@noorderpoort.nl::38168845-acf0-435d-adc5-c7471e607150" providerId="AD" clId="Web-{C68A46C6-598F-B3AC-0617-01427E950544}" dt="2021-12-20T09:50:17.378" v="10" actId="20577"/>
          <ac:graphicFrameMkLst>
            <pc:docMk/>
            <pc:sldMk cId="2990390500" sldId="261"/>
            <ac:graphicFrameMk id="5" creationId="{A28F0A6C-E41C-4F92-906B-B43CDBCC1BDE}"/>
          </ac:graphicFrameMkLst>
        </pc:graphicFrameChg>
      </pc:sldChg>
      <pc:sldChg chg="modSp">
        <pc:chgData name="Janneke Kamstra" userId="S::j.kamstra@noorderpoort.nl::38168845-acf0-435d-adc5-c7471e607150" providerId="AD" clId="Web-{C68A46C6-598F-B3AC-0617-01427E950544}" dt="2021-12-20T09:51:23.894" v="18" actId="20577"/>
        <pc:sldMkLst>
          <pc:docMk/>
          <pc:sldMk cId="3373422772" sldId="262"/>
        </pc:sldMkLst>
        <pc:spChg chg="mod">
          <ac:chgData name="Janneke Kamstra" userId="S::j.kamstra@noorderpoort.nl::38168845-acf0-435d-adc5-c7471e607150" providerId="AD" clId="Web-{C68A46C6-598F-B3AC-0617-01427E950544}" dt="2021-12-20T09:51:23.894" v="18" actId="20577"/>
          <ac:spMkLst>
            <pc:docMk/>
            <pc:sldMk cId="3373422772" sldId="262"/>
            <ac:spMk id="3" creationId="{CB5E9784-CE58-4803-8B71-343B5CD88639}"/>
          </ac:spMkLst>
        </pc:spChg>
      </pc:sldChg>
      <pc:sldChg chg="modSp">
        <pc:chgData name="Janneke Kamstra" userId="S::j.kamstra@noorderpoort.nl::38168845-acf0-435d-adc5-c7471e607150" providerId="AD" clId="Web-{C68A46C6-598F-B3AC-0617-01427E950544}" dt="2021-12-20T09:52:22.379" v="36" actId="20577"/>
        <pc:sldMkLst>
          <pc:docMk/>
          <pc:sldMk cId="1576514952" sldId="263"/>
        </pc:sldMkLst>
        <pc:spChg chg="mod">
          <ac:chgData name="Janneke Kamstra" userId="S::j.kamstra@noorderpoort.nl::38168845-acf0-435d-adc5-c7471e607150" providerId="AD" clId="Web-{C68A46C6-598F-B3AC-0617-01427E950544}" dt="2021-12-20T09:52:22.379" v="36" actId="20577"/>
          <ac:spMkLst>
            <pc:docMk/>
            <pc:sldMk cId="1576514952" sldId="263"/>
            <ac:spMk id="3" creationId="{2E154EE0-9124-4834-920A-B3C95BCFC2C4}"/>
          </ac:spMkLst>
        </pc:spChg>
      </pc:sldChg>
    </pc:docChg>
  </pc:docChgLst>
</pc:chgInfo>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2714D11A-9635-4437-AB9F-F79B696EE050}" type="doc">
      <dgm:prSet loTypeId="urn:microsoft.com/office/officeart/2005/8/layout/hierarchy1" loCatId="hierarchy" qsTypeId="urn:microsoft.com/office/officeart/2005/8/quickstyle/simple4" qsCatId="simple" csTypeId="urn:microsoft.com/office/officeart/2005/8/colors/accent1_2" csCatId="accent1" phldr="1"/>
      <dgm:spPr/>
      <dgm:t>
        <a:bodyPr/>
        <a:lstStyle/>
        <a:p>
          <a:endParaRPr lang="en-US"/>
        </a:p>
      </dgm:t>
    </dgm:pt>
    <dgm:pt modelId="{3DC78925-16F5-4B61-9098-CB2B5342387F}">
      <dgm:prSet/>
      <dgm:spPr/>
      <dgm:t>
        <a:bodyPr/>
        <a:lstStyle/>
        <a:p>
          <a:r>
            <a:rPr lang="nl-NL"/>
            <a:t>We gaan onderzoeken welke aspecten van je bijbaan je wel en niet terug zou willen zien in je toekomstige baan.</a:t>
          </a:r>
          <a:endParaRPr lang="en-US"/>
        </a:p>
      </dgm:t>
    </dgm:pt>
    <dgm:pt modelId="{B0064C11-F79D-43CF-9A59-97548E1AE4AF}" type="parTrans" cxnId="{FDC39370-7ED3-4F16-8BDA-8F39B2E54185}">
      <dgm:prSet/>
      <dgm:spPr/>
      <dgm:t>
        <a:bodyPr/>
        <a:lstStyle/>
        <a:p>
          <a:endParaRPr lang="en-US"/>
        </a:p>
      </dgm:t>
    </dgm:pt>
    <dgm:pt modelId="{160CD4DB-83A3-435C-A177-DCC40752EEB3}" type="sibTrans" cxnId="{FDC39370-7ED3-4F16-8BDA-8F39B2E54185}">
      <dgm:prSet/>
      <dgm:spPr/>
      <dgm:t>
        <a:bodyPr/>
        <a:lstStyle/>
        <a:p>
          <a:endParaRPr lang="en-US"/>
        </a:p>
      </dgm:t>
    </dgm:pt>
    <dgm:pt modelId="{ABF78FE1-F120-4E6B-84AB-18CAA32FAC9B}">
      <dgm:prSet/>
      <dgm:spPr/>
      <dgm:t>
        <a:bodyPr/>
        <a:lstStyle/>
        <a:p>
          <a:r>
            <a:rPr lang="nl-NL"/>
            <a:t>Denk aan: Werktijden, werkzaamheden, contact met collega’s, wat vind je leuk of juist helemaal niet, wat vind jij belangrijk in je bijbaan…enz…</a:t>
          </a:r>
          <a:endParaRPr lang="en-US"/>
        </a:p>
      </dgm:t>
    </dgm:pt>
    <dgm:pt modelId="{D9AD9714-17A8-4DE8-BD48-6474EB7C6755}" type="parTrans" cxnId="{CB3456A5-0BE8-48BD-BA0A-7C6B18F65711}">
      <dgm:prSet/>
      <dgm:spPr/>
      <dgm:t>
        <a:bodyPr/>
        <a:lstStyle/>
        <a:p>
          <a:endParaRPr lang="en-US"/>
        </a:p>
      </dgm:t>
    </dgm:pt>
    <dgm:pt modelId="{E89F09F1-5545-4294-8B3F-7F8965081AA6}" type="sibTrans" cxnId="{CB3456A5-0BE8-48BD-BA0A-7C6B18F65711}">
      <dgm:prSet/>
      <dgm:spPr/>
      <dgm:t>
        <a:bodyPr/>
        <a:lstStyle/>
        <a:p>
          <a:endParaRPr lang="en-US"/>
        </a:p>
      </dgm:t>
    </dgm:pt>
    <dgm:pt modelId="{00CDA3E3-C6F3-42B2-9C01-3AD41F1EB1F1}" type="pres">
      <dgm:prSet presAssocID="{2714D11A-9635-4437-AB9F-F79B696EE050}" presName="hierChild1" presStyleCnt="0">
        <dgm:presLayoutVars>
          <dgm:chPref val="1"/>
          <dgm:dir/>
          <dgm:animOne val="branch"/>
          <dgm:animLvl val="lvl"/>
          <dgm:resizeHandles/>
        </dgm:presLayoutVars>
      </dgm:prSet>
      <dgm:spPr/>
    </dgm:pt>
    <dgm:pt modelId="{C8622A1B-33E1-4770-99F7-FA61E8330958}" type="pres">
      <dgm:prSet presAssocID="{3DC78925-16F5-4B61-9098-CB2B5342387F}" presName="hierRoot1" presStyleCnt="0"/>
      <dgm:spPr/>
    </dgm:pt>
    <dgm:pt modelId="{436BD12E-6DC5-4528-BF1A-F5A984D47AC1}" type="pres">
      <dgm:prSet presAssocID="{3DC78925-16F5-4B61-9098-CB2B5342387F}" presName="composite" presStyleCnt="0"/>
      <dgm:spPr/>
    </dgm:pt>
    <dgm:pt modelId="{12C72961-3F70-4A4E-81E6-134DA11147F9}" type="pres">
      <dgm:prSet presAssocID="{3DC78925-16F5-4B61-9098-CB2B5342387F}" presName="background" presStyleLbl="node0" presStyleIdx="0" presStyleCnt="2"/>
      <dgm:spPr/>
    </dgm:pt>
    <dgm:pt modelId="{21490823-689D-4BA5-A457-FC5A3937B119}" type="pres">
      <dgm:prSet presAssocID="{3DC78925-16F5-4B61-9098-CB2B5342387F}" presName="text" presStyleLbl="fgAcc0" presStyleIdx="0" presStyleCnt="2">
        <dgm:presLayoutVars>
          <dgm:chPref val="3"/>
        </dgm:presLayoutVars>
      </dgm:prSet>
      <dgm:spPr/>
    </dgm:pt>
    <dgm:pt modelId="{AB1725DA-6E35-4783-AB0A-91576C02B28A}" type="pres">
      <dgm:prSet presAssocID="{3DC78925-16F5-4B61-9098-CB2B5342387F}" presName="hierChild2" presStyleCnt="0"/>
      <dgm:spPr/>
    </dgm:pt>
    <dgm:pt modelId="{B498D45E-7779-423B-A506-E015B1711413}" type="pres">
      <dgm:prSet presAssocID="{ABF78FE1-F120-4E6B-84AB-18CAA32FAC9B}" presName="hierRoot1" presStyleCnt="0"/>
      <dgm:spPr/>
    </dgm:pt>
    <dgm:pt modelId="{F8CF5B1D-6753-4283-A73F-514F91C98FB6}" type="pres">
      <dgm:prSet presAssocID="{ABF78FE1-F120-4E6B-84AB-18CAA32FAC9B}" presName="composite" presStyleCnt="0"/>
      <dgm:spPr/>
    </dgm:pt>
    <dgm:pt modelId="{7269DEE9-032E-4AB3-A2F6-9184F9922CF7}" type="pres">
      <dgm:prSet presAssocID="{ABF78FE1-F120-4E6B-84AB-18CAA32FAC9B}" presName="background" presStyleLbl="node0" presStyleIdx="1" presStyleCnt="2"/>
      <dgm:spPr/>
    </dgm:pt>
    <dgm:pt modelId="{B1327D2F-C07B-4BA7-8A29-C1A0EF23E891}" type="pres">
      <dgm:prSet presAssocID="{ABF78FE1-F120-4E6B-84AB-18CAA32FAC9B}" presName="text" presStyleLbl="fgAcc0" presStyleIdx="1" presStyleCnt="2">
        <dgm:presLayoutVars>
          <dgm:chPref val="3"/>
        </dgm:presLayoutVars>
      </dgm:prSet>
      <dgm:spPr/>
    </dgm:pt>
    <dgm:pt modelId="{C773E679-6B73-49BC-A708-1D8DE29319A6}" type="pres">
      <dgm:prSet presAssocID="{ABF78FE1-F120-4E6B-84AB-18CAA32FAC9B}" presName="hierChild2" presStyleCnt="0"/>
      <dgm:spPr/>
    </dgm:pt>
  </dgm:ptLst>
  <dgm:cxnLst>
    <dgm:cxn modelId="{7D0DD105-F9F2-434D-9438-488B3EA1E0AE}" type="presOf" srcId="{2714D11A-9635-4437-AB9F-F79B696EE050}" destId="{00CDA3E3-C6F3-42B2-9C01-3AD41F1EB1F1}" srcOrd="0" destOrd="0" presId="urn:microsoft.com/office/officeart/2005/8/layout/hierarchy1"/>
    <dgm:cxn modelId="{FDC39370-7ED3-4F16-8BDA-8F39B2E54185}" srcId="{2714D11A-9635-4437-AB9F-F79B696EE050}" destId="{3DC78925-16F5-4B61-9098-CB2B5342387F}" srcOrd="0" destOrd="0" parTransId="{B0064C11-F79D-43CF-9A59-97548E1AE4AF}" sibTransId="{160CD4DB-83A3-435C-A177-DCC40752EEB3}"/>
    <dgm:cxn modelId="{CB3456A5-0BE8-48BD-BA0A-7C6B18F65711}" srcId="{2714D11A-9635-4437-AB9F-F79B696EE050}" destId="{ABF78FE1-F120-4E6B-84AB-18CAA32FAC9B}" srcOrd="1" destOrd="0" parTransId="{D9AD9714-17A8-4DE8-BD48-6474EB7C6755}" sibTransId="{E89F09F1-5545-4294-8B3F-7F8965081AA6}"/>
    <dgm:cxn modelId="{2F5436A8-1C32-47E1-B86B-5579D66C6BA0}" type="presOf" srcId="{3DC78925-16F5-4B61-9098-CB2B5342387F}" destId="{21490823-689D-4BA5-A457-FC5A3937B119}" srcOrd="0" destOrd="0" presId="urn:microsoft.com/office/officeart/2005/8/layout/hierarchy1"/>
    <dgm:cxn modelId="{014D0CCC-7C9F-48EF-9FFC-75A015950209}" type="presOf" srcId="{ABF78FE1-F120-4E6B-84AB-18CAA32FAC9B}" destId="{B1327D2F-C07B-4BA7-8A29-C1A0EF23E891}" srcOrd="0" destOrd="0" presId="urn:microsoft.com/office/officeart/2005/8/layout/hierarchy1"/>
    <dgm:cxn modelId="{EC0EB347-4D3A-4E9E-BCEE-B5D97D62AC85}" type="presParOf" srcId="{00CDA3E3-C6F3-42B2-9C01-3AD41F1EB1F1}" destId="{C8622A1B-33E1-4770-99F7-FA61E8330958}" srcOrd="0" destOrd="0" presId="urn:microsoft.com/office/officeart/2005/8/layout/hierarchy1"/>
    <dgm:cxn modelId="{B4D790CC-3746-4DA3-BCA5-C5282B65C55B}" type="presParOf" srcId="{C8622A1B-33E1-4770-99F7-FA61E8330958}" destId="{436BD12E-6DC5-4528-BF1A-F5A984D47AC1}" srcOrd="0" destOrd="0" presId="urn:microsoft.com/office/officeart/2005/8/layout/hierarchy1"/>
    <dgm:cxn modelId="{52D42A9F-AC96-453F-B0C7-E99021E84E5B}" type="presParOf" srcId="{436BD12E-6DC5-4528-BF1A-F5A984D47AC1}" destId="{12C72961-3F70-4A4E-81E6-134DA11147F9}" srcOrd="0" destOrd="0" presId="urn:microsoft.com/office/officeart/2005/8/layout/hierarchy1"/>
    <dgm:cxn modelId="{A9C3E5C4-89AD-48C4-BCA5-DCE13AB98FD9}" type="presParOf" srcId="{436BD12E-6DC5-4528-BF1A-F5A984D47AC1}" destId="{21490823-689D-4BA5-A457-FC5A3937B119}" srcOrd="1" destOrd="0" presId="urn:microsoft.com/office/officeart/2005/8/layout/hierarchy1"/>
    <dgm:cxn modelId="{EBBF46F2-C754-453E-B2D9-207467F461FD}" type="presParOf" srcId="{C8622A1B-33E1-4770-99F7-FA61E8330958}" destId="{AB1725DA-6E35-4783-AB0A-91576C02B28A}" srcOrd="1" destOrd="0" presId="urn:microsoft.com/office/officeart/2005/8/layout/hierarchy1"/>
    <dgm:cxn modelId="{C213451B-0791-438E-875D-F8E589C4E923}" type="presParOf" srcId="{00CDA3E3-C6F3-42B2-9C01-3AD41F1EB1F1}" destId="{B498D45E-7779-423B-A506-E015B1711413}" srcOrd="1" destOrd="0" presId="urn:microsoft.com/office/officeart/2005/8/layout/hierarchy1"/>
    <dgm:cxn modelId="{71A7CB0C-D01C-42BA-A8D7-23F132CBCECB}" type="presParOf" srcId="{B498D45E-7779-423B-A506-E015B1711413}" destId="{F8CF5B1D-6753-4283-A73F-514F91C98FB6}" srcOrd="0" destOrd="0" presId="urn:microsoft.com/office/officeart/2005/8/layout/hierarchy1"/>
    <dgm:cxn modelId="{9B317EAB-1E28-4E18-B071-D667008E3D35}" type="presParOf" srcId="{F8CF5B1D-6753-4283-A73F-514F91C98FB6}" destId="{7269DEE9-032E-4AB3-A2F6-9184F9922CF7}" srcOrd="0" destOrd="0" presId="urn:microsoft.com/office/officeart/2005/8/layout/hierarchy1"/>
    <dgm:cxn modelId="{768FBC5A-6306-4876-9591-2E4EBC015168}" type="presParOf" srcId="{F8CF5B1D-6753-4283-A73F-514F91C98FB6}" destId="{B1327D2F-C07B-4BA7-8A29-C1A0EF23E891}" srcOrd="1" destOrd="0" presId="urn:microsoft.com/office/officeart/2005/8/layout/hierarchy1"/>
    <dgm:cxn modelId="{30356EEA-7B8A-403F-9B3B-28A6715B0DDD}" type="presParOf" srcId="{B498D45E-7779-423B-A506-E015B1711413}" destId="{C773E679-6B73-49BC-A708-1D8DE29319A6}" srcOrd="1" destOrd="0" presId="urn:microsoft.com/office/officeart/2005/8/layout/hierarchy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159E2163-BA2E-44A4-A6FA-754358469C08}" type="doc">
      <dgm:prSet loTypeId="urn:microsoft.com/office/officeart/2005/8/layout/hierarchy3" loCatId="hierarchy" qsTypeId="urn:microsoft.com/office/officeart/2005/8/quickstyle/simple4" qsCatId="simple" csTypeId="urn:microsoft.com/office/officeart/2005/8/colors/colorful2" csCatId="colorful" phldr="1"/>
      <dgm:spPr/>
      <dgm:t>
        <a:bodyPr/>
        <a:lstStyle/>
        <a:p>
          <a:endParaRPr lang="en-US"/>
        </a:p>
      </dgm:t>
    </dgm:pt>
    <dgm:pt modelId="{83270DE4-B3ED-435B-90D3-767F2E716E33}">
      <dgm:prSet/>
      <dgm:spPr/>
      <dgm:t>
        <a:bodyPr/>
        <a:lstStyle/>
        <a:p>
          <a:r>
            <a:rPr lang="nl-NL" dirty="0"/>
            <a:t>Onderzoek relatie bijbaan en werk. Doe je in je bijbaan iets wat je in je toekomstige beroep ook nodig hebt?</a:t>
          </a:r>
          <a:endParaRPr lang="en-US" dirty="0"/>
        </a:p>
      </dgm:t>
    </dgm:pt>
    <dgm:pt modelId="{0F656227-F208-42CC-924A-623255C31CD2}" type="parTrans" cxnId="{7D0B0C4D-C302-4AE6-849D-966C8CA0ECFC}">
      <dgm:prSet/>
      <dgm:spPr/>
      <dgm:t>
        <a:bodyPr/>
        <a:lstStyle/>
        <a:p>
          <a:endParaRPr lang="en-US"/>
        </a:p>
      </dgm:t>
    </dgm:pt>
    <dgm:pt modelId="{BA72E882-8CB8-4D55-9311-01457D47688C}" type="sibTrans" cxnId="{7D0B0C4D-C302-4AE6-849D-966C8CA0ECFC}">
      <dgm:prSet/>
      <dgm:spPr/>
      <dgm:t>
        <a:bodyPr/>
        <a:lstStyle/>
        <a:p>
          <a:endParaRPr lang="en-US"/>
        </a:p>
      </dgm:t>
    </dgm:pt>
    <dgm:pt modelId="{7CFAEE6F-C845-44DF-B802-28EE0D01CFC1}">
      <dgm:prSet/>
      <dgm:spPr/>
      <dgm:t>
        <a:bodyPr/>
        <a:lstStyle/>
        <a:p>
          <a:pPr rtl="0"/>
          <a:r>
            <a:rPr lang="nl-NL" dirty="0"/>
            <a:t>Je gaat in de </a:t>
          </a:r>
          <a:r>
            <a:rPr lang="nl-NL" dirty="0" err="1"/>
            <a:t>breakoutroom</a:t>
          </a:r>
          <a:r>
            <a:rPr lang="nl-NL" dirty="0"/>
            <a:t> met 1 klasgenoot. Stel elkaar de volgende vragen en maak aantekeningen. We vragen een terugkoppeling:</a:t>
          </a:r>
          <a:endParaRPr lang="en-US" dirty="0"/>
        </a:p>
      </dgm:t>
    </dgm:pt>
    <dgm:pt modelId="{C4121FC9-488F-4A68-AF42-149041553DC3}" type="parTrans" cxnId="{4394E46C-8DA6-462D-A9BB-9BAA6CC113F6}">
      <dgm:prSet/>
      <dgm:spPr/>
      <dgm:t>
        <a:bodyPr/>
        <a:lstStyle/>
        <a:p>
          <a:endParaRPr lang="en-US"/>
        </a:p>
      </dgm:t>
    </dgm:pt>
    <dgm:pt modelId="{61B9B652-BEDC-4847-8602-38CCB6731F02}" type="sibTrans" cxnId="{4394E46C-8DA6-462D-A9BB-9BAA6CC113F6}">
      <dgm:prSet/>
      <dgm:spPr/>
      <dgm:t>
        <a:bodyPr/>
        <a:lstStyle/>
        <a:p>
          <a:endParaRPr lang="en-US"/>
        </a:p>
      </dgm:t>
    </dgm:pt>
    <dgm:pt modelId="{E986BCF5-38A4-4FF2-9CDA-A2C9EB911A5A}" type="pres">
      <dgm:prSet presAssocID="{159E2163-BA2E-44A4-A6FA-754358469C08}" presName="diagram" presStyleCnt="0">
        <dgm:presLayoutVars>
          <dgm:chPref val="1"/>
          <dgm:dir/>
          <dgm:animOne val="branch"/>
          <dgm:animLvl val="lvl"/>
          <dgm:resizeHandles/>
        </dgm:presLayoutVars>
      </dgm:prSet>
      <dgm:spPr/>
    </dgm:pt>
    <dgm:pt modelId="{533ADE33-AB43-456C-8942-2F8A9C902FC3}" type="pres">
      <dgm:prSet presAssocID="{83270DE4-B3ED-435B-90D3-767F2E716E33}" presName="root" presStyleCnt="0"/>
      <dgm:spPr/>
    </dgm:pt>
    <dgm:pt modelId="{88062DF9-6573-4BBE-909F-673BD1AE14D8}" type="pres">
      <dgm:prSet presAssocID="{83270DE4-B3ED-435B-90D3-767F2E716E33}" presName="rootComposite" presStyleCnt="0"/>
      <dgm:spPr/>
    </dgm:pt>
    <dgm:pt modelId="{FCF95CCE-6499-45C0-8D21-8F316B03E7E4}" type="pres">
      <dgm:prSet presAssocID="{83270DE4-B3ED-435B-90D3-767F2E716E33}" presName="rootText" presStyleLbl="node1" presStyleIdx="0" presStyleCnt="2"/>
      <dgm:spPr/>
    </dgm:pt>
    <dgm:pt modelId="{96FF47ED-28D5-414E-AEE4-591ADAF1D2BA}" type="pres">
      <dgm:prSet presAssocID="{83270DE4-B3ED-435B-90D3-767F2E716E33}" presName="rootConnector" presStyleLbl="node1" presStyleIdx="0" presStyleCnt="2"/>
      <dgm:spPr/>
    </dgm:pt>
    <dgm:pt modelId="{AB7F806D-68DB-4A7D-A290-82D1C62AD4DE}" type="pres">
      <dgm:prSet presAssocID="{83270DE4-B3ED-435B-90D3-767F2E716E33}" presName="childShape" presStyleCnt="0"/>
      <dgm:spPr/>
    </dgm:pt>
    <dgm:pt modelId="{CBAEEBE9-7C80-4DC2-9ABE-1D95B0041B8A}" type="pres">
      <dgm:prSet presAssocID="{7CFAEE6F-C845-44DF-B802-28EE0D01CFC1}" presName="root" presStyleCnt="0"/>
      <dgm:spPr/>
    </dgm:pt>
    <dgm:pt modelId="{87A53D0A-8B2D-4ABA-954D-B369E90FAD13}" type="pres">
      <dgm:prSet presAssocID="{7CFAEE6F-C845-44DF-B802-28EE0D01CFC1}" presName="rootComposite" presStyleCnt="0"/>
      <dgm:spPr/>
    </dgm:pt>
    <dgm:pt modelId="{A5BE1C13-9BE0-4192-981A-878E79B03FFD}" type="pres">
      <dgm:prSet presAssocID="{7CFAEE6F-C845-44DF-B802-28EE0D01CFC1}" presName="rootText" presStyleLbl="node1" presStyleIdx="1" presStyleCnt="2"/>
      <dgm:spPr/>
    </dgm:pt>
    <dgm:pt modelId="{5457857F-FE3E-46B4-A266-A2112B640A4B}" type="pres">
      <dgm:prSet presAssocID="{7CFAEE6F-C845-44DF-B802-28EE0D01CFC1}" presName="rootConnector" presStyleLbl="node1" presStyleIdx="1" presStyleCnt="2"/>
      <dgm:spPr/>
    </dgm:pt>
    <dgm:pt modelId="{39E395BA-143A-4CAC-96B3-3850D437DD05}" type="pres">
      <dgm:prSet presAssocID="{7CFAEE6F-C845-44DF-B802-28EE0D01CFC1}" presName="childShape" presStyleCnt="0"/>
      <dgm:spPr/>
    </dgm:pt>
  </dgm:ptLst>
  <dgm:cxnLst>
    <dgm:cxn modelId="{398C2426-8206-4012-A1E0-0BB803DB1424}" type="presOf" srcId="{83270DE4-B3ED-435B-90D3-767F2E716E33}" destId="{FCF95CCE-6499-45C0-8D21-8F316B03E7E4}" srcOrd="0" destOrd="0" presId="urn:microsoft.com/office/officeart/2005/8/layout/hierarchy3"/>
    <dgm:cxn modelId="{8F516C64-A77D-4821-931B-0D62159E0A25}" type="presOf" srcId="{7CFAEE6F-C845-44DF-B802-28EE0D01CFC1}" destId="{A5BE1C13-9BE0-4192-981A-878E79B03FFD}" srcOrd="0" destOrd="0" presId="urn:microsoft.com/office/officeart/2005/8/layout/hierarchy3"/>
    <dgm:cxn modelId="{4394E46C-8DA6-462D-A9BB-9BAA6CC113F6}" srcId="{159E2163-BA2E-44A4-A6FA-754358469C08}" destId="{7CFAEE6F-C845-44DF-B802-28EE0D01CFC1}" srcOrd="1" destOrd="0" parTransId="{C4121FC9-488F-4A68-AF42-149041553DC3}" sibTransId="{61B9B652-BEDC-4847-8602-38CCB6731F02}"/>
    <dgm:cxn modelId="{7D0B0C4D-C302-4AE6-849D-966C8CA0ECFC}" srcId="{159E2163-BA2E-44A4-A6FA-754358469C08}" destId="{83270DE4-B3ED-435B-90D3-767F2E716E33}" srcOrd="0" destOrd="0" parTransId="{0F656227-F208-42CC-924A-623255C31CD2}" sibTransId="{BA72E882-8CB8-4D55-9311-01457D47688C}"/>
    <dgm:cxn modelId="{F4C384D0-5977-47D2-8DE4-5A927438BEA7}" type="presOf" srcId="{159E2163-BA2E-44A4-A6FA-754358469C08}" destId="{E986BCF5-38A4-4FF2-9CDA-A2C9EB911A5A}" srcOrd="0" destOrd="0" presId="urn:microsoft.com/office/officeart/2005/8/layout/hierarchy3"/>
    <dgm:cxn modelId="{825A9BD7-2094-4FFF-9139-2727DB5D52AA}" type="presOf" srcId="{83270DE4-B3ED-435B-90D3-767F2E716E33}" destId="{96FF47ED-28D5-414E-AEE4-591ADAF1D2BA}" srcOrd="1" destOrd="0" presId="urn:microsoft.com/office/officeart/2005/8/layout/hierarchy3"/>
    <dgm:cxn modelId="{F758EFE3-89D5-4659-AC3F-3BE53B700F34}" type="presOf" srcId="{7CFAEE6F-C845-44DF-B802-28EE0D01CFC1}" destId="{5457857F-FE3E-46B4-A266-A2112B640A4B}" srcOrd="1" destOrd="0" presId="urn:microsoft.com/office/officeart/2005/8/layout/hierarchy3"/>
    <dgm:cxn modelId="{13DA6CF3-9398-483F-853A-657C6F213309}" type="presParOf" srcId="{E986BCF5-38A4-4FF2-9CDA-A2C9EB911A5A}" destId="{533ADE33-AB43-456C-8942-2F8A9C902FC3}" srcOrd="0" destOrd="0" presId="urn:microsoft.com/office/officeart/2005/8/layout/hierarchy3"/>
    <dgm:cxn modelId="{A18162A7-AE3F-42D8-B860-06B9177954D8}" type="presParOf" srcId="{533ADE33-AB43-456C-8942-2F8A9C902FC3}" destId="{88062DF9-6573-4BBE-909F-673BD1AE14D8}" srcOrd="0" destOrd="0" presId="urn:microsoft.com/office/officeart/2005/8/layout/hierarchy3"/>
    <dgm:cxn modelId="{F6F9C22D-ACD3-4D7A-8EC2-B7C9C1A1495D}" type="presParOf" srcId="{88062DF9-6573-4BBE-909F-673BD1AE14D8}" destId="{FCF95CCE-6499-45C0-8D21-8F316B03E7E4}" srcOrd="0" destOrd="0" presId="urn:microsoft.com/office/officeart/2005/8/layout/hierarchy3"/>
    <dgm:cxn modelId="{3BD99255-C3F9-4A9C-8598-40FD433CEFD3}" type="presParOf" srcId="{88062DF9-6573-4BBE-909F-673BD1AE14D8}" destId="{96FF47ED-28D5-414E-AEE4-591ADAF1D2BA}" srcOrd="1" destOrd="0" presId="urn:microsoft.com/office/officeart/2005/8/layout/hierarchy3"/>
    <dgm:cxn modelId="{8F061707-C66B-4147-BF5F-A50A1F58FF1C}" type="presParOf" srcId="{533ADE33-AB43-456C-8942-2F8A9C902FC3}" destId="{AB7F806D-68DB-4A7D-A290-82D1C62AD4DE}" srcOrd="1" destOrd="0" presId="urn:microsoft.com/office/officeart/2005/8/layout/hierarchy3"/>
    <dgm:cxn modelId="{00B92507-DBF6-41BC-9612-52B6F6E19C9D}" type="presParOf" srcId="{E986BCF5-38A4-4FF2-9CDA-A2C9EB911A5A}" destId="{CBAEEBE9-7C80-4DC2-9ABE-1D95B0041B8A}" srcOrd="1" destOrd="0" presId="urn:microsoft.com/office/officeart/2005/8/layout/hierarchy3"/>
    <dgm:cxn modelId="{C652F539-C0A5-4537-BC23-392FE472288B}" type="presParOf" srcId="{CBAEEBE9-7C80-4DC2-9ABE-1D95B0041B8A}" destId="{87A53D0A-8B2D-4ABA-954D-B369E90FAD13}" srcOrd="0" destOrd="0" presId="urn:microsoft.com/office/officeart/2005/8/layout/hierarchy3"/>
    <dgm:cxn modelId="{83680D3C-5EF9-47D6-BDFA-DB8AC7F26B81}" type="presParOf" srcId="{87A53D0A-8B2D-4ABA-954D-B369E90FAD13}" destId="{A5BE1C13-9BE0-4192-981A-878E79B03FFD}" srcOrd="0" destOrd="0" presId="urn:microsoft.com/office/officeart/2005/8/layout/hierarchy3"/>
    <dgm:cxn modelId="{446A5154-FB72-4C56-AAF4-88BBE9740725}" type="presParOf" srcId="{87A53D0A-8B2D-4ABA-954D-B369E90FAD13}" destId="{5457857F-FE3E-46B4-A266-A2112B640A4B}" srcOrd="1" destOrd="0" presId="urn:microsoft.com/office/officeart/2005/8/layout/hierarchy3"/>
    <dgm:cxn modelId="{E5625C80-8EB2-4860-8647-60AAD54DC9CD}" type="presParOf" srcId="{CBAEEBE9-7C80-4DC2-9ABE-1D95B0041B8A}" destId="{39E395BA-143A-4CAC-96B3-3850D437DD05}" srcOrd="1" destOrd="0" presId="urn:microsoft.com/office/officeart/2005/8/layout/hierarchy3"/>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2C72961-3F70-4A4E-81E6-134DA11147F9}">
      <dsp:nvSpPr>
        <dsp:cNvPr id="0" name=""/>
        <dsp:cNvSpPr/>
      </dsp:nvSpPr>
      <dsp:spPr>
        <a:xfrm>
          <a:off x="1174" y="184257"/>
          <a:ext cx="4124157" cy="2618839"/>
        </a:xfrm>
        <a:prstGeom prst="roundRect">
          <a:avLst>
            <a:gd name="adj" fmla="val 10000"/>
          </a:avLst>
        </a:prstGeom>
        <a:gradFill rotWithShape="0">
          <a:gsLst>
            <a:gs pos="0">
              <a:schemeClr val="accent1">
                <a:hueOff val="0"/>
                <a:satOff val="0"/>
                <a:lumOff val="0"/>
                <a:alphaOff val="0"/>
                <a:tint val="98000"/>
                <a:lumMod val="114000"/>
              </a:schemeClr>
            </a:gs>
            <a:gs pos="100000">
              <a:schemeClr val="accent1">
                <a:hueOff val="0"/>
                <a:satOff val="0"/>
                <a:lumOff val="0"/>
                <a:alphaOff val="0"/>
                <a:shade val="90000"/>
                <a:lumMod val="84000"/>
              </a:schemeClr>
            </a:gs>
          </a:gsLst>
          <a:lin ang="5400000" scaled="0"/>
        </a:gradFill>
        <a:ln>
          <a:noFill/>
        </a:ln>
        <a:effectLst>
          <a:outerShdw blurRad="38100" dist="25400" dir="5400000" rotWithShape="0">
            <a:srgbClr val="000000">
              <a:alpha val="45000"/>
            </a:srgbClr>
          </a:outerShdw>
        </a:effectLst>
      </dsp:spPr>
      <dsp:style>
        <a:lnRef idx="0">
          <a:scrgbClr r="0" g="0" b="0"/>
        </a:lnRef>
        <a:fillRef idx="3">
          <a:scrgbClr r="0" g="0" b="0"/>
        </a:fillRef>
        <a:effectRef idx="2">
          <a:scrgbClr r="0" g="0" b="0"/>
        </a:effectRef>
        <a:fontRef idx="minor">
          <a:schemeClr val="lt1"/>
        </a:fontRef>
      </dsp:style>
    </dsp:sp>
    <dsp:sp modelId="{21490823-689D-4BA5-A457-FC5A3937B119}">
      <dsp:nvSpPr>
        <dsp:cNvPr id="0" name=""/>
        <dsp:cNvSpPr/>
      </dsp:nvSpPr>
      <dsp:spPr>
        <a:xfrm>
          <a:off x="459414" y="619585"/>
          <a:ext cx="4124157" cy="2618839"/>
        </a:xfrm>
        <a:prstGeom prst="roundRect">
          <a:avLst>
            <a:gd name="adj" fmla="val 10000"/>
          </a:avLst>
        </a:prstGeom>
        <a:solidFill>
          <a:schemeClr val="lt1">
            <a:alpha val="90000"/>
            <a:hueOff val="0"/>
            <a:satOff val="0"/>
            <a:lumOff val="0"/>
            <a:alphaOff val="0"/>
          </a:schemeClr>
        </a:solidFill>
        <a:ln w="9525" cap="rnd"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87630" tIns="87630" rIns="87630" bIns="87630" numCol="1" spcCol="1270" anchor="ctr" anchorCtr="0">
          <a:noAutofit/>
        </a:bodyPr>
        <a:lstStyle/>
        <a:p>
          <a:pPr marL="0" lvl="0" indent="0" algn="ctr" defTabSz="1022350">
            <a:lnSpc>
              <a:spcPct val="90000"/>
            </a:lnSpc>
            <a:spcBef>
              <a:spcPct val="0"/>
            </a:spcBef>
            <a:spcAft>
              <a:spcPct val="35000"/>
            </a:spcAft>
            <a:buNone/>
          </a:pPr>
          <a:r>
            <a:rPr lang="nl-NL" sz="2300" kern="1200"/>
            <a:t>We gaan onderzoeken welke aspecten van je bijbaan je wel en niet terug zou willen zien in je toekomstige baan.</a:t>
          </a:r>
          <a:endParaRPr lang="en-US" sz="2300" kern="1200"/>
        </a:p>
      </dsp:txBody>
      <dsp:txXfrm>
        <a:off x="536117" y="696288"/>
        <a:ext cx="3970751" cy="2465433"/>
      </dsp:txXfrm>
    </dsp:sp>
    <dsp:sp modelId="{7269DEE9-032E-4AB3-A2F6-9184F9922CF7}">
      <dsp:nvSpPr>
        <dsp:cNvPr id="0" name=""/>
        <dsp:cNvSpPr/>
      </dsp:nvSpPr>
      <dsp:spPr>
        <a:xfrm>
          <a:off x="5041811" y="184257"/>
          <a:ext cx="4124157" cy="2618839"/>
        </a:xfrm>
        <a:prstGeom prst="roundRect">
          <a:avLst>
            <a:gd name="adj" fmla="val 10000"/>
          </a:avLst>
        </a:prstGeom>
        <a:gradFill rotWithShape="0">
          <a:gsLst>
            <a:gs pos="0">
              <a:schemeClr val="accent1">
                <a:hueOff val="0"/>
                <a:satOff val="0"/>
                <a:lumOff val="0"/>
                <a:alphaOff val="0"/>
                <a:tint val="98000"/>
                <a:lumMod val="114000"/>
              </a:schemeClr>
            </a:gs>
            <a:gs pos="100000">
              <a:schemeClr val="accent1">
                <a:hueOff val="0"/>
                <a:satOff val="0"/>
                <a:lumOff val="0"/>
                <a:alphaOff val="0"/>
                <a:shade val="90000"/>
                <a:lumMod val="84000"/>
              </a:schemeClr>
            </a:gs>
          </a:gsLst>
          <a:lin ang="5400000" scaled="0"/>
        </a:gradFill>
        <a:ln>
          <a:noFill/>
        </a:ln>
        <a:effectLst>
          <a:outerShdw blurRad="38100" dist="25400" dir="5400000" rotWithShape="0">
            <a:srgbClr val="000000">
              <a:alpha val="45000"/>
            </a:srgbClr>
          </a:outerShdw>
        </a:effectLst>
      </dsp:spPr>
      <dsp:style>
        <a:lnRef idx="0">
          <a:scrgbClr r="0" g="0" b="0"/>
        </a:lnRef>
        <a:fillRef idx="3">
          <a:scrgbClr r="0" g="0" b="0"/>
        </a:fillRef>
        <a:effectRef idx="2">
          <a:scrgbClr r="0" g="0" b="0"/>
        </a:effectRef>
        <a:fontRef idx="minor">
          <a:schemeClr val="lt1"/>
        </a:fontRef>
      </dsp:style>
    </dsp:sp>
    <dsp:sp modelId="{B1327D2F-C07B-4BA7-8A29-C1A0EF23E891}">
      <dsp:nvSpPr>
        <dsp:cNvPr id="0" name=""/>
        <dsp:cNvSpPr/>
      </dsp:nvSpPr>
      <dsp:spPr>
        <a:xfrm>
          <a:off x="5500051" y="619585"/>
          <a:ext cx="4124157" cy="2618839"/>
        </a:xfrm>
        <a:prstGeom prst="roundRect">
          <a:avLst>
            <a:gd name="adj" fmla="val 10000"/>
          </a:avLst>
        </a:prstGeom>
        <a:solidFill>
          <a:schemeClr val="lt1">
            <a:alpha val="90000"/>
            <a:hueOff val="0"/>
            <a:satOff val="0"/>
            <a:lumOff val="0"/>
            <a:alphaOff val="0"/>
          </a:schemeClr>
        </a:solidFill>
        <a:ln w="9525" cap="rnd"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87630" tIns="87630" rIns="87630" bIns="87630" numCol="1" spcCol="1270" anchor="ctr" anchorCtr="0">
          <a:noAutofit/>
        </a:bodyPr>
        <a:lstStyle/>
        <a:p>
          <a:pPr marL="0" lvl="0" indent="0" algn="ctr" defTabSz="1022350">
            <a:lnSpc>
              <a:spcPct val="90000"/>
            </a:lnSpc>
            <a:spcBef>
              <a:spcPct val="0"/>
            </a:spcBef>
            <a:spcAft>
              <a:spcPct val="35000"/>
            </a:spcAft>
            <a:buNone/>
          </a:pPr>
          <a:r>
            <a:rPr lang="nl-NL" sz="2300" kern="1200"/>
            <a:t>Denk aan: Werktijden, werkzaamheden, contact met collega’s, wat vind je leuk of juist helemaal niet, wat vind jij belangrijk in je bijbaan…enz…</a:t>
          </a:r>
          <a:endParaRPr lang="en-US" sz="2300" kern="1200"/>
        </a:p>
      </dsp:txBody>
      <dsp:txXfrm>
        <a:off x="5576754" y="696288"/>
        <a:ext cx="3970751" cy="2465433"/>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FCF95CCE-6499-45C0-8D21-8F316B03E7E4}">
      <dsp:nvSpPr>
        <dsp:cNvPr id="0" name=""/>
        <dsp:cNvSpPr/>
      </dsp:nvSpPr>
      <dsp:spPr>
        <a:xfrm>
          <a:off x="1174" y="642115"/>
          <a:ext cx="4276903" cy="2138451"/>
        </a:xfrm>
        <a:prstGeom prst="roundRect">
          <a:avLst>
            <a:gd name="adj" fmla="val 10000"/>
          </a:avLst>
        </a:prstGeom>
        <a:gradFill rotWithShape="0">
          <a:gsLst>
            <a:gs pos="0">
              <a:schemeClr val="accent2">
                <a:hueOff val="0"/>
                <a:satOff val="0"/>
                <a:lumOff val="0"/>
                <a:alphaOff val="0"/>
                <a:tint val="98000"/>
                <a:lumMod val="114000"/>
              </a:schemeClr>
            </a:gs>
            <a:gs pos="100000">
              <a:schemeClr val="accent2">
                <a:hueOff val="0"/>
                <a:satOff val="0"/>
                <a:lumOff val="0"/>
                <a:alphaOff val="0"/>
                <a:shade val="90000"/>
                <a:lumMod val="84000"/>
              </a:schemeClr>
            </a:gs>
          </a:gsLst>
          <a:lin ang="5400000" scaled="0"/>
        </a:gradFill>
        <a:ln>
          <a:noFill/>
        </a:ln>
        <a:effectLst>
          <a:outerShdw blurRad="38100" dist="25400" dir="5400000" rotWithShape="0">
            <a:srgbClr val="000000">
              <a:alpha val="4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43815" tIns="29210" rIns="43815" bIns="29210" numCol="1" spcCol="1270" anchor="ctr" anchorCtr="0">
          <a:noAutofit/>
        </a:bodyPr>
        <a:lstStyle/>
        <a:p>
          <a:pPr marL="0" lvl="0" indent="0" algn="ctr" defTabSz="1022350">
            <a:lnSpc>
              <a:spcPct val="90000"/>
            </a:lnSpc>
            <a:spcBef>
              <a:spcPct val="0"/>
            </a:spcBef>
            <a:spcAft>
              <a:spcPct val="35000"/>
            </a:spcAft>
            <a:buNone/>
          </a:pPr>
          <a:r>
            <a:rPr lang="nl-NL" sz="2300" kern="1200" dirty="0"/>
            <a:t>Onderzoek relatie bijbaan en werk. Doe je in je bijbaan iets wat je in je toekomstige beroep ook nodig hebt?</a:t>
          </a:r>
          <a:endParaRPr lang="en-US" sz="2300" kern="1200" dirty="0"/>
        </a:p>
      </dsp:txBody>
      <dsp:txXfrm>
        <a:off x="63807" y="704748"/>
        <a:ext cx="4151637" cy="2013185"/>
      </dsp:txXfrm>
    </dsp:sp>
    <dsp:sp modelId="{A5BE1C13-9BE0-4192-981A-878E79B03FFD}">
      <dsp:nvSpPr>
        <dsp:cNvPr id="0" name=""/>
        <dsp:cNvSpPr/>
      </dsp:nvSpPr>
      <dsp:spPr>
        <a:xfrm>
          <a:off x="5347304" y="642115"/>
          <a:ext cx="4276903" cy="2138451"/>
        </a:xfrm>
        <a:prstGeom prst="roundRect">
          <a:avLst>
            <a:gd name="adj" fmla="val 10000"/>
          </a:avLst>
        </a:prstGeom>
        <a:gradFill rotWithShape="0">
          <a:gsLst>
            <a:gs pos="0">
              <a:schemeClr val="accent2">
                <a:hueOff val="-19765721"/>
                <a:satOff val="901"/>
                <a:lumOff val="0"/>
                <a:alphaOff val="0"/>
                <a:tint val="98000"/>
                <a:lumMod val="114000"/>
              </a:schemeClr>
            </a:gs>
            <a:gs pos="100000">
              <a:schemeClr val="accent2">
                <a:hueOff val="-19765721"/>
                <a:satOff val="901"/>
                <a:lumOff val="0"/>
                <a:alphaOff val="0"/>
                <a:shade val="90000"/>
                <a:lumMod val="84000"/>
              </a:schemeClr>
            </a:gs>
          </a:gsLst>
          <a:lin ang="5400000" scaled="0"/>
        </a:gradFill>
        <a:ln>
          <a:noFill/>
        </a:ln>
        <a:effectLst>
          <a:outerShdw blurRad="38100" dist="25400" dir="5400000" rotWithShape="0">
            <a:srgbClr val="000000">
              <a:alpha val="4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43815" tIns="29210" rIns="43815" bIns="29210" numCol="1" spcCol="1270" anchor="ctr" anchorCtr="0">
          <a:noAutofit/>
        </a:bodyPr>
        <a:lstStyle/>
        <a:p>
          <a:pPr marL="0" lvl="0" indent="0" algn="ctr" defTabSz="1022350" rtl="0">
            <a:lnSpc>
              <a:spcPct val="90000"/>
            </a:lnSpc>
            <a:spcBef>
              <a:spcPct val="0"/>
            </a:spcBef>
            <a:spcAft>
              <a:spcPct val="35000"/>
            </a:spcAft>
            <a:buNone/>
          </a:pPr>
          <a:r>
            <a:rPr lang="nl-NL" sz="2300" kern="1200" dirty="0"/>
            <a:t>Je gaat in de </a:t>
          </a:r>
          <a:r>
            <a:rPr lang="nl-NL" sz="2300" kern="1200" dirty="0" err="1"/>
            <a:t>breakoutroom</a:t>
          </a:r>
          <a:r>
            <a:rPr lang="nl-NL" sz="2300" kern="1200" dirty="0"/>
            <a:t> met 1 klasgenoot. Stel elkaar de volgende vragen en maak aantekeningen. We vragen een terugkoppeling:</a:t>
          </a:r>
          <a:endParaRPr lang="en-US" sz="2300" kern="1200" dirty="0"/>
        </a:p>
      </dsp:txBody>
      <dsp:txXfrm>
        <a:off x="5409937" y="704748"/>
        <a:ext cx="4151637" cy="2013185"/>
      </dsp:txXfrm>
    </dsp:sp>
  </dsp:spTree>
</dsp:drawing>
</file>

<file path=ppt/diagrams/layout1.xml><?xml version="1.0" encoding="utf-8"?>
<dgm:layoutDef xmlns:dgm="http://schemas.openxmlformats.org/drawingml/2006/diagram" xmlns:a="http://schemas.openxmlformats.org/drawingml/2006/main" uniqueId="urn:microsoft.com/office/officeart/2005/8/layout/hierarchy1">
  <dgm:title val=""/>
  <dgm:desc val=""/>
  <dgm:catLst>
    <dgm:cat type="hierarchy" pri="2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hierChild1">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ptType="node" op="equ" val="65"/>
      <dgm:constr type="w" for="des" forName="composite" refType="w"/>
      <dgm:constr type="h" for="des" forName="composite" refType="w" refFor="des" refForName="composite" fact="0.667"/>
      <dgm:constr type="w" for="des" forName="composite2" refType="w" refFor="des" refForName="composite"/>
      <dgm:constr type="h" for="des" forName="composite2" refType="h" refFor="des" refForName="composite"/>
      <dgm:constr type="w" for="des" forName="composite3" refType="w" refFor="des" refForName="composite"/>
      <dgm:constr type="h" for="des" forName="composite3" refType="h" refFor="des" refForName="composite"/>
      <dgm:constr type="w" for="des" forName="composite4" refType="w" refFor="des" refForName="composite"/>
      <dgm:constr type="h" for="des" forName="composite4" refType="h" refFor="des" refForName="composite"/>
      <dgm:constr type="w" for="des" forName="composite5" refType="w" refFor="des" refForName="composite"/>
      <dgm:constr type="h" for="des" forName="composite5" refType="h" refFor="des" refForName="composite"/>
      <dgm:constr type="sibSp" refType="w" refFor="des" refForName="composite" fact="0.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p" for="des" forName="hierRoot1" refType="h" refFor="des" refForName="composite" fact="0.25"/>
      <dgm:constr type="sp" for="des" forName="hierRoot2" refType="sp" refFor="des" refForName="hierRoot1"/>
      <dgm:constr type="sp" for="des" forName="hierRoot3" refType="sp" refFor="des" refForName="hierRoot1"/>
      <dgm:constr type="sp" for="des" forName="hierRoot4" refType="sp" refFor="des" refForName="hierRoot1"/>
      <dgm:constr type="sp" for="des" forName="hierRoot5" refType="sp" refFor="des" refForName="hierRoot1"/>
    </dgm:constrLst>
    <dgm:ruleLst/>
    <dgm:forEach name="Name3" axis="ch">
      <dgm:forEach name="Name4" axis="self" ptType="node">
        <dgm:layoutNode name="hierRoot1">
          <dgm:alg type="hierRoot"/>
          <dgm:shape xmlns:r="http://schemas.openxmlformats.org/officeDocument/2006/relationships" r:blip="">
            <dgm:adjLst/>
          </dgm:shape>
          <dgm:presOf/>
          <dgm:constrLst>
            <dgm:constr type="bendDist" for="des" ptType="parTrans" refType="sp" fact="0.5"/>
          </dgm:constrLst>
          <dgm:ruleLst/>
          <dgm:layoutNode name="composite">
            <dgm:alg type="composite"/>
            <dgm:shape xmlns:r="http://schemas.openxmlformats.org/officeDocument/2006/relationships" r:blip="">
              <dgm:adjLst/>
            </dgm:shape>
            <dgm:presOf/>
            <dgm:constrLst>
              <dgm:constr type="w" for="ch" forName="background" refType="w" fact="0.9"/>
              <dgm:constr type="h" for="ch" forName="background" refType="w" refFor="ch" refForName="background" fact="0.635"/>
              <dgm:constr type="t" for="ch" forName="background"/>
              <dgm:constr type="l" for="ch" forName="background"/>
              <dgm:constr type="w" for="ch" forName="text" refType="w" fact="0.9"/>
              <dgm:constr type="h" for="ch" forName="text" refType="w" refFor="ch" refForName="text" fact="0.635"/>
              <dgm:constr type="t" for="ch" forName="text" refType="w" fact="0.095"/>
              <dgm:constr type="l" for="ch" forName="text" refType="w" fact="0.1"/>
            </dgm:constrLst>
            <dgm:ruleLst/>
            <dgm:layoutNode name="background" styleLbl="node0" moveWith="text">
              <dgm:alg type="sp"/>
              <dgm:shape xmlns:r="http://schemas.openxmlformats.org/officeDocument/2006/relationships" type="roundRect" r:blip="">
                <dgm:adjLst>
                  <dgm:adj idx="1" val="0.1"/>
                </dgm:adjLst>
              </dgm:shape>
              <dgm:presOf/>
              <dgm:constrLst/>
              <dgm:ruleLst/>
            </dgm:layoutNode>
            <dgm:layoutNode name="text" styleLbl="fgAcc0">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2">
            <dgm:choose name="Name5">
              <dgm:if name="Name6" func="var" arg="dir" op="equ" val="norm">
                <dgm:alg type="hierChild">
                  <dgm:param type="linDir" val="fromL"/>
                </dgm:alg>
              </dgm:if>
              <dgm:else name="Name7">
                <dgm:alg type="hierChild">
                  <dgm:param type="linDir" val="fromR"/>
                </dgm:alg>
              </dgm:else>
            </dgm:choose>
            <dgm:shape xmlns:r="http://schemas.openxmlformats.org/officeDocument/2006/relationships" r:blip="">
              <dgm:adjLst/>
            </dgm:shape>
            <dgm:presOf/>
            <dgm:constrLst/>
            <dgm:ruleLst/>
            <dgm:forEach name="Name8" axis="ch">
              <dgm:forEach name="Name9" axis="self" ptType="parTrans" cnt="1">
                <dgm:layoutNode name="Name10">
                  <dgm:alg type="conn">
                    <dgm:param type="dim" val="1D"/>
                    <dgm:param type="endSty" val="noArr"/>
                    <dgm:param type="connRout" val="bend"/>
                    <dgm:param type="bendPt" val="end"/>
                    <dgm:param type="begPts" val="bCtr"/>
                    <dgm:param type="endPts" val="tCtr"/>
                    <dgm:param type="srcNode" val="background"/>
                    <dgm:param type="dstNode" val="background2"/>
                  </dgm:alg>
                  <dgm:shape xmlns:r="http://schemas.openxmlformats.org/officeDocument/2006/relationships" type="conn" r:blip="" zOrderOff="-999">
                    <dgm:adjLst/>
                  </dgm:shape>
                  <dgm:presOf axis="self"/>
                  <dgm:constrLst>
                    <dgm:constr type="begPad"/>
                    <dgm:constr type="endPad"/>
                  </dgm:constrLst>
                  <dgm:ruleLst/>
                </dgm:layoutNode>
              </dgm:forEach>
              <dgm:forEach name="Name11" axis="self" ptType="node">
                <dgm:layoutNode name="hierRoot2">
                  <dgm:alg type="hierRoot"/>
                  <dgm:shape xmlns:r="http://schemas.openxmlformats.org/officeDocument/2006/relationships" r:blip="">
                    <dgm:adjLst/>
                  </dgm:shape>
                  <dgm:presOf/>
                  <dgm:constrLst>
                    <dgm:constr type="bendDist" for="des" ptType="parTrans" refType="sp" fact="0.5"/>
                  </dgm:constrLst>
                  <dgm:ruleLst/>
                  <dgm:layoutNode name="composite2">
                    <dgm:alg type="composite"/>
                    <dgm:shape xmlns:r="http://schemas.openxmlformats.org/officeDocument/2006/relationships" r:blip="">
                      <dgm:adjLst/>
                    </dgm:shape>
                    <dgm:presOf/>
                    <dgm:constrLst>
                      <dgm:constr type="w" for="ch" forName="background2" refType="w" fact="0.9"/>
                      <dgm:constr type="h" for="ch" forName="background2" refType="w" refFor="ch" refForName="background2" fact="0.635"/>
                      <dgm:constr type="t" for="ch" forName="background2"/>
                      <dgm:constr type="l" for="ch" forName="background2"/>
                      <dgm:constr type="w" for="ch" forName="text2" refType="w" fact="0.9"/>
                      <dgm:constr type="h" for="ch" forName="text2" refType="w" refFor="ch" refForName="text2" fact="0.635"/>
                      <dgm:constr type="t" for="ch" forName="text2" refType="w" fact="0.095"/>
                      <dgm:constr type="l" for="ch" forName="text2" refType="w" fact="0.1"/>
                    </dgm:constrLst>
                    <dgm:ruleLst/>
                    <dgm:layoutNode name="background2" moveWith="text2">
                      <dgm:alg type="sp"/>
                      <dgm:shape xmlns:r="http://schemas.openxmlformats.org/officeDocument/2006/relationships" type="roundRect" r:blip="">
                        <dgm:adjLst>
                          <dgm:adj idx="1" val="0.1"/>
                        </dgm:adjLst>
                      </dgm:shape>
                      <dgm:presOf/>
                      <dgm:constrLst/>
                      <dgm:ruleLst/>
                    </dgm:layoutNode>
                    <dgm:layoutNode name="text2" styleLbl="fgAcc2">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3">
                    <dgm:choose name="Name12">
                      <dgm:if name="Name13" func="var" arg="dir" op="equ" val="norm">
                        <dgm:alg type="hierChild">
                          <dgm:param type="linDir" val="fromL"/>
                        </dgm:alg>
                      </dgm:if>
                      <dgm:else name="Name14">
                        <dgm:alg type="hierChild">
                          <dgm:param type="linDir" val="fromR"/>
                        </dgm:alg>
                      </dgm:else>
                    </dgm:choose>
                    <dgm:shape xmlns:r="http://schemas.openxmlformats.org/officeDocument/2006/relationships" r:blip="">
                      <dgm:adjLst/>
                    </dgm:shape>
                    <dgm:presOf/>
                    <dgm:constrLst/>
                    <dgm:ruleLst/>
                    <dgm:forEach name="Name15" axis="ch">
                      <dgm:forEach name="Name16" axis="self" ptType="parTrans" cnt="1">
                        <dgm:layoutNode name="Name17">
                          <dgm:alg type="conn">
                            <dgm:param type="dim" val="1D"/>
                            <dgm:param type="endSty" val="noArr"/>
                            <dgm:param type="connRout" val="bend"/>
                            <dgm:param type="bendPt" val="end"/>
                            <dgm:param type="begPts" val="bCtr"/>
                            <dgm:param type="endPts" val="tCtr"/>
                            <dgm:param type="srcNode" val="background2"/>
                            <dgm:param type="dstNode" val="background3"/>
                          </dgm:alg>
                          <dgm:shape xmlns:r="http://schemas.openxmlformats.org/officeDocument/2006/relationships" type="conn" r:blip="" zOrderOff="-999">
                            <dgm:adjLst/>
                          </dgm:shape>
                          <dgm:presOf axis="self"/>
                          <dgm:constrLst>
                            <dgm:constr type="begPad"/>
                            <dgm:constr type="endPad"/>
                          </dgm:constrLst>
                          <dgm:ruleLst/>
                        </dgm:layoutNode>
                      </dgm:forEach>
                      <dgm:forEach name="Name18" axis="self" ptType="node">
                        <dgm:layoutNode name="hierRoot3">
                          <dgm:alg type="hierRoot"/>
                          <dgm:shape xmlns:r="http://schemas.openxmlformats.org/officeDocument/2006/relationships" r:blip="">
                            <dgm:adjLst/>
                          </dgm:shape>
                          <dgm:presOf/>
                          <dgm:constrLst>
                            <dgm:constr type="bendDist" for="des" ptType="parTrans" refType="sp" fact="0.5"/>
                          </dgm:constrLst>
                          <dgm:ruleLst/>
                          <dgm:layoutNode name="composite3">
                            <dgm:alg type="composite"/>
                            <dgm:shape xmlns:r="http://schemas.openxmlformats.org/officeDocument/2006/relationships" r:blip="">
                              <dgm:adjLst/>
                            </dgm:shape>
                            <dgm:presOf/>
                            <dgm:constrLst>
                              <dgm:constr type="w" for="ch" forName="background3" refType="w" fact="0.9"/>
                              <dgm:constr type="h" for="ch" forName="background3" refType="w" refFor="ch" refForName="background3" fact="0.635"/>
                              <dgm:constr type="t" for="ch" forName="background3"/>
                              <dgm:constr type="l" for="ch" forName="background3"/>
                              <dgm:constr type="w" for="ch" forName="text3" refType="w" fact="0.9"/>
                              <dgm:constr type="h" for="ch" forName="text3" refType="w" refFor="ch" refForName="text3" fact="0.635"/>
                              <dgm:constr type="t" for="ch" forName="text3" refType="w" fact="0.095"/>
                              <dgm:constr type="l" for="ch" forName="text3" refType="w" fact="0.1"/>
                            </dgm:constrLst>
                            <dgm:ruleLst/>
                            <dgm:layoutNode name="background3" moveWith="text3">
                              <dgm:alg type="sp"/>
                              <dgm:shape xmlns:r="http://schemas.openxmlformats.org/officeDocument/2006/relationships" type="roundRect" r:blip="">
                                <dgm:adjLst>
                                  <dgm:adj idx="1" val="0.1"/>
                                </dgm:adjLst>
                              </dgm:shape>
                              <dgm:presOf/>
                              <dgm:constrLst/>
                              <dgm:ruleLst/>
                            </dgm:layoutNode>
                            <dgm:layoutNode name="text3" styleLbl="fgAcc3">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4">
                            <dgm:choose name="Name19">
                              <dgm:if name="Name20" func="var" arg="dir" op="equ" val="norm">
                                <dgm:alg type="hierChild">
                                  <dgm:param type="linDir" val="fromL"/>
                                </dgm:alg>
                              </dgm:if>
                              <dgm:else name="Name21">
                                <dgm:alg type="hierChild">
                                  <dgm:param type="linDir" val="fromR"/>
                                </dgm:alg>
                              </dgm:else>
                            </dgm:choose>
                            <dgm:shape xmlns:r="http://schemas.openxmlformats.org/officeDocument/2006/relationships" r:blip="">
                              <dgm:adjLst/>
                            </dgm:shape>
                            <dgm:presOf/>
                            <dgm:constrLst/>
                            <dgm:ruleLst/>
                            <dgm:forEach name="repeat" axis="ch">
                              <dgm:forEach name="Name22" axis="self" ptType="parTrans" cnt="1">
                                <dgm:layoutNode name="Name23">
                                  <dgm:choose name="Name24">
                                    <dgm:if name="Name25" axis="self" func="depth" op="lte" val="4">
                                      <dgm:alg type="conn">
                                        <dgm:param type="dim" val="1D"/>
                                        <dgm:param type="endSty" val="noArr"/>
                                        <dgm:param type="connRout" val="bend"/>
                                        <dgm:param type="bendPt" val="end"/>
                                        <dgm:param type="begPts" val="bCtr"/>
                                        <dgm:param type="endPts" val="tCtr"/>
                                        <dgm:param type="srcNode" val="background3"/>
                                        <dgm:param type="dstNode" val="background4"/>
                                      </dgm:alg>
                                    </dgm:if>
                                    <dgm:else name="Name26">
                                      <dgm:alg type="conn">
                                        <dgm:param type="dim" val="1D"/>
                                        <dgm:param type="endSty" val="noArr"/>
                                        <dgm:param type="connRout" val="bend"/>
                                        <dgm:param type="bendPt" val="end"/>
                                        <dgm:param type="begPts" val="bCtr"/>
                                        <dgm:param type="endPts" val="tCtr"/>
                                        <dgm:param type="srcNode" val="background4"/>
                                        <dgm:param type="dstNode" val="background4"/>
                                      </dgm:alg>
                                    </dgm:else>
                                  </dgm:choose>
                                  <dgm:shape xmlns:r="http://schemas.openxmlformats.org/officeDocument/2006/relationships" type="conn" r:blip="" zOrderOff="-999">
                                    <dgm:adjLst/>
                                  </dgm:shape>
                                  <dgm:presOf axis="self"/>
                                  <dgm:constrLst>
                                    <dgm:constr type="begPad"/>
                                    <dgm:constr type="endPad"/>
                                  </dgm:constrLst>
                                  <dgm:ruleLst/>
                                </dgm:layoutNode>
                              </dgm:forEach>
                              <dgm:forEach name="Name27" axis="self" ptType="node">
                                <dgm:layoutNode name="hierRoot4">
                                  <dgm:alg type="hierRoot"/>
                                  <dgm:shape xmlns:r="http://schemas.openxmlformats.org/officeDocument/2006/relationships" r:blip="">
                                    <dgm:adjLst/>
                                  </dgm:shape>
                                  <dgm:presOf/>
                                  <dgm:constrLst>
                                    <dgm:constr type="bendDist" for="des" ptType="parTrans" refType="sp" fact="0.5"/>
                                  </dgm:constrLst>
                                  <dgm:ruleLst/>
                                  <dgm:layoutNode name="composite4">
                                    <dgm:alg type="composite"/>
                                    <dgm:shape xmlns:r="http://schemas.openxmlformats.org/officeDocument/2006/relationships" r:blip="">
                                      <dgm:adjLst/>
                                    </dgm:shape>
                                    <dgm:presOf/>
                                    <dgm:constrLst>
                                      <dgm:constr type="w" for="ch" forName="background4" refType="w" fact="0.9"/>
                                      <dgm:constr type="h" for="ch" forName="background4" refType="w" refFor="ch" refForName="background4" fact="0.635"/>
                                      <dgm:constr type="t" for="ch" forName="background4"/>
                                      <dgm:constr type="l" for="ch" forName="background4"/>
                                      <dgm:constr type="w" for="ch" forName="text4" refType="w" fact="0.9"/>
                                      <dgm:constr type="h" for="ch" forName="text4" refType="w" refFor="ch" refForName="text4" fact="0.635"/>
                                      <dgm:constr type="t" for="ch" forName="text4" refType="w" fact="0.095"/>
                                      <dgm:constr type="l" for="ch" forName="text4" refType="w" fact="0.1"/>
                                    </dgm:constrLst>
                                    <dgm:ruleLst/>
                                    <dgm:layoutNode name="background4" moveWith="text4">
                                      <dgm:alg type="sp"/>
                                      <dgm:shape xmlns:r="http://schemas.openxmlformats.org/officeDocument/2006/relationships" type="roundRect" r:blip="">
                                        <dgm:adjLst>
                                          <dgm:adj idx="1" val="0.1"/>
                                        </dgm:adjLst>
                                      </dgm:shape>
                                      <dgm:presOf/>
                                      <dgm:constrLst/>
                                      <dgm:ruleLst/>
                                    </dgm:layoutNode>
                                    <dgm:layoutNode name="text4" styleLbl="fgAcc4">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5">
                                    <dgm:choose name="Name28">
                                      <dgm:if name="Name29" func="var" arg="dir" op="equ" val="norm">
                                        <dgm:alg type="hierChild">
                                          <dgm:param type="linDir" val="fromL"/>
                                        </dgm:alg>
                                      </dgm:if>
                                      <dgm:else name="Name30">
                                        <dgm:alg type="hierChild">
                                          <dgm:param type="linDir" val="fromR"/>
                                        </dgm:alg>
                                      </dgm:else>
                                    </dgm:choose>
                                    <dgm:shape xmlns:r="http://schemas.openxmlformats.org/officeDocument/2006/relationships" r:blip="">
                                      <dgm:adjLst/>
                                    </dgm:shape>
                                    <dgm:presOf/>
                                    <dgm:constrLst/>
                                    <dgm:ruleLst/>
                                    <dgm:forEach name="Name31" ref="repeat"/>
                                  </dgm:layoutNode>
                                </dgm:layoutNode>
                              </dgm:forEach>
                            </dgm:forEach>
                          </dgm:layoutNode>
                        </dgm:layoutNode>
                      </dgm:forEach>
                    </dgm:forEach>
                  </dgm:layoutNode>
                </dgm:layoutNode>
              </dgm:forEach>
            </dgm:forEach>
          </dgm:layoutNode>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hierarchy3">
  <dgm:title val=""/>
  <dgm:desc val=""/>
  <dgm:catLst>
    <dgm:cat type="hierarchy" pri="7000"/>
    <dgm:cat type="list" pri="23000"/>
    <dgm:cat type="relationship" pri="15000"/>
    <dgm:cat type="convert" pri="7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Lst>
      <dgm:cxnLst>
        <dgm:cxn modelId="4" srcId="0" destId="1" srcOrd="0" destOrd="0"/>
        <dgm:cxn modelId="5" srcId="1" destId="11" srcOrd="0" destOrd="0"/>
        <dgm:cxn modelId="6" srcId="1" destId="12" srcOrd="1" destOrd="0"/>
        <dgm:cxn modelId="7" srcId="0" destId="2" srcOrd="1" destOrd="0"/>
        <dgm:cxn modelId="8" srcId="2" destId="21" srcOrd="0" destOrd="0"/>
        <dgm:cxn modelId="9" srcId="2" destId="2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diagram">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forName="rootText" op="equ" val="65"/>
      <dgm:constr type="primFontSz" for="des" forName="childText" op="equ" val="65"/>
      <dgm:constr type="w" for="des" forName="rootComposite" refType="w"/>
      <dgm:constr type="h" for="des" forName="rootComposite" refType="w" fact="0.5"/>
      <dgm:constr type="w" for="des" forName="childText" refType="w" refFor="des" refForName="rootComposite" fact="0.8"/>
      <dgm:constr type="h" for="des" forName="childText" refType="h" refFor="des" refForName="rootComposite"/>
      <dgm:constr type="sibSp" refType="w" refFor="des" refForName="rootComposite" fact="0.25"/>
      <dgm:constr type="sibSp" for="des" forName="childShape" refType="h" refFor="des" refForName="childText" fact="0.25"/>
      <dgm:constr type="sp" for="des" forName="root" refType="h" refFor="des" refForName="childText" fact="0.25"/>
    </dgm:constrLst>
    <dgm:ruleLst/>
    <dgm:forEach name="Name3" axis="ch">
      <dgm:forEach name="Name4" axis="self" ptType="node" cnt="1">
        <dgm:layoutNode name="root">
          <dgm:choose name="Name5">
            <dgm:if name="Name6" func="var" arg="dir" op="equ" val="norm">
              <dgm:alg type="hierRoot">
                <dgm:param type="hierAlign" val="tL"/>
              </dgm:alg>
            </dgm:if>
            <dgm:else name="Name7">
              <dgm:alg type="hierRoot">
                <dgm:param type="hierAlign" val="tR"/>
              </dgm:alg>
            </dgm:else>
          </dgm:choose>
          <dgm:shape xmlns:r="http://schemas.openxmlformats.org/officeDocument/2006/relationships" r:blip="">
            <dgm:adjLst/>
          </dgm:shape>
          <dgm:presOf/>
          <dgm:constrLst>
            <dgm:constr type="alignOff" val="0.2"/>
          </dgm:constrLst>
          <dgm:ruleLst/>
          <dgm:layoutNode name="rootComposite">
            <dgm:alg type="composite"/>
            <dgm:shape xmlns:r="http://schemas.openxmlformats.org/officeDocument/2006/relationships" r:blip="">
              <dgm:adjLst/>
            </dgm:shape>
            <dgm:presOf axis="self" ptType="node" cnt="1"/>
            <dgm:choose name="Name8">
              <dgm:if name="Name9" func="var" arg="dir" op="equ" val="norm">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10">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styleLbl="node1">
              <dgm:alg type="tx"/>
              <dgm:shape xmlns:r="http://schemas.openxmlformats.org/officeDocument/2006/relationships" type="roundRect" r:blip="">
                <dgm:adjLst>
                  <dgm:adj idx="1" val="0.1"/>
                </dgm:adjLst>
              </dgm:shape>
              <dgm:presOf axis="self" ptType="node" cnt="1"/>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layoutNode name="rootConnector" moveWith="rootText">
              <dgm:alg type="sp"/>
              <dgm:shape xmlns:r="http://schemas.openxmlformats.org/officeDocument/2006/relationships" type="roundRect" r:blip="" hideGeom="1">
                <dgm:adjLst>
                  <dgm:adj idx="1" val="0.1"/>
                </dgm:adjLst>
              </dgm:shape>
              <dgm:presOf axis="self" ptType="node" cnt="1"/>
              <dgm:constrLst/>
              <dgm:ruleLst/>
            </dgm:layoutNode>
          </dgm:layoutNode>
          <dgm:layoutNode name="childShape">
            <dgm:alg type="hierChild">
              <dgm:param type="chAlign" val="l"/>
              <dgm:param type="linDir" val="fromT"/>
            </dgm:alg>
            <dgm:shape xmlns:r="http://schemas.openxmlformats.org/officeDocument/2006/relationships" r:blip="">
              <dgm:adjLst/>
            </dgm:shape>
            <dgm:presOf/>
            <dgm:constrLst/>
            <dgm:ruleLst/>
            <dgm:forEach name="Name11" axis="ch">
              <dgm:forEach name="Name12" axis="self" ptType="parTrans" cnt="1">
                <dgm:layoutNode name="Name13">
                  <dgm:choose name="Name14">
                    <dgm:if name="Name15" func="var" arg="dir" op="equ" val="norm">
                      <dgm:alg type="conn">
                        <dgm:param type="dim" val="1D"/>
                        <dgm:param type="endSty" val="noArr"/>
                        <dgm:param type="connRout" val="bend"/>
                        <dgm:param type="srcNode" val="rootConnector"/>
                        <dgm:param type="begPts" val="bCtr"/>
                        <dgm:param type="endPts" val="midL"/>
                      </dgm:alg>
                    </dgm:if>
                    <dgm:else name="Name16">
                      <dgm:alg type="conn">
                        <dgm:param type="dim" val="1D"/>
                        <dgm:param type="endSty" val="noArr"/>
                        <dgm:param type="connRout" val="bend"/>
                        <dgm:param type="srcNode" val="rootConnector"/>
                        <dgm:param type="begPts" val="bCtr"/>
                        <dgm:param type="endPts" val="midR"/>
                      </dgm:alg>
                    </dgm:else>
                  </dgm:choose>
                  <dgm:shape xmlns:r="http://schemas.openxmlformats.org/officeDocument/2006/relationships" type="conn" r:blip="">
                    <dgm:adjLst/>
                  </dgm:shape>
                  <dgm:presOf axis="self"/>
                  <dgm:constrLst>
                    <dgm:constr type="begPad"/>
                    <dgm:constr type="endPad"/>
                  </dgm:constrLst>
                  <dgm:ruleLst/>
                </dgm:layoutNode>
              </dgm:forEach>
              <dgm:forEach name="Name17" axis="self" ptType="node">
                <dgm:layoutNode name="childText" styleLbl="bgAcc1">
                  <dgm:varLst>
                    <dgm:bulletEnabled val="1"/>
                  </dgm:varLst>
                  <dgm:alg type="tx"/>
                  <dgm:shape xmlns:r="http://schemas.openxmlformats.org/officeDocument/2006/relationships" type="roundRect" r:blip="">
                    <dgm:adjLst>
                      <dgm:adj idx="1" val="0.1"/>
                    </dgm:adjLst>
                  </dgm:shape>
                  <dgm:presOf axis="self desOrSelf" ptType="node node" st="1 1" cnt="1 0"/>
                  <dgm:constrLst>
                    <dgm:constr type="tMarg" refType="primFontSz" fact="0.1"/>
                    <dgm:constr type="bMarg" refType="primFontSz" fact="0.1"/>
                    <dgm:constr type="lMarg" refType="primFontSz" fact="0.15"/>
                    <dgm:constr type="rMarg" refType="primFontSz" fact="0.15"/>
                  </dgm:constrLst>
                  <dgm:ruleLst>
                    <dgm:rule type="primFontSz" val="5" fact="NaN" max="NaN"/>
                  </dgm:ruleLst>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media/image2.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0"/>
            <a:ext cx="12192000" cy="6858000"/>
            <a:chOff x="0" y="0"/>
            <a:chExt cx="12192000" cy="6858000"/>
          </a:xfrm>
        </p:grpSpPr>
        <p:sp>
          <p:nvSpPr>
            <p:cNvPr id="9" name="Rectangle 8"/>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0"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ctrTitle"/>
          </p:nvPr>
        </p:nvSpPr>
        <p:spPr>
          <a:xfrm>
            <a:off x="1154955" y="2099733"/>
            <a:ext cx="8825658" cy="2677648"/>
          </a:xfrm>
        </p:spPr>
        <p:txBody>
          <a:bodyPr anchor="b"/>
          <a:lstStyle>
            <a:lvl1pPr>
              <a:defRPr sz="5400"/>
            </a:lvl1pPr>
          </a:lstStyle>
          <a:p>
            <a:r>
              <a:rPr lang="nl-NL"/>
              <a:t>Klik om stijl te bewerken</a:t>
            </a:r>
            <a:endParaRPr lang="en-US" dirty="0"/>
          </a:p>
        </p:txBody>
      </p:sp>
      <p:sp>
        <p:nvSpPr>
          <p:cNvPr id="3" name="Subtitle 2"/>
          <p:cNvSpPr>
            <a:spLocks noGrp="1"/>
          </p:cNvSpPr>
          <p:nvPr>
            <p:ph type="subTitle" idx="1"/>
          </p:nvPr>
        </p:nvSpPr>
        <p:spPr bwMode="gray">
          <a:xfrm>
            <a:off x="1154955" y="4777380"/>
            <a:ext cx="8825658" cy="861420"/>
          </a:xfrm>
        </p:spPr>
        <p:txBody>
          <a:bodyPr anchor="t"/>
          <a:lstStyle>
            <a:lvl1pPr marL="0" indent="0" algn="l">
              <a:buNone/>
              <a:defRPr cap="all">
                <a:solidFill>
                  <a:schemeClr val="accent1">
                    <a:lumMod val="60000"/>
                    <a:lumOff val="4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Klikken om de ondertitelstijl van het model te bewerken</a:t>
            </a:r>
            <a:endParaRPr lang="en-US" dirty="0"/>
          </a:p>
        </p:txBody>
      </p:sp>
      <p:sp>
        <p:nvSpPr>
          <p:cNvPr id="4" name="Date Placeholder 3"/>
          <p:cNvSpPr>
            <a:spLocks noGrp="1"/>
          </p:cNvSpPr>
          <p:nvPr>
            <p:ph type="dt" sz="half" idx="10"/>
          </p:nvPr>
        </p:nvSpPr>
        <p:spPr bwMode="gray">
          <a:xfrm rot="5400000">
            <a:off x="10158984" y="1792224"/>
            <a:ext cx="990599" cy="304799"/>
          </a:xfrm>
        </p:spPr>
        <p:txBody>
          <a:bodyPr anchor="t"/>
          <a:lstStyle>
            <a:lvl1pPr algn="l">
              <a:defRPr b="0" i="0">
                <a:solidFill>
                  <a:schemeClr val="bg1">
                    <a:alpha val="60000"/>
                  </a:schemeClr>
                </a:solidFill>
              </a:defRPr>
            </a:lvl1pPr>
          </a:lstStyle>
          <a:p>
            <a:fld id="{82EDB8D0-98ED-4B86-9D5F-E61ADC70144D}" type="datetimeFigureOut">
              <a:rPr lang="en-US" smtClean="0"/>
              <a:pPr/>
              <a:t>12/21/2021</a:t>
            </a:fld>
            <a:endParaRPr lang="en-US" dirty="0"/>
          </a:p>
        </p:txBody>
      </p:sp>
      <p:sp>
        <p:nvSpPr>
          <p:cNvPr id="5" name="Footer Placeholder 4"/>
          <p:cNvSpPr>
            <a:spLocks noGrp="1"/>
          </p:cNvSpPr>
          <p:nvPr>
            <p:ph type="ftr" sz="quarter" idx="11"/>
          </p:nvPr>
        </p:nvSpPr>
        <p:spPr bwMode="gray">
          <a:xfrm rot="5400000">
            <a:off x="8951976" y="3227832"/>
            <a:ext cx="3859795" cy="304801"/>
          </a:xfrm>
        </p:spPr>
        <p:txBody>
          <a:bodyPr/>
          <a:lstStyle>
            <a:lvl1pPr>
              <a:defRPr b="0" i="0">
                <a:solidFill>
                  <a:schemeClr val="bg1">
                    <a:alpha val="60000"/>
                  </a:schemeClr>
                </a:solidFill>
              </a:defRPr>
            </a:lvl1pPr>
          </a:lstStyle>
          <a:p>
            <a:endParaRPr lang="en-US"/>
          </a:p>
        </p:txBody>
      </p:sp>
      <p:sp>
        <p:nvSpPr>
          <p:cNvPr id="11" name="Rectangle 10"/>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12" name="Slide Number Placeholder 5"/>
          <p:cNvSpPr>
            <a:spLocks noGrp="1"/>
          </p:cNvSpPr>
          <p:nvPr>
            <p:ph type="sldNum" sz="quarter" idx="12"/>
          </p:nvPr>
        </p:nvSpPr>
        <p:spPr>
          <a:xfrm>
            <a:off x="10352540" y="295729"/>
            <a:ext cx="838199" cy="767687"/>
          </a:xfrm>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39545474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sche afbeelding met bijschrift">
    <p:spTree>
      <p:nvGrpSpPr>
        <p:cNvPr id="1" name=""/>
        <p:cNvGrpSpPr/>
        <p:nvPr/>
      </p:nvGrpSpPr>
      <p:grpSpPr>
        <a:xfrm>
          <a:off x="0" y="0"/>
          <a:ext cx="0" cy="0"/>
          <a:chOff x="0" y="0"/>
          <a:chExt cx="0" cy="0"/>
        </a:xfrm>
      </p:grpSpPr>
      <p:grpSp>
        <p:nvGrpSpPr>
          <p:cNvPr id="9" name="Group 8"/>
          <p:cNvGrpSpPr/>
          <p:nvPr/>
        </p:nvGrpSpPr>
        <p:grpSpPr>
          <a:xfrm>
            <a:off x="0" y="0"/>
            <a:ext cx="12192000" cy="6858000"/>
            <a:chOff x="0" y="0"/>
            <a:chExt cx="12192000" cy="6858000"/>
          </a:xfrm>
        </p:grpSpPr>
        <p:sp>
          <p:nvSpPr>
            <p:cNvPr id="13" name="Rectangle 12"/>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7" name="Oval 16"/>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Oval 19"/>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Oval 20"/>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4" name="Freeform 5"/>
            <p:cNvSpPr/>
            <p:nvPr/>
          </p:nvSpPr>
          <p:spPr bwMode="gray">
            <a:xfrm rot="10371525">
              <a:off x="263767" y="4438254"/>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1" name="Freeform 5"/>
            <p:cNvSpPr/>
            <p:nvPr/>
          </p:nvSpPr>
          <p:spPr bwMode="gray">
            <a:xfrm rot="10800000">
              <a:off x="459506" y="321130"/>
              <a:ext cx="11277600" cy="4533900"/>
            </a:xfrm>
            <a:custGeom>
              <a:avLst/>
              <a:gdLst/>
              <a:ahLst/>
              <a:cxnLst/>
              <a:rect l="0" t="0" r="r" b="b"/>
              <a:pathLst>
                <a:path w="7104" h="2856">
                  <a:moveTo>
                    <a:pt x="0" y="0"/>
                  </a:moveTo>
                  <a:lnTo>
                    <a:pt x="0" y="2856"/>
                  </a:lnTo>
                  <a:lnTo>
                    <a:pt x="7104" y="2856"/>
                  </a:lnTo>
                  <a:lnTo>
                    <a:pt x="7104" y="1"/>
                  </a:lnTo>
                  <a:lnTo>
                    <a:pt x="7104" y="1"/>
                  </a:lnTo>
                  <a:lnTo>
                    <a:pt x="6943" y="26"/>
                  </a:lnTo>
                  <a:lnTo>
                    <a:pt x="6782" y="50"/>
                  </a:lnTo>
                  <a:lnTo>
                    <a:pt x="6621" y="73"/>
                  </a:lnTo>
                  <a:lnTo>
                    <a:pt x="6459" y="93"/>
                  </a:lnTo>
                  <a:lnTo>
                    <a:pt x="6298" y="113"/>
                  </a:lnTo>
                  <a:lnTo>
                    <a:pt x="6136" y="132"/>
                  </a:lnTo>
                  <a:lnTo>
                    <a:pt x="5976" y="148"/>
                  </a:lnTo>
                  <a:lnTo>
                    <a:pt x="5814" y="163"/>
                  </a:lnTo>
                  <a:lnTo>
                    <a:pt x="5653" y="177"/>
                  </a:lnTo>
                  <a:lnTo>
                    <a:pt x="5494" y="189"/>
                  </a:lnTo>
                  <a:lnTo>
                    <a:pt x="5334" y="201"/>
                  </a:lnTo>
                  <a:lnTo>
                    <a:pt x="5175" y="211"/>
                  </a:lnTo>
                  <a:lnTo>
                    <a:pt x="5017" y="219"/>
                  </a:lnTo>
                  <a:lnTo>
                    <a:pt x="4859" y="227"/>
                  </a:lnTo>
                  <a:lnTo>
                    <a:pt x="4703" y="234"/>
                  </a:lnTo>
                  <a:lnTo>
                    <a:pt x="4548" y="239"/>
                  </a:lnTo>
                  <a:lnTo>
                    <a:pt x="4393" y="243"/>
                  </a:lnTo>
                  <a:lnTo>
                    <a:pt x="4240" y="247"/>
                  </a:lnTo>
                  <a:lnTo>
                    <a:pt x="4088" y="249"/>
                  </a:lnTo>
                  <a:lnTo>
                    <a:pt x="3937" y="251"/>
                  </a:lnTo>
                  <a:lnTo>
                    <a:pt x="3788" y="252"/>
                  </a:lnTo>
                  <a:lnTo>
                    <a:pt x="3640" y="251"/>
                  </a:lnTo>
                  <a:lnTo>
                    <a:pt x="3494" y="251"/>
                  </a:lnTo>
                  <a:lnTo>
                    <a:pt x="3349" y="249"/>
                  </a:lnTo>
                  <a:lnTo>
                    <a:pt x="3207" y="246"/>
                  </a:lnTo>
                  <a:lnTo>
                    <a:pt x="3066" y="243"/>
                  </a:lnTo>
                  <a:lnTo>
                    <a:pt x="2928" y="240"/>
                  </a:lnTo>
                  <a:lnTo>
                    <a:pt x="2791" y="235"/>
                  </a:lnTo>
                  <a:lnTo>
                    <a:pt x="2656" y="230"/>
                  </a:lnTo>
                  <a:lnTo>
                    <a:pt x="2524" y="225"/>
                  </a:lnTo>
                  <a:lnTo>
                    <a:pt x="2266" y="212"/>
                  </a:lnTo>
                  <a:lnTo>
                    <a:pt x="2019" y="198"/>
                  </a:lnTo>
                  <a:lnTo>
                    <a:pt x="1782" y="183"/>
                  </a:lnTo>
                  <a:lnTo>
                    <a:pt x="1557" y="167"/>
                  </a:lnTo>
                  <a:lnTo>
                    <a:pt x="1343" y="150"/>
                  </a:lnTo>
                  <a:lnTo>
                    <a:pt x="1144" y="132"/>
                  </a:lnTo>
                  <a:lnTo>
                    <a:pt x="957" y="114"/>
                  </a:lnTo>
                  <a:lnTo>
                    <a:pt x="785" y="96"/>
                  </a:lnTo>
                  <a:lnTo>
                    <a:pt x="627" y="79"/>
                  </a:lnTo>
                  <a:lnTo>
                    <a:pt x="487" y="63"/>
                  </a:lnTo>
                  <a:lnTo>
                    <a:pt x="361" y="48"/>
                  </a:lnTo>
                  <a:lnTo>
                    <a:pt x="254" y="35"/>
                  </a:lnTo>
                  <a:lnTo>
                    <a:pt x="165" y="23"/>
                  </a:lnTo>
                  <a:lnTo>
                    <a:pt x="42" y="6"/>
                  </a:lnTo>
                  <a:lnTo>
                    <a:pt x="0" y="0"/>
                  </a:lnTo>
                  <a:lnTo>
                    <a:pt x="0" y="0"/>
                  </a:lnTo>
                  <a:close/>
                </a:path>
              </a:pathLst>
            </a:custGeom>
            <a:solidFill>
              <a:schemeClr val="bg1"/>
            </a:solidFill>
            <a:ln>
              <a:noFill/>
            </a:ln>
          </p:spPr>
        </p:sp>
        <p:sp>
          <p:nvSpPr>
            <p:cNvPr id="15"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54954" y="4969927"/>
            <a:ext cx="8825659" cy="566738"/>
          </a:xfrm>
        </p:spPr>
        <p:txBody>
          <a:bodyPr anchor="b">
            <a:normAutofit/>
          </a:bodyPr>
          <a:lstStyle>
            <a:lvl1pPr algn="l">
              <a:defRPr sz="2400" b="0"/>
            </a:lvl1pPr>
          </a:lstStyle>
          <a:p>
            <a:r>
              <a:rPr lang="nl-NL"/>
              <a:t>Klik om stijl te bewerken</a:t>
            </a:r>
            <a:endParaRPr lang="en-US" dirty="0"/>
          </a:p>
        </p:txBody>
      </p:sp>
      <p:sp>
        <p:nvSpPr>
          <p:cNvPr id="3" name="Picture Placeholder 2"/>
          <p:cNvSpPr>
            <a:spLocks noGrp="1" noChangeAspect="1"/>
          </p:cNvSpPr>
          <p:nvPr>
            <p:ph type="pic" idx="1"/>
          </p:nvPr>
        </p:nvSpPr>
        <p:spPr>
          <a:xfrm>
            <a:off x="1154954" y="685800"/>
            <a:ext cx="8825659" cy="3429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1154954" y="5536665"/>
            <a:ext cx="8825658" cy="493712"/>
          </a:xfrm>
        </p:spPr>
        <p:txBody>
          <a:bodyPr>
            <a:normAutofit/>
          </a:bodyPr>
          <a:lstStyle>
            <a:lvl1pPr marL="0" indent="0">
              <a:buNone/>
              <a:defRPr sz="1200">
                <a:solidFill>
                  <a:schemeClr val="accent1">
                    <a:lumMod val="60000"/>
                    <a:lumOff val="4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6" name="Footer Placeholder 5"/>
          <p:cNvSpPr>
            <a:spLocks noGrp="1"/>
          </p:cNvSpPr>
          <p:nvPr>
            <p:ph type="ftr" sz="quarter" idx="11"/>
          </p:nvPr>
        </p:nvSpPr>
        <p:spPr/>
        <p:txBody>
          <a:bodyPr/>
          <a:lstStyle/>
          <a:p>
            <a:endParaRPr lang="en-US"/>
          </a:p>
        </p:txBody>
      </p:sp>
      <p:sp>
        <p:nvSpPr>
          <p:cNvPr id="16" name="Rectangle 15"/>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7" name="Slide Number Placeholder 6"/>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20678553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preserve="1">
  <p:cSld name="Titel en bijschrift">
    <p:spTree>
      <p:nvGrpSpPr>
        <p:cNvPr id="1" name=""/>
        <p:cNvGrpSpPr/>
        <p:nvPr/>
      </p:nvGrpSpPr>
      <p:grpSpPr>
        <a:xfrm>
          <a:off x="0" y="0"/>
          <a:ext cx="0" cy="0"/>
          <a:chOff x="0" y="0"/>
          <a:chExt cx="0" cy="0"/>
        </a:xfrm>
      </p:grpSpPr>
      <p:grpSp>
        <p:nvGrpSpPr>
          <p:cNvPr id="7" name="Group 6"/>
          <p:cNvGrpSpPr/>
          <p:nvPr/>
        </p:nvGrpSpPr>
        <p:grpSpPr>
          <a:xfrm>
            <a:off x="0" y="0"/>
            <a:ext cx="12192000" cy="6858000"/>
            <a:chOff x="0" y="0"/>
            <a:chExt cx="12192000" cy="6858000"/>
          </a:xfrm>
        </p:grpSpPr>
        <p:sp>
          <p:nvSpPr>
            <p:cNvPr id="11" name="Rectangle 10"/>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4" name="Oval 13"/>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5" name="Freeform 5"/>
            <p:cNvSpPr/>
            <p:nvPr/>
          </p:nvSpPr>
          <p:spPr bwMode="gray">
            <a:xfrm rot="21010068">
              <a:off x="8490951" y="2714874"/>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7" name="Freeform 5"/>
            <p:cNvSpPr/>
            <p:nvPr/>
          </p:nvSpPr>
          <p:spPr bwMode="gray">
            <a:xfrm>
              <a:off x="455612" y="2801319"/>
              <a:ext cx="11277600" cy="3602637"/>
            </a:xfrm>
            <a:custGeom>
              <a:avLst/>
              <a:gdLst/>
              <a:ahLst/>
              <a:cxnLst/>
              <a:rect l="l" t="t" r="r" b="b"/>
              <a:pathLst>
                <a:path w="10000" h="7946">
                  <a:moveTo>
                    <a:pt x="0" y="0"/>
                  </a:moveTo>
                  <a:lnTo>
                    <a:pt x="0" y="7945"/>
                  </a:lnTo>
                  <a:lnTo>
                    <a:pt x="10000" y="7946"/>
                  </a:lnTo>
                  <a:lnTo>
                    <a:pt x="10000" y="4"/>
                  </a:lnTo>
                  <a:lnTo>
                    <a:pt x="10000" y="4"/>
                  </a:lnTo>
                  <a:lnTo>
                    <a:pt x="9773" y="91"/>
                  </a:lnTo>
                  <a:lnTo>
                    <a:pt x="9547" y="175"/>
                  </a:lnTo>
                  <a:lnTo>
                    <a:pt x="9320" y="256"/>
                  </a:lnTo>
                  <a:lnTo>
                    <a:pt x="9092" y="326"/>
                  </a:lnTo>
                  <a:lnTo>
                    <a:pt x="8865" y="396"/>
                  </a:lnTo>
                  <a:lnTo>
                    <a:pt x="8637" y="462"/>
                  </a:lnTo>
                  <a:lnTo>
                    <a:pt x="8412" y="518"/>
                  </a:lnTo>
                  <a:lnTo>
                    <a:pt x="8184" y="571"/>
                  </a:lnTo>
                  <a:lnTo>
                    <a:pt x="7957" y="620"/>
                  </a:lnTo>
                  <a:lnTo>
                    <a:pt x="7734" y="662"/>
                  </a:lnTo>
                  <a:lnTo>
                    <a:pt x="7508" y="704"/>
                  </a:lnTo>
                  <a:lnTo>
                    <a:pt x="7285" y="739"/>
                  </a:lnTo>
                  <a:lnTo>
                    <a:pt x="7062" y="767"/>
                  </a:lnTo>
                  <a:lnTo>
                    <a:pt x="6840" y="795"/>
                  </a:lnTo>
                  <a:lnTo>
                    <a:pt x="6620" y="819"/>
                  </a:lnTo>
                  <a:lnTo>
                    <a:pt x="6402" y="837"/>
                  </a:lnTo>
                  <a:lnTo>
                    <a:pt x="6184" y="851"/>
                  </a:lnTo>
                  <a:lnTo>
                    <a:pt x="5968" y="865"/>
                  </a:lnTo>
                  <a:lnTo>
                    <a:pt x="5755" y="872"/>
                  </a:lnTo>
                  <a:lnTo>
                    <a:pt x="5542" y="879"/>
                  </a:lnTo>
                  <a:lnTo>
                    <a:pt x="5332" y="882"/>
                  </a:lnTo>
                  <a:lnTo>
                    <a:pt x="5124" y="879"/>
                  </a:lnTo>
                  <a:lnTo>
                    <a:pt x="4918" y="879"/>
                  </a:lnTo>
                  <a:lnTo>
                    <a:pt x="4714" y="872"/>
                  </a:lnTo>
                  <a:lnTo>
                    <a:pt x="4514" y="861"/>
                  </a:lnTo>
                  <a:lnTo>
                    <a:pt x="4316" y="851"/>
                  </a:lnTo>
                  <a:lnTo>
                    <a:pt x="4122" y="840"/>
                  </a:lnTo>
                  <a:lnTo>
                    <a:pt x="3929" y="823"/>
                  </a:lnTo>
                  <a:lnTo>
                    <a:pt x="3739" y="805"/>
                  </a:lnTo>
                  <a:lnTo>
                    <a:pt x="3553" y="788"/>
                  </a:lnTo>
                  <a:lnTo>
                    <a:pt x="3190" y="742"/>
                  </a:lnTo>
                  <a:lnTo>
                    <a:pt x="2842" y="693"/>
                  </a:lnTo>
                  <a:lnTo>
                    <a:pt x="2508" y="641"/>
                  </a:lnTo>
                  <a:lnTo>
                    <a:pt x="2192" y="585"/>
                  </a:lnTo>
                  <a:lnTo>
                    <a:pt x="1890" y="525"/>
                  </a:lnTo>
                  <a:lnTo>
                    <a:pt x="1610" y="462"/>
                  </a:lnTo>
                  <a:lnTo>
                    <a:pt x="1347" y="399"/>
                  </a:lnTo>
                  <a:lnTo>
                    <a:pt x="1105" y="336"/>
                  </a:lnTo>
                  <a:lnTo>
                    <a:pt x="883" y="277"/>
                  </a:lnTo>
                  <a:lnTo>
                    <a:pt x="686" y="221"/>
                  </a:lnTo>
                  <a:lnTo>
                    <a:pt x="508" y="168"/>
                  </a:lnTo>
                  <a:lnTo>
                    <a:pt x="358" y="123"/>
                  </a:lnTo>
                  <a:lnTo>
                    <a:pt x="232" y="81"/>
                  </a:lnTo>
                  <a:lnTo>
                    <a:pt x="59" y="21"/>
                  </a:lnTo>
                  <a:lnTo>
                    <a:pt x="0" y="0"/>
                  </a:lnTo>
                  <a:lnTo>
                    <a:pt x="0" y="0"/>
                  </a:lnTo>
                  <a:close/>
                </a:path>
              </a:pathLst>
            </a:custGeom>
            <a:solidFill>
              <a:schemeClr val="bg1"/>
            </a:solidFill>
            <a:ln>
              <a:noFill/>
            </a:ln>
          </p:spPr>
        </p:sp>
        <p:sp>
          <p:nvSpPr>
            <p:cNvPr id="12"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48798" y="1063417"/>
            <a:ext cx="8831816" cy="1372986"/>
          </a:xfrm>
        </p:spPr>
        <p:txBody>
          <a:bodyPr/>
          <a:lstStyle>
            <a:lvl1pPr>
              <a:defRPr sz="4000"/>
            </a:lvl1pPr>
          </a:lstStyle>
          <a:p>
            <a:r>
              <a:rPr lang="nl-NL"/>
              <a:t>Klik om stijl te bewerken</a:t>
            </a:r>
            <a:endParaRPr lang="en-US" dirty="0"/>
          </a:p>
        </p:txBody>
      </p:sp>
      <p:sp>
        <p:nvSpPr>
          <p:cNvPr id="8" name="Text Placeholder 3"/>
          <p:cNvSpPr>
            <a:spLocks noGrp="1"/>
          </p:cNvSpPr>
          <p:nvPr>
            <p:ph type="body" sz="half" idx="2"/>
          </p:nvPr>
        </p:nvSpPr>
        <p:spPr>
          <a:xfrm>
            <a:off x="1154954" y="3543300"/>
            <a:ext cx="8825659" cy="2476500"/>
          </a:xfrm>
        </p:spPr>
        <p:txBody>
          <a:bodyPr anchor="ctr">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5" name="Footer Placeholder 4"/>
          <p:cNvSpPr>
            <a:spLocks noGrp="1"/>
          </p:cNvSpPr>
          <p:nvPr>
            <p:ph type="ftr" sz="quarter" idx="11"/>
          </p:nvPr>
        </p:nvSpPr>
        <p:spPr/>
        <p:txBody>
          <a:bodyPr/>
          <a:lstStyle/>
          <a:p>
            <a:endParaRPr lang="en-US"/>
          </a:p>
        </p:txBody>
      </p:sp>
      <p:sp>
        <p:nvSpPr>
          <p:cNvPr id="13" name="Rectangle 12"/>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259771429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preserve="1">
  <p:cSld name="Citeraat met bijschrift">
    <p:spTree>
      <p:nvGrpSpPr>
        <p:cNvPr id="1" name=""/>
        <p:cNvGrpSpPr/>
        <p:nvPr/>
      </p:nvGrpSpPr>
      <p:grpSpPr>
        <a:xfrm>
          <a:off x="0" y="0"/>
          <a:ext cx="0" cy="0"/>
          <a:chOff x="0" y="0"/>
          <a:chExt cx="0" cy="0"/>
        </a:xfrm>
      </p:grpSpPr>
      <p:grpSp>
        <p:nvGrpSpPr>
          <p:cNvPr id="3" name="Group 2"/>
          <p:cNvGrpSpPr/>
          <p:nvPr/>
        </p:nvGrpSpPr>
        <p:grpSpPr>
          <a:xfrm>
            <a:off x="0" y="0"/>
            <a:ext cx="12192000" cy="6858000"/>
            <a:chOff x="0" y="0"/>
            <a:chExt cx="12192000" cy="6858000"/>
          </a:xfrm>
        </p:grpSpPr>
        <p:sp>
          <p:nvSpPr>
            <p:cNvPr id="17" name="Rectangle 16"/>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20" name="Oval 19"/>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2" name="Oval 21"/>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3" name="Oval 22"/>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4" name="Oval 23"/>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5" name="Oval 24"/>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Freeform 5"/>
            <p:cNvSpPr/>
            <p:nvPr/>
          </p:nvSpPr>
          <p:spPr bwMode="gray">
            <a:xfrm rot="21010068">
              <a:off x="8490951" y="4185117"/>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2" name="Freeform 5"/>
            <p:cNvSpPr/>
            <p:nvPr/>
          </p:nvSpPr>
          <p:spPr bwMode="gray">
            <a:xfrm>
              <a:off x="455612" y="4241801"/>
              <a:ext cx="11277600" cy="2337161"/>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8"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16" name="TextBox 15"/>
          <p:cNvSpPr txBox="1"/>
          <p:nvPr/>
        </p:nvSpPr>
        <p:spPr bwMode="gray">
          <a:xfrm>
            <a:off x="881566" y="607336"/>
            <a:ext cx="801912" cy="1569660"/>
          </a:xfrm>
          <a:prstGeom prst="rect">
            <a:avLst/>
          </a:prstGeom>
          <a:noFill/>
        </p:spPr>
        <p:txBody>
          <a:bodyPr wrap="square" rtlCol="0">
            <a:spAutoFit/>
          </a:bodyPr>
          <a:lstStyle/>
          <a:p>
            <a:pPr algn="r"/>
            <a:r>
              <a:rPr lang="en-US" sz="9600" b="0" i="0" dirty="0">
                <a:solidFill>
                  <a:schemeClr val="accent1">
                    <a:lumMod val="60000"/>
                    <a:lumOff val="40000"/>
                  </a:schemeClr>
                </a:solidFill>
                <a:latin typeface="Arial"/>
                <a:cs typeface="Arial"/>
              </a:rPr>
              <a:t>“</a:t>
            </a:r>
          </a:p>
        </p:txBody>
      </p:sp>
      <p:sp>
        <p:nvSpPr>
          <p:cNvPr id="13" name="TextBox 12"/>
          <p:cNvSpPr txBox="1"/>
          <p:nvPr/>
        </p:nvSpPr>
        <p:spPr bwMode="gray">
          <a:xfrm>
            <a:off x="9884458" y="2613787"/>
            <a:ext cx="652763" cy="1569660"/>
          </a:xfrm>
          <a:prstGeom prst="rect">
            <a:avLst/>
          </a:prstGeom>
          <a:noFill/>
        </p:spPr>
        <p:txBody>
          <a:bodyPr wrap="square" rtlCol="0">
            <a:spAutoFit/>
          </a:bodyPr>
          <a:lstStyle/>
          <a:p>
            <a:pPr algn="r"/>
            <a:r>
              <a:rPr lang="en-US" sz="9600" b="0" i="0" dirty="0">
                <a:solidFill>
                  <a:schemeClr val="accent1">
                    <a:lumMod val="60000"/>
                    <a:lumOff val="40000"/>
                  </a:schemeClr>
                </a:solidFill>
                <a:latin typeface="Arial"/>
                <a:cs typeface="Arial"/>
              </a:rPr>
              <a:t>”</a:t>
            </a:r>
          </a:p>
        </p:txBody>
      </p:sp>
      <p:sp>
        <p:nvSpPr>
          <p:cNvPr id="2" name="Title 1"/>
          <p:cNvSpPr>
            <a:spLocks noGrp="1"/>
          </p:cNvSpPr>
          <p:nvPr>
            <p:ph type="title"/>
          </p:nvPr>
        </p:nvSpPr>
        <p:spPr>
          <a:xfrm>
            <a:off x="1581878" y="982134"/>
            <a:ext cx="8453906" cy="2696632"/>
          </a:xfrm>
        </p:spPr>
        <p:txBody>
          <a:bodyPr/>
          <a:lstStyle>
            <a:lvl1pPr>
              <a:defRPr sz="4000"/>
            </a:lvl1pPr>
          </a:lstStyle>
          <a:p>
            <a:r>
              <a:rPr lang="nl-NL"/>
              <a:t>Klik om stijl te bewerken</a:t>
            </a:r>
            <a:endParaRPr lang="en-US" dirty="0"/>
          </a:p>
        </p:txBody>
      </p:sp>
      <p:sp>
        <p:nvSpPr>
          <p:cNvPr id="14" name="Text Placeholder 3"/>
          <p:cNvSpPr>
            <a:spLocks noGrp="1"/>
          </p:cNvSpPr>
          <p:nvPr>
            <p:ph type="body" sz="half" idx="13"/>
          </p:nvPr>
        </p:nvSpPr>
        <p:spPr bwMode="gray">
          <a:xfrm>
            <a:off x="1945945" y="3678766"/>
            <a:ext cx="7731219" cy="342174"/>
          </a:xfrm>
        </p:spPr>
        <p:txBody>
          <a:bodyPr anchor="t">
            <a:normAutofit/>
          </a:bodyPr>
          <a:lstStyle>
            <a:lvl1pPr marL="0" indent="0">
              <a:buNone/>
              <a:defRPr lang="en-US" sz="1400" b="0" i="0" kern="1200" cap="small" dirty="0">
                <a:solidFill>
                  <a:schemeClr val="accent1">
                    <a:lumMod val="60000"/>
                    <a:lumOff val="40000"/>
                  </a:schemeClr>
                </a:solidFill>
                <a:latin typeface="+mn-lt"/>
                <a:ea typeface="+mn-ea"/>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10" name="Text Placeholder 3"/>
          <p:cNvSpPr>
            <a:spLocks noGrp="1"/>
          </p:cNvSpPr>
          <p:nvPr>
            <p:ph type="body" sz="half" idx="2"/>
          </p:nvPr>
        </p:nvSpPr>
        <p:spPr>
          <a:xfrm>
            <a:off x="1154954" y="5029199"/>
            <a:ext cx="9244897" cy="997857"/>
          </a:xfrm>
        </p:spPr>
        <p:txBody>
          <a:bodyPr anchor="ctr">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5" name="Footer Placeholder 4"/>
          <p:cNvSpPr>
            <a:spLocks noGrp="1"/>
          </p:cNvSpPr>
          <p:nvPr>
            <p:ph type="ftr" sz="quarter" idx="11"/>
          </p:nvPr>
        </p:nvSpPr>
        <p:spPr/>
        <p:txBody>
          <a:bodyPr/>
          <a:lstStyle/>
          <a:p>
            <a:endParaRPr lang="en-US"/>
          </a:p>
        </p:txBody>
      </p:sp>
      <p:sp>
        <p:nvSpPr>
          <p:cNvPr id="19" name="Rectangle 18"/>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162150726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preserve="1">
  <p:cSld name="Naamkaartje">
    <p:spTree>
      <p:nvGrpSpPr>
        <p:cNvPr id="1" name=""/>
        <p:cNvGrpSpPr/>
        <p:nvPr/>
      </p:nvGrpSpPr>
      <p:grpSpPr>
        <a:xfrm>
          <a:off x="0" y="0"/>
          <a:ext cx="0" cy="0"/>
          <a:chOff x="0" y="0"/>
          <a:chExt cx="0" cy="0"/>
        </a:xfrm>
      </p:grpSpPr>
      <p:grpSp>
        <p:nvGrpSpPr>
          <p:cNvPr id="9" name="Group 8"/>
          <p:cNvGrpSpPr/>
          <p:nvPr/>
        </p:nvGrpSpPr>
        <p:grpSpPr>
          <a:xfrm>
            <a:off x="0" y="0"/>
            <a:ext cx="12192000" cy="6858000"/>
            <a:chOff x="0" y="0"/>
            <a:chExt cx="12192000" cy="6858000"/>
          </a:xfrm>
        </p:grpSpPr>
        <p:sp>
          <p:nvSpPr>
            <p:cNvPr id="11" name="Rectangle 10"/>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5" name="Oval 14"/>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7" name="Oval 16"/>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3" name="Freeform 5"/>
            <p:cNvSpPr/>
            <p:nvPr/>
          </p:nvSpPr>
          <p:spPr bwMode="gray">
            <a:xfrm rot="21010068">
              <a:off x="8490951" y="4193583"/>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8" name="Freeform 5"/>
            <p:cNvSpPr/>
            <p:nvPr/>
          </p:nvSpPr>
          <p:spPr bwMode="gray">
            <a:xfrm>
              <a:off x="455612" y="4241801"/>
              <a:ext cx="11277600" cy="2337161"/>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2"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54954" y="2370667"/>
            <a:ext cx="8825660" cy="1822514"/>
          </a:xfrm>
        </p:spPr>
        <p:txBody>
          <a:bodyPr anchor="b"/>
          <a:lstStyle>
            <a:lvl1pPr algn="l">
              <a:defRPr sz="4000" b="0" cap="none"/>
            </a:lvl1pPr>
          </a:lstStyle>
          <a:p>
            <a:r>
              <a:rPr lang="nl-NL"/>
              <a:t>Klik om stijl te bewerken</a:t>
            </a:r>
            <a:endParaRPr lang="en-US" dirty="0"/>
          </a:p>
        </p:txBody>
      </p:sp>
      <p:sp>
        <p:nvSpPr>
          <p:cNvPr id="3" name="Text Placeholder 2"/>
          <p:cNvSpPr>
            <a:spLocks noGrp="1"/>
          </p:cNvSpPr>
          <p:nvPr>
            <p:ph type="body" idx="1"/>
          </p:nvPr>
        </p:nvSpPr>
        <p:spPr>
          <a:xfrm>
            <a:off x="1154954" y="5024967"/>
            <a:ext cx="8825659" cy="860400"/>
          </a:xfrm>
        </p:spPr>
        <p:txBody>
          <a:bodyPr anchor="t"/>
          <a:lstStyle>
            <a:lvl1pPr marL="0" indent="0" algn="l">
              <a:buNone/>
              <a:defRPr sz="2000" cap="none">
                <a:solidFill>
                  <a:schemeClr val="accent1">
                    <a:lumMod val="60000"/>
                    <a:lumOff val="4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5" name="Footer Placeholder 4"/>
          <p:cNvSpPr>
            <a:spLocks noGrp="1"/>
          </p:cNvSpPr>
          <p:nvPr>
            <p:ph type="ftr" sz="quarter" idx="11"/>
          </p:nvPr>
        </p:nvSpPr>
        <p:spPr/>
        <p:txBody>
          <a:bodyPr/>
          <a:lstStyle/>
          <a:p>
            <a:endParaRPr lang="en-US"/>
          </a:p>
        </p:txBody>
      </p:sp>
      <p:sp>
        <p:nvSpPr>
          <p:cNvPr id="14" name="Rectangle 13"/>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255167544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kolommen">
    <p:spTree>
      <p:nvGrpSpPr>
        <p:cNvPr id="1" name=""/>
        <p:cNvGrpSpPr/>
        <p:nvPr/>
      </p:nvGrpSpPr>
      <p:grpSpPr>
        <a:xfrm>
          <a:off x="0" y="0"/>
          <a:ext cx="0" cy="0"/>
          <a:chOff x="0" y="0"/>
          <a:chExt cx="0" cy="0"/>
        </a:xfrm>
      </p:grpSpPr>
      <p:sp>
        <p:nvSpPr>
          <p:cNvPr id="2" name="Title 1"/>
          <p:cNvSpPr>
            <a:spLocks noGrp="1"/>
          </p:cNvSpPr>
          <p:nvPr>
            <p:ph type="title"/>
          </p:nvPr>
        </p:nvSpPr>
        <p:spPr>
          <a:xfrm>
            <a:off x="1154954" y="973668"/>
            <a:ext cx="8825659" cy="706964"/>
          </a:xfrm>
        </p:spPr>
        <p:txBody>
          <a:bodyPr/>
          <a:lstStyle>
            <a:lvl1pPr>
              <a:defRPr sz="3600"/>
            </a:lvl1pPr>
          </a:lstStyle>
          <a:p>
            <a:r>
              <a:rPr lang="nl-NL"/>
              <a:t>Klik om stijl te bewerken</a:t>
            </a:r>
            <a:endParaRPr lang="en-US" dirty="0"/>
          </a:p>
        </p:txBody>
      </p:sp>
      <p:sp>
        <p:nvSpPr>
          <p:cNvPr id="3" name="Text Placeholder 2"/>
          <p:cNvSpPr>
            <a:spLocks noGrp="1"/>
          </p:cNvSpPr>
          <p:nvPr>
            <p:ph type="body" idx="1"/>
          </p:nvPr>
        </p:nvSpPr>
        <p:spPr>
          <a:xfrm>
            <a:off x="1154954" y="2603502"/>
            <a:ext cx="3141878" cy="576262"/>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16" name="Text Placeholder 3"/>
          <p:cNvSpPr>
            <a:spLocks noGrp="1"/>
          </p:cNvSpPr>
          <p:nvPr>
            <p:ph type="body" sz="half" idx="15"/>
          </p:nvPr>
        </p:nvSpPr>
        <p:spPr>
          <a:xfrm>
            <a:off x="1154953" y="3179764"/>
            <a:ext cx="3141879" cy="2847293"/>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Text Placeholder 4"/>
          <p:cNvSpPr>
            <a:spLocks noGrp="1"/>
          </p:cNvSpPr>
          <p:nvPr>
            <p:ph type="body" sz="quarter" idx="3"/>
          </p:nvPr>
        </p:nvSpPr>
        <p:spPr>
          <a:xfrm>
            <a:off x="4512721" y="2603500"/>
            <a:ext cx="3147009" cy="576262"/>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19" name="Text Placeholder 3"/>
          <p:cNvSpPr>
            <a:spLocks noGrp="1"/>
          </p:cNvSpPr>
          <p:nvPr>
            <p:ph type="body" sz="half" idx="16"/>
          </p:nvPr>
        </p:nvSpPr>
        <p:spPr>
          <a:xfrm>
            <a:off x="4512721" y="3179763"/>
            <a:ext cx="3147009" cy="2847293"/>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14" name="Text Placeholder 4"/>
          <p:cNvSpPr>
            <a:spLocks noGrp="1"/>
          </p:cNvSpPr>
          <p:nvPr>
            <p:ph type="body" sz="quarter" idx="13"/>
          </p:nvPr>
        </p:nvSpPr>
        <p:spPr>
          <a:xfrm>
            <a:off x="7888135" y="2603501"/>
            <a:ext cx="3145730" cy="576262"/>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20" name="Text Placeholder 3"/>
          <p:cNvSpPr>
            <a:spLocks noGrp="1"/>
          </p:cNvSpPr>
          <p:nvPr>
            <p:ph type="body" sz="half" idx="17"/>
          </p:nvPr>
        </p:nvSpPr>
        <p:spPr>
          <a:xfrm>
            <a:off x="7888329" y="3179762"/>
            <a:ext cx="3145536" cy="2847293"/>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cxnSp>
        <p:nvCxnSpPr>
          <p:cNvPr id="17" name="Straight Connector 16"/>
          <p:cNvCxnSpPr/>
          <p:nvPr/>
        </p:nvCxnSpPr>
        <p:spPr>
          <a:xfrm>
            <a:off x="4403971" y="2569633"/>
            <a:ext cx="0" cy="3492499"/>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7772401" y="2569633"/>
            <a:ext cx="0" cy="3492499"/>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sp>
        <p:nvSpPr>
          <p:cNvPr id="7" name="Date Placeholder 6"/>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403560107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3 Afbeelding-kolom">
    <p:spTree>
      <p:nvGrpSpPr>
        <p:cNvPr id="1" name=""/>
        <p:cNvGrpSpPr/>
        <p:nvPr/>
      </p:nvGrpSpPr>
      <p:grpSpPr>
        <a:xfrm>
          <a:off x="0" y="0"/>
          <a:ext cx="0" cy="0"/>
          <a:chOff x="0" y="0"/>
          <a:chExt cx="0" cy="0"/>
        </a:xfrm>
      </p:grpSpPr>
      <p:sp>
        <p:nvSpPr>
          <p:cNvPr id="2" name="Title 1"/>
          <p:cNvSpPr>
            <a:spLocks noGrp="1"/>
          </p:cNvSpPr>
          <p:nvPr>
            <p:ph type="title"/>
          </p:nvPr>
        </p:nvSpPr>
        <p:spPr>
          <a:xfrm>
            <a:off x="1154954" y="973668"/>
            <a:ext cx="8825659" cy="706964"/>
          </a:xfrm>
        </p:spPr>
        <p:txBody>
          <a:bodyPr/>
          <a:lstStyle>
            <a:lvl1pPr>
              <a:defRPr sz="3600"/>
            </a:lvl1pPr>
          </a:lstStyle>
          <a:p>
            <a:r>
              <a:rPr lang="nl-NL"/>
              <a:t>Klik om stijl te bewerken</a:t>
            </a:r>
            <a:endParaRPr lang="en-US" dirty="0"/>
          </a:p>
        </p:txBody>
      </p:sp>
      <p:sp>
        <p:nvSpPr>
          <p:cNvPr id="3" name="Text Placeholder 2"/>
          <p:cNvSpPr>
            <a:spLocks noGrp="1"/>
          </p:cNvSpPr>
          <p:nvPr>
            <p:ph type="body" idx="1"/>
          </p:nvPr>
        </p:nvSpPr>
        <p:spPr>
          <a:xfrm>
            <a:off x="1154954" y="4532844"/>
            <a:ext cx="3050438" cy="576262"/>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19" name="Picture Placeholder 2"/>
          <p:cNvSpPr>
            <a:spLocks noGrp="1" noChangeAspect="1"/>
          </p:cNvSpPr>
          <p:nvPr>
            <p:ph type="pic" idx="15"/>
          </p:nvPr>
        </p:nvSpPr>
        <p:spPr>
          <a:xfrm>
            <a:off x="1334553" y="2603500"/>
            <a:ext cx="2691242" cy="159151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22" name="Text Placeholder 3"/>
          <p:cNvSpPr>
            <a:spLocks noGrp="1"/>
          </p:cNvSpPr>
          <p:nvPr>
            <p:ph type="body" sz="half" idx="18"/>
          </p:nvPr>
        </p:nvSpPr>
        <p:spPr>
          <a:xfrm>
            <a:off x="1154954" y="5109106"/>
            <a:ext cx="3050438" cy="917952"/>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Text Placeholder 4"/>
          <p:cNvSpPr>
            <a:spLocks noGrp="1"/>
          </p:cNvSpPr>
          <p:nvPr>
            <p:ph type="body" sz="quarter" idx="3"/>
          </p:nvPr>
        </p:nvSpPr>
        <p:spPr>
          <a:xfrm>
            <a:off x="4568865" y="4532844"/>
            <a:ext cx="3050438" cy="576263"/>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1" name="Picture Placeholder 2"/>
          <p:cNvSpPr>
            <a:spLocks noGrp="1" noChangeAspect="1"/>
          </p:cNvSpPr>
          <p:nvPr>
            <p:ph type="pic" idx="21"/>
          </p:nvPr>
        </p:nvSpPr>
        <p:spPr>
          <a:xfrm>
            <a:off x="4748462" y="2603500"/>
            <a:ext cx="2691243" cy="159151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23" name="Text Placeholder 3"/>
          <p:cNvSpPr>
            <a:spLocks noGrp="1"/>
          </p:cNvSpPr>
          <p:nvPr>
            <p:ph type="body" sz="half" idx="19"/>
          </p:nvPr>
        </p:nvSpPr>
        <p:spPr>
          <a:xfrm>
            <a:off x="4570172" y="5109105"/>
            <a:ext cx="3050438" cy="917952"/>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14" name="Text Placeholder 4"/>
          <p:cNvSpPr>
            <a:spLocks noGrp="1"/>
          </p:cNvSpPr>
          <p:nvPr>
            <p:ph type="body" sz="quarter" idx="13"/>
          </p:nvPr>
        </p:nvSpPr>
        <p:spPr>
          <a:xfrm>
            <a:off x="7982775" y="4532845"/>
            <a:ext cx="3051095" cy="576262"/>
          </a:xfrm>
        </p:spPr>
        <p:txBody>
          <a:bodyPr anchor="b">
            <a:noAutofit/>
          </a:bodyPr>
          <a:lstStyle>
            <a:lvl1pPr marL="0" indent="0">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2" name="Picture Placeholder 2"/>
          <p:cNvSpPr>
            <a:spLocks noGrp="1" noChangeAspect="1"/>
          </p:cNvSpPr>
          <p:nvPr>
            <p:ph type="pic" idx="22"/>
          </p:nvPr>
        </p:nvSpPr>
        <p:spPr>
          <a:xfrm>
            <a:off x="8163031" y="2603500"/>
            <a:ext cx="2691242" cy="159151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24" name="Text Placeholder 3"/>
          <p:cNvSpPr>
            <a:spLocks noGrp="1"/>
          </p:cNvSpPr>
          <p:nvPr>
            <p:ph type="body" sz="half" idx="20"/>
          </p:nvPr>
        </p:nvSpPr>
        <p:spPr>
          <a:xfrm>
            <a:off x="7982775" y="5109104"/>
            <a:ext cx="3051096" cy="917952"/>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cxnSp>
        <p:nvCxnSpPr>
          <p:cNvPr id="43" name="Straight Connector 42"/>
          <p:cNvCxnSpPr/>
          <p:nvPr/>
        </p:nvCxnSpPr>
        <p:spPr>
          <a:xfrm>
            <a:off x="4405831" y="2569633"/>
            <a:ext cx="0" cy="3492499"/>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cxnSp>
        <p:nvCxnSpPr>
          <p:cNvPr id="44" name="Straight Connector 43"/>
          <p:cNvCxnSpPr/>
          <p:nvPr/>
        </p:nvCxnSpPr>
        <p:spPr>
          <a:xfrm>
            <a:off x="7797802" y="2569633"/>
            <a:ext cx="0" cy="3492499"/>
          </a:xfrm>
          <a:prstGeom prst="line">
            <a:avLst/>
          </a:prstGeom>
          <a:ln w="12700" cmpd="sng">
            <a:solidFill>
              <a:schemeClr val="accent1">
                <a:alpha val="40000"/>
              </a:schemeClr>
            </a:solidFill>
          </a:ln>
        </p:spPr>
        <p:style>
          <a:lnRef idx="2">
            <a:schemeClr val="accent1"/>
          </a:lnRef>
          <a:fillRef idx="0">
            <a:schemeClr val="accent1"/>
          </a:fillRef>
          <a:effectRef idx="1">
            <a:schemeClr val="accent1"/>
          </a:effectRef>
          <a:fontRef idx="minor">
            <a:schemeClr val="tx1"/>
          </a:fontRef>
        </p:style>
      </p:cxnSp>
      <p:sp>
        <p:nvSpPr>
          <p:cNvPr id="7" name="Date Placeholder 6"/>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8" name="Footer Placeholder 7"/>
          <p:cNvSpPr>
            <a:spLocks noGrp="1"/>
          </p:cNvSpPr>
          <p:nvPr>
            <p:ph type="ftr" sz="quarter" idx="11"/>
          </p:nvPr>
        </p:nvSpPr>
        <p:spPr>
          <a:xfrm>
            <a:off x="561111" y="6391838"/>
            <a:ext cx="3644282" cy="304801"/>
          </a:xfrm>
        </p:spPr>
        <p:txBody>
          <a:bodyPr/>
          <a:lstStyle/>
          <a:p>
            <a:endParaRPr lang="en-US"/>
          </a:p>
        </p:txBody>
      </p:sp>
      <p:sp>
        <p:nvSpPr>
          <p:cNvPr id="9" name="Slide Number Placeholder 8"/>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236469662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a:xfrm>
            <a:off x="1154954" y="973668"/>
            <a:ext cx="8825659" cy="706964"/>
          </a:xfrm>
        </p:spPr>
        <p:txBody>
          <a:bodyPr/>
          <a:lstStyle/>
          <a:p>
            <a:r>
              <a:rPr lang="nl-NL"/>
              <a:t>Klik om stijl te bewerken</a:t>
            </a:r>
            <a:endParaRPr lang="en-US" dirty="0"/>
          </a:p>
        </p:txBody>
      </p:sp>
      <p:sp>
        <p:nvSpPr>
          <p:cNvPr id="3" name="Vertical Text Placeholder 2"/>
          <p:cNvSpPr>
            <a:spLocks noGrp="1"/>
          </p:cNvSpPr>
          <p:nvPr>
            <p:ph type="body" orient="vert" idx="1"/>
          </p:nvPr>
        </p:nvSpPr>
        <p:spPr>
          <a:xfrm>
            <a:off x="1154954" y="2603500"/>
            <a:ext cx="8825659" cy="3416300"/>
          </a:xfrm>
        </p:spPr>
        <p:txBody>
          <a:bodyPr vert="eaVert" anchor="t" anchorCtr="0"/>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a:xfrm>
            <a:off x="10695439" y="6391838"/>
            <a:ext cx="990599" cy="304799"/>
          </a:xfrm>
        </p:spPr>
        <p:txBody>
          <a:bodyPr/>
          <a:lstStyle/>
          <a:p>
            <a:fld id="{82EDB8D0-98ED-4B86-9D5F-E61ADC70144D}" type="datetimeFigureOut">
              <a:rPr lang="en-US" smtClean="0"/>
              <a:pPr/>
              <a:t>12/21/2021</a:t>
            </a:fld>
            <a:endParaRPr lang="en-US" dirty="0"/>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40070787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showMasterSp="0" type="vertTitleAndTx" preserve="1">
  <p:cSld name="Verticale titel en tekst">
    <p:spTree>
      <p:nvGrpSpPr>
        <p:cNvPr id="1" name=""/>
        <p:cNvGrpSpPr/>
        <p:nvPr/>
      </p:nvGrpSpPr>
      <p:grpSpPr>
        <a:xfrm>
          <a:off x="0" y="0"/>
          <a:ext cx="0" cy="0"/>
          <a:chOff x="0" y="0"/>
          <a:chExt cx="0" cy="0"/>
        </a:xfrm>
      </p:grpSpPr>
      <p:grpSp>
        <p:nvGrpSpPr>
          <p:cNvPr id="9" name="Group 8"/>
          <p:cNvGrpSpPr/>
          <p:nvPr/>
        </p:nvGrpSpPr>
        <p:grpSpPr>
          <a:xfrm>
            <a:off x="0" y="0"/>
            <a:ext cx="12192000" cy="6858000"/>
            <a:chOff x="0" y="0"/>
            <a:chExt cx="12192000" cy="6858000"/>
          </a:xfrm>
        </p:grpSpPr>
        <p:sp>
          <p:nvSpPr>
            <p:cNvPr id="12" name="Rectangle 11"/>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5" name="Oval 14"/>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Oval 19"/>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7" name="Rectangle 6"/>
            <p:cNvSpPr/>
            <p:nvPr/>
          </p:nvSpPr>
          <p:spPr bwMode="gray">
            <a:xfrm>
              <a:off x="414867" y="402165"/>
              <a:ext cx="6510866"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17" name="Freeform 5"/>
            <p:cNvSpPr/>
            <p:nvPr/>
          </p:nvSpPr>
          <p:spPr bwMode="gray">
            <a:xfrm rot="5101749">
              <a:off x="6294738" y="4577737"/>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0" name="Freeform 5"/>
            <p:cNvSpPr/>
            <p:nvPr/>
          </p:nvSpPr>
          <p:spPr bwMode="gray">
            <a:xfrm rot="5400000">
              <a:off x="4449232" y="2801721"/>
              <a:ext cx="6053670" cy="1254558"/>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3"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Vertical Title 1"/>
          <p:cNvSpPr>
            <a:spLocks noGrp="1"/>
          </p:cNvSpPr>
          <p:nvPr>
            <p:ph type="title" orient="vert"/>
          </p:nvPr>
        </p:nvSpPr>
        <p:spPr>
          <a:xfrm>
            <a:off x="8585235" y="1278467"/>
            <a:ext cx="1409965" cy="4748590"/>
          </a:xfrm>
        </p:spPr>
        <p:txBody>
          <a:bodyPr vert="eaVert" anchor="b" anchorCtr="0"/>
          <a:lstStyle/>
          <a:p>
            <a:r>
              <a:rPr lang="nl-NL"/>
              <a:t>Klik om stijl te bewerken</a:t>
            </a:r>
            <a:endParaRPr lang="en-US" dirty="0"/>
          </a:p>
        </p:txBody>
      </p:sp>
      <p:sp>
        <p:nvSpPr>
          <p:cNvPr id="3" name="Vertical Text Placeholder 2"/>
          <p:cNvSpPr>
            <a:spLocks noGrp="1"/>
          </p:cNvSpPr>
          <p:nvPr>
            <p:ph type="body" orient="vert" idx="1"/>
          </p:nvPr>
        </p:nvSpPr>
        <p:spPr>
          <a:xfrm>
            <a:off x="1154954" y="1278467"/>
            <a:ext cx="6256025" cy="4748590"/>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a:xfrm>
            <a:off x="10653104" y="6391838"/>
            <a:ext cx="992135" cy="304799"/>
          </a:xfrm>
        </p:spPr>
        <p:txBody>
          <a:bodyPr/>
          <a:lstStyle/>
          <a:p>
            <a:fld id="{82EDB8D0-98ED-4B86-9D5F-E61ADC70144D}" type="datetimeFigureOut">
              <a:rPr lang="en-US" smtClean="0"/>
              <a:pPr/>
              <a:t>12/21/2021</a:t>
            </a:fld>
            <a:endParaRPr lang="en-US" dirty="0"/>
          </a:p>
        </p:txBody>
      </p:sp>
      <p:sp>
        <p:nvSpPr>
          <p:cNvPr id="5" name="Footer Placeholder 4"/>
          <p:cNvSpPr>
            <a:spLocks noGrp="1"/>
          </p:cNvSpPr>
          <p:nvPr>
            <p:ph type="ftr" sz="quarter" idx="11"/>
          </p:nvPr>
        </p:nvSpPr>
        <p:spPr/>
        <p:txBody>
          <a:bodyPr/>
          <a:lstStyle/>
          <a:p>
            <a:endParaRPr lang="en-US"/>
          </a:p>
        </p:txBody>
      </p:sp>
      <p:sp>
        <p:nvSpPr>
          <p:cNvPr id="14" name="Rectangle 13"/>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10618466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a:xfrm>
            <a:off x="1154954" y="2603500"/>
            <a:ext cx="8825659" cy="3416300"/>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40812588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spTree>
      <p:nvGrpSpPr>
        <p:cNvPr id="1" name=""/>
        <p:cNvGrpSpPr/>
        <p:nvPr/>
      </p:nvGrpSpPr>
      <p:grpSpPr>
        <a:xfrm>
          <a:off x="0" y="0"/>
          <a:ext cx="0" cy="0"/>
          <a:chOff x="0" y="0"/>
          <a:chExt cx="0" cy="0"/>
        </a:xfrm>
      </p:grpSpPr>
      <p:grpSp>
        <p:nvGrpSpPr>
          <p:cNvPr id="8" name="Group 7"/>
          <p:cNvGrpSpPr/>
          <p:nvPr/>
        </p:nvGrpSpPr>
        <p:grpSpPr>
          <a:xfrm>
            <a:off x="0" y="0"/>
            <a:ext cx="12192000" cy="6858000"/>
            <a:chOff x="0" y="0"/>
            <a:chExt cx="12192000" cy="6858000"/>
          </a:xfrm>
        </p:grpSpPr>
        <p:sp>
          <p:nvSpPr>
            <p:cNvPr id="14" name="Rectangle 13"/>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7" name="Oval 16"/>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Oval 19"/>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Oval 20"/>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0" name="Rectangle 9"/>
            <p:cNvSpPr/>
            <p:nvPr/>
          </p:nvSpPr>
          <p:spPr bwMode="gray">
            <a:xfrm>
              <a:off x="7289800" y="402165"/>
              <a:ext cx="4478865"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5"/>
            <p:cNvSpPr/>
            <p:nvPr/>
          </p:nvSpPr>
          <p:spPr bwMode="gray">
            <a:xfrm rot="16200000">
              <a:off x="3787244" y="2801721"/>
              <a:ext cx="6053670" cy="1254558"/>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2" name="Freeform 5"/>
            <p:cNvSpPr/>
            <p:nvPr/>
          </p:nvSpPr>
          <p:spPr bwMode="gray">
            <a:xfrm rot="15922489">
              <a:off x="4698352" y="1826078"/>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5"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54954" y="2677645"/>
            <a:ext cx="4351025" cy="2283824"/>
          </a:xfrm>
        </p:spPr>
        <p:txBody>
          <a:bodyPr anchor="ctr"/>
          <a:lstStyle>
            <a:lvl1pPr algn="l">
              <a:defRPr sz="4000" b="0" cap="none"/>
            </a:lvl1pPr>
          </a:lstStyle>
          <a:p>
            <a:r>
              <a:rPr lang="nl-NL"/>
              <a:t>Klik om stijl te bewerken</a:t>
            </a:r>
            <a:endParaRPr lang="en-US" dirty="0"/>
          </a:p>
        </p:txBody>
      </p:sp>
      <p:sp>
        <p:nvSpPr>
          <p:cNvPr id="3" name="Text Placeholder 2"/>
          <p:cNvSpPr>
            <a:spLocks noGrp="1"/>
          </p:cNvSpPr>
          <p:nvPr>
            <p:ph type="body" idx="1"/>
          </p:nvPr>
        </p:nvSpPr>
        <p:spPr>
          <a:xfrm>
            <a:off x="6895559" y="2677644"/>
            <a:ext cx="3757545" cy="2283824"/>
          </a:xfrm>
        </p:spPr>
        <p:txBody>
          <a:bodyPr anchor="ctr"/>
          <a:lstStyle>
            <a:lvl1pPr marL="0" indent="0" algn="l">
              <a:buNone/>
              <a:defRPr sz="2000" cap="all">
                <a:solidFill>
                  <a:schemeClr val="accent1">
                    <a:lumMod val="60000"/>
                    <a:lumOff val="4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5" name="Footer Placeholder 4"/>
          <p:cNvSpPr>
            <a:spLocks noGrp="1"/>
          </p:cNvSpPr>
          <p:nvPr>
            <p:ph type="ftr" sz="quarter" idx="11"/>
          </p:nvPr>
        </p:nvSpPr>
        <p:spPr/>
        <p:txBody>
          <a:bodyPr/>
          <a:lstStyle/>
          <a:p>
            <a:endParaRPr lang="en-US"/>
          </a:p>
        </p:txBody>
      </p:sp>
      <p:sp>
        <p:nvSpPr>
          <p:cNvPr id="16" name="Rectangle 15"/>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84909988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1154954" y="2603500"/>
            <a:ext cx="4825158" cy="3416301"/>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208712" y="2603500"/>
            <a:ext cx="4825159" cy="3416300"/>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70961886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a:t>Klik om stijl te bewerken</a:t>
            </a:r>
            <a:endParaRPr lang="en-US" dirty="0"/>
          </a:p>
        </p:txBody>
      </p:sp>
      <p:sp>
        <p:nvSpPr>
          <p:cNvPr id="3" name="Text Placeholder 2"/>
          <p:cNvSpPr>
            <a:spLocks noGrp="1"/>
          </p:cNvSpPr>
          <p:nvPr>
            <p:ph type="body" idx="1"/>
          </p:nvPr>
        </p:nvSpPr>
        <p:spPr>
          <a:xfrm>
            <a:off x="1154954" y="2603500"/>
            <a:ext cx="4825157" cy="576262"/>
          </a:xfrm>
        </p:spPr>
        <p:txBody>
          <a:bodyPr anchor="b">
            <a:noAutofit/>
          </a:bodyPr>
          <a:lstStyle>
            <a:lvl1pPr marL="0" indent="0">
              <a:buNone/>
              <a:defRPr sz="24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1154954" y="3179762"/>
            <a:ext cx="4825158" cy="2840039"/>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6208712" y="2603500"/>
            <a:ext cx="4825159" cy="576262"/>
          </a:xfrm>
        </p:spPr>
        <p:txBody>
          <a:bodyPr anchor="b">
            <a:noAutofit/>
          </a:bodyPr>
          <a:lstStyle>
            <a:lvl1pPr marL="0" indent="0">
              <a:buNone/>
              <a:defRPr sz="24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6208712" y="3179762"/>
            <a:ext cx="4825159" cy="2840039"/>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19875074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9" name="Title 1"/>
          <p:cNvSpPr>
            <a:spLocks noGrp="1"/>
          </p:cNvSpPr>
          <p:nvPr>
            <p:ph type="title"/>
          </p:nvPr>
        </p:nvSpPr>
        <p:spPr>
          <a:xfrm>
            <a:off x="1154954" y="973668"/>
            <a:ext cx="8761413" cy="706964"/>
          </a:xfrm>
        </p:spPr>
        <p:txBody>
          <a:bodyPr/>
          <a:lstStyle>
            <a:lvl1pPr>
              <a:defRPr/>
            </a:lvl1pPr>
          </a:lstStyle>
          <a:p>
            <a:r>
              <a:rPr lang="nl-NL"/>
              <a:t>Klik om stijl te bewerken</a:t>
            </a:r>
            <a:endParaRPr lang="en-US" dirty="0"/>
          </a:p>
        </p:txBody>
      </p:sp>
      <p:sp>
        <p:nvSpPr>
          <p:cNvPr id="3" name="Date Placeholder 2"/>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321315547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3" name="Footer Placeholder 2"/>
          <p:cNvSpPr>
            <a:spLocks noGrp="1"/>
          </p:cNvSpPr>
          <p:nvPr>
            <p:ph type="ftr" sz="quarter" idx="11"/>
          </p:nvPr>
        </p:nvSpPr>
        <p:spPr/>
        <p:txBody>
          <a:bodyPr/>
          <a:lstStyle/>
          <a:p>
            <a:endParaRPr lang="en-US"/>
          </a:p>
        </p:txBody>
      </p:sp>
      <p:sp>
        <p:nvSpPr>
          <p:cNvPr id="7" name="Rectangle 6"/>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4" name="Slide Number Placeholder 3"/>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316494333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grpSp>
        <p:nvGrpSpPr>
          <p:cNvPr id="9" name="Group 8"/>
          <p:cNvGrpSpPr/>
          <p:nvPr/>
        </p:nvGrpSpPr>
        <p:grpSpPr>
          <a:xfrm>
            <a:off x="0" y="0"/>
            <a:ext cx="12192000" cy="6858000"/>
            <a:chOff x="0" y="0"/>
            <a:chExt cx="12192000" cy="6858000"/>
          </a:xfrm>
        </p:grpSpPr>
        <p:sp>
          <p:nvSpPr>
            <p:cNvPr id="14" name="Rectangle 13"/>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7" name="Oval 16"/>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Oval 19"/>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Oval 20"/>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2" name="Oval 21"/>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1" name="Rectangle 10"/>
            <p:cNvSpPr/>
            <p:nvPr/>
          </p:nvSpPr>
          <p:spPr bwMode="gray">
            <a:xfrm>
              <a:off x="5713412" y="402165"/>
              <a:ext cx="6055253"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5"/>
            <p:cNvSpPr/>
            <p:nvPr/>
          </p:nvSpPr>
          <p:spPr bwMode="gray">
            <a:xfrm rot="15922489">
              <a:off x="3140485" y="1826078"/>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2" name="Freeform 5"/>
            <p:cNvSpPr/>
            <p:nvPr/>
          </p:nvSpPr>
          <p:spPr bwMode="gray">
            <a:xfrm rot="16200000">
              <a:off x="2229377" y="2801721"/>
              <a:ext cx="6053670" cy="1254558"/>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5"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54955" y="1295400"/>
            <a:ext cx="2793158" cy="1600200"/>
          </a:xfrm>
        </p:spPr>
        <p:txBody>
          <a:bodyPr anchor="b"/>
          <a:lstStyle>
            <a:lvl1pPr algn="l">
              <a:defRPr sz="2400" b="0"/>
            </a:lvl1pPr>
          </a:lstStyle>
          <a:p>
            <a:r>
              <a:rPr lang="nl-NL"/>
              <a:t>Klik om stijl te bewerken</a:t>
            </a:r>
            <a:endParaRPr lang="en-US" dirty="0"/>
          </a:p>
        </p:txBody>
      </p:sp>
      <p:sp>
        <p:nvSpPr>
          <p:cNvPr id="3" name="Content Placeholder 2"/>
          <p:cNvSpPr>
            <a:spLocks noGrp="1"/>
          </p:cNvSpPr>
          <p:nvPr>
            <p:ph idx="1"/>
          </p:nvPr>
        </p:nvSpPr>
        <p:spPr>
          <a:xfrm>
            <a:off x="5781146" y="1447800"/>
            <a:ext cx="5190066" cy="4572000"/>
          </a:xfrm>
        </p:spPr>
        <p:txBody>
          <a:bodyPr anchor="ct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bwMode="gray">
          <a:xfrm>
            <a:off x="1154954" y="3129280"/>
            <a:ext cx="2793158" cy="2895599"/>
          </a:xfrm>
        </p:spPr>
        <p:txBody>
          <a:bodyPr/>
          <a:lstStyle>
            <a:lvl1pPr marL="0" indent="0">
              <a:buNone/>
              <a:defRPr sz="1400">
                <a:solidFill>
                  <a:schemeClr val="accent1">
                    <a:lumMod val="60000"/>
                    <a:lumOff val="4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6" name="Footer Placeholder 5"/>
          <p:cNvSpPr>
            <a:spLocks noGrp="1"/>
          </p:cNvSpPr>
          <p:nvPr>
            <p:ph type="ftr" sz="quarter" idx="11"/>
          </p:nvPr>
        </p:nvSpPr>
        <p:spPr/>
        <p:txBody>
          <a:bodyPr/>
          <a:lstStyle/>
          <a:p>
            <a:endParaRPr lang="en-US"/>
          </a:p>
        </p:txBody>
      </p:sp>
      <p:sp>
        <p:nvSpPr>
          <p:cNvPr id="16" name="Rectangle 15"/>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7" name="Slide Number Placeholder 6"/>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388452293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grpSp>
        <p:nvGrpSpPr>
          <p:cNvPr id="9" name="Group 8"/>
          <p:cNvGrpSpPr/>
          <p:nvPr/>
        </p:nvGrpSpPr>
        <p:grpSpPr>
          <a:xfrm>
            <a:off x="0" y="0"/>
            <a:ext cx="12192000" cy="6858000"/>
            <a:chOff x="0" y="0"/>
            <a:chExt cx="12192000" cy="6858000"/>
          </a:xfrm>
        </p:grpSpPr>
        <p:sp>
          <p:nvSpPr>
            <p:cNvPr id="14" name="Rectangle 13"/>
            <p:cNvSpPr/>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7" name="Oval 16"/>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9" name="Oval 18"/>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Oval 19"/>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1" name="Oval 20"/>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1" name="Rectangle 10"/>
            <p:cNvSpPr/>
            <p:nvPr/>
          </p:nvSpPr>
          <p:spPr bwMode="gray">
            <a:xfrm>
              <a:off x="6172200" y="402165"/>
              <a:ext cx="5596465" cy="6053670"/>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22" name="Freeform 5"/>
            <p:cNvSpPr/>
            <p:nvPr/>
          </p:nvSpPr>
          <p:spPr bwMode="gray">
            <a:xfrm rot="15922489">
              <a:off x="4203594" y="1826078"/>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2" name="Freeform 5"/>
            <p:cNvSpPr/>
            <p:nvPr/>
          </p:nvSpPr>
          <p:spPr bwMode="gray">
            <a:xfrm rot="16200000">
              <a:off x="3295432" y="2801721"/>
              <a:ext cx="6053670" cy="1254558"/>
            </a:xfrm>
            <a:custGeom>
              <a:avLst/>
              <a:gdLst/>
              <a:ahLst/>
              <a:cxnLst/>
              <a:rect l="l" t="t" r="r" b="b"/>
              <a:pathLst>
                <a:path w="10000" h="8000">
                  <a:moveTo>
                    <a:pt x="0" y="0"/>
                  </a:moveTo>
                  <a:lnTo>
                    <a:pt x="0" y="7970"/>
                  </a:lnTo>
                  <a:lnTo>
                    <a:pt x="10000" y="8000"/>
                  </a:lnTo>
                  <a:lnTo>
                    <a:pt x="10000" y="7"/>
                  </a:lnTo>
                  <a:lnTo>
                    <a:pt x="10000" y="7"/>
                  </a:lnTo>
                  <a:lnTo>
                    <a:pt x="9773" y="156"/>
                  </a:lnTo>
                  <a:lnTo>
                    <a:pt x="9547" y="298"/>
                  </a:lnTo>
                  <a:lnTo>
                    <a:pt x="9320" y="437"/>
                  </a:lnTo>
                  <a:lnTo>
                    <a:pt x="9092" y="556"/>
                  </a:lnTo>
                  <a:lnTo>
                    <a:pt x="8865" y="676"/>
                  </a:lnTo>
                  <a:lnTo>
                    <a:pt x="8637" y="788"/>
                  </a:lnTo>
                  <a:lnTo>
                    <a:pt x="8412" y="884"/>
                  </a:lnTo>
                  <a:lnTo>
                    <a:pt x="8184" y="975"/>
                  </a:lnTo>
                  <a:lnTo>
                    <a:pt x="7957" y="1058"/>
                  </a:lnTo>
                  <a:lnTo>
                    <a:pt x="7734" y="1130"/>
                  </a:lnTo>
                  <a:lnTo>
                    <a:pt x="7508" y="1202"/>
                  </a:lnTo>
                  <a:lnTo>
                    <a:pt x="7285" y="1262"/>
                  </a:lnTo>
                  <a:lnTo>
                    <a:pt x="7062" y="1309"/>
                  </a:lnTo>
                  <a:lnTo>
                    <a:pt x="6840" y="1358"/>
                  </a:lnTo>
                  <a:lnTo>
                    <a:pt x="6620" y="1399"/>
                  </a:lnTo>
                  <a:lnTo>
                    <a:pt x="6402" y="1428"/>
                  </a:lnTo>
                  <a:lnTo>
                    <a:pt x="6184" y="1453"/>
                  </a:lnTo>
                  <a:lnTo>
                    <a:pt x="5968" y="1477"/>
                  </a:lnTo>
                  <a:lnTo>
                    <a:pt x="5755" y="1488"/>
                  </a:lnTo>
                  <a:lnTo>
                    <a:pt x="5542" y="1500"/>
                  </a:lnTo>
                  <a:lnTo>
                    <a:pt x="5332" y="1506"/>
                  </a:lnTo>
                  <a:lnTo>
                    <a:pt x="5124" y="1500"/>
                  </a:lnTo>
                  <a:lnTo>
                    <a:pt x="4918" y="1500"/>
                  </a:lnTo>
                  <a:lnTo>
                    <a:pt x="4714" y="1488"/>
                  </a:lnTo>
                  <a:lnTo>
                    <a:pt x="4514" y="1470"/>
                  </a:lnTo>
                  <a:lnTo>
                    <a:pt x="4316" y="1453"/>
                  </a:lnTo>
                  <a:lnTo>
                    <a:pt x="4122" y="1434"/>
                  </a:lnTo>
                  <a:lnTo>
                    <a:pt x="3929" y="1405"/>
                  </a:lnTo>
                  <a:lnTo>
                    <a:pt x="3739" y="1374"/>
                  </a:lnTo>
                  <a:lnTo>
                    <a:pt x="3553" y="1346"/>
                  </a:lnTo>
                  <a:lnTo>
                    <a:pt x="3190" y="1267"/>
                  </a:lnTo>
                  <a:lnTo>
                    <a:pt x="2842" y="1183"/>
                  </a:lnTo>
                  <a:lnTo>
                    <a:pt x="2508" y="1095"/>
                  </a:lnTo>
                  <a:lnTo>
                    <a:pt x="2192" y="998"/>
                  </a:lnTo>
                  <a:lnTo>
                    <a:pt x="1890" y="897"/>
                  </a:lnTo>
                  <a:lnTo>
                    <a:pt x="1610" y="788"/>
                  </a:lnTo>
                  <a:lnTo>
                    <a:pt x="1347" y="681"/>
                  </a:lnTo>
                  <a:lnTo>
                    <a:pt x="1105" y="574"/>
                  </a:lnTo>
                  <a:lnTo>
                    <a:pt x="883" y="473"/>
                  </a:lnTo>
                  <a:lnTo>
                    <a:pt x="686" y="377"/>
                  </a:lnTo>
                  <a:lnTo>
                    <a:pt x="508" y="286"/>
                  </a:lnTo>
                  <a:lnTo>
                    <a:pt x="358" y="210"/>
                  </a:lnTo>
                  <a:lnTo>
                    <a:pt x="232" y="138"/>
                  </a:lnTo>
                  <a:lnTo>
                    <a:pt x="59" y="35"/>
                  </a:lnTo>
                  <a:lnTo>
                    <a:pt x="0" y="0"/>
                  </a:lnTo>
                  <a:lnTo>
                    <a:pt x="0" y="0"/>
                  </a:lnTo>
                  <a:close/>
                </a:path>
              </a:pathLst>
            </a:custGeom>
            <a:solidFill>
              <a:schemeClr val="bg1"/>
            </a:solidFill>
            <a:ln>
              <a:noFill/>
            </a:ln>
          </p:spPr>
        </p:sp>
        <p:sp>
          <p:nvSpPr>
            <p:cNvPr id="15"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1"/>
          <p:cNvSpPr>
            <a:spLocks noGrp="1"/>
          </p:cNvSpPr>
          <p:nvPr>
            <p:ph type="title"/>
          </p:nvPr>
        </p:nvSpPr>
        <p:spPr>
          <a:xfrm>
            <a:off x="1154955" y="1693333"/>
            <a:ext cx="3865134" cy="1735667"/>
          </a:xfrm>
        </p:spPr>
        <p:txBody>
          <a:bodyPr anchor="b">
            <a:normAutofit/>
          </a:bodyPr>
          <a:lstStyle>
            <a:lvl1pPr algn="l">
              <a:defRPr sz="3600" b="0"/>
            </a:lvl1pPr>
          </a:lstStyle>
          <a:p>
            <a:r>
              <a:rPr lang="nl-NL"/>
              <a:t>Klik om stijl te bewerken</a:t>
            </a:r>
            <a:endParaRPr lang="en-US" dirty="0"/>
          </a:p>
        </p:txBody>
      </p:sp>
      <p:sp>
        <p:nvSpPr>
          <p:cNvPr id="3" name="Picture Placeholder 2"/>
          <p:cNvSpPr>
            <a:spLocks noGrp="1" noChangeAspect="1"/>
          </p:cNvSpPr>
          <p:nvPr>
            <p:ph type="pic" idx="1"/>
          </p:nvPr>
        </p:nvSpPr>
        <p:spPr>
          <a:xfrm>
            <a:off x="6547870" y="1143000"/>
            <a:ext cx="3227193" cy="4572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marL="0" lvl="0" indent="0" algn="ctr">
              <a:buNone/>
            </a:pPr>
            <a:r>
              <a:rPr lang="nl-NL"/>
              <a:t>Klik op het pictogram als u een afbeelding wilt toevoegen</a:t>
            </a:r>
            <a:endParaRPr lang="en-US" dirty="0"/>
          </a:p>
        </p:txBody>
      </p:sp>
      <p:sp>
        <p:nvSpPr>
          <p:cNvPr id="4" name="Text Placeholder 3"/>
          <p:cNvSpPr>
            <a:spLocks noGrp="1"/>
          </p:cNvSpPr>
          <p:nvPr>
            <p:ph type="body" sz="half" idx="2"/>
          </p:nvPr>
        </p:nvSpPr>
        <p:spPr bwMode="gray">
          <a:xfrm>
            <a:off x="1154954" y="3657600"/>
            <a:ext cx="3859212" cy="1371600"/>
          </a:xfrm>
        </p:spPr>
        <p:txBody>
          <a:bodyPr>
            <a:normAutofit/>
          </a:bodyPr>
          <a:lstStyle>
            <a:lvl1pPr marL="0" indent="0">
              <a:buNone/>
              <a:defRPr sz="1400">
                <a:solidFill>
                  <a:schemeClr val="accent1">
                    <a:lumMod val="60000"/>
                    <a:lumOff val="4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82EDB8D0-98ED-4B86-9D5F-E61ADC70144D}" type="datetimeFigureOut">
              <a:rPr lang="en-US" smtClean="0"/>
              <a:pPr/>
              <a:t>12/21/2021</a:t>
            </a:fld>
            <a:endParaRPr lang="en-US" dirty="0"/>
          </a:p>
        </p:txBody>
      </p:sp>
      <p:sp>
        <p:nvSpPr>
          <p:cNvPr id="6" name="Footer Placeholder 5"/>
          <p:cNvSpPr>
            <a:spLocks noGrp="1"/>
          </p:cNvSpPr>
          <p:nvPr>
            <p:ph type="ftr" sz="quarter" idx="11"/>
          </p:nvPr>
        </p:nvSpPr>
        <p:spPr/>
        <p:txBody>
          <a:bodyPr/>
          <a:lstStyle/>
          <a:p>
            <a:endParaRPr lang="en-US"/>
          </a:p>
        </p:txBody>
      </p:sp>
      <p:sp>
        <p:nvSpPr>
          <p:cNvPr id="16" name="Rectangle 15"/>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7" name="Slide Number Placeholder 6"/>
          <p:cNvSpPr>
            <a:spLocks noGrp="1"/>
          </p:cNvSpPr>
          <p:nvPr>
            <p:ph type="sldNum" sz="quarter" idx="12"/>
          </p:nvPr>
        </p:nvSpPr>
        <p:spPr/>
        <p:txBody>
          <a:bodyPr/>
          <a:lstStyle/>
          <a:p>
            <a:fld id="{4854181D-6920-4594-9A5D-6CE56DC9F8B2}" type="slidenum">
              <a:rPr lang="en-US" smtClean="0"/>
              <a:pPr/>
              <a:t>‹nr.›</a:t>
            </a:fld>
            <a:endParaRPr lang="en-US"/>
          </a:p>
        </p:txBody>
      </p:sp>
    </p:spTree>
    <p:extLst>
      <p:ext uri="{BB962C8B-B14F-4D97-AF65-F5344CB8AC3E}">
        <p14:creationId xmlns:p14="http://schemas.microsoft.com/office/powerpoint/2010/main" val="373866194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image" Target="../media/image1.jpe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8" name="Group 7"/>
          <p:cNvGrpSpPr/>
          <p:nvPr/>
        </p:nvGrpSpPr>
        <p:grpSpPr>
          <a:xfrm>
            <a:off x="0" y="0"/>
            <a:ext cx="12192000" cy="6858000"/>
            <a:chOff x="0" y="0"/>
            <a:chExt cx="12192000" cy="6858000"/>
          </a:xfrm>
        </p:grpSpPr>
        <p:sp>
          <p:nvSpPr>
            <p:cNvPr id="7" name="Rectangle 6"/>
            <p:cNvSpPr/>
            <p:nvPr/>
          </p:nvSpPr>
          <p:spPr>
            <a:xfrm>
              <a:off x="0" y="0"/>
              <a:ext cx="12192000" cy="6858000"/>
            </a:xfrm>
            <a:prstGeom prst="rect">
              <a:avLst/>
            </a:prstGeom>
            <a:blipFill>
              <a:blip r:embed="rId19">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3" name="Oval 12"/>
            <p:cNvSpPr/>
            <p:nvPr/>
          </p:nvSpPr>
          <p:spPr>
            <a:xfrm>
              <a:off x="0" y="2667000"/>
              <a:ext cx="4191000" cy="4191000"/>
            </a:xfrm>
            <a:prstGeom prst="ellipse">
              <a:avLst/>
            </a:prstGeom>
            <a:gradFill flip="none" rotWithShape="1">
              <a:gsLst>
                <a:gs pos="0">
                  <a:schemeClr val="accent5">
                    <a:alpha val="11000"/>
                  </a:schemeClr>
                </a:gs>
                <a:gs pos="75000">
                  <a:schemeClr val="accent5">
                    <a:alpha val="0"/>
                  </a:schemeClr>
                </a:gs>
                <a:gs pos="36000">
                  <a:schemeClr val="accent5">
                    <a:alpha val="10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5" name="Oval 14"/>
            <p:cNvSpPr/>
            <p:nvPr/>
          </p:nvSpPr>
          <p:spPr>
            <a:xfrm>
              <a:off x="0" y="2895600"/>
              <a:ext cx="2362200" cy="2362200"/>
            </a:xfrm>
            <a:prstGeom prst="ellipse">
              <a:avLst/>
            </a:prstGeom>
            <a:gradFill flip="none" rotWithShape="1">
              <a:gsLst>
                <a:gs pos="0">
                  <a:schemeClr val="accent5">
                    <a:alpha val="8000"/>
                  </a:schemeClr>
                </a:gs>
                <a:gs pos="72000">
                  <a:schemeClr val="accent5">
                    <a:alpha val="0"/>
                  </a:schemeClr>
                </a:gs>
                <a:gs pos="36000">
                  <a:schemeClr val="accent5">
                    <a:alpha val="8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8" name="Oval 17"/>
            <p:cNvSpPr/>
            <p:nvPr/>
          </p:nvSpPr>
          <p:spPr>
            <a:xfrm>
              <a:off x="8609012" y="5867400"/>
              <a:ext cx="990600" cy="990600"/>
            </a:xfrm>
            <a:prstGeom prst="ellipse">
              <a:avLst/>
            </a:prstGeom>
            <a:gradFill flip="none" rotWithShape="1">
              <a:gsLst>
                <a:gs pos="0">
                  <a:schemeClr val="accent5">
                    <a:alpha val="14000"/>
                  </a:schemeClr>
                </a:gs>
                <a:gs pos="66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6" name="Oval 15"/>
            <p:cNvSpPr/>
            <p:nvPr/>
          </p:nvSpPr>
          <p:spPr>
            <a:xfrm>
              <a:off x="8609012" y="1676400"/>
              <a:ext cx="2819400" cy="2819400"/>
            </a:xfrm>
            <a:prstGeom prst="ellipse">
              <a:avLst/>
            </a:prstGeom>
            <a:gradFill flip="none" rotWithShape="1">
              <a:gsLst>
                <a:gs pos="0">
                  <a:schemeClr val="accent5">
                    <a:alpha val="7000"/>
                  </a:schemeClr>
                </a:gs>
                <a:gs pos="69000">
                  <a:schemeClr val="accent5">
                    <a:alpha val="0"/>
                  </a:schemeClr>
                </a:gs>
                <a:gs pos="36000">
                  <a:schemeClr val="accent5">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17" name="Oval 16"/>
            <p:cNvSpPr/>
            <p:nvPr/>
          </p:nvSpPr>
          <p:spPr>
            <a:xfrm>
              <a:off x="7999412" y="8464"/>
              <a:ext cx="1600200" cy="1600200"/>
            </a:xfrm>
            <a:prstGeom prst="ellipse">
              <a:avLst/>
            </a:prstGeom>
            <a:gradFill flip="none" rotWithShape="1">
              <a:gsLst>
                <a:gs pos="0">
                  <a:schemeClr val="accent5">
                    <a:alpha val="14000"/>
                  </a:schemeClr>
                </a:gs>
                <a:gs pos="73000">
                  <a:schemeClr val="accent5">
                    <a:alpha val="0"/>
                  </a:schemeClr>
                </a:gs>
                <a:gs pos="36000">
                  <a:schemeClr val="accent5">
                    <a:alpha val="7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sp>
          <p:nvSpPr>
            <p:cNvPr id="20" name="Freeform 5"/>
            <p:cNvSpPr/>
            <p:nvPr/>
          </p:nvSpPr>
          <p:spPr bwMode="gray">
            <a:xfrm rot="21010068">
              <a:off x="8490951" y="1797517"/>
              <a:ext cx="3299407" cy="440924"/>
            </a:xfrm>
            <a:custGeom>
              <a:avLst/>
              <a:gdLst/>
              <a:ahLst/>
              <a:cxnLst/>
              <a:rect l="l" t="t" r="r" b="b"/>
              <a:pathLst>
                <a:path w="10000" h="5291">
                  <a:moveTo>
                    <a:pt x="85" y="2532"/>
                  </a:moveTo>
                  <a:cubicBezTo>
                    <a:pt x="1736" y="3911"/>
                    <a:pt x="7524" y="5298"/>
                    <a:pt x="9958" y="5291"/>
                  </a:cubicBezTo>
                  <a:cubicBezTo>
                    <a:pt x="9989" y="1958"/>
                    <a:pt x="9969" y="3333"/>
                    <a:pt x="10000" y="0"/>
                  </a:cubicBezTo>
                  <a:lnTo>
                    <a:pt x="10000" y="0"/>
                  </a:lnTo>
                  <a:lnTo>
                    <a:pt x="9667" y="204"/>
                  </a:lnTo>
                  <a:lnTo>
                    <a:pt x="9334" y="400"/>
                  </a:lnTo>
                  <a:lnTo>
                    <a:pt x="9001" y="590"/>
                  </a:lnTo>
                  <a:lnTo>
                    <a:pt x="8667" y="753"/>
                  </a:lnTo>
                  <a:lnTo>
                    <a:pt x="8333" y="917"/>
                  </a:lnTo>
                  <a:lnTo>
                    <a:pt x="7999" y="1071"/>
                  </a:lnTo>
                  <a:lnTo>
                    <a:pt x="7669" y="1202"/>
                  </a:lnTo>
                  <a:lnTo>
                    <a:pt x="7333" y="1325"/>
                  </a:lnTo>
                  <a:lnTo>
                    <a:pt x="7000" y="1440"/>
                  </a:lnTo>
                  <a:lnTo>
                    <a:pt x="6673" y="1538"/>
                  </a:lnTo>
                  <a:lnTo>
                    <a:pt x="6340" y="1636"/>
                  </a:lnTo>
                  <a:lnTo>
                    <a:pt x="6013" y="1719"/>
                  </a:lnTo>
                  <a:lnTo>
                    <a:pt x="5686" y="1784"/>
                  </a:lnTo>
                  <a:lnTo>
                    <a:pt x="5359" y="1850"/>
                  </a:lnTo>
                  <a:lnTo>
                    <a:pt x="5036" y="1906"/>
                  </a:lnTo>
                  <a:lnTo>
                    <a:pt x="4717" y="1948"/>
                  </a:lnTo>
                  <a:lnTo>
                    <a:pt x="4396" y="1980"/>
                  </a:lnTo>
                  <a:lnTo>
                    <a:pt x="4079" y="2013"/>
                  </a:lnTo>
                  <a:lnTo>
                    <a:pt x="3766" y="2029"/>
                  </a:lnTo>
                  <a:lnTo>
                    <a:pt x="3454" y="2046"/>
                  </a:lnTo>
                  <a:lnTo>
                    <a:pt x="3145" y="2053"/>
                  </a:lnTo>
                  <a:lnTo>
                    <a:pt x="2839" y="2046"/>
                  </a:lnTo>
                  <a:lnTo>
                    <a:pt x="2537" y="2046"/>
                  </a:lnTo>
                  <a:lnTo>
                    <a:pt x="2238" y="2029"/>
                  </a:lnTo>
                  <a:lnTo>
                    <a:pt x="1943" y="2004"/>
                  </a:lnTo>
                  <a:lnTo>
                    <a:pt x="1653" y="1980"/>
                  </a:lnTo>
                  <a:lnTo>
                    <a:pt x="1368" y="1955"/>
                  </a:lnTo>
                  <a:lnTo>
                    <a:pt x="1085" y="1915"/>
                  </a:lnTo>
                  <a:lnTo>
                    <a:pt x="806" y="1873"/>
                  </a:lnTo>
                  <a:lnTo>
                    <a:pt x="533" y="1833"/>
                  </a:lnTo>
                  <a:lnTo>
                    <a:pt x="0" y="1726"/>
                  </a:lnTo>
                  <a:cubicBezTo>
                    <a:pt x="28" y="1995"/>
                    <a:pt x="57" y="2263"/>
                    <a:pt x="85" y="2532"/>
                  </a:cubicBezTo>
                  <a:close/>
                </a:path>
              </a:pathLst>
            </a:custGeom>
            <a:solidFill>
              <a:schemeClr val="bg1">
                <a:alpha val="20000"/>
              </a:schemeClr>
            </a:solidFill>
            <a:ln>
              <a:noFill/>
            </a:ln>
          </p:spPr>
        </p:sp>
        <p:sp>
          <p:nvSpPr>
            <p:cNvPr id="19" name="Freeform 5"/>
            <p:cNvSpPr/>
            <p:nvPr/>
          </p:nvSpPr>
          <p:spPr bwMode="gray">
            <a:xfrm>
              <a:off x="459506" y="1866405"/>
              <a:ext cx="11277600" cy="4533900"/>
            </a:xfrm>
            <a:custGeom>
              <a:avLst/>
              <a:gdLst/>
              <a:ahLst/>
              <a:cxnLst/>
              <a:rect l="0" t="0" r="r" b="b"/>
              <a:pathLst>
                <a:path w="7104" h="2856">
                  <a:moveTo>
                    <a:pt x="0" y="0"/>
                  </a:moveTo>
                  <a:lnTo>
                    <a:pt x="0" y="2856"/>
                  </a:lnTo>
                  <a:lnTo>
                    <a:pt x="7104" y="2856"/>
                  </a:lnTo>
                  <a:lnTo>
                    <a:pt x="7104" y="1"/>
                  </a:lnTo>
                  <a:lnTo>
                    <a:pt x="7104" y="1"/>
                  </a:lnTo>
                  <a:lnTo>
                    <a:pt x="6943" y="26"/>
                  </a:lnTo>
                  <a:lnTo>
                    <a:pt x="6782" y="50"/>
                  </a:lnTo>
                  <a:lnTo>
                    <a:pt x="6621" y="73"/>
                  </a:lnTo>
                  <a:lnTo>
                    <a:pt x="6459" y="93"/>
                  </a:lnTo>
                  <a:lnTo>
                    <a:pt x="6298" y="113"/>
                  </a:lnTo>
                  <a:lnTo>
                    <a:pt x="6136" y="132"/>
                  </a:lnTo>
                  <a:lnTo>
                    <a:pt x="5976" y="148"/>
                  </a:lnTo>
                  <a:lnTo>
                    <a:pt x="5814" y="163"/>
                  </a:lnTo>
                  <a:lnTo>
                    <a:pt x="5653" y="177"/>
                  </a:lnTo>
                  <a:lnTo>
                    <a:pt x="5494" y="189"/>
                  </a:lnTo>
                  <a:lnTo>
                    <a:pt x="5334" y="201"/>
                  </a:lnTo>
                  <a:lnTo>
                    <a:pt x="5175" y="211"/>
                  </a:lnTo>
                  <a:lnTo>
                    <a:pt x="5017" y="219"/>
                  </a:lnTo>
                  <a:lnTo>
                    <a:pt x="4859" y="227"/>
                  </a:lnTo>
                  <a:lnTo>
                    <a:pt x="4703" y="234"/>
                  </a:lnTo>
                  <a:lnTo>
                    <a:pt x="4548" y="239"/>
                  </a:lnTo>
                  <a:lnTo>
                    <a:pt x="4393" y="243"/>
                  </a:lnTo>
                  <a:lnTo>
                    <a:pt x="4240" y="247"/>
                  </a:lnTo>
                  <a:lnTo>
                    <a:pt x="4088" y="249"/>
                  </a:lnTo>
                  <a:lnTo>
                    <a:pt x="3937" y="251"/>
                  </a:lnTo>
                  <a:lnTo>
                    <a:pt x="3788" y="252"/>
                  </a:lnTo>
                  <a:lnTo>
                    <a:pt x="3640" y="251"/>
                  </a:lnTo>
                  <a:lnTo>
                    <a:pt x="3494" y="251"/>
                  </a:lnTo>
                  <a:lnTo>
                    <a:pt x="3349" y="249"/>
                  </a:lnTo>
                  <a:lnTo>
                    <a:pt x="3207" y="246"/>
                  </a:lnTo>
                  <a:lnTo>
                    <a:pt x="3066" y="243"/>
                  </a:lnTo>
                  <a:lnTo>
                    <a:pt x="2928" y="240"/>
                  </a:lnTo>
                  <a:lnTo>
                    <a:pt x="2791" y="235"/>
                  </a:lnTo>
                  <a:lnTo>
                    <a:pt x="2656" y="230"/>
                  </a:lnTo>
                  <a:lnTo>
                    <a:pt x="2524" y="225"/>
                  </a:lnTo>
                  <a:lnTo>
                    <a:pt x="2266" y="212"/>
                  </a:lnTo>
                  <a:lnTo>
                    <a:pt x="2019" y="198"/>
                  </a:lnTo>
                  <a:lnTo>
                    <a:pt x="1782" y="183"/>
                  </a:lnTo>
                  <a:lnTo>
                    <a:pt x="1557" y="167"/>
                  </a:lnTo>
                  <a:lnTo>
                    <a:pt x="1343" y="150"/>
                  </a:lnTo>
                  <a:lnTo>
                    <a:pt x="1144" y="132"/>
                  </a:lnTo>
                  <a:lnTo>
                    <a:pt x="957" y="114"/>
                  </a:lnTo>
                  <a:lnTo>
                    <a:pt x="785" y="96"/>
                  </a:lnTo>
                  <a:lnTo>
                    <a:pt x="627" y="79"/>
                  </a:lnTo>
                  <a:lnTo>
                    <a:pt x="487" y="63"/>
                  </a:lnTo>
                  <a:lnTo>
                    <a:pt x="361" y="48"/>
                  </a:lnTo>
                  <a:lnTo>
                    <a:pt x="254" y="35"/>
                  </a:lnTo>
                  <a:lnTo>
                    <a:pt x="165" y="23"/>
                  </a:lnTo>
                  <a:lnTo>
                    <a:pt x="42" y="6"/>
                  </a:lnTo>
                  <a:lnTo>
                    <a:pt x="0" y="0"/>
                  </a:lnTo>
                  <a:lnTo>
                    <a:pt x="0" y="0"/>
                  </a:lnTo>
                  <a:close/>
                </a:path>
              </a:pathLst>
            </a:custGeom>
            <a:solidFill>
              <a:schemeClr val="bg1"/>
            </a:solidFill>
            <a:ln>
              <a:noFill/>
            </a:ln>
          </p:spPr>
        </p:sp>
        <p:sp>
          <p:nvSpPr>
            <p:cNvPr id="14" name="Freeform 5"/>
            <p:cNvSpPr>
              <a:spLocks noEditPoints="1"/>
            </p:cNvSpPr>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2" name="Title Placeholder 1"/>
          <p:cNvSpPr>
            <a:spLocks noGrp="1"/>
          </p:cNvSpPr>
          <p:nvPr>
            <p:ph type="title"/>
          </p:nvPr>
        </p:nvSpPr>
        <p:spPr bwMode="gray">
          <a:xfrm>
            <a:off x="1154954" y="973668"/>
            <a:ext cx="8761413" cy="706964"/>
          </a:xfrm>
          <a:prstGeom prst="rect">
            <a:avLst/>
          </a:prstGeom>
        </p:spPr>
        <p:txBody>
          <a:bodyPr vert="horz" lIns="91440" tIns="45720" rIns="91440" bIns="45720" rtlCol="0" anchor="ctr">
            <a:noAutofit/>
          </a:bodyPr>
          <a:lstStyle/>
          <a:p>
            <a:r>
              <a:rPr lang="nl-NL"/>
              <a:t>Klik om stijl te bewerken</a:t>
            </a:r>
            <a:endParaRPr lang="en-US" dirty="0"/>
          </a:p>
        </p:txBody>
      </p:sp>
      <p:sp>
        <p:nvSpPr>
          <p:cNvPr id="3" name="Text Placeholder 2"/>
          <p:cNvSpPr>
            <a:spLocks noGrp="1"/>
          </p:cNvSpPr>
          <p:nvPr>
            <p:ph type="body" idx="1"/>
          </p:nvPr>
        </p:nvSpPr>
        <p:spPr>
          <a:xfrm>
            <a:off x="1154954" y="2603500"/>
            <a:ext cx="8761413" cy="3416300"/>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10653104" y="6391838"/>
            <a:ext cx="990599" cy="304799"/>
          </a:xfrm>
          <a:prstGeom prst="rect">
            <a:avLst/>
          </a:prstGeom>
        </p:spPr>
        <p:txBody>
          <a:bodyPr vert="horz" lIns="91440" tIns="45720" rIns="91440" bIns="45720" rtlCol="0" anchor="ctr"/>
          <a:lstStyle>
            <a:lvl1pPr algn="r">
              <a:defRPr sz="1000" b="1" i="0">
                <a:solidFill>
                  <a:schemeClr val="accent1"/>
                </a:solidFill>
              </a:defRPr>
            </a:lvl1pPr>
          </a:lstStyle>
          <a:p>
            <a:fld id="{82EDB8D0-98ED-4B86-9D5F-E61ADC70144D}" type="datetimeFigureOut">
              <a:rPr lang="en-US" smtClean="0"/>
              <a:pPr/>
              <a:t>12/21/2021</a:t>
            </a:fld>
            <a:endParaRPr lang="en-US" dirty="0"/>
          </a:p>
        </p:txBody>
      </p:sp>
      <p:sp>
        <p:nvSpPr>
          <p:cNvPr id="5" name="Footer Placeholder 4"/>
          <p:cNvSpPr>
            <a:spLocks noGrp="1"/>
          </p:cNvSpPr>
          <p:nvPr>
            <p:ph type="ftr" sz="quarter" idx="3"/>
          </p:nvPr>
        </p:nvSpPr>
        <p:spPr>
          <a:xfrm>
            <a:off x="561110" y="6391838"/>
            <a:ext cx="3859795" cy="304801"/>
          </a:xfrm>
          <a:prstGeom prst="rect">
            <a:avLst/>
          </a:prstGeom>
        </p:spPr>
        <p:txBody>
          <a:bodyPr vert="horz" lIns="91440" tIns="45720" rIns="91440" bIns="45720" rtlCol="0" anchor="ctr"/>
          <a:lstStyle>
            <a:lvl1pPr algn="l">
              <a:defRPr sz="1000" b="1" i="0">
                <a:solidFill>
                  <a:schemeClr val="accent1"/>
                </a:solidFill>
              </a:defRPr>
            </a:lvl1pPr>
          </a:lstStyle>
          <a:p>
            <a:endParaRPr lang="en-US"/>
          </a:p>
        </p:txBody>
      </p:sp>
      <p:sp>
        <p:nvSpPr>
          <p:cNvPr id="21" name="Rectangle 20"/>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6" name="Slide Number Placeholder 5"/>
          <p:cNvSpPr>
            <a:spLocks noGrp="1"/>
          </p:cNvSpPr>
          <p:nvPr>
            <p:ph type="sldNum" sz="quarter" idx="4"/>
          </p:nvPr>
        </p:nvSpPr>
        <p:spPr bwMode="gray">
          <a:xfrm>
            <a:off x="10352540" y="295729"/>
            <a:ext cx="838199" cy="767687"/>
          </a:xfrm>
          <a:prstGeom prst="rect">
            <a:avLst/>
          </a:prstGeom>
        </p:spPr>
        <p:txBody>
          <a:bodyPr vert="horz" lIns="91440" tIns="45720" rIns="91440" bIns="45720" rtlCol="0" anchor="b"/>
          <a:lstStyle>
            <a:lvl1pPr algn="ctr">
              <a:defRPr sz="2800" b="0" i="0">
                <a:solidFill>
                  <a:schemeClr val="bg1"/>
                </a:solidFill>
              </a:defRPr>
            </a:lvl1pPr>
          </a:lstStyle>
          <a:p>
            <a:fld id="{4854181D-6920-4594-9A5D-6CE56DC9F8B2}" type="slidenum">
              <a:rPr lang="en-US" smtClean="0"/>
              <a:pPr/>
              <a:t>‹nr.›</a:t>
            </a:fld>
            <a:endParaRPr lang="en-US"/>
          </a:p>
        </p:txBody>
      </p:sp>
    </p:spTree>
    <p:extLst>
      <p:ext uri="{BB962C8B-B14F-4D97-AF65-F5344CB8AC3E}">
        <p14:creationId xmlns:p14="http://schemas.microsoft.com/office/powerpoint/2010/main" val="1422178991"/>
      </p:ext>
    </p:extLst>
  </p:cSld>
  <p:clrMap bg1="lt1" tx1="dk1" bg2="lt2" tx2="dk2" accent1="accent1" accent2="accent2" accent3="accent3" accent4="accent4" accent5="accent5" accent6="accent6" hlink="hlink" folHlink="folHlink"/>
  <p:sldLayoutIdLst>
    <p:sldLayoutId id="2147483693" r:id="rId1"/>
    <p:sldLayoutId id="2147483694" r:id="rId2"/>
    <p:sldLayoutId id="2147483695" r:id="rId3"/>
    <p:sldLayoutId id="2147483696" r:id="rId4"/>
    <p:sldLayoutId id="2147483697" r:id="rId5"/>
    <p:sldLayoutId id="2147483698" r:id="rId6"/>
    <p:sldLayoutId id="2147483699" r:id="rId7"/>
    <p:sldLayoutId id="2147483700" r:id="rId8"/>
    <p:sldLayoutId id="2147483701" r:id="rId9"/>
    <p:sldLayoutId id="2147483702" r:id="rId10"/>
    <p:sldLayoutId id="2147483703" r:id="rId11"/>
    <p:sldLayoutId id="2147483704" r:id="rId12"/>
    <p:sldLayoutId id="2147483705" r:id="rId13"/>
    <p:sldLayoutId id="2147483706" r:id="rId14"/>
    <p:sldLayoutId id="2147483707" r:id="rId15"/>
    <p:sldLayoutId id="2147483708" r:id="rId16"/>
    <p:sldLayoutId id="2147483709" r:id="rId17"/>
  </p:sldLayoutIdLst>
  <p:txStyles>
    <p:titleStyle>
      <a:lvl1pPr algn="l" defTabSz="457200" rtl="0" eaLnBrk="1" latinLnBrk="0" hangingPunct="1">
        <a:spcBef>
          <a:spcPct val="0"/>
        </a:spcBef>
        <a:buNone/>
        <a:defRPr sz="3600" b="0" i="0" kern="1200">
          <a:solidFill>
            <a:schemeClr val="bg2"/>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b="0" i="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b="0" i="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b="0" i="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b="0" i="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image" Target="../media/image1.jpeg"/><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3.xml.rels><?xml version="1.0" encoding="UTF-8" standalone="yes"?>
<Relationships xmlns="http://schemas.openxmlformats.org/package/2006/relationships"><Relationship Id="rId3" Type="http://schemas.openxmlformats.org/officeDocument/2006/relationships/diagramData" Target="../diagrams/data2.xml"/><Relationship Id="rId7" Type="http://schemas.microsoft.com/office/2007/relationships/diagramDrawing" Target="../diagrams/drawing2.xml"/><Relationship Id="rId2" Type="http://schemas.openxmlformats.org/officeDocument/2006/relationships/image" Target="../media/image1.jpeg"/><Relationship Id="rId1" Type="http://schemas.openxmlformats.org/officeDocument/2006/relationships/slideLayout" Target="../slideLayouts/slideLayout2.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44" name="Group 43">
            <a:extLst>
              <a:ext uri="{FF2B5EF4-FFF2-40B4-BE49-F238E27FC236}">
                <a16:creationId xmlns:a16="http://schemas.microsoft.com/office/drawing/2014/main" id="{4091D54B-59AB-4A5E-8E9E-0421BD66D4F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0"/>
            <a:ext cx="12192000" cy="6858000"/>
            <a:chOff x="0" y="0"/>
            <a:chExt cx="12192000" cy="6858000"/>
          </a:xfrm>
        </p:grpSpPr>
        <p:sp>
          <p:nvSpPr>
            <p:cNvPr id="45" name="Rectangle 44">
              <a:extLst>
                <a:ext uri="{FF2B5EF4-FFF2-40B4-BE49-F238E27FC236}">
                  <a16:creationId xmlns:a16="http://schemas.microsoft.com/office/drawing/2014/main" id="{547CE62E-FFFD-4A1F-BA78-C3B89C36FCA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46" name="Freeform 5">
              <a:extLst>
                <a:ext uri="{FF2B5EF4-FFF2-40B4-BE49-F238E27FC236}">
                  <a16:creationId xmlns:a16="http://schemas.microsoft.com/office/drawing/2014/main" id="{AE51FD27-6B6A-4D21-BF22-245DA9BD0B3E}"/>
                </a:ext>
                <a:ext uri="{C183D7F6-B498-43B3-948B-1728B52AA6E4}">
                  <adec:decorative xmlns:adec="http://schemas.microsoft.com/office/drawing/2017/decorative" val="1"/>
                </a:ext>
              </a:extLst>
            </p:cNvPr>
            <p:cNvSpPr>
              <a:spLocks noEditPoints="1"/>
            </p:cNvSpPr>
            <p:nvPr>
              <p:extLst>
                <p:ext uri="{386F3935-93C4-4BCD-93E2-E3B085C9AB24}">
                  <p16:designElem xmlns:p16="http://schemas.microsoft.com/office/powerpoint/2015/main"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bg1"/>
            </a:solidFill>
            <a:ln>
              <a:noFill/>
            </a:ln>
          </p:spPr>
        </p:sp>
      </p:grpSp>
      <p:sp>
        <p:nvSpPr>
          <p:cNvPr id="48" name="Rectangle 47">
            <a:extLst>
              <a:ext uri="{FF2B5EF4-FFF2-40B4-BE49-F238E27FC236}">
                <a16:creationId xmlns:a16="http://schemas.microsoft.com/office/drawing/2014/main" id="{B8144315-1C5A-4185-A952-25D98D303D4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50" name="Freeform 5">
            <a:extLst>
              <a:ext uri="{FF2B5EF4-FFF2-40B4-BE49-F238E27FC236}">
                <a16:creationId xmlns:a16="http://schemas.microsoft.com/office/drawing/2014/main" id="{11CAC6F2-0806-417B-BF5D-5AEF6195FA4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tx1"/>
          </a:solidFill>
          <a:ln>
            <a:noFill/>
          </a:ln>
        </p:spPr>
      </p:sp>
      <p:sp>
        <p:nvSpPr>
          <p:cNvPr id="52" name="Rectangle 51">
            <a:extLst>
              <a:ext uri="{FF2B5EF4-FFF2-40B4-BE49-F238E27FC236}">
                <a16:creationId xmlns:a16="http://schemas.microsoft.com/office/drawing/2014/main" id="{D4723B02-0AAB-4F6E-BA41-8ED99D559D9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2" name="Titel 1">
            <a:extLst>
              <a:ext uri="{FF2B5EF4-FFF2-40B4-BE49-F238E27FC236}">
                <a16:creationId xmlns:a16="http://schemas.microsoft.com/office/drawing/2014/main" id="{73F294A1-57F0-4EA6-81B1-364D025B1DA0}"/>
              </a:ext>
            </a:extLst>
          </p:cNvPr>
          <p:cNvSpPr>
            <a:spLocks noGrp="1"/>
          </p:cNvSpPr>
          <p:nvPr>
            <p:ph type="title"/>
          </p:nvPr>
        </p:nvSpPr>
        <p:spPr>
          <a:xfrm>
            <a:off x="8160773" y="1113062"/>
            <a:ext cx="3382297" cy="3281957"/>
          </a:xfrm>
        </p:spPr>
        <p:txBody>
          <a:bodyPr vert="horz" lIns="91440" tIns="45720" rIns="91440" bIns="45720" rtlCol="0" anchor="b">
            <a:normAutofit/>
          </a:bodyPr>
          <a:lstStyle/>
          <a:p>
            <a:pPr>
              <a:lnSpc>
                <a:spcPct val="90000"/>
              </a:lnSpc>
            </a:pPr>
            <a:r>
              <a:rPr lang="en-US" sz="5400" b="0" i="0" kern="1200">
                <a:solidFill>
                  <a:srgbClr val="EBEBEB"/>
                </a:solidFill>
                <a:latin typeface="+mj-lt"/>
                <a:ea typeface="+mj-ea"/>
                <a:cs typeface="+mj-cs"/>
              </a:rPr>
              <a:t>Van Bijbaan naar werk</a:t>
            </a:r>
          </a:p>
        </p:txBody>
      </p:sp>
      <p:sp>
        <p:nvSpPr>
          <p:cNvPr id="3" name="Tijdelijke aanduiding voor inhoud 2">
            <a:extLst>
              <a:ext uri="{FF2B5EF4-FFF2-40B4-BE49-F238E27FC236}">
                <a16:creationId xmlns:a16="http://schemas.microsoft.com/office/drawing/2014/main" id="{061ED057-8B40-47B2-804B-61DA3CE94990}"/>
              </a:ext>
            </a:extLst>
          </p:cNvPr>
          <p:cNvSpPr>
            <a:spLocks noGrp="1"/>
          </p:cNvSpPr>
          <p:nvPr>
            <p:ph idx="1"/>
          </p:nvPr>
        </p:nvSpPr>
        <p:spPr>
          <a:xfrm>
            <a:off x="8160773" y="4591665"/>
            <a:ext cx="3382298" cy="1150156"/>
          </a:xfrm>
        </p:spPr>
        <p:txBody>
          <a:bodyPr vert="horz" lIns="91440" tIns="45720" rIns="91440" bIns="45720" rtlCol="0" anchor="t">
            <a:normAutofit/>
          </a:bodyPr>
          <a:lstStyle/>
          <a:p>
            <a:pPr marL="0" indent="0">
              <a:buNone/>
            </a:pPr>
            <a:r>
              <a:rPr lang="en-US" b="0" i="0" kern="1200" cap="all" dirty="0">
                <a:solidFill>
                  <a:schemeClr val="accent1">
                    <a:lumMod val="60000"/>
                    <a:lumOff val="40000"/>
                  </a:schemeClr>
                </a:solidFill>
                <a:latin typeface="+mn-lt"/>
                <a:ea typeface="+mn-ea"/>
                <a:cs typeface="+mn-cs"/>
              </a:rPr>
              <a:t>Doorstroomgroep</a:t>
            </a:r>
          </a:p>
        </p:txBody>
      </p:sp>
      <p:pic>
        <p:nvPicPr>
          <p:cNvPr id="39" name="Picture 23" descr="Bestanden in mappen">
            <a:extLst>
              <a:ext uri="{FF2B5EF4-FFF2-40B4-BE49-F238E27FC236}">
                <a16:creationId xmlns:a16="http://schemas.microsoft.com/office/drawing/2014/main" id="{7F749293-489E-42F7-A486-C3FA616720A4}"/>
              </a:ext>
            </a:extLst>
          </p:cNvPr>
          <p:cNvPicPr>
            <a:picLocks noChangeAspect="1"/>
          </p:cNvPicPr>
          <p:nvPr/>
        </p:nvPicPr>
        <p:blipFill rotWithShape="1">
          <a:blip r:embed="rId3"/>
          <a:srcRect t="4763" r="-1" b="10946"/>
          <a:stretch/>
        </p:blipFill>
        <p:spPr>
          <a:xfrm>
            <a:off x="1109763" y="1607056"/>
            <a:ext cx="6470907" cy="3640771"/>
          </a:xfrm>
          <a:prstGeom prst="roundRect">
            <a:avLst>
              <a:gd name="adj" fmla="val 1858"/>
            </a:avLst>
          </a:prstGeom>
          <a:effectLst>
            <a:outerShdw blurRad="50800" dist="50800" dir="5400000" algn="tl" rotWithShape="0">
              <a:srgbClr val="000000">
                <a:alpha val="43000"/>
              </a:srgbClr>
            </a:outerShdw>
          </a:effectLst>
        </p:spPr>
      </p:pic>
    </p:spTree>
    <p:extLst>
      <p:ext uri="{BB962C8B-B14F-4D97-AF65-F5344CB8AC3E}">
        <p14:creationId xmlns:p14="http://schemas.microsoft.com/office/powerpoint/2010/main" val="3420776860"/>
      </p:ext>
    </p:extLst>
  </p:cSld>
  <p:clrMapOvr>
    <a:overrideClrMapping bg1="dk1" tx1="lt1" bg2="dk2" tx2="lt2" accent1="accent1" accent2="accent2" accent3="accent3" accent4="accent4" accent5="accent5" accent6="accent6" hlink="hlink" folHlink="folHlink"/>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21" name="Group 9">
            <a:extLst>
              <a:ext uri="{FF2B5EF4-FFF2-40B4-BE49-F238E27FC236}">
                <a16:creationId xmlns:a16="http://schemas.microsoft.com/office/drawing/2014/main" id="{2F448CB3-7B4F-45D7-B7C0-DF553DF6145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0"/>
            <a:ext cx="12192000" cy="6858000"/>
            <a:chOff x="0" y="0"/>
            <a:chExt cx="12192000" cy="6858000"/>
          </a:xfrm>
        </p:grpSpPr>
        <p:sp>
          <p:nvSpPr>
            <p:cNvPr id="11" name="Rectangle 10">
              <a:extLst>
                <a:ext uri="{FF2B5EF4-FFF2-40B4-BE49-F238E27FC236}">
                  <a16:creationId xmlns:a16="http://schemas.microsoft.com/office/drawing/2014/main" id="{5C5305EA-7A88-413D-BE8A-47A02476F00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2" name="Freeform 5">
              <a:extLst>
                <a:ext uri="{FF2B5EF4-FFF2-40B4-BE49-F238E27FC236}">
                  <a16:creationId xmlns:a16="http://schemas.microsoft.com/office/drawing/2014/main" id="{FCA94DB5-FE56-4A3D-BC48-31B5595197FD}"/>
                </a:ext>
                <a:ext uri="{C183D7F6-B498-43B3-948B-1728B52AA6E4}">
                  <adec:decorative xmlns:adec="http://schemas.microsoft.com/office/drawing/2017/decorative" val="1"/>
                </a:ext>
              </a:extLst>
            </p:cNvPr>
            <p:cNvSpPr>
              <a:spLocks noEditPoints="1"/>
            </p:cNvSpPr>
            <p:nvPr>
              <p:extLst>
                <p:ext uri="{386F3935-93C4-4BCD-93E2-E3B085C9AB24}">
                  <p16:designElem xmlns:p16="http://schemas.microsoft.com/office/powerpoint/2015/main"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rgbClr val="FFFFFF"/>
            </a:solidFill>
            <a:ln>
              <a:noFill/>
            </a:ln>
          </p:spPr>
        </p:sp>
      </p:grpSp>
      <p:sp>
        <p:nvSpPr>
          <p:cNvPr id="2" name="Titel 1">
            <a:extLst>
              <a:ext uri="{FF2B5EF4-FFF2-40B4-BE49-F238E27FC236}">
                <a16:creationId xmlns:a16="http://schemas.microsoft.com/office/drawing/2014/main" id="{CD827C90-34C7-42D0-AE1B-CC5F8DCFDADC}"/>
              </a:ext>
            </a:extLst>
          </p:cNvPr>
          <p:cNvSpPr>
            <a:spLocks noGrp="1"/>
          </p:cNvSpPr>
          <p:nvPr>
            <p:ph type="title"/>
          </p:nvPr>
        </p:nvSpPr>
        <p:spPr>
          <a:xfrm>
            <a:off x="1154954" y="973668"/>
            <a:ext cx="8761413" cy="706964"/>
          </a:xfrm>
        </p:spPr>
        <p:txBody>
          <a:bodyPr>
            <a:normAutofit/>
          </a:bodyPr>
          <a:lstStyle/>
          <a:p>
            <a:r>
              <a:rPr lang="nl-NL">
                <a:solidFill>
                  <a:srgbClr val="FFFFFF"/>
                </a:solidFill>
              </a:rPr>
              <a:t>Heb je een bijbaantje ( of gehad )</a:t>
            </a:r>
          </a:p>
        </p:txBody>
      </p:sp>
      <p:sp>
        <p:nvSpPr>
          <p:cNvPr id="14" name="Rectangle 13">
            <a:extLst>
              <a:ext uri="{FF2B5EF4-FFF2-40B4-BE49-F238E27FC236}">
                <a16:creationId xmlns:a16="http://schemas.microsoft.com/office/drawing/2014/main" id="{F9ED434F-8767-46CC-B26B-5AF62FF01E6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graphicFrame>
        <p:nvGraphicFramePr>
          <p:cNvPr id="5" name="Tijdelijke aanduiding voor inhoud 2">
            <a:extLst>
              <a:ext uri="{FF2B5EF4-FFF2-40B4-BE49-F238E27FC236}">
                <a16:creationId xmlns:a16="http://schemas.microsoft.com/office/drawing/2014/main" id="{B1927476-16D2-4C48-8732-72A545B41B66}"/>
              </a:ext>
            </a:extLst>
          </p:cNvPr>
          <p:cNvGraphicFramePr>
            <a:graphicFrameLocks noGrp="1"/>
          </p:cNvGraphicFramePr>
          <p:nvPr>
            <p:ph idx="1"/>
            <p:extLst>
              <p:ext uri="{D42A27DB-BD31-4B8C-83A1-F6EECF244321}">
                <p14:modId xmlns:p14="http://schemas.microsoft.com/office/powerpoint/2010/main" val="205253943"/>
              </p:ext>
            </p:extLst>
          </p:nvPr>
        </p:nvGraphicFramePr>
        <p:xfrm>
          <a:off x="1286934" y="2324100"/>
          <a:ext cx="9625383" cy="342268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3000684931"/>
      </p:ext>
    </p:extLst>
  </p:cSld>
  <p:clrMapOvr>
    <a:overrideClrMapping bg1="dk1" tx1="lt1" bg2="dk2" tx2="lt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2F448CB3-7B4F-45D7-B7C0-DF553DF6145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0"/>
            <a:ext cx="12192000" cy="6858000"/>
            <a:chOff x="0" y="0"/>
            <a:chExt cx="12192000" cy="6858000"/>
          </a:xfrm>
        </p:grpSpPr>
        <p:sp>
          <p:nvSpPr>
            <p:cNvPr id="7" name="Rectangle 10">
              <a:extLst>
                <a:ext uri="{FF2B5EF4-FFF2-40B4-BE49-F238E27FC236}">
                  <a16:creationId xmlns:a16="http://schemas.microsoft.com/office/drawing/2014/main" id="{5C5305EA-7A88-413D-BE8A-47A02476F00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0" y="0"/>
              <a:ext cx="12192000" cy="6858000"/>
            </a:xfrm>
            <a:prstGeom prst="rect">
              <a:avLst/>
            </a:prstGeom>
            <a:blipFill>
              <a:blip r:embed="rId2">
                <a:duotone>
                  <a:schemeClr val="dk2">
                    <a:shade val="69000"/>
                    <a:hueMod val="91000"/>
                    <a:satMod val="164000"/>
                    <a:lumMod val="74000"/>
                  </a:schemeClr>
                  <a:schemeClr val="dk2">
                    <a:hueMod val="124000"/>
                    <a:satMod val="140000"/>
                    <a:lumMod val="142000"/>
                  </a:schemeClr>
                </a:duotone>
              </a:blip>
              <a:stretch>
                <a:fillRect/>
              </a:stretch>
            </a:blipFill>
            <a:ln>
              <a:noFill/>
            </a:ln>
          </p:spPr>
          <p:style>
            <a:lnRef idx="2">
              <a:schemeClr val="accent1">
                <a:shade val="50000"/>
              </a:schemeClr>
            </a:lnRef>
            <a:fillRef idx="1">
              <a:schemeClr val="accent1"/>
            </a:fillRef>
            <a:effectRef idx="0">
              <a:schemeClr val="accent1"/>
            </a:effectRef>
            <a:fontRef idx="minor">
              <a:schemeClr val="lt1"/>
            </a:fontRef>
          </p:style>
        </p:sp>
        <p:sp>
          <p:nvSpPr>
            <p:cNvPr id="12" name="Freeform 5">
              <a:extLst>
                <a:ext uri="{FF2B5EF4-FFF2-40B4-BE49-F238E27FC236}">
                  <a16:creationId xmlns:a16="http://schemas.microsoft.com/office/drawing/2014/main" id="{FCA94DB5-FE56-4A3D-BC48-31B5595197FD}"/>
                </a:ext>
                <a:ext uri="{C183D7F6-B498-43B3-948B-1728B52AA6E4}">
                  <adec:decorative xmlns:adec="http://schemas.microsoft.com/office/drawing/2017/decorative" val="1"/>
                </a:ext>
              </a:extLst>
            </p:cNvPr>
            <p:cNvSpPr>
              <a:spLocks noEditPoints="1"/>
            </p:cNvSpPr>
            <p:nvPr>
              <p:extLst>
                <p:ext uri="{386F3935-93C4-4BCD-93E2-E3B085C9AB24}">
                  <p16:designElem xmlns:p16="http://schemas.microsoft.com/office/powerpoint/2015/main"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rgbClr val="FFFFFF"/>
            </a:solidFill>
            <a:ln>
              <a:noFill/>
            </a:ln>
          </p:spPr>
        </p:sp>
      </p:grpSp>
      <p:sp>
        <p:nvSpPr>
          <p:cNvPr id="2" name="Titel 1">
            <a:extLst>
              <a:ext uri="{FF2B5EF4-FFF2-40B4-BE49-F238E27FC236}">
                <a16:creationId xmlns:a16="http://schemas.microsoft.com/office/drawing/2014/main" id="{B809AE7C-85C4-4BE2-9421-8895525FEFD1}"/>
              </a:ext>
            </a:extLst>
          </p:cNvPr>
          <p:cNvSpPr>
            <a:spLocks noGrp="1"/>
          </p:cNvSpPr>
          <p:nvPr>
            <p:ph type="title"/>
          </p:nvPr>
        </p:nvSpPr>
        <p:spPr>
          <a:xfrm>
            <a:off x="1154954" y="973668"/>
            <a:ext cx="8761413" cy="706964"/>
          </a:xfrm>
        </p:spPr>
        <p:txBody>
          <a:bodyPr>
            <a:normAutofit/>
          </a:bodyPr>
          <a:lstStyle/>
          <a:p>
            <a:r>
              <a:rPr lang="nl-NL">
                <a:solidFill>
                  <a:srgbClr val="FFFFFF"/>
                </a:solidFill>
              </a:rPr>
              <a:t>Van bijbaan naar werk</a:t>
            </a:r>
          </a:p>
        </p:txBody>
      </p:sp>
      <p:sp>
        <p:nvSpPr>
          <p:cNvPr id="14" name="Rectangle 13">
            <a:extLst>
              <a:ext uri="{FF2B5EF4-FFF2-40B4-BE49-F238E27FC236}">
                <a16:creationId xmlns:a16="http://schemas.microsoft.com/office/drawing/2014/main" id="{F9ED434F-8767-46CC-B26B-5AF62FF01E6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graphicFrame>
        <p:nvGraphicFramePr>
          <p:cNvPr id="5" name="Tijdelijke aanduiding voor inhoud 2">
            <a:extLst>
              <a:ext uri="{FF2B5EF4-FFF2-40B4-BE49-F238E27FC236}">
                <a16:creationId xmlns:a16="http://schemas.microsoft.com/office/drawing/2014/main" id="{A28F0A6C-E41C-4F92-906B-B43CDBCC1BDE}"/>
              </a:ext>
            </a:extLst>
          </p:cNvPr>
          <p:cNvGraphicFramePr>
            <a:graphicFrameLocks noGrp="1"/>
          </p:cNvGraphicFramePr>
          <p:nvPr>
            <p:ph idx="1"/>
            <p:extLst>
              <p:ext uri="{D42A27DB-BD31-4B8C-83A1-F6EECF244321}">
                <p14:modId xmlns:p14="http://schemas.microsoft.com/office/powerpoint/2010/main" val="944408936"/>
              </p:ext>
            </p:extLst>
          </p:nvPr>
        </p:nvGraphicFramePr>
        <p:xfrm>
          <a:off x="1286934" y="2324100"/>
          <a:ext cx="9625383" cy="342268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2990390500"/>
      </p:ext>
    </p:extLst>
  </p:cSld>
  <p:clrMapOvr>
    <a:overrideClrMapping bg1="dk1" tx1="lt1" bg2="dk2" tx2="lt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B219AE65-9B94-44EA-BEF3-EF4BFA169C8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ectangle 9">
            <a:extLst>
              <a:ext uri="{FF2B5EF4-FFF2-40B4-BE49-F238E27FC236}">
                <a16:creationId xmlns:a16="http://schemas.microsoft.com/office/drawing/2014/main" id="{F0C81A57-9CD5-461B-8FFE-4A8CB6CFBE0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017539" y="467397"/>
            <a:ext cx="695829" cy="5919116"/>
          </a:xfrm>
          <a:prstGeom prst="rect">
            <a:avLst/>
          </a:prstGeom>
          <a:solidFill>
            <a:srgbClr val="0D0D0D"/>
          </a:solidFill>
          <a:ln>
            <a:noFill/>
          </a:ln>
          <a:effectLst/>
        </p:spPr>
        <p:style>
          <a:lnRef idx="1">
            <a:schemeClr val="accent1"/>
          </a:lnRef>
          <a:fillRef idx="3">
            <a:schemeClr val="accent1"/>
          </a:fillRef>
          <a:effectRef idx="2">
            <a:schemeClr val="accent1"/>
          </a:effectRef>
          <a:fontRef idx="minor">
            <a:schemeClr val="lt1"/>
          </a:fontRef>
        </p:style>
      </p:sp>
      <p:grpSp>
        <p:nvGrpSpPr>
          <p:cNvPr id="7" name="Group 11">
            <a:extLst>
              <a:ext uri="{FF2B5EF4-FFF2-40B4-BE49-F238E27FC236}">
                <a16:creationId xmlns:a16="http://schemas.microsoft.com/office/drawing/2014/main" id="{3086C462-37F4-494D-8292-CCB95221CC1A}"/>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0"/>
            <a:ext cx="12192000" cy="6858000"/>
            <a:chOff x="0" y="0"/>
            <a:chExt cx="12192000" cy="6858000"/>
          </a:xfrm>
          <a:solidFill>
            <a:srgbClr val="FFFFFF"/>
          </a:solidFill>
        </p:grpSpPr>
        <p:sp>
          <p:nvSpPr>
            <p:cNvPr id="13" name="Rectangle 12">
              <a:extLst>
                <a:ext uri="{FF2B5EF4-FFF2-40B4-BE49-F238E27FC236}">
                  <a16:creationId xmlns:a16="http://schemas.microsoft.com/office/drawing/2014/main" id="{2C7D2D64-353F-4802-AA48-A70CE6020B93}"/>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0" y="0"/>
              <a:ext cx="12192000" cy="685800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sp>
        <p:sp>
          <p:nvSpPr>
            <p:cNvPr id="14" name="Freeform 5">
              <a:extLst>
                <a:ext uri="{FF2B5EF4-FFF2-40B4-BE49-F238E27FC236}">
                  <a16:creationId xmlns:a16="http://schemas.microsoft.com/office/drawing/2014/main" id="{30A6328F-CAA3-4052-BF4C-14BD47706E65}"/>
                </a:ext>
                <a:ext uri="{C183D7F6-B498-43B3-948B-1728B52AA6E4}">
                  <adec:decorative xmlns:adec="http://schemas.microsoft.com/office/drawing/2017/decorative" val="1"/>
                </a:ext>
              </a:extLst>
            </p:cNvPr>
            <p:cNvSpPr>
              <a:spLocks noEditPoints="1"/>
            </p:cNvSpPr>
            <p:nvPr>
              <p:extLst>
                <p:ext uri="{386F3935-93C4-4BCD-93E2-E3B085C9AB24}">
                  <p16:designElem xmlns:p16="http://schemas.microsoft.com/office/powerpoint/2015/main"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rgbClr val="FFFFFF"/>
            </a:solidFill>
            <a:ln>
              <a:noFill/>
            </a:ln>
          </p:spPr>
        </p:sp>
      </p:grpSp>
      <p:sp>
        <p:nvSpPr>
          <p:cNvPr id="2" name="Titel 1">
            <a:extLst>
              <a:ext uri="{FF2B5EF4-FFF2-40B4-BE49-F238E27FC236}">
                <a16:creationId xmlns:a16="http://schemas.microsoft.com/office/drawing/2014/main" id="{64030199-32F3-4B70-AD49-56D295D9AC14}"/>
              </a:ext>
            </a:extLst>
          </p:cNvPr>
          <p:cNvSpPr>
            <a:spLocks noGrp="1"/>
          </p:cNvSpPr>
          <p:nvPr>
            <p:ph type="title"/>
          </p:nvPr>
        </p:nvSpPr>
        <p:spPr>
          <a:xfrm>
            <a:off x="1154954" y="855481"/>
            <a:ext cx="8761413" cy="898674"/>
          </a:xfrm>
        </p:spPr>
        <p:txBody>
          <a:bodyPr anchor="b">
            <a:normAutofit/>
          </a:bodyPr>
          <a:lstStyle/>
          <a:p>
            <a:r>
              <a:rPr lang="nl-NL">
                <a:solidFill>
                  <a:schemeClr val="tx1"/>
                </a:solidFill>
              </a:rPr>
              <a:t>Vragen:</a:t>
            </a:r>
          </a:p>
        </p:txBody>
      </p:sp>
      <p:sp>
        <p:nvSpPr>
          <p:cNvPr id="3" name="Tijdelijke aanduiding voor inhoud 2">
            <a:extLst>
              <a:ext uri="{FF2B5EF4-FFF2-40B4-BE49-F238E27FC236}">
                <a16:creationId xmlns:a16="http://schemas.microsoft.com/office/drawing/2014/main" id="{CB5E9784-CE58-4803-8B71-343B5CD88639}"/>
              </a:ext>
            </a:extLst>
          </p:cNvPr>
          <p:cNvSpPr>
            <a:spLocks noGrp="1"/>
          </p:cNvSpPr>
          <p:nvPr>
            <p:ph idx="1"/>
          </p:nvPr>
        </p:nvSpPr>
        <p:spPr>
          <a:xfrm>
            <a:off x="1154954" y="2079173"/>
            <a:ext cx="8182191" cy="3730689"/>
          </a:xfrm>
        </p:spPr>
        <p:txBody>
          <a:bodyPr vert="horz" lIns="91440" tIns="45720" rIns="91440" bIns="45720" rtlCol="0" anchor="ctr">
            <a:normAutofit/>
          </a:bodyPr>
          <a:lstStyle/>
          <a:p>
            <a:pPr lvl="0">
              <a:lnSpc>
                <a:spcPct val="90000"/>
              </a:lnSpc>
            </a:pPr>
            <a:r>
              <a:rPr lang="nl-NL" sz="1300">
                <a:solidFill>
                  <a:schemeClr val="tx1"/>
                </a:solidFill>
              </a:rPr>
              <a:t>Welke bijbaantjes hebben wij?</a:t>
            </a:r>
          </a:p>
          <a:p>
            <a:pPr lvl="0">
              <a:lnSpc>
                <a:spcPct val="90000"/>
              </a:lnSpc>
            </a:pPr>
            <a:r>
              <a:rPr lang="nl-NL" sz="1300">
                <a:solidFill>
                  <a:schemeClr val="tx1"/>
                </a:solidFill>
              </a:rPr>
              <a:t>Waarom hebben we een bijbaantje?</a:t>
            </a:r>
          </a:p>
          <a:p>
            <a:pPr lvl="0">
              <a:lnSpc>
                <a:spcPct val="90000"/>
              </a:lnSpc>
            </a:pPr>
            <a:r>
              <a:rPr lang="nl-NL" sz="1300">
                <a:solidFill>
                  <a:schemeClr val="tx1"/>
                </a:solidFill>
              </a:rPr>
              <a:t>Welke taken voeren wij uit?</a:t>
            </a:r>
          </a:p>
          <a:p>
            <a:pPr lvl="0">
              <a:lnSpc>
                <a:spcPct val="90000"/>
              </a:lnSpc>
            </a:pPr>
            <a:r>
              <a:rPr lang="nl-NL" sz="1300">
                <a:solidFill>
                  <a:schemeClr val="tx1"/>
                </a:solidFill>
              </a:rPr>
              <a:t>Welke taken vinden wij leuk en welke taken niet? Wat maakt dat dit niet leuk of wel leuk is?</a:t>
            </a:r>
          </a:p>
          <a:p>
            <a:pPr lvl="0">
              <a:lnSpc>
                <a:spcPct val="90000"/>
              </a:lnSpc>
            </a:pPr>
            <a:r>
              <a:rPr lang="nl-NL" sz="1300">
                <a:solidFill>
                  <a:schemeClr val="tx1"/>
                </a:solidFill>
              </a:rPr>
              <a:t>Wat maakt de bijbaan interessant?</a:t>
            </a:r>
          </a:p>
          <a:p>
            <a:pPr lvl="0">
              <a:lnSpc>
                <a:spcPct val="90000"/>
              </a:lnSpc>
            </a:pPr>
            <a:r>
              <a:rPr lang="nl-NL" sz="1300">
                <a:solidFill>
                  <a:schemeClr val="tx1"/>
                </a:solidFill>
              </a:rPr>
              <a:t>Wat vinden we belangrijk van onze bijbaan? (omdat je geld verdient, omdat het gezellig is, omdat het belangrijk werk is?)</a:t>
            </a:r>
          </a:p>
          <a:p>
            <a:pPr lvl="0">
              <a:lnSpc>
                <a:spcPct val="90000"/>
              </a:lnSpc>
            </a:pPr>
            <a:r>
              <a:rPr lang="nl-NL" sz="1300">
                <a:solidFill>
                  <a:schemeClr val="tx1"/>
                </a:solidFill>
              </a:rPr>
              <a:t>Zou dit ook een reden zijn voor je latere werk? (wil je dan juist ook geld verdienen of moet het vooral gezellig werken zijn met je collega’s of moet het belangrijk werk zijn?)</a:t>
            </a:r>
          </a:p>
          <a:p>
            <a:pPr lvl="0">
              <a:lnSpc>
                <a:spcPct val="90000"/>
              </a:lnSpc>
            </a:pPr>
            <a:r>
              <a:rPr lang="nl-NL" sz="1300">
                <a:solidFill>
                  <a:schemeClr val="tx1"/>
                </a:solidFill>
              </a:rPr>
              <a:t>Wat is je favoriete bijbaan?</a:t>
            </a:r>
          </a:p>
          <a:p>
            <a:pPr>
              <a:lnSpc>
                <a:spcPct val="90000"/>
              </a:lnSpc>
            </a:pPr>
            <a:r>
              <a:rPr lang="nl-NL" sz="1300">
                <a:solidFill>
                  <a:schemeClr val="tx1"/>
                </a:solidFill>
              </a:rPr>
              <a:t>Wat zijn  volgens ons de belangrijkste kenmerken van een echte baan?</a:t>
            </a:r>
          </a:p>
          <a:p>
            <a:pPr lvl="0">
              <a:lnSpc>
                <a:spcPct val="90000"/>
              </a:lnSpc>
            </a:pPr>
            <a:r>
              <a:rPr lang="nl-NL" sz="1300">
                <a:solidFill>
                  <a:schemeClr val="tx1"/>
                </a:solidFill>
              </a:rPr>
              <a:t>Welke taken uit je bijbaan zou je later ook willen uitvoeren? Welke zou je niet willen uitvoeren?</a:t>
            </a:r>
          </a:p>
          <a:p>
            <a:pPr lvl="0">
              <a:lnSpc>
                <a:spcPct val="90000"/>
              </a:lnSpc>
            </a:pPr>
            <a:r>
              <a:rPr lang="nl-NL" sz="1300">
                <a:solidFill>
                  <a:schemeClr val="tx1"/>
                </a:solidFill>
              </a:rPr>
              <a:t>Wat denken jullie dat jullie nog moeten leren om aan een echte baan te beginnen?</a:t>
            </a:r>
          </a:p>
          <a:p>
            <a:pPr>
              <a:lnSpc>
                <a:spcPct val="90000"/>
              </a:lnSpc>
            </a:pPr>
            <a:endParaRPr lang="nl-NL" sz="1300">
              <a:solidFill>
                <a:schemeClr val="tx1"/>
              </a:solidFill>
            </a:endParaRPr>
          </a:p>
        </p:txBody>
      </p:sp>
    </p:spTree>
    <p:extLst>
      <p:ext uri="{BB962C8B-B14F-4D97-AF65-F5344CB8AC3E}">
        <p14:creationId xmlns:p14="http://schemas.microsoft.com/office/powerpoint/2010/main" val="3373422772"/>
      </p:ext>
    </p:extLst>
  </p:cSld>
  <p:clrMapOvr>
    <a:overrideClrMapping bg1="dk1" tx1="lt1" bg2="dk2" tx2="lt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p:cSld>
    <p:bg>
      <p:bgPr>
        <a:blipFill rotWithShape="1">
          <a:blip r:embed="rId2">
            <a:duotone>
              <a:schemeClr val="bg2">
                <a:shade val="69000"/>
                <a:hueMod val="91000"/>
                <a:satMod val="164000"/>
                <a:lumMod val="74000"/>
              </a:schemeClr>
              <a:schemeClr val="bg2">
                <a:hueMod val="124000"/>
                <a:satMod val="140000"/>
                <a:lumMod val="142000"/>
              </a:schemeClr>
            </a:duotone>
          </a:blip>
          <a:stretch/>
        </a:blipFill>
        <a:effectLst/>
      </p:bgPr>
    </p:bg>
    <p:spTree>
      <p:nvGrpSpPr>
        <p:cNvPr id="1" name=""/>
        <p:cNvGrpSpPr/>
        <p:nvPr/>
      </p:nvGrpSpPr>
      <p:grpSpPr>
        <a:xfrm>
          <a:off x="0" y="0"/>
          <a:ext cx="0" cy="0"/>
          <a:chOff x="0" y="0"/>
          <a:chExt cx="0" cy="0"/>
        </a:xfrm>
      </p:grpSpPr>
      <p:sp useBgFill="1">
        <p:nvSpPr>
          <p:cNvPr id="15" name="Rectangle 7">
            <a:extLst>
              <a:ext uri="{FF2B5EF4-FFF2-40B4-BE49-F238E27FC236}">
                <a16:creationId xmlns:a16="http://schemas.microsoft.com/office/drawing/2014/main" id="{C314C310-850D-4491-AA52-C75BEA68B68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6" name="Group 9">
            <a:extLst>
              <a:ext uri="{FF2B5EF4-FFF2-40B4-BE49-F238E27FC236}">
                <a16:creationId xmlns:a16="http://schemas.microsoft.com/office/drawing/2014/main" id="{D4EC3799-3F52-48CE-85CC-83AED368EB42}"/>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0"/>
            <a:ext cx="12192000" cy="6858000"/>
            <a:chOff x="0" y="0"/>
            <a:chExt cx="12192000" cy="6858000"/>
          </a:xfrm>
        </p:grpSpPr>
        <p:sp>
          <p:nvSpPr>
            <p:cNvPr id="11" name="Rectangle 10">
              <a:extLst>
                <a:ext uri="{FF2B5EF4-FFF2-40B4-BE49-F238E27FC236}">
                  <a16:creationId xmlns:a16="http://schemas.microsoft.com/office/drawing/2014/main" id="{F3FC2939-BF10-4CBC-904B-74A17D4B9C3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0" y="0"/>
              <a:ext cx="12192000" cy="685800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sp>
        <p:sp>
          <p:nvSpPr>
            <p:cNvPr id="17" name="Freeform 5">
              <a:extLst>
                <a:ext uri="{FF2B5EF4-FFF2-40B4-BE49-F238E27FC236}">
                  <a16:creationId xmlns:a16="http://schemas.microsoft.com/office/drawing/2014/main" id="{266B6D5D-11B6-40A6-9CEF-F0B0D104C5C6}"/>
                </a:ext>
                <a:ext uri="{C183D7F6-B498-43B3-948B-1728B52AA6E4}">
                  <adec:decorative xmlns:adec="http://schemas.microsoft.com/office/drawing/2017/decorative" val="1"/>
                </a:ext>
              </a:extLst>
            </p:cNvPr>
            <p:cNvSpPr>
              <a:spLocks noEditPoints="1"/>
            </p:cNvSpPr>
            <p:nvPr>
              <p:extLst>
                <p:ext uri="{386F3935-93C4-4BCD-93E2-E3B085C9AB24}">
                  <p16:designElem xmlns:p16="http://schemas.microsoft.com/office/powerpoint/2015/main" val="1"/>
                </p:ext>
              </p:extLst>
            </p:nvPr>
          </p:nvSpPr>
          <p:spPr bwMode="gray">
            <a:xfrm>
              <a:off x="0" y="1587"/>
              <a:ext cx="12192000" cy="6856413"/>
            </a:xfrm>
            <a:custGeom>
              <a:avLst/>
              <a:gdLst/>
              <a:ahLst/>
              <a:cxnLst/>
              <a:rect l="0" t="0" r="r" b="b"/>
              <a:pathLst>
                <a:path w="15356" h="8638">
                  <a:moveTo>
                    <a:pt x="0" y="0"/>
                  </a:moveTo>
                  <a:lnTo>
                    <a:pt x="0" y="8638"/>
                  </a:lnTo>
                  <a:lnTo>
                    <a:pt x="15356" y="8638"/>
                  </a:lnTo>
                  <a:lnTo>
                    <a:pt x="15356" y="0"/>
                  </a:lnTo>
                  <a:lnTo>
                    <a:pt x="0" y="0"/>
                  </a:lnTo>
                  <a:close/>
                  <a:moveTo>
                    <a:pt x="14748" y="8038"/>
                  </a:moveTo>
                  <a:lnTo>
                    <a:pt x="600" y="8038"/>
                  </a:lnTo>
                  <a:lnTo>
                    <a:pt x="600" y="592"/>
                  </a:lnTo>
                  <a:lnTo>
                    <a:pt x="14748" y="592"/>
                  </a:lnTo>
                  <a:lnTo>
                    <a:pt x="14748" y="8038"/>
                  </a:lnTo>
                  <a:close/>
                </a:path>
              </a:pathLst>
            </a:custGeom>
            <a:solidFill>
              <a:schemeClr val="tx1"/>
            </a:solidFill>
            <a:ln>
              <a:noFill/>
            </a:ln>
          </p:spPr>
        </p:sp>
      </p:grpSp>
      <p:sp>
        <p:nvSpPr>
          <p:cNvPr id="2" name="Titel 1">
            <a:extLst>
              <a:ext uri="{FF2B5EF4-FFF2-40B4-BE49-F238E27FC236}">
                <a16:creationId xmlns:a16="http://schemas.microsoft.com/office/drawing/2014/main" id="{E89E1CEE-FAD4-4CA2-B955-E2A40B9A6DBA}"/>
              </a:ext>
            </a:extLst>
          </p:cNvPr>
          <p:cNvSpPr>
            <a:spLocks noGrp="1"/>
          </p:cNvSpPr>
          <p:nvPr>
            <p:ph type="title"/>
          </p:nvPr>
        </p:nvSpPr>
        <p:spPr>
          <a:xfrm>
            <a:off x="836247" y="1085549"/>
            <a:ext cx="3430947" cy="4686903"/>
          </a:xfrm>
        </p:spPr>
        <p:txBody>
          <a:bodyPr anchor="ctr">
            <a:normAutofit/>
          </a:bodyPr>
          <a:lstStyle/>
          <a:p>
            <a:pPr algn="r"/>
            <a:r>
              <a:rPr lang="nl-NL">
                <a:solidFill>
                  <a:schemeClr val="tx1"/>
                </a:solidFill>
              </a:rPr>
              <a:t>Nabespreking</a:t>
            </a:r>
          </a:p>
        </p:txBody>
      </p:sp>
      <p:cxnSp>
        <p:nvCxnSpPr>
          <p:cNvPr id="14" name="Straight Connector 13">
            <a:extLst>
              <a:ext uri="{FF2B5EF4-FFF2-40B4-BE49-F238E27FC236}">
                <a16:creationId xmlns:a16="http://schemas.microsoft.com/office/drawing/2014/main" id="{789E20C7-BB50-4317-93C7-90C8ED80B275}"/>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4654296" y="1930986"/>
            <a:ext cx="0" cy="3200400"/>
          </a:xfrm>
          <a:prstGeom prst="line">
            <a:avLst/>
          </a:prstGeom>
          <a:ln w="15875" cap="sq">
            <a:solidFill>
              <a:schemeClr val="tx1"/>
            </a:solidFill>
            <a:miter lim="800000"/>
          </a:ln>
        </p:spPr>
        <p:style>
          <a:lnRef idx="1">
            <a:schemeClr val="accent1"/>
          </a:lnRef>
          <a:fillRef idx="0">
            <a:schemeClr val="accent1"/>
          </a:fillRef>
          <a:effectRef idx="0">
            <a:schemeClr val="accent1"/>
          </a:effectRef>
          <a:fontRef idx="minor">
            <a:schemeClr val="tx1"/>
          </a:fontRef>
        </p:style>
      </p:cxnSp>
      <p:sp>
        <p:nvSpPr>
          <p:cNvPr id="18" name="Tijdelijke aanduiding voor inhoud 2">
            <a:extLst>
              <a:ext uri="{FF2B5EF4-FFF2-40B4-BE49-F238E27FC236}">
                <a16:creationId xmlns:a16="http://schemas.microsoft.com/office/drawing/2014/main" id="{2E154EE0-9124-4834-920A-B3C95BCFC2C4}"/>
              </a:ext>
            </a:extLst>
          </p:cNvPr>
          <p:cNvSpPr>
            <a:spLocks noGrp="1"/>
          </p:cNvSpPr>
          <p:nvPr>
            <p:ph idx="1"/>
          </p:nvPr>
        </p:nvSpPr>
        <p:spPr>
          <a:xfrm>
            <a:off x="5041399" y="1085549"/>
            <a:ext cx="5579707" cy="4686903"/>
          </a:xfrm>
        </p:spPr>
        <p:txBody>
          <a:bodyPr anchor="ctr">
            <a:normAutofit/>
          </a:bodyPr>
          <a:lstStyle/>
          <a:p>
            <a:pPr marL="0" indent="0">
              <a:buNone/>
            </a:pPr>
            <a:r>
              <a:rPr lang="nl-NL">
                <a:solidFill>
                  <a:schemeClr val="tx1"/>
                </a:solidFill>
              </a:rPr>
              <a:t>Geef een samenvatting van jullie gesprek aan de klas. Beantwoord daarin in ieder geval de volgende vragen:</a:t>
            </a:r>
          </a:p>
          <a:p>
            <a:r>
              <a:rPr lang="nl-NL">
                <a:solidFill>
                  <a:schemeClr val="tx1"/>
                </a:solidFill>
              </a:rPr>
              <a:t>Welke bijbaantjes hebben jullie?</a:t>
            </a:r>
          </a:p>
          <a:p>
            <a:r>
              <a:rPr lang="nl-NL">
                <a:solidFill>
                  <a:schemeClr val="tx1"/>
                </a:solidFill>
              </a:rPr>
              <a:t> Zijn jullie tot nieuwe inzichten gekomen?</a:t>
            </a:r>
          </a:p>
          <a:p>
            <a:r>
              <a:rPr lang="nl-NL">
                <a:solidFill>
                  <a:schemeClr val="tx1"/>
                </a:solidFill>
              </a:rPr>
              <a:t>Wat heeft deze opdracht jou geleerd?</a:t>
            </a:r>
          </a:p>
          <a:p>
            <a:r>
              <a:rPr lang="nl-NL">
                <a:solidFill>
                  <a:schemeClr val="tx1"/>
                </a:solidFill>
              </a:rPr>
              <a:t>Als één van jullie nog geen bijbaan heeft, kun je aangeven waarom dat zo is?</a:t>
            </a:r>
          </a:p>
        </p:txBody>
      </p:sp>
    </p:spTree>
    <p:extLst>
      <p:ext uri="{BB962C8B-B14F-4D97-AF65-F5344CB8AC3E}">
        <p14:creationId xmlns:p14="http://schemas.microsoft.com/office/powerpoint/2010/main" val="1576514952"/>
      </p:ext>
    </p:extLst>
  </p:cSld>
  <p:clrMapOvr>
    <a:overrideClrMapping bg1="dk1" tx1="lt1" bg2="dk2" tx2="lt2" accent1="accent1" accent2="accent2" accent3="accent3" accent4="accent4" accent5="accent5" accent6="accent6" hlink="hlink" folHlink="folHlink"/>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Ion-directiekamer">
  <a:themeElements>
    <a:clrScheme name="Ion-directiekamer">
      <a:dk1>
        <a:sysClr val="windowText" lastClr="000000"/>
      </a:dk1>
      <a:lt1>
        <a:sysClr val="window" lastClr="FFFFFF"/>
      </a:lt1>
      <a:dk2>
        <a:srgbClr val="3B3059"/>
      </a:dk2>
      <a:lt2>
        <a:srgbClr val="EBEBEB"/>
      </a:lt2>
      <a:accent1>
        <a:srgbClr val="B31166"/>
      </a:accent1>
      <a:accent2>
        <a:srgbClr val="E33D6F"/>
      </a:accent2>
      <a:accent3>
        <a:srgbClr val="E45F3C"/>
      </a:accent3>
      <a:accent4>
        <a:srgbClr val="E9943A"/>
      </a:accent4>
      <a:accent5>
        <a:srgbClr val="9B6BF2"/>
      </a:accent5>
      <a:accent6>
        <a:srgbClr val="D53DD0"/>
      </a:accent6>
      <a:hlink>
        <a:srgbClr val="8F8F8F"/>
      </a:hlink>
      <a:folHlink>
        <a:srgbClr val="A5A5A5"/>
      </a:folHlink>
    </a:clrScheme>
    <a:fontScheme name="Ion-directiekamer">
      <a:majorFont>
        <a:latin typeface="Century Gothic" panose="020B0502020202020204"/>
        <a:ea typeface=""/>
        <a:cs typeface=""/>
        <a:font script="Jpan" typeface="メイリオ"/>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Gothic" panose="020B050202020202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Ion-directiekamer">
      <a:fillStyleLst>
        <a:solidFill>
          <a:schemeClr val="phClr"/>
        </a:solidFill>
        <a:gradFill rotWithShape="1">
          <a:gsLst>
            <a:gs pos="0">
              <a:schemeClr val="phClr">
                <a:tint val="64000"/>
                <a:lumMod val="118000"/>
              </a:schemeClr>
            </a:gs>
            <a:gs pos="100000">
              <a:schemeClr val="phClr">
                <a:tint val="92000"/>
                <a:alpha val="100000"/>
                <a:lumMod val="110000"/>
              </a:schemeClr>
            </a:gs>
          </a:gsLst>
          <a:lin ang="5400000" scaled="0"/>
        </a:gradFill>
        <a:gradFill rotWithShape="1">
          <a:gsLst>
            <a:gs pos="0">
              <a:schemeClr val="phClr">
                <a:tint val="98000"/>
                <a:lumMod val="114000"/>
              </a:schemeClr>
            </a:gs>
            <a:gs pos="100000">
              <a:schemeClr val="phClr">
                <a:shade val="90000"/>
                <a:lumMod val="84000"/>
              </a:schemeClr>
            </a:gs>
          </a:gsLst>
          <a:lin ang="5400000" scaled="0"/>
        </a:gradFill>
      </a:fillStyleLst>
      <a:lnStyleLst>
        <a:ln w="9525" cap="rnd" cmpd="sng" algn="ctr">
          <a:solidFill>
            <a:schemeClr val="phClr"/>
          </a:solidFill>
          <a:prstDash val="solid"/>
        </a:ln>
        <a:ln w="19050" cap="rnd" cmpd="sng" algn="ctr">
          <a:solidFill>
            <a:schemeClr val="phClr"/>
          </a:solidFill>
          <a:prstDash val="solid"/>
        </a:ln>
        <a:ln w="28575" cap="rnd" cmpd="sng" algn="ctr">
          <a:solidFill>
            <a:schemeClr val="phClr"/>
          </a:solidFill>
          <a:prstDash val="solid"/>
        </a:ln>
      </a:lnStyleLst>
      <a:effectStyleLst>
        <a:effectStyle>
          <a:effectLst/>
        </a:effectStyle>
        <a:effectStyle>
          <a:effectLst>
            <a:outerShdw blurRad="38100" dist="25400" dir="5400000" rotWithShape="0">
              <a:srgbClr val="000000">
                <a:alpha val="45000"/>
              </a:srgbClr>
            </a:outerShdw>
          </a:effectLst>
        </a:effectStyle>
        <a:effectStyle>
          <a:effectLst>
            <a:outerShdw blurRad="63500" dist="38100" dir="5400000" rotWithShape="0">
              <a:srgbClr val="000000">
                <a:alpha val="60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8000"/>
                <a:hueMod val="124000"/>
                <a:satMod val="148000"/>
                <a:lumMod val="124000"/>
              </a:schemeClr>
            </a:gs>
            <a:gs pos="100000">
              <a:schemeClr val="phClr">
                <a:shade val="76000"/>
                <a:hueMod val="89000"/>
                <a:satMod val="164000"/>
                <a:lumMod val="56000"/>
              </a:schemeClr>
            </a:gs>
          </a:gsLst>
          <a:path path="circle">
            <a:fillToRect l="45000" t="65000" r="125000" b="100000"/>
          </a:path>
        </a:gradFill>
        <a:blipFill rotWithShape="1">
          <a:blip xmlns:r="http://schemas.openxmlformats.org/officeDocument/2006/relationships" r:embed="rId1">
            <a:duotone>
              <a:schemeClr val="phClr">
                <a:shade val="69000"/>
                <a:hueMod val="91000"/>
                <a:satMod val="164000"/>
                <a:lumMod val="74000"/>
              </a:schemeClr>
              <a:schemeClr val="phClr">
                <a:hueMod val="124000"/>
                <a:satMod val="140000"/>
                <a:lumMod val="142000"/>
              </a:schemeClr>
            </a:duotone>
          </a:blip>
          <a:stretch/>
        </a:blipFill>
      </a:bgFillStyleLst>
    </a:fmtScheme>
  </a:themeElements>
  <a:objectDefaults/>
  <a:extraClrSchemeLst/>
  <a:extLst>
    <a:ext uri="{05A4C25C-085E-4340-85A3-A5531E510DB2}">
      <thm15:themeFamily xmlns:thm15="http://schemas.microsoft.com/office/thememl/2012/main" name="Ion Boardroom" id="{FC33163D-4339-46B1-8EED-24C834239D99}" vid="{B8502691-933B-45FE-8764-BA278511EF27}"/>
    </a:ext>
  </a:extLst>
</a:theme>
</file>

<file path=docProps/app.xml><?xml version="1.0" encoding="utf-8"?>
<Properties xmlns="http://schemas.openxmlformats.org/officeDocument/2006/extended-properties" xmlns:vt="http://schemas.openxmlformats.org/officeDocument/2006/docPropsVTypes">
  <TotalTime>0</TotalTime>
  <Words>330</Words>
  <Application>Microsoft Office PowerPoint</Application>
  <PresentationFormat>Breedbeeld</PresentationFormat>
  <Paragraphs>26</Paragraphs>
  <Slides>5</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5</vt:i4>
      </vt:variant>
    </vt:vector>
  </HeadingPairs>
  <TitlesOfParts>
    <vt:vector size="9" baseType="lpstr">
      <vt:lpstr>Arial</vt:lpstr>
      <vt:lpstr>Century Gothic</vt:lpstr>
      <vt:lpstr>Wingdings 3</vt:lpstr>
      <vt:lpstr>Ion-directiekamer</vt:lpstr>
      <vt:lpstr>Van Bijbaan naar werk</vt:lpstr>
      <vt:lpstr>Heb je een bijbaantje ( of gehad )</vt:lpstr>
      <vt:lpstr>Van bijbaan naar werk</vt:lpstr>
      <vt:lpstr>Vragen:</vt:lpstr>
      <vt:lpstr>Nabespreking</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Van Bijbaan naar werk</dc:title>
  <dc:creator>Janneke Kamstra</dc:creator>
  <cp:lastModifiedBy>Janneke Kamstra</cp:lastModifiedBy>
  <cp:revision>1</cp:revision>
  <dcterms:created xsi:type="dcterms:W3CDTF">2021-12-21T09:04:38Z</dcterms:created>
  <dcterms:modified xsi:type="dcterms:W3CDTF">2021-12-21T09:04:45Z</dcterms:modified>
</cp:coreProperties>
</file>

<file path=docProps/thumbnail.jpeg>
</file>