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1" d="100"/>
          <a:sy n="61" d="100"/>
        </p:scale>
        <p:origin x="8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sper de Jong" userId="3f4c6142-a08a-4e21-9f9b-1d92822627ee" providerId="ADAL" clId="{E369DC04-2AB0-42E1-875E-AE9F05FBEEF3}"/>
    <pc:docChg chg="custSel modSld">
      <pc:chgData name="Jasper de Jong" userId="3f4c6142-a08a-4e21-9f9b-1d92822627ee" providerId="ADAL" clId="{E369DC04-2AB0-42E1-875E-AE9F05FBEEF3}" dt="2021-10-05T08:53:02.051" v="253" actId="20577"/>
      <pc:docMkLst>
        <pc:docMk/>
      </pc:docMkLst>
      <pc:sldChg chg="modSp mod">
        <pc:chgData name="Jasper de Jong" userId="3f4c6142-a08a-4e21-9f9b-1d92822627ee" providerId="ADAL" clId="{E369DC04-2AB0-42E1-875E-AE9F05FBEEF3}" dt="2021-10-05T08:53:02.051" v="253" actId="20577"/>
        <pc:sldMkLst>
          <pc:docMk/>
          <pc:sldMk cId="3141877881" sldId="260"/>
        </pc:sldMkLst>
        <pc:spChg chg="mod">
          <ac:chgData name="Jasper de Jong" userId="3f4c6142-a08a-4e21-9f9b-1d92822627ee" providerId="ADAL" clId="{E369DC04-2AB0-42E1-875E-AE9F05FBEEF3}" dt="2021-10-05T08:53:02.051" v="253" actId="20577"/>
          <ac:spMkLst>
            <pc:docMk/>
            <pc:sldMk cId="3141877881" sldId="260"/>
            <ac:spMk id="4" creationId="{496F904E-E7A4-4F52-8C2C-70DE348C3D9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5A3AE2-97D3-44BC-B11B-A8C9E3C918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CFC5F19-05E9-4062-99C2-C9D5CED48C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197858B-0B4E-4F98-9E49-6D7CC7127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5-10-2021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AD3C58F-8B8C-4D3B-85DF-DBC3CD1A0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481E33-A233-4A15-8DB3-839F694B5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4368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D342EC-AFD6-4CDE-9F9D-47BA7CE76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49DC1AC-BBE1-497B-8C09-DA0B5D4960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CB7D40-3EB7-4B64-835E-1D9C8D1AC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5-10-2021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31DB27-1437-45C7-95E4-F8DD0BB18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28DC7C0-B3CD-4A6B-80A8-53DA2D389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6211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82EB2D9-59CD-4DED-8507-7083A64C4A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B1A82C0-978A-4B65-B7E6-B28C51D31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3DA1C6E-EB33-48D3-BF03-43E3B98FA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5-10-2021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70B334-0B39-4EE1-B17E-7FFDBD1C8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91F722-7055-4F51-83B5-932D49D40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6947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63F3D7-35D6-4DE0-BD02-4369CABEE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58D169-FCC5-4EC4-93C0-EFCC3378E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3184B2-19EA-4FA2-B746-7B51BE992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5-10-2021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554CE7-924F-4559-BC30-1811857C4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BB90DBF-6842-4F25-9692-C64B4B9E3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838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AF3F01-666C-45ED-B650-B2756DDC2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06720E-9399-42DA-B530-0AA766FE34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0C879F3-FF39-43BF-BDA1-78122316E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5-10-2021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4D69F39-4278-46ED-A2BE-9D565AE68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E0D765-98AB-436A-B79C-D10B8B65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510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7C316F-1331-47DF-9380-0B6F44466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1B736C-80AC-4FC1-8E39-AA9B634724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BBCCD0A-4640-4F46-BE25-6A08DDBF8C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6C3AC87-7CCF-4FD7-B5CA-8C8683A9B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5-10-2021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BCA7B23-5CC6-4FA0-80FA-E8B12F77C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0BB344B-CEEB-4423-AB56-D672478F0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191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B5C5CB-C5D7-45D4-AE14-BA6A3730B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5FBD4D0-7ADA-4702-88A8-E344D5116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26BD5F0-5B0D-4F08-B6C5-B2EB8B523D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7B79E38-E3C6-4770-8934-D5BF33F6A0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D9BE688-1647-42AD-BAB7-831D127277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1CA16B8-0ACC-4FF0-9EA1-0F1550480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5-10-2021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12F0E50-404A-49D9-A48F-0644C29AC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1BC94702-EE35-4675-A300-BA25AC8F5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9571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BF344B-269E-465F-A400-EFB2E1F37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8754356-D2DC-4893-A94E-D2773E48B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5-10-2021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03FEEE83-1C9A-429A-818B-AC4B09B78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1F0F9B5-BF23-4967-8F6E-559CA2D14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034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501724E9-BE11-4220-8344-3E0B522CF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5-10-2021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0034235-2513-473C-9F1F-335F02AC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535ADA8-DCE0-47A0-8428-9EBFF493E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3382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B9E41D-8099-4797-9B05-58E0B85BD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75C7A1F-7C9E-4EB2-A9FA-1E3471C74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DDCCCA5-A2D7-4AAA-8B25-7B820C9AFB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A1E130F-0303-412A-9DA7-E490DBB3B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5-10-2021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CDC7833-AC4F-4515-A00C-CC45F8824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0CB1723-7FFD-4647-AAD5-9A456A86F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853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DA0C46-8BDC-4612-98B4-9610EC65F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3CE8AA8-F15D-4B89-BA90-23E538C1BA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426B515-FEC8-48AC-B832-B5768664C0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FA82A50-BEFC-4F84-8554-AF6020D89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C2B2F-41F1-492A-8DCC-D71D82A78FB4}" type="datetimeFigureOut">
              <a:rPr lang="nl-NL" smtClean="0"/>
              <a:t>5-10-2021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0568A01-E647-4ACA-899C-CC361EC11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7BA03E4-6C0F-4557-B319-50938B719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398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19685D4-BF73-4C96-BC5A-53EC180FC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29EA6E1-D5A5-43EC-9BAB-8F4BA4C33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2C7AD73-1C0C-453F-82D2-BABBD10351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C2B2F-41F1-492A-8DCC-D71D82A78FB4}" type="datetimeFigureOut">
              <a:rPr lang="nl-NL" smtClean="0"/>
              <a:t>5-10-2021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76CFBC2-1BFF-4AFB-BA52-1240CFCF22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D8E1EC-982F-463D-9219-C866778FAB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07EFC-1834-40D6-B58C-BD718E71EC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793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8294908-8B00-4F58-BBBA-20F71A40A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364C879-1404-4203-8E9D-CC5DE0A62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82782" y="-1386168"/>
            <a:ext cx="2424873" cy="3611191"/>
          </a:xfrm>
          <a:custGeom>
            <a:avLst/>
            <a:gdLst>
              <a:gd name="connsiteX0" fmla="*/ 0 w 2424873"/>
              <a:gd name="connsiteY0" fmla="*/ 2424874 h 3611191"/>
              <a:gd name="connsiteX1" fmla="*/ 2424873 w 2424873"/>
              <a:gd name="connsiteY1" fmla="*/ 0 h 3611191"/>
              <a:gd name="connsiteX2" fmla="*/ 2424873 w 2424873"/>
              <a:gd name="connsiteY2" fmla="*/ 3611191 h 3611191"/>
              <a:gd name="connsiteX3" fmla="*/ 1186317 w 2424873"/>
              <a:gd name="connsiteY3" fmla="*/ 3611191 h 3611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24873" h="3611191">
                <a:moveTo>
                  <a:pt x="0" y="2424874"/>
                </a:moveTo>
                <a:lnTo>
                  <a:pt x="2424873" y="0"/>
                </a:lnTo>
                <a:lnTo>
                  <a:pt x="2424873" y="3611191"/>
                </a:lnTo>
                <a:lnTo>
                  <a:pt x="1186317" y="361119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4617302-4B0D-4351-A6BB-6F0930D943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571000" y="-338582"/>
            <a:ext cx="1635955" cy="1635955"/>
          </a:xfrm>
          <a:custGeom>
            <a:avLst/>
            <a:gdLst>
              <a:gd name="connsiteX0" fmla="*/ 0 w 1635955"/>
              <a:gd name="connsiteY0" fmla="*/ 957987 h 1635955"/>
              <a:gd name="connsiteX1" fmla="*/ 957987 w 1635955"/>
              <a:gd name="connsiteY1" fmla="*/ 0 h 1635955"/>
              <a:gd name="connsiteX2" fmla="*/ 1635955 w 1635955"/>
              <a:gd name="connsiteY2" fmla="*/ 0 h 1635955"/>
              <a:gd name="connsiteX3" fmla="*/ 1635955 w 1635955"/>
              <a:gd name="connsiteY3" fmla="*/ 1635955 h 1635955"/>
              <a:gd name="connsiteX4" fmla="*/ 0 w 1635955"/>
              <a:gd name="connsiteY4" fmla="*/ 1635955 h 1635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5955" h="1635955">
                <a:moveTo>
                  <a:pt x="0" y="957987"/>
                </a:moveTo>
                <a:lnTo>
                  <a:pt x="957987" y="0"/>
                </a:lnTo>
                <a:lnTo>
                  <a:pt x="1635955" y="0"/>
                </a:lnTo>
                <a:lnTo>
                  <a:pt x="1635955" y="1635955"/>
                </a:lnTo>
                <a:lnTo>
                  <a:pt x="0" y="1635955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DA2C7802-C2E0-4218-8F89-8DD7CCD2CD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7985" y="-6588"/>
            <a:ext cx="4059393" cy="2548110"/>
          </a:xfrm>
          <a:custGeom>
            <a:avLst/>
            <a:gdLst>
              <a:gd name="connsiteX0" fmla="*/ 0 w 4059393"/>
              <a:gd name="connsiteY0" fmla="*/ 1511282 h 2548110"/>
              <a:gd name="connsiteX1" fmla="*/ 1511282 w 4059393"/>
              <a:gd name="connsiteY1" fmla="*/ 0 h 2548110"/>
              <a:gd name="connsiteX2" fmla="*/ 4059393 w 4059393"/>
              <a:gd name="connsiteY2" fmla="*/ 2548110 h 2548110"/>
              <a:gd name="connsiteX3" fmla="*/ 0 w 4059393"/>
              <a:gd name="connsiteY3" fmla="*/ 2548110 h 254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59393" h="2548110">
                <a:moveTo>
                  <a:pt x="0" y="1511282"/>
                </a:moveTo>
                <a:lnTo>
                  <a:pt x="1511282" y="0"/>
                </a:lnTo>
                <a:lnTo>
                  <a:pt x="4059393" y="2548110"/>
                </a:lnTo>
                <a:lnTo>
                  <a:pt x="0" y="254811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D7111A-21E5-4EE9-8A78-10E5530F01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62924" y="1465780"/>
            <a:ext cx="1185708" cy="11857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A3969E80-A77B-49FC-9122-D89AFD5EE1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-29557" y="5198743"/>
            <a:ext cx="2444907" cy="2366116"/>
          </a:xfrm>
          <a:custGeom>
            <a:avLst/>
            <a:gdLst>
              <a:gd name="connsiteX0" fmla="*/ 0 w 2203753"/>
              <a:gd name="connsiteY0" fmla="*/ 0 h 2132734"/>
              <a:gd name="connsiteX1" fmla="*/ 2203753 w 2203753"/>
              <a:gd name="connsiteY1" fmla="*/ 0 h 2132734"/>
              <a:gd name="connsiteX2" fmla="*/ 2203753 w 2203753"/>
              <a:gd name="connsiteY2" fmla="*/ 576461 h 2132734"/>
              <a:gd name="connsiteX3" fmla="*/ 647480 w 2203753"/>
              <a:gd name="connsiteY3" fmla="*/ 2132734 h 2132734"/>
              <a:gd name="connsiteX4" fmla="*/ 0 w 2203753"/>
              <a:gd name="connsiteY4" fmla="*/ 1485255 h 2132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753" h="2132734">
                <a:moveTo>
                  <a:pt x="0" y="0"/>
                </a:moveTo>
                <a:lnTo>
                  <a:pt x="2203753" y="0"/>
                </a:lnTo>
                <a:lnTo>
                  <a:pt x="2203753" y="576461"/>
                </a:lnTo>
                <a:lnTo>
                  <a:pt x="647480" y="2132734"/>
                </a:lnTo>
                <a:lnTo>
                  <a:pt x="0" y="148525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849CA57-76BD-4CF2-80BA-D7A46A01B7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769787" y="5439893"/>
            <a:ext cx="928467" cy="92846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35E9085E-E730-4768-83D4-6CB7E98971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73272FE-A474-4CAE-8CA2-BCC8B476C3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A13C4E0-7215-4AE6-8446-63C9F2E683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53651" y="2246337"/>
            <a:ext cx="6116934" cy="2150719"/>
          </a:xfrm>
          <a:noFill/>
        </p:spPr>
        <p:txBody>
          <a:bodyPr anchor="ctr">
            <a:normAutofit/>
          </a:bodyPr>
          <a:lstStyle/>
          <a:p>
            <a:r>
              <a:rPr lang="nl-NL" sz="4000" dirty="0">
                <a:solidFill>
                  <a:srgbClr val="080808"/>
                </a:solidFill>
                <a:latin typeface="Raleway" pitchFamily="2" charset="0"/>
              </a:rPr>
              <a:t>Programmeren met Sphero EDU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07981EA-05A6-437C-88D7-B377B92B03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629823" y="5457591"/>
            <a:ext cx="2231794" cy="2568811"/>
          </a:xfrm>
          <a:custGeom>
            <a:avLst/>
            <a:gdLst>
              <a:gd name="connsiteX0" fmla="*/ 0 w 2940086"/>
              <a:gd name="connsiteY0" fmla="*/ 0 h 3384061"/>
              <a:gd name="connsiteX1" fmla="*/ 2496112 w 2940086"/>
              <a:gd name="connsiteY1" fmla="*/ 0 h 3384061"/>
              <a:gd name="connsiteX2" fmla="*/ 2940086 w 2940086"/>
              <a:gd name="connsiteY2" fmla="*/ 443975 h 3384061"/>
              <a:gd name="connsiteX3" fmla="*/ 0 w 2940086"/>
              <a:gd name="connsiteY3" fmla="*/ 3384061 h 3384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0086" h="3384061">
                <a:moveTo>
                  <a:pt x="0" y="0"/>
                </a:moveTo>
                <a:lnTo>
                  <a:pt x="2496112" y="0"/>
                </a:lnTo>
                <a:lnTo>
                  <a:pt x="2940086" y="443975"/>
                </a:lnTo>
                <a:lnTo>
                  <a:pt x="0" y="3384061"/>
                </a:lnTo>
                <a:close/>
              </a:path>
            </a:pathLst>
          </a:cu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5E3C750-986E-4769-B1AE-49289FBEE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9720059" y="5243545"/>
            <a:ext cx="959985" cy="959985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4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233769-2979-404B-8DD9-A43CF239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 b="1" dirty="0">
                <a:latin typeface="Raleway" pitchFamily="2" charset="0"/>
              </a:rPr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1446F2-0FE2-4B5D-8D67-448D12BD6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10905066" cy="4393982"/>
          </a:xfrm>
        </p:spPr>
        <p:txBody>
          <a:bodyPr>
            <a:normAutofit/>
          </a:bodyPr>
          <a:lstStyle/>
          <a:p>
            <a:r>
              <a:rPr lang="nl-NL" sz="2200" dirty="0">
                <a:latin typeface="Raleway" pitchFamily="2" charset="0"/>
              </a:rPr>
              <a:t>Leerlingen kunnen de Sphero Mini verbinden met een iPad</a:t>
            </a:r>
          </a:p>
          <a:p>
            <a:r>
              <a:rPr lang="nl-NL" sz="2200" dirty="0">
                <a:latin typeface="Raleway" pitchFamily="2" charset="0"/>
              </a:rPr>
              <a:t>Leerlingen kunnen de Sphero Mini richten</a:t>
            </a:r>
          </a:p>
          <a:p>
            <a:r>
              <a:rPr lang="nl-NL" sz="2200" dirty="0">
                <a:latin typeface="Raleway" pitchFamily="2" charset="0"/>
              </a:rPr>
              <a:t>Leerlingen kunnen de Sphero Mini besturen</a:t>
            </a:r>
          </a:p>
          <a:p>
            <a:r>
              <a:rPr lang="nl-NL" sz="2200" dirty="0">
                <a:latin typeface="Raleway" pitchFamily="2" charset="0"/>
              </a:rPr>
              <a:t>Leerlingen kunnen de Sphero Mini programmeren om eenvoudige figuren te maken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60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233769-2979-404B-8DD9-A43CF239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 b="1" dirty="0">
                <a:latin typeface="Raleway" pitchFamily="2" charset="0"/>
              </a:rPr>
              <a:t>Wat is een robot?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1446F2-0FE2-4B5D-8D67-448D12BD60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1782981"/>
            <a:ext cx="5760947" cy="4393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200" b="0" i="0" dirty="0">
                <a:effectLst/>
                <a:latin typeface="Raleway" pitchFamily="2" charset="0"/>
              </a:rPr>
              <a:t>Eenvoudig gezegd is een robot een programmeerbare machine die zelfstandig taken uitvoert. </a:t>
            </a:r>
            <a:endParaRPr lang="nl-NL" sz="2200" dirty="0">
              <a:latin typeface="Raleway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Afbeelding 6" descr="Een robot die een laptop gebruikt terwijl hij op een stoel zit">
            <a:extLst>
              <a:ext uri="{FF2B5EF4-FFF2-40B4-BE49-F238E27FC236}">
                <a16:creationId xmlns:a16="http://schemas.microsoft.com/office/drawing/2014/main" id="{B4B7F36F-126C-47A3-8E9F-D169ED168C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91"/>
          <a:stretch/>
        </p:blipFill>
        <p:spPr>
          <a:xfrm>
            <a:off x="6523273" y="825062"/>
            <a:ext cx="5032211" cy="531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39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233769-2979-404B-8DD9-A43CF239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 b="1" dirty="0">
                <a:latin typeface="Raleway" pitchFamily="2" charset="0"/>
              </a:rPr>
              <a:t>Welke acties kan een Sphero Mini?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236EF04-F9BF-44D2-A3C2-6627B07FA3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2" t="321" r="16954"/>
          <a:stretch/>
        </p:blipFill>
        <p:spPr>
          <a:xfrm>
            <a:off x="1014060" y="1408338"/>
            <a:ext cx="5220625" cy="4650630"/>
          </a:xfr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A52B18DF-1C76-4EA0-8C51-46BF099E9A8C}"/>
              </a:ext>
            </a:extLst>
          </p:cNvPr>
          <p:cNvSpPr txBox="1">
            <a:spLocks/>
          </p:cNvSpPr>
          <p:nvPr/>
        </p:nvSpPr>
        <p:spPr>
          <a:xfrm>
            <a:off x="6508079" y="1345815"/>
            <a:ext cx="5220625" cy="43939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sz="2200" dirty="0">
                <a:latin typeface="Raleway" pitchFamily="2" charset="0"/>
              </a:rPr>
              <a:t>Bedenk samen wat deze Sphero Mini wel kan en wat niet. Hij kan bijvoorbeeld niks oppakken. </a:t>
            </a:r>
          </a:p>
        </p:txBody>
      </p:sp>
    </p:spTree>
    <p:extLst>
      <p:ext uri="{BB962C8B-B14F-4D97-AF65-F5344CB8AC3E}">
        <p14:creationId xmlns:p14="http://schemas.microsoft.com/office/powerpoint/2010/main" val="65666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233769-2979-404B-8DD9-A43CF239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 b="1" dirty="0">
                <a:latin typeface="Raleway" pitchFamily="2" charset="0"/>
              </a:rPr>
              <a:t>Aan de slag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6F904E-E7A4-4F52-8C2C-70DE348C3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>
                <a:latin typeface="Raleway" pitchFamily="2" charset="0"/>
              </a:rPr>
              <a:t>De klas wordt in meerdere groepjes verdeeld (maximaal 10 groepjes)</a:t>
            </a:r>
          </a:p>
          <a:p>
            <a:r>
              <a:rPr lang="nl-NL" sz="2200" dirty="0">
                <a:latin typeface="Raleway" pitchFamily="2" charset="0"/>
              </a:rPr>
              <a:t>Elk </a:t>
            </a:r>
            <a:r>
              <a:rPr lang="nl-NL" sz="2200" dirty="0" err="1">
                <a:latin typeface="Raleway" pitchFamily="2" charset="0"/>
              </a:rPr>
              <a:t>gropje</a:t>
            </a:r>
            <a:r>
              <a:rPr lang="nl-NL" sz="2200" dirty="0">
                <a:latin typeface="Raleway" pitchFamily="2" charset="0"/>
              </a:rPr>
              <a:t> krijgt een letter van A, B, C t/m J.</a:t>
            </a:r>
          </a:p>
          <a:p>
            <a:endParaRPr lang="nl-NL" sz="2200" dirty="0">
              <a:latin typeface="Raleway" pitchFamily="2" charset="0"/>
            </a:endParaRPr>
          </a:p>
          <a:p>
            <a:r>
              <a:rPr lang="nl-NL" sz="2200" dirty="0">
                <a:latin typeface="Raleway" pitchFamily="2" charset="0"/>
              </a:rPr>
              <a:t>Ieder groepje heeft de volgende materialen tot zijn beschikking:</a:t>
            </a:r>
          </a:p>
          <a:p>
            <a:pPr lvl="1"/>
            <a:r>
              <a:rPr lang="nl-NL" sz="2200" dirty="0">
                <a:latin typeface="Raleway" pitchFamily="2" charset="0"/>
              </a:rPr>
              <a:t>iPad </a:t>
            </a:r>
          </a:p>
          <a:p>
            <a:pPr lvl="1"/>
            <a:r>
              <a:rPr lang="nl-NL" sz="2200" dirty="0">
                <a:latin typeface="Raleway" pitchFamily="2" charset="0"/>
              </a:rPr>
              <a:t>Sphero Mini</a:t>
            </a:r>
          </a:p>
          <a:p>
            <a:pPr lvl="1"/>
            <a:r>
              <a:rPr lang="nl-NL" sz="2200" dirty="0">
                <a:latin typeface="Raleway" pitchFamily="2" charset="0"/>
              </a:rPr>
              <a:t>Vloerzeil</a:t>
            </a:r>
          </a:p>
          <a:p>
            <a:pPr lvl="1"/>
            <a:r>
              <a:rPr lang="nl-NL" sz="2200" dirty="0">
                <a:latin typeface="Raleway" pitchFamily="2" charset="0"/>
              </a:rPr>
              <a:t>A3 papier</a:t>
            </a:r>
          </a:p>
          <a:p>
            <a:pPr lvl="1"/>
            <a:r>
              <a:rPr lang="nl-NL" sz="2200" dirty="0">
                <a:latin typeface="Raleway" pitchFamily="2" charset="0"/>
              </a:rPr>
              <a:t>Zelf: Pen of Potlood</a:t>
            </a:r>
          </a:p>
        </p:txBody>
      </p:sp>
    </p:spTree>
    <p:extLst>
      <p:ext uri="{BB962C8B-B14F-4D97-AF65-F5344CB8AC3E}">
        <p14:creationId xmlns:p14="http://schemas.microsoft.com/office/powerpoint/2010/main" val="3141877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233769-2979-404B-8DD9-A43CF239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 b="1" dirty="0">
                <a:latin typeface="Raleway" pitchFamily="2" charset="0"/>
              </a:rPr>
              <a:t>Aan de slag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6F904E-E7A4-4F52-8C2C-70DE348C3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sz="2200" dirty="0">
                <a:latin typeface="Raleway" pitchFamily="2" charset="0"/>
              </a:rPr>
              <a:t>Start op de iPad de Sphero </a:t>
            </a:r>
            <a:r>
              <a:rPr lang="nl-NL" sz="2200" dirty="0" err="1">
                <a:latin typeface="Raleway" pitchFamily="2" charset="0"/>
              </a:rPr>
              <a:t>Edu</a:t>
            </a:r>
            <a:r>
              <a:rPr lang="nl-NL" sz="2200" dirty="0">
                <a:latin typeface="Raleway" pitchFamily="2" charset="0"/>
              </a:rPr>
              <a:t> app.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200" dirty="0">
                <a:latin typeface="Raleway" pitchFamily="2" charset="0"/>
              </a:rPr>
              <a:t>Klik op “Neem deel aan je les”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200" dirty="0">
                <a:latin typeface="Raleway" pitchFamily="2" charset="0"/>
              </a:rPr>
              <a:t>Voer de </a:t>
            </a:r>
            <a:r>
              <a:rPr lang="nl-NL" sz="2200" dirty="0" err="1">
                <a:latin typeface="Raleway" pitchFamily="2" charset="0"/>
              </a:rPr>
              <a:t>lescode</a:t>
            </a:r>
            <a:r>
              <a:rPr lang="nl-NL" sz="2200" dirty="0">
                <a:latin typeface="Raleway" pitchFamily="2" charset="0"/>
              </a:rPr>
              <a:t> in die op het bord staat.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200" dirty="0">
                <a:latin typeface="Raleway" pitchFamily="2" charset="0"/>
              </a:rPr>
              <a:t>Selecteer je groep. (Bijv. Groep F)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200" dirty="0">
                <a:latin typeface="Raleway" pitchFamily="2" charset="0"/>
              </a:rPr>
              <a:t>Volg de stappen in de app</a:t>
            </a:r>
          </a:p>
          <a:p>
            <a:endParaRPr lang="nl-NL" sz="2200" dirty="0">
              <a:latin typeface="Raleway" pitchFamily="2" charset="0"/>
            </a:endParaRPr>
          </a:p>
          <a:p>
            <a:pPr marL="0" indent="0" algn="ctr">
              <a:buNone/>
            </a:pPr>
            <a:r>
              <a:rPr lang="nl-NL" sz="2200" dirty="0">
                <a:latin typeface="Raleway" pitchFamily="2" charset="0"/>
              </a:rPr>
              <a:t>Veel plezier met leren programmeren!</a:t>
            </a:r>
          </a:p>
          <a:p>
            <a:endParaRPr lang="nl-NL" sz="2200" dirty="0"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041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B566528-1B12-4246-9431-5C2D7D081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233769-2979-404B-8DD9-A43CF239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321734"/>
            <a:ext cx="10905066" cy="1135737"/>
          </a:xfrm>
        </p:spPr>
        <p:txBody>
          <a:bodyPr>
            <a:normAutofit/>
          </a:bodyPr>
          <a:lstStyle/>
          <a:p>
            <a:r>
              <a:rPr lang="nl-NL" sz="3600" b="1" dirty="0">
                <a:latin typeface="Raleway" pitchFamily="2" charset="0"/>
              </a:rPr>
              <a:t>Evaluatie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E80C965-DB6D-4F81-9E9E-B027384D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A580F890-B085-4E95-96AA-55AEBEC5CE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D3F51FEB-38FB-4F6C-9F7B-2F2AFAB654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E547BA6-BAE0-43BB-A7CA-60F69CE25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6F904E-E7A4-4F52-8C2C-70DE348C3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200" dirty="0">
                <a:latin typeface="Raleway" pitchFamily="2" charset="0"/>
              </a:rPr>
              <a:t>Waar zijn jullie als groepjes trots op?</a:t>
            </a:r>
          </a:p>
          <a:p>
            <a:r>
              <a:rPr lang="nl-NL" sz="2200" dirty="0">
                <a:latin typeface="Raleway" pitchFamily="2" charset="0"/>
              </a:rPr>
              <a:t>Wat hebben jullie geleerd vandaag?</a:t>
            </a:r>
          </a:p>
          <a:p>
            <a:r>
              <a:rPr lang="nl-NL" sz="2200" dirty="0">
                <a:latin typeface="Raleway" pitchFamily="2" charset="0"/>
              </a:rPr>
              <a:t>Wie is het gelukt een speciale vorm te maken?</a:t>
            </a:r>
          </a:p>
          <a:p>
            <a:pPr marL="0" indent="0">
              <a:buNone/>
            </a:pPr>
            <a:endParaRPr lang="nl-NL" sz="2200" dirty="0">
              <a:latin typeface="Raleway" pitchFamily="2" charset="0"/>
            </a:endParaRPr>
          </a:p>
          <a:p>
            <a:pPr marL="0" indent="0">
              <a:buNone/>
            </a:pPr>
            <a:endParaRPr lang="nl-NL" sz="2200" dirty="0"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70861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8877</TotalTime>
  <Words>210</Words>
  <Application>Microsoft Office PowerPoint</Application>
  <PresentationFormat>Breedbeeld</PresentationFormat>
  <Paragraphs>32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Raleway</vt:lpstr>
      <vt:lpstr>Kantoorthema</vt:lpstr>
      <vt:lpstr>Programmeren met Sphero EDU</vt:lpstr>
      <vt:lpstr>Lesdoelen</vt:lpstr>
      <vt:lpstr>Wat is een robot?</vt:lpstr>
      <vt:lpstr>Welke acties kan een Sphero Mini?</vt:lpstr>
      <vt:lpstr>Aan de slag</vt:lpstr>
      <vt:lpstr>Aan de slag</vt:lpstr>
      <vt:lpstr>Evaluatie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Programmeren met Sphero EDU</dc:title>
  <dc:creator>Jasper de Jong</dc:creator>
  <cp:lastModifiedBy>Jasper de Jong</cp:lastModifiedBy>
  <cp:revision>2</cp:revision>
  <dcterms:created xsi:type="dcterms:W3CDTF">2021-09-21T09:06:18Z</dcterms:created>
  <dcterms:modified xsi:type="dcterms:W3CDTF">2021-10-05T08:53:11Z</dcterms:modified>
</cp:coreProperties>
</file>