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69" r:id="rId8"/>
    <p:sldId id="270" r:id="rId9"/>
    <p:sldId id="271" r:id="rId10"/>
    <p:sldId id="262" r:id="rId11"/>
    <p:sldId id="272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1A"/>
    <a:srgbClr val="DC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Rinkel" userId="af9a95be-0c45-4de3-8499-f6d6077ad61b" providerId="ADAL" clId="{F728427D-2731-4820-A235-14042A6911E4}"/>
    <pc:docChg chg="modSld">
      <pc:chgData name="George Rinkel" userId="af9a95be-0c45-4de3-8499-f6d6077ad61b" providerId="ADAL" clId="{F728427D-2731-4820-A235-14042A6911E4}" dt="2021-09-10T07:45:06.041" v="37" actId="20577"/>
      <pc:docMkLst>
        <pc:docMk/>
      </pc:docMkLst>
      <pc:sldChg chg="modSp mod">
        <pc:chgData name="George Rinkel" userId="af9a95be-0c45-4de3-8499-f6d6077ad61b" providerId="ADAL" clId="{F728427D-2731-4820-A235-14042A6911E4}" dt="2021-09-10T07:42:14.171" v="0" actId="20577"/>
        <pc:sldMkLst>
          <pc:docMk/>
          <pc:sldMk cId="2139945533" sldId="256"/>
        </pc:sldMkLst>
        <pc:spChg chg="mod">
          <ac:chgData name="George Rinkel" userId="af9a95be-0c45-4de3-8499-f6d6077ad61b" providerId="ADAL" clId="{F728427D-2731-4820-A235-14042A6911E4}" dt="2021-09-10T07:42:14.171" v="0" actId="20577"/>
          <ac:spMkLst>
            <pc:docMk/>
            <pc:sldMk cId="2139945533" sldId="256"/>
            <ac:spMk id="3" creationId="{0197BE3F-08FA-4C3B-B41B-4CDC3E63C88C}"/>
          </ac:spMkLst>
        </pc:spChg>
      </pc:sldChg>
      <pc:sldChg chg="modSp mod">
        <pc:chgData name="George Rinkel" userId="af9a95be-0c45-4de3-8499-f6d6077ad61b" providerId="ADAL" clId="{F728427D-2731-4820-A235-14042A6911E4}" dt="2021-09-10T07:42:23.665" v="2" actId="403"/>
        <pc:sldMkLst>
          <pc:docMk/>
          <pc:sldMk cId="2248045038" sldId="257"/>
        </pc:sldMkLst>
        <pc:spChg chg="mod">
          <ac:chgData name="George Rinkel" userId="af9a95be-0c45-4de3-8499-f6d6077ad61b" providerId="ADAL" clId="{F728427D-2731-4820-A235-14042A6911E4}" dt="2021-09-10T07:42:23.665" v="2" actId="403"/>
          <ac:spMkLst>
            <pc:docMk/>
            <pc:sldMk cId="2248045038" sldId="25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4:02.026" v="23" actId="20577"/>
        <pc:sldMkLst>
          <pc:docMk/>
          <pc:sldMk cId="3122798321" sldId="262"/>
        </pc:sldMkLst>
        <pc:spChg chg="mod">
          <ac:chgData name="George Rinkel" userId="af9a95be-0c45-4de3-8499-f6d6077ad61b" providerId="ADAL" clId="{F728427D-2731-4820-A235-14042A6911E4}" dt="2021-09-10T07:44:02.026" v="23" actId="20577"/>
          <ac:spMkLst>
            <pc:docMk/>
            <pc:sldMk cId="3122798321" sldId="262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2:57.903" v="4" actId="113"/>
        <pc:sldMkLst>
          <pc:docMk/>
          <pc:sldMk cId="1829883437" sldId="268"/>
        </pc:sldMkLst>
        <pc:spChg chg="mod">
          <ac:chgData name="George Rinkel" userId="af9a95be-0c45-4de3-8499-f6d6077ad61b" providerId="ADAL" clId="{F728427D-2731-4820-A235-14042A6911E4}" dt="2021-09-10T07:42:57.903" v="4" actId="113"/>
          <ac:spMkLst>
            <pc:docMk/>
            <pc:sldMk cId="1829883437" sldId="268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3:09.764" v="8" actId="20577"/>
        <pc:sldMkLst>
          <pc:docMk/>
          <pc:sldMk cId="3926421751" sldId="269"/>
        </pc:sldMkLst>
        <pc:spChg chg="mod">
          <ac:chgData name="George Rinkel" userId="af9a95be-0c45-4de3-8499-f6d6077ad61b" providerId="ADAL" clId="{F728427D-2731-4820-A235-14042A6911E4}" dt="2021-09-10T07:43:09.764" v="8" actId="20577"/>
          <ac:spMkLst>
            <pc:docMk/>
            <pc:sldMk cId="3926421751" sldId="269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3:28.438" v="10" actId="403"/>
        <pc:sldMkLst>
          <pc:docMk/>
          <pc:sldMk cId="541063734" sldId="270"/>
        </pc:sldMkLst>
        <pc:spChg chg="mod">
          <ac:chgData name="George Rinkel" userId="af9a95be-0c45-4de3-8499-f6d6077ad61b" providerId="ADAL" clId="{F728427D-2731-4820-A235-14042A6911E4}" dt="2021-09-10T07:43:28.438" v="10" actId="403"/>
          <ac:spMkLst>
            <pc:docMk/>
            <pc:sldMk cId="541063734" sldId="27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3:42.325" v="15" actId="6549"/>
        <pc:sldMkLst>
          <pc:docMk/>
          <pc:sldMk cId="2223169523" sldId="271"/>
        </pc:sldMkLst>
        <pc:spChg chg="mod">
          <ac:chgData name="George Rinkel" userId="af9a95be-0c45-4de3-8499-f6d6077ad61b" providerId="ADAL" clId="{F728427D-2731-4820-A235-14042A6911E4}" dt="2021-09-10T07:43:42.325" v="15" actId="6549"/>
          <ac:spMkLst>
            <pc:docMk/>
            <pc:sldMk cId="2223169523" sldId="271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4:21.071" v="27" actId="113"/>
        <pc:sldMkLst>
          <pc:docMk/>
          <pc:sldMk cId="2594245628" sldId="272"/>
        </pc:sldMkLst>
        <pc:spChg chg="mod">
          <ac:chgData name="George Rinkel" userId="af9a95be-0c45-4de3-8499-f6d6077ad61b" providerId="ADAL" clId="{F728427D-2731-4820-A235-14042A6911E4}" dt="2021-09-10T07:44:21.071" v="27" actId="113"/>
          <ac:spMkLst>
            <pc:docMk/>
            <pc:sldMk cId="2594245628" sldId="272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4:36.269" v="29" actId="403"/>
        <pc:sldMkLst>
          <pc:docMk/>
          <pc:sldMk cId="1277139009" sldId="273"/>
        </pc:sldMkLst>
        <pc:spChg chg="mod">
          <ac:chgData name="George Rinkel" userId="af9a95be-0c45-4de3-8499-f6d6077ad61b" providerId="ADAL" clId="{F728427D-2731-4820-A235-14042A6911E4}" dt="2021-09-10T07:44:36.269" v="29" actId="403"/>
          <ac:spMkLst>
            <pc:docMk/>
            <pc:sldMk cId="1277139009" sldId="273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4:53.177" v="32" actId="20577"/>
        <pc:sldMkLst>
          <pc:docMk/>
          <pc:sldMk cId="1817720172" sldId="274"/>
        </pc:sldMkLst>
        <pc:spChg chg="mod">
          <ac:chgData name="George Rinkel" userId="af9a95be-0c45-4de3-8499-f6d6077ad61b" providerId="ADAL" clId="{F728427D-2731-4820-A235-14042A6911E4}" dt="2021-09-10T07:44:53.177" v="32" actId="20577"/>
          <ac:spMkLst>
            <pc:docMk/>
            <pc:sldMk cId="1817720172" sldId="274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F728427D-2731-4820-A235-14042A6911E4}" dt="2021-09-10T07:45:06.041" v="37" actId="20577"/>
        <pc:sldMkLst>
          <pc:docMk/>
          <pc:sldMk cId="3135203254" sldId="275"/>
        </pc:sldMkLst>
        <pc:spChg chg="mod">
          <ac:chgData name="George Rinkel" userId="af9a95be-0c45-4de3-8499-f6d6077ad61b" providerId="ADAL" clId="{F728427D-2731-4820-A235-14042A6911E4}" dt="2021-09-10T07:45:06.041" v="37" actId="20577"/>
          <ac:spMkLst>
            <pc:docMk/>
            <pc:sldMk cId="3135203254" sldId="275"/>
            <ac:spMk id="3" creationId="{1B4BFFFD-2C1D-4F71-99AA-6F83C5CB985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29CDB-08AA-4950-9312-B5A8EC257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0754"/>
            <a:ext cx="10515600" cy="925098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6B2ACF-8E26-4EF8-89E6-C536376C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41522"/>
            <a:ext cx="10515600" cy="4963026"/>
          </a:xfrm>
          <a:solidFill>
            <a:srgbClr val="DCE4CF"/>
          </a:solidFill>
        </p:spPr>
        <p:txBody>
          <a:bodyPr/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F06908-7791-45EA-8512-BA22351B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83B38C-C7E6-4FFD-B8FD-8B17D6E1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FF2EA-F32A-4BE1-8873-F370660F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1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72304-3F43-4ED3-9165-E7C20C4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59A0E3-9E99-49C0-A3D5-E85133754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4538E-9389-474D-8FCE-70DA2F1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98BB-F79E-4D0F-B100-5D757CE7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693388-7E25-4887-8629-0E937C76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54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B562D-6687-4A6F-BCDF-2B109757D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DBC2F8-A6A4-4C67-AE35-6F20905FB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7ED04-58C1-4175-B353-361E08DF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66734A-AF55-4568-9159-8FC55325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8D3415-8544-4F12-ABDC-F74AF9B5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C0E40-ACA1-4EE0-AC2B-7513F4CA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A157AE-6AE5-4781-9FE3-95BD2610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66745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89A6FC-802D-459D-A640-B5091906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58BA13-B44F-47B9-BB98-37A4D63D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536AD3-B4E1-4A57-993B-1ECBDFFE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6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407B6-1205-49F3-9E61-B6B7EDC2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F9A9E6-B8E2-403E-B918-D1A82DE4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094BB1-0A4F-4D54-8FD0-03CC61632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6A33B-AD13-47A8-BCF3-96B251DC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0A6604-5845-4B39-BE7E-50E1B9CA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C9350-7B30-4CF1-B9D9-65AD282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04A25-BD7F-4892-A876-AC613F45C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925CC8-B401-4F31-93B1-C5DD6876E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308E2A-DD3D-43C3-8E35-EAD4AD10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9BA430-2928-43F5-A454-C33C41C5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1F03F3-F82E-482C-B8A0-D2AEFF7E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0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9D9D9-1730-42E5-A223-84069E60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9C6D3-3F3F-4BF7-9066-A95744BC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AFC7E-5B7A-483F-BD89-EBC271FC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4667664-3BC1-45D2-AEA8-B1AB927AE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EA7F81-C484-450D-92C0-025F5DE72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A49C36-F9F0-42B8-8686-20C21A56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9665AB2-EA8D-482C-895F-5E8B676B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99BAD5-5D72-4367-9609-9DE10A0B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3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243A5-4438-4DBE-B64B-1869296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ECD8EB-2F51-46B4-85C7-7ADC4235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4BE949-EF9E-40D2-8FF7-1D76FF128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DCBE8F-1BEC-43BE-85F6-4FB3FD7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8C8B4D7-5A45-48D5-A846-CE12B6BC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2CA0B22-CD59-4175-B2BE-3F0754F2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E36C25-2669-4D42-8B22-EF82F12D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6B77B-8D3F-4818-900B-27D463A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5A9FB-0D56-45E6-B9D3-F553A4EA2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644112-17D8-4458-991C-1BBA6F28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F9B5-753A-46DC-8959-206469D0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40D440-AFFD-4CD8-B202-636C4A08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1CD3CB-CBDD-47D2-8443-86265E28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73CB4-7A5D-4AC5-90D6-82B7BCF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6D3261-702A-4CF6-B308-114EBF134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E4B938-DB08-4025-A467-A53320B21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033D3F-7228-400A-9925-87EF340DD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AF84-A405-4C02-BA9D-25CAA173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63CF8C-C556-4E14-82D8-2D2653E9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9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9592DD9-772A-4C83-8EEF-8E379C60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81879-8270-489F-B402-056B2FEFC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 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Sub </a:t>
            </a:r>
            <a:r>
              <a:rPr lang="nl-NL" dirty="0" err="1"/>
              <a:t>Sub</a:t>
            </a:r>
            <a:r>
              <a:rPr lang="nl-NL" dirty="0"/>
              <a:t>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Leestekst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442464-E74D-4B4A-A4CE-2EA0FA981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D1387-D388-451C-9F03-BEB0D18FF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3F46B-21F2-4AD7-9A46-000BE199C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9DCDB001-6657-43F9-84F4-1A31073198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280815" y="0"/>
            <a:ext cx="1392536" cy="1325563"/>
          </a:xfrm>
          <a:prstGeom prst="rect">
            <a:avLst/>
          </a:prstGeom>
        </p:spPr>
      </p:pic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BEBDC1EB-0246-465C-9C34-3B6095E8525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44" y="482917"/>
            <a:ext cx="1391817" cy="54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6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F811A"/>
        </a:buClr>
        <a:buFont typeface="Calibri" panose="020F0502020204030204" pitchFamily="34" charset="0"/>
        <a:buChar char="•"/>
        <a:defRPr sz="2800" kern="1200">
          <a:solidFill>
            <a:srgbClr val="4F811A"/>
          </a:solidFill>
          <a:latin typeface="+mn-lt"/>
          <a:ea typeface="+mn-ea"/>
          <a:cs typeface="+mn-cs"/>
        </a:defRPr>
      </a:lvl1pPr>
      <a:lvl2pPr marL="53498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F811A"/>
          </a:solidFill>
          <a:latin typeface="+mn-lt"/>
          <a:ea typeface="+mn-ea"/>
          <a:cs typeface="+mn-cs"/>
        </a:defRPr>
      </a:lvl2pPr>
      <a:lvl3pPr marL="806450" indent="-271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F811A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4F811A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kern="1200">
          <a:solidFill>
            <a:srgbClr val="4F811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14A33-7799-4D1D-A2D5-63792013F5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97BE3F-08FA-4C3B-B41B-4CDC3E63C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000" dirty="0"/>
              <a:t>Maatschappijkunde</a:t>
            </a:r>
          </a:p>
          <a:p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r>
              <a:rPr lang="nl-NL" sz="24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2400" b="1" dirty="0"/>
              <a:t> politie</a:t>
            </a:r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r>
              <a:rPr lang="nl-NL" sz="24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D2137A-4AF5-4B26-BC28-D02F674F3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"/>
          <a:stretch/>
        </p:blipFill>
        <p:spPr>
          <a:xfrm rot="1196807">
            <a:off x="5410746" y="2425616"/>
            <a:ext cx="2198459" cy="3000680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outerShdw blurRad="558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94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Wel of niet naar de rechter?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In het opsporingsonderzoek legt de officier een </a:t>
            </a:r>
          </a:p>
          <a:p>
            <a:pPr lvl="3"/>
            <a:r>
              <a:rPr lang="nl-NL" sz="2000" b="1" dirty="0"/>
              <a:t>strafdossier </a:t>
            </a:r>
            <a:r>
              <a:rPr lang="nl-NL" sz="2000" dirty="0"/>
              <a:t>aan.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officier kan de zaak </a:t>
            </a:r>
            <a:r>
              <a:rPr lang="nl-NL" sz="2000" b="1" dirty="0"/>
              <a:t>seponeren,</a:t>
            </a:r>
            <a:r>
              <a:rPr lang="nl-NL" sz="2000" dirty="0"/>
              <a:t> </a:t>
            </a:r>
            <a:r>
              <a:rPr lang="nl-NL" sz="2000" i="1" dirty="0"/>
              <a:t>afzien van verdere </a:t>
            </a:r>
          </a:p>
          <a:p>
            <a:pPr lvl="3"/>
            <a:r>
              <a:rPr lang="nl-NL" sz="2000" i="1" dirty="0"/>
              <a:t>rechtsvervolging.</a:t>
            </a:r>
          </a:p>
          <a:p>
            <a:pPr lvl="3"/>
            <a:endParaRPr lang="nl-NL" i="1" dirty="0"/>
          </a:p>
          <a:p>
            <a:pPr lvl="3"/>
            <a:endParaRPr lang="nl-NL" i="1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20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De officier kan ook </a:t>
            </a:r>
            <a:r>
              <a:rPr lang="nl-NL" sz="2000" b="1" dirty="0"/>
              <a:t>schikken, </a:t>
            </a:r>
            <a:r>
              <a:rPr lang="nl-NL" sz="2000" i="1" dirty="0"/>
              <a:t>een geldboete aanbieden.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officier kan bij lichte misdrijven ook kiezen voor een </a:t>
            </a:r>
          </a:p>
          <a:p>
            <a:pPr lvl="3"/>
            <a:r>
              <a:rPr lang="nl-NL" sz="2000" b="1" dirty="0"/>
              <a:t>strafbeschikking</a:t>
            </a:r>
            <a:r>
              <a:rPr lang="nl-NL" sz="2000" dirty="0"/>
              <a:t>. </a:t>
            </a:r>
            <a:r>
              <a:rPr lang="nl-NL" sz="2000" i="1" dirty="0"/>
              <a:t>De verdachte wordt wél veroordeeld: </a:t>
            </a:r>
          </a:p>
          <a:p>
            <a:pPr lvl="3"/>
            <a:r>
              <a:rPr lang="nl-NL" sz="2000" i="1" dirty="0"/>
              <a:t>niet door de rechter, maar door de officier.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officier kan ook besluiten te </a:t>
            </a:r>
            <a:r>
              <a:rPr lang="nl-NL" sz="2000" b="1" dirty="0"/>
              <a:t>vervolgen</a:t>
            </a:r>
            <a:r>
              <a:rPr lang="nl-NL" sz="2000" dirty="0"/>
              <a:t>.</a:t>
            </a:r>
          </a:p>
          <a:p>
            <a:pPr lvl="3"/>
            <a:r>
              <a:rPr lang="nl-NL" sz="2000" i="1" dirty="0"/>
              <a:t>Er </a:t>
            </a:r>
            <a:r>
              <a:rPr lang="nl-NL" sz="2000" i="1"/>
              <a:t>komt dan een </a:t>
            </a:r>
            <a:r>
              <a:rPr lang="nl-NL" sz="2000" b="1" i="1" dirty="0"/>
              <a:t>rechtszaak</a:t>
            </a:r>
            <a:r>
              <a:rPr lang="nl-NL" sz="2000" i="1" dirty="0"/>
              <a:t>.</a:t>
            </a:r>
          </a:p>
          <a:p>
            <a:pPr lvl="3"/>
            <a:endParaRPr lang="nl-NL" i="1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03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endParaRPr lang="nl-NL" i="1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8CE29BA3-7768-4209-96D7-4E406B75A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17351"/>
            <a:ext cx="10515600" cy="201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11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3200" b="1" dirty="0"/>
              <a:t> politie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De politie heeft de volgende zes taken: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• Handhaven van de openbare orde. </a:t>
            </a:r>
          </a:p>
          <a:p>
            <a:pPr lvl="3"/>
            <a:r>
              <a:rPr lang="nl-NL" sz="2000" b="1" dirty="0"/>
              <a:t>• Hulpverlening.</a:t>
            </a:r>
          </a:p>
          <a:p>
            <a:pPr lvl="3"/>
            <a:r>
              <a:rPr lang="nl-NL" sz="2000" b="1" dirty="0"/>
              <a:t>• Opsporing. </a:t>
            </a:r>
          </a:p>
          <a:p>
            <a:pPr lvl="3"/>
            <a:r>
              <a:rPr lang="nl-NL" sz="2000" b="1" dirty="0"/>
              <a:t>• Preventie. </a:t>
            </a:r>
          </a:p>
          <a:p>
            <a:pPr lvl="3"/>
            <a:r>
              <a:rPr lang="nl-NL" sz="2000" b="1" dirty="0"/>
              <a:t>• Dienstverlening.</a:t>
            </a:r>
          </a:p>
          <a:p>
            <a:pPr lvl="3"/>
            <a:r>
              <a:rPr lang="nl-NL" sz="2000" b="1" dirty="0"/>
              <a:t>• Opstellen proces verbaal</a:t>
            </a:r>
            <a:r>
              <a:rPr lang="nl-NL" sz="2000" i="1" dirty="0"/>
              <a:t>: een officieel schriftelijk verslag</a:t>
            </a:r>
          </a:p>
          <a:p>
            <a:pPr lvl="3"/>
            <a:r>
              <a:rPr lang="nl-NL" sz="2000" i="1" dirty="0"/>
              <a:t>van het politieonderzoek naar een misdrijf.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3200" b="1" dirty="0"/>
              <a:t> politie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Om haar taken uit te voeren heeft de politie speciale </a:t>
            </a:r>
          </a:p>
          <a:p>
            <a:pPr lvl="3"/>
            <a:r>
              <a:rPr lang="nl-NL" sz="2000" b="1" dirty="0"/>
              <a:t>bevoegdheden.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Agenten mogen een verdachte </a:t>
            </a:r>
            <a:r>
              <a:rPr lang="nl-NL" sz="2000" b="1" dirty="0"/>
              <a:t>staande houden</a:t>
            </a:r>
            <a:r>
              <a:rPr lang="nl-NL" sz="2000" dirty="0"/>
              <a:t>, </a:t>
            </a:r>
            <a:r>
              <a:rPr lang="nl-NL" sz="2000" i="1" dirty="0"/>
              <a:t>iemand</a:t>
            </a:r>
          </a:p>
          <a:p>
            <a:pPr lvl="3"/>
            <a:r>
              <a:rPr lang="nl-NL" sz="2000" i="1" dirty="0"/>
              <a:t>laten stilstaan, en vragen naar zijn persoonlijke gegevens,</a:t>
            </a:r>
          </a:p>
          <a:p>
            <a:pPr lvl="3"/>
            <a:r>
              <a:rPr lang="nl-NL" sz="2000" i="1" dirty="0"/>
              <a:t>zoals zijn naam en adres.</a:t>
            </a:r>
          </a:p>
          <a:p>
            <a:pPr lvl="3"/>
            <a:r>
              <a:rPr lang="nl-NL" sz="2000" i="1" dirty="0"/>
              <a:t> </a:t>
            </a:r>
          </a:p>
          <a:p>
            <a:pPr lvl="3"/>
            <a:r>
              <a:rPr lang="nl-NL" sz="2000" dirty="0"/>
              <a:t>• Agenten mogen een </a:t>
            </a:r>
            <a:r>
              <a:rPr lang="nl-NL" sz="2000" b="1" dirty="0"/>
              <a:t>bekeuring geven</a:t>
            </a:r>
            <a:r>
              <a:rPr lang="nl-NL" sz="2000" dirty="0"/>
              <a:t>.</a:t>
            </a:r>
          </a:p>
          <a:p>
            <a:pPr lvl="3"/>
            <a:endParaRPr lang="nl-NL" b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88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3200" b="1" dirty="0"/>
              <a:t> politie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• De politie mag een verdachte </a:t>
            </a:r>
            <a:r>
              <a:rPr lang="nl-NL" sz="2000" b="1" dirty="0"/>
              <a:t>aanhouden</a:t>
            </a:r>
            <a:r>
              <a:rPr lang="nl-NL" sz="2000" dirty="0"/>
              <a:t>, ofwel </a:t>
            </a:r>
          </a:p>
          <a:p>
            <a:pPr lvl="3"/>
            <a:r>
              <a:rPr lang="nl-NL" sz="2000" dirty="0"/>
              <a:t>arresteren, en </a:t>
            </a:r>
            <a:r>
              <a:rPr lang="nl-NL" sz="2000" i="1" dirty="0"/>
              <a:t>meenemen naar het politiebureau.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De politie mag een verdachte op het bureau </a:t>
            </a:r>
            <a:r>
              <a:rPr lang="nl-NL" sz="2000" b="1" dirty="0"/>
              <a:t>vasthouden</a:t>
            </a:r>
            <a:r>
              <a:rPr lang="nl-NL" sz="2000" dirty="0"/>
              <a:t>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De politie mag een verdachte </a:t>
            </a:r>
            <a:r>
              <a:rPr lang="nl-NL" sz="2000" b="1" dirty="0"/>
              <a:t>fouilleren</a:t>
            </a:r>
            <a:r>
              <a:rPr lang="nl-NL" sz="2000" dirty="0"/>
              <a:t>, </a:t>
            </a:r>
            <a:r>
              <a:rPr lang="nl-NL" sz="2000" i="1" dirty="0"/>
              <a:t>de kleding</a:t>
            </a:r>
          </a:p>
          <a:p>
            <a:pPr lvl="3"/>
            <a:r>
              <a:rPr lang="nl-NL" sz="2000" i="1" dirty="0"/>
              <a:t>van een verdachte onderzoeken.</a:t>
            </a:r>
          </a:p>
          <a:p>
            <a:pPr lvl="3"/>
            <a:endParaRPr lang="nl-NL" sz="2000" i="1" dirty="0"/>
          </a:p>
          <a:p>
            <a:pPr lvl="3"/>
            <a:r>
              <a:rPr lang="nl-NL" sz="2000" dirty="0"/>
              <a:t>• Politie en leger mogen als enige overheidsinstanties wapens dragen </a:t>
            </a:r>
          </a:p>
          <a:p>
            <a:pPr lvl="3"/>
            <a:r>
              <a:rPr lang="nl-NL" sz="2000" dirty="0"/>
              <a:t>en </a:t>
            </a:r>
            <a:r>
              <a:rPr lang="nl-NL" sz="2000" b="1" dirty="0"/>
              <a:t>geweld</a:t>
            </a:r>
            <a:r>
              <a:rPr lang="nl-NL" sz="2000" dirty="0"/>
              <a:t> gebruiken om burgers tot bepaald gedrag te dwingen.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21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3200" b="1" dirty="0"/>
              <a:t> politie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Boa’s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Bij het uitvoeren van hun taken krijgen agenten hulp van</a:t>
            </a:r>
          </a:p>
          <a:p>
            <a:pPr lvl="3"/>
            <a:r>
              <a:rPr lang="nl-NL" sz="2000" dirty="0"/>
              <a:t>zogenoemde </a:t>
            </a:r>
            <a:r>
              <a:rPr lang="nl-NL" sz="2000" b="1" dirty="0"/>
              <a:t>boa’s</a:t>
            </a:r>
            <a:r>
              <a:rPr lang="nl-NL" sz="2000" dirty="0"/>
              <a:t>: </a:t>
            </a:r>
            <a:r>
              <a:rPr lang="nl-NL" sz="2000" i="1" dirty="0"/>
              <a:t>buitengewone opsporingsambtenaren</a:t>
            </a:r>
          </a:p>
          <a:p>
            <a:pPr lvl="3"/>
            <a:r>
              <a:rPr lang="nl-NL" sz="2000" i="1" dirty="0"/>
              <a:t>die de politie bijstaan bij het handhaven van de openbare</a:t>
            </a:r>
          </a:p>
          <a:p>
            <a:pPr lvl="3"/>
            <a:r>
              <a:rPr lang="nl-NL" sz="2000" i="1" dirty="0"/>
              <a:t>orde en veiligheid.</a:t>
            </a:r>
          </a:p>
          <a:p>
            <a:pPr lvl="3"/>
            <a:endParaRPr lang="nl-NL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06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6.1 De</a:t>
            </a:r>
            <a:r>
              <a:rPr lang="nl-NL" sz="3200" b="1" dirty="0"/>
              <a:t> politie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Grenzen aan de bevoegdheden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Omdat Nederland een rechtsstaat is, zijn de bevoegdheden</a:t>
            </a:r>
          </a:p>
          <a:p>
            <a:pPr lvl="3"/>
            <a:r>
              <a:rPr lang="nl-NL" sz="2000" dirty="0"/>
              <a:t>van de politie heel precies omschreven in de wet. Op deze</a:t>
            </a:r>
          </a:p>
          <a:p>
            <a:pPr lvl="3"/>
            <a:r>
              <a:rPr lang="nl-NL" sz="2000" dirty="0"/>
              <a:t>manier is de </a:t>
            </a:r>
            <a:r>
              <a:rPr lang="nl-NL" sz="2000" b="1" dirty="0"/>
              <a:t>rechtsbescherming</a:t>
            </a:r>
            <a:r>
              <a:rPr lang="nl-NL" sz="2000" dirty="0"/>
              <a:t> van de burger </a:t>
            </a:r>
          </a:p>
          <a:p>
            <a:pPr lvl="3"/>
            <a:r>
              <a:rPr lang="nl-NL" sz="2000" dirty="0"/>
              <a:t>gegarandeerd: de politie kan niet zomaar iets naar eigen willekeur doen.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6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De opsporing van strafbare feiten gebeurt onder </a:t>
            </a:r>
          </a:p>
          <a:p>
            <a:pPr lvl="3"/>
            <a:r>
              <a:rPr lang="nl-NL" sz="2000" dirty="0"/>
              <a:t>Verantwoordelijkheid van de officier van justitie. 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De officier van justitie </a:t>
            </a:r>
            <a:r>
              <a:rPr lang="nl-NL" sz="2000" dirty="0"/>
              <a:t>is </a:t>
            </a:r>
            <a:r>
              <a:rPr lang="nl-NL" sz="2000" i="1" dirty="0"/>
              <a:t>een speciale ambtenaar die </a:t>
            </a:r>
          </a:p>
          <a:p>
            <a:pPr lvl="3"/>
            <a:r>
              <a:rPr lang="nl-NL" sz="2000" i="1" dirty="0"/>
              <a:t>namens de samenleving bewijzen zoekt tegen een </a:t>
            </a:r>
          </a:p>
          <a:p>
            <a:pPr lvl="3"/>
            <a:r>
              <a:rPr lang="nl-NL" sz="2000" i="1" dirty="0"/>
              <a:t>verdachte en die een straf kan eisen.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98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De </a:t>
            </a:r>
            <a:r>
              <a:rPr lang="nl-NL" sz="2000" b="1" dirty="0"/>
              <a:t>officier van justitie</a:t>
            </a:r>
            <a:r>
              <a:rPr lang="nl-NL" sz="2000" dirty="0"/>
              <a:t>: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leidt het opsporingsonderzoek;</a:t>
            </a:r>
          </a:p>
          <a:p>
            <a:pPr lvl="3"/>
            <a:r>
              <a:rPr lang="nl-NL" sz="2000" dirty="0"/>
              <a:t>• beslist of een verdachte naar de rechter gaat;</a:t>
            </a:r>
          </a:p>
          <a:p>
            <a:pPr lvl="3"/>
            <a:r>
              <a:rPr lang="nl-NL" sz="2000" dirty="0"/>
              <a:t>• eist in een rechtszaak een bepaalde straf;</a:t>
            </a:r>
          </a:p>
          <a:p>
            <a:pPr lvl="3"/>
            <a:r>
              <a:rPr lang="nl-NL" sz="2000" dirty="0"/>
              <a:t>• zorgt dat die straf ook wordt uitgevoerd.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4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 Van politie naar officier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6.2 De officier van justitie</a:t>
            </a: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Het opsporingsonderzoek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Als de politie te maken krijgt met een misdrijf, wordt een</a:t>
            </a:r>
          </a:p>
          <a:p>
            <a:pPr lvl="3"/>
            <a:r>
              <a:rPr lang="nl-NL" sz="2000" dirty="0"/>
              <a:t>proces-verbaal opgemaakt, een officieel schriftelijk verslag</a:t>
            </a:r>
          </a:p>
          <a:p>
            <a:pPr lvl="3"/>
            <a:r>
              <a:rPr lang="nl-NL" sz="2000" dirty="0"/>
              <a:t>van het politieonderzoek naar een misdrijf.</a:t>
            </a:r>
          </a:p>
          <a:p>
            <a:pPr lvl="3"/>
            <a:r>
              <a:rPr lang="nl-NL" sz="2000" dirty="0"/>
              <a:t>Hiermee start in feite het </a:t>
            </a:r>
            <a:r>
              <a:rPr lang="nl-NL" sz="2000" b="1" dirty="0"/>
              <a:t>opsporingsonderzoek</a:t>
            </a:r>
            <a:r>
              <a:rPr lang="nl-NL" sz="2000" dirty="0"/>
              <a:t>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4C737C3-56F8-48EC-B30C-BEF2B9DBA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184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390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4">
      <a:dk1>
        <a:srgbClr val="000000"/>
      </a:dk1>
      <a:lt1>
        <a:sysClr val="window" lastClr="FFFFFF"/>
      </a:lt1>
      <a:dk2>
        <a:srgbClr val="4F811A"/>
      </a:dk2>
      <a:lt2>
        <a:srgbClr val="DCE4C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7625">
          <a:solidFill>
            <a:srgbClr val="4F811A"/>
          </a:solidFill>
        </a:ln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3" ma:contentTypeDescription="Create a new document." ma:contentTypeScope="" ma:versionID="dbe46624a6c0412413b7eaf008dde618">
  <xsd:schema xmlns:xsd="http://www.w3.org/2001/XMLSchema" xmlns:xs="http://www.w3.org/2001/XMLSchema" xmlns:p="http://schemas.microsoft.com/office/2006/metadata/properties" xmlns:ns2="3a6e05b2-bff7-4274-8c1c-2578f00e4fdc" xmlns:ns3="e72f5fea-3ff5-4a0e-8464-2037869e11f9" targetNamespace="http://schemas.microsoft.com/office/2006/metadata/properties" ma:root="true" ma:fieldsID="461d493fed8aeec3a8539198c47339d2" ns2:_="" ns3:_="">
    <xsd:import namespace="3a6e05b2-bff7-4274-8c1c-2578f00e4fdc"/>
    <xsd:import namespace="e72f5fea-3ff5-4a0e-8464-2037869e1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65657E-B43C-4D42-8938-BD7DFA1629AB}"/>
</file>

<file path=customXml/itemProps2.xml><?xml version="1.0" encoding="utf-8"?>
<ds:datastoreItem xmlns:ds="http://schemas.openxmlformats.org/officeDocument/2006/customXml" ds:itemID="{36CC624E-2034-4346-B9F2-EDFA51756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DE91929-327B-4A5C-B0D0-5504524BBA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529</Words>
  <Application>Microsoft Office PowerPoint</Application>
  <PresentationFormat>Breedbeeld</PresentationFormat>
  <Paragraphs>111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Criminaliteit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  <vt:lpstr>6 Van politie naar officier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Raymon Raaphorst</dc:creator>
  <cp:lastModifiedBy>George Rinkel</cp:lastModifiedBy>
  <cp:revision>12</cp:revision>
  <dcterms:created xsi:type="dcterms:W3CDTF">2021-08-30T14:09:23Z</dcterms:created>
  <dcterms:modified xsi:type="dcterms:W3CDTF">2021-09-10T07:45:09Z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0x010100F3F4CE18F811D44A92B5FDE8C06A468E</vt:lpwstr>
  </property>
</Properties>
</file>